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25"/>
  </p:notesMasterIdLst>
  <p:sldIdLst>
    <p:sldId id="270" r:id="rId6"/>
    <p:sldId id="283" r:id="rId7"/>
    <p:sldId id="289" r:id="rId8"/>
    <p:sldId id="287" r:id="rId9"/>
    <p:sldId id="285" r:id="rId10"/>
    <p:sldId id="274" r:id="rId11"/>
    <p:sldId id="292" r:id="rId12"/>
    <p:sldId id="291" r:id="rId13"/>
    <p:sldId id="288" r:id="rId14"/>
    <p:sldId id="301" r:id="rId15"/>
    <p:sldId id="302" r:id="rId16"/>
    <p:sldId id="303" r:id="rId17"/>
    <p:sldId id="304" r:id="rId18"/>
    <p:sldId id="298" r:id="rId19"/>
    <p:sldId id="299" r:id="rId20"/>
    <p:sldId id="305" r:id="rId21"/>
    <p:sldId id="306" r:id="rId22"/>
    <p:sldId id="290" r:id="rId23"/>
    <p:sldId id="284" r:id="rId24"/>
  </p:sldIdLst>
  <p:sldSz cx="9144000" cy="5143500" type="screen16x9"/>
  <p:notesSz cx="6858000" cy="9144000"/>
  <p:embeddedFontLst>
    <p:embeddedFont>
      <p:font typeface="Arial Black" panose="020B0A04020102020204" pitchFamily="34" charset="0"/>
      <p:bold r:id="rId26"/>
    </p:embeddedFont>
    <p:embeddedFont>
      <p:font typeface="Open Sans" panose="020B060603050402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Roboto Medium" panose="02000000000000000000" pitchFamily="2" charset="0"/>
      <p:regular r:id="rId35"/>
      <p:bold r:id="rId36"/>
      <p:italic r:id="rId37"/>
      <p:boldItalic r:id="rId38"/>
    </p:embeddedFont>
    <p:embeddedFont>
      <p:font typeface="Rockwell" panose="02060603020205020403" pitchFamily="18"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C8B65-7EC2-E850-E241-EF55CAF15D49}" v="246" dt="2025-02-11T18:57:27.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1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64A2D52F-E072-0786-8617-0C71F5009446}"/>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540803E6-8E11-EA9F-F3E3-FD2949CC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47BAB537-0977-3D1A-3C4E-FF9ADB6C44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000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7DAE3BE9-1013-D4DB-57A5-41B2C9C2022C}"/>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33410CA5-467F-751A-3731-3BF11774D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8EE3D820-C49A-97FB-C9CA-EDE018AE1E0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1140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AE62121D-4230-5723-5836-B57E029E70C3}"/>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01AFEFF0-1C72-2EED-7B2D-D7B257000C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54C77834-A35E-8591-01D1-C727177138F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042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687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a:extLst>
            <a:ext uri="{FF2B5EF4-FFF2-40B4-BE49-F238E27FC236}">
              <a16:creationId xmlns:a16="http://schemas.microsoft.com/office/drawing/2014/main" id="{C48A3DA0-4887-CC3D-6798-AB66F7BE0B96}"/>
            </a:ext>
          </a:extLst>
        </p:cNvPr>
        <p:cNvGrpSpPr/>
        <p:nvPr/>
      </p:nvGrpSpPr>
      <p:grpSpPr>
        <a:xfrm>
          <a:off x="0" y="0"/>
          <a:ext cx="0" cy="0"/>
          <a:chOff x="0" y="0"/>
          <a:chExt cx="0" cy="0"/>
        </a:xfrm>
      </p:grpSpPr>
      <p:sp>
        <p:nvSpPr>
          <p:cNvPr id="485" name="Google Shape;485;p19:notes">
            <a:extLst>
              <a:ext uri="{FF2B5EF4-FFF2-40B4-BE49-F238E27FC236}">
                <a16:creationId xmlns:a16="http://schemas.microsoft.com/office/drawing/2014/main" id="{ABE6B1AC-F3DD-DE32-A3FE-E9ED4A8F2C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19:notes">
            <a:extLst>
              <a:ext uri="{FF2B5EF4-FFF2-40B4-BE49-F238E27FC236}">
                <a16:creationId xmlns:a16="http://schemas.microsoft.com/office/drawing/2014/main" id="{004E0442-E945-0B43-3EDE-24A413D75D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4372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01V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251DF6-5AD2-ACA8-5899-43F743C66417}"/>
              </a:ext>
            </a:extLst>
          </p:cNvPr>
          <p:cNvSpPr/>
          <p:nvPr userDrawn="1"/>
        </p:nvSpPr>
        <p:spPr>
          <a:xfrm>
            <a:off x="0" y="0"/>
            <a:ext cx="9144000" cy="23145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Picture Placeholder 11">
            <a:extLst>
              <a:ext uri="{FF2B5EF4-FFF2-40B4-BE49-F238E27FC236}">
                <a16:creationId xmlns:a16="http://schemas.microsoft.com/office/drawing/2014/main" id="{1C3C0C18-3CFA-482C-8E5E-2A541D4A1BFF}"/>
              </a:ext>
            </a:extLst>
          </p:cNvPr>
          <p:cNvSpPr>
            <a:spLocks noGrp="1"/>
          </p:cNvSpPr>
          <p:nvPr>
            <p:ph type="pic" sz="quarter" idx="10"/>
          </p:nvPr>
        </p:nvSpPr>
        <p:spPr>
          <a:xfrm>
            <a:off x="0" y="0"/>
            <a:ext cx="9144000" cy="2226407"/>
          </a:xfrm>
          <a:prstGeom prst="rect">
            <a:avLst/>
          </a:prstGeom>
          <a:solidFill>
            <a:schemeClr val="accent2">
              <a:lumMod val="20000"/>
              <a:lumOff val="80000"/>
            </a:schemeClr>
          </a:solidFill>
        </p:spPr>
        <p:txBody>
          <a:bodyPr anchor="ctr">
            <a:normAutofit/>
          </a:bodyPr>
          <a:lstStyle>
            <a:lvl1pPr marL="0" indent="0" algn="ctr">
              <a:buNone/>
              <a:defRPr sz="1000"/>
            </a:lvl1pPr>
          </a:lstStyle>
          <a:p>
            <a:endParaRPr lang="en-ID"/>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548585" y="4019366"/>
            <a:ext cx="3805701" cy="530862"/>
          </a:xfrm>
          <a:prstGeom prst="rect">
            <a:avLst/>
          </a:prstGeom>
        </p:spPr>
        <p:txBody>
          <a:bodyPr>
            <a:noAutofit/>
          </a:bodyPr>
          <a:lstStyle>
            <a:lvl1pPr marL="0" indent="0">
              <a:buNone/>
              <a:defRPr sz="135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548585" y="2571751"/>
            <a:ext cx="8154884" cy="1314818"/>
          </a:xfrm>
        </p:spPr>
        <p:txBody>
          <a:bodyPr anchor="b">
            <a:noAutofit/>
          </a:bodyPr>
          <a:lstStyle>
            <a:lvl1pPr>
              <a:defRPr sz="405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41692765-6536-09AA-A0BF-2358E9E5BE5F}"/>
              </a:ext>
            </a:extLst>
          </p:cNvPr>
          <p:cNvCxnSpPr/>
          <p:nvPr userDrawn="1"/>
        </p:nvCxnSpPr>
        <p:spPr>
          <a:xfrm>
            <a:off x="440531" y="2571751"/>
            <a:ext cx="0" cy="131481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9">
            <a:extLst>
              <a:ext uri="{FF2B5EF4-FFF2-40B4-BE49-F238E27FC236}">
                <a16:creationId xmlns:a16="http://schemas.microsoft.com/office/drawing/2014/main" id="{73E0654F-4709-9928-E09F-2A00AF8174F2}"/>
              </a:ext>
            </a:extLst>
          </p:cNvPr>
          <p:cNvSpPr>
            <a:spLocks noGrp="1"/>
          </p:cNvSpPr>
          <p:nvPr>
            <p:ph type="body" sz="quarter" idx="15"/>
          </p:nvPr>
        </p:nvSpPr>
        <p:spPr>
          <a:xfrm>
            <a:off x="4672012" y="4019366"/>
            <a:ext cx="4031456" cy="530862"/>
          </a:xfrm>
          <a:prstGeom prst="rect">
            <a:avLst/>
          </a:prstGeom>
        </p:spPr>
        <p:txBody>
          <a:bodyPr>
            <a:noAutofit/>
          </a:bodyPr>
          <a:lstStyle>
            <a:lvl1pPr marL="0" indent="0">
              <a:buNone/>
              <a:defRPr sz="135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Slide Number Placeholder 5">
            <a:extLst>
              <a:ext uri="{FF2B5EF4-FFF2-40B4-BE49-F238E27FC236}">
                <a16:creationId xmlns:a16="http://schemas.microsoft.com/office/drawing/2014/main" id="{4FE027D9-E8BA-AB34-D226-FB323E4044D4}"/>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0" name="Footer Placeholder 4">
            <a:extLst>
              <a:ext uri="{FF2B5EF4-FFF2-40B4-BE49-F238E27FC236}">
                <a16:creationId xmlns:a16="http://schemas.microsoft.com/office/drawing/2014/main" id="{C0D6385D-654E-DC48-400B-090D33BE7FA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16" name="Rectangle 15">
            <a:extLst>
              <a:ext uri="{FF2B5EF4-FFF2-40B4-BE49-F238E27FC236}">
                <a16:creationId xmlns:a16="http://schemas.microsoft.com/office/drawing/2014/main" id="{84ACAE9F-16AE-335B-D01B-39C3752803F0}"/>
              </a:ext>
            </a:extLst>
          </p:cNvPr>
          <p:cNvSpPr/>
          <p:nvPr userDrawn="1"/>
        </p:nvSpPr>
        <p:spPr>
          <a:xfrm rot="5400000">
            <a:off x="4527947" y="1556088"/>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8247333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01V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251DF6-5AD2-ACA8-5899-43F743C66417}"/>
              </a:ext>
            </a:extLst>
          </p:cNvPr>
          <p:cNvSpPr/>
          <p:nvPr userDrawn="1"/>
        </p:nvSpPr>
        <p:spPr>
          <a:xfrm>
            <a:off x="0" y="0"/>
            <a:ext cx="9144000" cy="4676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548585" y="3461209"/>
            <a:ext cx="3805701" cy="530862"/>
          </a:xfrm>
          <a:prstGeom prst="rect">
            <a:avLst/>
          </a:prstGeom>
        </p:spPr>
        <p:txBody>
          <a:bodyPr>
            <a:noAutofit/>
          </a:bodyPr>
          <a:lstStyle>
            <a:lvl1pPr marL="0" indent="0">
              <a:buNone/>
              <a:defRPr sz="1350" b="0">
                <a:solidFill>
                  <a:schemeClr val="bg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548585" y="1221582"/>
            <a:ext cx="8154884" cy="1851019"/>
          </a:xfrm>
        </p:spPr>
        <p:txBody>
          <a:bodyPr anchor="ctr">
            <a:noAutofit/>
          </a:bodyPr>
          <a:lstStyle>
            <a:lvl1pPr algn="l">
              <a:defRPr sz="4050">
                <a:solidFill>
                  <a:schemeClr val="bg1"/>
                </a:solidFill>
              </a:defRPr>
            </a:lvl1pPr>
          </a:lstStyle>
          <a:p>
            <a:endParaRPr lang="en-GB"/>
          </a:p>
        </p:txBody>
      </p:sp>
      <p:sp>
        <p:nvSpPr>
          <p:cNvPr id="8" name="Text Placeholder 29">
            <a:extLst>
              <a:ext uri="{FF2B5EF4-FFF2-40B4-BE49-F238E27FC236}">
                <a16:creationId xmlns:a16="http://schemas.microsoft.com/office/drawing/2014/main" id="{73E0654F-4709-9928-E09F-2A00AF8174F2}"/>
              </a:ext>
            </a:extLst>
          </p:cNvPr>
          <p:cNvSpPr>
            <a:spLocks noGrp="1"/>
          </p:cNvSpPr>
          <p:nvPr>
            <p:ph type="body" sz="quarter" idx="15"/>
          </p:nvPr>
        </p:nvSpPr>
        <p:spPr>
          <a:xfrm>
            <a:off x="4672012" y="3461209"/>
            <a:ext cx="4031456" cy="530862"/>
          </a:xfrm>
          <a:prstGeom prst="rect">
            <a:avLst/>
          </a:prstGeom>
        </p:spPr>
        <p:txBody>
          <a:bodyPr>
            <a:noAutofit/>
          </a:bodyPr>
          <a:lstStyle>
            <a:lvl1pPr marL="0" indent="0">
              <a:buNone/>
              <a:defRPr sz="1350" b="0">
                <a:solidFill>
                  <a:schemeClr val="bg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Slide Number Placeholder 5">
            <a:extLst>
              <a:ext uri="{FF2B5EF4-FFF2-40B4-BE49-F238E27FC236}">
                <a16:creationId xmlns:a16="http://schemas.microsoft.com/office/drawing/2014/main" id="{4FE027D9-E8BA-AB34-D226-FB323E4044D4}"/>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0" name="Footer Placeholder 4">
            <a:extLst>
              <a:ext uri="{FF2B5EF4-FFF2-40B4-BE49-F238E27FC236}">
                <a16:creationId xmlns:a16="http://schemas.microsoft.com/office/drawing/2014/main" id="{C0D6385D-654E-DC48-400B-090D33BE7FA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cxnSp>
        <p:nvCxnSpPr>
          <p:cNvPr id="2" name="Straight Connector 1">
            <a:extLst>
              <a:ext uri="{FF2B5EF4-FFF2-40B4-BE49-F238E27FC236}">
                <a16:creationId xmlns:a16="http://schemas.microsoft.com/office/drawing/2014/main" id="{2346FEE9-501A-3130-038F-1856FF3A6460}"/>
              </a:ext>
            </a:extLst>
          </p:cNvPr>
          <p:cNvCxnSpPr>
            <a:cxnSpLocks/>
          </p:cNvCxnSpPr>
          <p:nvPr userDrawn="1"/>
        </p:nvCxnSpPr>
        <p:spPr>
          <a:xfrm>
            <a:off x="440531" y="1646240"/>
            <a:ext cx="0" cy="100170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3111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01V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251DF6-5AD2-ACA8-5899-43F743C66417}"/>
              </a:ext>
            </a:extLst>
          </p:cNvPr>
          <p:cNvSpPr/>
          <p:nvPr userDrawn="1"/>
        </p:nvSpPr>
        <p:spPr>
          <a:xfrm>
            <a:off x="0" y="0"/>
            <a:ext cx="9144000" cy="314290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Text Placeholder 29">
            <a:extLst>
              <a:ext uri="{FF2B5EF4-FFF2-40B4-BE49-F238E27FC236}">
                <a16:creationId xmlns:a16="http://schemas.microsoft.com/office/drawing/2014/main" id="{B67530F7-C043-4F2D-AA58-B8F8D1238C27}"/>
              </a:ext>
            </a:extLst>
          </p:cNvPr>
          <p:cNvSpPr>
            <a:spLocks noGrp="1"/>
          </p:cNvSpPr>
          <p:nvPr>
            <p:ph type="body" sz="quarter" idx="14"/>
          </p:nvPr>
        </p:nvSpPr>
        <p:spPr>
          <a:xfrm>
            <a:off x="548585" y="3461209"/>
            <a:ext cx="3805701" cy="530862"/>
          </a:xfrm>
          <a:prstGeom prst="rect">
            <a:avLst/>
          </a:prstGeom>
        </p:spPr>
        <p:txBody>
          <a:bodyPr>
            <a:noAutofit/>
          </a:bodyPr>
          <a:lstStyle>
            <a:lvl1pPr marL="0" indent="0">
              <a:buNone/>
              <a:defRPr sz="135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 name="Title 2">
            <a:extLst>
              <a:ext uri="{FF2B5EF4-FFF2-40B4-BE49-F238E27FC236}">
                <a16:creationId xmlns:a16="http://schemas.microsoft.com/office/drawing/2014/main" id="{6A0E0A3C-AF5E-BB75-6F0A-2D22B84E67BC}"/>
              </a:ext>
            </a:extLst>
          </p:cNvPr>
          <p:cNvSpPr>
            <a:spLocks noGrp="1"/>
          </p:cNvSpPr>
          <p:nvPr>
            <p:ph type="ctrTitle"/>
          </p:nvPr>
        </p:nvSpPr>
        <p:spPr>
          <a:xfrm>
            <a:off x="548585" y="438153"/>
            <a:ext cx="8154884" cy="2298347"/>
          </a:xfrm>
        </p:spPr>
        <p:txBody>
          <a:bodyPr anchor="b">
            <a:noAutofit/>
          </a:bodyPr>
          <a:lstStyle>
            <a:lvl1pPr algn="ctr">
              <a:defRPr sz="4050">
                <a:solidFill>
                  <a:schemeClr val="bg1"/>
                </a:solidFill>
              </a:defRPr>
            </a:lvl1pPr>
          </a:lstStyle>
          <a:p>
            <a:endParaRPr lang="en-GB"/>
          </a:p>
        </p:txBody>
      </p:sp>
      <p:sp>
        <p:nvSpPr>
          <p:cNvPr id="8" name="Text Placeholder 29">
            <a:extLst>
              <a:ext uri="{FF2B5EF4-FFF2-40B4-BE49-F238E27FC236}">
                <a16:creationId xmlns:a16="http://schemas.microsoft.com/office/drawing/2014/main" id="{73E0654F-4709-9928-E09F-2A00AF8174F2}"/>
              </a:ext>
            </a:extLst>
          </p:cNvPr>
          <p:cNvSpPr>
            <a:spLocks noGrp="1"/>
          </p:cNvSpPr>
          <p:nvPr>
            <p:ph type="body" sz="quarter" idx="15"/>
          </p:nvPr>
        </p:nvSpPr>
        <p:spPr>
          <a:xfrm>
            <a:off x="4672012" y="3461209"/>
            <a:ext cx="4031456" cy="530862"/>
          </a:xfrm>
          <a:prstGeom prst="rect">
            <a:avLst/>
          </a:prstGeom>
        </p:spPr>
        <p:txBody>
          <a:bodyPr>
            <a:noAutofit/>
          </a:bodyPr>
          <a:lstStyle>
            <a:lvl1pPr marL="0" indent="0" algn="r">
              <a:buNone/>
              <a:defRPr sz="135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Slide Number Placeholder 5">
            <a:extLst>
              <a:ext uri="{FF2B5EF4-FFF2-40B4-BE49-F238E27FC236}">
                <a16:creationId xmlns:a16="http://schemas.microsoft.com/office/drawing/2014/main" id="{4FE027D9-E8BA-AB34-D226-FB323E4044D4}"/>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0" name="Footer Placeholder 4">
            <a:extLst>
              <a:ext uri="{FF2B5EF4-FFF2-40B4-BE49-F238E27FC236}">
                <a16:creationId xmlns:a16="http://schemas.microsoft.com/office/drawing/2014/main" id="{C0D6385D-654E-DC48-400B-090D33BE7FA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16" name="Rectangle 15">
            <a:extLst>
              <a:ext uri="{FF2B5EF4-FFF2-40B4-BE49-F238E27FC236}">
                <a16:creationId xmlns:a16="http://schemas.microsoft.com/office/drawing/2014/main" id="{84ACAE9F-16AE-335B-D01B-39C3752803F0}"/>
              </a:ext>
            </a:extLst>
          </p:cNvPr>
          <p:cNvSpPr/>
          <p:nvPr userDrawn="1"/>
        </p:nvSpPr>
        <p:spPr>
          <a:xfrm rot="5400000">
            <a:off x="4527947" y="2472586"/>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43270129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S02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FF304-8F5A-AE9D-9F8A-073146069168}"/>
              </a:ext>
            </a:extLst>
          </p:cNvPr>
          <p:cNvSpPr/>
          <p:nvPr userDrawn="1"/>
        </p:nvSpPr>
        <p:spPr>
          <a:xfrm>
            <a:off x="3059907" y="0"/>
            <a:ext cx="6084094" cy="46767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76" name="Picture Placeholder 11">
            <a:extLst>
              <a:ext uri="{FF2B5EF4-FFF2-40B4-BE49-F238E27FC236}">
                <a16:creationId xmlns:a16="http://schemas.microsoft.com/office/drawing/2014/main" id="{A8355845-DE26-7198-B2CF-7868C1CEAA3F}"/>
              </a:ext>
            </a:extLst>
          </p:cNvPr>
          <p:cNvSpPr>
            <a:spLocks noGrp="1"/>
          </p:cNvSpPr>
          <p:nvPr>
            <p:ph type="pic" sz="quarter" idx="10"/>
          </p:nvPr>
        </p:nvSpPr>
        <p:spPr>
          <a:xfrm>
            <a:off x="526257" y="838200"/>
            <a:ext cx="3953767" cy="3467100"/>
          </a:xfrm>
          <a:prstGeom prst="rect">
            <a:avLst/>
          </a:prstGeom>
          <a:solidFill>
            <a:schemeClr val="accent2">
              <a:lumMod val="20000"/>
              <a:lumOff val="80000"/>
            </a:schemeClr>
          </a:solidFill>
        </p:spPr>
        <p:txBody>
          <a:bodyPr anchor="ctr">
            <a:normAutofit/>
          </a:bodyPr>
          <a:lstStyle>
            <a:lvl1pPr marL="0" indent="0" algn="ctr">
              <a:buNone/>
              <a:defRPr sz="1000"/>
            </a:lvl1pPr>
          </a:lstStyle>
          <a:p>
            <a:endParaRPr lang="en-ID"/>
          </a:p>
        </p:txBody>
      </p:sp>
      <p:sp>
        <p:nvSpPr>
          <p:cNvPr id="80" name="Text Placeholder 29">
            <a:extLst>
              <a:ext uri="{FF2B5EF4-FFF2-40B4-BE49-F238E27FC236}">
                <a16:creationId xmlns:a16="http://schemas.microsoft.com/office/drawing/2014/main" id="{F86EE282-1EF4-62A2-779C-EB878597B925}"/>
              </a:ext>
            </a:extLst>
          </p:cNvPr>
          <p:cNvSpPr>
            <a:spLocks noGrp="1"/>
          </p:cNvSpPr>
          <p:nvPr>
            <p:ph type="body" sz="quarter" idx="39"/>
          </p:nvPr>
        </p:nvSpPr>
        <p:spPr>
          <a:xfrm>
            <a:off x="4920557" y="2865881"/>
            <a:ext cx="3782912" cy="242641"/>
          </a:xfrm>
          <a:prstGeom prst="rect">
            <a:avLst/>
          </a:prstGeom>
        </p:spPr>
        <p:txBody>
          <a:bodyPr tIns="0" bIns="0" anchor="t">
            <a:noAutofit/>
          </a:bodyPr>
          <a:lstStyle>
            <a:lvl1pPr marL="0" indent="0">
              <a:buNone/>
              <a:defRPr sz="1350" b="1">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81" name="Title 1">
            <a:extLst>
              <a:ext uri="{FF2B5EF4-FFF2-40B4-BE49-F238E27FC236}">
                <a16:creationId xmlns:a16="http://schemas.microsoft.com/office/drawing/2014/main" id="{4C3A2759-D421-466C-0049-BF74449438BE}"/>
              </a:ext>
            </a:extLst>
          </p:cNvPr>
          <p:cNvSpPr>
            <a:spLocks noGrp="1"/>
          </p:cNvSpPr>
          <p:nvPr>
            <p:ph type="title"/>
          </p:nvPr>
        </p:nvSpPr>
        <p:spPr>
          <a:xfrm>
            <a:off x="4920557" y="1114425"/>
            <a:ext cx="3782912" cy="1457325"/>
          </a:xfrm>
        </p:spPr>
        <p:txBody>
          <a:bodyPr anchor="b">
            <a:noAutofit/>
          </a:bodyPr>
          <a:lstStyle>
            <a:lvl1pPr>
              <a:defRPr>
                <a:solidFill>
                  <a:srgbClr val="FFFFFF"/>
                </a:solidFill>
              </a:defRPr>
            </a:lvl1pPr>
          </a:lstStyle>
          <a:p>
            <a:r>
              <a:rPr lang="en-US"/>
              <a:t>Click to edit Master title style</a:t>
            </a:r>
            <a:endParaRPr lang="en-ID"/>
          </a:p>
        </p:txBody>
      </p:sp>
      <p:cxnSp>
        <p:nvCxnSpPr>
          <p:cNvPr id="82" name="Straight Connector 81">
            <a:extLst>
              <a:ext uri="{FF2B5EF4-FFF2-40B4-BE49-F238E27FC236}">
                <a16:creationId xmlns:a16="http://schemas.microsoft.com/office/drawing/2014/main" id="{441C7500-A827-04B9-B0EF-2DBB9A14BDDD}"/>
              </a:ext>
            </a:extLst>
          </p:cNvPr>
          <p:cNvCxnSpPr>
            <a:cxnSpLocks/>
          </p:cNvCxnSpPr>
          <p:nvPr userDrawn="1"/>
        </p:nvCxnSpPr>
        <p:spPr>
          <a:xfrm>
            <a:off x="4812506" y="1114425"/>
            <a:ext cx="0" cy="1455777"/>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86A68FF5-D245-3670-D1FD-1CBCD14BC34E}"/>
              </a:ext>
            </a:extLst>
          </p:cNvPr>
          <p:cNvSpPr/>
          <p:nvPr userDrawn="1"/>
        </p:nvSpPr>
        <p:spPr>
          <a:xfrm rot="10800000">
            <a:off x="438151" y="1857376"/>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27038063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S02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FF304-8F5A-AE9D-9F8A-073146069168}"/>
              </a:ext>
            </a:extLst>
          </p:cNvPr>
          <p:cNvSpPr/>
          <p:nvPr userDrawn="1"/>
        </p:nvSpPr>
        <p:spPr>
          <a:xfrm>
            <a:off x="440532" y="1216817"/>
            <a:ext cx="8703469" cy="27098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80" name="Text Placeholder 29">
            <a:extLst>
              <a:ext uri="{FF2B5EF4-FFF2-40B4-BE49-F238E27FC236}">
                <a16:creationId xmlns:a16="http://schemas.microsoft.com/office/drawing/2014/main" id="{F86EE282-1EF4-62A2-779C-EB878597B925}"/>
              </a:ext>
            </a:extLst>
          </p:cNvPr>
          <p:cNvSpPr>
            <a:spLocks noGrp="1"/>
          </p:cNvSpPr>
          <p:nvPr>
            <p:ph type="body" sz="quarter" idx="39"/>
          </p:nvPr>
        </p:nvSpPr>
        <p:spPr>
          <a:xfrm>
            <a:off x="913210" y="3480264"/>
            <a:ext cx="7790259" cy="242641"/>
          </a:xfrm>
          <a:prstGeom prst="rect">
            <a:avLst/>
          </a:prstGeom>
        </p:spPr>
        <p:txBody>
          <a:bodyPr tIns="0" bIns="0" anchor="t">
            <a:noAutofit/>
          </a:bodyPr>
          <a:lstStyle>
            <a:lvl1pPr marL="0" indent="0">
              <a:buNone/>
              <a:defRPr sz="1350" b="1">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81" name="Title 1">
            <a:extLst>
              <a:ext uri="{FF2B5EF4-FFF2-40B4-BE49-F238E27FC236}">
                <a16:creationId xmlns:a16="http://schemas.microsoft.com/office/drawing/2014/main" id="{4C3A2759-D421-466C-0049-BF74449438BE}"/>
              </a:ext>
            </a:extLst>
          </p:cNvPr>
          <p:cNvSpPr>
            <a:spLocks noGrp="1"/>
          </p:cNvSpPr>
          <p:nvPr>
            <p:ph type="title"/>
          </p:nvPr>
        </p:nvSpPr>
        <p:spPr>
          <a:xfrm>
            <a:off x="913210" y="1842314"/>
            <a:ext cx="7790259" cy="1457325"/>
          </a:xfrm>
        </p:spPr>
        <p:txBody>
          <a:bodyPr anchor="ctr">
            <a:noAutofit/>
          </a:bodyPr>
          <a:lstStyle>
            <a:lvl1pPr>
              <a:defRPr>
                <a:solidFill>
                  <a:srgbClr val="FFFFFF"/>
                </a:solidFill>
              </a:defRPr>
            </a:lvl1pPr>
          </a:lstStyle>
          <a:p>
            <a:r>
              <a:rPr lang="en-US"/>
              <a:t>Click to edit Master title style</a:t>
            </a:r>
            <a:endParaRPr lang="en-ID"/>
          </a:p>
        </p:txBody>
      </p:sp>
      <p:cxnSp>
        <p:nvCxnSpPr>
          <p:cNvPr id="82" name="Straight Connector 81">
            <a:extLst>
              <a:ext uri="{FF2B5EF4-FFF2-40B4-BE49-F238E27FC236}">
                <a16:creationId xmlns:a16="http://schemas.microsoft.com/office/drawing/2014/main" id="{441C7500-A827-04B9-B0EF-2DBB9A14BDDD}"/>
              </a:ext>
            </a:extLst>
          </p:cNvPr>
          <p:cNvCxnSpPr>
            <a:cxnSpLocks/>
          </p:cNvCxnSpPr>
          <p:nvPr userDrawn="1"/>
        </p:nvCxnSpPr>
        <p:spPr>
          <a:xfrm>
            <a:off x="797719" y="1843088"/>
            <a:ext cx="0" cy="1455777"/>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22676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S02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6FF304-8F5A-AE9D-9F8A-073146069168}"/>
              </a:ext>
            </a:extLst>
          </p:cNvPr>
          <p:cNvSpPr/>
          <p:nvPr userDrawn="1"/>
        </p:nvSpPr>
        <p:spPr>
          <a:xfrm>
            <a:off x="440532" y="1216817"/>
            <a:ext cx="8262938" cy="27098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80" name="Text Placeholder 29">
            <a:extLst>
              <a:ext uri="{FF2B5EF4-FFF2-40B4-BE49-F238E27FC236}">
                <a16:creationId xmlns:a16="http://schemas.microsoft.com/office/drawing/2014/main" id="{F86EE282-1EF4-62A2-779C-EB878597B925}"/>
              </a:ext>
            </a:extLst>
          </p:cNvPr>
          <p:cNvSpPr>
            <a:spLocks noGrp="1"/>
          </p:cNvSpPr>
          <p:nvPr>
            <p:ph type="body" sz="quarter" idx="39"/>
          </p:nvPr>
        </p:nvSpPr>
        <p:spPr>
          <a:xfrm>
            <a:off x="677466" y="3358820"/>
            <a:ext cx="7790259" cy="242641"/>
          </a:xfrm>
          <a:prstGeom prst="rect">
            <a:avLst/>
          </a:prstGeom>
        </p:spPr>
        <p:txBody>
          <a:bodyPr tIns="0" bIns="0" anchor="t">
            <a:noAutofit/>
          </a:bodyPr>
          <a:lstStyle>
            <a:lvl1pPr marL="0" indent="0" algn="ctr">
              <a:buNone/>
              <a:defRPr sz="1350" b="1">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81" name="Title 1">
            <a:extLst>
              <a:ext uri="{FF2B5EF4-FFF2-40B4-BE49-F238E27FC236}">
                <a16:creationId xmlns:a16="http://schemas.microsoft.com/office/drawing/2014/main" id="{4C3A2759-D421-466C-0049-BF74449438BE}"/>
              </a:ext>
            </a:extLst>
          </p:cNvPr>
          <p:cNvSpPr>
            <a:spLocks noGrp="1"/>
          </p:cNvSpPr>
          <p:nvPr>
            <p:ph type="title"/>
          </p:nvPr>
        </p:nvSpPr>
        <p:spPr>
          <a:xfrm>
            <a:off x="677466" y="1720870"/>
            <a:ext cx="7790259" cy="1457325"/>
          </a:xfrm>
        </p:spPr>
        <p:txBody>
          <a:bodyPr anchor="ctr">
            <a:noAutofit/>
          </a:bodyPr>
          <a:lstStyle>
            <a:lvl1pPr algn="ctr">
              <a:defRPr>
                <a:solidFill>
                  <a:srgbClr val="FFFFFF"/>
                </a:solidFill>
              </a:defRPr>
            </a:lvl1pPr>
          </a:lstStyle>
          <a:p>
            <a:r>
              <a:rPr lang="en-US"/>
              <a:t>Click to edit Master title style</a:t>
            </a:r>
            <a:endParaRPr lang="en-ID"/>
          </a:p>
        </p:txBody>
      </p:sp>
      <p:sp>
        <p:nvSpPr>
          <p:cNvPr id="2" name="Rectangle 1">
            <a:extLst>
              <a:ext uri="{FF2B5EF4-FFF2-40B4-BE49-F238E27FC236}">
                <a16:creationId xmlns:a16="http://schemas.microsoft.com/office/drawing/2014/main" id="{F06A6EF3-CA9F-A84F-60F9-29E0269F7913}"/>
              </a:ext>
            </a:extLst>
          </p:cNvPr>
          <p:cNvSpPr/>
          <p:nvPr userDrawn="1"/>
        </p:nvSpPr>
        <p:spPr>
          <a:xfrm rot="5400000">
            <a:off x="4527947" y="3258568"/>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16271321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S03V1">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D113C14A-F91E-E368-53F3-9FC8BF33B412}"/>
              </a:ext>
            </a:extLst>
          </p:cNvPr>
          <p:cNvSpPr>
            <a:spLocks noGrp="1"/>
          </p:cNvSpPr>
          <p:nvPr>
            <p:ph type="body" sz="quarter" idx="40" hasCustomPrompt="1"/>
          </p:nvPr>
        </p:nvSpPr>
        <p:spPr>
          <a:xfrm>
            <a:off x="3814763" y="77533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 name="Rectangle 3">
            <a:extLst>
              <a:ext uri="{FF2B5EF4-FFF2-40B4-BE49-F238E27FC236}">
                <a16:creationId xmlns:a16="http://schemas.microsoft.com/office/drawing/2014/main" id="{DD6FF304-8F5A-AE9D-9F8A-073146069168}"/>
              </a:ext>
            </a:extLst>
          </p:cNvPr>
          <p:cNvSpPr/>
          <p:nvPr userDrawn="1"/>
        </p:nvSpPr>
        <p:spPr>
          <a:xfrm>
            <a:off x="0" y="0"/>
            <a:ext cx="3814762" cy="46767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3925189" y="775335"/>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3" y="1757363"/>
            <a:ext cx="2673249" cy="1628775"/>
          </a:xfrm>
        </p:spPr>
        <p:txBody>
          <a:bodyPr anchor="ctr">
            <a:noAutofit/>
          </a:bodyPr>
          <a:lstStyle>
            <a:lvl1pPr>
              <a:defRPr>
                <a:solidFill>
                  <a:srgbClr val="FFFFFF"/>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2070900"/>
            <a:ext cx="0" cy="100170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61" name="Text Placeholder 60">
            <a:extLst>
              <a:ext uri="{FF2B5EF4-FFF2-40B4-BE49-F238E27FC236}">
                <a16:creationId xmlns:a16="http://schemas.microsoft.com/office/drawing/2014/main" id="{811B2AFA-044A-C36C-021E-F07CB653D8ED}"/>
              </a:ext>
            </a:extLst>
          </p:cNvPr>
          <p:cNvSpPr>
            <a:spLocks noGrp="1"/>
          </p:cNvSpPr>
          <p:nvPr>
            <p:ph type="body" sz="quarter" idx="41" hasCustomPrompt="1"/>
          </p:nvPr>
        </p:nvSpPr>
        <p:spPr>
          <a:xfrm>
            <a:off x="3814763" y="1236346"/>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2" name="Text Placeholder 29">
            <a:extLst>
              <a:ext uri="{FF2B5EF4-FFF2-40B4-BE49-F238E27FC236}">
                <a16:creationId xmlns:a16="http://schemas.microsoft.com/office/drawing/2014/main" id="{E78C0ED6-4AAA-EFB9-FCD1-E8A57F469F17}"/>
              </a:ext>
            </a:extLst>
          </p:cNvPr>
          <p:cNvSpPr>
            <a:spLocks noGrp="1"/>
          </p:cNvSpPr>
          <p:nvPr>
            <p:ph type="body" sz="quarter" idx="42"/>
          </p:nvPr>
        </p:nvSpPr>
        <p:spPr>
          <a:xfrm>
            <a:off x="3925189" y="1236346"/>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3" name="Text Placeholder 62">
            <a:extLst>
              <a:ext uri="{FF2B5EF4-FFF2-40B4-BE49-F238E27FC236}">
                <a16:creationId xmlns:a16="http://schemas.microsoft.com/office/drawing/2014/main" id="{77561A31-0F6B-EC29-74AA-F136A20142E2}"/>
              </a:ext>
            </a:extLst>
          </p:cNvPr>
          <p:cNvSpPr>
            <a:spLocks noGrp="1"/>
          </p:cNvSpPr>
          <p:nvPr>
            <p:ph type="body" sz="quarter" idx="43" hasCustomPrompt="1"/>
          </p:nvPr>
        </p:nvSpPr>
        <p:spPr>
          <a:xfrm>
            <a:off x="3814763" y="1697357"/>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4" name="Text Placeholder 29">
            <a:extLst>
              <a:ext uri="{FF2B5EF4-FFF2-40B4-BE49-F238E27FC236}">
                <a16:creationId xmlns:a16="http://schemas.microsoft.com/office/drawing/2014/main" id="{C8C3894D-D32B-CD32-7B1E-F2C516B79D47}"/>
              </a:ext>
            </a:extLst>
          </p:cNvPr>
          <p:cNvSpPr>
            <a:spLocks noGrp="1"/>
          </p:cNvSpPr>
          <p:nvPr>
            <p:ph type="body" sz="quarter" idx="44"/>
          </p:nvPr>
        </p:nvSpPr>
        <p:spPr>
          <a:xfrm>
            <a:off x="3925189" y="1697357"/>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5" name="Text Placeholder 64">
            <a:extLst>
              <a:ext uri="{FF2B5EF4-FFF2-40B4-BE49-F238E27FC236}">
                <a16:creationId xmlns:a16="http://schemas.microsoft.com/office/drawing/2014/main" id="{95A56C3A-206F-EAD8-B5FC-BF3EA7497040}"/>
              </a:ext>
            </a:extLst>
          </p:cNvPr>
          <p:cNvSpPr>
            <a:spLocks noGrp="1"/>
          </p:cNvSpPr>
          <p:nvPr>
            <p:ph type="body" sz="quarter" idx="45" hasCustomPrompt="1"/>
          </p:nvPr>
        </p:nvSpPr>
        <p:spPr>
          <a:xfrm>
            <a:off x="3814763" y="2158367"/>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6" name="Text Placeholder 29">
            <a:extLst>
              <a:ext uri="{FF2B5EF4-FFF2-40B4-BE49-F238E27FC236}">
                <a16:creationId xmlns:a16="http://schemas.microsoft.com/office/drawing/2014/main" id="{E7964B58-8A41-D8B1-8EDB-58FCBE0AFBA6}"/>
              </a:ext>
            </a:extLst>
          </p:cNvPr>
          <p:cNvSpPr>
            <a:spLocks noGrp="1"/>
          </p:cNvSpPr>
          <p:nvPr>
            <p:ph type="body" sz="quarter" idx="46"/>
          </p:nvPr>
        </p:nvSpPr>
        <p:spPr>
          <a:xfrm>
            <a:off x="3925189" y="2158367"/>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7" name="Text Placeholder 66">
            <a:extLst>
              <a:ext uri="{FF2B5EF4-FFF2-40B4-BE49-F238E27FC236}">
                <a16:creationId xmlns:a16="http://schemas.microsoft.com/office/drawing/2014/main" id="{DF3D4D0D-CC8E-E97F-3260-BD47F04F4BF1}"/>
              </a:ext>
            </a:extLst>
          </p:cNvPr>
          <p:cNvSpPr>
            <a:spLocks noGrp="1"/>
          </p:cNvSpPr>
          <p:nvPr>
            <p:ph type="body" sz="quarter" idx="47" hasCustomPrompt="1"/>
          </p:nvPr>
        </p:nvSpPr>
        <p:spPr>
          <a:xfrm>
            <a:off x="3814763" y="2619378"/>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8" name="Text Placeholder 29">
            <a:extLst>
              <a:ext uri="{FF2B5EF4-FFF2-40B4-BE49-F238E27FC236}">
                <a16:creationId xmlns:a16="http://schemas.microsoft.com/office/drawing/2014/main" id="{57EA9763-E16A-0112-AE6E-C8032ACF5328}"/>
              </a:ext>
            </a:extLst>
          </p:cNvPr>
          <p:cNvSpPr>
            <a:spLocks noGrp="1"/>
          </p:cNvSpPr>
          <p:nvPr>
            <p:ph type="body" sz="quarter" idx="48"/>
          </p:nvPr>
        </p:nvSpPr>
        <p:spPr>
          <a:xfrm>
            <a:off x="3925189" y="2619378"/>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9" name="Text Placeholder 68">
            <a:extLst>
              <a:ext uri="{FF2B5EF4-FFF2-40B4-BE49-F238E27FC236}">
                <a16:creationId xmlns:a16="http://schemas.microsoft.com/office/drawing/2014/main" id="{50030960-DEAA-31E8-F93C-19C0F3B11192}"/>
              </a:ext>
            </a:extLst>
          </p:cNvPr>
          <p:cNvSpPr>
            <a:spLocks noGrp="1"/>
          </p:cNvSpPr>
          <p:nvPr>
            <p:ph type="body" sz="quarter" idx="49" hasCustomPrompt="1"/>
          </p:nvPr>
        </p:nvSpPr>
        <p:spPr>
          <a:xfrm>
            <a:off x="3814763" y="3080389"/>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70" name="Text Placeholder 29">
            <a:extLst>
              <a:ext uri="{FF2B5EF4-FFF2-40B4-BE49-F238E27FC236}">
                <a16:creationId xmlns:a16="http://schemas.microsoft.com/office/drawing/2014/main" id="{335EAFCE-8F0D-D52C-3CCA-E88FAB2D5789}"/>
              </a:ext>
            </a:extLst>
          </p:cNvPr>
          <p:cNvSpPr>
            <a:spLocks noGrp="1"/>
          </p:cNvSpPr>
          <p:nvPr>
            <p:ph type="body" sz="quarter" idx="50"/>
          </p:nvPr>
        </p:nvSpPr>
        <p:spPr>
          <a:xfrm>
            <a:off x="3925189" y="3080389"/>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1" name="Text Placeholder 70">
            <a:extLst>
              <a:ext uri="{FF2B5EF4-FFF2-40B4-BE49-F238E27FC236}">
                <a16:creationId xmlns:a16="http://schemas.microsoft.com/office/drawing/2014/main" id="{6B6646DC-ED17-C9B8-7BAC-C865F4853153}"/>
              </a:ext>
            </a:extLst>
          </p:cNvPr>
          <p:cNvSpPr>
            <a:spLocks noGrp="1"/>
          </p:cNvSpPr>
          <p:nvPr>
            <p:ph type="body" sz="quarter" idx="51" hasCustomPrompt="1"/>
          </p:nvPr>
        </p:nvSpPr>
        <p:spPr>
          <a:xfrm>
            <a:off x="3814763" y="3541400"/>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72" name="Text Placeholder 29">
            <a:extLst>
              <a:ext uri="{FF2B5EF4-FFF2-40B4-BE49-F238E27FC236}">
                <a16:creationId xmlns:a16="http://schemas.microsoft.com/office/drawing/2014/main" id="{4D3773C6-9E41-7F11-9C11-83020A87CE2E}"/>
              </a:ext>
            </a:extLst>
          </p:cNvPr>
          <p:cNvSpPr>
            <a:spLocks noGrp="1"/>
          </p:cNvSpPr>
          <p:nvPr>
            <p:ph type="body" sz="quarter" idx="52"/>
          </p:nvPr>
        </p:nvSpPr>
        <p:spPr>
          <a:xfrm>
            <a:off x="3925189" y="3541400"/>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3" name="Text Placeholder 72">
            <a:extLst>
              <a:ext uri="{FF2B5EF4-FFF2-40B4-BE49-F238E27FC236}">
                <a16:creationId xmlns:a16="http://schemas.microsoft.com/office/drawing/2014/main" id="{6FEBD0ED-9E29-AAE1-53AD-36C907E671F8}"/>
              </a:ext>
            </a:extLst>
          </p:cNvPr>
          <p:cNvSpPr>
            <a:spLocks noGrp="1"/>
          </p:cNvSpPr>
          <p:nvPr>
            <p:ph type="body" sz="quarter" idx="53" hasCustomPrompt="1"/>
          </p:nvPr>
        </p:nvSpPr>
        <p:spPr>
          <a:xfrm>
            <a:off x="3814763" y="4002410"/>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74" name="Text Placeholder 29">
            <a:extLst>
              <a:ext uri="{FF2B5EF4-FFF2-40B4-BE49-F238E27FC236}">
                <a16:creationId xmlns:a16="http://schemas.microsoft.com/office/drawing/2014/main" id="{269CBBE2-6FC6-E558-760E-5D918AD813EA}"/>
              </a:ext>
            </a:extLst>
          </p:cNvPr>
          <p:cNvSpPr>
            <a:spLocks noGrp="1"/>
          </p:cNvSpPr>
          <p:nvPr>
            <p:ph type="body" sz="quarter" idx="54"/>
          </p:nvPr>
        </p:nvSpPr>
        <p:spPr>
          <a:xfrm>
            <a:off x="3925189" y="4002410"/>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289324542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03V2">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60035A9-FF24-F5AF-5182-A3914CCC1030}"/>
              </a:ext>
            </a:extLst>
          </p:cNvPr>
          <p:cNvGrpSpPr/>
          <p:nvPr userDrawn="1"/>
        </p:nvGrpSpPr>
        <p:grpSpPr>
          <a:xfrm flipV="1">
            <a:off x="440531" y="2837140"/>
            <a:ext cx="8262938" cy="1839635"/>
            <a:chOff x="587375" y="3782853"/>
            <a:chExt cx="11017250" cy="2452846"/>
          </a:xfrm>
        </p:grpSpPr>
        <p:sp>
          <p:nvSpPr>
            <p:cNvPr id="8" name="Rectangle 7">
              <a:extLst>
                <a:ext uri="{FF2B5EF4-FFF2-40B4-BE49-F238E27FC236}">
                  <a16:creationId xmlns:a16="http://schemas.microsoft.com/office/drawing/2014/main" id="{9441AC7B-FDFF-B7EA-80AB-81299E4C8A1B}"/>
                </a:ext>
              </a:extLst>
            </p:cNvPr>
            <p:cNvSpPr/>
            <p:nvPr userDrawn="1"/>
          </p:nvSpPr>
          <p:spPr>
            <a:xfrm>
              <a:off x="587375" y="3782853"/>
              <a:ext cx="11017250" cy="24528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3C278148-A0BB-C425-A419-556F60508034}"/>
                </a:ext>
              </a:extLst>
            </p:cNvPr>
            <p:cNvSpPr/>
            <p:nvPr userDrawn="1"/>
          </p:nvSpPr>
          <p:spPr>
            <a:xfrm rot="5400000">
              <a:off x="6037262" y="5224463"/>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grpSp>
      <p:sp>
        <p:nvSpPr>
          <p:cNvPr id="17" name="Text Placeholder 16">
            <a:extLst>
              <a:ext uri="{FF2B5EF4-FFF2-40B4-BE49-F238E27FC236}">
                <a16:creationId xmlns:a16="http://schemas.microsoft.com/office/drawing/2014/main" id="{D113C14A-F91E-E368-53F3-9FC8BF33B412}"/>
              </a:ext>
            </a:extLst>
          </p:cNvPr>
          <p:cNvSpPr>
            <a:spLocks noGrp="1"/>
          </p:cNvSpPr>
          <p:nvPr>
            <p:ph type="body" sz="quarter" idx="40" hasCustomPrompt="1"/>
          </p:nvPr>
        </p:nvSpPr>
        <p:spPr>
          <a:xfrm>
            <a:off x="3814763" y="64786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 name="Rectangle 3">
            <a:extLst>
              <a:ext uri="{FF2B5EF4-FFF2-40B4-BE49-F238E27FC236}">
                <a16:creationId xmlns:a16="http://schemas.microsoft.com/office/drawing/2014/main" id="{DD6FF304-8F5A-AE9D-9F8A-073146069168}"/>
              </a:ext>
            </a:extLst>
          </p:cNvPr>
          <p:cNvSpPr/>
          <p:nvPr userDrawn="1"/>
        </p:nvSpPr>
        <p:spPr>
          <a:xfrm>
            <a:off x="0" y="438150"/>
            <a:ext cx="3814762" cy="213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3925189" y="647865"/>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3" y="690563"/>
            <a:ext cx="2760400" cy="1628775"/>
          </a:xfrm>
        </p:spPr>
        <p:txBody>
          <a:bodyPr anchor="ctr">
            <a:noAutofit/>
          </a:bodyPr>
          <a:lstStyle>
            <a:lvl1pPr>
              <a:defRPr>
                <a:solidFill>
                  <a:srgbClr val="FFFFFF"/>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1004100"/>
            <a:ext cx="0" cy="100170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61" name="Text Placeholder 60">
            <a:extLst>
              <a:ext uri="{FF2B5EF4-FFF2-40B4-BE49-F238E27FC236}">
                <a16:creationId xmlns:a16="http://schemas.microsoft.com/office/drawing/2014/main" id="{811B2AFA-044A-C36C-021E-F07CB653D8ED}"/>
              </a:ext>
            </a:extLst>
          </p:cNvPr>
          <p:cNvSpPr>
            <a:spLocks noGrp="1"/>
          </p:cNvSpPr>
          <p:nvPr>
            <p:ph type="body" sz="quarter" idx="41" hasCustomPrompt="1"/>
          </p:nvPr>
        </p:nvSpPr>
        <p:spPr>
          <a:xfrm>
            <a:off x="3814763" y="1108876"/>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2" name="Text Placeholder 29">
            <a:extLst>
              <a:ext uri="{FF2B5EF4-FFF2-40B4-BE49-F238E27FC236}">
                <a16:creationId xmlns:a16="http://schemas.microsoft.com/office/drawing/2014/main" id="{E78C0ED6-4AAA-EFB9-FCD1-E8A57F469F17}"/>
              </a:ext>
            </a:extLst>
          </p:cNvPr>
          <p:cNvSpPr>
            <a:spLocks noGrp="1"/>
          </p:cNvSpPr>
          <p:nvPr>
            <p:ph type="body" sz="quarter" idx="42"/>
          </p:nvPr>
        </p:nvSpPr>
        <p:spPr>
          <a:xfrm>
            <a:off x="3925189" y="1108876"/>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3" name="Text Placeholder 62">
            <a:extLst>
              <a:ext uri="{FF2B5EF4-FFF2-40B4-BE49-F238E27FC236}">
                <a16:creationId xmlns:a16="http://schemas.microsoft.com/office/drawing/2014/main" id="{77561A31-0F6B-EC29-74AA-F136A20142E2}"/>
              </a:ext>
            </a:extLst>
          </p:cNvPr>
          <p:cNvSpPr>
            <a:spLocks noGrp="1"/>
          </p:cNvSpPr>
          <p:nvPr>
            <p:ph type="body" sz="quarter" idx="43" hasCustomPrompt="1"/>
          </p:nvPr>
        </p:nvSpPr>
        <p:spPr>
          <a:xfrm>
            <a:off x="3814763" y="1569887"/>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4" name="Text Placeholder 29">
            <a:extLst>
              <a:ext uri="{FF2B5EF4-FFF2-40B4-BE49-F238E27FC236}">
                <a16:creationId xmlns:a16="http://schemas.microsoft.com/office/drawing/2014/main" id="{C8C3894D-D32B-CD32-7B1E-F2C516B79D47}"/>
              </a:ext>
            </a:extLst>
          </p:cNvPr>
          <p:cNvSpPr>
            <a:spLocks noGrp="1"/>
          </p:cNvSpPr>
          <p:nvPr>
            <p:ph type="body" sz="quarter" idx="44"/>
          </p:nvPr>
        </p:nvSpPr>
        <p:spPr>
          <a:xfrm>
            <a:off x="3925189" y="1569887"/>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5" name="Text Placeholder 64">
            <a:extLst>
              <a:ext uri="{FF2B5EF4-FFF2-40B4-BE49-F238E27FC236}">
                <a16:creationId xmlns:a16="http://schemas.microsoft.com/office/drawing/2014/main" id="{95A56C3A-206F-EAD8-B5FC-BF3EA7497040}"/>
              </a:ext>
            </a:extLst>
          </p:cNvPr>
          <p:cNvSpPr>
            <a:spLocks noGrp="1"/>
          </p:cNvSpPr>
          <p:nvPr>
            <p:ph type="body" sz="quarter" idx="45" hasCustomPrompt="1"/>
          </p:nvPr>
        </p:nvSpPr>
        <p:spPr>
          <a:xfrm>
            <a:off x="3814763" y="2030897"/>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6" name="Text Placeholder 29">
            <a:extLst>
              <a:ext uri="{FF2B5EF4-FFF2-40B4-BE49-F238E27FC236}">
                <a16:creationId xmlns:a16="http://schemas.microsoft.com/office/drawing/2014/main" id="{E7964B58-8A41-D8B1-8EDB-58FCBE0AFBA6}"/>
              </a:ext>
            </a:extLst>
          </p:cNvPr>
          <p:cNvSpPr>
            <a:spLocks noGrp="1"/>
          </p:cNvSpPr>
          <p:nvPr>
            <p:ph type="body" sz="quarter" idx="46"/>
          </p:nvPr>
        </p:nvSpPr>
        <p:spPr>
          <a:xfrm>
            <a:off x="3925189" y="2030897"/>
            <a:ext cx="4778279" cy="35623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Picture Placeholder 11">
            <a:extLst>
              <a:ext uri="{FF2B5EF4-FFF2-40B4-BE49-F238E27FC236}">
                <a16:creationId xmlns:a16="http://schemas.microsoft.com/office/drawing/2014/main" id="{7FEAEC78-CBED-438F-1CFE-067AC96B97B5}"/>
              </a:ext>
            </a:extLst>
          </p:cNvPr>
          <p:cNvSpPr>
            <a:spLocks noGrp="1"/>
          </p:cNvSpPr>
          <p:nvPr>
            <p:ph type="pic" sz="quarter" idx="10"/>
          </p:nvPr>
        </p:nvSpPr>
        <p:spPr>
          <a:xfrm>
            <a:off x="528638" y="2925246"/>
            <a:ext cx="8086725" cy="1750219"/>
          </a:xfrm>
          <a:prstGeom prst="rect">
            <a:avLst/>
          </a:prstGeom>
          <a:solidFill>
            <a:schemeClr val="accent2">
              <a:lumMod val="20000"/>
              <a:lumOff val="80000"/>
            </a:schemeClr>
          </a:solidFill>
        </p:spPr>
        <p:txBody>
          <a:bodyPr anchor="ctr">
            <a:normAutofit/>
          </a:bodyPr>
          <a:lstStyle>
            <a:lvl1pPr marL="0" indent="0" algn="ctr">
              <a:buNone/>
              <a:defRPr sz="1000"/>
            </a:lvl1pPr>
          </a:lstStyle>
          <a:p>
            <a:endParaRPr lang="en-ID"/>
          </a:p>
        </p:txBody>
      </p:sp>
    </p:spTree>
    <p:extLst>
      <p:ext uri="{BB962C8B-B14F-4D97-AF65-F5344CB8AC3E}">
        <p14:creationId xmlns:p14="http://schemas.microsoft.com/office/powerpoint/2010/main" val="16210498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 S04V1">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a:off x="3187909" y="1623701"/>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3298334" y="1574171"/>
            <a:ext cx="5405135"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3059907" y="445022"/>
            <a:ext cx="6084093" cy="9765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3298335" y="522665"/>
            <a:ext cx="5405131" cy="821298"/>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3190283" y="522665"/>
            <a:ext cx="0" cy="821298"/>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16">
            <a:extLst>
              <a:ext uri="{FF2B5EF4-FFF2-40B4-BE49-F238E27FC236}">
                <a16:creationId xmlns:a16="http://schemas.microsoft.com/office/drawing/2014/main" id="{639F1C6C-BB59-58E7-1E81-91812893CE70}"/>
              </a:ext>
            </a:extLst>
          </p:cNvPr>
          <p:cNvSpPr>
            <a:spLocks noGrp="1"/>
          </p:cNvSpPr>
          <p:nvPr>
            <p:ph type="body" sz="quarter" idx="43" hasCustomPrompt="1"/>
          </p:nvPr>
        </p:nvSpPr>
        <p:spPr>
          <a:xfrm>
            <a:off x="3187909" y="2246627"/>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3" name="Text Placeholder 29">
            <a:extLst>
              <a:ext uri="{FF2B5EF4-FFF2-40B4-BE49-F238E27FC236}">
                <a16:creationId xmlns:a16="http://schemas.microsoft.com/office/drawing/2014/main" id="{2527CCD0-482E-202A-43B0-D766A243E650}"/>
              </a:ext>
            </a:extLst>
          </p:cNvPr>
          <p:cNvSpPr>
            <a:spLocks noGrp="1"/>
          </p:cNvSpPr>
          <p:nvPr>
            <p:ph type="body" sz="quarter" idx="44"/>
          </p:nvPr>
        </p:nvSpPr>
        <p:spPr>
          <a:xfrm>
            <a:off x="3298334" y="2197097"/>
            <a:ext cx="5405135"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4" name="Text Placeholder 16">
            <a:extLst>
              <a:ext uri="{FF2B5EF4-FFF2-40B4-BE49-F238E27FC236}">
                <a16:creationId xmlns:a16="http://schemas.microsoft.com/office/drawing/2014/main" id="{74587298-4FAA-6464-EA9C-B59BE403C60E}"/>
              </a:ext>
            </a:extLst>
          </p:cNvPr>
          <p:cNvSpPr>
            <a:spLocks noGrp="1"/>
          </p:cNvSpPr>
          <p:nvPr>
            <p:ph type="body" sz="quarter" idx="45" hasCustomPrompt="1"/>
          </p:nvPr>
        </p:nvSpPr>
        <p:spPr>
          <a:xfrm>
            <a:off x="3187909" y="2869553"/>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5" name="Text Placeholder 29">
            <a:extLst>
              <a:ext uri="{FF2B5EF4-FFF2-40B4-BE49-F238E27FC236}">
                <a16:creationId xmlns:a16="http://schemas.microsoft.com/office/drawing/2014/main" id="{81B86203-E913-D3E3-6642-EF37EB507949}"/>
              </a:ext>
            </a:extLst>
          </p:cNvPr>
          <p:cNvSpPr>
            <a:spLocks noGrp="1"/>
          </p:cNvSpPr>
          <p:nvPr>
            <p:ph type="body" sz="quarter" idx="46"/>
          </p:nvPr>
        </p:nvSpPr>
        <p:spPr>
          <a:xfrm>
            <a:off x="3298334" y="2820023"/>
            <a:ext cx="5405135"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6" name="Text Placeholder 16">
            <a:extLst>
              <a:ext uri="{FF2B5EF4-FFF2-40B4-BE49-F238E27FC236}">
                <a16:creationId xmlns:a16="http://schemas.microsoft.com/office/drawing/2014/main" id="{E15B20AD-6668-A82D-9445-5A496E722FCD}"/>
              </a:ext>
            </a:extLst>
          </p:cNvPr>
          <p:cNvSpPr>
            <a:spLocks noGrp="1"/>
          </p:cNvSpPr>
          <p:nvPr>
            <p:ph type="body" sz="quarter" idx="47" hasCustomPrompt="1"/>
          </p:nvPr>
        </p:nvSpPr>
        <p:spPr>
          <a:xfrm>
            <a:off x="3187909" y="3492479"/>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7" name="Text Placeholder 29">
            <a:extLst>
              <a:ext uri="{FF2B5EF4-FFF2-40B4-BE49-F238E27FC236}">
                <a16:creationId xmlns:a16="http://schemas.microsoft.com/office/drawing/2014/main" id="{D66A7128-1B7C-EA25-B14F-427F785C99E9}"/>
              </a:ext>
            </a:extLst>
          </p:cNvPr>
          <p:cNvSpPr>
            <a:spLocks noGrp="1"/>
          </p:cNvSpPr>
          <p:nvPr>
            <p:ph type="body" sz="quarter" idx="48"/>
          </p:nvPr>
        </p:nvSpPr>
        <p:spPr>
          <a:xfrm>
            <a:off x="3298334" y="3442949"/>
            <a:ext cx="5405135"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8" name="Text Placeholder 16">
            <a:extLst>
              <a:ext uri="{FF2B5EF4-FFF2-40B4-BE49-F238E27FC236}">
                <a16:creationId xmlns:a16="http://schemas.microsoft.com/office/drawing/2014/main" id="{2DC4498E-5031-CDF7-F1A6-A4EF750AEAA2}"/>
              </a:ext>
            </a:extLst>
          </p:cNvPr>
          <p:cNvSpPr>
            <a:spLocks noGrp="1"/>
          </p:cNvSpPr>
          <p:nvPr>
            <p:ph type="body" sz="quarter" idx="49" hasCustomPrompt="1"/>
          </p:nvPr>
        </p:nvSpPr>
        <p:spPr>
          <a:xfrm>
            <a:off x="3187909" y="411540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3298334" y="4065875"/>
            <a:ext cx="5405135"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51" name="Rectangle 50">
            <a:extLst>
              <a:ext uri="{FF2B5EF4-FFF2-40B4-BE49-F238E27FC236}">
                <a16:creationId xmlns:a16="http://schemas.microsoft.com/office/drawing/2014/main" id="{2CF29C0E-E389-C3AB-7738-A08CB4F74F41}"/>
              </a:ext>
            </a:extLst>
          </p:cNvPr>
          <p:cNvSpPr/>
          <p:nvPr userDrawn="1"/>
        </p:nvSpPr>
        <p:spPr>
          <a:xfrm>
            <a:off x="-1" y="438150"/>
            <a:ext cx="2747374" cy="40830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53" name="Picture Placeholder 11">
            <a:extLst>
              <a:ext uri="{FF2B5EF4-FFF2-40B4-BE49-F238E27FC236}">
                <a16:creationId xmlns:a16="http://schemas.microsoft.com/office/drawing/2014/main" id="{9B208A22-0813-6CAE-ECAB-29C5A41BE16F}"/>
              </a:ext>
            </a:extLst>
          </p:cNvPr>
          <p:cNvSpPr>
            <a:spLocks noGrp="1"/>
          </p:cNvSpPr>
          <p:nvPr>
            <p:ph type="pic" sz="quarter" idx="10"/>
          </p:nvPr>
        </p:nvSpPr>
        <p:spPr>
          <a:xfrm>
            <a:off x="-1" y="526237"/>
            <a:ext cx="2659267" cy="3906826"/>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
        <p:nvSpPr>
          <p:cNvPr id="54" name="Rectangle 53">
            <a:extLst>
              <a:ext uri="{FF2B5EF4-FFF2-40B4-BE49-F238E27FC236}">
                <a16:creationId xmlns:a16="http://schemas.microsoft.com/office/drawing/2014/main" id="{21DA9EEE-E688-859F-C090-FAA63706DA41}"/>
              </a:ext>
            </a:extLst>
          </p:cNvPr>
          <p:cNvSpPr/>
          <p:nvPr userDrawn="1"/>
        </p:nvSpPr>
        <p:spPr>
          <a:xfrm>
            <a:off x="2659267" y="1857376"/>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Tree>
    <p:extLst>
      <p:ext uri="{BB962C8B-B14F-4D97-AF65-F5344CB8AC3E}">
        <p14:creationId xmlns:p14="http://schemas.microsoft.com/office/powerpoint/2010/main" val="391525817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S04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a:off x="678959" y="1568143"/>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789385" y="1518613"/>
            <a:ext cx="7914084"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440531" y="445022"/>
            <a:ext cx="8703469" cy="8002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678959" y="508645"/>
            <a:ext cx="8024510" cy="672989"/>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570908" y="508645"/>
            <a:ext cx="0" cy="672989"/>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16">
            <a:extLst>
              <a:ext uri="{FF2B5EF4-FFF2-40B4-BE49-F238E27FC236}">
                <a16:creationId xmlns:a16="http://schemas.microsoft.com/office/drawing/2014/main" id="{639F1C6C-BB59-58E7-1E81-91812893CE70}"/>
              </a:ext>
            </a:extLst>
          </p:cNvPr>
          <p:cNvSpPr>
            <a:spLocks noGrp="1"/>
          </p:cNvSpPr>
          <p:nvPr>
            <p:ph type="body" sz="quarter" idx="43" hasCustomPrompt="1"/>
          </p:nvPr>
        </p:nvSpPr>
        <p:spPr>
          <a:xfrm>
            <a:off x="678959" y="2191069"/>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3" name="Text Placeholder 29">
            <a:extLst>
              <a:ext uri="{FF2B5EF4-FFF2-40B4-BE49-F238E27FC236}">
                <a16:creationId xmlns:a16="http://schemas.microsoft.com/office/drawing/2014/main" id="{2527CCD0-482E-202A-43B0-D766A243E650}"/>
              </a:ext>
            </a:extLst>
          </p:cNvPr>
          <p:cNvSpPr>
            <a:spLocks noGrp="1"/>
          </p:cNvSpPr>
          <p:nvPr>
            <p:ph type="body" sz="quarter" idx="44"/>
          </p:nvPr>
        </p:nvSpPr>
        <p:spPr>
          <a:xfrm>
            <a:off x="789385" y="2141539"/>
            <a:ext cx="7914084"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4" name="Text Placeholder 16">
            <a:extLst>
              <a:ext uri="{FF2B5EF4-FFF2-40B4-BE49-F238E27FC236}">
                <a16:creationId xmlns:a16="http://schemas.microsoft.com/office/drawing/2014/main" id="{74587298-4FAA-6464-EA9C-B59BE403C60E}"/>
              </a:ext>
            </a:extLst>
          </p:cNvPr>
          <p:cNvSpPr>
            <a:spLocks noGrp="1"/>
          </p:cNvSpPr>
          <p:nvPr>
            <p:ph type="body" sz="quarter" idx="45" hasCustomPrompt="1"/>
          </p:nvPr>
        </p:nvSpPr>
        <p:spPr>
          <a:xfrm>
            <a:off x="678959" y="281399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5" name="Text Placeholder 29">
            <a:extLst>
              <a:ext uri="{FF2B5EF4-FFF2-40B4-BE49-F238E27FC236}">
                <a16:creationId xmlns:a16="http://schemas.microsoft.com/office/drawing/2014/main" id="{81B86203-E913-D3E3-6642-EF37EB507949}"/>
              </a:ext>
            </a:extLst>
          </p:cNvPr>
          <p:cNvSpPr>
            <a:spLocks noGrp="1"/>
          </p:cNvSpPr>
          <p:nvPr>
            <p:ph type="body" sz="quarter" idx="46"/>
          </p:nvPr>
        </p:nvSpPr>
        <p:spPr>
          <a:xfrm>
            <a:off x="789385" y="2764465"/>
            <a:ext cx="7914084"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6" name="Text Placeholder 16">
            <a:extLst>
              <a:ext uri="{FF2B5EF4-FFF2-40B4-BE49-F238E27FC236}">
                <a16:creationId xmlns:a16="http://schemas.microsoft.com/office/drawing/2014/main" id="{E15B20AD-6668-A82D-9445-5A496E722FCD}"/>
              </a:ext>
            </a:extLst>
          </p:cNvPr>
          <p:cNvSpPr>
            <a:spLocks noGrp="1"/>
          </p:cNvSpPr>
          <p:nvPr>
            <p:ph type="body" sz="quarter" idx="47" hasCustomPrompt="1"/>
          </p:nvPr>
        </p:nvSpPr>
        <p:spPr>
          <a:xfrm>
            <a:off x="678959" y="3436921"/>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7" name="Text Placeholder 29">
            <a:extLst>
              <a:ext uri="{FF2B5EF4-FFF2-40B4-BE49-F238E27FC236}">
                <a16:creationId xmlns:a16="http://schemas.microsoft.com/office/drawing/2014/main" id="{D66A7128-1B7C-EA25-B14F-427F785C99E9}"/>
              </a:ext>
            </a:extLst>
          </p:cNvPr>
          <p:cNvSpPr>
            <a:spLocks noGrp="1"/>
          </p:cNvSpPr>
          <p:nvPr>
            <p:ph type="body" sz="quarter" idx="48"/>
          </p:nvPr>
        </p:nvSpPr>
        <p:spPr>
          <a:xfrm>
            <a:off x="789385" y="3387391"/>
            <a:ext cx="7914084"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8" name="Text Placeholder 16">
            <a:extLst>
              <a:ext uri="{FF2B5EF4-FFF2-40B4-BE49-F238E27FC236}">
                <a16:creationId xmlns:a16="http://schemas.microsoft.com/office/drawing/2014/main" id="{2DC4498E-5031-CDF7-F1A6-A4EF750AEAA2}"/>
              </a:ext>
            </a:extLst>
          </p:cNvPr>
          <p:cNvSpPr>
            <a:spLocks noGrp="1"/>
          </p:cNvSpPr>
          <p:nvPr>
            <p:ph type="body" sz="quarter" idx="49" hasCustomPrompt="1"/>
          </p:nvPr>
        </p:nvSpPr>
        <p:spPr>
          <a:xfrm>
            <a:off x="678959" y="4059847"/>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789385" y="4010317"/>
            <a:ext cx="7914084"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5608863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 S04V3">
    <p:spTree>
      <p:nvGrpSpPr>
        <p:cNvPr id="1" name=""/>
        <p:cNvGrpSpPr/>
        <p:nvPr/>
      </p:nvGrpSpPr>
      <p:grpSpPr>
        <a:xfrm>
          <a:off x="0" y="0"/>
          <a:ext cx="0" cy="0"/>
          <a:chOff x="0" y="0"/>
          <a:chExt cx="0" cy="0"/>
        </a:xfrm>
      </p:grpSpPr>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440531" y="1534805"/>
            <a:ext cx="1503759" cy="2296626"/>
          </a:xfrm>
          <a:prstGeom prst="rect">
            <a:avLst/>
          </a:prstGeom>
          <a:ln w="38100">
            <a:solidFill>
              <a:schemeClr val="accent1"/>
            </a:solidFill>
          </a:ln>
        </p:spPr>
        <p:txBody>
          <a:bodyPr lIns="90000" tIns="288000" rIns="91440" bIns="0" anchor="t">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3" name="Text Placeholder 29">
            <a:extLst>
              <a:ext uri="{FF2B5EF4-FFF2-40B4-BE49-F238E27FC236}">
                <a16:creationId xmlns:a16="http://schemas.microsoft.com/office/drawing/2014/main" id="{2527CCD0-482E-202A-43B0-D766A243E650}"/>
              </a:ext>
            </a:extLst>
          </p:cNvPr>
          <p:cNvSpPr>
            <a:spLocks noGrp="1"/>
          </p:cNvSpPr>
          <p:nvPr>
            <p:ph type="body" sz="quarter" idx="44"/>
          </p:nvPr>
        </p:nvSpPr>
        <p:spPr>
          <a:xfrm>
            <a:off x="2130326" y="1534805"/>
            <a:ext cx="1503759" cy="2296626"/>
          </a:xfrm>
          <a:prstGeom prst="rect">
            <a:avLst/>
          </a:prstGeom>
          <a:ln w="38100">
            <a:solidFill>
              <a:schemeClr val="accent1"/>
            </a:solidFill>
          </a:ln>
        </p:spPr>
        <p:txBody>
          <a:bodyPr lIns="90000" tIns="288000" rIns="91440" bIns="0" anchor="t">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5" name="Text Placeholder 29">
            <a:extLst>
              <a:ext uri="{FF2B5EF4-FFF2-40B4-BE49-F238E27FC236}">
                <a16:creationId xmlns:a16="http://schemas.microsoft.com/office/drawing/2014/main" id="{81B86203-E913-D3E3-6642-EF37EB507949}"/>
              </a:ext>
            </a:extLst>
          </p:cNvPr>
          <p:cNvSpPr>
            <a:spLocks noGrp="1"/>
          </p:cNvSpPr>
          <p:nvPr>
            <p:ph type="body" sz="quarter" idx="46"/>
          </p:nvPr>
        </p:nvSpPr>
        <p:spPr>
          <a:xfrm>
            <a:off x="3820120" y="1534805"/>
            <a:ext cx="1503759" cy="2296626"/>
          </a:xfrm>
          <a:prstGeom prst="rect">
            <a:avLst/>
          </a:prstGeom>
          <a:ln w="38100">
            <a:solidFill>
              <a:schemeClr val="accent1"/>
            </a:solidFill>
          </a:ln>
        </p:spPr>
        <p:txBody>
          <a:bodyPr lIns="90000" tIns="288000" rIns="91440" bIns="0" anchor="t">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7" name="Text Placeholder 29">
            <a:extLst>
              <a:ext uri="{FF2B5EF4-FFF2-40B4-BE49-F238E27FC236}">
                <a16:creationId xmlns:a16="http://schemas.microsoft.com/office/drawing/2014/main" id="{D66A7128-1B7C-EA25-B14F-427F785C99E9}"/>
              </a:ext>
            </a:extLst>
          </p:cNvPr>
          <p:cNvSpPr>
            <a:spLocks noGrp="1"/>
          </p:cNvSpPr>
          <p:nvPr>
            <p:ph type="body" sz="quarter" idx="48"/>
          </p:nvPr>
        </p:nvSpPr>
        <p:spPr>
          <a:xfrm>
            <a:off x="5509915" y="1534805"/>
            <a:ext cx="1503759" cy="2296626"/>
          </a:xfrm>
          <a:prstGeom prst="rect">
            <a:avLst/>
          </a:prstGeom>
          <a:ln w="38100">
            <a:solidFill>
              <a:schemeClr val="accent1"/>
            </a:solidFill>
          </a:ln>
        </p:spPr>
        <p:txBody>
          <a:bodyPr lIns="90000" tIns="288000" rIns="91440" bIns="0" anchor="t">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7199710" y="1534805"/>
            <a:ext cx="1503759" cy="2296626"/>
          </a:xfrm>
          <a:prstGeom prst="rect">
            <a:avLst/>
          </a:prstGeom>
          <a:ln w="38100">
            <a:solidFill>
              <a:schemeClr val="accent1"/>
            </a:solidFill>
          </a:ln>
        </p:spPr>
        <p:txBody>
          <a:bodyPr lIns="90000" tIns="288000" rIns="91440" bIns="0" anchor="t">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rot="5400000">
            <a:off x="1168301" y="131638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2" name="Text Placeholder 16">
            <a:extLst>
              <a:ext uri="{FF2B5EF4-FFF2-40B4-BE49-F238E27FC236}">
                <a16:creationId xmlns:a16="http://schemas.microsoft.com/office/drawing/2014/main" id="{639F1C6C-BB59-58E7-1E81-91812893CE70}"/>
              </a:ext>
            </a:extLst>
          </p:cNvPr>
          <p:cNvSpPr>
            <a:spLocks noGrp="1"/>
          </p:cNvSpPr>
          <p:nvPr>
            <p:ph type="body" sz="quarter" idx="43" hasCustomPrompt="1"/>
          </p:nvPr>
        </p:nvSpPr>
        <p:spPr>
          <a:xfrm rot="5400000">
            <a:off x="2858096" y="131638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4" name="Text Placeholder 16">
            <a:extLst>
              <a:ext uri="{FF2B5EF4-FFF2-40B4-BE49-F238E27FC236}">
                <a16:creationId xmlns:a16="http://schemas.microsoft.com/office/drawing/2014/main" id="{74587298-4FAA-6464-EA9C-B59BE403C60E}"/>
              </a:ext>
            </a:extLst>
          </p:cNvPr>
          <p:cNvSpPr>
            <a:spLocks noGrp="1"/>
          </p:cNvSpPr>
          <p:nvPr>
            <p:ph type="body" sz="quarter" idx="45" hasCustomPrompt="1"/>
          </p:nvPr>
        </p:nvSpPr>
        <p:spPr>
          <a:xfrm rot="5400000">
            <a:off x="4547891" y="131638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6" name="Text Placeholder 16">
            <a:extLst>
              <a:ext uri="{FF2B5EF4-FFF2-40B4-BE49-F238E27FC236}">
                <a16:creationId xmlns:a16="http://schemas.microsoft.com/office/drawing/2014/main" id="{E15B20AD-6668-A82D-9445-5A496E722FCD}"/>
              </a:ext>
            </a:extLst>
          </p:cNvPr>
          <p:cNvSpPr>
            <a:spLocks noGrp="1"/>
          </p:cNvSpPr>
          <p:nvPr>
            <p:ph type="body" sz="quarter" idx="47" hasCustomPrompt="1"/>
          </p:nvPr>
        </p:nvSpPr>
        <p:spPr>
          <a:xfrm rot="5400000">
            <a:off x="6237686" y="131638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48" name="Text Placeholder 16">
            <a:extLst>
              <a:ext uri="{FF2B5EF4-FFF2-40B4-BE49-F238E27FC236}">
                <a16:creationId xmlns:a16="http://schemas.microsoft.com/office/drawing/2014/main" id="{2DC4498E-5031-CDF7-F1A6-A4EF750AEAA2}"/>
              </a:ext>
            </a:extLst>
          </p:cNvPr>
          <p:cNvSpPr>
            <a:spLocks noGrp="1"/>
          </p:cNvSpPr>
          <p:nvPr>
            <p:ph type="body" sz="quarter" idx="49" hasCustomPrompt="1"/>
          </p:nvPr>
        </p:nvSpPr>
        <p:spPr>
          <a:xfrm rot="5400000">
            <a:off x="7927480" y="131638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2" name="Title 1">
            <a:extLst>
              <a:ext uri="{FF2B5EF4-FFF2-40B4-BE49-F238E27FC236}">
                <a16:creationId xmlns:a16="http://schemas.microsoft.com/office/drawing/2014/main" id="{0CDA916C-63A0-466A-BC69-A6BB9AE21DB7}"/>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cxnSp>
        <p:nvCxnSpPr>
          <p:cNvPr id="3" name="Straight Connector 2">
            <a:extLst>
              <a:ext uri="{FF2B5EF4-FFF2-40B4-BE49-F238E27FC236}">
                <a16:creationId xmlns:a16="http://schemas.microsoft.com/office/drawing/2014/main" id="{82C06518-9E58-A831-AE4A-4EECA507A2D8}"/>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7459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Us S05V1">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27" name="Text Placeholder 16">
            <a:extLst>
              <a:ext uri="{FF2B5EF4-FFF2-40B4-BE49-F238E27FC236}">
                <a16:creationId xmlns:a16="http://schemas.microsoft.com/office/drawing/2014/main" id="{0FFB1B8D-7AAD-0B62-F76D-6964122D4631}"/>
              </a:ext>
            </a:extLst>
          </p:cNvPr>
          <p:cNvSpPr>
            <a:spLocks noGrp="1"/>
          </p:cNvSpPr>
          <p:nvPr>
            <p:ph type="body" sz="quarter" idx="41" hasCustomPrompt="1"/>
          </p:nvPr>
        </p:nvSpPr>
        <p:spPr>
          <a:xfrm>
            <a:off x="4572001" y="1089065"/>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0" y="1925447"/>
            <a:ext cx="3998118" cy="12892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438151" y="2027948"/>
            <a:ext cx="3319463" cy="1084239"/>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3897666" y="2159418"/>
            <a:ext cx="0" cy="821298"/>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29">
            <a:extLst>
              <a:ext uri="{FF2B5EF4-FFF2-40B4-BE49-F238E27FC236}">
                <a16:creationId xmlns:a16="http://schemas.microsoft.com/office/drawing/2014/main" id="{17F8224B-2972-D6CA-7891-5E3A39916B6A}"/>
              </a:ext>
            </a:extLst>
          </p:cNvPr>
          <p:cNvSpPr>
            <a:spLocks noGrp="1"/>
          </p:cNvSpPr>
          <p:nvPr>
            <p:ph type="body" sz="quarter" idx="39" hasCustomPrompt="1"/>
          </p:nvPr>
        </p:nvSpPr>
        <p:spPr>
          <a:xfrm>
            <a:off x="4688233" y="994887"/>
            <a:ext cx="4021043" cy="242641"/>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Website</a:t>
            </a:r>
            <a:endParaRPr lang="en-ID"/>
          </a:p>
        </p:txBody>
      </p:sp>
      <p:sp>
        <p:nvSpPr>
          <p:cNvPr id="9" name="Text Placeholder 29">
            <a:extLst>
              <a:ext uri="{FF2B5EF4-FFF2-40B4-BE49-F238E27FC236}">
                <a16:creationId xmlns:a16="http://schemas.microsoft.com/office/drawing/2014/main" id="{0150F3D9-C5BA-2CF3-577A-20D417C84D5B}"/>
              </a:ext>
            </a:extLst>
          </p:cNvPr>
          <p:cNvSpPr>
            <a:spLocks noGrp="1"/>
          </p:cNvSpPr>
          <p:nvPr>
            <p:ph type="body" sz="quarter" idx="40"/>
          </p:nvPr>
        </p:nvSpPr>
        <p:spPr>
          <a:xfrm>
            <a:off x="4688233" y="1291526"/>
            <a:ext cx="4021043" cy="242641"/>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0" name="Text Placeholder 16">
            <a:extLst>
              <a:ext uri="{FF2B5EF4-FFF2-40B4-BE49-F238E27FC236}">
                <a16:creationId xmlns:a16="http://schemas.microsoft.com/office/drawing/2014/main" id="{8CDB50DB-14FB-8EC2-BBF8-9D39B761BAD8}"/>
              </a:ext>
            </a:extLst>
          </p:cNvPr>
          <p:cNvSpPr>
            <a:spLocks noGrp="1"/>
          </p:cNvSpPr>
          <p:nvPr>
            <p:ph type="body" sz="quarter" idx="42" hasCustomPrompt="1"/>
          </p:nvPr>
        </p:nvSpPr>
        <p:spPr>
          <a:xfrm>
            <a:off x="4572001" y="1956958"/>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2" name="Text Placeholder 29">
            <a:extLst>
              <a:ext uri="{FF2B5EF4-FFF2-40B4-BE49-F238E27FC236}">
                <a16:creationId xmlns:a16="http://schemas.microsoft.com/office/drawing/2014/main" id="{A3C8A60E-A492-680C-9A67-071F63EDE37B}"/>
              </a:ext>
            </a:extLst>
          </p:cNvPr>
          <p:cNvSpPr>
            <a:spLocks noGrp="1"/>
          </p:cNvSpPr>
          <p:nvPr>
            <p:ph type="body" sz="quarter" idx="43" hasCustomPrompt="1"/>
          </p:nvPr>
        </p:nvSpPr>
        <p:spPr>
          <a:xfrm>
            <a:off x="4688233" y="1862779"/>
            <a:ext cx="4021043" cy="242641"/>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Email</a:t>
            </a:r>
            <a:endParaRPr lang="en-ID"/>
          </a:p>
        </p:txBody>
      </p:sp>
      <p:sp>
        <p:nvSpPr>
          <p:cNvPr id="13" name="Text Placeholder 29">
            <a:extLst>
              <a:ext uri="{FF2B5EF4-FFF2-40B4-BE49-F238E27FC236}">
                <a16:creationId xmlns:a16="http://schemas.microsoft.com/office/drawing/2014/main" id="{54189725-F503-3346-0B77-41752024754B}"/>
              </a:ext>
            </a:extLst>
          </p:cNvPr>
          <p:cNvSpPr>
            <a:spLocks noGrp="1"/>
          </p:cNvSpPr>
          <p:nvPr>
            <p:ph type="body" sz="quarter" idx="44"/>
          </p:nvPr>
        </p:nvSpPr>
        <p:spPr>
          <a:xfrm>
            <a:off x="4688233" y="2159418"/>
            <a:ext cx="4021043" cy="242641"/>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4" name="Text Placeholder 16">
            <a:extLst>
              <a:ext uri="{FF2B5EF4-FFF2-40B4-BE49-F238E27FC236}">
                <a16:creationId xmlns:a16="http://schemas.microsoft.com/office/drawing/2014/main" id="{6A7119A9-F6C1-3E78-A7B8-7A4695A37DF9}"/>
              </a:ext>
            </a:extLst>
          </p:cNvPr>
          <p:cNvSpPr>
            <a:spLocks noGrp="1"/>
          </p:cNvSpPr>
          <p:nvPr>
            <p:ph type="body" sz="quarter" idx="45" hasCustomPrompt="1"/>
          </p:nvPr>
        </p:nvSpPr>
        <p:spPr>
          <a:xfrm>
            <a:off x="4572001" y="2824850"/>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5" name="Text Placeholder 29">
            <a:extLst>
              <a:ext uri="{FF2B5EF4-FFF2-40B4-BE49-F238E27FC236}">
                <a16:creationId xmlns:a16="http://schemas.microsoft.com/office/drawing/2014/main" id="{0ECAA7E2-DF4B-A5D2-BE65-C795750AE429}"/>
              </a:ext>
            </a:extLst>
          </p:cNvPr>
          <p:cNvSpPr>
            <a:spLocks noGrp="1"/>
          </p:cNvSpPr>
          <p:nvPr>
            <p:ph type="body" sz="quarter" idx="46" hasCustomPrompt="1"/>
          </p:nvPr>
        </p:nvSpPr>
        <p:spPr>
          <a:xfrm>
            <a:off x="4688233" y="2730672"/>
            <a:ext cx="4021043" cy="242641"/>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Phone Number</a:t>
            </a:r>
            <a:endParaRPr lang="en-ID"/>
          </a:p>
        </p:txBody>
      </p:sp>
      <p:sp>
        <p:nvSpPr>
          <p:cNvPr id="16" name="Text Placeholder 29">
            <a:extLst>
              <a:ext uri="{FF2B5EF4-FFF2-40B4-BE49-F238E27FC236}">
                <a16:creationId xmlns:a16="http://schemas.microsoft.com/office/drawing/2014/main" id="{FFF608BC-B1D4-AD27-2B53-0F088AECCDBA}"/>
              </a:ext>
            </a:extLst>
          </p:cNvPr>
          <p:cNvSpPr>
            <a:spLocks noGrp="1"/>
          </p:cNvSpPr>
          <p:nvPr>
            <p:ph type="body" sz="quarter" idx="47"/>
          </p:nvPr>
        </p:nvSpPr>
        <p:spPr>
          <a:xfrm>
            <a:off x="4688233" y="3027311"/>
            <a:ext cx="4021043" cy="242641"/>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 name="Text Placeholder 16">
            <a:extLst>
              <a:ext uri="{FF2B5EF4-FFF2-40B4-BE49-F238E27FC236}">
                <a16:creationId xmlns:a16="http://schemas.microsoft.com/office/drawing/2014/main" id="{61A8469B-66C0-388B-FF13-7E8091A3F56F}"/>
              </a:ext>
            </a:extLst>
          </p:cNvPr>
          <p:cNvSpPr>
            <a:spLocks noGrp="1"/>
          </p:cNvSpPr>
          <p:nvPr>
            <p:ph type="body" sz="quarter" idx="48" hasCustomPrompt="1"/>
          </p:nvPr>
        </p:nvSpPr>
        <p:spPr>
          <a:xfrm>
            <a:off x="4572001" y="3692743"/>
            <a:ext cx="48221" cy="356235"/>
          </a:xfrm>
          <a:custGeom>
            <a:avLst/>
            <a:gdLst>
              <a:gd name="connsiteX0" fmla="*/ 0 w 64295"/>
              <a:gd name="connsiteY0" fmla="*/ 0 h 474980"/>
              <a:gd name="connsiteX1" fmla="*/ 64295 w 64295"/>
              <a:gd name="connsiteY1" fmla="*/ 0 h 474980"/>
              <a:gd name="connsiteX2" fmla="*/ 64295 w 64295"/>
              <a:gd name="connsiteY2" fmla="*/ 474980 h 474980"/>
              <a:gd name="connsiteX3" fmla="*/ 0 w 64295"/>
              <a:gd name="connsiteY3" fmla="*/ 474980 h 474980"/>
            </a:gdLst>
            <a:ahLst/>
            <a:cxnLst>
              <a:cxn ang="0">
                <a:pos x="connsiteX0" y="connsiteY0"/>
              </a:cxn>
              <a:cxn ang="0">
                <a:pos x="connsiteX1" y="connsiteY1"/>
              </a:cxn>
              <a:cxn ang="0">
                <a:pos x="connsiteX2" y="connsiteY2"/>
              </a:cxn>
              <a:cxn ang="0">
                <a:pos x="connsiteX3" y="connsiteY3"/>
              </a:cxn>
            </a:cxnLst>
            <a:rect l="l" t="t" r="r" b="b"/>
            <a:pathLst>
              <a:path w="64295" h="474980">
                <a:moveTo>
                  <a:pt x="0" y="0"/>
                </a:moveTo>
                <a:lnTo>
                  <a:pt x="64295" y="0"/>
                </a:lnTo>
                <a:lnTo>
                  <a:pt x="64295" y="474980"/>
                </a:lnTo>
                <a:lnTo>
                  <a:pt x="0" y="474980"/>
                </a:lnTo>
                <a:close/>
              </a:path>
            </a:pathLst>
          </a:custGeom>
          <a:solidFill>
            <a:schemeClr val="accent3"/>
          </a:solidFill>
        </p:spPr>
        <p:txBody>
          <a:bodyPr wrap="square" tIns="0" bIns="0" anchor="ctr">
            <a:noAutofit/>
          </a:bodyPr>
          <a:lstStyle>
            <a:lvl1pPr marL="0" indent="0">
              <a:buNone/>
              <a:defRPr sz="750" b="1">
                <a:solidFill>
                  <a:schemeClr val="accent4">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8" name="Text Placeholder 29">
            <a:extLst>
              <a:ext uri="{FF2B5EF4-FFF2-40B4-BE49-F238E27FC236}">
                <a16:creationId xmlns:a16="http://schemas.microsoft.com/office/drawing/2014/main" id="{D2474B70-73D5-F138-81CA-B06F430971D8}"/>
              </a:ext>
            </a:extLst>
          </p:cNvPr>
          <p:cNvSpPr>
            <a:spLocks noGrp="1"/>
          </p:cNvSpPr>
          <p:nvPr>
            <p:ph type="body" sz="quarter" idx="49" hasCustomPrompt="1"/>
          </p:nvPr>
        </p:nvSpPr>
        <p:spPr>
          <a:xfrm>
            <a:off x="4688233" y="3598564"/>
            <a:ext cx="4021043" cy="242641"/>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Location</a:t>
            </a:r>
            <a:endParaRPr lang="en-ID"/>
          </a:p>
        </p:txBody>
      </p:sp>
      <p:sp>
        <p:nvSpPr>
          <p:cNvPr id="19" name="Text Placeholder 29">
            <a:extLst>
              <a:ext uri="{FF2B5EF4-FFF2-40B4-BE49-F238E27FC236}">
                <a16:creationId xmlns:a16="http://schemas.microsoft.com/office/drawing/2014/main" id="{A4A35D17-0A9F-3774-435D-AEBADBA7499D}"/>
              </a:ext>
            </a:extLst>
          </p:cNvPr>
          <p:cNvSpPr>
            <a:spLocks noGrp="1"/>
          </p:cNvSpPr>
          <p:nvPr>
            <p:ph type="body" sz="quarter" idx="50"/>
          </p:nvPr>
        </p:nvSpPr>
        <p:spPr>
          <a:xfrm>
            <a:off x="4688233" y="3895203"/>
            <a:ext cx="4021043" cy="242641"/>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421572094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Us S05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28" name="Text Placeholder 29">
            <a:extLst>
              <a:ext uri="{FF2B5EF4-FFF2-40B4-BE49-F238E27FC236}">
                <a16:creationId xmlns:a16="http://schemas.microsoft.com/office/drawing/2014/main" id="{C8B15BD3-2A3F-B505-D2C1-0332B340314E}"/>
              </a:ext>
            </a:extLst>
          </p:cNvPr>
          <p:cNvSpPr>
            <a:spLocks noGrp="1"/>
          </p:cNvSpPr>
          <p:nvPr>
            <p:ph type="body" sz="quarter" idx="42"/>
          </p:nvPr>
        </p:nvSpPr>
        <p:spPr>
          <a:xfrm>
            <a:off x="4857750" y="994886"/>
            <a:ext cx="3845719"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0" y="1925447"/>
            <a:ext cx="3998118" cy="12892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438151" y="2027948"/>
            <a:ext cx="3319463" cy="1084239"/>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3897666" y="2159418"/>
            <a:ext cx="0" cy="821298"/>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9">
            <a:extLst>
              <a:ext uri="{FF2B5EF4-FFF2-40B4-BE49-F238E27FC236}">
                <a16:creationId xmlns:a16="http://schemas.microsoft.com/office/drawing/2014/main" id="{6667C09D-F5FE-C8BE-C254-35A6F3EC9B49}"/>
              </a:ext>
            </a:extLst>
          </p:cNvPr>
          <p:cNvSpPr>
            <a:spLocks noGrp="1"/>
          </p:cNvSpPr>
          <p:nvPr>
            <p:ph type="body" sz="quarter" idx="44"/>
          </p:nvPr>
        </p:nvSpPr>
        <p:spPr>
          <a:xfrm>
            <a:off x="4857750" y="1890680"/>
            <a:ext cx="3845719"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5" name="Text Placeholder 29">
            <a:extLst>
              <a:ext uri="{FF2B5EF4-FFF2-40B4-BE49-F238E27FC236}">
                <a16:creationId xmlns:a16="http://schemas.microsoft.com/office/drawing/2014/main" id="{F313C270-1389-4400-B626-0F91E48EF99C}"/>
              </a:ext>
            </a:extLst>
          </p:cNvPr>
          <p:cNvSpPr>
            <a:spLocks noGrp="1"/>
          </p:cNvSpPr>
          <p:nvPr>
            <p:ph type="body" sz="quarter" idx="46"/>
          </p:nvPr>
        </p:nvSpPr>
        <p:spPr>
          <a:xfrm>
            <a:off x="4857750" y="2786474"/>
            <a:ext cx="3845719"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A68D81B6-7EAF-9410-F2E1-FEE807D73D14}"/>
              </a:ext>
            </a:extLst>
          </p:cNvPr>
          <p:cNvSpPr>
            <a:spLocks noGrp="1"/>
          </p:cNvSpPr>
          <p:nvPr>
            <p:ph type="body" sz="quarter" idx="48"/>
          </p:nvPr>
        </p:nvSpPr>
        <p:spPr>
          <a:xfrm>
            <a:off x="4857750" y="3682268"/>
            <a:ext cx="3845719" cy="45529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8" name="Text Placeholder 5">
            <a:extLst>
              <a:ext uri="{FF2B5EF4-FFF2-40B4-BE49-F238E27FC236}">
                <a16:creationId xmlns:a16="http://schemas.microsoft.com/office/drawing/2014/main" id="{8B374301-5977-9039-ACCF-24F94B552430}"/>
              </a:ext>
            </a:extLst>
          </p:cNvPr>
          <p:cNvSpPr>
            <a:spLocks noGrp="1"/>
          </p:cNvSpPr>
          <p:nvPr>
            <p:ph type="body" sz="quarter" idx="49"/>
          </p:nvPr>
        </p:nvSpPr>
        <p:spPr>
          <a:xfrm>
            <a:off x="4379319" y="1029852"/>
            <a:ext cx="385363" cy="385363"/>
          </a:xfrm>
          <a:custGeom>
            <a:avLst/>
            <a:gdLst>
              <a:gd name="connsiteX0" fmla="*/ 391447 w 513817"/>
              <a:gd name="connsiteY0" fmla="*/ 270430 h 513817"/>
              <a:gd name="connsiteX1" fmla="*/ 294093 w 513817"/>
              <a:gd name="connsiteY1" fmla="*/ 469872 h 513817"/>
              <a:gd name="connsiteX2" fmla="*/ 472576 w 513817"/>
              <a:gd name="connsiteY2" fmla="*/ 270430 h 513817"/>
              <a:gd name="connsiteX3" fmla="*/ 270430 w 513817"/>
              <a:gd name="connsiteY3" fmla="*/ 270430 h 513817"/>
              <a:gd name="connsiteX4" fmla="*/ 270430 w 513817"/>
              <a:gd name="connsiteY4" fmla="*/ 456351 h 513817"/>
              <a:gd name="connsiteX5" fmla="*/ 364404 w 513817"/>
              <a:gd name="connsiteY5" fmla="*/ 270430 h 513817"/>
              <a:gd name="connsiteX6" fmla="*/ 149413 w 513817"/>
              <a:gd name="connsiteY6" fmla="*/ 270430 h 513817"/>
              <a:gd name="connsiteX7" fmla="*/ 243387 w 513817"/>
              <a:gd name="connsiteY7" fmla="*/ 456351 h 513817"/>
              <a:gd name="connsiteX8" fmla="*/ 243387 w 513817"/>
              <a:gd name="connsiteY8" fmla="*/ 270430 h 513817"/>
              <a:gd name="connsiteX9" fmla="*/ 41241 w 513817"/>
              <a:gd name="connsiteY9" fmla="*/ 270430 h 513817"/>
              <a:gd name="connsiteX10" fmla="*/ 219724 w 513817"/>
              <a:gd name="connsiteY10" fmla="*/ 469872 h 513817"/>
              <a:gd name="connsiteX11" fmla="*/ 122370 w 513817"/>
              <a:gd name="connsiteY11" fmla="*/ 270430 h 513817"/>
              <a:gd name="connsiteX12" fmla="*/ 270430 w 513817"/>
              <a:gd name="connsiteY12" fmla="*/ 57466 h 513817"/>
              <a:gd name="connsiteX13" fmla="*/ 270430 w 513817"/>
              <a:gd name="connsiteY13" fmla="*/ 243387 h 513817"/>
              <a:gd name="connsiteX14" fmla="*/ 364404 w 513817"/>
              <a:gd name="connsiteY14" fmla="*/ 243387 h 513817"/>
              <a:gd name="connsiteX15" fmla="*/ 270430 w 513817"/>
              <a:gd name="connsiteY15" fmla="*/ 57466 h 513817"/>
              <a:gd name="connsiteX16" fmla="*/ 243387 w 513817"/>
              <a:gd name="connsiteY16" fmla="*/ 57466 h 513817"/>
              <a:gd name="connsiteX17" fmla="*/ 149413 w 513817"/>
              <a:gd name="connsiteY17" fmla="*/ 243387 h 513817"/>
              <a:gd name="connsiteX18" fmla="*/ 243387 w 513817"/>
              <a:gd name="connsiteY18" fmla="*/ 243387 h 513817"/>
              <a:gd name="connsiteX19" fmla="*/ 294093 w 513817"/>
              <a:gd name="connsiteY19" fmla="*/ 43945 h 513817"/>
              <a:gd name="connsiteX20" fmla="*/ 391447 w 513817"/>
              <a:gd name="connsiteY20" fmla="*/ 243387 h 513817"/>
              <a:gd name="connsiteX21" fmla="*/ 472576 w 513817"/>
              <a:gd name="connsiteY21" fmla="*/ 243387 h 513817"/>
              <a:gd name="connsiteX22" fmla="*/ 294093 w 513817"/>
              <a:gd name="connsiteY22" fmla="*/ 43945 h 513817"/>
              <a:gd name="connsiteX23" fmla="*/ 219724 w 513817"/>
              <a:gd name="connsiteY23" fmla="*/ 43945 h 513817"/>
              <a:gd name="connsiteX24" fmla="*/ 41241 w 513817"/>
              <a:gd name="connsiteY24" fmla="*/ 243387 h 513817"/>
              <a:gd name="connsiteX25" fmla="*/ 122370 w 513817"/>
              <a:gd name="connsiteY25" fmla="*/ 243387 h 513817"/>
              <a:gd name="connsiteX26" fmla="*/ 219724 w 513817"/>
              <a:gd name="connsiteY26" fmla="*/ 43945 h 513817"/>
              <a:gd name="connsiteX27" fmla="*/ 256909 w 513817"/>
              <a:gd name="connsiteY27" fmla="*/ 0 h 513817"/>
              <a:gd name="connsiteX28" fmla="*/ 513817 w 513817"/>
              <a:gd name="connsiteY28" fmla="*/ 256909 h 513817"/>
              <a:gd name="connsiteX29" fmla="*/ 256909 w 513817"/>
              <a:gd name="connsiteY29" fmla="*/ 513817 h 513817"/>
              <a:gd name="connsiteX30" fmla="*/ 0 w 513817"/>
              <a:gd name="connsiteY30" fmla="*/ 256909 h 513817"/>
              <a:gd name="connsiteX31" fmla="*/ 256909 w 513817"/>
              <a:gd name="connsiteY31" fmla="*/ 0 h 5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17" h="513817">
                <a:moveTo>
                  <a:pt x="391447" y="270430"/>
                </a:moveTo>
                <a:cubicBezTo>
                  <a:pt x="386715" y="347503"/>
                  <a:pt x="338038" y="415786"/>
                  <a:pt x="294093" y="469872"/>
                </a:cubicBezTo>
                <a:cubicBezTo>
                  <a:pt x="391447" y="452970"/>
                  <a:pt x="466492" y="371165"/>
                  <a:pt x="472576" y="270430"/>
                </a:cubicBezTo>
                <a:close/>
                <a:moveTo>
                  <a:pt x="270430" y="270430"/>
                </a:moveTo>
                <a:lnTo>
                  <a:pt x="270430" y="456351"/>
                </a:lnTo>
                <a:cubicBezTo>
                  <a:pt x="313699" y="402941"/>
                  <a:pt x="358996" y="340066"/>
                  <a:pt x="364404" y="270430"/>
                </a:cubicBezTo>
                <a:close/>
                <a:moveTo>
                  <a:pt x="149413" y="270430"/>
                </a:moveTo>
                <a:cubicBezTo>
                  <a:pt x="154821" y="340066"/>
                  <a:pt x="200118" y="402941"/>
                  <a:pt x="243387" y="456351"/>
                </a:cubicBezTo>
                <a:lnTo>
                  <a:pt x="243387" y="270430"/>
                </a:lnTo>
                <a:close/>
                <a:moveTo>
                  <a:pt x="41241" y="270430"/>
                </a:moveTo>
                <a:cubicBezTo>
                  <a:pt x="47325" y="371165"/>
                  <a:pt x="122370" y="452970"/>
                  <a:pt x="219724" y="469872"/>
                </a:cubicBezTo>
                <a:cubicBezTo>
                  <a:pt x="175780" y="415786"/>
                  <a:pt x="127778" y="347503"/>
                  <a:pt x="122370" y="270430"/>
                </a:cubicBezTo>
                <a:close/>
                <a:moveTo>
                  <a:pt x="270430" y="57466"/>
                </a:moveTo>
                <a:lnTo>
                  <a:pt x="270430" y="243387"/>
                </a:lnTo>
                <a:lnTo>
                  <a:pt x="364404" y="243387"/>
                </a:lnTo>
                <a:cubicBezTo>
                  <a:pt x="358996" y="173075"/>
                  <a:pt x="313699" y="110876"/>
                  <a:pt x="270430" y="57466"/>
                </a:cubicBezTo>
                <a:close/>
                <a:moveTo>
                  <a:pt x="243387" y="57466"/>
                </a:moveTo>
                <a:cubicBezTo>
                  <a:pt x="200118" y="110876"/>
                  <a:pt x="154821" y="173751"/>
                  <a:pt x="149413" y="243387"/>
                </a:cubicBezTo>
                <a:lnTo>
                  <a:pt x="243387" y="243387"/>
                </a:lnTo>
                <a:close/>
                <a:moveTo>
                  <a:pt x="294093" y="43945"/>
                </a:moveTo>
                <a:cubicBezTo>
                  <a:pt x="338038" y="98031"/>
                  <a:pt x="386715" y="166314"/>
                  <a:pt x="391447" y="243387"/>
                </a:cubicBezTo>
                <a:lnTo>
                  <a:pt x="472576" y="243387"/>
                </a:lnTo>
                <a:cubicBezTo>
                  <a:pt x="466492" y="142652"/>
                  <a:pt x="391447" y="60847"/>
                  <a:pt x="294093" y="43945"/>
                </a:cubicBezTo>
                <a:close/>
                <a:moveTo>
                  <a:pt x="219724" y="43945"/>
                </a:moveTo>
                <a:cubicBezTo>
                  <a:pt x="122370" y="60847"/>
                  <a:pt x="47325" y="142652"/>
                  <a:pt x="41241" y="243387"/>
                </a:cubicBezTo>
                <a:lnTo>
                  <a:pt x="122370" y="243387"/>
                </a:lnTo>
                <a:cubicBezTo>
                  <a:pt x="127102" y="166314"/>
                  <a:pt x="175780" y="98031"/>
                  <a:pt x="219724" y="43945"/>
                </a:cubicBezTo>
                <a:close/>
                <a:moveTo>
                  <a:pt x="256909" y="0"/>
                </a:moveTo>
                <a:cubicBezTo>
                  <a:pt x="398884" y="0"/>
                  <a:pt x="513817" y="114933"/>
                  <a:pt x="513817" y="256909"/>
                </a:cubicBezTo>
                <a:cubicBezTo>
                  <a:pt x="513817" y="398884"/>
                  <a:pt x="398884" y="513817"/>
                  <a:pt x="256909" y="513817"/>
                </a:cubicBezTo>
                <a:cubicBezTo>
                  <a:pt x="114933" y="513817"/>
                  <a:pt x="0" y="398884"/>
                  <a:pt x="0" y="256909"/>
                </a:cubicBezTo>
                <a:cubicBezTo>
                  <a:pt x="0" y="114933"/>
                  <a:pt x="114933" y="0"/>
                  <a:pt x="2569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750" b="1" dirty="0">
                <a:solidFill>
                  <a:schemeClr val="lt1">
                    <a:alpha val="0"/>
                  </a:schemeClr>
                </a:solidFill>
              </a:defRPr>
            </a:lvl1pPr>
          </a:lstStyle>
          <a:p>
            <a:pPr lvl="0" algn="ctr"/>
            <a:endParaRPr lang="en-GB"/>
          </a:p>
        </p:txBody>
      </p:sp>
      <p:sp>
        <p:nvSpPr>
          <p:cNvPr id="9" name="Text Placeholder 6">
            <a:extLst>
              <a:ext uri="{FF2B5EF4-FFF2-40B4-BE49-F238E27FC236}">
                <a16:creationId xmlns:a16="http://schemas.microsoft.com/office/drawing/2014/main" id="{189560EE-D986-44EE-9C19-CCA4ED43D787}"/>
              </a:ext>
            </a:extLst>
          </p:cNvPr>
          <p:cNvSpPr>
            <a:spLocks noGrp="1"/>
          </p:cNvSpPr>
          <p:nvPr>
            <p:ph type="body" sz="quarter" idx="43"/>
          </p:nvPr>
        </p:nvSpPr>
        <p:spPr>
          <a:xfrm>
            <a:off x="4369178" y="1905300"/>
            <a:ext cx="405645" cy="446210"/>
          </a:xfrm>
          <a:custGeom>
            <a:avLst/>
            <a:gdLst>
              <a:gd name="connsiteX0" fmla="*/ 270768 w 540860"/>
              <a:gd name="connsiteY0" fmla="*/ 393307 h 594946"/>
              <a:gd name="connsiteX1" fmla="*/ 205527 w 540860"/>
              <a:gd name="connsiteY1" fmla="*/ 419167 h 594946"/>
              <a:gd name="connsiteX2" fmla="*/ 196062 w 540860"/>
              <a:gd name="connsiteY2" fmla="*/ 427956 h 594946"/>
              <a:gd name="connsiteX3" fmla="*/ 62199 w 540860"/>
              <a:gd name="connsiteY3" fmla="*/ 554382 h 594946"/>
              <a:gd name="connsiteX4" fmla="*/ 478661 w 540860"/>
              <a:gd name="connsiteY4" fmla="*/ 554382 h 594946"/>
              <a:gd name="connsiteX5" fmla="*/ 345474 w 540860"/>
              <a:gd name="connsiteY5" fmla="*/ 427956 h 594946"/>
              <a:gd name="connsiteX6" fmla="*/ 336009 w 540860"/>
              <a:gd name="connsiteY6" fmla="*/ 419167 h 594946"/>
              <a:gd name="connsiteX7" fmla="*/ 270768 w 540860"/>
              <a:gd name="connsiteY7" fmla="*/ 393307 h 594946"/>
              <a:gd name="connsiteX8" fmla="*/ 500296 w 540860"/>
              <a:gd name="connsiteY8" fmla="*/ 281247 h 594946"/>
              <a:gd name="connsiteX9" fmla="*/ 365081 w 540860"/>
              <a:gd name="connsiteY9" fmla="*/ 409701 h 594946"/>
              <a:gd name="connsiteX10" fmla="*/ 500296 w 540860"/>
              <a:gd name="connsiteY10" fmla="*/ 538156 h 594946"/>
              <a:gd name="connsiteX11" fmla="*/ 40565 w 540860"/>
              <a:gd name="connsiteY11" fmla="*/ 280571 h 594946"/>
              <a:gd name="connsiteX12" fmla="*/ 40565 w 540860"/>
              <a:gd name="connsiteY12" fmla="*/ 537480 h 594946"/>
              <a:gd name="connsiteX13" fmla="*/ 175780 w 540860"/>
              <a:gd name="connsiteY13" fmla="*/ 409025 h 594946"/>
              <a:gd name="connsiteX14" fmla="*/ 270429 w 540860"/>
              <a:gd name="connsiteY14" fmla="*/ 215668 h 594946"/>
              <a:gd name="connsiteX15" fmla="*/ 248795 w 540860"/>
              <a:gd name="connsiteY15" fmla="*/ 237302 h 594946"/>
              <a:gd name="connsiteX16" fmla="*/ 270429 w 540860"/>
              <a:gd name="connsiteY16" fmla="*/ 258936 h 594946"/>
              <a:gd name="connsiteX17" fmla="*/ 292064 w 540860"/>
              <a:gd name="connsiteY17" fmla="*/ 237302 h 594946"/>
              <a:gd name="connsiteX18" fmla="*/ 270429 w 540860"/>
              <a:gd name="connsiteY18" fmla="*/ 215668 h 594946"/>
              <a:gd name="connsiteX19" fmla="*/ 271105 w 540860"/>
              <a:gd name="connsiteY19" fmla="*/ 147384 h 594946"/>
              <a:gd name="connsiteX20" fmla="*/ 358995 w 540860"/>
              <a:gd name="connsiteY20" fmla="*/ 235274 h 594946"/>
              <a:gd name="connsiteX21" fmla="*/ 358995 w 540860"/>
              <a:gd name="connsiteY21" fmla="*/ 256908 h 594946"/>
              <a:gd name="connsiteX22" fmla="*/ 337361 w 540860"/>
              <a:gd name="connsiteY22" fmla="*/ 278543 h 594946"/>
              <a:gd name="connsiteX23" fmla="*/ 304233 w 540860"/>
              <a:gd name="connsiteY23" fmla="*/ 263669 h 594946"/>
              <a:gd name="connsiteX24" fmla="*/ 248119 w 540860"/>
              <a:gd name="connsiteY24" fmla="*/ 272458 h 594946"/>
              <a:gd name="connsiteX25" fmla="*/ 229865 w 540860"/>
              <a:gd name="connsiteY25" fmla="*/ 219048 h 594946"/>
              <a:gd name="connsiteX26" fmla="*/ 279218 w 540860"/>
              <a:gd name="connsiteY26" fmla="*/ 192005 h 594946"/>
              <a:gd name="connsiteX27" fmla="*/ 315050 w 540860"/>
              <a:gd name="connsiteY27" fmla="*/ 235950 h 594946"/>
              <a:gd name="connsiteX28" fmla="*/ 336685 w 540860"/>
              <a:gd name="connsiteY28" fmla="*/ 257584 h 594946"/>
              <a:gd name="connsiteX29" fmla="*/ 336685 w 540860"/>
              <a:gd name="connsiteY29" fmla="*/ 235950 h 594946"/>
              <a:gd name="connsiteX30" fmla="*/ 271105 w 540860"/>
              <a:gd name="connsiteY30" fmla="*/ 170371 h 594946"/>
              <a:gd name="connsiteX31" fmla="*/ 205526 w 540860"/>
              <a:gd name="connsiteY31" fmla="*/ 235950 h 594946"/>
              <a:gd name="connsiteX32" fmla="*/ 270429 w 540860"/>
              <a:gd name="connsiteY32" fmla="*/ 301529 h 594946"/>
              <a:gd name="connsiteX33" fmla="*/ 303557 w 540860"/>
              <a:gd name="connsiteY33" fmla="*/ 293416 h 594946"/>
              <a:gd name="connsiteX34" fmla="*/ 319107 w 540860"/>
              <a:gd name="connsiteY34" fmla="*/ 298149 h 594946"/>
              <a:gd name="connsiteX35" fmla="*/ 314374 w 540860"/>
              <a:gd name="connsiteY35" fmla="*/ 313698 h 594946"/>
              <a:gd name="connsiteX36" fmla="*/ 270429 w 540860"/>
              <a:gd name="connsiteY36" fmla="*/ 324516 h 594946"/>
              <a:gd name="connsiteX37" fmla="*/ 183216 w 540860"/>
              <a:gd name="connsiteY37" fmla="*/ 235274 h 594946"/>
              <a:gd name="connsiteX38" fmla="*/ 271105 w 540860"/>
              <a:gd name="connsiteY38" fmla="*/ 147384 h 594946"/>
              <a:gd name="connsiteX39" fmla="*/ 135215 w 540860"/>
              <a:gd name="connsiteY39" fmla="*/ 108172 h 594946"/>
              <a:gd name="connsiteX40" fmla="*/ 135215 w 540860"/>
              <a:gd name="connsiteY40" fmla="*/ 333305 h 594946"/>
              <a:gd name="connsiteX41" fmla="*/ 196062 w 540860"/>
              <a:gd name="connsiteY41" fmla="*/ 391447 h 594946"/>
              <a:gd name="connsiteX42" fmla="*/ 344798 w 540860"/>
              <a:gd name="connsiteY42" fmla="*/ 391447 h 594946"/>
              <a:gd name="connsiteX43" fmla="*/ 405645 w 540860"/>
              <a:gd name="connsiteY43" fmla="*/ 333305 h 594946"/>
              <a:gd name="connsiteX44" fmla="*/ 405645 w 540860"/>
              <a:gd name="connsiteY44" fmla="*/ 108172 h 594946"/>
              <a:gd name="connsiteX45" fmla="*/ 270430 w 540860"/>
              <a:gd name="connsiteY45" fmla="*/ 0 h 594946"/>
              <a:gd name="connsiteX46" fmla="*/ 351559 w 540860"/>
              <a:gd name="connsiteY46" fmla="*/ 67608 h 594946"/>
              <a:gd name="connsiteX47" fmla="*/ 446210 w 540860"/>
              <a:gd name="connsiteY47" fmla="*/ 67608 h 594946"/>
              <a:gd name="connsiteX48" fmla="*/ 446210 w 540860"/>
              <a:gd name="connsiteY48" fmla="*/ 126426 h 594946"/>
              <a:gd name="connsiteX49" fmla="*/ 540860 w 540860"/>
              <a:gd name="connsiteY49" fmla="*/ 217020 h 594946"/>
              <a:gd name="connsiteX50" fmla="*/ 540860 w 540860"/>
              <a:gd name="connsiteY50" fmla="*/ 594946 h 594946"/>
              <a:gd name="connsiteX51" fmla="*/ 0 w 540860"/>
              <a:gd name="connsiteY51" fmla="*/ 594946 h 594946"/>
              <a:gd name="connsiteX52" fmla="*/ 0 w 540860"/>
              <a:gd name="connsiteY52" fmla="*/ 217020 h 594946"/>
              <a:gd name="connsiteX53" fmla="*/ 94651 w 540860"/>
              <a:gd name="connsiteY53" fmla="*/ 127102 h 594946"/>
              <a:gd name="connsiteX54" fmla="*/ 94651 w 540860"/>
              <a:gd name="connsiteY54" fmla="*/ 67608 h 594946"/>
              <a:gd name="connsiteX55" fmla="*/ 189301 w 540860"/>
              <a:gd name="connsiteY55" fmla="*/ 67608 h 59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860" h="594946">
                <a:moveTo>
                  <a:pt x="270768" y="393307"/>
                </a:moveTo>
                <a:cubicBezTo>
                  <a:pt x="247275" y="393307"/>
                  <a:pt x="223781" y="401927"/>
                  <a:pt x="205527" y="419167"/>
                </a:cubicBezTo>
                <a:lnTo>
                  <a:pt x="196062" y="427956"/>
                </a:lnTo>
                <a:lnTo>
                  <a:pt x="62199" y="554382"/>
                </a:lnTo>
                <a:lnTo>
                  <a:pt x="478661" y="554382"/>
                </a:lnTo>
                <a:lnTo>
                  <a:pt x="345474" y="427956"/>
                </a:lnTo>
                <a:lnTo>
                  <a:pt x="336009" y="419167"/>
                </a:lnTo>
                <a:cubicBezTo>
                  <a:pt x="317755" y="401927"/>
                  <a:pt x="294262" y="393307"/>
                  <a:pt x="270768" y="393307"/>
                </a:cubicBezTo>
                <a:close/>
                <a:moveTo>
                  <a:pt x="500296" y="281247"/>
                </a:moveTo>
                <a:lnTo>
                  <a:pt x="365081" y="409701"/>
                </a:lnTo>
                <a:lnTo>
                  <a:pt x="500296" y="538156"/>
                </a:lnTo>
                <a:close/>
                <a:moveTo>
                  <a:pt x="40565" y="280571"/>
                </a:moveTo>
                <a:lnTo>
                  <a:pt x="40565" y="537480"/>
                </a:lnTo>
                <a:lnTo>
                  <a:pt x="175780" y="409025"/>
                </a:lnTo>
                <a:close/>
                <a:moveTo>
                  <a:pt x="270429" y="215668"/>
                </a:moveTo>
                <a:cubicBezTo>
                  <a:pt x="258936" y="215668"/>
                  <a:pt x="248795" y="225133"/>
                  <a:pt x="248795" y="237302"/>
                </a:cubicBezTo>
                <a:cubicBezTo>
                  <a:pt x="248795" y="248795"/>
                  <a:pt x="258260" y="258936"/>
                  <a:pt x="270429" y="258936"/>
                </a:cubicBezTo>
                <a:cubicBezTo>
                  <a:pt x="282599" y="258936"/>
                  <a:pt x="292064" y="249471"/>
                  <a:pt x="292064" y="237302"/>
                </a:cubicBezTo>
                <a:cubicBezTo>
                  <a:pt x="292064" y="225133"/>
                  <a:pt x="282599" y="215668"/>
                  <a:pt x="270429" y="215668"/>
                </a:cubicBezTo>
                <a:close/>
                <a:moveTo>
                  <a:pt x="271105" y="147384"/>
                </a:moveTo>
                <a:cubicBezTo>
                  <a:pt x="319783" y="147384"/>
                  <a:pt x="358995" y="186596"/>
                  <a:pt x="358995" y="235274"/>
                </a:cubicBezTo>
                <a:lnTo>
                  <a:pt x="358995" y="256908"/>
                </a:lnTo>
                <a:cubicBezTo>
                  <a:pt x="358995" y="269078"/>
                  <a:pt x="349530" y="278543"/>
                  <a:pt x="337361" y="278543"/>
                </a:cubicBezTo>
                <a:cubicBezTo>
                  <a:pt x="324515" y="278543"/>
                  <a:pt x="312346" y="273134"/>
                  <a:pt x="304233" y="263669"/>
                </a:cubicBezTo>
                <a:cubicBezTo>
                  <a:pt x="290035" y="279895"/>
                  <a:pt x="266373" y="283275"/>
                  <a:pt x="248119" y="272458"/>
                </a:cubicBezTo>
                <a:cubicBezTo>
                  <a:pt x="229865" y="261641"/>
                  <a:pt x="222428" y="238654"/>
                  <a:pt x="229865" y="219048"/>
                </a:cubicBezTo>
                <a:cubicBezTo>
                  <a:pt x="237302" y="199442"/>
                  <a:pt x="258260" y="187949"/>
                  <a:pt x="279218" y="192005"/>
                </a:cubicBezTo>
                <a:cubicBezTo>
                  <a:pt x="300177" y="196061"/>
                  <a:pt x="315050" y="214315"/>
                  <a:pt x="315050" y="235950"/>
                </a:cubicBezTo>
                <a:cubicBezTo>
                  <a:pt x="315050" y="248119"/>
                  <a:pt x="324515" y="257584"/>
                  <a:pt x="336685" y="257584"/>
                </a:cubicBezTo>
                <a:lnTo>
                  <a:pt x="336685" y="235950"/>
                </a:lnTo>
                <a:cubicBezTo>
                  <a:pt x="336685" y="199442"/>
                  <a:pt x="306937" y="170371"/>
                  <a:pt x="271105" y="170371"/>
                </a:cubicBezTo>
                <a:cubicBezTo>
                  <a:pt x="235273" y="170371"/>
                  <a:pt x="205526" y="200118"/>
                  <a:pt x="205526" y="235950"/>
                </a:cubicBezTo>
                <a:cubicBezTo>
                  <a:pt x="204850" y="271782"/>
                  <a:pt x="234597" y="301529"/>
                  <a:pt x="270429" y="301529"/>
                </a:cubicBezTo>
                <a:cubicBezTo>
                  <a:pt x="281923" y="301529"/>
                  <a:pt x="293416" y="298825"/>
                  <a:pt x="303557" y="293416"/>
                </a:cubicBezTo>
                <a:cubicBezTo>
                  <a:pt x="308966" y="290712"/>
                  <a:pt x="315726" y="292740"/>
                  <a:pt x="319107" y="298149"/>
                </a:cubicBezTo>
                <a:cubicBezTo>
                  <a:pt x="321811" y="303557"/>
                  <a:pt x="319783" y="310318"/>
                  <a:pt x="314374" y="313698"/>
                </a:cubicBezTo>
                <a:cubicBezTo>
                  <a:pt x="300853" y="320459"/>
                  <a:pt x="285979" y="324516"/>
                  <a:pt x="270429" y="324516"/>
                </a:cubicBezTo>
                <a:cubicBezTo>
                  <a:pt x="221752" y="323840"/>
                  <a:pt x="182540" y="284627"/>
                  <a:pt x="183216" y="235274"/>
                </a:cubicBezTo>
                <a:cubicBezTo>
                  <a:pt x="183216" y="186596"/>
                  <a:pt x="222428" y="147384"/>
                  <a:pt x="271105" y="147384"/>
                </a:cubicBezTo>
                <a:close/>
                <a:moveTo>
                  <a:pt x="135215" y="108172"/>
                </a:moveTo>
                <a:lnTo>
                  <a:pt x="135215" y="333305"/>
                </a:lnTo>
                <a:lnTo>
                  <a:pt x="196062" y="391447"/>
                </a:lnTo>
                <a:cubicBezTo>
                  <a:pt x="240007" y="357644"/>
                  <a:pt x="300853" y="357644"/>
                  <a:pt x="344798" y="391447"/>
                </a:cubicBezTo>
                <a:lnTo>
                  <a:pt x="405645" y="333305"/>
                </a:lnTo>
                <a:lnTo>
                  <a:pt x="405645" y="108172"/>
                </a:lnTo>
                <a:close/>
                <a:moveTo>
                  <a:pt x="270430" y="0"/>
                </a:moveTo>
                <a:lnTo>
                  <a:pt x="351559" y="67608"/>
                </a:lnTo>
                <a:lnTo>
                  <a:pt x="446210" y="67608"/>
                </a:lnTo>
                <a:lnTo>
                  <a:pt x="446210" y="126426"/>
                </a:lnTo>
                <a:lnTo>
                  <a:pt x="540860" y="217020"/>
                </a:lnTo>
                <a:lnTo>
                  <a:pt x="540860" y="594946"/>
                </a:lnTo>
                <a:lnTo>
                  <a:pt x="0" y="594946"/>
                </a:lnTo>
                <a:lnTo>
                  <a:pt x="0" y="217020"/>
                </a:lnTo>
                <a:lnTo>
                  <a:pt x="94651" y="127102"/>
                </a:lnTo>
                <a:lnTo>
                  <a:pt x="94651" y="67608"/>
                </a:lnTo>
                <a:lnTo>
                  <a:pt x="189301" y="676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750" b="1" dirty="0">
                <a:solidFill>
                  <a:schemeClr val="lt1">
                    <a:alpha val="0"/>
                  </a:schemeClr>
                </a:solidFill>
              </a:defRPr>
            </a:lvl1pPr>
          </a:lstStyle>
          <a:p>
            <a:pPr lvl="0" algn="ctr"/>
            <a:endParaRPr lang="en-GB"/>
          </a:p>
        </p:txBody>
      </p:sp>
      <p:sp>
        <p:nvSpPr>
          <p:cNvPr id="10" name="Text Placeholder 10">
            <a:extLst>
              <a:ext uri="{FF2B5EF4-FFF2-40B4-BE49-F238E27FC236}">
                <a16:creationId xmlns:a16="http://schemas.microsoft.com/office/drawing/2014/main" id="{9236B62B-08A6-31D4-74E0-38DBCD975150}"/>
              </a:ext>
            </a:extLst>
          </p:cNvPr>
          <p:cNvSpPr>
            <a:spLocks noGrp="1"/>
          </p:cNvSpPr>
          <p:nvPr>
            <p:ph type="body" sz="quarter" idx="50"/>
          </p:nvPr>
        </p:nvSpPr>
        <p:spPr>
          <a:xfrm>
            <a:off x="4369433" y="2841595"/>
            <a:ext cx="404882" cy="405836"/>
          </a:xfrm>
          <a:custGeom>
            <a:avLst/>
            <a:gdLst>
              <a:gd name="connsiteX0" fmla="*/ 417472 w 539842"/>
              <a:gd name="connsiteY0" fmla="*/ 321135 h 541115"/>
              <a:gd name="connsiteX1" fmla="*/ 438431 w 539842"/>
              <a:gd name="connsiteY1" fmla="*/ 329924 h 541115"/>
              <a:gd name="connsiteX2" fmla="*/ 531729 w 539842"/>
              <a:gd name="connsiteY2" fmla="*/ 423222 h 541115"/>
              <a:gd name="connsiteX3" fmla="*/ 539842 w 539842"/>
              <a:gd name="connsiteY3" fmla="*/ 444181 h 541115"/>
              <a:gd name="connsiteX4" fmla="*/ 531053 w 539842"/>
              <a:gd name="connsiteY4" fmla="*/ 465139 h 541115"/>
              <a:gd name="connsiteX5" fmla="*/ 520912 w 539842"/>
              <a:gd name="connsiteY5" fmla="*/ 475280 h 541115"/>
              <a:gd name="connsiteX6" fmla="*/ 386373 w 539842"/>
              <a:gd name="connsiteY6" fmla="*/ 340741 h 541115"/>
              <a:gd name="connsiteX7" fmla="*/ 396514 w 539842"/>
              <a:gd name="connsiteY7" fmla="*/ 329924 h 541115"/>
              <a:gd name="connsiteX8" fmla="*/ 417472 w 539842"/>
              <a:gd name="connsiteY8" fmla="*/ 321135 h 541115"/>
              <a:gd name="connsiteX9" fmla="*/ 44956 w 539842"/>
              <a:gd name="connsiteY9" fmla="*/ 39888 h 541115"/>
              <a:gd name="connsiteX10" fmla="*/ 179495 w 539842"/>
              <a:gd name="connsiteY10" fmla="*/ 174427 h 541115"/>
              <a:gd name="connsiteX11" fmla="*/ 158536 w 539842"/>
              <a:gd name="connsiteY11" fmla="*/ 194709 h 541115"/>
              <a:gd name="connsiteX12" fmla="*/ 154480 w 539842"/>
              <a:gd name="connsiteY12" fmla="*/ 204850 h 541115"/>
              <a:gd name="connsiteX13" fmla="*/ 158536 w 539842"/>
              <a:gd name="connsiteY13" fmla="*/ 214991 h 541115"/>
              <a:gd name="connsiteX14" fmla="*/ 326203 w 539842"/>
              <a:gd name="connsiteY14" fmla="*/ 381982 h 541115"/>
              <a:gd name="connsiteX15" fmla="*/ 336344 w 539842"/>
              <a:gd name="connsiteY15" fmla="*/ 386038 h 541115"/>
              <a:gd name="connsiteX16" fmla="*/ 346485 w 539842"/>
              <a:gd name="connsiteY16" fmla="*/ 381982 h 541115"/>
              <a:gd name="connsiteX17" fmla="*/ 366767 w 539842"/>
              <a:gd name="connsiteY17" fmla="*/ 361024 h 541115"/>
              <a:gd name="connsiteX18" fmla="*/ 500630 w 539842"/>
              <a:gd name="connsiteY18" fmla="*/ 495563 h 541115"/>
              <a:gd name="connsiteX19" fmla="*/ 482376 w 539842"/>
              <a:gd name="connsiteY19" fmla="*/ 513817 h 541115"/>
              <a:gd name="connsiteX20" fmla="*/ 413417 w 539842"/>
              <a:gd name="connsiteY20" fmla="*/ 540860 h 541115"/>
              <a:gd name="connsiteX21" fmla="*/ 305245 w 539842"/>
              <a:gd name="connsiteY21" fmla="*/ 509084 h 541115"/>
              <a:gd name="connsiteX22" fmla="*/ 262652 w 539842"/>
              <a:gd name="connsiteY22" fmla="*/ 482041 h 541115"/>
              <a:gd name="connsiteX23" fmla="*/ 56449 w 539842"/>
              <a:gd name="connsiteY23" fmla="*/ 269077 h 541115"/>
              <a:gd name="connsiteX24" fmla="*/ 15885 w 539842"/>
              <a:gd name="connsiteY24" fmla="*/ 198090 h 541115"/>
              <a:gd name="connsiteX25" fmla="*/ 335 w 539842"/>
              <a:gd name="connsiteY25" fmla="*/ 110200 h 541115"/>
              <a:gd name="connsiteX26" fmla="*/ 22645 w 539842"/>
              <a:gd name="connsiteY26" fmla="*/ 62198 h 541115"/>
              <a:gd name="connsiteX27" fmla="*/ 44956 w 539842"/>
              <a:gd name="connsiteY27" fmla="*/ 39888 h 541115"/>
              <a:gd name="connsiteX28" fmla="*/ 97013 w 539842"/>
              <a:gd name="connsiteY28" fmla="*/ 0 h 541115"/>
              <a:gd name="connsiteX29" fmla="*/ 117296 w 539842"/>
              <a:gd name="connsiteY29" fmla="*/ 8789 h 541115"/>
              <a:gd name="connsiteX30" fmla="*/ 210594 w 539842"/>
              <a:gd name="connsiteY30" fmla="*/ 101411 h 541115"/>
              <a:gd name="connsiteX31" fmla="*/ 219383 w 539842"/>
              <a:gd name="connsiteY31" fmla="*/ 122370 h 541115"/>
              <a:gd name="connsiteX32" fmla="*/ 210594 w 539842"/>
              <a:gd name="connsiteY32" fmla="*/ 143328 h 541115"/>
              <a:gd name="connsiteX33" fmla="*/ 200453 w 539842"/>
              <a:gd name="connsiteY33" fmla="*/ 153469 h 541115"/>
              <a:gd name="connsiteX34" fmla="*/ 65914 w 539842"/>
              <a:gd name="connsiteY34" fmla="*/ 18930 h 541115"/>
              <a:gd name="connsiteX35" fmla="*/ 76055 w 539842"/>
              <a:gd name="connsiteY35" fmla="*/ 8789 h 541115"/>
              <a:gd name="connsiteX36" fmla="*/ 97013 w 539842"/>
              <a:gd name="connsiteY36" fmla="*/ 0 h 54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842" h="541115">
                <a:moveTo>
                  <a:pt x="417472" y="321135"/>
                </a:moveTo>
                <a:cubicBezTo>
                  <a:pt x="425585" y="321135"/>
                  <a:pt x="433022" y="324515"/>
                  <a:pt x="438431" y="329924"/>
                </a:cubicBezTo>
                <a:lnTo>
                  <a:pt x="531729" y="423222"/>
                </a:lnTo>
                <a:cubicBezTo>
                  <a:pt x="537138" y="428631"/>
                  <a:pt x="539842" y="436068"/>
                  <a:pt x="539842" y="444181"/>
                </a:cubicBezTo>
                <a:cubicBezTo>
                  <a:pt x="539842" y="452294"/>
                  <a:pt x="536462" y="459730"/>
                  <a:pt x="531053" y="465139"/>
                </a:cubicBezTo>
                <a:lnTo>
                  <a:pt x="520912" y="475280"/>
                </a:lnTo>
                <a:lnTo>
                  <a:pt x="386373" y="340741"/>
                </a:lnTo>
                <a:lnTo>
                  <a:pt x="396514" y="329924"/>
                </a:lnTo>
                <a:cubicBezTo>
                  <a:pt x="401923" y="324515"/>
                  <a:pt x="409360" y="321135"/>
                  <a:pt x="417472" y="321135"/>
                </a:cubicBezTo>
                <a:close/>
                <a:moveTo>
                  <a:pt x="44956" y="39888"/>
                </a:moveTo>
                <a:lnTo>
                  <a:pt x="179495" y="174427"/>
                </a:lnTo>
                <a:lnTo>
                  <a:pt x="158536" y="194709"/>
                </a:lnTo>
                <a:cubicBezTo>
                  <a:pt x="155832" y="197413"/>
                  <a:pt x="154480" y="201470"/>
                  <a:pt x="154480" y="204850"/>
                </a:cubicBezTo>
                <a:cubicBezTo>
                  <a:pt x="154480" y="208231"/>
                  <a:pt x="155832" y="212287"/>
                  <a:pt x="158536" y="214991"/>
                </a:cubicBezTo>
                <a:lnTo>
                  <a:pt x="326203" y="381982"/>
                </a:lnTo>
                <a:cubicBezTo>
                  <a:pt x="328907" y="384686"/>
                  <a:pt x="332964" y="386038"/>
                  <a:pt x="336344" y="386038"/>
                </a:cubicBezTo>
                <a:cubicBezTo>
                  <a:pt x="339724" y="386038"/>
                  <a:pt x="343781" y="384686"/>
                  <a:pt x="346485" y="381982"/>
                </a:cubicBezTo>
                <a:lnTo>
                  <a:pt x="366767" y="361024"/>
                </a:lnTo>
                <a:lnTo>
                  <a:pt x="500630" y="495563"/>
                </a:lnTo>
                <a:lnTo>
                  <a:pt x="482376" y="513817"/>
                </a:lnTo>
                <a:cubicBezTo>
                  <a:pt x="464798" y="532747"/>
                  <a:pt x="439107" y="542888"/>
                  <a:pt x="413417" y="540860"/>
                </a:cubicBezTo>
                <a:cubicBezTo>
                  <a:pt x="374880" y="538155"/>
                  <a:pt x="339048" y="525986"/>
                  <a:pt x="305245" y="509084"/>
                </a:cubicBezTo>
                <a:cubicBezTo>
                  <a:pt x="290371" y="500971"/>
                  <a:pt x="276173" y="492182"/>
                  <a:pt x="262652" y="482041"/>
                </a:cubicBezTo>
                <a:cubicBezTo>
                  <a:pt x="181523" y="424575"/>
                  <a:pt x="111887" y="352235"/>
                  <a:pt x="56449" y="269077"/>
                </a:cubicBezTo>
                <a:cubicBezTo>
                  <a:pt x="40899" y="246767"/>
                  <a:pt x="26702" y="223104"/>
                  <a:pt x="15885" y="198090"/>
                </a:cubicBezTo>
                <a:cubicBezTo>
                  <a:pt x="5743" y="169694"/>
                  <a:pt x="-1693" y="140623"/>
                  <a:pt x="335" y="110200"/>
                </a:cubicBezTo>
                <a:cubicBezTo>
                  <a:pt x="1011" y="91946"/>
                  <a:pt x="9124" y="75044"/>
                  <a:pt x="22645" y="62198"/>
                </a:cubicBezTo>
                <a:cubicBezTo>
                  <a:pt x="28054" y="56790"/>
                  <a:pt x="36167" y="48677"/>
                  <a:pt x="44956" y="39888"/>
                </a:cubicBezTo>
                <a:close/>
                <a:moveTo>
                  <a:pt x="97013" y="0"/>
                </a:moveTo>
                <a:cubicBezTo>
                  <a:pt x="104450" y="0"/>
                  <a:pt x="111887" y="3380"/>
                  <a:pt x="117296" y="8789"/>
                </a:cubicBezTo>
                <a:lnTo>
                  <a:pt x="210594" y="101411"/>
                </a:lnTo>
                <a:cubicBezTo>
                  <a:pt x="216003" y="106820"/>
                  <a:pt x="219383" y="114257"/>
                  <a:pt x="219383" y="122370"/>
                </a:cubicBezTo>
                <a:cubicBezTo>
                  <a:pt x="219383" y="130482"/>
                  <a:pt x="216003" y="137919"/>
                  <a:pt x="210594" y="143328"/>
                </a:cubicBezTo>
                <a:lnTo>
                  <a:pt x="200453" y="153469"/>
                </a:lnTo>
                <a:lnTo>
                  <a:pt x="65914" y="18930"/>
                </a:lnTo>
                <a:lnTo>
                  <a:pt x="76055" y="8789"/>
                </a:lnTo>
                <a:cubicBezTo>
                  <a:pt x="81464" y="3380"/>
                  <a:pt x="89577" y="0"/>
                  <a:pt x="970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750" b="1" dirty="0">
                <a:solidFill>
                  <a:schemeClr val="lt1">
                    <a:alpha val="0"/>
                  </a:schemeClr>
                </a:solidFill>
              </a:defRPr>
            </a:lvl1pPr>
          </a:lstStyle>
          <a:p>
            <a:pPr lvl="0" algn="ctr"/>
            <a:endParaRPr lang="en-GB"/>
          </a:p>
        </p:txBody>
      </p:sp>
      <p:sp>
        <p:nvSpPr>
          <p:cNvPr id="12" name="Text Placeholder 11">
            <a:extLst>
              <a:ext uri="{FF2B5EF4-FFF2-40B4-BE49-F238E27FC236}">
                <a16:creationId xmlns:a16="http://schemas.microsoft.com/office/drawing/2014/main" id="{C958D81A-543B-F585-166D-59207A4463AF}"/>
              </a:ext>
            </a:extLst>
          </p:cNvPr>
          <p:cNvSpPr>
            <a:spLocks noGrp="1"/>
          </p:cNvSpPr>
          <p:nvPr>
            <p:ph type="body" sz="quarter" idx="41"/>
          </p:nvPr>
        </p:nvSpPr>
        <p:spPr>
          <a:xfrm>
            <a:off x="4465864" y="3737517"/>
            <a:ext cx="212270" cy="344798"/>
          </a:xfrm>
          <a:custGeom>
            <a:avLst/>
            <a:gdLst>
              <a:gd name="connsiteX0" fmla="*/ 141514 w 283026"/>
              <a:gd name="connsiteY0" fmla="*/ 81129 h 459731"/>
              <a:gd name="connsiteX1" fmla="*/ 80667 w 283026"/>
              <a:gd name="connsiteY1" fmla="*/ 141976 h 459731"/>
              <a:gd name="connsiteX2" fmla="*/ 141514 w 283026"/>
              <a:gd name="connsiteY2" fmla="*/ 202823 h 459731"/>
              <a:gd name="connsiteX3" fmla="*/ 202361 w 283026"/>
              <a:gd name="connsiteY3" fmla="*/ 141976 h 459731"/>
              <a:gd name="connsiteX4" fmla="*/ 141514 w 283026"/>
              <a:gd name="connsiteY4" fmla="*/ 81129 h 459731"/>
              <a:gd name="connsiteX5" fmla="*/ 141514 w 283026"/>
              <a:gd name="connsiteY5" fmla="*/ 0 h 459731"/>
              <a:gd name="connsiteX6" fmla="*/ 258475 w 283026"/>
              <a:gd name="connsiteY6" fmla="*/ 62199 h 459731"/>
              <a:gd name="connsiteX7" fmla="*/ 273348 w 283026"/>
              <a:gd name="connsiteY7" fmla="*/ 194034 h 459731"/>
              <a:gd name="connsiteX8" fmla="*/ 209121 w 283026"/>
              <a:gd name="connsiteY8" fmla="*/ 336009 h 459731"/>
              <a:gd name="connsiteX9" fmla="*/ 153683 w 283026"/>
              <a:gd name="connsiteY9" fmla="*/ 452294 h 459731"/>
              <a:gd name="connsiteX10" fmla="*/ 141514 w 283026"/>
              <a:gd name="connsiteY10" fmla="*/ 459731 h 459731"/>
              <a:gd name="connsiteX11" fmla="*/ 129344 w 283026"/>
              <a:gd name="connsiteY11" fmla="*/ 452294 h 459731"/>
              <a:gd name="connsiteX12" fmla="*/ 73906 w 283026"/>
              <a:gd name="connsiteY12" fmla="*/ 336009 h 459731"/>
              <a:gd name="connsiteX13" fmla="*/ 9679 w 283026"/>
              <a:gd name="connsiteY13" fmla="*/ 194034 h 459731"/>
              <a:gd name="connsiteX14" fmla="*/ 24553 w 283026"/>
              <a:gd name="connsiteY14" fmla="*/ 62199 h 459731"/>
              <a:gd name="connsiteX15" fmla="*/ 141514 w 283026"/>
              <a:gd name="connsiteY15" fmla="*/ 0 h 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026" h="459731">
                <a:moveTo>
                  <a:pt x="141514" y="81129"/>
                </a:moveTo>
                <a:cubicBezTo>
                  <a:pt x="107710" y="81129"/>
                  <a:pt x="80667" y="108172"/>
                  <a:pt x="80667" y="141976"/>
                </a:cubicBezTo>
                <a:cubicBezTo>
                  <a:pt x="80667" y="175780"/>
                  <a:pt x="107710" y="202823"/>
                  <a:pt x="141514" y="202823"/>
                </a:cubicBezTo>
                <a:cubicBezTo>
                  <a:pt x="175318" y="202823"/>
                  <a:pt x="202361" y="175780"/>
                  <a:pt x="202361" y="141976"/>
                </a:cubicBezTo>
                <a:cubicBezTo>
                  <a:pt x="202361" y="108172"/>
                  <a:pt x="175318" y="81129"/>
                  <a:pt x="141514" y="81129"/>
                </a:cubicBezTo>
                <a:close/>
                <a:moveTo>
                  <a:pt x="141514" y="0"/>
                </a:moveTo>
                <a:cubicBezTo>
                  <a:pt x="188163" y="0"/>
                  <a:pt x="232108" y="22987"/>
                  <a:pt x="258475" y="62199"/>
                </a:cubicBezTo>
                <a:cubicBezTo>
                  <a:pt x="284842" y="100735"/>
                  <a:pt x="290250" y="150089"/>
                  <a:pt x="273348" y="194034"/>
                </a:cubicBezTo>
                <a:lnTo>
                  <a:pt x="209121" y="336009"/>
                </a:lnTo>
                <a:lnTo>
                  <a:pt x="153683" y="452294"/>
                </a:lnTo>
                <a:cubicBezTo>
                  <a:pt x="151655" y="457027"/>
                  <a:pt x="146922" y="459731"/>
                  <a:pt x="141514" y="459731"/>
                </a:cubicBezTo>
                <a:cubicBezTo>
                  <a:pt x="136105" y="459731"/>
                  <a:pt x="131373" y="457027"/>
                  <a:pt x="129344" y="452294"/>
                </a:cubicBezTo>
                <a:lnTo>
                  <a:pt x="73906" y="336009"/>
                </a:lnTo>
                <a:lnTo>
                  <a:pt x="9679" y="194034"/>
                </a:lnTo>
                <a:cubicBezTo>
                  <a:pt x="-7223" y="150089"/>
                  <a:pt x="-1814" y="100735"/>
                  <a:pt x="24553" y="62199"/>
                </a:cubicBezTo>
                <a:cubicBezTo>
                  <a:pt x="50920" y="22987"/>
                  <a:pt x="94865" y="0"/>
                  <a:pt x="14151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750" b="1" dirty="0">
                <a:solidFill>
                  <a:schemeClr val="lt1">
                    <a:alpha val="0"/>
                  </a:schemeClr>
                </a:solidFill>
              </a:defRPr>
            </a:lvl1pPr>
          </a:lstStyle>
          <a:p>
            <a:pPr lvl="0" algn="ctr"/>
            <a:endParaRPr lang="en-GB"/>
          </a:p>
        </p:txBody>
      </p:sp>
    </p:spTree>
    <p:extLst>
      <p:ext uri="{BB962C8B-B14F-4D97-AF65-F5344CB8AC3E}">
        <p14:creationId xmlns:p14="http://schemas.microsoft.com/office/powerpoint/2010/main" val="29347814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06V1">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440531" y="2083458"/>
            <a:ext cx="8703469" cy="9765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678959" y="2161101"/>
            <a:ext cx="8024510" cy="821298"/>
          </a:xfrm>
        </p:spPr>
        <p:txBody>
          <a:bodyPr anchor="ctr">
            <a:noAutofit/>
          </a:bodyPr>
          <a:lstStyle>
            <a:lvl1pP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570908" y="2161101"/>
            <a:ext cx="0" cy="821298"/>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678959" y="3250810"/>
            <a:ext cx="8024510" cy="455295"/>
          </a:xfrm>
          <a:prstGeom prst="rect">
            <a:avLst/>
          </a:prstGeom>
        </p:spPr>
        <p:txBody>
          <a:bodyPr tIns="0" bIns="0" anchor="t">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268077243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06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440531" y="1941842"/>
            <a:ext cx="8703469" cy="12598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3814763" y="2161101"/>
            <a:ext cx="4717733" cy="821298"/>
          </a:xfrm>
        </p:spPr>
        <p:txBody>
          <a:bodyPr anchor="ctr">
            <a:noAutofit/>
          </a:bodyPr>
          <a:lstStyle>
            <a:lvl1pPr algn="r">
              <a:defRPr>
                <a:solidFill>
                  <a:srgbClr val="FFFFFF"/>
                </a:solidFill>
              </a:defRPr>
            </a:lvl1pPr>
          </a:lstStyle>
          <a:p>
            <a:r>
              <a:rPr lang="en-US"/>
              <a:t>Click to edit Master text</a:t>
            </a:r>
            <a:endParaRPr lang="en-ID"/>
          </a:p>
        </p:txBody>
      </p:sp>
      <p:cxnSp>
        <p:nvCxnSpPr>
          <p:cNvPr id="39" name="Straight Connector 38">
            <a:extLst>
              <a:ext uri="{FF2B5EF4-FFF2-40B4-BE49-F238E27FC236}">
                <a16:creationId xmlns:a16="http://schemas.microsoft.com/office/drawing/2014/main" id="{0990EA30-774B-C58A-0F2E-BA47E1EB0D86}"/>
              </a:ext>
            </a:extLst>
          </p:cNvPr>
          <p:cNvCxnSpPr>
            <a:cxnSpLocks/>
          </p:cNvCxnSpPr>
          <p:nvPr userDrawn="1"/>
        </p:nvCxnSpPr>
        <p:spPr>
          <a:xfrm>
            <a:off x="8703469" y="2161101"/>
            <a:ext cx="0" cy="821298"/>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3814763" y="3392426"/>
            <a:ext cx="4717733" cy="455295"/>
          </a:xfrm>
          <a:prstGeom prst="rect">
            <a:avLst/>
          </a:prstGeom>
        </p:spPr>
        <p:txBody>
          <a:bodyPr tIns="0" bIns="0" anchor="t">
            <a:noAutofit/>
          </a:bodyPr>
          <a:lstStyle>
            <a:lvl1pPr marL="0" indent="0" algn="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grpSp>
        <p:nvGrpSpPr>
          <p:cNvPr id="8" name="Group 7">
            <a:extLst>
              <a:ext uri="{FF2B5EF4-FFF2-40B4-BE49-F238E27FC236}">
                <a16:creationId xmlns:a16="http://schemas.microsoft.com/office/drawing/2014/main" id="{AAA87B1F-C374-0AA4-8837-F11E40D41CD1}"/>
              </a:ext>
            </a:extLst>
          </p:cNvPr>
          <p:cNvGrpSpPr/>
          <p:nvPr userDrawn="1"/>
        </p:nvGrpSpPr>
        <p:grpSpPr>
          <a:xfrm flipH="1">
            <a:off x="1" y="633413"/>
            <a:ext cx="3059906" cy="3876363"/>
            <a:chOff x="6400798" y="844550"/>
            <a:chExt cx="4079875" cy="5168484"/>
          </a:xfrm>
        </p:grpSpPr>
        <p:sp>
          <p:nvSpPr>
            <p:cNvPr id="9" name="Rectangle 8">
              <a:extLst>
                <a:ext uri="{FF2B5EF4-FFF2-40B4-BE49-F238E27FC236}">
                  <a16:creationId xmlns:a16="http://schemas.microsoft.com/office/drawing/2014/main" id="{1D087849-DB30-8735-4D8D-E3C4C2B69C6B}"/>
                </a:ext>
              </a:extLst>
            </p:cNvPr>
            <p:cNvSpPr/>
            <p:nvPr userDrawn="1"/>
          </p:nvSpPr>
          <p:spPr>
            <a:xfrm flipH="1">
              <a:off x="6400798" y="844550"/>
              <a:ext cx="4079875" cy="5168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0" name="Rectangle 9">
              <a:extLst>
                <a:ext uri="{FF2B5EF4-FFF2-40B4-BE49-F238E27FC236}">
                  <a16:creationId xmlns:a16="http://schemas.microsoft.com/office/drawing/2014/main" id="{B474C08B-82F0-D164-74FB-1E8FD06685E0}"/>
                </a:ext>
              </a:extLst>
            </p:cNvPr>
            <p:cNvSpPr/>
            <p:nvPr userDrawn="1"/>
          </p:nvSpPr>
          <p:spPr>
            <a:xfrm flipH="1">
              <a:off x="6400798"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grpSp>
      <p:sp>
        <p:nvSpPr>
          <p:cNvPr id="12" name="Picture Placeholder 11">
            <a:extLst>
              <a:ext uri="{FF2B5EF4-FFF2-40B4-BE49-F238E27FC236}">
                <a16:creationId xmlns:a16="http://schemas.microsoft.com/office/drawing/2014/main" id="{A3D6DFE2-5D18-6526-6D2C-830832BEFEF4}"/>
              </a:ext>
            </a:extLst>
          </p:cNvPr>
          <p:cNvSpPr>
            <a:spLocks noGrp="1"/>
          </p:cNvSpPr>
          <p:nvPr>
            <p:ph type="pic" sz="quarter" idx="10"/>
          </p:nvPr>
        </p:nvSpPr>
        <p:spPr>
          <a:xfrm>
            <a:off x="0" y="721520"/>
            <a:ext cx="2971800" cy="3700461"/>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Tree>
    <p:extLst>
      <p:ext uri="{BB962C8B-B14F-4D97-AF65-F5344CB8AC3E}">
        <p14:creationId xmlns:p14="http://schemas.microsoft.com/office/powerpoint/2010/main" val="93028023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S06V3">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sp>
        <p:nvSpPr>
          <p:cNvPr id="37" name="Rectangle 36">
            <a:extLst>
              <a:ext uri="{FF2B5EF4-FFF2-40B4-BE49-F238E27FC236}">
                <a16:creationId xmlns:a16="http://schemas.microsoft.com/office/drawing/2014/main" id="{EB6055E9-E6F7-641B-80FB-0B939D173EF4}"/>
              </a:ext>
            </a:extLst>
          </p:cNvPr>
          <p:cNvSpPr/>
          <p:nvPr userDrawn="1"/>
        </p:nvSpPr>
        <p:spPr>
          <a:xfrm>
            <a:off x="440531" y="1941842"/>
            <a:ext cx="8262938" cy="12598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8" name="Title 1">
            <a:extLst>
              <a:ext uri="{FF2B5EF4-FFF2-40B4-BE49-F238E27FC236}">
                <a16:creationId xmlns:a16="http://schemas.microsoft.com/office/drawing/2014/main" id="{A830DC25-802B-19A0-E4B3-1D633449CFAA}"/>
              </a:ext>
            </a:extLst>
          </p:cNvPr>
          <p:cNvSpPr>
            <a:spLocks noGrp="1"/>
          </p:cNvSpPr>
          <p:nvPr>
            <p:ph type="title" hasCustomPrompt="1"/>
          </p:nvPr>
        </p:nvSpPr>
        <p:spPr>
          <a:xfrm>
            <a:off x="588645" y="2161101"/>
            <a:ext cx="7943851" cy="821298"/>
          </a:xfrm>
        </p:spPr>
        <p:txBody>
          <a:bodyPr anchor="ctr">
            <a:noAutofit/>
          </a:bodyPr>
          <a:lstStyle>
            <a:lvl1pPr algn="ctr">
              <a:defRPr>
                <a:solidFill>
                  <a:srgbClr val="FFFFFF"/>
                </a:solidFill>
              </a:defRPr>
            </a:lvl1pPr>
          </a:lstStyle>
          <a:p>
            <a:r>
              <a:rPr lang="en-US"/>
              <a:t>Click to edit Master text</a:t>
            </a:r>
            <a:endParaRPr lang="en-ID"/>
          </a:p>
        </p:txBody>
      </p:sp>
      <p:sp>
        <p:nvSpPr>
          <p:cNvPr id="49" name="Text Placeholder 29">
            <a:extLst>
              <a:ext uri="{FF2B5EF4-FFF2-40B4-BE49-F238E27FC236}">
                <a16:creationId xmlns:a16="http://schemas.microsoft.com/office/drawing/2014/main" id="{CA641483-D5A7-E85B-23E4-88F7A9E459A2}"/>
              </a:ext>
            </a:extLst>
          </p:cNvPr>
          <p:cNvSpPr>
            <a:spLocks noGrp="1"/>
          </p:cNvSpPr>
          <p:nvPr>
            <p:ph type="body" sz="quarter" idx="50"/>
          </p:nvPr>
        </p:nvSpPr>
        <p:spPr>
          <a:xfrm>
            <a:off x="611504" y="3250810"/>
            <a:ext cx="7920992" cy="455295"/>
          </a:xfrm>
          <a:prstGeom prst="rect">
            <a:avLst/>
          </a:prstGeom>
        </p:spPr>
        <p:txBody>
          <a:bodyPr tIns="0" bIns="0" anchor="t">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156139425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Text Box T20V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A9602D4-D75A-D7F4-FFCF-22F1F764C7A2}"/>
              </a:ext>
            </a:extLst>
          </p:cNvPr>
          <p:cNvSpPr/>
          <p:nvPr userDrawn="1"/>
        </p:nvSpPr>
        <p:spPr>
          <a:xfrm>
            <a:off x="440531" y="0"/>
            <a:ext cx="8262938" cy="18396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548582" y="2865881"/>
            <a:ext cx="8154883" cy="242641"/>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548582" y="3162520"/>
            <a:ext cx="8154883" cy="1300895"/>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1994535"/>
            <a:ext cx="8154887" cy="577215"/>
          </a:xfrm>
        </p:spPr>
        <p:txBody>
          <a:bodyPr anchor="ctr">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528638" y="0"/>
            <a:ext cx="8086725" cy="1750219"/>
          </a:xfrm>
          <a:prstGeom prst="rect">
            <a:avLst/>
          </a:prstGeom>
          <a:solidFill>
            <a:schemeClr val="accent2">
              <a:lumMod val="20000"/>
              <a:lumOff val="80000"/>
            </a:schemeClr>
          </a:solidFill>
        </p:spPr>
        <p:txBody>
          <a:bodyPr anchor="ctr">
            <a:normAutofit/>
          </a:bodyPr>
          <a:lstStyle>
            <a:lvl1pPr marL="0" indent="0" algn="ctr">
              <a:buNone/>
              <a:defRPr sz="1000"/>
            </a:lvl1pPr>
          </a:lstStyle>
          <a:p>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1994535"/>
            <a:ext cx="0" cy="575667"/>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26" name="Rectangle 25">
            <a:extLst>
              <a:ext uri="{FF2B5EF4-FFF2-40B4-BE49-F238E27FC236}">
                <a16:creationId xmlns:a16="http://schemas.microsoft.com/office/drawing/2014/main" id="{AAAC1303-0EC3-5E1E-D38D-9DAA61834E0B}"/>
              </a:ext>
            </a:extLst>
          </p:cNvPr>
          <p:cNvSpPr/>
          <p:nvPr userDrawn="1"/>
        </p:nvSpPr>
        <p:spPr>
          <a:xfrm rot="5400000">
            <a:off x="4527947" y="1081207"/>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Tree>
    <p:extLst>
      <p:ext uri="{BB962C8B-B14F-4D97-AF65-F5344CB8AC3E}">
        <p14:creationId xmlns:p14="http://schemas.microsoft.com/office/powerpoint/2010/main" val="298176264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Text Box T20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D442C6-EECF-FD33-A672-5BDA5C831C7A}"/>
              </a:ext>
            </a:extLst>
          </p:cNvPr>
          <p:cNvSpPr/>
          <p:nvPr userDrawn="1"/>
        </p:nvSpPr>
        <p:spPr>
          <a:xfrm>
            <a:off x="4800599" y="633413"/>
            <a:ext cx="4343401" cy="38763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548582" y="1930480"/>
            <a:ext cx="4023419"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548582" y="2442283"/>
            <a:ext cx="4023419" cy="2067493"/>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3" y="633724"/>
            <a:ext cx="4023418" cy="1001078"/>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4888705" y="721520"/>
            <a:ext cx="4255295" cy="3700461"/>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633413"/>
            <a:ext cx="0" cy="10017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14" name="Rectangle 13">
            <a:extLst>
              <a:ext uri="{FF2B5EF4-FFF2-40B4-BE49-F238E27FC236}">
                <a16:creationId xmlns:a16="http://schemas.microsoft.com/office/drawing/2014/main" id="{EF328576-5150-CD3D-CA2F-222FFB2D228B}"/>
              </a:ext>
            </a:extLst>
          </p:cNvPr>
          <p:cNvSpPr/>
          <p:nvPr userDrawn="1"/>
        </p:nvSpPr>
        <p:spPr>
          <a:xfrm>
            <a:off x="4800599" y="1857376"/>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Tree>
    <p:extLst>
      <p:ext uri="{BB962C8B-B14F-4D97-AF65-F5344CB8AC3E}">
        <p14:creationId xmlns:p14="http://schemas.microsoft.com/office/powerpoint/2010/main" val="405978572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Text Box T20V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48E2C7-E138-739F-9BB2-FE2FD28A155A}"/>
              </a:ext>
            </a:extLst>
          </p:cNvPr>
          <p:cNvGrpSpPr/>
          <p:nvPr userDrawn="1"/>
        </p:nvGrpSpPr>
        <p:grpSpPr>
          <a:xfrm flipH="1">
            <a:off x="1" y="633413"/>
            <a:ext cx="3059906" cy="3876363"/>
            <a:chOff x="6400798" y="844550"/>
            <a:chExt cx="4079875" cy="5168484"/>
          </a:xfrm>
        </p:grpSpPr>
        <p:sp>
          <p:nvSpPr>
            <p:cNvPr id="10" name="Rectangle 9">
              <a:extLst>
                <a:ext uri="{FF2B5EF4-FFF2-40B4-BE49-F238E27FC236}">
                  <a16:creationId xmlns:a16="http://schemas.microsoft.com/office/drawing/2014/main" id="{FBD442C6-EECF-FD33-A672-5BDA5C831C7A}"/>
                </a:ext>
              </a:extLst>
            </p:cNvPr>
            <p:cNvSpPr/>
            <p:nvPr userDrawn="1"/>
          </p:nvSpPr>
          <p:spPr>
            <a:xfrm flipH="1">
              <a:off x="6400798" y="844550"/>
              <a:ext cx="4079875" cy="51684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4" name="Rectangle 13">
              <a:extLst>
                <a:ext uri="{FF2B5EF4-FFF2-40B4-BE49-F238E27FC236}">
                  <a16:creationId xmlns:a16="http://schemas.microsoft.com/office/drawing/2014/main" id="{EF328576-5150-CD3D-CA2F-222FFB2D228B}"/>
                </a:ext>
              </a:extLst>
            </p:cNvPr>
            <p:cNvSpPr/>
            <p:nvPr userDrawn="1"/>
          </p:nvSpPr>
          <p:spPr>
            <a:xfrm flipH="1">
              <a:off x="6400798" y="2476501"/>
              <a:ext cx="117475" cy="190499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gr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3751363" y="1930480"/>
            <a:ext cx="4952105" cy="457806"/>
          </a:xfrm>
          <a:prstGeom prst="rect">
            <a:avLst/>
          </a:prstGeom>
          <a:solidFill>
            <a:schemeClr val="accent1"/>
          </a:solidFill>
        </p:spPr>
        <p:txBody>
          <a:bodyPr tIns="0" bIns="0" anchor="ctr">
            <a:noAutofit/>
          </a:bodyPr>
          <a:lstStyle>
            <a:lvl1pPr marL="0" indent="0">
              <a:buNone/>
              <a:defRPr sz="1350" b="1">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3751363" y="2442283"/>
            <a:ext cx="4952105" cy="2067493"/>
          </a:xfrm>
          <a:prstGeom prst="rect">
            <a:avLst/>
          </a:prstGeom>
          <a:solidFill>
            <a:schemeClr val="accent1"/>
          </a:solidFill>
        </p:spPr>
        <p:txBody>
          <a:bodyPr lIns="91440" tIns="126000" rIns="91440" bIns="0">
            <a:noAutofit/>
          </a:bodyPr>
          <a:lstStyle>
            <a:lvl1pPr marL="0" indent="0">
              <a:buNone/>
              <a:defRPr sz="1200" b="0">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3751363" y="633724"/>
            <a:ext cx="4952106" cy="1001078"/>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0" y="721520"/>
            <a:ext cx="2971800" cy="3700461"/>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3643312" y="633413"/>
            <a:ext cx="0" cy="10017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Tree>
    <p:extLst>
      <p:ext uri="{BB962C8B-B14F-4D97-AF65-F5344CB8AC3E}">
        <p14:creationId xmlns:p14="http://schemas.microsoft.com/office/powerpoint/2010/main" val="347439396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Text Box T20V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D442C6-EECF-FD33-A672-5BDA5C831C7A}"/>
              </a:ext>
            </a:extLst>
          </p:cNvPr>
          <p:cNvSpPr/>
          <p:nvPr userDrawn="1"/>
        </p:nvSpPr>
        <p:spPr>
          <a:xfrm>
            <a:off x="440532" y="1046156"/>
            <a:ext cx="3418518" cy="30508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528637" y="1136648"/>
            <a:ext cx="3242306" cy="2869892"/>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14" name="Rectangle 13">
            <a:extLst>
              <a:ext uri="{FF2B5EF4-FFF2-40B4-BE49-F238E27FC236}">
                <a16:creationId xmlns:a16="http://schemas.microsoft.com/office/drawing/2014/main" id="{EF328576-5150-CD3D-CA2F-222FFB2D228B}"/>
              </a:ext>
            </a:extLst>
          </p:cNvPr>
          <p:cNvSpPr/>
          <p:nvPr userDrawn="1"/>
        </p:nvSpPr>
        <p:spPr>
          <a:xfrm>
            <a:off x="440532" y="1857220"/>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 name="Rectangle 2">
            <a:extLst>
              <a:ext uri="{FF2B5EF4-FFF2-40B4-BE49-F238E27FC236}">
                <a16:creationId xmlns:a16="http://schemas.microsoft.com/office/drawing/2014/main" id="{C0033A8B-FF98-1E02-BE1A-38B8A2DBADF2}"/>
              </a:ext>
            </a:extLst>
          </p:cNvPr>
          <p:cNvSpPr/>
          <p:nvPr userDrawn="1"/>
        </p:nvSpPr>
        <p:spPr>
          <a:xfrm>
            <a:off x="3770944" y="1857220"/>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8"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4680050" y="1930480"/>
            <a:ext cx="4023419"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4680050" y="2442284"/>
            <a:ext cx="4023419" cy="1654748"/>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2" name="Title 1">
            <a:extLst>
              <a:ext uri="{FF2B5EF4-FFF2-40B4-BE49-F238E27FC236}">
                <a16:creationId xmlns:a16="http://schemas.microsoft.com/office/drawing/2014/main" id="{1036477C-8D55-B4B8-85DD-DAF85A20D8C5}"/>
              </a:ext>
            </a:extLst>
          </p:cNvPr>
          <p:cNvSpPr>
            <a:spLocks noGrp="1"/>
          </p:cNvSpPr>
          <p:nvPr>
            <p:ph type="title"/>
          </p:nvPr>
        </p:nvSpPr>
        <p:spPr>
          <a:xfrm>
            <a:off x="4680051" y="633724"/>
            <a:ext cx="4023418" cy="1001078"/>
          </a:xfrm>
        </p:spPr>
        <p:txBody>
          <a:bodyPr anchor="t">
            <a:noAutofit/>
          </a:bodyPr>
          <a:lstStyle>
            <a:lvl1pPr>
              <a:defRPr>
                <a:solidFill>
                  <a:schemeClr val="tx1"/>
                </a:solidFill>
              </a:defRPr>
            </a:lvl1pPr>
          </a:lstStyle>
          <a:p>
            <a:r>
              <a:rPr lang="en-US"/>
              <a:t>Click to edit Master title style</a:t>
            </a:r>
            <a:endParaRPr lang="en-ID"/>
          </a:p>
        </p:txBody>
      </p:sp>
      <p:cxnSp>
        <p:nvCxnSpPr>
          <p:cNvPr id="13" name="Straight Connector 12">
            <a:extLst>
              <a:ext uri="{FF2B5EF4-FFF2-40B4-BE49-F238E27FC236}">
                <a16:creationId xmlns:a16="http://schemas.microsoft.com/office/drawing/2014/main" id="{0657BBCF-CA9E-FB2C-CA76-82D2795FF965}"/>
              </a:ext>
            </a:extLst>
          </p:cNvPr>
          <p:cNvCxnSpPr>
            <a:cxnSpLocks/>
          </p:cNvCxnSpPr>
          <p:nvPr userDrawn="1"/>
        </p:nvCxnSpPr>
        <p:spPr>
          <a:xfrm>
            <a:off x="4571999" y="633413"/>
            <a:ext cx="0" cy="10017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6197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Text Box T20V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AC0811-B538-6793-87C0-3D6ED1AC6059}"/>
              </a:ext>
            </a:extLst>
          </p:cNvPr>
          <p:cNvGrpSpPr/>
          <p:nvPr userDrawn="1"/>
        </p:nvGrpSpPr>
        <p:grpSpPr>
          <a:xfrm rot="16200000">
            <a:off x="1232715" y="1252121"/>
            <a:ext cx="2191940" cy="4657370"/>
            <a:chOff x="2224091" y="-1834672"/>
            <a:chExt cx="2922586" cy="6209826"/>
          </a:xfrm>
        </p:grpSpPr>
        <p:sp>
          <p:nvSpPr>
            <p:cNvPr id="5" name="Rectangle 4">
              <a:extLst>
                <a:ext uri="{FF2B5EF4-FFF2-40B4-BE49-F238E27FC236}">
                  <a16:creationId xmlns:a16="http://schemas.microsoft.com/office/drawing/2014/main" id="{49286371-865F-C37D-9350-2A89CD104834}"/>
                </a:ext>
              </a:extLst>
            </p:cNvPr>
            <p:cNvSpPr/>
            <p:nvPr userDrawn="1"/>
          </p:nvSpPr>
          <p:spPr>
            <a:xfrm>
              <a:off x="2224091" y="-1834672"/>
              <a:ext cx="2922582" cy="62098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8" name="Freeform: Shape 7">
              <a:extLst>
                <a:ext uri="{FF2B5EF4-FFF2-40B4-BE49-F238E27FC236}">
                  <a16:creationId xmlns:a16="http://schemas.microsoft.com/office/drawing/2014/main" id="{0C2FC66A-70C2-DBA2-3626-C933F4A5FF1E}"/>
                </a:ext>
              </a:extLst>
            </p:cNvPr>
            <p:cNvSpPr/>
            <p:nvPr userDrawn="1"/>
          </p:nvSpPr>
          <p:spPr>
            <a:xfrm rot="5400000">
              <a:off x="4191507" y="3419982"/>
              <a:ext cx="954001" cy="956339"/>
            </a:xfrm>
            <a:custGeom>
              <a:avLst/>
              <a:gdLst>
                <a:gd name="connsiteX0" fmla="*/ 0 w 954001"/>
                <a:gd name="connsiteY0" fmla="*/ 117476 h 956339"/>
                <a:gd name="connsiteX1" fmla="*/ 0 w 954001"/>
                <a:gd name="connsiteY1" fmla="*/ 0 h 956339"/>
                <a:gd name="connsiteX2" fmla="*/ 954001 w 954001"/>
                <a:gd name="connsiteY2" fmla="*/ 0 h 956339"/>
                <a:gd name="connsiteX3" fmla="*/ 954001 w 954001"/>
                <a:gd name="connsiteY3" fmla="*/ 117476 h 956339"/>
                <a:gd name="connsiteX4" fmla="*/ 954000 w 954001"/>
                <a:gd name="connsiteY4" fmla="*/ 117476 h 956339"/>
                <a:gd name="connsiteX5" fmla="*/ 954000 w 954001"/>
                <a:gd name="connsiteY5" fmla="*/ 956339 h 956339"/>
                <a:gd name="connsiteX6" fmla="*/ 836525 w 954001"/>
                <a:gd name="connsiteY6" fmla="*/ 956339 h 956339"/>
                <a:gd name="connsiteX7" fmla="*/ 836525 w 954001"/>
                <a:gd name="connsiteY7" fmla="*/ 117476 h 9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01" h="956339">
                  <a:moveTo>
                    <a:pt x="0" y="117476"/>
                  </a:moveTo>
                  <a:lnTo>
                    <a:pt x="0" y="0"/>
                  </a:lnTo>
                  <a:lnTo>
                    <a:pt x="954001" y="0"/>
                  </a:lnTo>
                  <a:lnTo>
                    <a:pt x="954001" y="117476"/>
                  </a:lnTo>
                  <a:lnTo>
                    <a:pt x="954000" y="117476"/>
                  </a:lnTo>
                  <a:lnTo>
                    <a:pt x="954000" y="956339"/>
                  </a:lnTo>
                  <a:lnTo>
                    <a:pt x="836525" y="956339"/>
                  </a:lnTo>
                  <a:lnTo>
                    <a:pt x="836525" y="117476"/>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solidFill>
                  <a:schemeClr val="tx1"/>
                </a:solidFill>
              </a:endParaRPr>
            </a:p>
          </p:txBody>
        </p:sp>
      </p:gr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0" y="2571751"/>
            <a:ext cx="4572000" cy="2105024"/>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
        <p:nvSpPr>
          <p:cNvPr id="10" name="Rectangle 9">
            <a:extLst>
              <a:ext uri="{FF2B5EF4-FFF2-40B4-BE49-F238E27FC236}">
                <a16:creationId xmlns:a16="http://schemas.microsoft.com/office/drawing/2014/main" id="{FBD442C6-EECF-FD33-A672-5BDA5C831C7A}"/>
              </a:ext>
            </a:extLst>
          </p:cNvPr>
          <p:cNvSpPr/>
          <p:nvPr userDrawn="1"/>
        </p:nvSpPr>
        <p:spPr>
          <a:xfrm>
            <a:off x="5329238" y="0"/>
            <a:ext cx="3814762" cy="46767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5561114" y="1169194"/>
            <a:ext cx="3142355" cy="656714"/>
          </a:xfrm>
          <a:prstGeom prst="rect">
            <a:avLst/>
          </a:prstGeom>
        </p:spPr>
        <p:txBody>
          <a:bodyPr tIns="0" bIns="0" anchor="b">
            <a:noAutofit/>
          </a:bodyPr>
          <a:lstStyle>
            <a:lvl1pPr marL="0" indent="0">
              <a:buNone/>
              <a:defRPr sz="1350" b="1">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5561114" y="1879904"/>
            <a:ext cx="3142355" cy="2094402"/>
          </a:xfrm>
          <a:prstGeom prst="rect">
            <a:avLst/>
          </a:prstGeom>
        </p:spPr>
        <p:txBody>
          <a:bodyPr tIns="0" bIns="0">
            <a:noAutofit/>
          </a:bodyPr>
          <a:lstStyle>
            <a:lvl1pPr marL="0" indent="0">
              <a:buNone/>
              <a:defRPr sz="1200" b="0">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3" y="633724"/>
            <a:ext cx="4023418" cy="1001078"/>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633413"/>
            <a:ext cx="0" cy="10017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Tree>
    <p:extLst>
      <p:ext uri="{BB962C8B-B14F-4D97-AF65-F5344CB8AC3E}">
        <p14:creationId xmlns:p14="http://schemas.microsoft.com/office/powerpoint/2010/main" val="145915331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Text Box T20V6">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AC0811-B538-6793-87C0-3D6ED1AC6059}"/>
              </a:ext>
            </a:extLst>
          </p:cNvPr>
          <p:cNvGrpSpPr/>
          <p:nvPr userDrawn="1"/>
        </p:nvGrpSpPr>
        <p:grpSpPr>
          <a:xfrm rot="5400000">
            <a:off x="5722278" y="-1235644"/>
            <a:ext cx="2191940" cy="4663227"/>
            <a:chOff x="2224091" y="-1842482"/>
            <a:chExt cx="2922586" cy="6217636"/>
          </a:xfrm>
        </p:grpSpPr>
        <p:sp>
          <p:nvSpPr>
            <p:cNvPr id="5" name="Rectangle 4">
              <a:extLst>
                <a:ext uri="{FF2B5EF4-FFF2-40B4-BE49-F238E27FC236}">
                  <a16:creationId xmlns:a16="http://schemas.microsoft.com/office/drawing/2014/main" id="{49286371-865F-C37D-9350-2A89CD104834}"/>
                </a:ext>
              </a:extLst>
            </p:cNvPr>
            <p:cNvSpPr/>
            <p:nvPr userDrawn="1"/>
          </p:nvSpPr>
          <p:spPr>
            <a:xfrm>
              <a:off x="2224091" y="-1842482"/>
              <a:ext cx="2922582" cy="62176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8" name="Freeform: Shape 7">
              <a:extLst>
                <a:ext uri="{FF2B5EF4-FFF2-40B4-BE49-F238E27FC236}">
                  <a16:creationId xmlns:a16="http://schemas.microsoft.com/office/drawing/2014/main" id="{0C2FC66A-70C2-DBA2-3626-C933F4A5FF1E}"/>
                </a:ext>
              </a:extLst>
            </p:cNvPr>
            <p:cNvSpPr/>
            <p:nvPr userDrawn="1"/>
          </p:nvSpPr>
          <p:spPr>
            <a:xfrm rot="5400000">
              <a:off x="4191507" y="3419982"/>
              <a:ext cx="954001" cy="956339"/>
            </a:xfrm>
            <a:custGeom>
              <a:avLst/>
              <a:gdLst>
                <a:gd name="connsiteX0" fmla="*/ 0 w 954001"/>
                <a:gd name="connsiteY0" fmla="*/ 117476 h 956339"/>
                <a:gd name="connsiteX1" fmla="*/ 0 w 954001"/>
                <a:gd name="connsiteY1" fmla="*/ 0 h 956339"/>
                <a:gd name="connsiteX2" fmla="*/ 954001 w 954001"/>
                <a:gd name="connsiteY2" fmla="*/ 0 h 956339"/>
                <a:gd name="connsiteX3" fmla="*/ 954001 w 954001"/>
                <a:gd name="connsiteY3" fmla="*/ 117476 h 956339"/>
                <a:gd name="connsiteX4" fmla="*/ 954000 w 954001"/>
                <a:gd name="connsiteY4" fmla="*/ 117476 h 956339"/>
                <a:gd name="connsiteX5" fmla="*/ 954000 w 954001"/>
                <a:gd name="connsiteY5" fmla="*/ 956339 h 956339"/>
                <a:gd name="connsiteX6" fmla="*/ 836525 w 954001"/>
                <a:gd name="connsiteY6" fmla="*/ 956339 h 956339"/>
                <a:gd name="connsiteX7" fmla="*/ 836525 w 954001"/>
                <a:gd name="connsiteY7" fmla="*/ 117476 h 9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01" h="956339">
                  <a:moveTo>
                    <a:pt x="0" y="117476"/>
                  </a:moveTo>
                  <a:lnTo>
                    <a:pt x="0" y="0"/>
                  </a:lnTo>
                  <a:lnTo>
                    <a:pt x="954001" y="0"/>
                  </a:lnTo>
                  <a:lnTo>
                    <a:pt x="954001" y="117476"/>
                  </a:lnTo>
                  <a:lnTo>
                    <a:pt x="954000" y="117476"/>
                  </a:lnTo>
                  <a:lnTo>
                    <a:pt x="954000" y="956339"/>
                  </a:lnTo>
                  <a:lnTo>
                    <a:pt x="836525" y="956339"/>
                  </a:lnTo>
                  <a:lnTo>
                    <a:pt x="836525" y="117476"/>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solidFill>
                  <a:schemeClr val="tx1"/>
                </a:solidFill>
              </a:endParaRPr>
            </a:p>
          </p:txBody>
        </p:sp>
      </p:grpSp>
      <p:sp>
        <p:nvSpPr>
          <p:cNvPr id="10" name="Rectangle 9">
            <a:extLst>
              <a:ext uri="{FF2B5EF4-FFF2-40B4-BE49-F238E27FC236}">
                <a16:creationId xmlns:a16="http://schemas.microsoft.com/office/drawing/2014/main" id="{FBD442C6-EECF-FD33-A672-5BDA5C831C7A}"/>
              </a:ext>
            </a:extLst>
          </p:cNvPr>
          <p:cNvSpPr/>
          <p:nvPr userDrawn="1"/>
        </p:nvSpPr>
        <p:spPr>
          <a:xfrm>
            <a:off x="0" y="-1"/>
            <a:ext cx="3814762" cy="42415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6"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231877" y="438150"/>
            <a:ext cx="3142355" cy="656714"/>
          </a:xfrm>
          <a:prstGeom prst="rect">
            <a:avLst/>
          </a:prstGeom>
        </p:spPr>
        <p:txBody>
          <a:bodyPr tIns="0" bIns="0" anchor="b">
            <a:noAutofit/>
          </a:bodyPr>
          <a:lstStyle>
            <a:lvl1pPr marL="0" indent="0">
              <a:buNone/>
              <a:defRPr sz="1350" b="1">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7"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231877" y="1148861"/>
            <a:ext cx="3142355" cy="2091331"/>
          </a:xfrm>
          <a:prstGeom prst="rect">
            <a:avLst/>
          </a:prstGeom>
        </p:spPr>
        <p:txBody>
          <a:bodyPr tIns="0" bIns="0">
            <a:noAutofit/>
          </a:bodyPr>
          <a:lstStyle>
            <a:lvl1pPr marL="0" indent="0">
              <a:buNone/>
              <a:defRPr sz="1200" b="0">
                <a:solidFill>
                  <a:srgbClr val="FFFFFF"/>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Title 1">
            <a:extLst>
              <a:ext uri="{FF2B5EF4-FFF2-40B4-BE49-F238E27FC236}">
                <a16:creationId xmlns:a16="http://schemas.microsoft.com/office/drawing/2014/main" id="{1036477C-8D55-B4B8-85DD-DAF85A20D8C5}"/>
              </a:ext>
            </a:extLst>
          </p:cNvPr>
          <p:cNvSpPr>
            <a:spLocks noGrp="1"/>
          </p:cNvSpPr>
          <p:nvPr>
            <p:ph type="title"/>
          </p:nvPr>
        </p:nvSpPr>
        <p:spPr>
          <a:xfrm>
            <a:off x="4680051" y="3240502"/>
            <a:ext cx="4023418" cy="1001078"/>
          </a:xfrm>
        </p:spPr>
        <p:txBody>
          <a:bodyPr anchor="t">
            <a:noAutofit/>
          </a:bodyPr>
          <a:lstStyle>
            <a:lvl1pPr>
              <a:defRPr>
                <a:solidFill>
                  <a:schemeClr val="tx1"/>
                </a:solidFill>
              </a:defRPr>
            </a:lvl1pPr>
          </a:lstStyle>
          <a:p>
            <a:r>
              <a:rPr lang="en-US"/>
              <a:t>Click to edit Master title style</a:t>
            </a:r>
            <a:endParaRPr lang="en-ID"/>
          </a:p>
        </p:txBody>
      </p:sp>
      <p:cxnSp>
        <p:nvCxnSpPr>
          <p:cNvPr id="4" name="Straight Connector 3">
            <a:extLst>
              <a:ext uri="{FF2B5EF4-FFF2-40B4-BE49-F238E27FC236}">
                <a16:creationId xmlns:a16="http://schemas.microsoft.com/office/drawing/2014/main" id="{0657BBCF-CA9E-FB2C-CA76-82D2795FF965}"/>
              </a:ext>
            </a:extLst>
          </p:cNvPr>
          <p:cNvCxnSpPr>
            <a:cxnSpLocks/>
          </p:cNvCxnSpPr>
          <p:nvPr userDrawn="1"/>
        </p:nvCxnSpPr>
        <p:spPr>
          <a:xfrm>
            <a:off x="4572000" y="3240191"/>
            <a:ext cx="0" cy="10017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4572000" y="1"/>
            <a:ext cx="4572000" cy="2105024"/>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Tree>
    <p:extLst>
      <p:ext uri="{BB962C8B-B14F-4D97-AF65-F5344CB8AC3E}">
        <p14:creationId xmlns:p14="http://schemas.microsoft.com/office/powerpoint/2010/main" val="228540479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ext Boxes T21V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E13754-AAF2-AD15-CFAE-7AA7F2563720}"/>
              </a:ext>
            </a:extLst>
          </p:cNvPr>
          <p:cNvSpPr/>
          <p:nvPr userDrawn="1"/>
        </p:nvSpPr>
        <p:spPr>
          <a:xfrm>
            <a:off x="-1784" y="-3570"/>
            <a:ext cx="3860006" cy="32813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15" name="Picture Placeholder 11">
            <a:extLst>
              <a:ext uri="{FF2B5EF4-FFF2-40B4-BE49-F238E27FC236}">
                <a16:creationId xmlns:a16="http://schemas.microsoft.com/office/drawing/2014/main" id="{62F44640-A9EB-C412-36D2-BCAA7BA09086}"/>
              </a:ext>
            </a:extLst>
          </p:cNvPr>
          <p:cNvSpPr>
            <a:spLocks noGrp="1"/>
          </p:cNvSpPr>
          <p:nvPr>
            <p:ph type="pic" sz="quarter" idx="10"/>
          </p:nvPr>
        </p:nvSpPr>
        <p:spPr>
          <a:xfrm>
            <a:off x="1" y="0"/>
            <a:ext cx="3766184" cy="3188641"/>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Text Placeholder 29">
            <a:extLst>
              <a:ext uri="{FF2B5EF4-FFF2-40B4-BE49-F238E27FC236}">
                <a16:creationId xmlns:a16="http://schemas.microsoft.com/office/drawing/2014/main" id="{F28F550A-A637-E065-107C-7C7A9E6C01FA}"/>
              </a:ext>
            </a:extLst>
          </p:cNvPr>
          <p:cNvSpPr>
            <a:spLocks noGrp="1"/>
          </p:cNvSpPr>
          <p:nvPr>
            <p:ph type="body" sz="quarter" idx="39"/>
          </p:nvPr>
        </p:nvSpPr>
        <p:spPr>
          <a:xfrm>
            <a:off x="4680050" y="2109074"/>
            <a:ext cx="4023419" cy="24337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 name="Text Placeholder 29">
            <a:extLst>
              <a:ext uri="{FF2B5EF4-FFF2-40B4-BE49-F238E27FC236}">
                <a16:creationId xmlns:a16="http://schemas.microsoft.com/office/drawing/2014/main" id="{1BDAC654-D9AC-B935-534C-0FF7A6BB04C7}"/>
              </a:ext>
            </a:extLst>
          </p:cNvPr>
          <p:cNvSpPr>
            <a:spLocks noGrp="1"/>
          </p:cNvSpPr>
          <p:nvPr>
            <p:ph type="body" sz="quarter" idx="40"/>
          </p:nvPr>
        </p:nvSpPr>
        <p:spPr>
          <a:xfrm>
            <a:off x="4680050" y="2406446"/>
            <a:ext cx="4023419" cy="782195"/>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4680051" y="438150"/>
            <a:ext cx="4023418" cy="1375245"/>
          </a:xfrm>
        </p:spPr>
        <p:txBody>
          <a:bodyPr anchor="b">
            <a:noAutofit/>
          </a:bodyPr>
          <a:lstStyle>
            <a:lvl1pPr>
              <a:defRPr>
                <a:solidFill>
                  <a:schemeClr val="tx1"/>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4571999" y="438150"/>
            <a:ext cx="0" cy="137524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62D270A3-A429-F424-E73F-8C35CF7A6C40}"/>
              </a:ext>
            </a:extLst>
          </p:cNvPr>
          <p:cNvSpPr/>
          <p:nvPr userDrawn="1"/>
        </p:nvSpPr>
        <p:spPr>
          <a:xfrm rot="5400000">
            <a:off x="3141845" y="2561416"/>
            <a:ext cx="715501" cy="717254"/>
          </a:xfrm>
          <a:custGeom>
            <a:avLst/>
            <a:gdLst>
              <a:gd name="connsiteX0" fmla="*/ 0 w 954001"/>
              <a:gd name="connsiteY0" fmla="*/ 117476 h 956339"/>
              <a:gd name="connsiteX1" fmla="*/ 0 w 954001"/>
              <a:gd name="connsiteY1" fmla="*/ 0 h 956339"/>
              <a:gd name="connsiteX2" fmla="*/ 954001 w 954001"/>
              <a:gd name="connsiteY2" fmla="*/ 0 h 956339"/>
              <a:gd name="connsiteX3" fmla="*/ 954001 w 954001"/>
              <a:gd name="connsiteY3" fmla="*/ 117476 h 956339"/>
              <a:gd name="connsiteX4" fmla="*/ 954000 w 954001"/>
              <a:gd name="connsiteY4" fmla="*/ 117476 h 956339"/>
              <a:gd name="connsiteX5" fmla="*/ 954000 w 954001"/>
              <a:gd name="connsiteY5" fmla="*/ 956339 h 956339"/>
              <a:gd name="connsiteX6" fmla="*/ 836525 w 954001"/>
              <a:gd name="connsiteY6" fmla="*/ 956339 h 956339"/>
              <a:gd name="connsiteX7" fmla="*/ 836525 w 954001"/>
              <a:gd name="connsiteY7" fmla="*/ 117476 h 9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01" h="956339">
                <a:moveTo>
                  <a:pt x="0" y="117476"/>
                </a:moveTo>
                <a:lnTo>
                  <a:pt x="0" y="0"/>
                </a:lnTo>
                <a:lnTo>
                  <a:pt x="954001" y="0"/>
                </a:lnTo>
                <a:lnTo>
                  <a:pt x="954001" y="117476"/>
                </a:lnTo>
                <a:lnTo>
                  <a:pt x="954000" y="117476"/>
                </a:lnTo>
                <a:lnTo>
                  <a:pt x="954000" y="956339"/>
                </a:lnTo>
                <a:lnTo>
                  <a:pt x="836525" y="956339"/>
                </a:lnTo>
                <a:lnTo>
                  <a:pt x="836525" y="117476"/>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solidFill>
                <a:schemeClr val="tx1"/>
              </a:solidFill>
            </a:endParaRPr>
          </a:p>
        </p:txBody>
      </p:sp>
      <p:sp>
        <p:nvSpPr>
          <p:cNvPr id="20" name="Text Placeholder 29">
            <a:extLst>
              <a:ext uri="{FF2B5EF4-FFF2-40B4-BE49-F238E27FC236}">
                <a16:creationId xmlns:a16="http://schemas.microsoft.com/office/drawing/2014/main" id="{7420A28C-E135-C56E-F79F-F283CD6B60DF}"/>
              </a:ext>
            </a:extLst>
          </p:cNvPr>
          <p:cNvSpPr>
            <a:spLocks noGrp="1"/>
          </p:cNvSpPr>
          <p:nvPr>
            <p:ph type="body" sz="quarter" idx="41"/>
          </p:nvPr>
        </p:nvSpPr>
        <p:spPr>
          <a:xfrm>
            <a:off x="445642" y="3396211"/>
            <a:ext cx="8257826" cy="243375"/>
          </a:xfrm>
          <a:prstGeom prst="rect">
            <a:avLst/>
          </a:prstGeom>
        </p:spPr>
        <p:txBody>
          <a:bodyPr tIns="0" bIns="0" anchor="ctr">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2" name="Text Placeholder 29">
            <a:extLst>
              <a:ext uri="{FF2B5EF4-FFF2-40B4-BE49-F238E27FC236}">
                <a16:creationId xmlns:a16="http://schemas.microsoft.com/office/drawing/2014/main" id="{2AC36E79-BCA0-C596-D321-2B6E38193C55}"/>
              </a:ext>
            </a:extLst>
          </p:cNvPr>
          <p:cNvSpPr>
            <a:spLocks noGrp="1"/>
          </p:cNvSpPr>
          <p:nvPr>
            <p:ph type="body" sz="quarter" idx="42"/>
          </p:nvPr>
        </p:nvSpPr>
        <p:spPr>
          <a:xfrm>
            <a:off x="445642" y="3693583"/>
            <a:ext cx="8257826" cy="874918"/>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177481326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Text Boxes T21V2">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548583" y="1114425"/>
            <a:ext cx="3266180" cy="2914650"/>
          </a:xfrm>
        </p:spPr>
        <p:txBody>
          <a:bodyPr anchor="ctr">
            <a:noAutofit/>
          </a:bodyPr>
          <a:lstStyle>
            <a:lvl1pPr>
              <a:defRPr>
                <a:solidFill>
                  <a:schemeClr val="tx1"/>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440531" y="1884128"/>
            <a:ext cx="0" cy="137524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9">
            <a:extLst>
              <a:ext uri="{FF2B5EF4-FFF2-40B4-BE49-F238E27FC236}">
                <a16:creationId xmlns:a16="http://schemas.microsoft.com/office/drawing/2014/main" id="{7127DC28-28A8-3A98-B7FB-41B0888536BE}"/>
              </a:ext>
            </a:extLst>
          </p:cNvPr>
          <p:cNvSpPr>
            <a:spLocks noGrp="1"/>
          </p:cNvSpPr>
          <p:nvPr>
            <p:ph type="body" sz="quarter" idx="39"/>
          </p:nvPr>
        </p:nvSpPr>
        <p:spPr>
          <a:xfrm>
            <a:off x="4572000" y="613864"/>
            <a:ext cx="4131469"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8C38966B-9C0F-01D5-79F5-8D32825F662C}"/>
              </a:ext>
            </a:extLst>
          </p:cNvPr>
          <p:cNvSpPr>
            <a:spLocks noGrp="1"/>
          </p:cNvSpPr>
          <p:nvPr>
            <p:ph type="body" sz="quarter" idx="40"/>
          </p:nvPr>
        </p:nvSpPr>
        <p:spPr>
          <a:xfrm>
            <a:off x="4572000" y="1125668"/>
            <a:ext cx="4131469" cy="1259847"/>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2" name="Text Placeholder 29">
            <a:extLst>
              <a:ext uri="{FF2B5EF4-FFF2-40B4-BE49-F238E27FC236}">
                <a16:creationId xmlns:a16="http://schemas.microsoft.com/office/drawing/2014/main" id="{10E6AACB-9199-C0B7-282D-52AE821B16C9}"/>
              </a:ext>
            </a:extLst>
          </p:cNvPr>
          <p:cNvSpPr>
            <a:spLocks noGrp="1"/>
          </p:cNvSpPr>
          <p:nvPr>
            <p:ph type="body" sz="quarter" idx="41"/>
          </p:nvPr>
        </p:nvSpPr>
        <p:spPr>
          <a:xfrm>
            <a:off x="4572000" y="2747464"/>
            <a:ext cx="4131469"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103CFF70-7DC7-B43D-57C7-3C6435517D60}"/>
              </a:ext>
            </a:extLst>
          </p:cNvPr>
          <p:cNvSpPr>
            <a:spLocks noGrp="1"/>
          </p:cNvSpPr>
          <p:nvPr>
            <p:ph type="body" sz="quarter" idx="42"/>
          </p:nvPr>
        </p:nvSpPr>
        <p:spPr>
          <a:xfrm>
            <a:off x="4572000" y="3259267"/>
            <a:ext cx="4131469" cy="1259847"/>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253542285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Text Boxes T22V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F6E62-3413-1570-07FF-4E66972B963F}"/>
              </a:ext>
            </a:extLst>
          </p:cNvPr>
          <p:cNvSpPr/>
          <p:nvPr userDrawn="1"/>
        </p:nvSpPr>
        <p:spPr>
          <a:xfrm>
            <a:off x="1" y="0"/>
            <a:ext cx="9143999" cy="21466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548583" y="438150"/>
            <a:ext cx="8154885" cy="1375245"/>
          </a:xfrm>
        </p:spPr>
        <p:txBody>
          <a:bodyPr anchor="ctr">
            <a:noAutofit/>
          </a:bodyPr>
          <a:lstStyle>
            <a:lvl1pPr>
              <a:defRPr>
                <a:solidFill>
                  <a:srgbClr val="FFFFFF"/>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440531" y="438150"/>
            <a:ext cx="0" cy="1375245"/>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29">
            <a:extLst>
              <a:ext uri="{FF2B5EF4-FFF2-40B4-BE49-F238E27FC236}">
                <a16:creationId xmlns:a16="http://schemas.microsoft.com/office/drawing/2014/main" id="{7127DC28-28A8-3A98-B7FB-41B0888536BE}"/>
              </a:ext>
            </a:extLst>
          </p:cNvPr>
          <p:cNvSpPr>
            <a:spLocks noGrp="1"/>
          </p:cNvSpPr>
          <p:nvPr>
            <p:ph type="body" sz="quarter" idx="39"/>
          </p:nvPr>
        </p:nvSpPr>
        <p:spPr>
          <a:xfrm>
            <a:off x="438150" y="2574131"/>
            <a:ext cx="2276944"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8C38966B-9C0F-01D5-79F5-8D32825F662C}"/>
              </a:ext>
            </a:extLst>
          </p:cNvPr>
          <p:cNvSpPr>
            <a:spLocks noGrp="1"/>
          </p:cNvSpPr>
          <p:nvPr>
            <p:ph type="body" sz="quarter" idx="40"/>
          </p:nvPr>
        </p:nvSpPr>
        <p:spPr>
          <a:xfrm>
            <a:off x="438150" y="3085935"/>
            <a:ext cx="2276944" cy="1259847"/>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A80A793C-55DC-602B-758B-1FA03A818170}"/>
              </a:ext>
            </a:extLst>
          </p:cNvPr>
          <p:cNvSpPr>
            <a:spLocks noGrp="1"/>
          </p:cNvSpPr>
          <p:nvPr>
            <p:ph type="body" sz="quarter" idx="41"/>
          </p:nvPr>
        </p:nvSpPr>
        <p:spPr>
          <a:xfrm>
            <a:off x="3433528" y="2574131"/>
            <a:ext cx="2276944"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0" name="Text Placeholder 29">
            <a:extLst>
              <a:ext uri="{FF2B5EF4-FFF2-40B4-BE49-F238E27FC236}">
                <a16:creationId xmlns:a16="http://schemas.microsoft.com/office/drawing/2014/main" id="{F448C94B-AA7A-7262-4B9F-836462086A78}"/>
              </a:ext>
            </a:extLst>
          </p:cNvPr>
          <p:cNvSpPr>
            <a:spLocks noGrp="1"/>
          </p:cNvSpPr>
          <p:nvPr>
            <p:ph type="body" sz="quarter" idx="42"/>
          </p:nvPr>
        </p:nvSpPr>
        <p:spPr>
          <a:xfrm>
            <a:off x="3433528" y="3085935"/>
            <a:ext cx="2276944" cy="1259847"/>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4" name="Text Placeholder 29">
            <a:extLst>
              <a:ext uri="{FF2B5EF4-FFF2-40B4-BE49-F238E27FC236}">
                <a16:creationId xmlns:a16="http://schemas.microsoft.com/office/drawing/2014/main" id="{8E844AFC-B10F-3963-60E2-0CBF59257982}"/>
              </a:ext>
            </a:extLst>
          </p:cNvPr>
          <p:cNvSpPr>
            <a:spLocks noGrp="1"/>
          </p:cNvSpPr>
          <p:nvPr>
            <p:ph type="body" sz="quarter" idx="43"/>
          </p:nvPr>
        </p:nvSpPr>
        <p:spPr>
          <a:xfrm>
            <a:off x="6428906" y="2574131"/>
            <a:ext cx="2276944" cy="457806"/>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290D6F4A-B1FF-50CB-37C9-67C24FF49AE0}"/>
              </a:ext>
            </a:extLst>
          </p:cNvPr>
          <p:cNvSpPr>
            <a:spLocks noGrp="1"/>
          </p:cNvSpPr>
          <p:nvPr>
            <p:ph type="body" sz="quarter" idx="44"/>
          </p:nvPr>
        </p:nvSpPr>
        <p:spPr>
          <a:xfrm>
            <a:off x="6428906" y="3085935"/>
            <a:ext cx="2276944" cy="1259847"/>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399965680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Text Boxes T23V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F6E62-3413-1570-07FF-4E66972B963F}"/>
              </a:ext>
            </a:extLst>
          </p:cNvPr>
          <p:cNvSpPr/>
          <p:nvPr userDrawn="1"/>
        </p:nvSpPr>
        <p:spPr>
          <a:xfrm>
            <a:off x="1" y="1"/>
            <a:ext cx="9143999" cy="1600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5" name="Title 1">
            <a:extLst>
              <a:ext uri="{FF2B5EF4-FFF2-40B4-BE49-F238E27FC236}">
                <a16:creationId xmlns:a16="http://schemas.microsoft.com/office/drawing/2014/main" id="{1036477C-8D55-B4B8-85DD-DAF85A20D8C5}"/>
              </a:ext>
            </a:extLst>
          </p:cNvPr>
          <p:cNvSpPr>
            <a:spLocks noGrp="1"/>
          </p:cNvSpPr>
          <p:nvPr>
            <p:ph type="title"/>
          </p:nvPr>
        </p:nvSpPr>
        <p:spPr>
          <a:xfrm>
            <a:off x="548583" y="438150"/>
            <a:ext cx="8154885" cy="976313"/>
          </a:xfrm>
        </p:spPr>
        <p:txBody>
          <a:bodyPr anchor="ctr">
            <a:noAutofit/>
          </a:bodyPr>
          <a:lstStyle>
            <a:lvl1pPr>
              <a:defRPr>
                <a:solidFill>
                  <a:srgbClr val="FFFFFF"/>
                </a:solidFill>
              </a:defRPr>
            </a:lvl1pPr>
          </a:lstStyle>
          <a:p>
            <a:r>
              <a:rPr lang="en-US"/>
              <a:t>Click to edit Master title style</a:t>
            </a:r>
            <a:endParaRPr lang="en-ID"/>
          </a:p>
        </p:txBody>
      </p:sp>
      <p:cxnSp>
        <p:nvCxnSpPr>
          <p:cNvPr id="8" name="Straight Connector 7">
            <a:extLst>
              <a:ext uri="{FF2B5EF4-FFF2-40B4-BE49-F238E27FC236}">
                <a16:creationId xmlns:a16="http://schemas.microsoft.com/office/drawing/2014/main" id="{0657BBCF-CA9E-FB2C-CA76-82D2795FF965}"/>
              </a:ext>
            </a:extLst>
          </p:cNvPr>
          <p:cNvCxnSpPr>
            <a:cxnSpLocks/>
          </p:cNvCxnSpPr>
          <p:nvPr userDrawn="1"/>
        </p:nvCxnSpPr>
        <p:spPr>
          <a:xfrm>
            <a:off x="440531" y="438150"/>
            <a:ext cx="0" cy="976313"/>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29">
            <a:extLst>
              <a:ext uri="{FF2B5EF4-FFF2-40B4-BE49-F238E27FC236}">
                <a16:creationId xmlns:a16="http://schemas.microsoft.com/office/drawing/2014/main" id="{7127DC28-28A8-3A98-B7FB-41B0888536BE}"/>
              </a:ext>
            </a:extLst>
          </p:cNvPr>
          <p:cNvSpPr>
            <a:spLocks noGrp="1"/>
          </p:cNvSpPr>
          <p:nvPr>
            <p:ph type="body" sz="quarter" idx="39"/>
          </p:nvPr>
        </p:nvSpPr>
        <p:spPr>
          <a:xfrm>
            <a:off x="438150" y="1824037"/>
            <a:ext cx="3376611" cy="405418"/>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9" name="Text Placeholder 29">
            <a:extLst>
              <a:ext uri="{FF2B5EF4-FFF2-40B4-BE49-F238E27FC236}">
                <a16:creationId xmlns:a16="http://schemas.microsoft.com/office/drawing/2014/main" id="{8C38966B-9C0F-01D5-79F5-8D32825F662C}"/>
              </a:ext>
            </a:extLst>
          </p:cNvPr>
          <p:cNvSpPr>
            <a:spLocks noGrp="1"/>
          </p:cNvSpPr>
          <p:nvPr>
            <p:ph type="body" sz="quarter" idx="40"/>
          </p:nvPr>
        </p:nvSpPr>
        <p:spPr>
          <a:xfrm>
            <a:off x="438150" y="2283454"/>
            <a:ext cx="3376611" cy="795503"/>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BF29A8C4-E01C-8823-3D21-FBEB0A37FD9D}"/>
              </a:ext>
            </a:extLst>
          </p:cNvPr>
          <p:cNvSpPr>
            <a:spLocks noGrp="1"/>
          </p:cNvSpPr>
          <p:nvPr>
            <p:ph type="body" sz="quarter" idx="41"/>
          </p:nvPr>
        </p:nvSpPr>
        <p:spPr>
          <a:xfrm>
            <a:off x="438150" y="3294461"/>
            <a:ext cx="3376611" cy="405418"/>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16" name="Text Placeholder 29">
            <a:extLst>
              <a:ext uri="{FF2B5EF4-FFF2-40B4-BE49-F238E27FC236}">
                <a16:creationId xmlns:a16="http://schemas.microsoft.com/office/drawing/2014/main" id="{36007328-114D-AECE-99A6-016A4CFBB612}"/>
              </a:ext>
            </a:extLst>
          </p:cNvPr>
          <p:cNvSpPr>
            <a:spLocks noGrp="1"/>
          </p:cNvSpPr>
          <p:nvPr>
            <p:ph type="body" sz="quarter" idx="42"/>
          </p:nvPr>
        </p:nvSpPr>
        <p:spPr>
          <a:xfrm>
            <a:off x="438150" y="3753877"/>
            <a:ext cx="3376611" cy="795503"/>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 name="Text Placeholder 29">
            <a:extLst>
              <a:ext uri="{FF2B5EF4-FFF2-40B4-BE49-F238E27FC236}">
                <a16:creationId xmlns:a16="http://schemas.microsoft.com/office/drawing/2014/main" id="{2142D811-C93D-9F9B-677A-5ADF7CD3A81A}"/>
              </a:ext>
            </a:extLst>
          </p:cNvPr>
          <p:cNvSpPr>
            <a:spLocks noGrp="1"/>
          </p:cNvSpPr>
          <p:nvPr>
            <p:ph type="body" sz="quarter" idx="43"/>
          </p:nvPr>
        </p:nvSpPr>
        <p:spPr>
          <a:xfrm>
            <a:off x="5329241" y="1824037"/>
            <a:ext cx="3376611" cy="405418"/>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18" name="Text Placeholder 29">
            <a:extLst>
              <a:ext uri="{FF2B5EF4-FFF2-40B4-BE49-F238E27FC236}">
                <a16:creationId xmlns:a16="http://schemas.microsoft.com/office/drawing/2014/main" id="{0B048665-3CE8-1449-AE80-5C39685B7BA3}"/>
              </a:ext>
            </a:extLst>
          </p:cNvPr>
          <p:cNvSpPr>
            <a:spLocks noGrp="1"/>
          </p:cNvSpPr>
          <p:nvPr>
            <p:ph type="body" sz="quarter" idx="44"/>
          </p:nvPr>
        </p:nvSpPr>
        <p:spPr>
          <a:xfrm>
            <a:off x="5329241" y="2283454"/>
            <a:ext cx="3376611" cy="795503"/>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9" name="Text Placeholder 29">
            <a:extLst>
              <a:ext uri="{FF2B5EF4-FFF2-40B4-BE49-F238E27FC236}">
                <a16:creationId xmlns:a16="http://schemas.microsoft.com/office/drawing/2014/main" id="{337177BD-61D7-4610-6C2F-89A1FACFC2A5}"/>
              </a:ext>
            </a:extLst>
          </p:cNvPr>
          <p:cNvSpPr>
            <a:spLocks noGrp="1"/>
          </p:cNvSpPr>
          <p:nvPr>
            <p:ph type="body" sz="quarter" idx="45"/>
          </p:nvPr>
        </p:nvSpPr>
        <p:spPr>
          <a:xfrm>
            <a:off x="5329241" y="3294461"/>
            <a:ext cx="3376611" cy="405418"/>
          </a:xfrm>
          <a:prstGeom prst="rect">
            <a:avLst/>
          </a:prstGeom>
        </p:spPr>
        <p:txBody>
          <a:bodyPr tIns="0" bIns="0" anchor="b">
            <a:noAutofit/>
          </a:bodyPr>
          <a:lstStyle>
            <a:lvl1pPr marL="0" indent="0">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
        <p:nvSpPr>
          <p:cNvPr id="20" name="Text Placeholder 29">
            <a:extLst>
              <a:ext uri="{FF2B5EF4-FFF2-40B4-BE49-F238E27FC236}">
                <a16:creationId xmlns:a16="http://schemas.microsoft.com/office/drawing/2014/main" id="{EAACD5B2-3311-26B6-AFCF-4FD5DEBF7494}"/>
              </a:ext>
            </a:extLst>
          </p:cNvPr>
          <p:cNvSpPr>
            <a:spLocks noGrp="1"/>
          </p:cNvSpPr>
          <p:nvPr>
            <p:ph type="body" sz="quarter" idx="46"/>
          </p:nvPr>
        </p:nvSpPr>
        <p:spPr>
          <a:xfrm>
            <a:off x="5329241" y="3753877"/>
            <a:ext cx="3376611" cy="795503"/>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21533766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with Contents C40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4" name="Table Placeholder 3">
            <a:extLst>
              <a:ext uri="{FF2B5EF4-FFF2-40B4-BE49-F238E27FC236}">
                <a16:creationId xmlns:a16="http://schemas.microsoft.com/office/drawing/2014/main" id="{9DD2B053-49CB-EC30-CB40-BD5B5A83362E}"/>
              </a:ext>
            </a:extLst>
          </p:cNvPr>
          <p:cNvSpPr>
            <a:spLocks noGrp="1"/>
          </p:cNvSpPr>
          <p:nvPr>
            <p:ph type="tbl" sz="quarter" idx="10"/>
          </p:nvPr>
        </p:nvSpPr>
        <p:spPr>
          <a:xfrm>
            <a:off x="440531" y="2094879"/>
            <a:ext cx="8262938" cy="2397350"/>
          </a:xfrm>
        </p:spPr>
        <p:txBody>
          <a:bodyPr/>
          <a:lstStyle>
            <a:lvl1pPr algn="ctr">
              <a:defRPr b="0">
                <a:solidFill>
                  <a:schemeClr val="tx1"/>
                </a:solidFill>
              </a:defRPr>
            </a:lvl1pPr>
          </a:lstStyle>
          <a:p>
            <a:endParaRPr lang="en-GB"/>
          </a:p>
        </p:txBody>
      </p:sp>
      <p:sp>
        <p:nvSpPr>
          <p:cNvPr id="17" name="Text Placeholder 29">
            <a:extLst>
              <a:ext uri="{FF2B5EF4-FFF2-40B4-BE49-F238E27FC236}">
                <a16:creationId xmlns:a16="http://schemas.microsoft.com/office/drawing/2014/main" id="{C88A6C4B-DACE-AD62-1602-DB64BFC7F7D9}"/>
              </a:ext>
            </a:extLst>
          </p:cNvPr>
          <p:cNvSpPr>
            <a:spLocks noGrp="1"/>
          </p:cNvSpPr>
          <p:nvPr>
            <p:ph type="body" sz="quarter" idx="40"/>
          </p:nvPr>
        </p:nvSpPr>
        <p:spPr>
          <a:xfrm>
            <a:off x="548582" y="1267229"/>
            <a:ext cx="8154887" cy="531972"/>
          </a:xfrm>
          <a:prstGeom prst="rect">
            <a:avLst/>
          </a:prstGeom>
        </p:spPr>
        <p:txBody>
          <a:bodyPr tIns="0" bIns="0">
            <a:noAutofit/>
          </a:bodyPr>
          <a:lstStyle>
            <a:lvl1pPr marL="0" indent="0">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marL="0" marR="0" lvl="0" indent="0" algn="l" defTabSz="68583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edit Master text styles</a:t>
            </a:r>
            <a:endParaRPr lang="en-ID"/>
          </a:p>
        </p:txBody>
      </p:sp>
    </p:spTree>
    <p:extLst>
      <p:ext uri="{BB962C8B-B14F-4D97-AF65-F5344CB8AC3E}">
        <p14:creationId xmlns:p14="http://schemas.microsoft.com/office/powerpoint/2010/main" val="191758556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Radial Bars C41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Oval 2">
            <a:extLst>
              <a:ext uri="{FF2B5EF4-FFF2-40B4-BE49-F238E27FC236}">
                <a16:creationId xmlns:a16="http://schemas.microsoft.com/office/drawing/2014/main" id="{3BBD3D9D-E2D7-5928-9ACE-BC305ADE7015}"/>
              </a:ext>
            </a:extLst>
          </p:cNvPr>
          <p:cNvSpPr/>
          <p:nvPr userDrawn="1"/>
        </p:nvSpPr>
        <p:spPr>
          <a:xfrm>
            <a:off x="3979015"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5" name="Text Placeholder 14">
            <a:extLst>
              <a:ext uri="{FF2B5EF4-FFF2-40B4-BE49-F238E27FC236}">
                <a16:creationId xmlns:a16="http://schemas.microsoft.com/office/drawing/2014/main" id="{6B6F7D80-7AE5-EF7E-CA93-91FFC8961EAC}"/>
              </a:ext>
            </a:extLst>
          </p:cNvPr>
          <p:cNvSpPr>
            <a:spLocks noGrp="1"/>
          </p:cNvSpPr>
          <p:nvPr>
            <p:ph type="body" sz="quarter" idx="34" hasCustomPrompt="1"/>
          </p:nvPr>
        </p:nvSpPr>
        <p:spPr>
          <a:xfrm>
            <a:off x="3979015"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6" name="Text Placeholder 6">
            <a:extLst>
              <a:ext uri="{FF2B5EF4-FFF2-40B4-BE49-F238E27FC236}">
                <a16:creationId xmlns:a16="http://schemas.microsoft.com/office/drawing/2014/main" id="{40FC2368-512D-2676-8BCC-4005ACA137B2}"/>
              </a:ext>
            </a:extLst>
          </p:cNvPr>
          <p:cNvSpPr>
            <a:spLocks noGrp="1"/>
          </p:cNvSpPr>
          <p:nvPr>
            <p:ph type="body" sz="quarter" idx="35" hasCustomPrompt="1"/>
          </p:nvPr>
        </p:nvSpPr>
        <p:spPr>
          <a:xfrm>
            <a:off x="4099814"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8" name="Text Placeholder 29">
            <a:extLst>
              <a:ext uri="{FF2B5EF4-FFF2-40B4-BE49-F238E27FC236}">
                <a16:creationId xmlns:a16="http://schemas.microsoft.com/office/drawing/2014/main" id="{2DDCCD52-4493-F59D-7027-7C212038D4AF}"/>
              </a:ext>
            </a:extLst>
          </p:cNvPr>
          <p:cNvSpPr>
            <a:spLocks noGrp="1"/>
          </p:cNvSpPr>
          <p:nvPr>
            <p:ph type="body" sz="quarter" idx="33"/>
          </p:nvPr>
        </p:nvSpPr>
        <p:spPr>
          <a:xfrm>
            <a:off x="3416339" y="2674977"/>
            <a:ext cx="2311322"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C7EF7556-5224-47F1-49F3-0572DF21F2EE}"/>
              </a:ext>
            </a:extLst>
          </p:cNvPr>
          <p:cNvSpPr>
            <a:spLocks noGrp="1"/>
          </p:cNvSpPr>
          <p:nvPr>
            <p:ph type="body" sz="quarter" idx="36"/>
          </p:nvPr>
        </p:nvSpPr>
        <p:spPr>
          <a:xfrm>
            <a:off x="3416339" y="3143801"/>
            <a:ext cx="2311322"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9" name="Oval 18">
            <a:extLst>
              <a:ext uri="{FF2B5EF4-FFF2-40B4-BE49-F238E27FC236}">
                <a16:creationId xmlns:a16="http://schemas.microsoft.com/office/drawing/2014/main" id="{705E8CF0-45DA-C681-8618-12E9EAF903D4}"/>
              </a:ext>
            </a:extLst>
          </p:cNvPr>
          <p:cNvSpPr/>
          <p:nvPr userDrawn="1"/>
        </p:nvSpPr>
        <p:spPr>
          <a:xfrm>
            <a:off x="6954823"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0" name="Text Placeholder 14">
            <a:extLst>
              <a:ext uri="{FF2B5EF4-FFF2-40B4-BE49-F238E27FC236}">
                <a16:creationId xmlns:a16="http://schemas.microsoft.com/office/drawing/2014/main" id="{0BDF54D5-341A-BDB8-70D5-1D271A33068B}"/>
              </a:ext>
            </a:extLst>
          </p:cNvPr>
          <p:cNvSpPr>
            <a:spLocks noGrp="1"/>
          </p:cNvSpPr>
          <p:nvPr>
            <p:ph type="body" sz="quarter" idx="37" hasCustomPrompt="1"/>
          </p:nvPr>
        </p:nvSpPr>
        <p:spPr>
          <a:xfrm>
            <a:off x="6954823"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22" name="Text Placeholder 6">
            <a:extLst>
              <a:ext uri="{FF2B5EF4-FFF2-40B4-BE49-F238E27FC236}">
                <a16:creationId xmlns:a16="http://schemas.microsoft.com/office/drawing/2014/main" id="{E42ED014-DC96-68EC-18BA-293A5537638C}"/>
              </a:ext>
            </a:extLst>
          </p:cNvPr>
          <p:cNvSpPr>
            <a:spLocks noGrp="1"/>
          </p:cNvSpPr>
          <p:nvPr>
            <p:ph type="body" sz="quarter" idx="38" hasCustomPrompt="1"/>
          </p:nvPr>
        </p:nvSpPr>
        <p:spPr>
          <a:xfrm>
            <a:off x="7075622"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23" name="Text Placeholder 29">
            <a:extLst>
              <a:ext uri="{FF2B5EF4-FFF2-40B4-BE49-F238E27FC236}">
                <a16:creationId xmlns:a16="http://schemas.microsoft.com/office/drawing/2014/main" id="{C94D2F51-651E-57C6-669A-9421CC548657}"/>
              </a:ext>
            </a:extLst>
          </p:cNvPr>
          <p:cNvSpPr>
            <a:spLocks noGrp="1"/>
          </p:cNvSpPr>
          <p:nvPr>
            <p:ph type="body" sz="quarter" idx="39"/>
          </p:nvPr>
        </p:nvSpPr>
        <p:spPr>
          <a:xfrm>
            <a:off x="6392147" y="2674977"/>
            <a:ext cx="2311322"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4" name="Text Placeholder 29">
            <a:extLst>
              <a:ext uri="{FF2B5EF4-FFF2-40B4-BE49-F238E27FC236}">
                <a16:creationId xmlns:a16="http://schemas.microsoft.com/office/drawing/2014/main" id="{F189AE72-78C6-B559-D0A6-2C7C78AB19A4}"/>
              </a:ext>
            </a:extLst>
          </p:cNvPr>
          <p:cNvSpPr>
            <a:spLocks noGrp="1"/>
          </p:cNvSpPr>
          <p:nvPr>
            <p:ph type="body" sz="quarter" idx="40"/>
          </p:nvPr>
        </p:nvSpPr>
        <p:spPr>
          <a:xfrm>
            <a:off x="6392147" y="3143801"/>
            <a:ext cx="2311322"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5" name="Rectangle 24">
            <a:extLst>
              <a:ext uri="{FF2B5EF4-FFF2-40B4-BE49-F238E27FC236}">
                <a16:creationId xmlns:a16="http://schemas.microsoft.com/office/drawing/2014/main" id="{411B19D0-9F0D-EC21-F087-8B275D7C6526}"/>
              </a:ext>
            </a:extLst>
          </p:cNvPr>
          <p:cNvSpPr/>
          <p:nvPr userDrawn="1"/>
        </p:nvSpPr>
        <p:spPr>
          <a:xfrm>
            <a:off x="-1" y="1227111"/>
            <a:ext cx="3086179" cy="30508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6" name="Picture Placeholder 11">
            <a:extLst>
              <a:ext uri="{FF2B5EF4-FFF2-40B4-BE49-F238E27FC236}">
                <a16:creationId xmlns:a16="http://schemas.microsoft.com/office/drawing/2014/main" id="{C53EE9AC-019F-1A80-298A-9207C2D4513E}"/>
              </a:ext>
            </a:extLst>
          </p:cNvPr>
          <p:cNvSpPr>
            <a:spLocks noGrp="1"/>
          </p:cNvSpPr>
          <p:nvPr>
            <p:ph type="pic" sz="quarter" idx="10"/>
          </p:nvPr>
        </p:nvSpPr>
        <p:spPr>
          <a:xfrm>
            <a:off x="0" y="1317603"/>
            <a:ext cx="2998073" cy="2869892"/>
          </a:xfrm>
          <a:prstGeom prst="rect">
            <a:avLst/>
          </a:prstGeom>
          <a:solidFill>
            <a:schemeClr val="accent2">
              <a:lumMod val="20000"/>
              <a:lumOff val="80000"/>
            </a:schemeClr>
          </a:solidFill>
        </p:spPr>
        <p:txBody>
          <a:bodyPr anchor="ctr">
            <a:normAutofit/>
          </a:bodyPr>
          <a:lstStyle>
            <a:lvl1pPr marL="0" indent="0" algn="ctr">
              <a:buNone/>
              <a:defRPr sz="1000">
                <a:solidFill>
                  <a:schemeClr val="tx1"/>
                </a:solidFill>
              </a:defRPr>
            </a:lvl1pPr>
          </a:lstStyle>
          <a:p>
            <a:endParaRPr lang="en-ID"/>
          </a:p>
        </p:txBody>
      </p:sp>
      <p:sp>
        <p:nvSpPr>
          <p:cNvPr id="28" name="Rectangle 27">
            <a:extLst>
              <a:ext uri="{FF2B5EF4-FFF2-40B4-BE49-F238E27FC236}">
                <a16:creationId xmlns:a16="http://schemas.microsoft.com/office/drawing/2014/main" id="{0E2D268C-F2F5-0F07-54EC-3F1273607340}"/>
              </a:ext>
            </a:extLst>
          </p:cNvPr>
          <p:cNvSpPr/>
          <p:nvPr userDrawn="1"/>
        </p:nvSpPr>
        <p:spPr>
          <a:xfrm>
            <a:off x="2998073" y="2038174"/>
            <a:ext cx="88106" cy="142874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Tree>
    <p:extLst>
      <p:ext uri="{BB962C8B-B14F-4D97-AF65-F5344CB8AC3E}">
        <p14:creationId xmlns:p14="http://schemas.microsoft.com/office/powerpoint/2010/main" val="238798689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Radial Bars C42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Oval 2">
            <a:extLst>
              <a:ext uri="{FF2B5EF4-FFF2-40B4-BE49-F238E27FC236}">
                <a16:creationId xmlns:a16="http://schemas.microsoft.com/office/drawing/2014/main" id="{3BBD3D9D-E2D7-5928-9ACE-BC305ADE7015}"/>
              </a:ext>
            </a:extLst>
          </p:cNvPr>
          <p:cNvSpPr/>
          <p:nvPr userDrawn="1"/>
        </p:nvSpPr>
        <p:spPr>
          <a:xfrm>
            <a:off x="3979015"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5" name="Text Placeholder 14">
            <a:extLst>
              <a:ext uri="{FF2B5EF4-FFF2-40B4-BE49-F238E27FC236}">
                <a16:creationId xmlns:a16="http://schemas.microsoft.com/office/drawing/2014/main" id="{6B6F7D80-7AE5-EF7E-CA93-91FFC8961EAC}"/>
              </a:ext>
            </a:extLst>
          </p:cNvPr>
          <p:cNvSpPr>
            <a:spLocks noGrp="1"/>
          </p:cNvSpPr>
          <p:nvPr>
            <p:ph type="body" sz="quarter" idx="34" hasCustomPrompt="1"/>
          </p:nvPr>
        </p:nvSpPr>
        <p:spPr>
          <a:xfrm>
            <a:off x="3979015"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6" name="Text Placeholder 6">
            <a:extLst>
              <a:ext uri="{FF2B5EF4-FFF2-40B4-BE49-F238E27FC236}">
                <a16:creationId xmlns:a16="http://schemas.microsoft.com/office/drawing/2014/main" id="{40FC2368-512D-2676-8BCC-4005ACA137B2}"/>
              </a:ext>
            </a:extLst>
          </p:cNvPr>
          <p:cNvSpPr>
            <a:spLocks noGrp="1"/>
          </p:cNvSpPr>
          <p:nvPr>
            <p:ph type="body" sz="quarter" idx="35" hasCustomPrompt="1"/>
          </p:nvPr>
        </p:nvSpPr>
        <p:spPr>
          <a:xfrm>
            <a:off x="4099814"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8" name="Text Placeholder 29">
            <a:extLst>
              <a:ext uri="{FF2B5EF4-FFF2-40B4-BE49-F238E27FC236}">
                <a16:creationId xmlns:a16="http://schemas.microsoft.com/office/drawing/2014/main" id="{2DDCCD52-4493-F59D-7027-7C212038D4AF}"/>
              </a:ext>
            </a:extLst>
          </p:cNvPr>
          <p:cNvSpPr>
            <a:spLocks noGrp="1"/>
          </p:cNvSpPr>
          <p:nvPr>
            <p:ph type="body" sz="quarter" idx="33"/>
          </p:nvPr>
        </p:nvSpPr>
        <p:spPr>
          <a:xfrm>
            <a:off x="3416339" y="2674977"/>
            <a:ext cx="2311322"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C7EF7556-5224-47F1-49F3-0572DF21F2EE}"/>
              </a:ext>
            </a:extLst>
          </p:cNvPr>
          <p:cNvSpPr>
            <a:spLocks noGrp="1"/>
          </p:cNvSpPr>
          <p:nvPr>
            <p:ph type="body" sz="quarter" idx="36"/>
          </p:nvPr>
        </p:nvSpPr>
        <p:spPr>
          <a:xfrm>
            <a:off x="3416339" y="3143801"/>
            <a:ext cx="2311322"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9" name="Oval 18">
            <a:extLst>
              <a:ext uri="{FF2B5EF4-FFF2-40B4-BE49-F238E27FC236}">
                <a16:creationId xmlns:a16="http://schemas.microsoft.com/office/drawing/2014/main" id="{705E8CF0-45DA-C681-8618-12E9EAF903D4}"/>
              </a:ext>
            </a:extLst>
          </p:cNvPr>
          <p:cNvSpPr/>
          <p:nvPr userDrawn="1"/>
        </p:nvSpPr>
        <p:spPr>
          <a:xfrm>
            <a:off x="6954823"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0" name="Text Placeholder 14">
            <a:extLst>
              <a:ext uri="{FF2B5EF4-FFF2-40B4-BE49-F238E27FC236}">
                <a16:creationId xmlns:a16="http://schemas.microsoft.com/office/drawing/2014/main" id="{0BDF54D5-341A-BDB8-70D5-1D271A33068B}"/>
              </a:ext>
            </a:extLst>
          </p:cNvPr>
          <p:cNvSpPr>
            <a:spLocks noGrp="1"/>
          </p:cNvSpPr>
          <p:nvPr>
            <p:ph type="body" sz="quarter" idx="37" hasCustomPrompt="1"/>
          </p:nvPr>
        </p:nvSpPr>
        <p:spPr>
          <a:xfrm>
            <a:off x="6954823"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22" name="Text Placeholder 6">
            <a:extLst>
              <a:ext uri="{FF2B5EF4-FFF2-40B4-BE49-F238E27FC236}">
                <a16:creationId xmlns:a16="http://schemas.microsoft.com/office/drawing/2014/main" id="{E42ED014-DC96-68EC-18BA-293A5537638C}"/>
              </a:ext>
            </a:extLst>
          </p:cNvPr>
          <p:cNvSpPr>
            <a:spLocks noGrp="1"/>
          </p:cNvSpPr>
          <p:nvPr>
            <p:ph type="body" sz="quarter" idx="38" hasCustomPrompt="1"/>
          </p:nvPr>
        </p:nvSpPr>
        <p:spPr>
          <a:xfrm>
            <a:off x="7075622"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23" name="Text Placeholder 29">
            <a:extLst>
              <a:ext uri="{FF2B5EF4-FFF2-40B4-BE49-F238E27FC236}">
                <a16:creationId xmlns:a16="http://schemas.microsoft.com/office/drawing/2014/main" id="{C94D2F51-651E-57C6-669A-9421CC548657}"/>
              </a:ext>
            </a:extLst>
          </p:cNvPr>
          <p:cNvSpPr>
            <a:spLocks noGrp="1"/>
          </p:cNvSpPr>
          <p:nvPr>
            <p:ph type="body" sz="quarter" idx="39"/>
          </p:nvPr>
        </p:nvSpPr>
        <p:spPr>
          <a:xfrm>
            <a:off x="6392147" y="2674977"/>
            <a:ext cx="2311322"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4" name="Text Placeholder 29">
            <a:extLst>
              <a:ext uri="{FF2B5EF4-FFF2-40B4-BE49-F238E27FC236}">
                <a16:creationId xmlns:a16="http://schemas.microsoft.com/office/drawing/2014/main" id="{F189AE72-78C6-B559-D0A6-2C7C78AB19A4}"/>
              </a:ext>
            </a:extLst>
          </p:cNvPr>
          <p:cNvSpPr>
            <a:spLocks noGrp="1"/>
          </p:cNvSpPr>
          <p:nvPr>
            <p:ph type="body" sz="quarter" idx="40"/>
          </p:nvPr>
        </p:nvSpPr>
        <p:spPr>
          <a:xfrm>
            <a:off x="6392147" y="3143801"/>
            <a:ext cx="2311322"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 name="Oval 3">
            <a:extLst>
              <a:ext uri="{FF2B5EF4-FFF2-40B4-BE49-F238E27FC236}">
                <a16:creationId xmlns:a16="http://schemas.microsoft.com/office/drawing/2014/main" id="{FD38544B-21D2-262C-C981-1D7DCCEB5D14}"/>
              </a:ext>
            </a:extLst>
          </p:cNvPr>
          <p:cNvSpPr/>
          <p:nvPr userDrawn="1"/>
        </p:nvSpPr>
        <p:spPr>
          <a:xfrm>
            <a:off x="1003208"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7" name="Text Placeholder 14">
            <a:extLst>
              <a:ext uri="{FF2B5EF4-FFF2-40B4-BE49-F238E27FC236}">
                <a16:creationId xmlns:a16="http://schemas.microsoft.com/office/drawing/2014/main" id="{C8D65A88-3D58-17DC-77F6-8AE7BB2AECE9}"/>
              </a:ext>
            </a:extLst>
          </p:cNvPr>
          <p:cNvSpPr>
            <a:spLocks noGrp="1"/>
          </p:cNvSpPr>
          <p:nvPr>
            <p:ph type="body" sz="quarter" idx="41" hasCustomPrompt="1"/>
          </p:nvPr>
        </p:nvSpPr>
        <p:spPr>
          <a:xfrm>
            <a:off x="1003208"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10" name="Text Placeholder 6">
            <a:extLst>
              <a:ext uri="{FF2B5EF4-FFF2-40B4-BE49-F238E27FC236}">
                <a16:creationId xmlns:a16="http://schemas.microsoft.com/office/drawing/2014/main" id="{569FB8B4-3C26-2BE2-C003-404C8606A6EE}"/>
              </a:ext>
            </a:extLst>
          </p:cNvPr>
          <p:cNvSpPr>
            <a:spLocks noGrp="1"/>
          </p:cNvSpPr>
          <p:nvPr>
            <p:ph type="body" sz="quarter" idx="42" hasCustomPrompt="1"/>
          </p:nvPr>
        </p:nvSpPr>
        <p:spPr>
          <a:xfrm>
            <a:off x="1124008"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12" name="Text Placeholder 29">
            <a:extLst>
              <a:ext uri="{FF2B5EF4-FFF2-40B4-BE49-F238E27FC236}">
                <a16:creationId xmlns:a16="http://schemas.microsoft.com/office/drawing/2014/main" id="{242A120D-BDA9-915C-DCD1-0AFC1BFF099D}"/>
              </a:ext>
            </a:extLst>
          </p:cNvPr>
          <p:cNvSpPr>
            <a:spLocks noGrp="1"/>
          </p:cNvSpPr>
          <p:nvPr>
            <p:ph type="body" sz="quarter" idx="43"/>
          </p:nvPr>
        </p:nvSpPr>
        <p:spPr>
          <a:xfrm>
            <a:off x="440533" y="2674977"/>
            <a:ext cx="2311322"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EB823991-32C7-EBE3-826D-F3860C4B1F23}"/>
              </a:ext>
            </a:extLst>
          </p:cNvPr>
          <p:cNvSpPr>
            <a:spLocks noGrp="1"/>
          </p:cNvSpPr>
          <p:nvPr>
            <p:ph type="body" sz="quarter" idx="44"/>
          </p:nvPr>
        </p:nvSpPr>
        <p:spPr>
          <a:xfrm>
            <a:off x="440533" y="3143801"/>
            <a:ext cx="2311322"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292056011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Radial Bars C43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4" name="Oval 3">
            <a:extLst>
              <a:ext uri="{FF2B5EF4-FFF2-40B4-BE49-F238E27FC236}">
                <a16:creationId xmlns:a16="http://schemas.microsoft.com/office/drawing/2014/main" id="{FD38544B-21D2-262C-C981-1D7DCCEB5D14}"/>
              </a:ext>
            </a:extLst>
          </p:cNvPr>
          <p:cNvSpPr/>
          <p:nvPr userDrawn="1"/>
        </p:nvSpPr>
        <p:spPr>
          <a:xfrm>
            <a:off x="816716"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7" name="Text Placeholder 14">
            <a:extLst>
              <a:ext uri="{FF2B5EF4-FFF2-40B4-BE49-F238E27FC236}">
                <a16:creationId xmlns:a16="http://schemas.microsoft.com/office/drawing/2014/main" id="{C8D65A88-3D58-17DC-77F6-8AE7BB2AECE9}"/>
              </a:ext>
            </a:extLst>
          </p:cNvPr>
          <p:cNvSpPr>
            <a:spLocks noGrp="1"/>
          </p:cNvSpPr>
          <p:nvPr>
            <p:ph type="body" sz="quarter" idx="41" hasCustomPrompt="1"/>
          </p:nvPr>
        </p:nvSpPr>
        <p:spPr>
          <a:xfrm>
            <a:off x="816716"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10" name="Text Placeholder 6">
            <a:extLst>
              <a:ext uri="{FF2B5EF4-FFF2-40B4-BE49-F238E27FC236}">
                <a16:creationId xmlns:a16="http://schemas.microsoft.com/office/drawing/2014/main" id="{569FB8B4-3C26-2BE2-C003-404C8606A6EE}"/>
              </a:ext>
            </a:extLst>
          </p:cNvPr>
          <p:cNvSpPr>
            <a:spLocks noGrp="1"/>
          </p:cNvSpPr>
          <p:nvPr>
            <p:ph type="body" sz="quarter" idx="42" hasCustomPrompt="1"/>
          </p:nvPr>
        </p:nvSpPr>
        <p:spPr>
          <a:xfrm>
            <a:off x="937515"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12" name="Text Placeholder 29">
            <a:extLst>
              <a:ext uri="{FF2B5EF4-FFF2-40B4-BE49-F238E27FC236}">
                <a16:creationId xmlns:a16="http://schemas.microsoft.com/office/drawing/2014/main" id="{242A120D-BDA9-915C-DCD1-0AFC1BFF099D}"/>
              </a:ext>
            </a:extLst>
          </p:cNvPr>
          <p:cNvSpPr>
            <a:spLocks noGrp="1"/>
          </p:cNvSpPr>
          <p:nvPr>
            <p:ph type="body" sz="quarter" idx="43"/>
          </p:nvPr>
        </p:nvSpPr>
        <p:spPr>
          <a:xfrm>
            <a:off x="440533" y="2674977"/>
            <a:ext cx="1938335"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3" name="Text Placeholder 29">
            <a:extLst>
              <a:ext uri="{FF2B5EF4-FFF2-40B4-BE49-F238E27FC236}">
                <a16:creationId xmlns:a16="http://schemas.microsoft.com/office/drawing/2014/main" id="{EB823991-32C7-EBE3-826D-F3860C4B1F23}"/>
              </a:ext>
            </a:extLst>
          </p:cNvPr>
          <p:cNvSpPr>
            <a:spLocks noGrp="1"/>
          </p:cNvSpPr>
          <p:nvPr>
            <p:ph type="body" sz="quarter" idx="44"/>
          </p:nvPr>
        </p:nvSpPr>
        <p:spPr>
          <a:xfrm>
            <a:off x="440533" y="3143801"/>
            <a:ext cx="1938335"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4" name="Oval 13">
            <a:extLst>
              <a:ext uri="{FF2B5EF4-FFF2-40B4-BE49-F238E27FC236}">
                <a16:creationId xmlns:a16="http://schemas.microsoft.com/office/drawing/2014/main" id="{E7E1E9FA-AC4E-30FC-8A99-858797B97B66}"/>
              </a:ext>
            </a:extLst>
          </p:cNvPr>
          <p:cNvSpPr/>
          <p:nvPr userDrawn="1"/>
        </p:nvSpPr>
        <p:spPr>
          <a:xfrm>
            <a:off x="2924916"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5" name="Text Placeholder 14">
            <a:extLst>
              <a:ext uri="{FF2B5EF4-FFF2-40B4-BE49-F238E27FC236}">
                <a16:creationId xmlns:a16="http://schemas.microsoft.com/office/drawing/2014/main" id="{4265B468-859F-1E06-22D4-D26275A00E31}"/>
              </a:ext>
            </a:extLst>
          </p:cNvPr>
          <p:cNvSpPr>
            <a:spLocks noGrp="1"/>
          </p:cNvSpPr>
          <p:nvPr>
            <p:ph type="body" sz="quarter" idx="45" hasCustomPrompt="1"/>
          </p:nvPr>
        </p:nvSpPr>
        <p:spPr>
          <a:xfrm>
            <a:off x="2924916"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17" name="Text Placeholder 6">
            <a:extLst>
              <a:ext uri="{FF2B5EF4-FFF2-40B4-BE49-F238E27FC236}">
                <a16:creationId xmlns:a16="http://schemas.microsoft.com/office/drawing/2014/main" id="{514370B5-E372-E43E-4B15-6602BD67418A}"/>
              </a:ext>
            </a:extLst>
          </p:cNvPr>
          <p:cNvSpPr>
            <a:spLocks noGrp="1"/>
          </p:cNvSpPr>
          <p:nvPr>
            <p:ph type="body" sz="quarter" idx="46" hasCustomPrompt="1"/>
          </p:nvPr>
        </p:nvSpPr>
        <p:spPr>
          <a:xfrm>
            <a:off x="3045716"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18" name="Text Placeholder 29">
            <a:extLst>
              <a:ext uri="{FF2B5EF4-FFF2-40B4-BE49-F238E27FC236}">
                <a16:creationId xmlns:a16="http://schemas.microsoft.com/office/drawing/2014/main" id="{3FD83ED0-13B6-25F1-C4A1-9418CE81206F}"/>
              </a:ext>
            </a:extLst>
          </p:cNvPr>
          <p:cNvSpPr>
            <a:spLocks noGrp="1"/>
          </p:cNvSpPr>
          <p:nvPr>
            <p:ph type="body" sz="quarter" idx="47"/>
          </p:nvPr>
        </p:nvSpPr>
        <p:spPr>
          <a:xfrm>
            <a:off x="2548734" y="2674977"/>
            <a:ext cx="1938335"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5" name="Text Placeholder 29">
            <a:extLst>
              <a:ext uri="{FF2B5EF4-FFF2-40B4-BE49-F238E27FC236}">
                <a16:creationId xmlns:a16="http://schemas.microsoft.com/office/drawing/2014/main" id="{134FB468-D9D9-CE74-160F-CAE980F40A01}"/>
              </a:ext>
            </a:extLst>
          </p:cNvPr>
          <p:cNvSpPr>
            <a:spLocks noGrp="1"/>
          </p:cNvSpPr>
          <p:nvPr>
            <p:ph type="body" sz="quarter" idx="48"/>
          </p:nvPr>
        </p:nvSpPr>
        <p:spPr>
          <a:xfrm>
            <a:off x="2548734" y="3143801"/>
            <a:ext cx="1938335"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6" name="Oval 25">
            <a:extLst>
              <a:ext uri="{FF2B5EF4-FFF2-40B4-BE49-F238E27FC236}">
                <a16:creationId xmlns:a16="http://schemas.microsoft.com/office/drawing/2014/main" id="{2BC5B901-E405-F8D7-B468-EF12534F70A7}"/>
              </a:ext>
            </a:extLst>
          </p:cNvPr>
          <p:cNvSpPr/>
          <p:nvPr userDrawn="1"/>
        </p:nvSpPr>
        <p:spPr>
          <a:xfrm>
            <a:off x="5033117"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7" name="Text Placeholder 14">
            <a:extLst>
              <a:ext uri="{FF2B5EF4-FFF2-40B4-BE49-F238E27FC236}">
                <a16:creationId xmlns:a16="http://schemas.microsoft.com/office/drawing/2014/main" id="{7AE31375-8DF6-7D38-FF8B-0AFF50776C7E}"/>
              </a:ext>
            </a:extLst>
          </p:cNvPr>
          <p:cNvSpPr>
            <a:spLocks noGrp="1"/>
          </p:cNvSpPr>
          <p:nvPr>
            <p:ph type="body" sz="quarter" idx="49" hasCustomPrompt="1"/>
          </p:nvPr>
        </p:nvSpPr>
        <p:spPr>
          <a:xfrm>
            <a:off x="5033117"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28" name="Text Placeholder 6">
            <a:extLst>
              <a:ext uri="{FF2B5EF4-FFF2-40B4-BE49-F238E27FC236}">
                <a16:creationId xmlns:a16="http://schemas.microsoft.com/office/drawing/2014/main" id="{A9F3FB69-FD5E-FB1B-71E8-126089921296}"/>
              </a:ext>
            </a:extLst>
          </p:cNvPr>
          <p:cNvSpPr>
            <a:spLocks noGrp="1"/>
          </p:cNvSpPr>
          <p:nvPr>
            <p:ph type="body" sz="quarter" idx="50" hasCustomPrompt="1"/>
          </p:nvPr>
        </p:nvSpPr>
        <p:spPr>
          <a:xfrm>
            <a:off x="5153916"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29" name="Text Placeholder 29">
            <a:extLst>
              <a:ext uri="{FF2B5EF4-FFF2-40B4-BE49-F238E27FC236}">
                <a16:creationId xmlns:a16="http://schemas.microsoft.com/office/drawing/2014/main" id="{F87C084B-36BB-9476-B80C-744F7BE4FED2}"/>
              </a:ext>
            </a:extLst>
          </p:cNvPr>
          <p:cNvSpPr>
            <a:spLocks noGrp="1"/>
          </p:cNvSpPr>
          <p:nvPr>
            <p:ph type="body" sz="quarter" idx="51"/>
          </p:nvPr>
        </p:nvSpPr>
        <p:spPr>
          <a:xfrm>
            <a:off x="4656934" y="2674977"/>
            <a:ext cx="1938335"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0" name="Text Placeholder 29">
            <a:extLst>
              <a:ext uri="{FF2B5EF4-FFF2-40B4-BE49-F238E27FC236}">
                <a16:creationId xmlns:a16="http://schemas.microsoft.com/office/drawing/2014/main" id="{9F959F4C-7A2A-06AD-17DD-4B2E59F4DF05}"/>
              </a:ext>
            </a:extLst>
          </p:cNvPr>
          <p:cNvSpPr>
            <a:spLocks noGrp="1"/>
          </p:cNvSpPr>
          <p:nvPr>
            <p:ph type="body" sz="quarter" idx="52"/>
          </p:nvPr>
        </p:nvSpPr>
        <p:spPr>
          <a:xfrm>
            <a:off x="4656934" y="3143801"/>
            <a:ext cx="1938335"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1" name="Oval 30">
            <a:extLst>
              <a:ext uri="{FF2B5EF4-FFF2-40B4-BE49-F238E27FC236}">
                <a16:creationId xmlns:a16="http://schemas.microsoft.com/office/drawing/2014/main" id="{C4E01475-5550-5308-AF7E-15B3DFA38059}"/>
              </a:ext>
            </a:extLst>
          </p:cNvPr>
          <p:cNvSpPr/>
          <p:nvPr userDrawn="1"/>
        </p:nvSpPr>
        <p:spPr>
          <a:xfrm>
            <a:off x="7141316" y="1301995"/>
            <a:ext cx="1185969" cy="1185969"/>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2" name="Text Placeholder 14">
            <a:extLst>
              <a:ext uri="{FF2B5EF4-FFF2-40B4-BE49-F238E27FC236}">
                <a16:creationId xmlns:a16="http://schemas.microsoft.com/office/drawing/2014/main" id="{3A6DDA42-B49F-7CE3-D280-F6C3AC46970C}"/>
              </a:ext>
            </a:extLst>
          </p:cNvPr>
          <p:cNvSpPr>
            <a:spLocks noGrp="1"/>
          </p:cNvSpPr>
          <p:nvPr>
            <p:ph type="body" sz="quarter" idx="53" hasCustomPrompt="1"/>
          </p:nvPr>
        </p:nvSpPr>
        <p:spPr>
          <a:xfrm>
            <a:off x="7141316" y="1301995"/>
            <a:ext cx="1185969" cy="1185969"/>
          </a:xfrm>
          <a:prstGeom prst="arc">
            <a:avLst>
              <a:gd name="adj1" fmla="val 16200000"/>
              <a:gd name="adj2" fmla="val 13391445"/>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750" dirty="0">
                <a:solidFill>
                  <a:schemeClr val="tx1"/>
                </a:solidFill>
              </a:defRPr>
            </a:lvl1pPr>
          </a:lstStyle>
          <a:p>
            <a:pPr lvl="0" algn="ctr" defTabSz="685800"/>
            <a:r>
              <a:rPr lang="en-US"/>
              <a:t> </a:t>
            </a:r>
            <a:endParaRPr lang="en-GB"/>
          </a:p>
        </p:txBody>
      </p:sp>
      <p:sp>
        <p:nvSpPr>
          <p:cNvPr id="33" name="Text Placeholder 6">
            <a:extLst>
              <a:ext uri="{FF2B5EF4-FFF2-40B4-BE49-F238E27FC236}">
                <a16:creationId xmlns:a16="http://schemas.microsoft.com/office/drawing/2014/main" id="{0A097F08-88D7-A010-3509-A554FC81FFFA}"/>
              </a:ext>
            </a:extLst>
          </p:cNvPr>
          <p:cNvSpPr>
            <a:spLocks noGrp="1"/>
          </p:cNvSpPr>
          <p:nvPr>
            <p:ph type="body" sz="quarter" idx="54" hasCustomPrompt="1"/>
          </p:nvPr>
        </p:nvSpPr>
        <p:spPr>
          <a:xfrm>
            <a:off x="7262116" y="1617224"/>
            <a:ext cx="944370" cy="570138"/>
          </a:xfrm>
        </p:spPr>
        <p:txBody>
          <a:bodyPr anchor="ctr">
            <a:noAutofit/>
          </a:bodyPr>
          <a:lstStyle>
            <a:lvl1pPr marL="0" indent="0" algn="ctr">
              <a:buNone/>
              <a:defRPr sz="2100" b="1">
                <a:solidFill>
                  <a:schemeClr val="tx1"/>
                </a:solidFill>
                <a:latin typeface="+mj-lt"/>
              </a:defRPr>
            </a:lvl1pPr>
          </a:lstStyle>
          <a:p>
            <a:pPr lvl="0"/>
            <a:r>
              <a:rPr lang="en-US"/>
              <a:t>xx%</a:t>
            </a:r>
          </a:p>
        </p:txBody>
      </p:sp>
      <p:sp>
        <p:nvSpPr>
          <p:cNvPr id="34" name="Text Placeholder 29">
            <a:extLst>
              <a:ext uri="{FF2B5EF4-FFF2-40B4-BE49-F238E27FC236}">
                <a16:creationId xmlns:a16="http://schemas.microsoft.com/office/drawing/2014/main" id="{1BD7CF50-58D1-87B1-841E-E21B253549DB}"/>
              </a:ext>
            </a:extLst>
          </p:cNvPr>
          <p:cNvSpPr>
            <a:spLocks noGrp="1"/>
          </p:cNvSpPr>
          <p:nvPr>
            <p:ph type="body" sz="quarter" idx="55"/>
          </p:nvPr>
        </p:nvSpPr>
        <p:spPr>
          <a:xfrm>
            <a:off x="6765134" y="2674977"/>
            <a:ext cx="1938335"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5" name="Text Placeholder 29">
            <a:extLst>
              <a:ext uri="{FF2B5EF4-FFF2-40B4-BE49-F238E27FC236}">
                <a16:creationId xmlns:a16="http://schemas.microsoft.com/office/drawing/2014/main" id="{38B6C0F0-5AF6-CF29-4B27-DF99ABC8C338}"/>
              </a:ext>
            </a:extLst>
          </p:cNvPr>
          <p:cNvSpPr>
            <a:spLocks noGrp="1"/>
          </p:cNvSpPr>
          <p:nvPr>
            <p:ph type="body" sz="quarter" idx="56"/>
          </p:nvPr>
        </p:nvSpPr>
        <p:spPr>
          <a:xfrm>
            <a:off x="6765134" y="3143801"/>
            <a:ext cx="1938335" cy="1134186"/>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56216549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Chart C44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Chart Placeholder 6">
            <a:extLst>
              <a:ext uri="{FF2B5EF4-FFF2-40B4-BE49-F238E27FC236}">
                <a16:creationId xmlns:a16="http://schemas.microsoft.com/office/drawing/2014/main" id="{FF1F41E4-7D9B-768A-6C4F-63DD59094511}"/>
              </a:ext>
            </a:extLst>
          </p:cNvPr>
          <p:cNvSpPr>
            <a:spLocks noGrp="1"/>
          </p:cNvSpPr>
          <p:nvPr>
            <p:ph type="chart" sz="quarter" idx="41"/>
          </p:nvPr>
        </p:nvSpPr>
        <p:spPr>
          <a:xfrm>
            <a:off x="440531" y="1227535"/>
            <a:ext cx="3474244" cy="3050381"/>
          </a:xfrm>
          <a:solidFill>
            <a:schemeClr val="accent2">
              <a:lumMod val="20000"/>
              <a:lumOff val="80000"/>
            </a:schemeClr>
          </a:solidFill>
        </p:spPr>
        <p:txBody>
          <a:bodyPr vert="horz" lIns="91440" tIns="45720" rIns="91440" bIns="45720" rtlCol="0" anchor="t">
            <a:normAutofit/>
          </a:bodyPr>
          <a:lstStyle>
            <a:lvl1pPr>
              <a:defRPr lang="en-GB" sz="1000">
                <a:solidFill>
                  <a:schemeClr val="tx1"/>
                </a:solidFill>
              </a:defRPr>
            </a:lvl1pPr>
          </a:lstStyle>
          <a:p>
            <a:pPr lvl="0" algn="ctr"/>
            <a:endParaRPr lang="en-GB"/>
          </a:p>
        </p:txBody>
      </p:sp>
      <p:sp>
        <p:nvSpPr>
          <p:cNvPr id="5" name="Text Placeholder 29">
            <a:extLst>
              <a:ext uri="{FF2B5EF4-FFF2-40B4-BE49-F238E27FC236}">
                <a16:creationId xmlns:a16="http://schemas.microsoft.com/office/drawing/2014/main" id="{D425B81B-0AA8-71EA-DCA8-A9F3FF3E7B60}"/>
              </a:ext>
            </a:extLst>
          </p:cNvPr>
          <p:cNvSpPr>
            <a:spLocks noGrp="1"/>
          </p:cNvSpPr>
          <p:nvPr>
            <p:ph type="body" sz="quarter" idx="48"/>
          </p:nvPr>
        </p:nvSpPr>
        <p:spPr>
          <a:xfrm>
            <a:off x="5229225" y="1227535"/>
            <a:ext cx="3474244"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 name="Text Placeholder 29">
            <a:extLst>
              <a:ext uri="{FF2B5EF4-FFF2-40B4-BE49-F238E27FC236}">
                <a16:creationId xmlns:a16="http://schemas.microsoft.com/office/drawing/2014/main" id="{18765DFA-C25A-9B6D-BBB1-2893362F9CA1}"/>
              </a:ext>
            </a:extLst>
          </p:cNvPr>
          <p:cNvSpPr>
            <a:spLocks noGrp="1"/>
          </p:cNvSpPr>
          <p:nvPr>
            <p:ph type="body" sz="quarter" idx="49"/>
          </p:nvPr>
        </p:nvSpPr>
        <p:spPr>
          <a:xfrm>
            <a:off x="5229225" y="1696360"/>
            <a:ext cx="3474244" cy="258155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343556189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hart C44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Chart Placeholder 6">
            <a:extLst>
              <a:ext uri="{FF2B5EF4-FFF2-40B4-BE49-F238E27FC236}">
                <a16:creationId xmlns:a16="http://schemas.microsoft.com/office/drawing/2014/main" id="{FF1F41E4-7D9B-768A-6C4F-63DD59094511}"/>
              </a:ext>
            </a:extLst>
          </p:cNvPr>
          <p:cNvSpPr>
            <a:spLocks noGrp="1"/>
          </p:cNvSpPr>
          <p:nvPr>
            <p:ph type="chart" sz="quarter" idx="41"/>
          </p:nvPr>
        </p:nvSpPr>
        <p:spPr>
          <a:xfrm>
            <a:off x="5231607" y="1227535"/>
            <a:ext cx="3474244" cy="3050381"/>
          </a:xfrm>
          <a:solidFill>
            <a:schemeClr val="accent2">
              <a:lumMod val="20000"/>
              <a:lumOff val="80000"/>
            </a:schemeClr>
          </a:solidFill>
        </p:spPr>
        <p:txBody>
          <a:bodyPr vert="horz" lIns="91440" tIns="45720" rIns="91440" bIns="45720" rtlCol="0" anchor="t">
            <a:normAutofit/>
          </a:bodyPr>
          <a:lstStyle>
            <a:lvl1pPr>
              <a:defRPr lang="en-GB" sz="1000">
                <a:solidFill>
                  <a:schemeClr val="tx1"/>
                </a:solidFill>
              </a:defRPr>
            </a:lvl1pPr>
          </a:lstStyle>
          <a:p>
            <a:pPr lvl="0" algn="ctr"/>
            <a:endParaRPr lang="en-GB"/>
          </a:p>
        </p:txBody>
      </p:sp>
      <p:sp>
        <p:nvSpPr>
          <p:cNvPr id="4" name="Text Placeholder 29">
            <a:extLst>
              <a:ext uri="{FF2B5EF4-FFF2-40B4-BE49-F238E27FC236}">
                <a16:creationId xmlns:a16="http://schemas.microsoft.com/office/drawing/2014/main" id="{D425B81B-0AA8-71EA-DCA8-A9F3FF3E7B60}"/>
              </a:ext>
            </a:extLst>
          </p:cNvPr>
          <p:cNvSpPr>
            <a:spLocks noGrp="1"/>
          </p:cNvSpPr>
          <p:nvPr>
            <p:ph type="body" sz="quarter" idx="48"/>
          </p:nvPr>
        </p:nvSpPr>
        <p:spPr>
          <a:xfrm>
            <a:off x="440531" y="1227535"/>
            <a:ext cx="3474244"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 name="Text Placeholder 29">
            <a:extLst>
              <a:ext uri="{FF2B5EF4-FFF2-40B4-BE49-F238E27FC236}">
                <a16:creationId xmlns:a16="http://schemas.microsoft.com/office/drawing/2014/main" id="{18765DFA-C25A-9B6D-BBB1-2893362F9CA1}"/>
              </a:ext>
            </a:extLst>
          </p:cNvPr>
          <p:cNvSpPr>
            <a:spLocks noGrp="1"/>
          </p:cNvSpPr>
          <p:nvPr>
            <p:ph type="body" sz="quarter" idx="49"/>
          </p:nvPr>
        </p:nvSpPr>
        <p:spPr>
          <a:xfrm>
            <a:off x="440531" y="1696360"/>
            <a:ext cx="3474244" cy="258155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16756897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I60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4752948" y="-1522838"/>
            <a:ext cx="88106" cy="869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 name="Text Placeholder 3">
            <a:extLst>
              <a:ext uri="{FF2B5EF4-FFF2-40B4-BE49-F238E27FC236}">
                <a16:creationId xmlns:a16="http://schemas.microsoft.com/office/drawing/2014/main" id="{38F4C65B-B478-432C-11F3-1CCAEEB3A9AB}"/>
              </a:ext>
            </a:extLst>
          </p:cNvPr>
          <p:cNvSpPr>
            <a:spLocks noGrp="1"/>
          </p:cNvSpPr>
          <p:nvPr>
            <p:ph type="body" sz="quarter" idx="41" hasCustomPrompt="1"/>
          </p:nvPr>
        </p:nvSpPr>
        <p:spPr>
          <a:xfrm>
            <a:off x="664106"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817723" y="3032870"/>
            <a:ext cx="2242184"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817723" y="3501695"/>
            <a:ext cx="2242184"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817723" y="2372788"/>
            <a:ext cx="2242184"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5" name="Text Placeholder 4">
            <a:extLst>
              <a:ext uri="{FF2B5EF4-FFF2-40B4-BE49-F238E27FC236}">
                <a16:creationId xmlns:a16="http://schemas.microsoft.com/office/drawing/2014/main" id="{6F2E0537-39B8-01F9-6D88-D34A820CED5A}"/>
              </a:ext>
            </a:extLst>
          </p:cNvPr>
          <p:cNvSpPr>
            <a:spLocks noGrp="1"/>
          </p:cNvSpPr>
          <p:nvPr>
            <p:ph type="body" sz="quarter" idx="47" hasCustomPrompt="1"/>
          </p:nvPr>
        </p:nvSpPr>
        <p:spPr>
          <a:xfrm>
            <a:off x="3485887" y="1269424"/>
            <a:ext cx="856323" cy="1998000"/>
          </a:xfrm>
          <a:custGeom>
            <a:avLst/>
            <a:gdLst>
              <a:gd name="connsiteX0" fmla="*/ 0 w 1141764"/>
              <a:gd name="connsiteY0" fmla="*/ 0 h 2664000"/>
              <a:gd name="connsiteX1" fmla="*/ 18000 w 1141764"/>
              <a:gd name="connsiteY1" fmla="*/ 0 h 2664000"/>
              <a:gd name="connsiteX2" fmla="*/ 18000 w 1141764"/>
              <a:gd name="connsiteY2" fmla="*/ 1936913 h 2664000"/>
              <a:gd name="connsiteX3" fmla="*/ 1009831 w 1141764"/>
              <a:gd name="connsiteY3" fmla="*/ 1936913 h 2664000"/>
              <a:gd name="connsiteX4" fmla="*/ 1141764 w 1141764"/>
              <a:gd name="connsiteY4" fmla="*/ 2068846 h 2664000"/>
              <a:gd name="connsiteX5" fmla="*/ 1009831 w 1141764"/>
              <a:gd name="connsiteY5" fmla="*/ 2200779 h 2664000"/>
              <a:gd name="connsiteX6" fmla="*/ 18000 w 1141764"/>
              <a:gd name="connsiteY6" fmla="*/ 2200779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6913"/>
                </a:lnTo>
                <a:lnTo>
                  <a:pt x="1009831" y="1936913"/>
                </a:lnTo>
                <a:lnTo>
                  <a:pt x="1141764" y="2068846"/>
                </a:lnTo>
                <a:lnTo>
                  <a:pt x="1009831" y="2200779"/>
                </a:lnTo>
                <a:lnTo>
                  <a:pt x="18000" y="2200779"/>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3639504" y="3032870"/>
            <a:ext cx="2242184"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 name="Text Placeholder 5">
            <a:extLst>
              <a:ext uri="{FF2B5EF4-FFF2-40B4-BE49-F238E27FC236}">
                <a16:creationId xmlns:a16="http://schemas.microsoft.com/office/drawing/2014/main" id="{79F67207-8633-F157-D417-A811F5C91240}"/>
              </a:ext>
            </a:extLst>
          </p:cNvPr>
          <p:cNvSpPr>
            <a:spLocks noGrp="1"/>
          </p:cNvSpPr>
          <p:nvPr>
            <p:ph type="body" sz="quarter" idx="52" hasCustomPrompt="1"/>
          </p:nvPr>
        </p:nvSpPr>
        <p:spPr>
          <a:xfrm>
            <a:off x="6307668"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6461285" y="3032870"/>
            <a:ext cx="2242184"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6461285" y="3501695"/>
            <a:ext cx="2242184"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6461285" y="2372788"/>
            <a:ext cx="2242184"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3639504" y="1288685"/>
            <a:ext cx="2242184"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3639504" y="1757510"/>
            <a:ext cx="2242184"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310336902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I60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4752948" y="-1522838"/>
            <a:ext cx="88106" cy="869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 name="Text Placeholder 3">
            <a:extLst>
              <a:ext uri="{FF2B5EF4-FFF2-40B4-BE49-F238E27FC236}">
                <a16:creationId xmlns:a16="http://schemas.microsoft.com/office/drawing/2014/main" id="{3F029AF9-F63D-7CB3-576A-53A1C6A26AD3}"/>
              </a:ext>
            </a:extLst>
          </p:cNvPr>
          <p:cNvSpPr>
            <a:spLocks noGrp="1"/>
          </p:cNvSpPr>
          <p:nvPr>
            <p:ph type="body" sz="quarter" idx="41" hasCustomPrompt="1"/>
          </p:nvPr>
        </p:nvSpPr>
        <p:spPr>
          <a:xfrm>
            <a:off x="664106"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817723" y="3032870"/>
            <a:ext cx="1665242"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817723" y="3501695"/>
            <a:ext cx="1665242"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817723" y="2372788"/>
            <a:ext cx="1665242"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5" name="Text Placeholder 4">
            <a:extLst>
              <a:ext uri="{FF2B5EF4-FFF2-40B4-BE49-F238E27FC236}">
                <a16:creationId xmlns:a16="http://schemas.microsoft.com/office/drawing/2014/main" id="{C49A8A75-1625-4876-566C-AA3BA0A1B53D}"/>
              </a:ext>
            </a:extLst>
          </p:cNvPr>
          <p:cNvSpPr>
            <a:spLocks noGrp="1"/>
          </p:cNvSpPr>
          <p:nvPr>
            <p:ph type="body" sz="quarter" idx="47" hasCustomPrompt="1"/>
          </p:nvPr>
        </p:nvSpPr>
        <p:spPr>
          <a:xfrm>
            <a:off x="2734350" y="1269424"/>
            <a:ext cx="856323" cy="1998000"/>
          </a:xfrm>
          <a:custGeom>
            <a:avLst/>
            <a:gdLst>
              <a:gd name="connsiteX0" fmla="*/ 0 w 1141764"/>
              <a:gd name="connsiteY0" fmla="*/ 0 h 2664000"/>
              <a:gd name="connsiteX1" fmla="*/ 18000 w 1141764"/>
              <a:gd name="connsiteY1" fmla="*/ 0 h 2664000"/>
              <a:gd name="connsiteX2" fmla="*/ 18000 w 1141764"/>
              <a:gd name="connsiteY2" fmla="*/ 1936913 h 2664000"/>
              <a:gd name="connsiteX3" fmla="*/ 1009831 w 1141764"/>
              <a:gd name="connsiteY3" fmla="*/ 1936913 h 2664000"/>
              <a:gd name="connsiteX4" fmla="*/ 1141764 w 1141764"/>
              <a:gd name="connsiteY4" fmla="*/ 2068846 h 2664000"/>
              <a:gd name="connsiteX5" fmla="*/ 1009831 w 1141764"/>
              <a:gd name="connsiteY5" fmla="*/ 2200779 h 2664000"/>
              <a:gd name="connsiteX6" fmla="*/ 18000 w 1141764"/>
              <a:gd name="connsiteY6" fmla="*/ 2200779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6913"/>
                </a:lnTo>
                <a:lnTo>
                  <a:pt x="1009831" y="1936913"/>
                </a:lnTo>
                <a:lnTo>
                  <a:pt x="1141764" y="2068846"/>
                </a:lnTo>
                <a:lnTo>
                  <a:pt x="1009831" y="2200779"/>
                </a:lnTo>
                <a:lnTo>
                  <a:pt x="18000" y="2200779"/>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2887968" y="3032870"/>
            <a:ext cx="1665242"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 name="Text Placeholder 5">
            <a:extLst>
              <a:ext uri="{FF2B5EF4-FFF2-40B4-BE49-F238E27FC236}">
                <a16:creationId xmlns:a16="http://schemas.microsoft.com/office/drawing/2014/main" id="{097AFAFC-46E5-14BD-8600-6EB212449658}"/>
              </a:ext>
            </a:extLst>
          </p:cNvPr>
          <p:cNvSpPr>
            <a:spLocks noGrp="1"/>
          </p:cNvSpPr>
          <p:nvPr>
            <p:ph type="body" sz="quarter" idx="52" hasCustomPrompt="1"/>
          </p:nvPr>
        </p:nvSpPr>
        <p:spPr>
          <a:xfrm>
            <a:off x="4804595"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4958212" y="3032870"/>
            <a:ext cx="1665242"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4958212" y="3501695"/>
            <a:ext cx="1665242"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4958212" y="2372788"/>
            <a:ext cx="1665242"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7" name="Text Placeholder 6">
            <a:extLst>
              <a:ext uri="{FF2B5EF4-FFF2-40B4-BE49-F238E27FC236}">
                <a16:creationId xmlns:a16="http://schemas.microsoft.com/office/drawing/2014/main" id="{3AFD2401-AE96-0584-838A-AD350CFC2E6B}"/>
              </a:ext>
            </a:extLst>
          </p:cNvPr>
          <p:cNvSpPr>
            <a:spLocks noGrp="1"/>
          </p:cNvSpPr>
          <p:nvPr>
            <p:ph type="body" sz="quarter" idx="57" hasCustomPrompt="1"/>
          </p:nvPr>
        </p:nvSpPr>
        <p:spPr>
          <a:xfrm>
            <a:off x="6874838" y="1269424"/>
            <a:ext cx="856323" cy="1998000"/>
          </a:xfrm>
          <a:custGeom>
            <a:avLst/>
            <a:gdLst>
              <a:gd name="connsiteX0" fmla="*/ 0 w 1141764"/>
              <a:gd name="connsiteY0" fmla="*/ 0 h 2664000"/>
              <a:gd name="connsiteX1" fmla="*/ 18000 w 1141764"/>
              <a:gd name="connsiteY1" fmla="*/ 0 h 2664000"/>
              <a:gd name="connsiteX2" fmla="*/ 18000 w 1141764"/>
              <a:gd name="connsiteY2" fmla="*/ 1936913 h 2664000"/>
              <a:gd name="connsiteX3" fmla="*/ 1009831 w 1141764"/>
              <a:gd name="connsiteY3" fmla="*/ 1936913 h 2664000"/>
              <a:gd name="connsiteX4" fmla="*/ 1141764 w 1141764"/>
              <a:gd name="connsiteY4" fmla="*/ 2068846 h 2664000"/>
              <a:gd name="connsiteX5" fmla="*/ 1009831 w 1141764"/>
              <a:gd name="connsiteY5" fmla="*/ 2200779 h 2664000"/>
              <a:gd name="connsiteX6" fmla="*/ 18000 w 1141764"/>
              <a:gd name="connsiteY6" fmla="*/ 2200779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6913"/>
                </a:lnTo>
                <a:lnTo>
                  <a:pt x="1009831" y="1936913"/>
                </a:lnTo>
                <a:lnTo>
                  <a:pt x="1141764" y="2068846"/>
                </a:lnTo>
                <a:lnTo>
                  <a:pt x="1009831" y="2200779"/>
                </a:lnTo>
                <a:lnTo>
                  <a:pt x="18000" y="2200779"/>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70" name="Text Placeholder 29">
            <a:extLst>
              <a:ext uri="{FF2B5EF4-FFF2-40B4-BE49-F238E27FC236}">
                <a16:creationId xmlns:a16="http://schemas.microsoft.com/office/drawing/2014/main" id="{32E39F6E-5616-1EC7-DA06-FA903B0B9CC4}"/>
              </a:ext>
            </a:extLst>
          </p:cNvPr>
          <p:cNvSpPr>
            <a:spLocks noGrp="1"/>
          </p:cNvSpPr>
          <p:nvPr>
            <p:ph type="body" sz="quarter" idx="60" hasCustomPrompt="1"/>
          </p:nvPr>
        </p:nvSpPr>
        <p:spPr>
          <a:xfrm>
            <a:off x="7028456" y="3032870"/>
            <a:ext cx="1665242" cy="234554"/>
          </a:xfrm>
          <a:prstGeom prst="rect">
            <a:avLst/>
          </a:prstGeom>
        </p:spPr>
        <p:txBody>
          <a:bodyPr tIns="0" bIns="0" anchor="ctr">
            <a:noAutofit/>
          </a:bodyPr>
          <a:lstStyle>
            <a:lvl1pPr marL="0" indent="0" algn="l">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2887968" y="1288685"/>
            <a:ext cx="1665242"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2887968" y="1757510"/>
            <a:ext cx="1665242"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6" name="Text Placeholder 29">
            <a:extLst>
              <a:ext uri="{FF2B5EF4-FFF2-40B4-BE49-F238E27FC236}">
                <a16:creationId xmlns:a16="http://schemas.microsoft.com/office/drawing/2014/main" id="{9F88D094-280F-4883-8661-9A0BF47D066B}"/>
              </a:ext>
            </a:extLst>
          </p:cNvPr>
          <p:cNvSpPr>
            <a:spLocks noGrp="1"/>
          </p:cNvSpPr>
          <p:nvPr>
            <p:ph type="body" sz="quarter" idx="58"/>
          </p:nvPr>
        </p:nvSpPr>
        <p:spPr>
          <a:xfrm>
            <a:off x="7028456" y="1288685"/>
            <a:ext cx="1665242"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7" name="Text Placeholder 29">
            <a:extLst>
              <a:ext uri="{FF2B5EF4-FFF2-40B4-BE49-F238E27FC236}">
                <a16:creationId xmlns:a16="http://schemas.microsoft.com/office/drawing/2014/main" id="{A9F31ADB-E84D-0E5A-C855-7382535346A9}"/>
              </a:ext>
            </a:extLst>
          </p:cNvPr>
          <p:cNvSpPr>
            <a:spLocks noGrp="1"/>
          </p:cNvSpPr>
          <p:nvPr>
            <p:ph type="body" sz="quarter" idx="59"/>
          </p:nvPr>
        </p:nvSpPr>
        <p:spPr>
          <a:xfrm>
            <a:off x="7028456" y="1757510"/>
            <a:ext cx="1665242" cy="856206"/>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377712276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I60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4752948" y="-1522838"/>
            <a:ext cx="88106" cy="869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 name="Text Placeholder 3">
            <a:extLst>
              <a:ext uri="{FF2B5EF4-FFF2-40B4-BE49-F238E27FC236}">
                <a16:creationId xmlns:a16="http://schemas.microsoft.com/office/drawing/2014/main" id="{CE975C31-219D-A02E-F222-1A57035DB6D1}"/>
              </a:ext>
            </a:extLst>
          </p:cNvPr>
          <p:cNvSpPr>
            <a:spLocks noGrp="1"/>
          </p:cNvSpPr>
          <p:nvPr>
            <p:ph type="body" sz="quarter" idx="41" hasCustomPrompt="1"/>
          </p:nvPr>
        </p:nvSpPr>
        <p:spPr>
          <a:xfrm>
            <a:off x="664106"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817723" y="3032870"/>
            <a:ext cx="131968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817723" y="3501695"/>
            <a:ext cx="131968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817723" y="2372788"/>
            <a:ext cx="131968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5" name="Text Placeholder 4">
            <a:extLst>
              <a:ext uri="{FF2B5EF4-FFF2-40B4-BE49-F238E27FC236}">
                <a16:creationId xmlns:a16="http://schemas.microsoft.com/office/drawing/2014/main" id="{A47A0D47-05C2-9BC0-F59C-51D49B0F64E1}"/>
              </a:ext>
            </a:extLst>
          </p:cNvPr>
          <p:cNvSpPr>
            <a:spLocks noGrp="1"/>
          </p:cNvSpPr>
          <p:nvPr>
            <p:ph type="body" sz="quarter" idx="47" hasCustomPrompt="1"/>
          </p:nvPr>
        </p:nvSpPr>
        <p:spPr>
          <a:xfrm>
            <a:off x="2305561" y="1274394"/>
            <a:ext cx="856323" cy="1998000"/>
          </a:xfrm>
          <a:custGeom>
            <a:avLst/>
            <a:gdLst>
              <a:gd name="connsiteX0" fmla="*/ 0 w 1141764"/>
              <a:gd name="connsiteY0" fmla="*/ 0 h 2664000"/>
              <a:gd name="connsiteX1" fmla="*/ 18000 w 1141764"/>
              <a:gd name="connsiteY1" fmla="*/ 0 h 2664000"/>
              <a:gd name="connsiteX2" fmla="*/ 18000 w 1141764"/>
              <a:gd name="connsiteY2" fmla="*/ 1930286 h 2664000"/>
              <a:gd name="connsiteX3" fmla="*/ 1009831 w 1141764"/>
              <a:gd name="connsiteY3" fmla="*/ 1930286 h 2664000"/>
              <a:gd name="connsiteX4" fmla="*/ 1141764 w 1141764"/>
              <a:gd name="connsiteY4" fmla="*/ 2062219 h 2664000"/>
              <a:gd name="connsiteX5" fmla="*/ 1009831 w 1141764"/>
              <a:gd name="connsiteY5" fmla="*/ 2194152 h 2664000"/>
              <a:gd name="connsiteX6" fmla="*/ 18000 w 1141764"/>
              <a:gd name="connsiteY6" fmla="*/ 2194152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0286"/>
                </a:lnTo>
                <a:lnTo>
                  <a:pt x="1009831" y="1930286"/>
                </a:lnTo>
                <a:lnTo>
                  <a:pt x="1141764" y="2062219"/>
                </a:lnTo>
                <a:lnTo>
                  <a:pt x="1009831" y="2194152"/>
                </a:lnTo>
                <a:lnTo>
                  <a:pt x="18000" y="2194152"/>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63" name="Text Placeholder 29">
            <a:extLst>
              <a:ext uri="{FF2B5EF4-FFF2-40B4-BE49-F238E27FC236}">
                <a16:creationId xmlns:a16="http://schemas.microsoft.com/office/drawing/2014/main" id="{C5DD8546-7846-83DD-C69C-139A5A7F21FE}"/>
              </a:ext>
            </a:extLst>
          </p:cNvPr>
          <p:cNvSpPr>
            <a:spLocks noGrp="1"/>
          </p:cNvSpPr>
          <p:nvPr>
            <p:ph type="body" sz="quarter" idx="48"/>
          </p:nvPr>
        </p:nvSpPr>
        <p:spPr>
          <a:xfrm>
            <a:off x="2459178" y="1288999"/>
            <a:ext cx="131968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64" name="Text Placeholder 29">
            <a:extLst>
              <a:ext uri="{FF2B5EF4-FFF2-40B4-BE49-F238E27FC236}">
                <a16:creationId xmlns:a16="http://schemas.microsoft.com/office/drawing/2014/main" id="{F16E4A49-2C01-191F-8326-F61D104B88EC}"/>
              </a:ext>
            </a:extLst>
          </p:cNvPr>
          <p:cNvSpPr>
            <a:spLocks noGrp="1"/>
          </p:cNvSpPr>
          <p:nvPr>
            <p:ph type="body" sz="quarter" idx="49"/>
          </p:nvPr>
        </p:nvSpPr>
        <p:spPr>
          <a:xfrm>
            <a:off x="2459178" y="1757824"/>
            <a:ext cx="131968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65" name="Text Placeholder 29">
            <a:extLst>
              <a:ext uri="{FF2B5EF4-FFF2-40B4-BE49-F238E27FC236}">
                <a16:creationId xmlns:a16="http://schemas.microsoft.com/office/drawing/2014/main" id="{B5F67B93-A329-BE6A-41F1-59E419F2B5B9}"/>
              </a:ext>
            </a:extLst>
          </p:cNvPr>
          <p:cNvSpPr>
            <a:spLocks noGrp="1"/>
          </p:cNvSpPr>
          <p:nvPr>
            <p:ph type="body" sz="quarter" idx="50" hasCustomPrompt="1"/>
          </p:nvPr>
        </p:nvSpPr>
        <p:spPr>
          <a:xfrm>
            <a:off x="2459178" y="3032007"/>
            <a:ext cx="131968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 name="Text Placeholder 5">
            <a:extLst>
              <a:ext uri="{FF2B5EF4-FFF2-40B4-BE49-F238E27FC236}">
                <a16:creationId xmlns:a16="http://schemas.microsoft.com/office/drawing/2014/main" id="{D126093C-560C-352B-BFD7-C3CC93BC36D7}"/>
              </a:ext>
            </a:extLst>
          </p:cNvPr>
          <p:cNvSpPr>
            <a:spLocks noGrp="1"/>
          </p:cNvSpPr>
          <p:nvPr>
            <p:ph type="body" sz="quarter" idx="52" hasCustomPrompt="1"/>
          </p:nvPr>
        </p:nvSpPr>
        <p:spPr>
          <a:xfrm>
            <a:off x="3947016"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68" name="Text Placeholder 29">
            <a:extLst>
              <a:ext uri="{FF2B5EF4-FFF2-40B4-BE49-F238E27FC236}">
                <a16:creationId xmlns:a16="http://schemas.microsoft.com/office/drawing/2014/main" id="{48A5C6E0-43E1-EBAC-3627-302E662E8650}"/>
              </a:ext>
            </a:extLst>
          </p:cNvPr>
          <p:cNvSpPr>
            <a:spLocks noGrp="1"/>
          </p:cNvSpPr>
          <p:nvPr>
            <p:ph type="body" sz="quarter" idx="53"/>
          </p:nvPr>
        </p:nvSpPr>
        <p:spPr>
          <a:xfrm>
            <a:off x="4100634" y="3032870"/>
            <a:ext cx="131968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69" name="Text Placeholder 29">
            <a:extLst>
              <a:ext uri="{FF2B5EF4-FFF2-40B4-BE49-F238E27FC236}">
                <a16:creationId xmlns:a16="http://schemas.microsoft.com/office/drawing/2014/main" id="{92ADEB34-3562-FF59-B5E4-127C5221B69D}"/>
              </a:ext>
            </a:extLst>
          </p:cNvPr>
          <p:cNvSpPr>
            <a:spLocks noGrp="1"/>
          </p:cNvSpPr>
          <p:nvPr>
            <p:ph type="body" sz="quarter" idx="54"/>
          </p:nvPr>
        </p:nvSpPr>
        <p:spPr>
          <a:xfrm>
            <a:off x="4100634" y="3501695"/>
            <a:ext cx="131968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0" name="Text Placeholder 29">
            <a:extLst>
              <a:ext uri="{FF2B5EF4-FFF2-40B4-BE49-F238E27FC236}">
                <a16:creationId xmlns:a16="http://schemas.microsoft.com/office/drawing/2014/main" id="{AEB128F4-BE54-8A4E-8B71-C822615400B1}"/>
              </a:ext>
            </a:extLst>
          </p:cNvPr>
          <p:cNvSpPr>
            <a:spLocks noGrp="1"/>
          </p:cNvSpPr>
          <p:nvPr>
            <p:ph type="body" sz="quarter" idx="55" hasCustomPrompt="1"/>
          </p:nvPr>
        </p:nvSpPr>
        <p:spPr>
          <a:xfrm>
            <a:off x="4100634" y="2372788"/>
            <a:ext cx="131968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7" name="Text Placeholder 6">
            <a:extLst>
              <a:ext uri="{FF2B5EF4-FFF2-40B4-BE49-F238E27FC236}">
                <a16:creationId xmlns:a16="http://schemas.microsoft.com/office/drawing/2014/main" id="{4529A5CA-6490-C09D-8035-8669A156943B}"/>
              </a:ext>
            </a:extLst>
          </p:cNvPr>
          <p:cNvSpPr>
            <a:spLocks noGrp="1"/>
          </p:cNvSpPr>
          <p:nvPr>
            <p:ph type="body" sz="quarter" idx="57" hasCustomPrompt="1"/>
          </p:nvPr>
        </p:nvSpPr>
        <p:spPr>
          <a:xfrm>
            <a:off x="5588471" y="1274394"/>
            <a:ext cx="856323" cy="1998000"/>
          </a:xfrm>
          <a:custGeom>
            <a:avLst/>
            <a:gdLst>
              <a:gd name="connsiteX0" fmla="*/ 0 w 1141764"/>
              <a:gd name="connsiteY0" fmla="*/ 0 h 2664000"/>
              <a:gd name="connsiteX1" fmla="*/ 18000 w 1141764"/>
              <a:gd name="connsiteY1" fmla="*/ 0 h 2664000"/>
              <a:gd name="connsiteX2" fmla="*/ 18000 w 1141764"/>
              <a:gd name="connsiteY2" fmla="*/ 1930286 h 2664000"/>
              <a:gd name="connsiteX3" fmla="*/ 1009831 w 1141764"/>
              <a:gd name="connsiteY3" fmla="*/ 1930286 h 2664000"/>
              <a:gd name="connsiteX4" fmla="*/ 1141764 w 1141764"/>
              <a:gd name="connsiteY4" fmla="*/ 2062219 h 2664000"/>
              <a:gd name="connsiteX5" fmla="*/ 1009831 w 1141764"/>
              <a:gd name="connsiteY5" fmla="*/ 2194152 h 2664000"/>
              <a:gd name="connsiteX6" fmla="*/ 18000 w 1141764"/>
              <a:gd name="connsiteY6" fmla="*/ 2194152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30286"/>
                </a:lnTo>
                <a:lnTo>
                  <a:pt x="1009831" y="1930286"/>
                </a:lnTo>
                <a:lnTo>
                  <a:pt x="1141764" y="2062219"/>
                </a:lnTo>
                <a:lnTo>
                  <a:pt x="1009831" y="2194152"/>
                </a:lnTo>
                <a:lnTo>
                  <a:pt x="18000" y="2194152"/>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73" name="Text Placeholder 29">
            <a:extLst>
              <a:ext uri="{FF2B5EF4-FFF2-40B4-BE49-F238E27FC236}">
                <a16:creationId xmlns:a16="http://schemas.microsoft.com/office/drawing/2014/main" id="{F761310B-EE7F-0F87-C86E-E6D63D440E48}"/>
              </a:ext>
            </a:extLst>
          </p:cNvPr>
          <p:cNvSpPr>
            <a:spLocks noGrp="1"/>
          </p:cNvSpPr>
          <p:nvPr>
            <p:ph type="body" sz="quarter" idx="58"/>
          </p:nvPr>
        </p:nvSpPr>
        <p:spPr>
          <a:xfrm>
            <a:off x="5742089" y="1288999"/>
            <a:ext cx="131968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4" name="Text Placeholder 29">
            <a:extLst>
              <a:ext uri="{FF2B5EF4-FFF2-40B4-BE49-F238E27FC236}">
                <a16:creationId xmlns:a16="http://schemas.microsoft.com/office/drawing/2014/main" id="{22D679C5-9724-078D-4FB9-33695B27C36A}"/>
              </a:ext>
            </a:extLst>
          </p:cNvPr>
          <p:cNvSpPr>
            <a:spLocks noGrp="1"/>
          </p:cNvSpPr>
          <p:nvPr>
            <p:ph type="body" sz="quarter" idx="59"/>
          </p:nvPr>
        </p:nvSpPr>
        <p:spPr>
          <a:xfrm>
            <a:off x="5742089" y="1757824"/>
            <a:ext cx="131968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5" name="Text Placeholder 29">
            <a:extLst>
              <a:ext uri="{FF2B5EF4-FFF2-40B4-BE49-F238E27FC236}">
                <a16:creationId xmlns:a16="http://schemas.microsoft.com/office/drawing/2014/main" id="{6B7B7D1C-51CE-D9FF-4225-896F49CA329F}"/>
              </a:ext>
            </a:extLst>
          </p:cNvPr>
          <p:cNvSpPr>
            <a:spLocks noGrp="1"/>
          </p:cNvSpPr>
          <p:nvPr>
            <p:ph type="body" sz="quarter" idx="60" hasCustomPrompt="1"/>
          </p:nvPr>
        </p:nvSpPr>
        <p:spPr>
          <a:xfrm>
            <a:off x="5742089" y="3032007"/>
            <a:ext cx="131968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9" name="Text Placeholder 8">
            <a:extLst>
              <a:ext uri="{FF2B5EF4-FFF2-40B4-BE49-F238E27FC236}">
                <a16:creationId xmlns:a16="http://schemas.microsoft.com/office/drawing/2014/main" id="{7D41E683-1A91-BE24-5ADB-99D8017A12D9}"/>
              </a:ext>
            </a:extLst>
          </p:cNvPr>
          <p:cNvSpPr>
            <a:spLocks noGrp="1"/>
          </p:cNvSpPr>
          <p:nvPr>
            <p:ph type="body" sz="quarter" idx="62" hasCustomPrompt="1"/>
          </p:nvPr>
        </p:nvSpPr>
        <p:spPr>
          <a:xfrm>
            <a:off x="7229927"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78" name="Text Placeholder 29">
            <a:extLst>
              <a:ext uri="{FF2B5EF4-FFF2-40B4-BE49-F238E27FC236}">
                <a16:creationId xmlns:a16="http://schemas.microsoft.com/office/drawing/2014/main" id="{C9739B77-26F8-B08C-60D1-B8A8F10A4102}"/>
              </a:ext>
            </a:extLst>
          </p:cNvPr>
          <p:cNvSpPr>
            <a:spLocks noGrp="1"/>
          </p:cNvSpPr>
          <p:nvPr>
            <p:ph type="body" sz="quarter" idx="63"/>
          </p:nvPr>
        </p:nvSpPr>
        <p:spPr>
          <a:xfrm>
            <a:off x="7383544" y="3032870"/>
            <a:ext cx="131968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9" name="Text Placeholder 29">
            <a:extLst>
              <a:ext uri="{FF2B5EF4-FFF2-40B4-BE49-F238E27FC236}">
                <a16:creationId xmlns:a16="http://schemas.microsoft.com/office/drawing/2014/main" id="{58402617-6AC8-711D-F79A-1D2968B5E9FF}"/>
              </a:ext>
            </a:extLst>
          </p:cNvPr>
          <p:cNvSpPr>
            <a:spLocks noGrp="1"/>
          </p:cNvSpPr>
          <p:nvPr>
            <p:ph type="body" sz="quarter" idx="64"/>
          </p:nvPr>
        </p:nvSpPr>
        <p:spPr>
          <a:xfrm>
            <a:off x="7383544" y="3501695"/>
            <a:ext cx="131968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80" name="Text Placeholder 29">
            <a:extLst>
              <a:ext uri="{FF2B5EF4-FFF2-40B4-BE49-F238E27FC236}">
                <a16:creationId xmlns:a16="http://schemas.microsoft.com/office/drawing/2014/main" id="{EEF0B2A5-748A-C294-5F9B-7654A8F55050}"/>
              </a:ext>
            </a:extLst>
          </p:cNvPr>
          <p:cNvSpPr>
            <a:spLocks noGrp="1"/>
          </p:cNvSpPr>
          <p:nvPr>
            <p:ph type="body" sz="quarter" idx="65" hasCustomPrompt="1"/>
          </p:nvPr>
        </p:nvSpPr>
        <p:spPr>
          <a:xfrm>
            <a:off x="7383544" y="2372788"/>
            <a:ext cx="131968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Tree>
    <p:extLst>
      <p:ext uri="{BB962C8B-B14F-4D97-AF65-F5344CB8AC3E}">
        <p14:creationId xmlns:p14="http://schemas.microsoft.com/office/powerpoint/2010/main" val="198454740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I60V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 name="Rectangle 2">
            <a:extLst>
              <a:ext uri="{FF2B5EF4-FFF2-40B4-BE49-F238E27FC236}">
                <a16:creationId xmlns:a16="http://schemas.microsoft.com/office/drawing/2014/main" id="{DF3E35AF-2434-732B-7077-725C8432F6CD}"/>
              </a:ext>
            </a:extLst>
          </p:cNvPr>
          <p:cNvSpPr/>
          <p:nvPr userDrawn="1"/>
        </p:nvSpPr>
        <p:spPr>
          <a:xfrm rot="5400000">
            <a:off x="4752948" y="-1522838"/>
            <a:ext cx="88106" cy="869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34" name="Text Placeholder 33">
            <a:extLst>
              <a:ext uri="{FF2B5EF4-FFF2-40B4-BE49-F238E27FC236}">
                <a16:creationId xmlns:a16="http://schemas.microsoft.com/office/drawing/2014/main" id="{EC45824E-FA98-3F48-43A4-48FA0DA290D3}"/>
              </a:ext>
            </a:extLst>
          </p:cNvPr>
          <p:cNvSpPr>
            <a:spLocks noGrp="1"/>
          </p:cNvSpPr>
          <p:nvPr>
            <p:ph type="body" sz="quarter" idx="41" hasCustomPrompt="1"/>
          </p:nvPr>
        </p:nvSpPr>
        <p:spPr>
          <a:xfrm>
            <a:off x="664106"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817723" y="3032870"/>
            <a:ext cx="114323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817723" y="3501695"/>
            <a:ext cx="114323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817723" y="2372788"/>
            <a:ext cx="114323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35" name="Text Placeholder 34">
            <a:extLst>
              <a:ext uri="{FF2B5EF4-FFF2-40B4-BE49-F238E27FC236}">
                <a16:creationId xmlns:a16="http://schemas.microsoft.com/office/drawing/2014/main" id="{32042ABC-7363-45D1-6C7E-996659DD27C8}"/>
              </a:ext>
            </a:extLst>
          </p:cNvPr>
          <p:cNvSpPr>
            <a:spLocks noGrp="1"/>
          </p:cNvSpPr>
          <p:nvPr>
            <p:ph type="body" sz="quarter" idx="47" hasCustomPrompt="1"/>
          </p:nvPr>
        </p:nvSpPr>
        <p:spPr>
          <a:xfrm>
            <a:off x="2008948" y="1287610"/>
            <a:ext cx="856323" cy="1998000"/>
          </a:xfrm>
          <a:custGeom>
            <a:avLst/>
            <a:gdLst>
              <a:gd name="connsiteX0" fmla="*/ 0 w 1141764"/>
              <a:gd name="connsiteY0" fmla="*/ 0 h 2664000"/>
              <a:gd name="connsiteX1" fmla="*/ 18000 w 1141764"/>
              <a:gd name="connsiteY1" fmla="*/ 0 h 2664000"/>
              <a:gd name="connsiteX2" fmla="*/ 18000 w 1141764"/>
              <a:gd name="connsiteY2" fmla="*/ 1912665 h 2664000"/>
              <a:gd name="connsiteX3" fmla="*/ 1009831 w 1141764"/>
              <a:gd name="connsiteY3" fmla="*/ 1912665 h 2664000"/>
              <a:gd name="connsiteX4" fmla="*/ 1141764 w 1141764"/>
              <a:gd name="connsiteY4" fmla="*/ 2044598 h 2664000"/>
              <a:gd name="connsiteX5" fmla="*/ 1009831 w 1141764"/>
              <a:gd name="connsiteY5" fmla="*/ 2176531 h 2664000"/>
              <a:gd name="connsiteX6" fmla="*/ 18000 w 1141764"/>
              <a:gd name="connsiteY6" fmla="*/ 2176531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12665"/>
                </a:lnTo>
                <a:lnTo>
                  <a:pt x="1009831" y="1912665"/>
                </a:lnTo>
                <a:lnTo>
                  <a:pt x="1141764" y="2044598"/>
                </a:lnTo>
                <a:lnTo>
                  <a:pt x="1009831" y="2176531"/>
                </a:lnTo>
                <a:lnTo>
                  <a:pt x="18000" y="2176531"/>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6" name="Text Placeholder 29">
            <a:extLst>
              <a:ext uri="{FF2B5EF4-FFF2-40B4-BE49-F238E27FC236}">
                <a16:creationId xmlns:a16="http://schemas.microsoft.com/office/drawing/2014/main" id="{38C63DFC-2B10-361A-FCA7-CF7597B18397}"/>
              </a:ext>
            </a:extLst>
          </p:cNvPr>
          <p:cNvSpPr>
            <a:spLocks noGrp="1"/>
          </p:cNvSpPr>
          <p:nvPr>
            <p:ph type="body" sz="quarter" idx="48"/>
          </p:nvPr>
        </p:nvSpPr>
        <p:spPr>
          <a:xfrm>
            <a:off x="2162565" y="1290389"/>
            <a:ext cx="114323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7" name="Text Placeholder 29">
            <a:extLst>
              <a:ext uri="{FF2B5EF4-FFF2-40B4-BE49-F238E27FC236}">
                <a16:creationId xmlns:a16="http://schemas.microsoft.com/office/drawing/2014/main" id="{B083110B-0B44-1AE1-53ED-162013C095D9}"/>
              </a:ext>
            </a:extLst>
          </p:cNvPr>
          <p:cNvSpPr>
            <a:spLocks noGrp="1"/>
          </p:cNvSpPr>
          <p:nvPr>
            <p:ph type="body" sz="quarter" idx="49"/>
          </p:nvPr>
        </p:nvSpPr>
        <p:spPr>
          <a:xfrm>
            <a:off x="2162565" y="1759214"/>
            <a:ext cx="114323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A255DCBF-68F9-FF27-692F-BEEBCCC1EABD}"/>
              </a:ext>
            </a:extLst>
          </p:cNvPr>
          <p:cNvSpPr>
            <a:spLocks noGrp="1"/>
          </p:cNvSpPr>
          <p:nvPr>
            <p:ph type="body" sz="quarter" idx="50" hasCustomPrompt="1"/>
          </p:nvPr>
        </p:nvSpPr>
        <p:spPr>
          <a:xfrm>
            <a:off x="2162565" y="3030361"/>
            <a:ext cx="114323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36" name="Text Placeholder 35">
            <a:extLst>
              <a:ext uri="{FF2B5EF4-FFF2-40B4-BE49-F238E27FC236}">
                <a16:creationId xmlns:a16="http://schemas.microsoft.com/office/drawing/2014/main" id="{1BB48274-CC80-A14B-889A-6A18E60C2E7E}"/>
              </a:ext>
            </a:extLst>
          </p:cNvPr>
          <p:cNvSpPr>
            <a:spLocks noGrp="1"/>
          </p:cNvSpPr>
          <p:nvPr>
            <p:ph type="body" sz="quarter" idx="52" hasCustomPrompt="1"/>
          </p:nvPr>
        </p:nvSpPr>
        <p:spPr>
          <a:xfrm>
            <a:off x="3353790"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3" name="Text Placeholder 29">
            <a:extLst>
              <a:ext uri="{FF2B5EF4-FFF2-40B4-BE49-F238E27FC236}">
                <a16:creationId xmlns:a16="http://schemas.microsoft.com/office/drawing/2014/main" id="{94F075A8-69C1-48E5-5F7F-3498229CA9E4}"/>
              </a:ext>
            </a:extLst>
          </p:cNvPr>
          <p:cNvSpPr>
            <a:spLocks noGrp="1"/>
          </p:cNvSpPr>
          <p:nvPr>
            <p:ph type="body" sz="quarter" idx="53"/>
          </p:nvPr>
        </p:nvSpPr>
        <p:spPr>
          <a:xfrm>
            <a:off x="3507407" y="3032870"/>
            <a:ext cx="114323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14" name="Text Placeholder 29">
            <a:extLst>
              <a:ext uri="{FF2B5EF4-FFF2-40B4-BE49-F238E27FC236}">
                <a16:creationId xmlns:a16="http://schemas.microsoft.com/office/drawing/2014/main" id="{1EBDC6D4-7B18-8ABB-464C-5594F2C77E24}"/>
              </a:ext>
            </a:extLst>
          </p:cNvPr>
          <p:cNvSpPr>
            <a:spLocks noGrp="1"/>
          </p:cNvSpPr>
          <p:nvPr>
            <p:ph type="body" sz="quarter" idx="54"/>
          </p:nvPr>
        </p:nvSpPr>
        <p:spPr>
          <a:xfrm>
            <a:off x="3507407" y="3501695"/>
            <a:ext cx="114323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A7B1BFF0-812C-FDEC-F620-A11909471D21}"/>
              </a:ext>
            </a:extLst>
          </p:cNvPr>
          <p:cNvSpPr>
            <a:spLocks noGrp="1"/>
          </p:cNvSpPr>
          <p:nvPr>
            <p:ph type="body" sz="quarter" idx="55" hasCustomPrompt="1"/>
          </p:nvPr>
        </p:nvSpPr>
        <p:spPr>
          <a:xfrm>
            <a:off x="3507407" y="2372788"/>
            <a:ext cx="114323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39" name="Text Placeholder 38">
            <a:extLst>
              <a:ext uri="{FF2B5EF4-FFF2-40B4-BE49-F238E27FC236}">
                <a16:creationId xmlns:a16="http://schemas.microsoft.com/office/drawing/2014/main" id="{F789DB73-A7E4-0B6C-FAC9-BBEEAC72053A}"/>
              </a:ext>
            </a:extLst>
          </p:cNvPr>
          <p:cNvSpPr>
            <a:spLocks noGrp="1"/>
          </p:cNvSpPr>
          <p:nvPr>
            <p:ph type="body" sz="quarter" idx="57" hasCustomPrompt="1"/>
          </p:nvPr>
        </p:nvSpPr>
        <p:spPr>
          <a:xfrm>
            <a:off x="4698632" y="1287610"/>
            <a:ext cx="856323" cy="1998000"/>
          </a:xfrm>
          <a:custGeom>
            <a:avLst/>
            <a:gdLst>
              <a:gd name="connsiteX0" fmla="*/ 0 w 1141764"/>
              <a:gd name="connsiteY0" fmla="*/ 0 h 2664000"/>
              <a:gd name="connsiteX1" fmla="*/ 18000 w 1141764"/>
              <a:gd name="connsiteY1" fmla="*/ 0 h 2664000"/>
              <a:gd name="connsiteX2" fmla="*/ 18000 w 1141764"/>
              <a:gd name="connsiteY2" fmla="*/ 1912665 h 2664000"/>
              <a:gd name="connsiteX3" fmla="*/ 1009831 w 1141764"/>
              <a:gd name="connsiteY3" fmla="*/ 1912665 h 2664000"/>
              <a:gd name="connsiteX4" fmla="*/ 1141764 w 1141764"/>
              <a:gd name="connsiteY4" fmla="*/ 2044598 h 2664000"/>
              <a:gd name="connsiteX5" fmla="*/ 1009831 w 1141764"/>
              <a:gd name="connsiteY5" fmla="*/ 2176531 h 2664000"/>
              <a:gd name="connsiteX6" fmla="*/ 18000 w 1141764"/>
              <a:gd name="connsiteY6" fmla="*/ 2176531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12665"/>
                </a:lnTo>
                <a:lnTo>
                  <a:pt x="1009831" y="1912665"/>
                </a:lnTo>
                <a:lnTo>
                  <a:pt x="1141764" y="2044598"/>
                </a:lnTo>
                <a:lnTo>
                  <a:pt x="1009831" y="2176531"/>
                </a:lnTo>
                <a:lnTo>
                  <a:pt x="18000" y="2176531"/>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19" name="Text Placeholder 29">
            <a:extLst>
              <a:ext uri="{FF2B5EF4-FFF2-40B4-BE49-F238E27FC236}">
                <a16:creationId xmlns:a16="http://schemas.microsoft.com/office/drawing/2014/main" id="{DFB0D309-AB17-47AE-C87C-CB3AE74D48F7}"/>
              </a:ext>
            </a:extLst>
          </p:cNvPr>
          <p:cNvSpPr>
            <a:spLocks noGrp="1"/>
          </p:cNvSpPr>
          <p:nvPr>
            <p:ph type="body" sz="quarter" idx="58"/>
          </p:nvPr>
        </p:nvSpPr>
        <p:spPr>
          <a:xfrm>
            <a:off x="4852250" y="1290389"/>
            <a:ext cx="114323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20" name="Text Placeholder 29">
            <a:extLst>
              <a:ext uri="{FF2B5EF4-FFF2-40B4-BE49-F238E27FC236}">
                <a16:creationId xmlns:a16="http://schemas.microsoft.com/office/drawing/2014/main" id="{ED0C3C28-B9D9-204C-3BAC-8C8324471AB7}"/>
              </a:ext>
            </a:extLst>
          </p:cNvPr>
          <p:cNvSpPr>
            <a:spLocks noGrp="1"/>
          </p:cNvSpPr>
          <p:nvPr>
            <p:ph type="body" sz="quarter" idx="59"/>
          </p:nvPr>
        </p:nvSpPr>
        <p:spPr>
          <a:xfrm>
            <a:off x="4852250" y="1759214"/>
            <a:ext cx="114323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2" name="Text Placeholder 29">
            <a:extLst>
              <a:ext uri="{FF2B5EF4-FFF2-40B4-BE49-F238E27FC236}">
                <a16:creationId xmlns:a16="http://schemas.microsoft.com/office/drawing/2014/main" id="{8DAE8AB0-2EDB-576D-0B84-B8E513187788}"/>
              </a:ext>
            </a:extLst>
          </p:cNvPr>
          <p:cNvSpPr>
            <a:spLocks noGrp="1"/>
          </p:cNvSpPr>
          <p:nvPr>
            <p:ph type="body" sz="quarter" idx="60" hasCustomPrompt="1"/>
          </p:nvPr>
        </p:nvSpPr>
        <p:spPr>
          <a:xfrm>
            <a:off x="4852250" y="3030361"/>
            <a:ext cx="114323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41" name="Text Placeholder 40">
            <a:extLst>
              <a:ext uri="{FF2B5EF4-FFF2-40B4-BE49-F238E27FC236}">
                <a16:creationId xmlns:a16="http://schemas.microsoft.com/office/drawing/2014/main" id="{AE0F66E6-C9FC-6A68-DE85-AF17E4FB36A5}"/>
              </a:ext>
            </a:extLst>
          </p:cNvPr>
          <p:cNvSpPr>
            <a:spLocks noGrp="1"/>
          </p:cNvSpPr>
          <p:nvPr>
            <p:ph type="body" sz="quarter" idx="62" hasCustomPrompt="1"/>
          </p:nvPr>
        </p:nvSpPr>
        <p:spPr>
          <a:xfrm>
            <a:off x="6043475" y="2372787"/>
            <a:ext cx="856323" cy="1998000"/>
          </a:xfrm>
          <a:custGeom>
            <a:avLst/>
            <a:gdLst>
              <a:gd name="connsiteX0" fmla="*/ 0 w 1141764"/>
              <a:gd name="connsiteY0" fmla="*/ 0 h 2664000"/>
              <a:gd name="connsiteX1" fmla="*/ 18000 w 1141764"/>
              <a:gd name="connsiteY1" fmla="*/ 0 h 2664000"/>
              <a:gd name="connsiteX2" fmla="*/ 18000 w 1141764"/>
              <a:gd name="connsiteY2" fmla="*/ 465762 h 2664000"/>
              <a:gd name="connsiteX3" fmla="*/ 1009831 w 1141764"/>
              <a:gd name="connsiteY3" fmla="*/ 465762 h 2664000"/>
              <a:gd name="connsiteX4" fmla="*/ 1141764 w 1141764"/>
              <a:gd name="connsiteY4" fmla="*/ 597695 h 2664000"/>
              <a:gd name="connsiteX5" fmla="*/ 1009831 w 1141764"/>
              <a:gd name="connsiteY5" fmla="*/ 729628 h 2664000"/>
              <a:gd name="connsiteX6" fmla="*/ 18000 w 1141764"/>
              <a:gd name="connsiteY6" fmla="*/ 729628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465762"/>
                </a:lnTo>
                <a:lnTo>
                  <a:pt x="1009831" y="465762"/>
                </a:lnTo>
                <a:lnTo>
                  <a:pt x="1141764" y="597695"/>
                </a:lnTo>
                <a:lnTo>
                  <a:pt x="1009831" y="729628"/>
                </a:lnTo>
                <a:lnTo>
                  <a:pt x="18000" y="729628"/>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26" name="Text Placeholder 29">
            <a:extLst>
              <a:ext uri="{FF2B5EF4-FFF2-40B4-BE49-F238E27FC236}">
                <a16:creationId xmlns:a16="http://schemas.microsoft.com/office/drawing/2014/main" id="{AD762095-069D-4BD6-640E-EA976F90EBE8}"/>
              </a:ext>
            </a:extLst>
          </p:cNvPr>
          <p:cNvSpPr>
            <a:spLocks noGrp="1"/>
          </p:cNvSpPr>
          <p:nvPr>
            <p:ph type="body" sz="quarter" idx="63"/>
          </p:nvPr>
        </p:nvSpPr>
        <p:spPr>
          <a:xfrm>
            <a:off x="6197092" y="3032870"/>
            <a:ext cx="114323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27" name="Text Placeholder 29">
            <a:extLst>
              <a:ext uri="{FF2B5EF4-FFF2-40B4-BE49-F238E27FC236}">
                <a16:creationId xmlns:a16="http://schemas.microsoft.com/office/drawing/2014/main" id="{8B4A0DAC-82E4-6662-A9B3-71544EC46FB8}"/>
              </a:ext>
            </a:extLst>
          </p:cNvPr>
          <p:cNvSpPr>
            <a:spLocks noGrp="1"/>
          </p:cNvSpPr>
          <p:nvPr>
            <p:ph type="body" sz="quarter" idx="64"/>
          </p:nvPr>
        </p:nvSpPr>
        <p:spPr>
          <a:xfrm>
            <a:off x="6197092" y="3501695"/>
            <a:ext cx="114323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8" name="Text Placeholder 29">
            <a:extLst>
              <a:ext uri="{FF2B5EF4-FFF2-40B4-BE49-F238E27FC236}">
                <a16:creationId xmlns:a16="http://schemas.microsoft.com/office/drawing/2014/main" id="{80354A45-56CA-A32F-60C5-C779D9B604C7}"/>
              </a:ext>
            </a:extLst>
          </p:cNvPr>
          <p:cNvSpPr>
            <a:spLocks noGrp="1"/>
          </p:cNvSpPr>
          <p:nvPr>
            <p:ph type="body" sz="quarter" idx="65" hasCustomPrompt="1"/>
          </p:nvPr>
        </p:nvSpPr>
        <p:spPr>
          <a:xfrm>
            <a:off x="6197092" y="2372788"/>
            <a:ext cx="114323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42" name="Text Placeholder 41">
            <a:extLst>
              <a:ext uri="{FF2B5EF4-FFF2-40B4-BE49-F238E27FC236}">
                <a16:creationId xmlns:a16="http://schemas.microsoft.com/office/drawing/2014/main" id="{97B36B24-800C-2D6E-5DD0-17E657548ECF}"/>
              </a:ext>
            </a:extLst>
          </p:cNvPr>
          <p:cNvSpPr>
            <a:spLocks noGrp="1"/>
          </p:cNvSpPr>
          <p:nvPr>
            <p:ph type="body" sz="quarter" idx="67" hasCustomPrompt="1"/>
          </p:nvPr>
        </p:nvSpPr>
        <p:spPr>
          <a:xfrm>
            <a:off x="7388317" y="1287610"/>
            <a:ext cx="856323" cy="1998000"/>
          </a:xfrm>
          <a:custGeom>
            <a:avLst/>
            <a:gdLst>
              <a:gd name="connsiteX0" fmla="*/ 0 w 1141764"/>
              <a:gd name="connsiteY0" fmla="*/ 0 h 2664000"/>
              <a:gd name="connsiteX1" fmla="*/ 18000 w 1141764"/>
              <a:gd name="connsiteY1" fmla="*/ 0 h 2664000"/>
              <a:gd name="connsiteX2" fmla="*/ 18000 w 1141764"/>
              <a:gd name="connsiteY2" fmla="*/ 1912665 h 2664000"/>
              <a:gd name="connsiteX3" fmla="*/ 1009831 w 1141764"/>
              <a:gd name="connsiteY3" fmla="*/ 1912665 h 2664000"/>
              <a:gd name="connsiteX4" fmla="*/ 1141764 w 1141764"/>
              <a:gd name="connsiteY4" fmla="*/ 2044598 h 2664000"/>
              <a:gd name="connsiteX5" fmla="*/ 1009831 w 1141764"/>
              <a:gd name="connsiteY5" fmla="*/ 2176531 h 2664000"/>
              <a:gd name="connsiteX6" fmla="*/ 18000 w 1141764"/>
              <a:gd name="connsiteY6" fmla="*/ 2176531 h 2664000"/>
              <a:gd name="connsiteX7" fmla="*/ 18000 w 1141764"/>
              <a:gd name="connsiteY7" fmla="*/ 2664000 h 2664000"/>
              <a:gd name="connsiteX8" fmla="*/ 0 w 1141764"/>
              <a:gd name="connsiteY8" fmla="*/ 266400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764" h="2664000">
                <a:moveTo>
                  <a:pt x="0" y="0"/>
                </a:moveTo>
                <a:lnTo>
                  <a:pt x="18000" y="0"/>
                </a:lnTo>
                <a:lnTo>
                  <a:pt x="18000" y="1912665"/>
                </a:lnTo>
                <a:lnTo>
                  <a:pt x="1009831" y="1912665"/>
                </a:lnTo>
                <a:lnTo>
                  <a:pt x="1141764" y="2044598"/>
                </a:lnTo>
                <a:lnTo>
                  <a:pt x="1009831" y="2176531"/>
                </a:lnTo>
                <a:lnTo>
                  <a:pt x="18000" y="2176531"/>
                </a:lnTo>
                <a:lnTo>
                  <a:pt x="18000" y="2664000"/>
                </a:lnTo>
                <a:lnTo>
                  <a:pt x="0" y="2664000"/>
                </a:lnTo>
                <a:close/>
              </a:path>
            </a:pathLst>
          </a:custGeom>
          <a:solidFill>
            <a:schemeClr val="accent3"/>
          </a:solidFill>
        </p:spPr>
        <p:txBody>
          <a:bodyPr wrap="square" tIns="0" bIns="0" anchor="ctr">
            <a:noAutofit/>
          </a:bodyPr>
          <a:lstStyle>
            <a:lvl1pPr marL="0" indent="0">
              <a:buNone/>
              <a:defRPr sz="750" b="1">
                <a:solidFill>
                  <a:schemeClr val="tx1">
                    <a:alpha val="0"/>
                  </a:schemeClr>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a:t>
            </a:r>
            <a:endParaRPr lang="en-ID"/>
          </a:p>
        </p:txBody>
      </p:sp>
      <p:sp>
        <p:nvSpPr>
          <p:cNvPr id="31" name="Text Placeholder 29">
            <a:extLst>
              <a:ext uri="{FF2B5EF4-FFF2-40B4-BE49-F238E27FC236}">
                <a16:creationId xmlns:a16="http://schemas.microsoft.com/office/drawing/2014/main" id="{5F91528B-4016-9A18-C984-2859E73B2C44}"/>
              </a:ext>
            </a:extLst>
          </p:cNvPr>
          <p:cNvSpPr>
            <a:spLocks noGrp="1"/>
          </p:cNvSpPr>
          <p:nvPr>
            <p:ph type="body" sz="quarter" idx="68"/>
          </p:nvPr>
        </p:nvSpPr>
        <p:spPr>
          <a:xfrm>
            <a:off x="7541934" y="1290389"/>
            <a:ext cx="1143237" cy="414824"/>
          </a:xfrm>
          <a:prstGeom prst="rect">
            <a:avLst/>
          </a:prstGeom>
        </p:spPr>
        <p:txBody>
          <a:bodyPr tIns="0" bIns="0" anchor="b">
            <a:noAutofit/>
          </a:bodyPr>
          <a:lstStyle>
            <a:lvl1pPr marL="0" indent="0" algn="l">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32" name="Text Placeholder 29">
            <a:extLst>
              <a:ext uri="{FF2B5EF4-FFF2-40B4-BE49-F238E27FC236}">
                <a16:creationId xmlns:a16="http://schemas.microsoft.com/office/drawing/2014/main" id="{49AA65F4-5D9F-C19E-6142-74B8F0A68D43}"/>
              </a:ext>
            </a:extLst>
          </p:cNvPr>
          <p:cNvSpPr>
            <a:spLocks noGrp="1"/>
          </p:cNvSpPr>
          <p:nvPr>
            <p:ph type="body" sz="quarter" idx="69"/>
          </p:nvPr>
        </p:nvSpPr>
        <p:spPr>
          <a:xfrm>
            <a:off x="7541934" y="1759214"/>
            <a:ext cx="1143237" cy="856206"/>
          </a:xfrm>
          <a:prstGeom prst="rect">
            <a:avLst/>
          </a:prstGeom>
        </p:spPr>
        <p:txBody>
          <a:bodyPr tIns="0" bIns="0">
            <a:noAutofit/>
          </a:bodyPr>
          <a:lstStyle>
            <a:lvl1pPr marL="0" indent="0" algn="l">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3" name="Text Placeholder 29">
            <a:extLst>
              <a:ext uri="{FF2B5EF4-FFF2-40B4-BE49-F238E27FC236}">
                <a16:creationId xmlns:a16="http://schemas.microsoft.com/office/drawing/2014/main" id="{4989308E-DDCB-3B4E-8245-6F016843BB64}"/>
              </a:ext>
            </a:extLst>
          </p:cNvPr>
          <p:cNvSpPr>
            <a:spLocks noGrp="1"/>
          </p:cNvSpPr>
          <p:nvPr>
            <p:ph type="body" sz="quarter" idx="70" hasCustomPrompt="1"/>
          </p:nvPr>
        </p:nvSpPr>
        <p:spPr>
          <a:xfrm>
            <a:off x="7541934" y="3030361"/>
            <a:ext cx="1143237" cy="234554"/>
          </a:xfrm>
          <a:prstGeom prst="rect">
            <a:avLst/>
          </a:prstGeom>
        </p:spPr>
        <p:txBody>
          <a:bodyPr tIns="0" bIns="0" anchor="ctr">
            <a:noAutofit/>
          </a:bodyPr>
          <a:lstStyle>
            <a:lvl1pPr marL="0" indent="0" algn="l">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Tree>
    <p:extLst>
      <p:ext uri="{BB962C8B-B14F-4D97-AF65-F5344CB8AC3E}">
        <p14:creationId xmlns:p14="http://schemas.microsoft.com/office/powerpoint/2010/main" val="85923093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I60V5">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83CBED-341E-9027-5136-D2E9011380BC}"/>
              </a:ext>
            </a:extLst>
          </p:cNvPr>
          <p:cNvGrpSpPr/>
          <p:nvPr userDrawn="1"/>
        </p:nvGrpSpPr>
        <p:grpSpPr>
          <a:xfrm>
            <a:off x="3102767" y="2333733"/>
            <a:ext cx="2942576" cy="980859"/>
            <a:chOff x="4134283" y="2771991"/>
            <a:chExt cx="3923434" cy="1307812"/>
          </a:xfrm>
        </p:grpSpPr>
        <p:grpSp>
          <p:nvGrpSpPr>
            <p:cNvPr id="8" name="Group 7">
              <a:extLst>
                <a:ext uri="{FF2B5EF4-FFF2-40B4-BE49-F238E27FC236}">
                  <a16:creationId xmlns:a16="http://schemas.microsoft.com/office/drawing/2014/main" id="{D696EBF9-8AB2-F4FA-7FAE-3BCD3D884CED}"/>
                </a:ext>
              </a:extLst>
            </p:cNvPr>
            <p:cNvGrpSpPr/>
            <p:nvPr userDrawn="1"/>
          </p:nvGrpSpPr>
          <p:grpSpPr>
            <a:xfrm>
              <a:off x="4134283" y="2771991"/>
              <a:ext cx="3923434" cy="1307812"/>
              <a:chOff x="4134283" y="2768888"/>
              <a:chExt cx="3923434" cy="1307812"/>
            </a:xfrm>
          </p:grpSpPr>
          <p:sp>
            <p:nvSpPr>
              <p:cNvPr id="14" name="Arc 47">
                <a:extLst>
                  <a:ext uri="{FF2B5EF4-FFF2-40B4-BE49-F238E27FC236}">
                    <a16:creationId xmlns:a16="http://schemas.microsoft.com/office/drawing/2014/main" id="{4D12145B-7BD1-58A9-8595-5786D4C8288E}"/>
                  </a:ext>
                </a:extLst>
              </p:cNvPr>
              <p:cNvSpPr/>
              <p:nvPr userDrawn="1"/>
            </p:nvSpPr>
            <p:spPr>
              <a:xfrm>
                <a:off x="4134283"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5" name="Arc 48">
                <a:extLst>
                  <a:ext uri="{FF2B5EF4-FFF2-40B4-BE49-F238E27FC236}">
                    <a16:creationId xmlns:a16="http://schemas.microsoft.com/office/drawing/2014/main" id="{35F410C9-0806-C24E-88F1-F0B46FF46EE8}"/>
                  </a:ext>
                </a:extLst>
              </p:cNvPr>
              <p:cNvSpPr/>
              <p:nvPr userDrawn="1"/>
            </p:nvSpPr>
            <p:spPr>
              <a:xfrm flipV="1">
                <a:off x="5442094"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Arc 49">
                <a:extLst>
                  <a:ext uri="{FF2B5EF4-FFF2-40B4-BE49-F238E27FC236}">
                    <a16:creationId xmlns:a16="http://schemas.microsoft.com/office/drawing/2014/main" id="{5C217920-EEE8-FF60-C8AB-64E1405FB7D1}"/>
                  </a:ext>
                </a:extLst>
              </p:cNvPr>
              <p:cNvSpPr/>
              <p:nvPr userDrawn="1"/>
            </p:nvSpPr>
            <p:spPr>
              <a:xfrm>
                <a:off x="6749906"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grpSp>
          <p:nvGrpSpPr>
            <p:cNvPr id="9" name="Group 8">
              <a:extLst>
                <a:ext uri="{FF2B5EF4-FFF2-40B4-BE49-F238E27FC236}">
                  <a16:creationId xmlns:a16="http://schemas.microsoft.com/office/drawing/2014/main" id="{EC07D22F-9B24-068A-0853-66329223CF03}"/>
                </a:ext>
              </a:extLst>
            </p:cNvPr>
            <p:cNvGrpSpPr/>
            <p:nvPr userDrawn="1"/>
          </p:nvGrpSpPr>
          <p:grpSpPr>
            <a:xfrm>
              <a:off x="4134283" y="2771991"/>
              <a:ext cx="3923434" cy="1307812"/>
              <a:chOff x="4134283" y="2775094"/>
              <a:chExt cx="3923434" cy="1307812"/>
            </a:xfrm>
          </p:grpSpPr>
          <p:sp>
            <p:nvSpPr>
              <p:cNvPr id="10" name="Arc 9">
                <a:extLst>
                  <a:ext uri="{FF2B5EF4-FFF2-40B4-BE49-F238E27FC236}">
                    <a16:creationId xmlns:a16="http://schemas.microsoft.com/office/drawing/2014/main" id="{F67735F8-5205-EA06-C7D5-B6D58607C979}"/>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2" name="Arc 11">
                <a:extLst>
                  <a:ext uri="{FF2B5EF4-FFF2-40B4-BE49-F238E27FC236}">
                    <a16:creationId xmlns:a16="http://schemas.microsoft.com/office/drawing/2014/main" id="{3F9BD18F-83E3-0B59-1C8B-CCB9AB85D5A9}"/>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3" name="Arc 12">
                <a:extLst>
                  <a:ext uri="{FF2B5EF4-FFF2-40B4-BE49-F238E27FC236}">
                    <a16:creationId xmlns:a16="http://schemas.microsoft.com/office/drawing/2014/main" id="{D1F84C90-514B-343E-5F5B-7AB8ACE9B5CD}"/>
                  </a:ext>
                </a:extLst>
              </p:cNvPr>
              <p:cNvSpPr/>
              <p:nvPr userDrawn="1"/>
            </p:nvSpPr>
            <p:spPr>
              <a:xfrm>
                <a:off x="6749906"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817723" y="1558466"/>
            <a:ext cx="2242184" cy="414824"/>
          </a:xfrm>
          <a:prstGeom prst="rect">
            <a:avLst/>
          </a:prstGeom>
        </p:spPr>
        <p:txBody>
          <a:bodyPr tIns="0" bIns="0" anchor="b">
            <a:noAutofit/>
          </a:bodyPr>
          <a:lstStyle>
            <a:lvl1pPr marL="0" indent="0" algn="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817723" y="2027291"/>
            <a:ext cx="2242184" cy="539563"/>
          </a:xfrm>
          <a:prstGeom prst="rect">
            <a:avLst/>
          </a:prstGeom>
        </p:spPr>
        <p:txBody>
          <a:bodyPr tIns="0" bIns="0">
            <a:noAutofit/>
          </a:bodyPr>
          <a:lstStyle>
            <a:lvl1pPr marL="0" indent="0" algn="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3120696"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4101554"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6084095" y="1558466"/>
            <a:ext cx="2242184"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6084095" y="2027291"/>
            <a:ext cx="2242184" cy="539563"/>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5082413"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3450908" y="3480333"/>
            <a:ext cx="2242184"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3450908" y="3949158"/>
            <a:ext cx="2242184" cy="539563"/>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Tree>
    <p:extLst>
      <p:ext uri="{BB962C8B-B14F-4D97-AF65-F5344CB8AC3E}">
        <p14:creationId xmlns:p14="http://schemas.microsoft.com/office/powerpoint/2010/main" val="205373586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I60V6">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5833C4-DC12-C256-8147-AB2E873090F7}"/>
              </a:ext>
            </a:extLst>
          </p:cNvPr>
          <p:cNvGrpSpPr/>
          <p:nvPr userDrawn="1"/>
        </p:nvGrpSpPr>
        <p:grpSpPr>
          <a:xfrm>
            <a:off x="2567819" y="2333733"/>
            <a:ext cx="3923433" cy="980859"/>
            <a:chOff x="4134283" y="3357980"/>
            <a:chExt cx="5231244" cy="1307812"/>
          </a:xfrm>
        </p:grpSpPr>
        <p:grpSp>
          <p:nvGrpSpPr>
            <p:cNvPr id="15" name="Group 14">
              <a:extLst>
                <a:ext uri="{FF2B5EF4-FFF2-40B4-BE49-F238E27FC236}">
                  <a16:creationId xmlns:a16="http://schemas.microsoft.com/office/drawing/2014/main" id="{301BCF58-0363-AD55-7706-7577015208AD}"/>
                </a:ext>
              </a:extLst>
            </p:cNvPr>
            <p:cNvGrpSpPr/>
            <p:nvPr userDrawn="1"/>
          </p:nvGrpSpPr>
          <p:grpSpPr>
            <a:xfrm>
              <a:off x="6749905" y="3357980"/>
              <a:ext cx="2615622" cy="1307812"/>
              <a:chOff x="4134283" y="2768888"/>
              <a:chExt cx="2615622" cy="1307812"/>
            </a:xfrm>
          </p:grpSpPr>
          <p:sp>
            <p:nvSpPr>
              <p:cNvPr id="27" name="Arc 47">
                <a:extLst>
                  <a:ext uri="{FF2B5EF4-FFF2-40B4-BE49-F238E27FC236}">
                    <a16:creationId xmlns:a16="http://schemas.microsoft.com/office/drawing/2014/main" id="{1BF9A4E5-A19D-055D-8E75-99214E96ED1B}"/>
                  </a:ext>
                </a:extLst>
              </p:cNvPr>
              <p:cNvSpPr/>
              <p:nvPr userDrawn="1"/>
            </p:nvSpPr>
            <p:spPr>
              <a:xfrm>
                <a:off x="4134283"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8" name="Arc 48">
                <a:extLst>
                  <a:ext uri="{FF2B5EF4-FFF2-40B4-BE49-F238E27FC236}">
                    <a16:creationId xmlns:a16="http://schemas.microsoft.com/office/drawing/2014/main" id="{5CC87E2F-50E6-39DD-CDFC-305C19C07B98}"/>
                  </a:ext>
                </a:extLst>
              </p:cNvPr>
              <p:cNvSpPr/>
              <p:nvPr userDrawn="1"/>
            </p:nvSpPr>
            <p:spPr>
              <a:xfrm flipV="1">
                <a:off x="5442094"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grpSp>
          <p:nvGrpSpPr>
            <p:cNvPr id="17" name="Group 16">
              <a:extLst>
                <a:ext uri="{FF2B5EF4-FFF2-40B4-BE49-F238E27FC236}">
                  <a16:creationId xmlns:a16="http://schemas.microsoft.com/office/drawing/2014/main" id="{8E84A738-0246-4B22-A768-845597DB34B1}"/>
                </a:ext>
              </a:extLst>
            </p:cNvPr>
            <p:cNvGrpSpPr/>
            <p:nvPr userDrawn="1"/>
          </p:nvGrpSpPr>
          <p:grpSpPr>
            <a:xfrm>
              <a:off x="4134283" y="3357980"/>
              <a:ext cx="2615622" cy="1307812"/>
              <a:chOff x="4134283" y="2768888"/>
              <a:chExt cx="2615622" cy="1307812"/>
            </a:xfrm>
          </p:grpSpPr>
          <p:sp>
            <p:nvSpPr>
              <p:cNvPr id="25" name="Arc 47">
                <a:extLst>
                  <a:ext uri="{FF2B5EF4-FFF2-40B4-BE49-F238E27FC236}">
                    <a16:creationId xmlns:a16="http://schemas.microsoft.com/office/drawing/2014/main" id="{05BC3C8F-7B44-2BED-6193-E93BB9B72472}"/>
                  </a:ext>
                </a:extLst>
              </p:cNvPr>
              <p:cNvSpPr/>
              <p:nvPr userDrawn="1"/>
            </p:nvSpPr>
            <p:spPr>
              <a:xfrm>
                <a:off x="4134283"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6" name="Arc 48">
                <a:extLst>
                  <a:ext uri="{FF2B5EF4-FFF2-40B4-BE49-F238E27FC236}">
                    <a16:creationId xmlns:a16="http://schemas.microsoft.com/office/drawing/2014/main" id="{8F3EF4B7-90AB-C7DA-B8CB-018463EB1B1D}"/>
                  </a:ext>
                </a:extLst>
              </p:cNvPr>
              <p:cNvSpPr/>
              <p:nvPr userDrawn="1"/>
            </p:nvSpPr>
            <p:spPr>
              <a:xfrm flipV="1">
                <a:off x="5442094" y="2768888"/>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grpSp>
          <p:nvGrpSpPr>
            <p:cNvPr id="18" name="Group 17">
              <a:extLst>
                <a:ext uri="{FF2B5EF4-FFF2-40B4-BE49-F238E27FC236}">
                  <a16:creationId xmlns:a16="http://schemas.microsoft.com/office/drawing/2014/main" id="{89FB1F07-E1F7-E735-3584-493086F95515}"/>
                </a:ext>
              </a:extLst>
            </p:cNvPr>
            <p:cNvGrpSpPr/>
            <p:nvPr userDrawn="1"/>
          </p:nvGrpSpPr>
          <p:grpSpPr>
            <a:xfrm>
              <a:off x="4134283" y="3357980"/>
              <a:ext cx="2615622" cy="1307812"/>
              <a:chOff x="4134283" y="2775094"/>
              <a:chExt cx="2615622" cy="1307812"/>
            </a:xfrm>
          </p:grpSpPr>
          <p:sp>
            <p:nvSpPr>
              <p:cNvPr id="23" name="Arc 22">
                <a:extLst>
                  <a:ext uri="{FF2B5EF4-FFF2-40B4-BE49-F238E27FC236}">
                    <a16:creationId xmlns:a16="http://schemas.microsoft.com/office/drawing/2014/main" id="{D0384BA1-F92B-41F3-C1AE-23727B73848C}"/>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4" name="Arc 23">
                <a:extLst>
                  <a:ext uri="{FF2B5EF4-FFF2-40B4-BE49-F238E27FC236}">
                    <a16:creationId xmlns:a16="http://schemas.microsoft.com/office/drawing/2014/main" id="{5EBDB500-C547-2D2E-C1E5-DA481BCDCED5}"/>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grpSp>
          <p:nvGrpSpPr>
            <p:cNvPr id="19" name="Group 18">
              <a:extLst>
                <a:ext uri="{FF2B5EF4-FFF2-40B4-BE49-F238E27FC236}">
                  <a16:creationId xmlns:a16="http://schemas.microsoft.com/office/drawing/2014/main" id="{E836FD13-85D3-B050-415C-DA5E49AA432F}"/>
                </a:ext>
              </a:extLst>
            </p:cNvPr>
            <p:cNvGrpSpPr/>
            <p:nvPr userDrawn="1"/>
          </p:nvGrpSpPr>
          <p:grpSpPr>
            <a:xfrm>
              <a:off x="6749905" y="3357980"/>
              <a:ext cx="2615622" cy="1307812"/>
              <a:chOff x="4134283" y="2775094"/>
              <a:chExt cx="2615622" cy="1307812"/>
            </a:xfrm>
          </p:grpSpPr>
          <p:sp>
            <p:nvSpPr>
              <p:cNvPr id="20" name="Arc 19">
                <a:extLst>
                  <a:ext uri="{FF2B5EF4-FFF2-40B4-BE49-F238E27FC236}">
                    <a16:creationId xmlns:a16="http://schemas.microsoft.com/office/drawing/2014/main" id="{17EDC98A-FAF8-1636-961C-0E3CB7409E03}"/>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2" name="Arc 21">
                <a:extLst>
                  <a:ext uri="{FF2B5EF4-FFF2-40B4-BE49-F238E27FC236}">
                    <a16:creationId xmlns:a16="http://schemas.microsoft.com/office/drawing/2014/main" id="{52C6782D-6669-5C6D-6338-0D1D8E749EFB}"/>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570605" y="2209868"/>
            <a:ext cx="1895075" cy="414824"/>
          </a:xfrm>
          <a:prstGeom prst="rect">
            <a:avLst/>
          </a:prstGeom>
        </p:spPr>
        <p:txBody>
          <a:bodyPr tIns="0" bIns="0" anchor="b">
            <a:noAutofit/>
          </a:bodyPr>
          <a:lstStyle>
            <a:lvl1pPr marL="0" indent="0" algn="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570605" y="2678693"/>
            <a:ext cx="1895075" cy="729325"/>
          </a:xfrm>
          <a:prstGeom prst="rect">
            <a:avLst/>
          </a:prstGeom>
        </p:spPr>
        <p:txBody>
          <a:bodyPr tIns="0" bIns="0">
            <a:noAutofit/>
          </a:bodyPr>
          <a:lstStyle>
            <a:lvl1pPr marL="0" indent="0" algn="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3" name="Text Placeholder 29">
            <a:extLst>
              <a:ext uri="{FF2B5EF4-FFF2-40B4-BE49-F238E27FC236}">
                <a16:creationId xmlns:a16="http://schemas.microsoft.com/office/drawing/2014/main" id="{261031B1-B982-A042-4CFA-1D2651953B25}"/>
              </a:ext>
            </a:extLst>
          </p:cNvPr>
          <p:cNvSpPr>
            <a:spLocks noGrp="1"/>
          </p:cNvSpPr>
          <p:nvPr>
            <p:ph type="body" sz="quarter" idx="53"/>
          </p:nvPr>
        </p:nvSpPr>
        <p:spPr>
          <a:xfrm>
            <a:off x="4072427" y="1081272"/>
            <a:ext cx="1895075"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64" name="Text Placeholder 29">
            <a:extLst>
              <a:ext uri="{FF2B5EF4-FFF2-40B4-BE49-F238E27FC236}">
                <a16:creationId xmlns:a16="http://schemas.microsoft.com/office/drawing/2014/main" id="{9A88BB22-41E4-5ACD-09E4-4157B024B08C}"/>
              </a:ext>
            </a:extLst>
          </p:cNvPr>
          <p:cNvSpPr>
            <a:spLocks noGrp="1"/>
          </p:cNvSpPr>
          <p:nvPr>
            <p:ph type="body" sz="quarter" idx="54"/>
          </p:nvPr>
        </p:nvSpPr>
        <p:spPr>
          <a:xfrm>
            <a:off x="4072427" y="1550097"/>
            <a:ext cx="1895075" cy="729325"/>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4" name="Text Placeholder 29">
            <a:extLst>
              <a:ext uri="{FF2B5EF4-FFF2-40B4-BE49-F238E27FC236}">
                <a16:creationId xmlns:a16="http://schemas.microsoft.com/office/drawing/2014/main" id="{9A4B37EF-352C-7F66-A0C7-B1AAC332DF0B}"/>
              </a:ext>
            </a:extLst>
          </p:cNvPr>
          <p:cNvSpPr>
            <a:spLocks noGrp="1"/>
          </p:cNvSpPr>
          <p:nvPr>
            <p:ph type="body" sz="quarter" idx="48"/>
          </p:nvPr>
        </p:nvSpPr>
        <p:spPr>
          <a:xfrm>
            <a:off x="3093011" y="3447694"/>
            <a:ext cx="1895075" cy="414824"/>
          </a:xfrm>
          <a:prstGeom prst="rect">
            <a:avLst/>
          </a:prstGeom>
        </p:spPr>
        <p:txBody>
          <a:bodyPr tIns="0" bIns="0" anchor="b">
            <a:noAutofit/>
          </a:bodyPr>
          <a:lstStyle>
            <a:lvl1pPr marL="0" indent="0" algn="ctr">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5" name="Text Placeholder 29">
            <a:extLst>
              <a:ext uri="{FF2B5EF4-FFF2-40B4-BE49-F238E27FC236}">
                <a16:creationId xmlns:a16="http://schemas.microsoft.com/office/drawing/2014/main" id="{8AD0A0A8-C4B1-7D11-7CF8-B6C55DDAF46D}"/>
              </a:ext>
            </a:extLst>
          </p:cNvPr>
          <p:cNvSpPr>
            <a:spLocks noGrp="1"/>
          </p:cNvSpPr>
          <p:nvPr>
            <p:ph type="body" sz="quarter" idx="49"/>
          </p:nvPr>
        </p:nvSpPr>
        <p:spPr>
          <a:xfrm>
            <a:off x="3093011" y="3916519"/>
            <a:ext cx="1895075" cy="729325"/>
          </a:xfrm>
          <a:prstGeom prst="rect">
            <a:avLst/>
          </a:prstGeom>
        </p:spPr>
        <p:txBody>
          <a:bodyPr tIns="0" bIns="0">
            <a:noAutofit/>
          </a:bodyPr>
          <a:lstStyle>
            <a:lvl1pPr marL="0" indent="0" algn="ctr">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6" name="Text Placeholder 29">
            <a:extLst>
              <a:ext uri="{FF2B5EF4-FFF2-40B4-BE49-F238E27FC236}">
                <a16:creationId xmlns:a16="http://schemas.microsoft.com/office/drawing/2014/main" id="{9F88D094-280F-4883-8661-9A0BF47D066B}"/>
              </a:ext>
            </a:extLst>
          </p:cNvPr>
          <p:cNvSpPr>
            <a:spLocks noGrp="1"/>
          </p:cNvSpPr>
          <p:nvPr>
            <p:ph type="body" sz="quarter" idx="58"/>
          </p:nvPr>
        </p:nvSpPr>
        <p:spPr>
          <a:xfrm>
            <a:off x="6676035" y="2209868"/>
            <a:ext cx="1895075" cy="414824"/>
          </a:xfrm>
          <a:prstGeom prst="rect">
            <a:avLst/>
          </a:prstGeom>
        </p:spPr>
        <p:txBody>
          <a:bodyPr tIns="0" bIns="0" anchor="b">
            <a:noAutofit/>
          </a:bodyPr>
          <a:lstStyle>
            <a:lvl1pPr marL="0" indent="0" algn="l">
              <a:buNone/>
              <a:defRPr sz="13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77" name="Text Placeholder 29">
            <a:extLst>
              <a:ext uri="{FF2B5EF4-FFF2-40B4-BE49-F238E27FC236}">
                <a16:creationId xmlns:a16="http://schemas.microsoft.com/office/drawing/2014/main" id="{A9F31ADB-E84D-0E5A-C855-7382535346A9}"/>
              </a:ext>
            </a:extLst>
          </p:cNvPr>
          <p:cNvSpPr>
            <a:spLocks noGrp="1"/>
          </p:cNvSpPr>
          <p:nvPr>
            <p:ph type="body" sz="quarter" idx="59"/>
          </p:nvPr>
        </p:nvSpPr>
        <p:spPr>
          <a:xfrm>
            <a:off x="6676035" y="2678693"/>
            <a:ext cx="1895075" cy="729325"/>
          </a:xfrm>
          <a:prstGeom prst="rect">
            <a:avLst/>
          </a:prstGeom>
        </p:spPr>
        <p:txBody>
          <a:bodyPr tIns="0" bIns="0">
            <a:noAutofit/>
          </a:bodyPr>
          <a:lstStyle>
            <a:lvl1pPr marL="0" indent="0" algn="l">
              <a:buNone/>
              <a:defRPr sz="12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2585747"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0" name="Text Placeholder 29">
            <a:extLst>
              <a:ext uri="{FF2B5EF4-FFF2-40B4-BE49-F238E27FC236}">
                <a16:creationId xmlns:a16="http://schemas.microsoft.com/office/drawing/2014/main" id="{E10C62AC-5F15-FEF7-14F7-69E74FF548BF}"/>
              </a:ext>
            </a:extLst>
          </p:cNvPr>
          <p:cNvSpPr>
            <a:spLocks noGrp="1"/>
          </p:cNvSpPr>
          <p:nvPr>
            <p:ph type="body" sz="quarter" idx="50" hasCustomPrompt="1"/>
          </p:nvPr>
        </p:nvSpPr>
        <p:spPr>
          <a:xfrm>
            <a:off x="3567712"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5" name="Text Placeholder 29">
            <a:extLst>
              <a:ext uri="{FF2B5EF4-FFF2-40B4-BE49-F238E27FC236}">
                <a16:creationId xmlns:a16="http://schemas.microsoft.com/office/drawing/2014/main" id="{071D6C45-DAA5-4D1C-9957-40129325EB67}"/>
              </a:ext>
            </a:extLst>
          </p:cNvPr>
          <p:cNvSpPr>
            <a:spLocks noGrp="1"/>
          </p:cNvSpPr>
          <p:nvPr>
            <p:ph type="body" sz="quarter" idx="55" hasCustomPrompt="1"/>
          </p:nvPr>
        </p:nvSpPr>
        <p:spPr>
          <a:xfrm>
            <a:off x="4549676"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70" name="Text Placeholder 29">
            <a:extLst>
              <a:ext uri="{FF2B5EF4-FFF2-40B4-BE49-F238E27FC236}">
                <a16:creationId xmlns:a16="http://schemas.microsoft.com/office/drawing/2014/main" id="{32E39F6E-5616-1EC7-DA06-FA903B0B9CC4}"/>
              </a:ext>
            </a:extLst>
          </p:cNvPr>
          <p:cNvSpPr>
            <a:spLocks noGrp="1"/>
          </p:cNvSpPr>
          <p:nvPr>
            <p:ph type="body" sz="quarter" idx="60" hasCustomPrompt="1"/>
          </p:nvPr>
        </p:nvSpPr>
        <p:spPr>
          <a:xfrm>
            <a:off x="5531641" y="2706886"/>
            <a:ext cx="945000" cy="234554"/>
          </a:xfrm>
          <a:prstGeom prst="rect">
            <a:avLst/>
          </a:prstGeom>
        </p:spPr>
        <p:txBody>
          <a:bodyPr tIns="0" bIns="0" anchor="ctr">
            <a:noAutofit/>
          </a:bodyPr>
          <a:lstStyle>
            <a:lvl1pPr marL="0" indent="0" algn="ctr">
              <a:buNone/>
              <a:defRPr sz="12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Tree>
    <p:extLst>
      <p:ext uri="{BB962C8B-B14F-4D97-AF65-F5344CB8AC3E}">
        <p14:creationId xmlns:p14="http://schemas.microsoft.com/office/powerpoint/2010/main" val="318292531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I60V7">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E2AD4A-FFA7-E356-533B-3682CE748F60}"/>
              </a:ext>
            </a:extLst>
          </p:cNvPr>
          <p:cNvGrpSpPr/>
          <p:nvPr userDrawn="1"/>
        </p:nvGrpSpPr>
        <p:grpSpPr>
          <a:xfrm>
            <a:off x="2062705" y="2333733"/>
            <a:ext cx="4904291" cy="980859"/>
            <a:chOff x="3480378" y="3357980"/>
            <a:chExt cx="6539055" cy="1307812"/>
          </a:xfrm>
        </p:grpSpPr>
        <p:sp>
          <p:nvSpPr>
            <p:cNvPr id="12" name="Arc 47">
              <a:extLst>
                <a:ext uri="{FF2B5EF4-FFF2-40B4-BE49-F238E27FC236}">
                  <a16:creationId xmlns:a16="http://schemas.microsoft.com/office/drawing/2014/main" id="{5ADE87A4-1E17-504F-FC08-4E5317FA8905}"/>
                </a:ext>
              </a:extLst>
            </p:cNvPr>
            <p:cNvSpPr/>
            <p:nvPr userDrawn="1"/>
          </p:nvSpPr>
          <p:spPr>
            <a:xfrm>
              <a:off x="8711622"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3" name="Arc 47">
              <a:extLst>
                <a:ext uri="{FF2B5EF4-FFF2-40B4-BE49-F238E27FC236}">
                  <a16:creationId xmlns:a16="http://schemas.microsoft.com/office/drawing/2014/main" id="{58CDE690-F1D3-A2E1-1A15-211FF078FDDB}"/>
                </a:ext>
              </a:extLst>
            </p:cNvPr>
            <p:cNvSpPr/>
            <p:nvPr userDrawn="1"/>
          </p:nvSpPr>
          <p:spPr>
            <a:xfrm>
              <a:off x="6096000"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4" name="Arc 48">
              <a:extLst>
                <a:ext uri="{FF2B5EF4-FFF2-40B4-BE49-F238E27FC236}">
                  <a16:creationId xmlns:a16="http://schemas.microsoft.com/office/drawing/2014/main" id="{98761B8C-B84E-693F-B36F-FB9CE49972F3}"/>
                </a:ext>
              </a:extLst>
            </p:cNvPr>
            <p:cNvSpPr/>
            <p:nvPr userDrawn="1"/>
          </p:nvSpPr>
          <p:spPr>
            <a:xfrm flipV="1">
              <a:off x="7403811"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5" name="Arc 47">
              <a:extLst>
                <a:ext uri="{FF2B5EF4-FFF2-40B4-BE49-F238E27FC236}">
                  <a16:creationId xmlns:a16="http://schemas.microsoft.com/office/drawing/2014/main" id="{1D5F6001-25C6-ED50-DAA0-C9A450EADBDD}"/>
                </a:ext>
              </a:extLst>
            </p:cNvPr>
            <p:cNvSpPr/>
            <p:nvPr userDrawn="1"/>
          </p:nvSpPr>
          <p:spPr>
            <a:xfrm>
              <a:off x="3480378"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Arc 48">
              <a:extLst>
                <a:ext uri="{FF2B5EF4-FFF2-40B4-BE49-F238E27FC236}">
                  <a16:creationId xmlns:a16="http://schemas.microsoft.com/office/drawing/2014/main" id="{0DB28EB5-007D-E1A3-1B43-13A6960317E9}"/>
                </a:ext>
              </a:extLst>
            </p:cNvPr>
            <p:cNvSpPr/>
            <p:nvPr userDrawn="1"/>
          </p:nvSpPr>
          <p:spPr>
            <a:xfrm flipV="1">
              <a:off x="4788189"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8" name="Arc 17">
              <a:extLst>
                <a:ext uri="{FF2B5EF4-FFF2-40B4-BE49-F238E27FC236}">
                  <a16:creationId xmlns:a16="http://schemas.microsoft.com/office/drawing/2014/main" id="{B5A7E809-373A-B623-3766-CF30FDAA10EB}"/>
                </a:ext>
              </a:extLst>
            </p:cNvPr>
            <p:cNvSpPr/>
            <p:nvPr userDrawn="1"/>
          </p:nvSpPr>
          <p:spPr>
            <a:xfrm>
              <a:off x="3480378"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9" name="Arc 18">
              <a:extLst>
                <a:ext uri="{FF2B5EF4-FFF2-40B4-BE49-F238E27FC236}">
                  <a16:creationId xmlns:a16="http://schemas.microsoft.com/office/drawing/2014/main" id="{93CEF93B-B80E-035A-FF60-EEF1EF615D77}"/>
                </a:ext>
              </a:extLst>
            </p:cNvPr>
            <p:cNvSpPr/>
            <p:nvPr userDrawn="1"/>
          </p:nvSpPr>
          <p:spPr>
            <a:xfrm flipV="1">
              <a:off x="4788189"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0" name="Arc 19">
              <a:extLst>
                <a:ext uri="{FF2B5EF4-FFF2-40B4-BE49-F238E27FC236}">
                  <a16:creationId xmlns:a16="http://schemas.microsoft.com/office/drawing/2014/main" id="{BAFB1B3D-BB79-C97B-8395-4A58A130AAD1}"/>
                </a:ext>
              </a:extLst>
            </p:cNvPr>
            <p:cNvSpPr/>
            <p:nvPr userDrawn="1"/>
          </p:nvSpPr>
          <p:spPr>
            <a:xfrm>
              <a:off x="6096000"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2" name="Arc 21">
              <a:extLst>
                <a:ext uri="{FF2B5EF4-FFF2-40B4-BE49-F238E27FC236}">
                  <a16:creationId xmlns:a16="http://schemas.microsoft.com/office/drawing/2014/main" id="{5058C121-2A3B-AC59-790A-F454E0E4910D}"/>
                </a:ext>
              </a:extLst>
            </p:cNvPr>
            <p:cNvSpPr/>
            <p:nvPr userDrawn="1"/>
          </p:nvSpPr>
          <p:spPr>
            <a:xfrm flipV="1">
              <a:off x="7403811"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3" name="Arc 22">
              <a:extLst>
                <a:ext uri="{FF2B5EF4-FFF2-40B4-BE49-F238E27FC236}">
                  <a16:creationId xmlns:a16="http://schemas.microsoft.com/office/drawing/2014/main" id="{64F625EA-4806-1F64-7CEA-1D02E08887B3}"/>
                </a:ext>
              </a:extLst>
            </p:cNvPr>
            <p:cNvSpPr/>
            <p:nvPr userDrawn="1"/>
          </p:nvSpPr>
          <p:spPr>
            <a:xfrm>
              <a:off x="8711622"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801067" y="1130589"/>
            <a:ext cx="1525698" cy="359039"/>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801067" y="1543628"/>
            <a:ext cx="1525698" cy="66752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2080634"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163" name="Text Placeholder 29">
            <a:extLst>
              <a:ext uri="{FF2B5EF4-FFF2-40B4-BE49-F238E27FC236}">
                <a16:creationId xmlns:a16="http://schemas.microsoft.com/office/drawing/2014/main" id="{C5DD8546-7846-83DD-C69C-139A5A7F21FE}"/>
              </a:ext>
            </a:extLst>
          </p:cNvPr>
          <p:cNvSpPr>
            <a:spLocks noGrp="1"/>
          </p:cNvSpPr>
          <p:nvPr>
            <p:ph type="body" sz="quarter" idx="48"/>
          </p:nvPr>
        </p:nvSpPr>
        <p:spPr>
          <a:xfrm>
            <a:off x="2779931" y="3414199"/>
            <a:ext cx="1525698" cy="359039"/>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64" name="Text Placeholder 29">
            <a:extLst>
              <a:ext uri="{FF2B5EF4-FFF2-40B4-BE49-F238E27FC236}">
                <a16:creationId xmlns:a16="http://schemas.microsoft.com/office/drawing/2014/main" id="{F16E4A49-2C01-191F-8326-F61D104B88EC}"/>
              </a:ext>
            </a:extLst>
          </p:cNvPr>
          <p:cNvSpPr>
            <a:spLocks noGrp="1"/>
          </p:cNvSpPr>
          <p:nvPr>
            <p:ph type="body" sz="quarter" idx="49"/>
          </p:nvPr>
        </p:nvSpPr>
        <p:spPr>
          <a:xfrm>
            <a:off x="2779931" y="3827238"/>
            <a:ext cx="1525698" cy="66752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65" name="Text Placeholder 29">
            <a:extLst>
              <a:ext uri="{FF2B5EF4-FFF2-40B4-BE49-F238E27FC236}">
                <a16:creationId xmlns:a16="http://schemas.microsoft.com/office/drawing/2014/main" id="{B5F67B93-A329-BE6A-41F1-59E419F2B5B9}"/>
              </a:ext>
            </a:extLst>
          </p:cNvPr>
          <p:cNvSpPr>
            <a:spLocks noGrp="1"/>
          </p:cNvSpPr>
          <p:nvPr>
            <p:ph type="body" sz="quarter" idx="50" hasCustomPrompt="1"/>
          </p:nvPr>
        </p:nvSpPr>
        <p:spPr>
          <a:xfrm>
            <a:off x="3061492"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168" name="Text Placeholder 29">
            <a:extLst>
              <a:ext uri="{FF2B5EF4-FFF2-40B4-BE49-F238E27FC236}">
                <a16:creationId xmlns:a16="http://schemas.microsoft.com/office/drawing/2014/main" id="{48A5C6E0-43E1-EBAC-3627-302E662E8650}"/>
              </a:ext>
            </a:extLst>
          </p:cNvPr>
          <p:cNvSpPr>
            <a:spLocks noGrp="1"/>
          </p:cNvSpPr>
          <p:nvPr>
            <p:ph type="body" sz="quarter" idx="53"/>
          </p:nvPr>
        </p:nvSpPr>
        <p:spPr>
          <a:xfrm>
            <a:off x="3758794" y="1130589"/>
            <a:ext cx="1525698" cy="359039"/>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69" name="Text Placeholder 29">
            <a:extLst>
              <a:ext uri="{FF2B5EF4-FFF2-40B4-BE49-F238E27FC236}">
                <a16:creationId xmlns:a16="http://schemas.microsoft.com/office/drawing/2014/main" id="{92ADEB34-3562-FF59-B5E4-127C5221B69D}"/>
              </a:ext>
            </a:extLst>
          </p:cNvPr>
          <p:cNvSpPr>
            <a:spLocks noGrp="1"/>
          </p:cNvSpPr>
          <p:nvPr>
            <p:ph type="body" sz="quarter" idx="54"/>
          </p:nvPr>
        </p:nvSpPr>
        <p:spPr>
          <a:xfrm>
            <a:off x="3758794" y="1543628"/>
            <a:ext cx="1525698" cy="66752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0" name="Text Placeholder 29">
            <a:extLst>
              <a:ext uri="{FF2B5EF4-FFF2-40B4-BE49-F238E27FC236}">
                <a16:creationId xmlns:a16="http://schemas.microsoft.com/office/drawing/2014/main" id="{AEB128F4-BE54-8A4E-8B71-C822615400B1}"/>
              </a:ext>
            </a:extLst>
          </p:cNvPr>
          <p:cNvSpPr>
            <a:spLocks noGrp="1"/>
          </p:cNvSpPr>
          <p:nvPr>
            <p:ph type="body" sz="quarter" idx="55" hasCustomPrompt="1"/>
          </p:nvPr>
        </p:nvSpPr>
        <p:spPr>
          <a:xfrm>
            <a:off x="4042350"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173" name="Text Placeholder 29">
            <a:extLst>
              <a:ext uri="{FF2B5EF4-FFF2-40B4-BE49-F238E27FC236}">
                <a16:creationId xmlns:a16="http://schemas.microsoft.com/office/drawing/2014/main" id="{F761310B-EE7F-0F87-C86E-E6D63D440E48}"/>
              </a:ext>
            </a:extLst>
          </p:cNvPr>
          <p:cNvSpPr>
            <a:spLocks noGrp="1"/>
          </p:cNvSpPr>
          <p:nvPr>
            <p:ph type="body" sz="quarter" idx="58"/>
          </p:nvPr>
        </p:nvSpPr>
        <p:spPr>
          <a:xfrm>
            <a:off x="4737657" y="3414199"/>
            <a:ext cx="1525698" cy="359039"/>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4" name="Text Placeholder 29">
            <a:extLst>
              <a:ext uri="{FF2B5EF4-FFF2-40B4-BE49-F238E27FC236}">
                <a16:creationId xmlns:a16="http://schemas.microsoft.com/office/drawing/2014/main" id="{22D679C5-9724-078D-4FB9-33695B27C36A}"/>
              </a:ext>
            </a:extLst>
          </p:cNvPr>
          <p:cNvSpPr>
            <a:spLocks noGrp="1"/>
          </p:cNvSpPr>
          <p:nvPr>
            <p:ph type="body" sz="quarter" idx="59"/>
          </p:nvPr>
        </p:nvSpPr>
        <p:spPr>
          <a:xfrm>
            <a:off x="4737657" y="3827238"/>
            <a:ext cx="1525698" cy="66752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5" name="Text Placeholder 29">
            <a:extLst>
              <a:ext uri="{FF2B5EF4-FFF2-40B4-BE49-F238E27FC236}">
                <a16:creationId xmlns:a16="http://schemas.microsoft.com/office/drawing/2014/main" id="{6B7B7D1C-51CE-D9FF-4225-896F49CA329F}"/>
              </a:ext>
            </a:extLst>
          </p:cNvPr>
          <p:cNvSpPr>
            <a:spLocks noGrp="1"/>
          </p:cNvSpPr>
          <p:nvPr>
            <p:ph type="body" sz="quarter" idx="60" hasCustomPrompt="1"/>
          </p:nvPr>
        </p:nvSpPr>
        <p:spPr>
          <a:xfrm>
            <a:off x="5023208"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178" name="Text Placeholder 29">
            <a:extLst>
              <a:ext uri="{FF2B5EF4-FFF2-40B4-BE49-F238E27FC236}">
                <a16:creationId xmlns:a16="http://schemas.microsoft.com/office/drawing/2014/main" id="{C9739B77-26F8-B08C-60D1-B8A8F10A4102}"/>
              </a:ext>
            </a:extLst>
          </p:cNvPr>
          <p:cNvSpPr>
            <a:spLocks noGrp="1"/>
          </p:cNvSpPr>
          <p:nvPr>
            <p:ph type="body" sz="quarter" idx="63"/>
          </p:nvPr>
        </p:nvSpPr>
        <p:spPr>
          <a:xfrm>
            <a:off x="5716520" y="1130589"/>
            <a:ext cx="1525698" cy="359039"/>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79" name="Text Placeholder 29">
            <a:extLst>
              <a:ext uri="{FF2B5EF4-FFF2-40B4-BE49-F238E27FC236}">
                <a16:creationId xmlns:a16="http://schemas.microsoft.com/office/drawing/2014/main" id="{58402617-6AC8-711D-F79A-1D2968B5E9FF}"/>
              </a:ext>
            </a:extLst>
          </p:cNvPr>
          <p:cNvSpPr>
            <a:spLocks noGrp="1"/>
          </p:cNvSpPr>
          <p:nvPr>
            <p:ph type="body" sz="quarter" idx="64"/>
          </p:nvPr>
        </p:nvSpPr>
        <p:spPr>
          <a:xfrm>
            <a:off x="5716520" y="1543628"/>
            <a:ext cx="1525698" cy="66752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80" name="Text Placeholder 29">
            <a:extLst>
              <a:ext uri="{FF2B5EF4-FFF2-40B4-BE49-F238E27FC236}">
                <a16:creationId xmlns:a16="http://schemas.microsoft.com/office/drawing/2014/main" id="{EEF0B2A5-748A-C294-5F9B-7654A8F55050}"/>
              </a:ext>
            </a:extLst>
          </p:cNvPr>
          <p:cNvSpPr>
            <a:spLocks noGrp="1"/>
          </p:cNvSpPr>
          <p:nvPr>
            <p:ph type="body" sz="quarter" idx="65" hasCustomPrompt="1"/>
          </p:nvPr>
        </p:nvSpPr>
        <p:spPr>
          <a:xfrm>
            <a:off x="6004066"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Tree>
    <p:extLst>
      <p:ext uri="{BB962C8B-B14F-4D97-AF65-F5344CB8AC3E}">
        <p14:creationId xmlns:p14="http://schemas.microsoft.com/office/powerpoint/2010/main" val="242847338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I60V8">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C0172F-B0C5-5179-7441-64802A951866}"/>
              </a:ext>
            </a:extLst>
          </p:cNvPr>
          <p:cNvGrpSpPr/>
          <p:nvPr userDrawn="1"/>
        </p:nvGrpSpPr>
        <p:grpSpPr>
          <a:xfrm>
            <a:off x="1579419" y="2333733"/>
            <a:ext cx="5885150" cy="980859"/>
            <a:chOff x="2105892" y="3357980"/>
            <a:chExt cx="7846866" cy="1307812"/>
          </a:xfrm>
        </p:grpSpPr>
        <p:sp>
          <p:nvSpPr>
            <p:cNvPr id="8" name="Arc 48">
              <a:extLst>
                <a:ext uri="{FF2B5EF4-FFF2-40B4-BE49-F238E27FC236}">
                  <a16:creationId xmlns:a16="http://schemas.microsoft.com/office/drawing/2014/main" id="{9A253063-EE6B-D083-6F61-BBE64C38960B}"/>
                </a:ext>
              </a:extLst>
            </p:cNvPr>
            <p:cNvSpPr/>
            <p:nvPr userDrawn="1"/>
          </p:nvSpPr>
          <p:spPr>
            <a:xfrm flipV="1">
              <a:off x="8644947"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0" name="Arc 47">
              <a:extLst>
                <a:ext uri="{FF2B5EF4-FFF2-40B4-BE49-F238E27FC236}">
                  <a16:creationId xmlns:a16="http://schemas.microsoft.com/office/drawing/2014/main" id="{4EDBEE68-316F-FC47-07A7-0FAC8903F7DA}"/>
                </a:ext>
              </a:extLst>
            </p:cNvPr>
            <p:cNvSpPr/>
            <p:nvPr userDrawn="1"/>
          </p:nvSpPr>
          <p:spPr>
            <a:xfrm>
              <a:off x="7337136"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2" name="Arc 47">
              <a:extLst>
                <a:ext uri="{FF2B5EF4-FFF2-40B4-BE49-F238E27FC236}">
                  <a16:creationId xmlns:a16="http://schemas.microsoft.com/office/drawing/2014/main" id="{1EFE890F-CEFD-D528-19D9-E4CBFABB117D}"/>
                </a:ext>
              </a:extLst>
            </p:cNvPr>
            <p:cNvSpPr/>
            <p:nvPr userDrawn="1"/>
          </p:nvSpPr>
          <p:spPr>
            <a:xfrm>
              <a:off x="4721514"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Arc 48">
              <a:extLst>
                <a:ext uri="{FF2B5EF4-FFF2-40B4-BE49-F238E27FC236}">
                  <a16:creationId xmlns:a16="http://schemas.microsoft.com/office/drawing/2014/main" id="{A57667EE-D2C4-239A-030B-7C8B4BBAF00B}"/>
                </a:ext>
              </a:extLst>
            </p:cNvPr>
            <p:cNvSpPr/>
            <p:nvPr userDrawn="1"/>
          </p:nvSpPr>
          <p:spPr>
            <a:xfrm flipV="1">
              <a:off x="6029325"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8" name="Arc 47">
              <a:extLst>
                <a:ext uri="{FF2B5EF4-FFF2-40B4-BE49-F238E27FC236}">
                  <a16:creationId xmlns:a16="http://schemas.microsoft.com/office/drawing/2014/main" id="{00C81707-9191-4714-D517-44546ED45566}"/>
                </a:ext>
              </a:extLst>
            </p:cNvPr>
            <p:cNvSpPr/>
            <p:nvPr userDrawn="1"/>
          </p:nvSpPr>
          <p:spPr>
            <a:xfrm>
              <a:off x="2105892"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3" name="Arc 48">
              <a:extLst>
                <a:ext uri="{FF2B5EF4-FFF2-40B4-BE49-F238E27FC236}">
                  <a16:creationId xmlns:a16="http://schemas.microsoft.com/office/drawing/2014/main" id="{7FBC14EA-9CCC-BEEB-B54C-53700C77D219}"/>
                </a:ext>
              </a:extLst>
            </p:cNvPr>
            <p:cNvSpPr/>
            <p:nvPr userDrawn="1"/>
          </p:nvSpPr>
          <p:spPr>
            <a:xfrm flipV="1">
              <a:off x="3413703" y="3357980"/>
              <a:ext cx="1307811" cy="1307812"/>
            </a:xfrm>
            <a:prstGeom prst="ellips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4" name="Arc 23">
              <a:extLst>
                <a:ext uri="{FF2B5EF4-FFF2-40B4-BE49-F238E27FC236}">
                  <a16:creationId xmlns:a16="http://schemas.microsoft.com/office/drawing/2014/main" id="{B35155D2-A2D3-10AB-5EF6-072F8751001D}"/>
                </a:ext>
              </a:extLst>
            </p:cNvPr>
            <p:cNvSpPr/>
            <p:nvPr userDrawn="1"/>
          </p:nvSpPr>
          <p:spPr>
            <a:xfrm>
              <a:off x="2105892"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5" name="Arc 24">
              <a:extLst>
                <a:ext uri="{FF2B5EF4-FFF2-40B4-BE49-F238E27FC236}">
                  <a16:creationId xmlns:a16="http://schemas.microsoft.com/office/drawing/2014/main" id="{AB8117C9-E8C5-9596-F171-65CE5050C18D}"/>
                </a:ext>
              </a:extLst>
            </p:cNvPr>
            <p:cNvSpPr/>
            <p:nvPr userDrawn="1"/>
          </p:nvSpPr>
          <p:spPr>
            <a:xfrm flipV="1">
              <a:off x="3413703"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9" name="Arc 28">
              <a:extLst>
                <a:ext uri="{FF2B5EF4-FFF2-40B4-BE49-F238E27FC236}">
                  <a16:creationId xmlns:a16="http://schemas.microsoft.com/office/drawing/2014/main" id="{10E889D3-429D-A6B3-DEB6-A47E3EFB5D17}"/>
                </a:ext>
              </a:extLst>
            </p:cNvPr>
            <p:cNvSpPr/>
            <p:nvPr userDrawn="1"/>
          </p:nvSpPr>
          <p:spPr>
            <a:xfrm>
              <a:off x="4721514"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0" name="Arc 29">
              <a:extLst>
                <a:ext uri="{FF2B5EF4-FFF2-40B4-BE49-F238E27FC236}">
                  <a16:creationId xmlns:a16="http://schemas.microsoft.com/office/drawing/2014/main" id="{539BBFBC-57F0-2F45-4572-94B259910D99}"/>
                </a:ext>
              </a:extLst>
            </p:cNvPr>
            <p:cNvSpPr/>
            <p:nvPr userDrawn="1"/>
          </p:nvSpPr>
          <p:spPr>
            <a:xfrm flipV="1">
              <a:off x="6029325"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3" name="Arc 42">
              <a:extLst>
                <a:ext uri="{FF2B5EF4-FFF2-40B4-BE49-F238E27FC236}">
                  <a16:creationId xmlns:a16="http://schemas.microsoft.com/office/drawing/2014/main" id="{D40E2498-6077-B609-5EFB-A6A94E3FCD7D}"/>
                </a:ext>
              </a:extLst>
            </p:cNvPr>
            <p:cNvSpPr/>
            <p:nvPr userDrawn="1"/>
          </p:nvSpPr>
          <p:spPr>
            <a:xfrm>
              <a:off x="7337136"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4" name="Arc 43">
              <a:extLst>
                <a:ext uri="{FF2B5EF4-FFF2-40B4-BE49-F238E27FC236}">
                  <a16:creationId xmlns:a16="http://schemas.microsoft.com/office/drawing/2014/main" id="{59492140-7C6C-86CC-854C-D950D30A7216}"/>
                </a:ext>
              </a:extLst>
            </p:cNvPr>
            <p:cNvSpPr/>
            <p:nvPr userDrawn="1"/>
          </p:nvSpPr>
          <p:spPr>
            <a:xfrm flipV="1">
              <a:off x="8644947"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2" y="439579"/>
            <a:ext cx="8154887" cy="531971"/>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39267"/>
            <a:ext cx="0" cy="53228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
        <p:nvSpPr>
          <p:cNvPr id="37" name="Text Placeholder 29">
            <a:extLst>
              <a:ext uri="{FF2B5EF4-FFF2-40B4-BE49-F238E27FC236}">
                <a16:creationId xmlns:a16="http://schemas.microsoft.com/office/drawing/2014/main" id="{7014ED8C-D9A2-3233-BF99-B959865B48B9}"/>
              </a:ext>
            </a:extLst>
          </p:cNvPr>
          <p:cNvSpPr>
            <a:spLocks noGrp="1"/>
          </p:cNvSpPr>
          <p:nvPr>
            <p:ph type="body" sz="quarter" idx="43"/>
          </p:nvPr>
        </p:nvSpPr>
        <p:spPr>
          <a:xfrm>
            <a:off x="1362919" y="1155679"/>
            <a:ext cx="1407536" cy="359213"/>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38" name="Text Placeholder 29">
            <a:extLst>
              <a:ext uri="{FF2B5EF4-FFF2-40B4-BE49-F238E27FC236}">
                <a16:creationId xmlns:a16="http://schemas.microsoft.com/office/drawing/2014/main" id="{27A02D2A-8972-F536-0B27-7D6428470586}"/>
              </a:ext>
            </a:extLst>
          </p:cNvPr>
          <p:cNvSpPr>
            <a:spLocks noGrp="1"/>
          </p:cNvSpPr>
          <p:nvPr>
            <p:ph type="body" sz="quarter" idx="44"/>
          </p:nvPr>
        </p:nvSpPr>
        <p:spPr>
          <a:xfrm>
            <a:off x="1362919" y="1568892"/>
            <a:ext cx="1407536" cy="66430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40" name="Text Placeholder 29">
            <a:extLst>
              <a:ext uri="{FF2B5EF4-FFF2-40B4-BE49-F238E27FC236}">
                <a16:creationId xmlns:a16="http://schemas.microsoft.com/office/drawing/2014/main" id="{5C686B82-2E00-D61D-3AA1-3461944BF439}"/>
              </a:ext>
            </a:extLst>
          </p:cNvPr>
          <p:cNvSpPr>
            <a:spLocks noGrp="1"/>
          </p:cNvSpPr>
          <p:nvPr>
            <p:ph type="body" sz="quarter" idx="45" hasCustomPrompt="1"/>
          </p:nvPr>
        </p:nvSpPr>
        <p:spPr>
          <a:xfrm>
            <a:off x="1598414"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6" name="Text Placeholder 29">
            <a:extLst>
              <a:ext uri="{FF2B5EF4-FFF2-40B4-BE49-F238E27FC236}">
                <a16:creationId xmlns:a16="http://schemas.microsoft.com/office/drawing/2014/main" id="{38C63DFC-2B10-361A-FCA7-CF7597B18397}"/>
              </a:ext>
            </a:extLst>
          </p:cNvPr>
          <p:cNvSpPr>
            <a:spLocks noGrp="1"/>
          </p:cNvSpPr>
          <p:nvPr>
            <p:ph type="body" sz="quarter" idx="48"/>
          </p:nvPr>
        </p:nvSpPr>
        <p:spPr>
          <a:xfrm>
            <a:off x="2344518" y="3415130"/>
            <a:ext cx="1407536" cy="359213"/>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7" name="Text Placeholder 29">
            <a:extLst>
              <a:ext uri="{FF2B5EF4-FFF2-40B4-BE49-F238E27FC236}">
                <a16:creationId xmlns:a16="http://schemas.microsoft.com/office/drawing/2014/main" id="{B083110B-0B44-1AE1-53ED-162013C095D9}"/>
              </a:ext>
            </a:extLst>
          </p:cNvPr>
          <p:cNvSpPr>
            <a:spLocks noGrp="1"/>
          </p:cNvSpPr>
          <p:nvPr>
            <p:ph type="body" sz="quarter" idx="49"/>
          </p:nvPr>
        </p:nvSpPr>
        <p:spPr>
          <a:xfrm>
            <a:off x="2344518" y="3828344"/>
            <a:ext cx="1407536" cy="66430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9" name="Text Placeholder 29">
            <a:extLst>
              <a:ext uri="{FF2B5EF4-FFF2-40B4-BE49-F238E27FC236}">
                <a16:creationId xmlns:a16="http://schemas.microsoft.com/office/drawing/2014/main" id="{A255DCBF-68F9-FF27-692F-BEEBCCC1EABD}"/>
              </a:ext>
            </a:extLst>
          </p:cNvPr>
          <p:cNvSpPr>
            <a:spLocks noGrp="1"/>
          </p:cNvSpPr>
          <p:nvPr>
            <p:ph type="body" sz="quarter" idx="50" hasCustomPrompt="1"/>
          </p:nvPr>
        </p:nvSpPr>
        <p:spPr>
          <a:xfrm>
            <a:off x="2578212"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13" name="Text Placeholder 29">
            <a:extLst>
              <a:ext uri="{FF2B5EF4-FFF2-40B4-BE49-F238E27FC236}">
                <a16:creationId xmlns:a16="http://schemas.microsoft.com/office/drawing/2014/main" id="{94F075A8-69C1-48E5-5F7F-3498229CA9E4}"/>
              </a:ext>
            </a:extLst>
          </p:cNvPr>
          <p:cNvSpPr>
            <a:spLocks noGrp="1"/>
          </p:cNvSpPr>
          <p:nvPr>
            <p:ph type="body" sz="quarter" idx="53"/>
          </p:nvPr>
        </p:nvSpPr>
        <p:spPr>
          <a:xfrm>
            <a:off x="3326116" y="1155679"/>
            <a:ext cx="1407536" cy="359213"/>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14" name="Text Placeholder 29">
            <a:extLst>
              <a:ext uri="{FF2B5EF4-FFF2-40B4-BE49-F238E27FC236}">
                <a16:creationId xmlns:a16="http://schemas.microsoft.com/office/drawing/2014/main" id="{1EBDC6D4-7B18-8ABB-464C-5594F2C77E24}"/>
              </a:ext>
            </a:extLst>
          </p:cNvPr>
          <p:cNvSpPr>
            <a:spLocks noGrp="1"/>
          </p:cNvSpPr>
          <p:nvPr>
            <p:ph type="body" sz="quarter" idx="54"/>
          </p:nvPr>
        </p:nvSpPr>
        <p:spPr>
          <a:xfrm>
            <a:off x="3326116" y="1568892"/>
            <a:ext cx="1407536" cy="66430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15" name="Text Placeholder 29">
            <a:extLst>
              <a:ext uri="{FF2B5EF4-FFF2-40B4-BE49-F238E27FC236}">
                <a16:creationId xmlns:a16="http://schemas.microsoft.com/office/drawing/2014/main" id="{A7B1BFF0-812C-FDEC-F620-A11909471D21}"/>
              </a:ext>
            </a:extLst>
          </p:cNvPr>
          <p:cNvSpPr>
            <a:spLocks noGrp="1"/>
          </p:cNvSpPr>
          <p:nvPr>
            <p:ph type="body" sz="quarter" idx="55" hasCustomPrompt="1"/>
          </p:nvPr>
        </p:nvSpPr>
        <p:spPr>
          <a:xfrm>
            <a:off x="3558011"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19" name="Text Placeholder 29">
            <a:extLst>
              <a:ext uri="{FF2B5EF4-FFF2-40B4-BE49-F238E27FC236}">
                <a16:creationId xmlns:a16="http://schemas.microsoft.com/office/drawing/2014/main" id="{DFB0D309-AB17-47AE-C87C-CB3AE74D48F7}"/>
              </a:ext>
            </a:extLst>
          </p:cNvPr>
          <p:cNvSpPr>
            <a:spLocks noGrp="1"/>
          </p:cNvSpPr>
          <p:nvPr>
            <p:ph type="body" sz="quarter" idx="58"/>
          </p:nvPr>
        </p:nvSpPr>
        <p:spPr>
          <a:xfrm>
            <a:off x="4307715" y="3415130"/>
            <a:ext cx="1407536" cy="359213"/>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20" name="Text Placeholder 29">
            <a:extLst>
              <a:ext uri="{FF2B5EF4-FFF2-40B4-BE49-F238E27FC236}">
                <a16:creationId xmlns:a16="http://schemas.microsoft.com/office/drawing/2014/main" id="{ED0C3C28-B9D9-204C-3BAC-8C8324471AB7}"/>
              </a:ext>
            </a:extLst>
          </p:cNvPr>
          <p:cNvSpPr>
            <a:spLocks noGrp="1"/>
          </p:cNvSpPr>
          <p:nvPr>
            <p:ph type="body" sz="quarter" idx="59"/>
          </p:nvPr>
        </p:nvSpPr>
        <p:spPr>
          <a:xfrm>
            <a:off x="4307715" y="3828344"/>
            <a:ext cx="1407536" cy="66430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2" name="Text Placeholder 29">
            <a:extLst>
              <a:ext uri="{FF2B5EF4-FFF2-40B4-BE49-F238E27FC236}">
                <a16:creationId xmlns:a16="http://schemas.microsoft.com/office/drawing/2014/main" id="{8DAE8AB0-2EDB-576D-0B84-B8E513187788}"/>
              </a:ext>
            </a:extLst>
          </p:cNvPr>
          <p:cNvSpPr>
            <a:spLocks noGrp="1"/>
          </p:cNvSpPr>
          <p:nvPr>
            <p:ph type="body" sz="quarter" idx="60" hasCustomPrompt="1"/>
          </p:nvPr>
        </p:nvSpPr>
        <p:spPr>
          <a:xfrm>
            <a:off x="4537809"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26" name="Text Placeholder 29">
            <a:extLst>
              <a:ext uri="{FF2B5EF4-FFF2-40B4-BE49-F238E27FC236}">
                <a16:creationId xmlns:a16="http://schemas.microsoft.com/office/drawing/2014/main" id="{AD762095-069D-4BD6-640E-EA976F90EBE8}"/>
              </a:ext>
            </a:extLst>
          </p:cNvPr>
          <p:cNvSpPr>
            <a:spLocks noGrp="1"/>
          </p:cNvSpPr>
          <p:nvPr>
            <p:ph type="body" sz="quarter" idx="63"/>
          </p:nvPr>
        </p:nvSpPr>
        <p:spPr>
          <a:xfrm>
            <a:off x="5289313" y="1155679"/>
            <a:ext cx="1407536" cy="359213"/>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27" name="Text Placeholder 29">
            <a:extLst>
              <a:ext uri="{FF2B5EF4-FFF2-40B4-BE49-F238E27FC236}">
                <a16:creationId xmlns:a16="http://schemas.microsoft.com/office/drawing/2014/main" id="{8B4A0DAC-82E4-6662-A9B3-71544EC46FB8}"/>
              </a:ext>
            </a:extLst>
          </p:cNvPr>
          <p:cNvSpPr>
            <a:spLocks noGrp="1"/>
          </p:cNvSpPr>
          <p:nvPr>
            <p:ph type="body" sz="quarter" idx="64"/>
          </p:nvPr>
        </p:nvSpPr>
        <p:spPr>
          <a:xfrm>
            <a:off x="5289313" y="1568892"/>
            <a:ext cx="1407536" cy="66430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28" name="Text Placeholder 29">
            <a:extLst>
              <a:ext uri="{FF2B5EF4-FFF2-40B4-BE49-F238E27FC236}">
                <a16:creationId xmlns:a16="http://schemas.microsoft.com/office/drawing/2014/main" id="{80354A45-56CA-A32F-60C5-C779D9B604C7}"/>
              </a:ext>
            </a:extLst>
          </p:cNvPr>
          <p:cNvSpPr>
            <a:spLocks noGrp="1"/>
          </p:cNvSpPr>
          <p:nvPr>
            <p:ph type="body" sz="quarter" idx="65" hasCustomPrompt="1"/>
          </p:nvPr>
        </p:nvSpPr>
        <p:spPr>
          <a:xfrm>
            <a:off x="5517608"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
        <p:nvSpPr>
          <p:cNvPr id="31" name="Text Placeholder 29">
            <a:extLst>
              <a:ext uri="{FF2B5EF4-FFF2-40B4-BE49-F238E27FC236}">
                <a16:creationId xmlns:a16="http://schemas.microsoft.com/office/drawing/2014/main" id="{5F91528B-4016-9A18-C984-2859E73B2C44}"/>
              </a:ext>
            </a:extLst>
          </p:cNvPr>
          <p:cNvSpPr>
            <a:spLocks noGrp="1"/>
          </p:cNvSpPr>
          <p:nvPr>
            <p:ph type="body" sz="quarter" idx="68"/>
          </p:nvPr>
        </p:nvSpPr>
        <p:spPr>
          <a:xfrm>
            <a:off x="6270913" y="3415130"/>
            <a:ext cx="1407536" cy="359213"/>
          </a:xfrm>
          <a:prstGeom prst="rect">
            <a:avLst/>
          </a:prstGeom>
        </p:spPr>
        <p:txBody>
          <a:bodyPr tIns="0" bIns="0" anchor="b">
            <a:noAutofit/>
          </a:bodyPr>
          <a:lstStyle>
            <a:lvl1pPr marL="0" indent="0" algn="ctr">
              <a:buNone/>
              <a:defRPr sz="1050" b="1">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a:t>
            </a:r>
            <a:endParaRPr lang="en-ID"/>
          </a:p>
        </p:txBody>
      </p:sp>
      <p:sp>
        <p:nvSpPr>
          <p:cNvPr id="32" name="Text Placeholder 29">
            <a:extLst>
              <a:ext uri="{FF2B5EF4-FFF2-40B4-BE49-F238E27FC236}">
                <a16:creationId xmlns:a16="http://schemas.microsoft.com/office/drawing/2014/main" id="{49AA65F4-5D9F-C19E-6142-74B8F0A68D43}"/>
              </a:ext>
            </a:extLst>
          </p:cNvPr>
          <p:cNvSpPr>
            <a:spLocks noGrp="1"/>
          </p:cNvSpPr>
          <p:nvPr>
            <p:ph type="body" sz="quarter" idx="69"/>
          </p:nvPr>
        </p:nvSpPr>
        <p:spPr>
          <a:xfrm>
            <a:off x="6270913" y="3828344"/>
            <a:ext cx="1407536" cy="664303"/>
          </a:xfrm>
          <a:prstGeom prst="rect">
            <a:avLst/>
          </a:prstGeom>
        </p:spPr>
        <p:txBody>
          <a:bodyPr tIns="0" bIns="0">
            <a:noAutofit/>
          </a:bodyPr>
          <a:lstStyle>
            <a:lvl1pPr marL="0" indent="0" algn="ctr">
              <a:buNone/>
              <a:defRPr sz="900" b="0">
                <a:solidFill>
                  <a:schemeClr val="tx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Click to edit Master text styles</a:t>
            </a:r>
            <a:endParaRPr lang="en-ID"/>
          </a:p>
        </p:txBody>
      </p:sp>
      <p:sp>
        <p:nvSpPr>
          <p:cNvPr id="33" name="Text Placeholder 29">
            <a:extLst>
              <a:ext uri="{FF2B5EF4-FFF2-40B4-BE49-F238E27FC236}">
                <a16:creationId xmlns:a16="http://schemas.microsoft.com/office/drawing/2014/main" id="{4989308E-DDCB-3B4E-8245-6F016843BB64}"/>
              </a:ext>
            </a:extLst>
          </p:cNvPr>
          <p:cNvSpPr>
            <a:spLocks noGrp="1"/>
          </p:cNvSpPr>
          <p:nvPr>
            <p:ph type="body" sz="quarter" idx="70" hasCustomPrompt="1"/>
          </p:nvPr>
        </p:nvSpPr>
        <p:spPr>
          <a:xfrm>
            <a:off x="6497405" y="2706886"/>
            <a:ext cx="945000" cy="234554"/>
          </a:xfrm>
          <a:prstGeom prst="rect">
            <a:avLst/>
          </a:prstGeom>
        </p:spPr>
        <p:txBody>
          <a:bodyPr tIns="0" bIns="0" anchor="ctr">
            <a:noAutofit/>
          </a:bodyPr>
          <a:lstStyle>
            <a:lvl1pPr marL="0" indent="0" algn="ctr">
              <a:buNone/>
              <a:defRPr sz="975" b="1">
                <a:solidFill>
                  <a:schemeClr val="accent1"/>
                </a:solidFill>
              </a:defRPr>
            </a:lvl1pPr>
            <a:lvl2pPr marL="342917" indent="0">
              <a:buNone/>
              <a:defRPr sz="550"/>
            </a:lvl2pPr>
            <a:lvl3pPr marL="685835" indent="0">
              <a:buNone/>
              <a:defRPr sz="525"/>
            </a:lvl3pPr>
            <a:lvl4pPr marL="1028752" indent="0">
              <a:buNone/>
              <a:defRPr sz="500"/>
            </a:lvl4pPr>
            <a:lvl5pPr marL="1371668" indent="0">
              <a:buNone/>
              <a:defRPr sz="500"/>
            </a:lvl5pPr>
          </a:lstStyle>
          <a:p>
            <a:pPr lvl="0"/>
            <a:r>
              <a:rPr lang="en-US"/>
              <a:t>Milestone</a:t>
            </a:r>
            <a:endParaRPr lang="en-ID"/>
          </a:p>
        </p:txBody>
      </p:sp>
    </p:spTree>
    <p:extLst>
      <p:ext uri="{BB962C8B-B14F-4D97-AF65-F5344CB8AC3E}">
        <p14:creationId xmlns:p14="http://schemas.microsoft.com/office/powerpoint/2010/main" val="4166445593"/>
      </p:ext>
    </p:extLst>
  </p:cSld>
  <p:clrMapOvr>
    <a:masterClrMapping/>
  </p:clrMapOvr>
  <p:extLst>
    <p:ext uri="{DCECCB84-F9BA-43D5-87BE-67443E8EF086}">
      <p15:sldGuideLst xmlns:p15="http://schemas.microsoft.com/office/powerpoint/2012/main">
        <p15:guide id="1" pos="1298" userDrawn="1">
          <p15:clr>
            <a:srgbClr val="FBAE40"/>
          </p15:clr>
        </p15:guide>
        <p15:guide id="2" pos="4394"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77C-8D55-B4B8-85DD-DAF85A20D8C5}"/>
              </a:ext>
            </a:extLst>
          </p:cNvPr>
          <p:cNvSpPr>
            <a:spLocks noGrp="1"/>
          </p:cNvSpPr>
          <p:nvPr>
            <p:ph type="title"/>
          </p:nvPr>
        </p:nvSpPr>
        <p:spPr>
          <a:xfrm>
            <a:off x="548583" y="443083"/>
            <a:ext cx="8154886" cy="1001078"/>
          </a:xfrm>
        </p:spPr>
        <p:txBody>
          <a:bodyPr anchor="t">
            <a:noAutofit/>
          </a:bodyPr>
          <a:lstStyle>
            <a:lvl1pPr>
              <a:defRPr>
                <a:solidFill>
                  <a:schemeClr val="tx1"/>
                </a:solidFill>
              </a:defRPr>
            </a:lvl1pPr>
          </a:lstStyle>
          <a:p>
            <a:r>
              <a:rPr lang="en-US"/>
              <a:t>Click to edit Master title style</a:t>
            </a:r>
            <a:endParaRPr lang="en-ID"/>
          </a:p>
        </p:txBody>
      </p:sp>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cxnSp>
        <p:nvCxnSpPr>
          <p:cNvPr id="16" name="Straight Connector 15">
            <a:extLst>
              <a:ext uri="{FF2B5EF4-FFF2-40B4-BE49-F238E27FC236}">
                <a16:creationId xmlns:a16="http://schemas.microsoft.com/office/drawing/2014/main" id="{0657BBCF-CA9E-FB2C-CA76-82D2795FF965}"/>
              </a:ext>
            </a:extLst>
          </p:cNvPr>
          <p:cNvCxnSpPr>
            <a:cxnSpLocks/>
          </p:cNvCxnSpPr>
          <p:nvPr userDrawn="1"/>
        </p:nvCxnSpPr>
        <p:spPr>
          <a:xfrm>
            <a:off x="440531" y="442772"/>
            <a:ext cx="0" cy="10017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Tree>
    <p:extLst>
      <p:ext uri="{BB962C8B-B14F-4D97-AF65-F5344CB8AC3E}">
        <p14:creationId xmlns:p14="http://schemas.microsoft.com/office/powerpoint/2010/main" val="2752192730"/>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52E3F75-A181-1CEF-4892-A00A828F0DEC}"/>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tx1"/>
                </a:solidFill>
                <a:latin typeface="+mn-lt"/>
              </a:defRPr>
            </a:lvl1pPr>
          </a:lstStyle>
          <a:p>
            <a:fld id="{5E0C3BBE-9543-48E5-A6E1-C646F9A01966}" type="slidenum">
              <a:rPr lang="en-ID" smtClean="0"/>
              <a:pPr/>
              <a:t>‹#›</a:t>
            </a:fld>
            <a:endParaRPr lang="en-ID"/>
          </a:p>
        </p:txBody>
      </p:sp>
      <p:sp>
        <p:nvSpPr>
          <p:cNvPr id="21" name="Footer Placeholder 4">
            <a:extLst>
              <a:ext uri="{FF2B5EF4-FFF2-40B4-BE49-F238E27FC236}">
                <a16:creationId xmlns:a16="http://schemas.microsoft.com/office/drawing/2014/main" id="{FC465D62-3382-034B-3BC4-9FA6DDBCBF3D}"/>
              </a:ext>
            </a:extLst>
          </p:cNvPr>
          <p:cNvSpPr>
            <a:spLocks noGrp="1"/>
          </p:cNvSpPr>
          <p:nvPr>
            <p:ph type="ftr" sz="quarter" idx="3"/>
          </p:nvPr>
        </p:nvSpPr>
        <p:spPr>
          <a:xfrm>
            <a:off x="438150" y="4773216"/>
            <a:ext cx="4133850" cy="273844"/>
          </a:xfrm>
          <a:prstGeom prst="rect">
            <a:avLst/>
          </a:prstGeom>
        </p:spPr>
        <p:txBody>
          <a:bodyPr vert="horz" lIns="91440" tIns="45720" rIns="91440" bIns="45720" rtlCol="0" anchor="ctr"/>
          <a:lstStyle>
            <a:lvl1pPr algn="l">
              <a:defRPr lang="en-GB" sz="900">
                <a:solidFill>
                  <a:schemeClr val="tx1"/>
                </a:solidFill>
              </a:defRPr>
            </a:lvl1pPr>
          </a:lstStyle>
          <a:p>
            <a:r>
              <a:rPr lang="en-US"/>
              <a:t>PRESENTATION TITLE</a:t>
            </a:r>
          </a:p>
        </p:txBody>
      </p:sp>
    </p:spTree>
    <p:extLst>
      <p:ext uri="{BB962C8B-B14F-4D97-AF65-F5344CB8AC3E}">
        <p14:creationId xmlns:p14="http://schemas.microsoft.com/office/powerpoint/2010/main" val="12729593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Slide Number Placeholder 0"/>
          <p:cNvSpPr>
            <a:spLocks noGrp="1"/>
          </p:cNvSpPr>
          <p:nvPr>
            <p:ph type="sldNum" sz="quarter" idx="4294967295"/>
          </p:nvPr>
        </p:nvSpPr>
        <p:spPr>
          <a:xfrm>
            <a:off x="0" y="0"/>
            <a:ext cx="800000" cy="300000"/>
          </a:xfrm>
          <a:prstGeom prst="rect">
            <a:avLst/>
          </a:prstGeom>
          <a:extLst>
            <a:ext uri="{C572A759-6A51-4108-AA02-DFA0A04FC94B}">
              <ma14:wrappingTextBoxFlag xmlns:ma14="http://schemas.microsoft.com/office/mac/drawingml/2011/main" xmlns="" val="0"/>
            </a:ext>
          </a:extLst>
        </p:spPr>
        <p:txBody>
          <a:bodyPr/>
          <a:lstStyle>
            <a:lvl1pPr/>
          </a:lstStyle>
          <a:p>
            <a:pPr algn="l"/>
            <a:fld id="{F7021451-1387-4CA6-816F-3879F97B5CBC}" type="slidenum">
              <a:rPr lang="en-US" b="0"/>
              <a:t>‹#›</a:t>
            </a:fld>
            <a:endParaRPr lang="en-US"/>
          </a:p>
        </p:txBody>
      </p:sp>
    </p:spTree>
    <p:extLst>
      <p:ext uri="{BB962C8B-B14F-4D97-AF65-F5344CB8AC3E}">
        <p14:creationId xmlns:p14="http://schemas.microsoft.com/office/powerpoint/2010/main" val="8078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image" Target="../media/image24.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0" Type="http://schemas.openxmlformats.org/officeDocument/2006/relationships/slideLayout" Target="../slideLayouts/slideLayout37.xml"/><Relationship Id="rId4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63" r:id="rId3"/>
    <p:sldLayoutId id="2147483666" r:id="rId4"/>
    <p:sldLayoutId id="2147483667" r:id="rId5"/>
    <p:sldLayoutId id="2147483719" r:id="rId6"/>
    <p:sldLayoutId id="2147483727" r:id="rId7"/>
    <p:sldLayoutId id="2147483723" r:id="rId8"/>
    <p:sldLayoutId id="2147483725" r:id="rId9"/>
    <p:sldLayoutId id="2147483728" r:id="rId10"/>
    <p:sldLayoutId id="2147483729" r:id="rId11"/>
    <p:sldLayoutId id="2147483724" r:id="rId12"/>
    <p:sldLayoutId id="2147483726" r:id="rId13"/>
    <p:sldLayoutId id="2147483730" r:id="rId14"/>
    <p:sldLayoutId id="2147483722" r:id="rId15"/>
    <p:sldLayoutId id="2147483720" r:id="rId16"/>
    <p:sldLayoutId id="214748373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alpha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31CA77-4526-60BD-4614-F242B74D161D}"/>
              </a:ext>
            </a:extLst>
          </p:cNvPr>
          <p:cNvSpPr/>
          <p:nvPr userDrawn="1"/>
        </p:nvSpPr>
        <p:spPr>
          <a:xfrm>
            <a:off x="0" y="4676775"/>
            <a:ext cx="9144000" cy="46672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Slide Number Placeholder 5">
            <a:extLst>
              <a:ext uri="{FF2B5EF4-FFF2-40B4-BE49-F238E27FC236}">
                <a16:creationId xmlns:a16="http://schemas.microsoft.com/office/drawing/2014/main" id="{9F3A151A-46CB-1090-446C-0EDAEF296B59}"/>
              </a:ext>
            </a:extLst>
          </p:cNvPr>
          <p:cNvSpPr>
            <a:spLocks noGrp="1"/>
          </p:cNvSpPr>
          <p:nvPr>
            <p:ph type="sldNum" sz="quarter" idx="4"/>
          </p:nvPr>
        </p:nvSpPr>
        <p:spPr>
          <a:xfrm>
            <a:off x="8293894" y="4807464"/>
            <a:ext cx="409575" cy="205349"/>
          </a:xfrm>
          <a:prstGeom prst="rect">
            <a:avLst/>
          </a:prstGeom>
        </p:spPr>
        <p:txBody>
          <a:bodyPr vert="horz" lIns="91440" tIns="45720" rIns="91440" bIns="45720" rtlCol="0" anchor="b"/>
          <a:lstStyle>
            <a:lvl1pPr algn="r">
              <a:defRPr sz="900">
                <a:solidFill>
                  <a:schemeClr val="accent4"/>
                </a:solidFill>
                <a:latin typeface="+mn-lt"/>
              </a:defRPr>
            </a:lvl1pPr>
          </a:lstStyle>
          <a:p>
            <a:fld id="{5E0C3BBE-9543-48E5-A6E1-C646F9A01966}" type="slidenum">
              <a:rPr lang="en-ID" smtClean="0"/>
              <a:pPr/>
              <a:t>‹#›</a:t>
            </a:fld>
            <a:endParaRPr lang="en-ID"/>
          </a:p>
        </p:txBody>
      </p:sp>
      <p:sp>
        <p:nvSpPr>
          <p:cNvPr id="8" name="Title Placeholder 7">
            <a:extLst>
              <a:ext uri="{FF2B5EF4-FFF2-40B4-BE49-F238E27FC236}">
                <a16:creationId xmlns:a16="http://schemas.microsoft.com/office/drawing/2014/main" id="{E8FF3198-2DCB-4FEF-C479-8E76289E1955}"/>
              </a:ext>
            </a:extLst>
          </p:cNvPr>
          <p:cNvSpPr>
            <a:spLocks noGrp="1"/>
          </p:cNvSpPr>
          <p:nvPr>
            <p:ph type="title"/>
          </p:nvPr>
        </p:nvSpPr>
        <p:spPr>
          <a:xfrm>
            <a:off x="495300" y="438150"/>
            <a:ext cx="7798594" cy="830263"/>
          </a:xfrm>
          <a:prstGeom prst="rect">
            <a:avLst/>
          </a:prstGeom>
        </p:spPr>
        <p:txBody>
          <a:bodyPr vert="horz" lIns="91440" tIns="45720" rIns="91440" bIns="45720" rtlCol="0" anchor="ctr">
            <a:noAutofit/>
          </a:bodyPr>
          <a:lstStyle/>
          <a:p>
            <a:r>
              <a:rPr lang="en-US"/>
              <a:t>Click to edit Master title style</a:t>
            </a:r>
            <a:endParaRPr lang="en-ID"/>
          </a:p>
        </p:txBody>
      </p:sp>
      <p:sp>
        <p:nvSpPr>
          <p:cNvPr id="9" name="Text Placeholder 8">
            <a:extLst>
              <a:ext uri="{FF2B5EF4-FFF2-40B4-BE49-F238E27FC236}">
                <a16:creationId xmlns:a16="http://schemas.microsoft.com/office/drawing/2014/main" id="{5E489BE9-192C-49E8-B1F1-91EF667E3ACB}"/>
              </a:ext>
            </a:extLst>
          </p:cNvPr>
          <p:cNvSpPr>
            <a:spLocks noGrp="1"/>
          </p:cNvSpPr>
          <p:nvPr>
            <p:ph type="body" idx="1"/>
          </p:nvPr>
        </p:nvSpPr>
        <p:spPr>
          <a:xfrm>
            <a:off x="495300" y="1369219"/>
            <a:ext cx="7798594" cy="266938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16" name="Group 15" hidden="1">
            <a:extLst>
              <a:ext uri="{FF2B5EF4-FFF2-40B4-BE49-F238E27FC236}">
                <a16:creationId xmlns:a16="http://schemas.microsoft.com/office/drawing/2014/main" id="{9CBE7AA2-3D9C-E4A5-8EC5-AE78D1FAF192}"/>
              </a:ext>
            </a:extLst>
          </p:cNvPr>
          <p:cNvGrpSpPr/>
          <p:nvPr userDrawn="1"/>
        </p:nvGrpSpPr>
        <p:grpSpPr>
          <a:xfrm>
            <a:off x="0" y="0"/>
            <a:ext cx="9144000" cy="5143500"/>
            <a:chOff x="0" y="0"/>
            <a:chExt cx="12192000" cy="6858000"/>
          </a:xfrm>
        </p:grpSpPr>
        <p:grpSp>
          <p:nvGrpSpPr>
            <p:cNvPr id="17" name="Group 16" hidden="1">
              <a:extLst>
                <a:ext uri="{FF2B5EF4-FFF2-40B4-BE49-F238E27FC236}">
                  <a16:creationId xmlns:a16="http://schemas.microsoft.com/office/drawing/2014/main" id="{DC1AF556-CC80-A678-A2D5-5C8C86BAAE45}"/>
                </a:ext>
              </a:extLst>
            </p:cNvPr>
            <p:cNvGrpSpPr/>
            <p:nvPr userDrawn="1"/>
          </p:nvGrpSpPr>
          <p:grpSpPr>
            <a:xfrm>
              <a:off x="0" y="0"/>
              <a:ext cx="12192000" cy="6858000"/>
              <a:chOff x="0" y="0"/>
              <a:chExt cx="5166360" cy="6858000"/>
            </a:xfrm>
            <a:noFill/>
          </p:grpSpPr>
          <p:sp>
            <p:nvSpPr>
              <p:cNvPr id="19" name="Rectangle 18" hidden="1">
                <a:extLst>
                  <a:ext uri="{FF2B5EF4-FFF2-40B4-BE49-F238E27FC236}">
                    <a16:creationId xmlns:a16="http://schemas.microsoft.com/office/drawing/2014/main" id="{F152FD21-286B-1EF4-488B-A51A1DBD5450}"/>
                  </a:ext>
                </a:extLst>
              </p:cNvPr>
              <p:cNvSpPr/>
              <p:nvPr userDrawn="1"/>
            </p:nvSpPr>
            <p:spPr>
              <a:xfrm>
                <a:off x="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hidden="1">
                <a:extLst>
                  <a:ext uri="{FF2B5EF4-FFF2-40B4-BE49-F238E27FC236}">
                    <a16:creationId xmlns:a16="http://schemas.microsoft.com/office/drawing/2014/main" id="{8BF54D69-F9E7-0DE6-C3A7-60EE2CD7A944}"/>
                  </a:ext>
                </a:extLst>
              </p:cNvPr>
              <p:cNvSpPr/>
              <p:nvPr userDrawn="1"/>
            </p:nvSpPr>
            <p:spPr>
              <a:xfrm>
                <a:off x="86106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hidden="1">
                <a:extLst>
                  <a:ext uri="{FF2B5EF4-FFF2-40B4-BE49-F238E27FC236}">
                    <a16:creationId xmlns:a16="http://schemas.microsoft.com/office/drawing/2014/main" id="{6B753A8C-3034-646A-9496-4E86765F30FA}"/>
                  </a:ext>
                </a:extLst>
              </p:cNvPr>
              <p:cNvSpPr/>
              <p:nvPr userDrawn="1"/>
            </p:nvSpPr>
            <p:spPr>
              <a:xfrm>
                <a:off x="172212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21" hidden="1">
                <a:extLst>
                  <a:ext uri="{FF2B5EF4-FFF2-40B4-BE49-F238E27FC236}">
                    <a16:creationId xmlns:a16="http://schemas.microsoft.com/office/drawing/2014/main" id="{F5A778D6-81DE-8B52-4635-AF9B44897873}"/>
                  </a:ext>
                </a:extLst>
              </p:cNvPr>
              <p:cNvSpPr/>
              <p:nvPr userDrawn="1"/>
            </p:nvSpPr>
            <p:spPr>
              <a:xfrm>
                <a:off x="258318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ectangle 22" hidden="1">
                <a:extLst>
                  <a:ext uri="{FF2B5EF4-FFF2-40B4-BE49-F238E27FC236}">
                    <a16:creationId xmlns:a16="http://schemas.microsoft.com/office/drawing/2014/main" id="{6FD8563E-664B-9D68-5E75-8203C4796A0B}"/>
                  </a:ext>
                </a:extLst>
              </p:cNvPr>
              <p:cNvSpPr/>
              <p:nvPr userDrawn="1"/>
            </p:nvSpPr>
            <p:spPr>
              <a:xfrm>
                <a:off x="344424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ectangle 23" hidden="1">
                <a:extLst>
                  <a:ext uri="{FF2B5EF4-FFF2-40B4-BE49-F238E27FC236}">
                    <a16:creationId xmlns:a16="http://schemas.microsoft.com/office/drawing/2014/main" id="{42D21107-5BDC-FC32-29DD-C1E608644F37}"/>
                  </a:ext>
                </a:extLst>
              </p:cNvPr>
              <p:cNvSpPr/>
              <p:nvPr userDrawn="1"/>
            </p:nvSpPr>
            <p:spPr>
              <a:xfrm>
                <a:off x="430530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8" name="Frame 17" hidden="1">
              <a:extLst>
                <a:ext uri="{FF2B5EF4-FFF2-40B4-BE49-F238E27FC236}">
                  <a16:creationId xmlns:a16="http://schemas.microsoft.com/office/drawing/2014/main" id="{82A4C640-D8FF-346F-1885-79B3B285F1FF}"/>
                </a:ext>
              </a:extLst>
            </p:cNvPr>
            <p:cNvSpPr/>
            <p:nvPr userDrawn="1"/>
          </p:nvSpPr>
          <p:spPr>
            <a:xfrm>
              <a:off x="0" y="0"/>
              <a:ext cx="12192000" cy="6858000"/>
            </a:xfrm>
            <a:prstGeom prst="frame">
              <a:avLst>
                <a:gd name="adj1" fmla="val 861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grpSp>
      <p:sp>
        <p:nvSpPr>
          <p:cNvPr id="4" name="Footer Placeholder 4">
            <a:extLst>
              <a:ext uri="{FF2B5EF4-FFF2-40B4-BE49-F238E27FC236}">
                <a16:creationId xmlns:a16="http://schemas.microsoft.com/office/drawing/2014/main" id="{3B6C1C88-2ECB-FD04-A6A6-62C080CC9E13}"/>
              </a:ext>
            </a:extLst>
          </p:cNvPr>
          <p:cNvSpPr>
            <a:spLocks noGrp="1"/>
          </p:cNvSpPr>
          <p:nvPr>
            <p:ph type="ftr" sz="quarter" idx="3"/>
          </p:nvPr>
        </p:nvSpPr>
        <p:spPr>
          <a:xfrm>
            <a:off x="438150" y="4773216"/>
            <a:ext cx="4076700" cy="273844"/>
          </a:xfrm>
          <a:prstGeom prst="rect">
            <a:avLst/>
          </a:prstGeom>
        </p:spPr>
        <p:txBody>
          <a:bodyPr vert="horz" lIns="91440" tIns="45720" rIns="91440" bIns="45720" rtlCol="0" anchor="ctr"/>
          <a:lstStyle>
            <a:lvl1pPr algn="l">
              <a:defRPr lang="en-GB" sz="900">
                <a:solidFill>
                  <a:schemeClr val="accent4"/>
                </a:solidFill>
              </a:defRPr>
            </a:lvl1pPr>
          </a:lstStyle>
          <a:p>
            <a:r>
              <a:rPr lang="en-US"/>
              <a:t>PRESENTATION TITLE</a:t>
            </a:r>
          </a:p>
        </p:txBody>
      </p:sp>
      <p:pic>
        <p:nvPicPr>
          <p:cNvPr id="5" name="Picture 4">
            <a:extLst>
              <a:ext uri="{FF2B5EF4-FFF2-40B4-BE49-F238E27FC236}">
                <a16:creationId xmlns:a16="http://schemas.microsoft.com/office/drawing/2014/main" id="{72D0200D-1894-E78A-4396-9F667379D94F}"/>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6386513" y="4773216"/>
            <a:ext cx="1907381" cy="342900"/>
          </a:xfrm>
          <a:prstGeom prst="rect">
            <a:avLst/>
          </a:prstGeom>
        </p:spPr>
      </p:pic>
    </p:spTree>
    <p:extLst>
      <p:ext uri="{BB962C8B-B14F-4D97-AF65-F5344CB8AC3E}">
        <p14:creationId xmlns:p14="http://schemas.microsoft.com/office/powerpoint/2010/main" val="3196447035"/>
      </p:ext>
    </p:extLst>
  </p:cSld>
  <p:clrMap bg1="lt1" tx1="dk1" bg2="lt2" tx2="dk2" accent1="accent1" accent2="accent2" accent3="accent3" accent4="accent4" accent5="accent5" accent6="accent6" hlink="hlink" folHlink="folHlink"/>
  <p:sldLayoutIdLst>
    <p:sldLayoutId id="2147483661" r:id="rId1"/>
    <p:sldLayoutId id="2147483710" r:id="rId2"/>
    <p:sldLayoutId id="2147483709" r:id="rId3"/>
    <p:sldLayoutId id="2147483677" r:id="rId4"/>
    <p:sldLayoutId id="2147483711" r:id="rId5"/>
    <p:sldLayoutId id="2147483712" r:id="rId6"/>
    <p:sldLayoutId id="2147483687" r:id="rId7"/>
    <p:sldLayoutId id="2147483704" r:id="rId8"/>
    <p:sldLayoutId id="2147483697" r:id="rId9"/>
    <p:sldLayoutId id="2147483713" r:id="rId10"/>
    <p:sldLayoutId id="2147483714" r:id="rId11"/>
    <p:sldLayoutId id="2147483702" r:id="rId12"/>
    <p:sldLayoutId id="2147483703" r:id="rId13"/>
    <p:sldLayoutId id="2147483701" r:id="rId14"/>
    <p:sldLayoutId id="2147483715" r:id="rId15"/>
    <p:sldLayoutId id="2147483716" r:id="rId16"/>
    <p:sldLayoutId id="2147483662" r:id="rId17"/>
    <p:sldLayoutId id="2147483686" r:id="rId18"/>
    <p:sldLayoutId id="2147483679" r:id="rId19"/>
    <p:sldLayoutId id="2147483683" r:id="rId20"/>
    <p:sldLayoutId id="2147483680" r:id="rId21"/>
    <p:sldLayoutId id="2147483684" r:id="rId22"/>
    <p:sldLayoutId id="2147483678" r:id="rId23"/>
    <p:sldLayoutId id="2147483681" r:id="rId24"/>
    <p:sldLayoutId id="2147483682" r:id="rId25"/>
    <p:sldLayoutId id="2147483698" r:id="rId26"/>
    <p:sldLayoutId id="2147483685" r:id="rId27"/>
    <p:sldLayoutId id="2147483688" r:id="rId28"/>
    <p:sldLayoutId id="2147483689" r:id="rId29"/>
    <p:sldLayoutId id="2147483690" r:id="rId30"/>
    <p:sldLayoutId id="2147483699" r:id="rId31"/>
    <p:sldLayoutId id="2147483700" r:id="rId32"/>
    <p:sldLayoutId id="2147483696" r:id="rId33"/>
    <p:sldLayoutId id="2147483691" r:id="rId34"/>
    <p:sldLayoutId id="2147483692" r:id="rId35"/>
    <p:sldLayoutId id="2147483693" r:id="rId36"/>
    <p:sldLayoutId id="2147483705" r:id="rId37"/>
    <p:sldLayoutId id="2147483706" r:id="rId38"/>
    <p:sldLayoutId id="2147483707" r:id="rId39"/>
    <p:sldLayoutId id="2147483708" r:id="rId40"/>
    <p:sldLayoutId id="2147483694" r:id="rId41"/>
    <p:sldLayoutId id="2147483695" r:id="rId42"/>
    <p:sldLayoutId id="2147483732" r:id="rId43"/>
  </p:sldLayoutIdLst>
  <p:hf hdr="0" dt="0"/>
  <p:txStyles>
    <p:titleStyle>
      <a:lvl1pPr algn="l" defTabSz="914446"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0" indent="0" algn="l" defTabSz="914446" rtl="0" eaLnBrk="1" latinLnBrk="0" hangingPunct="1">
        <a:lnSpc>
          <a:spcPct val="100000"/>
        </a:lnSpc>
        <a:spcBef>
          <a:spcPts val="0"/>
        </a:spcBef>
        <a:buFont typeface="Arial" panose="020B0604020202020204" pitchFamily="34" charset="0"/>
        <a:buNone/>
        <a:defRPr sz="1400" b="1" kern="1200">
          <a:solidFill>
            <a:schemeClr val="accent4"/>
          </a:solidFill>
          <a:latin typeface="+mn-lt"/>
          <a:ea typeface="+mn-ea"/>
          <a:cs typeface="+mn-cs"/>
        </a:defRPr>
      </a:lvl1pPr>
      <a:lvl2pPr marL="457223"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2pPr>
      <a:lvl3pPr marL="914446"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3pPr>
      <a:lvl4pPr marL="1371669"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4pPr>
      <a:lvl5pPr marL="1828891" indent="0" algn="l" defTabSz="914446" rtl="0" eaLnBrk="1" latinLnBrk="0" hangingPunct="1">
        <a:lnSpc>
          <a:spcPct val="100000"/>
        </a:lnSpc>
        <a:spcBef>
          <a:spcPts val="0"/>
        </a:spcBef>
        <a:buFont typeface="Arial" panose="020B0604020202020204" pitchFamily="34" charset="0"/>
        <a:buNone/>
        <a:defRPr sz="933" kern="1200">
          <a:solidFill>
            <a:schemeClr val="accent4"/>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8" userDrawn="1">
          <p15:clr>
            <a:srgbClr val="F26B43"/>
          </p15:clr>
        </p15:guide>
        <p15:guide id="2" pos="5483" userDrawn="1">
          <p15:clr>
            <a:srgbClr val="F26B43"/>
          </p15:clr>
        </p15:guide>
        <p15:guide id="3" orient="horz" pos="276" userDrawn="1">
          <p15:clr>
            <a:srgbClr val="F26B43"/>
          </p15:clr>
        </p15:guide>
        <p15:guide id="5" orient="horz" pos="2946" userDrawn="1">
          <p15:clr>
            <a:srgbClr val="F26B43"/>
          </p15:clr>
        </p15:guide>
        <p15:guide id="6" orient="horz" pos="1620" userDrawn="1">
          <p15:clr>
            <a:srgbClr val="F26B43"/>
          </p15:clr>
        </p15:guide>
        <p15:guide id="7" pos="958" userDrawn="1">
          <p15:clr>
            <a:srgbClr val="F26B43"/>
          </p15:clr>
        </p15:guide>
        <p15:guide id="8" pos="1928" userDrawn="1">
          <p15:clr>
            <a:srgbClr val="F26B43"/>
          </p15:clr>
        </p15:guide>
        <p15:guide id="9" pos="2880" userDrawn="1">
          <p15:clr>
            <a:srgbClr val="F26B43"/>
          </p15:clr>
        </p15:guide>
        <p15:guide id="10" pos="3833" userDrawn="1">
          <p15:clr>
            <a:srgbClr val="F26B43"/>
          </p15:clr>
        </p15:guide>
        <p15:guide id="11" pos="48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apprenticeship.colorado.gov/partners/apprenticeship-for-school-districts" TargetMode="External"/><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hyperlink" Target="https://leg.colorado.gov/sites/default/files/2023a_065_signed.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16"/>
          <p:cNvSpPr txBox="1">
            <a:spLocks noGrp="1"/>
          </p:cNvSpPr>
          <p:nvPr>
            <p:ph type="title" idx="3"/>
          </p:nvPr>
        </p:nvSpPr>
        <p:spPr>
          <a:xfrm>
            <a:off x="183620" y="3018005"/>
            <a:ext cx="5778300" cy="300329"/>
          </a:xfrm>
          <a:prstGeom prst="rect">
            <a:avLst/>
          </a:prstGeom>
          <a:noFill/>
          <a:ln>
            <a:noFill/>
          </a:ln>
        </p:spPr>
        <p:txBody>
          <a:bodyPr spcFirstLastPara="1" wrap="square" lIns="0" tIns="0" rIns="0" bIns="0" anchor="t" anchorCtr="0">
            <a:noAutofit/>
          </a:bodyPr>
          <a:lstStyle/>
          <a:p>
            <a:r>
              <a:rPr lang="en-US" sz="2000">
                <a:solidFill>
                  <a:srgbClr val="131619"/>
                </a:solidFill>
                <a:latin typeface="Open Sans"/>
                <a:ea typeface="Open Sans"/>
                <a:cs typeface="Open Sans"/>
              </a:rPr>
              <a:t>CDIP Data</a:t>
            </a:r>
            <a:r>
              <a:rPr lang="en-US" sz="2000" b="0" i="0" u="none" strike="noStrike">
                <a:solidFill>
                  <a:srgbClr val="131619"/>
                </a:solidFill>
                <a:effectLst/>
                <a:latin typeface="Open Sans"/>
                <a:ea typeface="Open Sans"/>
                <a:cs typeface="Open Sans"/>
              </a:rPr>
              <a:t> Submission Information Webinar</a:t>
            </a:r>
            <a:br>
              <a:rPr lang="en-US" sz="2000" b="0">
                <a:effectLst/>
                <a:latin typeface="Open Sans" panose="020B0606030504020204" pitchFamily="34" charset="0"/>
                <a:ea typeface="Open Sans" panose="020B0606030504020204" pitchFamily="34" charset="0"/>
                <a:cs typeface="Open Sans" panose="020B0606030504020204" pitchFamily="34" charset="0"/>
              </a:rPr>
            </a:br>
            <a:r>
              <a:rPr lang="en-US" sz="2000" b="0">
                <a:effectLst/>
                <a:latin typeface="Open Sans"/>
                <a:ea typeface="Open Sans"/>
                <a:cs typeface="Open Sans"/>
              </a:rPr>
              <a:t> </a:t>
            </a:r>
            <a:br>
              <a:rPr lang="en-US" sz="2000">
                <a:latin typeface="Open Sans" panose="020B0606030504020204" pitchFamily="34" charset="0"/>
                <a:ea typeface="Open Sans" panose="020B0606030504020204" pitchFamily="34" charset="0"/>
                <a:cs typeface="Open Sans" panose="020B0606030504020204" pitchFamily="34" charset="0"/>
              </a:rPr>
            </a:br>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Colorado Workforce Development coouncil logo">
            <a:extLst>
              <a:ext uri="{FF2B5EF4-FFF2-40B4-BE49-F238E27FC236}">
                <a16:creationId xmlns:a16="http://schemas.microsoft.com/office/drawing/2014/main" id="{33E002D5-8E3D-96DD-A5DE-51E5E7161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805" y="1833635"/>
            <a:ext cx="1676400" cy="506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48EFA1-99CB-1F0A-CAD6-A057855DC311}"/>
              </a:ext>
            </a:extLst>
          </p:cNvPr>
          <p:cNvSpPr txBox="1"/>
          <p:nvPr/>
        </p:nvSpPr>
        <p:spPr>
          <a:xfrm>
            <a:off x="2474545" y="3396164"/>
            <a:ext cx="1191352" cy="369332"/>
          </a:xfrm>
          <a:prstGeom prst="rect">
            <a:avLst/>
          </a:prstGeom>
          <a:noFill/>
        </p:spPr>
        <p:txBody>
          <a:bodyPr wrap="none" lIns="91440" tIns="45720" rIns="91440" bIns="45720" rtlCol="0" anchor="t">
            <a:spAutoFit/>
          </a:bodyPr>
          <a:lstStyle/>
          <a:p>
            <a:r>
              <a:rPr lang="en-US" sz="1800" b="0" i="0" u="none" strike="noStrike">
                <a:solidFill>
                  <a:srgbClr val="000000"/>
                </a:solidFill>
                <a:effectLst/>
                <a:latin typeface="Calibri"/>
              </a:rPr>
              <a:t>2024-2025</a:t>
            </a:r>
            <a:endParaRPr lang="en-US" sz="1800">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83F7-4C45-ED29-4C71-5C2EAD254341}"/>
              </a:ext>
            </a:extLst>
          </p:cNvPr>
          <p:cNvSpPr>
            <a:spLocks noGrp="1"/>
          </p:cNvSpPr>
          <p:nvPr>
            <p:ph type="title"/>
          </p:nvPr>
        </p:nvSpPr>
        <p:spPr/>
        <p:txBody>
          <a:bodyPr/>
          <a:lstStyle/>
          <a:p>
            <a:r>
              <a:rPr lang="en-US"/>
              <a:t>CDIP Approved Programs List </a:t>
            </a:r>
          </a:p>
        </p:txBody>
      </p:sp>
      <p:sp>
        <p:nvSpPr>
          <p:cNvPr id="3" name="Text Placeholder 2">
            <a:extLst>
              <a:ext uri="{FF2B5EF4-FFF2-40B4-BE49-F238E27FC236}">
                <a16:creationId xmlns:a16="http://schemas.microsoft.com/office/drawing/2014/main" id="{7EDDD5DE-C234-F705-F5AC-506E627262F3}"/>
              </a:ext>
            </a:extLst>
          </p:cNvPr>
          <p:cNvSpPr>
            <a:spLocks noGrp="1"/>
          </p:cNvSpPr>
          <p:nvPr>
            <p:ph type="body" idx="1"/>
          </p:nvPr>
        </p:nvSpPr>
        <p:spPr>
          <a:xfrm>
            <a:off x="659328" y="1482935"/>
            <a:ext cx="4051465" cy="2227929"/>
          </a:xfrm>
        </p:spPr>
        <p:txBody>
          <a:bodyPr>
            <a:normAutofit fontScale="77500" lnSpcReduction="20000"/>
          </a:bodyPr>
          <a:lstStyle/>
          <a:p>
            <a:pPr marL="126997" indent="0">
              <a:buNone/>
            </a:pPr>
            <a:r>
              <a:rPr lang="en-US" dirty="0">
                <a:latin typeface="Open Sans" panose="020B0606030504020204" pitchFamily="34" charset="0"/>
                <a:ea typeface="Open Sans" panose="020B0606030504020204" pitchFamily="34" charset="0"/>
                <a:cs typeface="Open Sans" panose="020B0606030504020204" pitchFamily="34" charset="0"/>
              </a:rPr>
              <a:t>CDIP certifications are screened against criteria is SB 23-065. </a:t>
            </a:r>
          </a:p>
          <a:p>
            <a:pPr marL="126997"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126997" indent="0">
              <a:buNone/>
            </a:pPr>
            <a:r>
              <a:rPr lang="en-US" dirty="0">
                <a:latin typeface="Open Sans" panose="020B0606030504020204" pitchFamily="34" charset="0"/>
                <a:ea typeface="Open Sans" panose="020B0606030504020204" pitchFamily="34" charset="0"/>
                <a:cs typeface="Open Sans" panose="020B0606030504020204" pitchFamily="34" charset="0"/>
              </a:rPr>
              <a:t>In 2024, this criteria was updated to include standards in the Colorado Quality and In-demand Non-degree Credentials Framework.</a:t>
            </a:r>
          </a:p>
          <a:p>
            <a:pPr marL="126997"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a:buSzPct val="75000"/>
            </a:pPr>
            <a:r>
              <a:rPr lang="en-US" dirty="0">
                <a:latin typeface="Open Sans" panose="020B0606030504020204" pitchFamily="34" charset="0"/>
                <a:ea typeface="Open Sans" panose="020B0606030504020204" pitchFamily="34" charset="0"/>
                <a:cs typeface="Open Sans" panose="020B0606030504020204" pitchFamily="34" charset="0"/>
              </a:rPr>
              <a:t>Is it attainable for students grades 9-12?</a:t>
            </a:r>
          </a:p>
          <a:p>
            <a:pPr>
              <a:buSzPct val="69000"/>
            </a:pPr>
            <a:r>
              <a:rPr lang="en-US" dirty="0">
                <a:latin typeface="Open Sans" panose="020B0606030504020204" pitchFamily="34" charset="0"/>
                <a:ea typeface="Open Sans" panose="020B0606030504020204" pitchFamily="34" charset="0"/>
                <a:cs typeface="Open Sans" panose="020B0606030504020204" pitchFamily="34" charset="0"/>
              </a:rPr>
              <a:t>Does it meet criteria for the 4 signals of quality in the Colorado Quality and In-demand Non-degree Credentials Framework? </a:t>
            </a:r>
          </a:p>
          <a:p>
            <a:pPr marL="469889" indent="-342892">
              <a:buAutoNum type="arabicPeriod"/>
            </a:pPr>
            <a:endParaRPr lang="en-US" dirty="0"/>
          </a:p>
        </p:txBody>
      </p:sp>
      <p:pic>
        <p:nvPicPr>
          <p:cNvPr id="1026" name="Picture 2" descr="A diagram of the Signals of Quality: a circle divided into four sections: Demand, Employment Outcomes, Evidence of Skills, and Stackability.&#10;">
            <a:extLst>
              <a:ext uri="{FF2B5EF4-FFF2-40B4-BE49-F238E27FC236}">
                <a16:creationId xmlns:a16="http://schemas.microsoft.com/office/drawing/2014/main" id="{20170DAB-5C07-E2FD-5759-DABF4783F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792" y="1046535"/>
            <a:ext cx="3636508" cy="305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03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7D756-D493-9529-B3DC-8867475B0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2B0B2-13CD-3327-ABDC-0E29873FF4DB}"/>
              </a:ext>
            </a:extLst>
          </p:cNvPr>
          <p:cNvSpPr>
            <a:spLocks noGrp="1"/>
          </p:cNvSpPr>
          <p:nvPr>
            <p:ph type="title"/>
          </p:nvPr>
        </p:nvSpPr>
        <p:spPr/>
        <p:txBody>
          <a:bodyPr/>
          <a:lstStyle/>
          <a:p>
            <a:r>
              <a:rPr lang="en-US"/>
              <a:t>Pre-Apprenticeship </a:t>
            </a:r>
          </a:p>
        </p:txBody>
      </p:sp>
      <p:sp>
        <p:nvSpPr>
          <p:cNvPr id="3" name="TextBox 2">
            <a:extLst>
              <a:ext uri="{FF2B5EF4-FFF2-40B4-BE49-F238E27FC236}">
                <a16:creationId xmlns:a16="http://schemas.microsoft.com/office/drawing/2014/main" id="{73951BBF-1A51-2E6F-012C-D07BA5EB64B1}"/>
              </a:ext>
            </a:extLst>
          </p:cNvPr>
          <p:cNvSpPr txBox="1"/>
          <p:nvPr/>
        </p:nvSpPr>
        <p:spPr>
          <a:xfrm>
            <a:off x="311700" y="1263112"/>
            <a:ext cx="8041886" cy="2677656"/>
          </a:xfrm>
          <a:prstGeom prst="rect">
            <a:avLst/>
          </a:prstGeom>
          <a:noFill/>
        </p:spPr>
        <p:txBody>
          <a:bodyPr wrap="square" rtlCol="0">
            <a:spAutoFit/>
          </a:bodyPr>
          <a:lstStyle/>
          <a:p>
            <a:pPr rtl="0" fontAlgn="b"/>
            <a:r>
              <a:rPr lang="en-US" sz="1400" dirty="0">
                <a:effectLst/>
              </a:rPr>
              <a:t>Quality pre-apprenticeships are designed to assist individuals who may not currently possess the minimum requirements for selection into a Registered Apprenticeship program to meet the minimum selection criteria established in a program sponsor’s apprenticeship standards.</a:t>
            </a:r>
          </a:p>
          <a:p>
            <a:pPr rtl="0" fontAlgn="b"/>
            <a:endParaRPr lang="en-US" sz="1400" dirty="0">
              <a:effectLst/>
            </a:endParaRPr>
          </a:p>
          <a:p>
            <a:pPr rtl="0" fontAlgn="b"/>
            <a:r>
              <a:rPr lang="en-US" sz="1400" dirty="0">
                <a:effectLst/>
              </a:rPr>
              <a:t>Planning to report pre-apprenticeships this year?</a:t>
            </a:r>
          </a:p>
          <a:p>
            <a:pPr rtl="0" fontAlgn="b"/>
            <a:endParaRPr lang="en-US" sz="1400" dirty="0">
              <a:effectLst/>
            </a:endParaRPr>
          </a:p>
          <a:p>
            <a:pPr marL="0" indent="0" rtl="0" fontAlgn="b">
              <a:buFont typeface="Arial" panose="020B0604020202020204" pitchFamily="34" charset="0"/>
              <a:buNone/>
            </a:pPr>
            <a:r>
              <a:rPr lang="en-US" sz="1400" dirty="0">
                <a:effectLst/>
              </a:rPr>
              <a:t>Verify the pre apprenticeship is connected with a registered apprenticeship program by asking for the USDOL registration number. </a:t>
            </a:r>
          </a:p>
          <a:p>
            <a:pPr marL="0" indent="0" rtl="0" fontAlgn="b">
              <a:buFont typeface="Arial" panose="020B0604020202020204" pitchFamily="34" charset="0"/>
              <a:buNone/>
            </a:pPr>
            <a:endParaRPr lang="en-US" sz="1400" dirty="0">
              <a:effectLst/>
            </a:endParaRPr>
          </a:p>
          <a:p>
            <a:pPr marL="0" indent="0" rtl="0" fontAlgn="b">
              <a:buFont typeface="Arial" panose="020B0604020202020204" pitchFamily="34" charset="0"/>
              <a:buNone/>
            </a:pPr>
            <a:r>
              <a:rPr lang="en-US" sz="1400" dirty="0">
                <a:effectLst/>
              </a:rPr>
              <a:t>FAQ: HBI CORE – report this program under the master list of codes. Other HBI programs can be reported in the pre apprenticeship category.</a:t>
            </a:r>
          </a:p>
          <a:p>
            <a:endParaRPr lang="en-US" dirty="0"/>
          </a:p>
        </p:txBody>
      </p:sp>
    </p:spTree>
    <p:extLst>
      <p:ext uri="{BB962C8B-B14F-4D97-AF65-F5344CB8AC3E}">
        <p14:creationId xmlns:p14="http://schemas.microsoft.com/office/powerpoint/2010/main" val="4125777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313B7-9335-5AE5-CE4A-56AF311D9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8C31A-86DA-27A7-63DB-A3D83D0558A1}"/>
              </a:ext>
            </a:extLst>
          </p:cNvPr>
          <p:cNvSpPr>
            <a:spLocks noGrp="1"/>
          </p:cNvSpPr>
          <p:nvPr>
            <p:ph type="title"/>
          </p:nvPr>
        </p:nvSpPr>
        <p:spPr/>
        <p:txBody>
          <a:bodyPr/>
          <a:lstStyle/>
          <a:p>
            <a:r>
              <a:rPr lang="en-US"/>
              <a:t>Registered Apprenticeship</a:t>
            </a:r>
          </a:p>
        </p:txBody>
      </p:sp>
      <p:sp>
        <p:nvSpPr>
          <p:cNvPr id="3" name="TextBox 2">
            <a:extLst>
              <a:ext uri="{FF2B5EF4-FFF2-40B4-BE49-F238E27FC236}">
                <a16:creationId xmlns:a16="http://schemas.microsoft.com/office/drawing/2014/main" id="{74009392-55D0-A0C4-7990-D4699FC59F3F}"/>
              </a:ext>
            </a:extLst>
          </p:cNvPr>
          <p:cNvSpPr txBox="1"/>
          <p:nvPr/>
        </p:nvSpPr>
        <p:spPr>
          <a:xfrm>
            <a:off x="311700" y="1309607"/>
            <a:ext cx="7902401" cy="3108543"/>
          </a:xfrm>
          <a:prstGeom prst="rect">
            <a:avLst/>
          </a:prstGeom>
          <a:noFill/>
        </p:spPr>
        <p:txBody>
          <a:bodyPr wrap="square" rtlCol="0">
            <a:spAutoFit/>
          </a:bodyPr>
          <a:lstStyle/>
          <a:p>
            <a:pPr rtl="0" fontAlgn="b"/>
            <a:r>
              <a:rPr lang="en-US" sz="1400" dirty="0">
                <a:effectLst/>
              </a:rPr>
              <a:t>Registered Apprenticeship is an industry-driven, high-quality career pathway where employers can develop and prepare their future workforce, and individuals can obtain paid work experience, receive progressive wage increases, classroom instruction, and a portable, nationally-recognized credential. Registered Apprenticeships are industry-vetted and approved and validated by the U.S. Department of Labor or a State Apprenticeship Agency.</a:t>
            </a:r>
          </a:p>
          <a:p>
            <a:pPr rtl="0" fontAlgn="b"/>
            <a:endParaRPr lang="en-US" sz="1400" dirty="0">
              <a:effectLst/>
            </a:endParaRPr>
          </a:p>
          <a:p>
            <a:pPr rtl="0" fontAlgn="b"/>
            <a:r>
              <a:rPr lang="en-US" sz="1400" dirty="0">
                <a:effectLst/>
              </a:rPr>
              <a:t>Planning to report registered apprenticeship?</a:t>
            </a:r>
          </a:p>
          <a:p>
            <a:pPr rtl="0" fontAlgn="b"/>
            <a:endParaRPr lang="en-US" sz="1400" dirty="0">
              <a:effectLst/>
            </a:endParaRPr>
          </a:p>
          <a:p>
            <a:pPr rtl="0" fontAlgn="b"/>
            <a:r>
              <a:rPr lang="en-US" sz="1400" dirty="0">
                <a:effectLst/>
              </a:rPr>
              <a:t>Verify that the program is registered by asking for the USDOL registration (or RAPIDS number)</a:t>
            </a:r>
          </a:p>
          <a:p>
            <a:pPr rtl="0" fontAlgn="b"/>
            <a:endParaRPr lang="en-US" sz="1400" dirty="0">
              <a:effectLst/>
            </a:endParaRPr>
          </a:p>
          <a:p>
            <a:pPr rtl="0" fontAlgn="b"/>
            <a:r>
              <a:rPr lang="en-US" sz="1400" dirty="0">
                <a:effectLst/>
              </a:rPr>
              <a:t>**Transition note for SY 2024-2025 ONLY: Local education providers may also report apprenticeship programs that are in the process of getting registered. If reporting an ‘in progress’ program, include the full name of the program and training provider. </a:t>
            </a:r>
          </a:p>
          <a:p>
            <a:endParaRPr lang="en-US" dirty="0"/>
          </a:p>
        </p:txBody>
      </p:sp>
    </p:spTree>
    <p:extLst>
      <p:ext uri="{BB962C8B-B14F-4D97-AF65-F5344CB8AC3E}">
        <p14:creationId xmlns:p14="http://schemas.microsoft.com/office/powerpoint/2010/main" val="268810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BF3C9-A8D1-578B-7DAF-469280DB2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399E7-81CE-200E-1217-32D50DF33F5C}"/>
              </a:ext>
            </a:extLst>
          </p:cNvPr>
          <p:cNvSpPr>
            <a:spLocks noGrp="1"/>
          </p:cNvSpPr>
          <p:nvPr>
            <p:ph type="title"/>
          </p:nvPr>
        </p:nvSpPr>
        <p:spPr/>
        <p:txBody>
          <a:bodyPr/>
          <a:lstStyle/>
          <a:p>
            <a:r>
              <a:rPr lang="en-US"/>
              <a:t>Apprenticeship for School Districts Resource</a:t>
            </a:r>
          </a:p>
        </p:txBody>
      </p:sp>
      <p:pic>
        <p:nvPicPr>
          <p:cNvPr id="6" name="Picture 5" descr="A screenshot of the FAQ section on the apprenticeship for school districts webpage">
            <a:extLst>
              <a:ext uri="{FF2B5EF4-FFF2-40B4-BE49-F238E27FC236}">
                <a16:creationId xmlns:a16="http://schemas.microsoft.com/office/drawing/2014/main" id="{408E4263-CECB-7C2D-EC99-27EA079D9B15}"/>
              </a:ext>
            </a:extLst>
          </p:cNvPr>
          <p:cNvPicPr>
            <a:picLocks noChangeAspect="1"/>
          </p:cNvPicPr>
          <p:nvPr/>
        </p:nvPicPr>
        <p:blipFill>
          <a:blip r:embed="rId2"/>
          <a:stretch>
            <a:fillRect/>
          </a:stretch>
        </p:blipFill>
        <p:spPr>
          <a:xfrm>
            <a:off x="401147" y="1137410"/>
            <a:ext cx="4040225" cy="2326071"/>
          </a:xfrm>
          <a:prstGeom prst="rect">
            <a:avLst/>
          </a:prstGeom>
        </p:spPr>
      </p:pic>
      <p:sp>
        <p:nvSpPr>
          <p:cNvPr id="3" name="TextBox 2">
            <a:extLst>
              <a:ext uri="{FF2B5EF4-FFF2-40B4-BE49-F238E27FC236}">
                <a16:creationId xmlns:a16="http://schemas.microsoft.com/office/drawing/2014/main" id="{0C5B4EA9-E6E6-5318-BEEB-801D7EE97F71}"/>
              </a:ext>
            </a:extLst>
          </p:cNvPr>
          <p:cNvSpPr txBox="1"/>
          <p:nvPr/>
        </p:nvSpPr>
        <p:spPr>
          <a:xfrm>
            <a:off x="401147" y="3536108"/>
            <a:ext cx="5573450" cy="523220"/>
          </a:xfrm>
          <a:prstGeom prst="rect">
            <a:avLst/>
          </a:prstGeom>
          <a:noFill/>
        </p:spPr>
        <p:txBody>
          <a:bodyPr wrap="square" rtlCol="0">
            <a:spAutoFit/>
          </a:bodyPr>
          <a:lstStyle/>
          <a:p>
            <a:r>
              <a:rPr lang="en-US" sz="1400" dirty="0">
                <a:effectLst/>
                <a:hlinkClick r:id="rId3"/>
              </a:rPr>
              <a:t>Visit the Apprenticeship for School Districts webpage</a:t>
            </a:r>
            <a:endParaRPr lang="en-US" sz="1400" dirty="0">
              <a:effectLst/>
            </a:endParaRPr>
          </a:p>
          <a:p>
            <a:endParaRPr lang="en-US" dirty="0"/>
          </a:p>
        </p:txBody>
      </p:sp>
    </p:spTree>
    <p:extLst>
      <p:ext uri="{BB962C8B-B14F-4D97-AF65-F5344CB8AC3E}">
        <p14:creationId xmlns:p14="http://schemas.microsoft.com/office/powerpoint/2010/main" val="330126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B7EE-11A3-2B39-67AE-5F8DF5138DF7}"/>
              </a:ext>
            </a:extLst>
          </p:cNvPr>
          <p:cNvSpPr>
            <a:spLocks noGrp="1"/>
          </p:cNvSpPr>
          <p:nvPr>
            <p:ph type="title"/>
          </p:nvPr>
        </p:nvSpPr>
        <p:spPr/>
        <p:txBody>
          <a:bodyPr/>
          <a:lstStyle/>
          <a:p>
            <a:r>
              <a:rPr lang="en-US"/>
              <a:t>Looking ahead to SY 2025-2026: New approvals </a:t>
            </a:r>
          </a:p>
        </p:txBody>
      </p:sp>
      <p:sp>
        <p:nvSpPr>
          <p:cNvPr id="3" name="Text Placeholder 2">
            <a:extLst>
              <a:ext uri="{FF2B5EF4-FFF2-40B4-BE49-F238E27FC236}">
                <a16:creationId xmlns:a16="http://schemas.microsoft.com/office/drawing/2014/main" id="{272ABBA3-471A-B33C-6BA0-12BEA47C5863}"/>
              </a:ext>
            </a:extLst>
          </p:cNvPr>
          <p:cNvSpPr>
            <a:spLocks noGrp="1"/>
          </p:cNvSpPr>
          <p:nvPr>
            <p:ph type="body" idx="1"/>
          </p:nvPr>
        </p:nvSpPr>
        <p:spPr>
          <a:xfrm>
            <a:off x="311700" y="1152475"/>
            <a:ext cx="7267199" cy="3034800"/>
          </a:xfrm>
        </p:spPr>
        <p:txBody>
          <a:bodyPr/>
          <a:lstStyle/>
          <a:p>
            <a:pPr marL="126997" indent="0">
              <a:buNone/>
            </a:pPr>
            <a:r>
              <a:rPr lang="en-US"/>
              <a:t>New approval highlights</a:t>
            </a:r>
          </a:p>
          <a:p>
            <a:pPr marL="126997" indent="0">
              <a:buNone/>
            </a:pPr>
            <a:endParaRPr lang="en-US"/>
          </a:p>
          <a:p>
            <a:pPr>
              <a:buFont typeface="Wingdings" panose="05000000000000000000" pitchFamily="2" charset="2"/>
              <a:buChar char="Ø"/>
            </a:pPr>
            <a:r>
              <a:rPr lang="en-US"/>
              <a:t>Qualified Behavioral Health Assistant </a:t>
            </a:r>
          </a:p>
          <a:p>
            <a:pPr>
              <a:buFont typeface="Wingdings" panose="05000000000000000000" pitchFamily="2" charset="2"/>
              <a:buChar char="Ø"/>
            </a:pPr>
            <a:r>
              <a:rPr lang="en-US"/>
              <a:t>American Allied Health Veterinary Assistant National Certification exam</a:t>
            </a:r>
          </a:p>
          <a:p>
            <a:pPr>
              <a:buFont typeface="Wingdings" panose="05000000000000000000" pitchFamily="2" charset="2"/>
              <a:buChar char="Ø"/>
            </a:pPr>
            <a:r>
              <a:rPr lang="en-US"/>
              <a:t>NC3 Fundamentals of Electricity AC/DC</a:t>
            </a:r>
          </a:p>
          <a:p>
            <a:pPr>
              <a:buFont typeface="Wingdings" panose="05000000000000000000" pitchFamily="2" charset="2"/>
              <a:buChar char="Ø"/>
            </a:pPr>
            <a:r>
              <a:rPr lang="en-US"/>
              <a:t>EETC Principles of Small Engine Technology </a:t>
            </a:r>
          </a:p>
          <a:p>
            <a:pPr>
              <a:buFont typeface="Wingdings" panose="05000000000000000000" pitchFamily="2" charset="2"/>
              <a:buChar char="Ø"/>
            </a:pPr>
            <a:r>
              <a:rPr lang="en-US"/>
              <a:t>Pre-apprenticeship: Interim Credentials </a:t>
            </a:r>
          </a:p>
          <a:p>
            <a:pPr>
              <a:buFont typeface="Wingdings" panose="05000000000000000000" pitchFamily="2" charset="2"/>
              <a:buChar char="Ø"/>
            </a:pPr>
            <a:r>
              <a:rPr lang="en-US"/>
              <a:t>Sterile Compounding Certification </a:t>
            </a:r>
          </a:p>
          <a:p>
            <a:pPr>
              <a:buFont typeface="Wingdings" panose="05000000000000000000" pitchFamily="2" charset="2"/>
              <a:buChar char="Ø"/>
            </a:pPr>
            <a:r>
              <a:rPr lang="en-US"/>
              <a:t>Dante Level 2 (Audio/ Visual)</a:t>
            </a:r>
          </a:p>
        </p:txBody>
      </p:sp>
    </p:spTree>
    <p:extLst>
      <p:ext uri="{BB962C8B-B14F-4D97-AF65-F5344CB8AC3E}">
        <p14:creationId xmlns:p14="http://schemas.microsoft.com/office/powerpoint/2010/main" val="353502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74A0C-61ED-05AB-4004-F900D7B21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21AD2-649D-6584-1C58-67B7013344DA}"/>
              </a:ext>
            </a:extLst>
          </p:cNvPr>
          <p:cNvSpPr>
            <a:spLocks noGrp="1"/>
          </p:cNvSpPr>
          <p:nvPr>
            <p:ph type="title"/>
          </p:nvPr>
        </p:nvSpPr>
        <p:spPr/>
        <p:txBody>
          <a:bodyPr/>
          <a:lstStyle/>
          <a:p>
            <a:r>
              <a:rPr lang="en-US"/>
              <a:t>Looking ahead to SY 2025-2026: Removals</a:t>
            </a:r>
          </a:p>
        </p:txBody>
      </p:sp>
      <p:sp>
        <p:nvSpPr>
          <p:cNvPr id="3" name="Text Placeholder 2">
            <a:extLst>
              <a:ext uri="{FF2B5EF4-FFF2-40B4-BE49-F238E27FC236}">
                <a16:creationId xmlns:a16="http://schemas.microsoft.com/office/drawing/2014/main" id="{9E02CDBB-9106-EFBC-7F7D-F87F15D0FAA9}"/>
              </a:ext>
            </a:extLst>
          </p:cNvPr>
          <p:cNvSpPr>
            <a:spLocks noGrp="1"/>
          </p:cNvSpPr>
          <p:nvPr>
            <p:ph type="body" idx="1"/>
          </p:nvPr>
        </p:nvSpPr>
        <p:spPr>
          <a:xfrm>
            <a:off x="311700" y="1152475"/>
            <a:ext cx="7167900" cy="3034800"/>
          </a:xfrm>
        </p:spPr>
        <p:txBody>
          <a:bodyPr/>
          <a:lstStyle/>
          <a:p>
            <a:pPr marL="126997" indent="0">
              <a:buNone/>
            </a:pPr>
            <a:r>
              <a:rPr lang="en-US"/>
              <a:t>Several certifications that are present on the 2024-2025 list are removed from the 2025-2026 list. </a:t>
            </a:r>
          </a:p>
          <a:p>
            <a:pPr marL="126997" indent="0">
              <a:buNone/>
            </a:pPr>
            <a:endParaRPr lang="en-US"/>
          </a:p>
          <a:p>
            <a:pPr marL="126997" indent="0">
              <a:buNone/>
            </a:pPr>
            <a:r>
              <a:rPr lang="en-US"/>
              <a:t>Removals with significant participation include: </a:t>
            </a:r>
          </a:p>
          <a:p>
            <a:pPr>
              <a:buFont typeface="Wingdings" panose="05000000000000000000" pitchFamily="2" charset="2"/>
              <a:buChar char="Ø"/>
            </a:pPr>
            <a:r>
              <a:rPr lang="en-US"/>
              <a:t>START (Skills, Tasks and Results) </a:t>
            </a:r>
          </a:p>
          <a:p>
            <a:pPr>
              <a:buFont typeface="Wingdings" panose="05000000000000000000" pitchFamily="2" charset="2"/>
              <a:buChar char="Ø"/>
            </a:pPr>
            <a:r>
              <a:rPr lang="en-US"/>
              <a:t>Entrepreneurship and Small Business Certification (ESB)</a:t>
            </a:r>
          </a:p>
          <a:p>
            <a:pPr>
              <a:buFont typeface="Wingdings" panose="05000000000000000000" pitchFamily="2" charset="2"/>
              <a:buChar char="Ø"/>
            </a:pPr>
            <a:r>
              <a:rPr lang="en-US"/>
              <a:t>Energy Industry Fundamentals (EIF)</a:t>
            </a:r>
          </a:p>
          <a:p>
            <a:pPr>
              <a:buFont typeface="Wingdings" panose="05000000000000000000" pitchFamily="2" charset="2"/>
              <a:buChar char="Ø"/>
            </a:pPr>
            <a:r>
              <a:rPr lang="en-US"/>
              <a:t>Ford ACE program </a:t>
            </a:r>
          </a:p>
          <a:p>
            <a:pPr>
              <a:buFont typeface="Wingdings" panose="05000000000000000000" pitchFamily="2" charset="2"/>
              <a:buChar char="Ø"/>
            </a:pPr>
            <a:r>
              <a:rPr lang="en-US"/>
              <a:t>ICEV Food Safety and Science </a:t>
            </a:r>
          </a:p>
          <a:p>
            <a:pPr>
              <a:buFont typeface="Wingdings" panose="05000000000000000000" pitchFamily="2" charset="2"/>
              <a:buChar char="Ø"/>
            </a:pPr>
            <a:r>
              <a:rPr lang="en-US"/>
              <a:t>ICEV Meat Evaluation </a:t>
            </a:r>
          </a:p>
        </p:txBody>
      </p:sp>
    </p:spTree>
    <p:extLst>
      <p:ext uri="{BB962C8B-B14F-4D97-AF65-F5344CB8AC3E}">
        <p14:creationId xmlns:p14="http://schemas.microsoft.com/office/powerpoint/2010/main" val="595714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CB374-1D99-0607-BF0E-ABA30CA07EE8}"/>
              </a:ext>
            </a:extLst>
          </p:cNvPr>
          <p:cNvSpPr>
            <a:spLocks noGrp="1"/>
          </p:cNvSpPr>
          <p:nvPr>
            <p:ph type="title" idx="2"/>
          </p:nvPr>
        </p:nvSpPr>
        <p:spPr/>
        <p:txBody>
          <a:bodyPr/>
          <a:lstStyle/>
          <a:p>
            <a:r>
              <a:rPr lang="en-US" dirty="0"/>
              <a:t>CDIP and Accountability Questions</a:t>
            </a:r>
          </a:p>
        </p:txBody>
      </p:sp>
      <p:sp>
        <p:nvSpPr>
          <p:cNvPr id="6" name="TextBox 5">
            <a:extLst>
              <a:ext uri="{FF2B5EF4-FFF2-40B4-BE49-F238E27FC236}">
                <a16:creationId xmlns:a16="http://schemas.microsoft.com/office/drawing/2014/main" id="{01AE0ED7-84ED-7DBA-6911-9000EC6C9225}"/>
              </a:ext>
            </a:extLst>
          </p:cNvPr>
          <p:cNvSpPr txBox="1"/>
          <p:nvPr/>
        </p:nvSpPr>
        <p:spPr>
          <a:xfrm>
            <a:off x="1586344" y="1604232"/>
            <a:ext cx="5680364" cy="1200329"/>
          </a:xfrm>
          <a:prstGeom prst="rect">
            <a:avLst/>
          </a:prstGeom>
          <a:noFill/>
        </p:spPr>
        <p:txBody>
          <a:bodyPr wrap="square">
            <a:spAutoFit/>
          </a:bodyPr>
          <a:lstStyle/>
          <a:p>
            <a:pPr algn="ctr"/>
            <a:r>
              <a:rPr lang="en-US" sz="3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CDIP and Accountability Questions?</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74030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8D37-7DD5-A4C9-D8A8-83D32A5B0631}"/>
              </a:ext>
            </a:extLst>
          </p:cNvPr>
          <p:cNvSpPr>
            <a:spLocks noGrp="1"/>
          </p:cNvSpPr>
          <p:nvPr>
            <p:ph type="title"/>
          </p:nvPr>
        </p:nvSpPr>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PWR Update</a:t>
            </a:r>
          </a:p>
        </p:txBody>
      </p:sp>
      <p:pic>
        <p:nvPicPr>
          <p:cNvPr id="1026" name="Picture 2" descr="headshot of Michelle Romero">
            <a:extLst>
              <a:ext uri="{FF2B5EF4-FFF2-40B4-BE49-F238E27FC236}">
                <a16:creationId xmlns:a16="http://schemas.microsoft.com/office/drawing/2014/main" id="{4420FED8-137D-F9B8-59CC-7649468E4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94" y="993630"/>
            <a:ext cx="1781175" cy="2352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500A28-8FC2-D683-7C81-D2D570D2F3AE}"/>
              </a:ext>
            </a:extLst>
          </p:cNvPr>
          <p:cNvSpPr txBox="1"/>
          <p:nvPr/>
        </p:nvSpPr>
        <p:spPr>
          <a:xfrm>
            <a:off x="2286000" y="3396872"/>
            <a:ext cx="4572000" cy="1354217"/>
          </a:xfrm>
          <a:prstGeom prst="rect">
            <a:avLst/>
          </a:prstGeom>
          <a:noFill/>
        </p:spPr>
        <p:txBody>
          <a:bodyPr wrap="square">
            <a:spAutoFit/>
          </a:bodyPr>
          <a:lstStyle/>
          <a:p>
            <a:pPr marL="228600" indent="-228600" algn="ctr" rtl="0"/>
            <a:r>
              <a:rPr lang="en-US" sz="1800" b="1" i="0" u="none" strike="noStrike" dirty="0">
                <a:solidFill>
                  <a:srgbClr val="000000"/>
                </a:solidFill>
                <a:effectLst/>
                <a:latin typeface="Open Sans" panose="020B0606030504020204" pitchFamily="34" charset="0"/>
              </a:rPr>
              <a:t>Michelle Romero</a:t>
            </a:r>
            <a:endParaRPr lang="en-US" sz="1800" b="0" dirty="0">
              <a:effectLst/>
            </a:endParaRPr>
          </a:p>
          <a:p>
            <a:pPr marL="228600" indent="-228600" algn="ctr" rtl="0"/>
            <a:r>
              <a:rPr lang="en-US" sz="1800" b="0" i="0" u="none" strike="noStrike" dirty="0">
                <a:solidFill>
                  <a:srgbClr val="000000"/>
                </a:solidFill>
                <a:effectLst/>
                <a:latin typeface="Open Sans" panose="020B0606030504020204" pitchFamily="34" charset="0"/>
              </a:rPr>
              <a:t>Director of Office of Postsecondary and Workforce Readiness</a:t>
            </a:r>
            <a:endParaRPr lang="en-US" sz="1800" b="0" dirty="0">
              <a:effectLst/>
            </a:endParaRPr>
          </a:p>
          <a:p>
            <a:br>
              <a:rPr lang="en-US" dirty="0"/>
            </a:br>
            <a:endParaRPr lang="en-US" dirty="0"/>
          </a:p>
        </p:txBody>
      </p:sp>
    </p:spTree>
    <p:extLst>
      <p:ext uri="{BB962C8B-B14F-4D97-AF65-F5344CB8AC3E}">
        <p14:creationId xmlns:p14="http://schemas.microsoft.com/office/powerpoint/2010/main" val="2056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E4177E-3157-62B0-86F4-212CDB8AF486}"/>
              </a:ext>
            </a:extLst>
          </p:cNvPr>
          <p:cNvSpPr txBox="1"/>
          <p:nvPr/>
        </p:nvSpPr>
        <p:spPr>
          <a:xfrm>
            <a:off x="2610035" y="1642061"/>
            <a:ext cx="3426780" cy="830997"/>
          </a:xfrm>
          <a:prstGeom prst="rect">
            <a:avLst/>
          </a:prstGeom>
          <a:noFill/>
        </p:spPr>
        <p:txBody>
          <a:bodyPr wrap="square" rtlCol="0">
            <a:spAutoFit/>
          </a:bodyPr>
          <a:lstStyle/>
          <a:p>
            <a:r>
              <a:rPr lang="en-US" sz="4800"/>
              <a:t>Questions?</a:t>
            </a:r>
          </a:p>
        </p:txBody>
      </p:sp>
    </p:spTree>
    <p:extLst>
      <p:ext uri="{BB962C8B-B14F-4D97-AF65-F5344CB8AC3E}">
        <p14:creationId xmlns:p14="http://schemas.microsoft.com/office/powerpoint/2010/main" val="2636956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4D27D7FD-7523-70C4-9338-55993FF82E1B}"/>
            </a:ext>
          </a:extLst>
        </p:cNvPr>
        <p:cNvGrpSpPr/>
        <p:nvPr/>
      </p:nvGrpSpPr>
      <p:grpSpPr>
        <a:xfrm>
          <a:off x="0" y="0"/>
          <a:ext cx="0" cy="0"/>
          <a:chOff x="0" y="0"/>
          <a:chExt cx="0" cy="0"/>
        </a:xfrm>
      </p:grpSpPr>
      <p:sp>
        <p:nvSpPr>
          <p:cNvPr id="488" name="Google Shape;488;p19">
            <a:extLst>
              <a:ext uri="{FF2B5EF4-FFF2-40B4-BE49-F238E27FC236}">
                <a16:creationId xmlns:a16="http://schemas.microsoft.com/office/drawing/2014/main" id="{7D5356CA-C9AC-083F-D3F9-0DEBA5B427AF}"/>
              </a:ext>
            </a:extLst>
          </p:cNvPr>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800"/>
              <a:buNone/>
            </a:pPr>
            <a:r>
              <a:rPr lang="en-US" dirty="0"/>
              <a:t>Thank you</a:t>
            </a:r>
            <a:endParaRPr dirty="0"/>
          </a:p>
        </p:txBody>
      </p:sp>
      <p:sp>
        <p:nvSpPr>
          <p:cNvPr id="489" name="Google Shape;489;p19">
            <a:extLst>
              <a:ext uri="{FF2B5EF4-FFF2-40B4-BE49-F238E27FC236}">
                <a16:creationId xmlns:a16="http://schemas.microsoft.com/office/drawing/2014/main" id="{AAFC406E-1EB1-059D-C5FC-405931D7A879}"/>
              </a:ext>
            </a:extLst>
          </p:cNvPr>
          <p:cNvSpPr txBox="1">
            <a:spLocks noGrp="1"/>
          </p:cNvSpPr>
          <p:nvPr>
            <p:ph type="title"/>
          </p:nvPr>
        </p:nvSpPr>
        <p:spPr>
          <a:xfrm>
            <a:off x="1784412" y="1580225"/>
            <a:ext cx="2982897" cy="1633491"/>
          </a:xfrm>
          <a:prstGeom prst="rect">
            <a:avLst/>
          </a:prstGeom>
          <a:noFill/>
          <a:ln>
            <a:noFill/>
          </a:ln>
        </p:spPr>
        <p:txBody>
          <a:bodyPr spcFirstLastPara="1" wrap="square" lIns="0" tIns="0" rIns="0" bIns="0" anchor="ctr" anchorCtr="0">
            <a:noAutofit/>
          </a:bodyPr>
          <a:lstStyle/>
          <a:p>
            <a:r>
              <a:rPr lang="en-US" sz="4800"/>
              <a:t>Thank you!</a:t>
            </a:r>
            <a:br>
              <a:rPr lang="en-US" sz="3600"/>
            </a:br>
            <a:endParaRPr sz="3600"/>
          </a:p>
        </p:txBody>
      </p:sp>
    </p:spTree>
    <p:extLst>
      <p:ext uri="{BB962C8B-B14F-4D97-AF65-F5344CB8AC3E}">
        <p14:creationId xmlns:p14="http://schemas.microsoft.com/office/powerpoint/2010/main" val="1292522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8858E24F-221D-BB51-9C57-74B1A321C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32A93-58EA-2C1B-5BCC-14011C30C299}"/>
              </a:ext>
            </a:extLst>
          </p:cNvPr>
          <p:cNvSpPr>
            <a:spLocks noGrp="1"/>
          </p:cNvSpPr>
          <p:nvPr>
            <p:ph type="title"/>
          </p:nvPr>
        </p:nvSpPr>
        <p:spPr/>
        <p:txBody>
          <a:bodyPr/>
          <a:lstStyle/>
          <a:p>
            <a:r>
              <a:rPr lang="en-US" dirty="0"/>
              <a:t>Notice of Recording</a:t>
            </a:r>
          </a:p>
        </p:txBody>
      </p:sp>
      <p:sp>
        <p:nvSpPr>
          <p:cNvPr id="497" name="Google Shape;497;p20">
            <a:extLst>
              <a:ext uri="{FF2B5EF4-FFF2-40B4-BE49-F238E27FC236}">
                <a16:creationId xmlns:a16="http://schemas.microsoft.com/office/drawing/2014/main" id="{0A78F9A4-32F9-081C-178A-98AB93C8F2AC}"/>
              </a:ext>
            </a:extLst>
          </p:cNvPr>
          <p:cNvSpPr txBox="1">
            <a:spLocks noGrp="1"/>
          </p:cNvSpPr>
          <p:nvPr>
            <p:ph type="body" idx="1"/>
          </p:nvPr>
        </p:nvSpPr>
        <p:spPr>
          <a:xfrm>
            <a:off x="311699" y="1152475"/>
            <a:ext cx="7891267" cy="1599603"/>
          </a:xfrm>
          <a:prstGeom prst="rect">
            <a:avLst/>
          </a:prstGeom>
          <a:noFill/>
          <a:ln>
            <a:noFill/>
          </a:ln>
        </p:spPr>
        <p:txBody>
          <a:bodyPr spcFirstLastPara="1" wrap="square" lIns="91425" tIns="91425" rIns="91425" bIns="91425" anchor="t" anchorCtr="0">
            <a:normAutofit fontScale="92500" lnSpcReduction="10000"/>
          </a:bodyPr>
          <a:lstStyle/>
          <a:p>
            <a:pPr marL="0" lvl="0" indent="0" algn="ctr" rtl="0">
              <a:lnSpc>
                <a:spcPct val="115000"/>
              </a:lnSpc>
              <a:spcBef>
                <a:spcPts val="0"/>
              </a:spcBef>
              <a:spcAft>
                <a:spcPts val="1200"/>
              </a:spcAft>
              <a:buSzPts val="1600"/>
              <a:buNone/>
            </a:pPr>
            <a:r>
              <a:rPr lang="en-US" sz="3600" b="1">
                <a:solidFill>
                  <a:srgbClr val="FF0000"/>
                </a:solidFill>
              </a:rPr>
              <a:t>This webinar is being recorded.</a:t>
            </a:r>
          </a:p>
          <a:p>
            <a:pPr marL="0" lvl="0" indent="0" algn="l" rtl="0">
              <a:lnSpc>
                <a:spcPct val="115000"/>
              </a:lnSpc>
              <a:spcBef>
                <a:spcPts val="0"/>
              </a:spcBef>
              <a:spcAft>
                <a:spcPts val="1200"/>
              </a:spcAft>
              <a:buSzPts val="1600"/>
              <a:buNone/>
            </a:pPr>
            <a:r>
              <a:rPr lang="en-US" sz="1800" b="0" i="0" u="none" strike="noStrike">
                <a:solidFill>
                  <a:srgbClr val="000000"/>
                </a:solidFill>
                <a:effectLst/>
                <a:latin typeface="Open Sans" panose="020B0606030504020204" pitchFamily="34" charset="0"/>
              </a:rPr>
              <a:t>The recording and slide deck will be available on the CDE CDIP web page following the webinar.</a:t>
            </a:r>
            <a:endParaRPr/>
          </a:p>
        </p:txBody>
      </p:sp>
    </p:spTree>
    <p:extLst>
      <p:ext uri="{BB962C8B-B14F-4D97-AF65-F5344CB8AC3E}">
        <p14:creationId xmlns:p14="http://schemas.microsoft.com/office/powerpoint/2010/main" val="1993837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017C-A265-6ED4-1C1A-C68DE046BC68}"/>
              </a:ext>
            </a:extLst>
          </p:cNvPr>
          <p:cNvSpPr>
            <a:spLocks noGrp="1"/>
          </p:cNvSpPr>
          <p:nvPr>
            <p:ph type="title"/>
          </p:nvPr>
        </p:nvSpPr>
        <p:spPr/>
        <p:txBody>
          <a:bodyPr/>
          <a:lstStyle/>
          <a:p>
            <a:pPr algn="ctr"/>
            <a:r>
              <a:rPr lang="en-US" sz="2800">
                <a:latin typeface="Open Sans" panose="020B0606030504020204" pitchFamily="34" charset="0"/>
                <a:ea typeface="Open Sans" panose="020B0606030504020204" pitchFamily="34" charset="0"/>
                <a:cs typeface="Open Sans" panose="020B0606030504020204" pitchFamily="34" charset="0"/>
              </a:rPr>
              <a:t>Agenda</a:t>
            </a:r>
          </a:p>
        </p:txBody>
      </p:sp>
      <p:sp>
        <p:nvSpPr>
          <p:cNvPr id="3" name="Text Placeholder 2">
            <a:extLst>
              <a:ext uri="{FF2B5EF4-FFF2-40B4-BE49-F238E27FC236}">
                <a16:creationId xmlns:a16="http://schemas.microsoft.com/office/drawing/2014/main" id="{FF74278C-774A-0925-FF58-3984AA5447F2}"/>
              </a:ext>
            </a:extLst>
          </p:cNvPr>
          <p:cNvSpPr>
            <a:spLocks noGrp="1"/>
          </p:cNvSpPr>
          <p:nvPr>
            <p:ph type="body" idx="1"/>
          </p:nvPr>
        </p:nvSpPr>
        <p:spPr/>
        <p:txBody>
          <a:bodyPr>
            <a:normAutofit/>
          </a:bodyPr>
          <a:lstStyle/>
          <a:p>
            <a:pPr rtl="0" fontAlgn="base">
              <a:buFont typeface="Arial" panose="020B0604020202020204" pitchFamily="34" charset="0"/>
              <a:buChar char="•"/>
            </a:pPr>
            <a:r>
              <a:rPr lang="en-US" sz="1800">
                <a:solidFill>
                  <a:schemeClr val="tx1"/>
                </a:solidFill>
                <a:latin typeface="Open Sans"/>
              </a:rPr>
              <a:t>Introductions</a:t>
            </a:r>
          </a:p>
          <a:p>
            <a:pPr rtl="0" fontAlgn="base">
              <a:buFont typeface="Arial" panose="020B0604020202020204" pitchFamily="34" charset="0"/>
              <a:buChar char="•"/>
            </a:pPr>
            <a:r>
              <a:rPr lang="en-US" sz="1800" i="0" u="none" strike="noStrike">
                <a:solidFill>
                  <a:schemeClr val="tx1"/>
                </a:solidFill>
                <a:effectLst/>
                <a:latin typeface="Open Sans"/>
              </a:rPr>
              <a:t>CDIP Overview </a:t>
            </a:r>
          </a:p>
          <a:p>
            <a:pPr rtl="0" fontAlgn="base">
              <a:buFont typeface="Arial" panose="020B0604020202020204" pitchFamily="34" charset="0"/>
              <a:buChar char="•"/>
            </a:pPr>
            <a:r>
              <a:rPr lang="en-US" sz="1800">
                <a:solidFill>
                  <a:schemeClr val="tx1"/>
                </a:solidFill>
                <a:latin typeface="Open Sans"/>
              </a:rPr>
              <a:t>Funding Structure</a:t>
            </a:r>
            <a:r>
              <a:rPr lang="en-US" sz="1800" i="0" u="none" strike="noStrike">
                <a:solidFill>
                  <a:schemeClr val="tx1"/>
                </a:solidFill>
                <a:effectLst/>
                <a:latin typeface="Open Sans"/>
              </a:rPr>
              <a:t> </a:t>
            </a:r>
          </a:p>
          <a:p>
            <a:pPr rtl="0" fontAlgn="base">
              <a:buFont typeface="Arial" panose="020B0604020202020204" pitchFamily="34" charset="0"/>
              <a:buChar char="•"/>
            </a:pPr>
            <a:r>
              <a:rPr lang="en-US" sz="1800" i="0" u="none" strike="noStrike">
                <a:solidFill>
                  <a:schemeClr val="tx1"/>
                </a:solidFill>
                <a:effectLst/>
                <a:latin typeface="Arial"/>
              </a:rPr>
              <a:t>CDIP Reporting Timeline </a:t>
            </a:r>
          </a:p>
          <a:p>
            <a:pPr rtl="0" fontAlgn="base">
              <a:buFont typeface="Arial" panose="020B0604020202020204" pitchFamily="34" charset="0"/>
              <a:buChar char="•"/>
            </a:pPr>
            <a:r>
              <a:rPr lang="en-US" sz="1800" i="0" u="none" strike="noStrike">
                <a:solidFill>
                  <a:schemeClr val="tx1"/>
                </a:solidFill>
                <a:effectLst/>
                <a:latin typeface="Arial"/>
              </a:rPr>
              <a:t>CDIP List Reminders</a:t>
            </a:r>
          </a:p>
          <a:p>
            <a:pPr rtl="0" fontAlgn="base">
              <a:buFont typeface="Arial" panose="020B0604020202020204" pitchFamily="34" charset="0"/>
              <a:buChar char="•"/>
            </a:pPr>
            <a:r>
              <a:rPr lang="en-US" sz="1800">
                <a:solidFill>
                  <a:schemeClr val="tx1"/>
                </a:solidFill>
                <a:latin typeface="Open Sans"/>
              </a:rPr>
              <a:t>Pre-Apprenticeships/Apprenticeships</a:t>
            </a:r>
            <a:endParaRPr lang="en-US" sz="1800" i="0" u="none" strike="noStrike">
              <a:solidFill>
                <a:schemeClr val="tx1"/>
              </a:solidFill>
              <a:effectLst/>
              <a:latin typeface="Open Sans"/>
            </a:endParaRPr>
          </a:p>
          <a:p>
            <a:pPr rtl="0" fontAlgn="base">
              <a:buFont typeface="Arial" panose="020B0604020202020204" pitchFamily="34" charset="0"/>
              <a:buChar char="•"/>
            </a:pPr>
            <a:r>
              <a:rPr lang="en-US" sz="1800" i="0" u="none" strike="noStrike">
                <a:solidFill>
                  <a:schemeClr val="tx1"/>
                </a:solidFill>
                <a:effectLst/>
                <a:latin typeface="Open Sans"/>
              </a:rPr>
              <a:t>CDIP List Updates</a:t>
            </a:r>
          </a:p>
          <a:p>
            <a:pPr>
              <a:lnSpc>
                <a:spcPct val="114999"/>
              </a:lnSpc>
              <a:buFont typeface="Arial" panose="020B0604020202020204" pitchFamily="34" charset="0"/>
              <a:buChar char="•"/>
            </a:pPr>
            <a:r>
              <a:rPr lang="en-US" sz="1800">
                <a:solidFill>
                  <a:schemeClr val="tx1"/>
                </a:solidFill>
                <a:latin typeface="Open Sans"/>
              </a:rPr>
              <a:t>Legislative Update</a:t>
            </a:r>
          </a:p>
          <a:p>
            <a:pPr rtl="0" fontAlgn="base">
              <a:buFont typeface="Arial" panose="020B0604020202020204" pitchFamily="34" charset="0"/>
              <a:buChar char="•"/>
            </a:pPr>
            <a:r>
              <a:rPr lang="en-US" sz="1800" i="0" u="none" strike="noStrike">
                <a:solidFill>
                  <a:schemeClr val="tx1"/>
                </a:solidFill>
                <a:effectLst/>
                <a:latin typeface="Open Sans"/>
              </a:rPr>
              <a:t>Q &amp; A</a:t>
            </a:r>
          </a:p>
          <a:p>
            <a:endParaRPr lang="en-US"/>
          </a:p>
        </p:txBody>
      </p:sp>
    </p:spTree>
    <p:extLst>
      <p:ext uri="{BB962C8B-B14F-4D97-AF65-F5344CB8AC3E}">
        <p14:creationId xmlns:p14="http://schemas.microsoft.com/office/powerpoint/2010/main" val="2106416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28E64AD1-BAF5-F006-3B99-41E5AE88E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EE2F3-378B-AC59-E647-B97F6CC7A63D}"/>
              </a:ext>
            </a:extLst>
          </p:cNvPr>
          <p:cNvSpPr txBox="1">
            <a:spLocks noGrp="1"/>
          </p:cNvSpPr>
          <p:nvPr>
            <p:ph type="title" idx="4294967295"/>
          </p:nvPr>
        </p:nvSpPr>
        <p:spPr>
          <a:xfrm>
            <a:off x="363984" y="186430"/>
            <a:ext cx="2635658"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Meet the team</a:t>
            </a:r>
          </a:p>
        </p:txBody>
      </p:sp>
      <p:sp>
        <p:nvSpPr>
          <p:cNvPr id="3" name="TextBox 2">
            <a:extLst>
              <a:ext uri="{FF2B5EF4-FFF2-40B4-BE49-F238E27FC236}">
                <a16:creationId xmlns:a16="http://schemas.microsoft.com/office/drawing/2014/main" id="{12795F86-F65C-566E-6C5C-EC82DA62568E}"/>
              </a:ext>
            </a:extLst>
          </p:cNvPr>
          <p:cNvSpPr txBox="1"/>
          <p:nvPr/>
        </p:nvSpPr>
        <p:spPr>
          <a:xfrm>
            <a:off x="816890" y="911709"/>
            <a:ext cx="1279517" cy="307777"/>
          </a:xfrm>
          <a:prstGeom prst="rect">
            <a:avLst/>
          </a:prstGeom>
          <a:noFill/>
        </p:spPr>
        <p:txBody>
          <a:bodyPr wrap="none" rtlCol="0">
            <a:spAutoFit/>
          </a:bodyPr>
          <a:lstStyle/>
          <a:p>
            <a:r>
              <a:rPr lang="en-US"/>
              <a:t>Sami Mooney</a:t>
            </a:r>
          </a:p>
        </p:txBody>
      </p:sp>
      <p:pic>
        <p:nvPicPr>
          <p:cNvPr id="1026" name="Picture 2" descr="Sami Mooney headshot">
            <a:extLst>
              <a:ext uri="{FF2B5EF4-FFF2-40B4-BE49-F238E27FC236}">
                <a16:creationId xmlns:a16="http://schemas.microsoft.com/office/drawing/2014/main" id="{E89A51BC-13E3-E74B-D47A-7EEACB344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84" y="1236879"/>
            <a:ext cx="2185331" cy="2186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D7CD61-0976-8586-38CB-658C8C45B712}"/>
              </a:ext>
            </a:extLst>
          </p:cNvPr>
          <p:cNvSpPr txBox="1"/>
          <p:nvPr/>
        </p:nvSpPr>
        <p:spPr>
          <a:xfrm>
            <a:off x="-220662" y="3423559"/>
            <a:ext cx="3026906" cy="1015663"/>
          </a:xfrm>
          <a:prstGeom prst="rect">
            <a:avLst/>
          </a:prstGeom>
          <a:noFill/>
        </p:spPr>
        <p:txBody>
          <a:bodyPr wrap="square" rtlCol="0">
            <a:spAutoFit/>
          </a:bodyPr>
          <a:lstStyle/>
          <a:p>
            <a:pPr algn="ctr" rtl="0"/>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Education Consultant</a:t>
            </a:r>
            <a:endParaRPr lang="en-US" sz="1200" b="0">
              <a:effectLst/>
              <a:latin typeface="Open Sans" panose="020B0606030504020204" pitchFamily="34" charset="0"/>
              <a:ea typeface="Open Sans" panose="020B0606030504020204" pitchFamily="34" charset="0"/>
              <a:cs typeface="Open Sans" panose="020B0606030504020204" pitchFamily="34" charset="0"/>
            </a:endParaRPr>
          </a:p>
          <a:p>
            <a:pPr algn="ctr" rtl="0"/>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Colorado Workforce Development Council (CWDC) &amp; CDE</a:t>
            </a:r>
            <a:endParaRPr lang="en-US" sz="1200" b="0">
              <a:effectLst/>
              <a:latin typeface="Open Sans" panose="020B0606030504020204" pitchFamily="34" charset="0"/>
              <a:ea typeface="Open Sans" panose="020B0606030504020204" pitchFamily="34" charset="0"/>
              <a:cs typeface="Open Sans" panose="020B0606030504020204" pitchFamily="34" charset="0"/>
            </a:endParaRPr>
          </a:p>
          <a:p>
            <a:br>
              <a:rPr lang="en-US" sz="1200">
                <a:latin typeface="Open Sans" panose="020B0606030504020204" pitchFamily="34" charset="0"/>
                <a:ea typeface="Open Sans" panose="020B0606030504020204" pitchFamily="34" charset="0"/>
                <a:cs typeface="Open Sans" panose="020B0606030504020204" pitchFamily="34" charset="0"/>
              </a:rPr>
            </a:b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47E7218-7D68-40A8-B886-F940ED09A928}"/>
              </a:ext>
            </a:extLst>
          </p:cNvPr>
          <p:cNvSpPr txBox="1"/>
          <p:nvPr/>
        </p:nvSpPr>
        <p:spPr>
          <a:xfrm>
            <a:off x="3704392" y="958820"/>
            <a:ext cx="1558440" cy="307777"/>
          </a:xfrm>
          <a:prstGeom prst="rect">
            <a:avLst/>
          </a:prstGeom>
          <a:noFill/>
        </p:spPr>
        <p:txBody>
          <a:bodyPr wrap="none" rtlCol="0">
            <a:spAutoFit/>
          </a:bodyPr>
          <a:lstStyle/>
          <a:p>
            <a:r>
              <a:rPr lang="en-US"/>
              <a:t>Marina Kokotovic</a:t>
            </a:r>
          </a:p>
        </p:txBody>
      </p:sp>
      <p:pic>
        <p:nvPicPr>
          <p:cNvPr id="1028" name="Picture 4" descr="Marina Kokotovic headshot">
            <a:extLst>
              <a:ext uri="{FF2B5EF4-FFF2-40B4-BE49-F238E27FC236}">
                <a16:creationId xmlns:a16="http://schemas.microsoft.com/office/drawing/2014/main" id="{F0012C6A-C472-4641-34C2-269C5E7BE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820" y="1210347"/>
            <a:ext cx="3274621" cy="21866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D2870-4C6C-3408-2A37-70BB6BB832CB}"/>
              </a:ext>
            </a:extLst>
          </p:cNvPr>
          <p:cNvSpPr txBox="1"/>
          <p:nvPr/>
        </p:nvSpPr>
        <p:spPr>
          <a:xfrm>
            <a:off x="3223579" y="3423559"/>
            <a:ext cx="2783554" cy="892552"/>
          </a:xfrm>
          <a:prstGeom prst="rect">
            <a:avLst/>
          </a:prstGeom>
          <a:noFill/>
        </p:spPr>
        <p:txBody>
          <a:bodyPr wrap="square" rtlCol="0">
            <a:spAutoFit/>
          </a:bodyPr>
          <a:lstStyle/>
          <a:p>
            <a:pPr algn="ctr" rtl="0"/>
            <a:r>
              <a:rPr lang="en-US" sz="1200">
                <a:latin typeface="Open Sans" panose="020B0606030504020204" pitchFamily="34" charset="0"/>
                <a:ea typeface="Open Sans" panose="020B0606030504020204" pitchFamily="34" charset="0"/>
                <a:cs typeface="Open Sans" panose="020B0606030504020204" pitchFamily="34" charset="0"/>
              </a:rPr>
              <a:t>S</a:t>
            </a:r>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upervisor of Postsecondary &amp; Workforce Readiness Programs, CDE</a:t>
            </a:r>
            <a:endParaRPr lang="en-US" sz="1200" b="0">
              <a:effectLst/>
              <a:latin typeface="Open Sans" panose="020B0606030504020204" pitchFamily="34" charset="0"/>
              <a:ea typeface="Open Sans" panose="020B0606030504020204" pitchFamily="34" charset="0"/>
              <a:cs typeface="Open Sans" panose="020B0606030504020204" pitchFamily="34" charset="0"/>
            </a:endParaRPr>
          </a:p>
          <a:p>
            <a:br>
              <a:rPr lang="en-US"/>
            </a:br>
            <a:endParaRPr lang="en-US"/>
          </a:p>
        </p:txBody>
      </p:sp>
      <p:sp>
        <p:nvSpPr>
          <p:cNvPr id="5" name="TextBox 4">
            <a:extLst>
              <a:ext uri="{FF2B5EF4-FFF2-40B4-BE49-F238E27FC236}">
                <a16:creationId xmlns:a16="http://schemas.microsoft.com/office/drawing/2014/main" id="{CF25BF9D-CD39-41D1-596D-3CE8F586E201}"/>
              </a:ext>
            </a:extLst>
          </p:cNvPr>
          <p:cNvSpPr txBox="1"/>
          <p:nvPr/>
        </p:nvSpPr>
        <p:spPr>
          <a:xfrm>
            <a:off x="6854226" y="979559"/>
            <a:ext cx="1399742" cy="307777"/>
          </a:xfrm>
          <a:prstGeom prst="rect">
            <a:avLst/>
          </a:prstGeom>
          <a:noFill/>
        </p:spPr>
        <p:txBody>
          <a:bodyPr wrap="none" rtlCol="0">
            <a:spAutoFit/>
          </a:bodyPr>
          <a:lstStyle/>
          <a:p>
            <a:r>
              <a:rPr lang="en-US"/>
              <a:t>Eivi Colmenero</a:t>
            </a:r>
          </a:p>
        </p:txBody>
      </p:sp>
      <p:pic>
        <p:nvPicPr>
          <p:cNvPr id="1030" name="Picture 6" descr="Eivi Colmenero headshot">
            <a:extLst>
              <a:ext uri="{FF2B5EF4-FFF2-40B4-BE49-F238E27FC236}">
                <a16:creationId xmlns:a16="http://schemas.microsoft.com/office/drawing/2014/main" id="{B8C6A75C-4731-487A-A401-93E5FDA82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078" y="1210347"/>
            <a:ext cx="1943366" cy="2138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E5B046-D218-1E52-9B20-0572DDB8BD9B}"/>
              </a:ext>
            </a:extLst>
          </p:cNvPr>
          <p:cNvSpPr txBox="1"/>
          <p:nvPr/>
        </p:nvSpPr>
        <p:spPr>
          <a:xfrm>
            <a:off x="6061047" y="3405356"/>
            <a:ext cx="3046027" cy="892552"/>
          </a:xfrm>
          <a:prstGeom prst="rect">
            <a:avLst/>
          </a:prstGeom>
          <a:noFill/>
        </p:spPr>
        <p:txBody>
          <a:bodyPr wrap="none" rtlCol="0">
            <a:spAutoFit/>
          </a:bodyPr>
          <a:lstStyle/>
          <a:p>
            <a:pPr algn="ctr" rtl="0"/>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Post Secondary and Workforce </a:t>
            </a:r>
            <a:endParaRPr lang="en-US" sz="1200" b="0">
              <a:effectLst/>
              <a:latin typeface="Open Sans" panose="020B0606030504020204" pitchFamily="34" charset="0"/>
              <a:ea typeface="Open Sans" panose="020B0606030504020204" pitchFamily="34" charset="0"/>
              <a:cs typeface="Open Sans" panose="020B0606030504020204" pitchFamily="34" charset="0"/>
            </a:endParaRPr>
          </a:p>
          <a:p>
            <a:pPr algn="ctr" rtl="0"/>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Readiness Specialist, CDE</a:t>
            </a:r>
            <a:endParaRPr lang="en-US" sz="1200" b="0">
              <a:effectLst/>
              <a:latin typeface="Open Sans" panose="020B0606030504020204" pitchFamily="34" charset="0"/>
              <a:ea typeface="Open Sans" panose="020B0606030504020204" pitchFamily="34" charset="0"/>
              <a:cs typeface="Open Sans" panose="020B0606030504020204" pitchFamily="34" charset="0"/>
            </a:endParaRPr>
          </a:p>
          <a:p>
            <a:br>
              <a:rPr lang="en-US"/>
            </a:br>
            <a:endParaRPr lang="en-US"/>
          </a:p>
        </p:txBody>
      </p:sp>
    </p:spTree>
    <p:extLst>
      <p:ext uri="{BB962C8B-B14F-4D97-AF65-F5344CB8AC3E}">
        <p14:creationId xmlns:p14="http://schemas.microsoft.com/office/powerpoint/2010/main" val="317378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D4FB10F7-2CFD-0F8B-C8C4-D40F9379D607}"/>
            </a:ext>
          </a:extLst>
        </p:cNvPr>
        <p:cNvGrpSpPr/>
        <p:nvPr/>
      </p:nvGrpSpPr>
      <p:grpSpPr>
        <a:xfrm>
          <a:off x="0" y="0"/>
          <a:ext cx="0" cy="0"/>
          <a:chOff x="0" y="0"/>
          <a:chExt cx="0" cy="0"/>
        </a:xfrm>
      </p:grpSpPr>
      <p:sp>
        <p:nvSpPr>
          <p:cNvPr id="496" name="Google Shape;496;p20">
            <a:extLst>
              <a:ext uri="{FF2B5EF4-FFF2-40B4-BE49-F238E27FC236}">
                <a16:creationId xmlns:a16="http://schemas.microsoft.com/office/drawing/2014/main" id="{CAF25330-421D-98FA-36FE-E7928B498349}"/>
              </a:ext>
            </a:extLst>
          </p:cNvPr>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r>
              <a:rPr lang="en-US" sz="2800" dirty="0">
                <a:latin typeface="Open Sans"/>
                <a:ea typeface="Open Sans"/>
                <a:cs typeface="Open Sans"/>
              </a:rPr>
              <a:t>Always Keep in Mind...</a:t>
            </a:r>
            <a:endParaRPr lang="en-US" dirty="0"/>
          </a:p>
        </p:txBody>
      </p:sp>
      <p:pic>
        <p:nvPicPr>
          <p:cNvPr id="2" name="Graphic 1" descr="Warning outline">
            <a:extLst>
              <a:ext uri="{FF2B5EF4-FFF2-40B4-BE49-F238E27FC236}">
                <a16:creationId xmlns:a16="http://schemas.microsoft.com/office/drawing/2014/main" id="{1989FFFF-0A7D-B45A-37B8-ED2DCFD42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6160" y="1565910"/>
            <a:ext cx="2011680" cy="2011680"/>
          </a:xfrm>
          <a:prstGeom prst="rect">
            <a:avLst/>
          </a:prstGeom>
        </p:spPr>
      </p:pic>
    </p:spTree>
    <p:extLst>
      <p:ext uri="{BB962C8B-B14F-4D97-AF65-F5344CB8AC3E}">
        <p14:creationId xmlns:p14="http://schemas.microsoft.com/office/powerpoint/2010/main" val="10701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0"/>
          <p:cNvSpPr txBox="1">
            <a:spLocks noGrp="1"/>
          </p:cNvSpPr>
          <p:nvPr>
            <p:ph type="title" idx="2"/>
          </p:nvPr>
        </p:nvSpPr>
        <p:spPr>
          <a:xfrm>
            <a:off x="154872" y="496071"/>
            <a:ext cx="7267200" cy="364085"/>
          </a:xfrm>
          <a:prstGeom prst="rect">
            <a:avLst/>
          </a:prstGeom>
          <a:noFill/>
          <a:ln>
            <a:noFill/>
          </a:ln>
        </p:spPr>
        <p:txBody>
          <a:bodyPr spcFirstLastPara="1" wrap="square" lIns="0" tIns="0" rIns="0" bIns="0" anchor="b" anchorCtr="0">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is the Career Development Incentive Program (CDIP)?</a:t>
            </a:r>
            <a:endParaRPr sz="2000" dirty="0"/>
          </a:p>
        </p:txBody>
      </p:sp>
      <p:sp>
        <p:nvSpPr>
          <p:cNvPr id="497" name="Google Shape;497;p20"/>
          <p:cNvSpPr txBox="1">
            <a:spLocks noGrp="1"/>
          </p:cNvSpPr>
          <p:nvPr>
            <p:ph type="body" idx="1"/>
          </p:nvPr>
        </p:nvSpPr>
        <p:spPr>
          <a:xfrm>
            <a:off x="311700" y="1152475"/>
            <a:ext cx="7758102" cy="3034800"/>
          </a:xfrm>
          <a:prstGeom prst="rect">
            <a:avLst/>
          </a:prstGeom>
          <a:noFill/>
          <a:ln>
            <a:noFill/>
          </a:ln>
        </p:spPr>
        <p:txBody>
          <a:bodyPr spcFirstLastPara="1" wrap="square" lIns="91425" tIns="91425" rIns="91425" bIns="91425" anchor="t" anchorCtr="0">
            <a:normAutofit fontScale="62500" lnSpcReduction="20000"/>
          </a:bodyPr>
          <a:lstStyle/>
          <a:p>
            <a:pPr marL="127000" indent="0" rtl="0">
              <a:spcAft>
                <a:spcPts val="800"/>
              </a:spcAft>
              <a:buNone/>
            </a:pPr>
            <a:r>
              <a:rPr lang="en-US" sz="2600" b="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The Career Development Incentive Program (CDIP), or </a:t>
            </a:r>
            <a:r>
              <a:rPr lang="en-US" sz="2600" b="0" i="0" u="sng" strike="noStrike">
                <a:solidFill>
                  <a:srgbClr val="403F3B"/>
                </a:solidFill>
                <a:effectLst/>
                <a:latin typeface="Open Sans" panose="020B0606030504020204" pitchFamily="34" charset="0"/>
                <a:ea typeface="Open Sans" panose="020B0606030504020204" pitchFamily="34" charset="0"/>
                <a:cs typeface="Open Sans" panose="020B0606030504020204" pitchFamily="34" charset="0"/>
                <a:hlinkClick r:id="rId3"/>
              </a:rPr>
              <a:t>Career Development Success Program</a:t>
            </a:r>
            <a:r>
              <a:rPr lang="en-US" sz="2600" b="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provides financial incentives for school districts and charter schools that encourage high school students, grades 9-12, to complete:</a:t>
            </a:r>
            <a:endParaRPr lang="en-US" sz="2600" b="0">
              <a:effectLst/>
              <a:latin typeface="Open Sans" panose="020B0606030504020204" pitchFamily="34" charset="0"/>
              <a:ea typeface="Open Sans" panose="020B0606030504020204" pitchFamily="34" charset="0"/>
              <a:cs typeface="Open Sans" panose="020B0606030504020204" pitchFamily="34" charset="0"/>
            </a:endParaRPr>
          </a:p>
          <a:p>
            <a:pPr marL="508000" lvl="1" indent="0">
              <a:buNone/>
            </a:pPr>
            <a:r>
              <a:rPr lang="en-US" sz="2600" b="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Tier 1: </a:t>
            </a:r>
            <a:r>
              <a:rPr lang="en-US" sz="2600" b="1"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qualified industry credential programs, pre- apprenticeships and apprenticeships;</a:t>
            </a:r>
            <a:endParaRPr lang="en-US" sz="2600" b="0">
              <a:effectLst/>
              <a:latin typeface="Open Sans" panose="020B0606030504020204" pitchFamily="34" charset="0"/>
              <a:ea typeface="Open Sans" panose="020B0606030504020204" pitchFamily="34" charset="0"/>
              <a:cs typeface="Open Sans" panose="020B0606030504020204" pitchFamily="34" charset="0"/>
            </a:endParaRPr>
          </a:p>
          <a:p>
            <a:pPr marL="508000" lvl="1" indent="0">
              <a:buNone/>
            </a:pPr>
            <a:r>
              <a:rPr lang="en-US" sz="2600" b="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Tier 2:</a:t>
            </a:r>
            <a:r>
              <a:rPr lang="en-US" sz="2600" b="1"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Workplace training programs (internships); or</a:t>
            </a:r>
            <a:endParaRPr lang="en-US" sz="2600" b="0">
              <a:effectLst/>
              <a:latin typeface="Open Sans" panose="020B0606030504020204" pitchFamily="34" charset="0"/>
              <a:ea typeface="Open Sans" panose="020B0606030504020204" pitchFamily="34" charset="0"/>
              <a:cs typeface="Open Sans" panose="020B0606030504020204" pitchFamily="34" charset="0"/>
            </a:endParaRPr>
          </a:p>
          <a:p>
            <a:pPr marL="508000" lvl="1" indent="0">
              <a:buNone/>
            </a:pPr>
            <a:r>
              <a:rPr lang="en-US" sz="2600" b="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Tier 3:</a:t>
            </a:r>
            <a:r>
              <a:rPr lang="en-US" sz="2600" b="1"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 Computer Science Advanced Placement (AP) courses, with a score of 3 or higher.</a:t>
            </a:r>
            <a:endParaRPr lang="en-US" sz="2600" b="0">
              <a:effectLst/>
              <a:latin typeface="Open Sans" panose="020B0606030504020204" pitchFamily="34" charset="0"/>
              <a:ea typeface="Open Sans" panose="020B0606030504020204" pitchFamily="34" charset="0"/>
              <a:cs typeface="Open Sans" panose="020B0606030504020204" pitchFamily="34" charset="0"/>
            </a:endParaRPr>
          </a:p>
          <a:p>
            <a:pPr marL="127000" indent="0" rtl="0">
              <a:spcAft>
                <a:spcPts val="800"/>
              </a:spcAft>
              <a:buNone/>
            </a:pPr>
            <a:br>
              <a:rPr lang="en-US" b="0">
                <a:effectLst/>
              </a:rPr>
            </a:br>
            <a:br>
              <a:rPr lang="en-US"/>
            </a:b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C854-D67E-C4B1-01EB-D554B20C1BAB}"/>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Funding Information</a:t>
            </a:r>
          </a:p>
        </p:txBody>
      </p:sp>
      <p:sp>
        <p:nvSpPr>
          <p:cNvPr id="3" name="Text Placeholder 2">
            <a:extLst>
              <a:ext uri="{FF2B5EF4-FFF2-40B4-BE49-F238E27FC236}">
                <a16:creationId xmlns:a16="http://schemas.microsoft.com/office/drawing/2014/main" id="{11F85AF4-3A37-6F83-63DA-5FDC7FABFA40}"/>
              </a:ext>
            </a:extLst>
          </p:cNvPr>
          <p:cNvSpPr>
            <a:spLocks noGrp="1"/>
          </p:cNvSpPr>
          <p:nvPr>
            <p:ph type="body" idx="1"/>
          </p:nvPr>
        </p:nvSpPr>
        <p:spPr>
          <a:xfrm>
            <a:off x="311700" y="1152475"/>
            <a:ext cx="7651570" cy="3034800"/>
          </a:xfrm>
        </p:spPr>
        <p:txBody>
          <a:bodyPr/>
          <a:lstStyle/>
          <a:p>
            <a:r>
              <a:rPr lang="en-US" sz="160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Participating districts, charter schools or BOCES could receive up to $1,000 for each pupil who completes a program, and 120% of the per-pupil amount for each pupil who is eligible for free or reduced-price lunch, distributed in tiered order.</a:t>
            </a:r>
          </a:p>
          <a:p>
            <a:r>
              <a:rPr lang="en-US">
                <a:solidFill>
                  <a:srgbClr val="333333"/>
                </a:solidFill>
                <a:latin typeface="Open Sans" panose="020B0606030504020204" pitchFamily="34" charset="0"/>
                <a:ea typeface="Open Sans" panose="020B0606030504020204" pitchFamily="34" charset="0"/>
                <a:cs typeface="Open Sans" panose="020B0606030504020204" pitchFamily="34" charset="0"/>
              </a:rPr>
              <a:t>Funding is one time per pupil per year</a:t>
            </a:r>
          </a:p>
          <a:p>
            <a:r>
              <a:rPr lang="en-US" sz="1600"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In </a:t>
            </a:r>
            <a:r>
              <a:rPr lang="en-US">
                <a:solidFill>
                  <a:srgbClr val="333333"/>
                </a:solidFill>
                <a:latin typeface="Open Sans" panose="020B0606030504020204" pitchFamily="34" charset="0"/>
                <a:ea typeface="Open Sans" panose="020B0606030504020204" pitchFamily="34" charset="0"/>
                <a:cs typeface="Open Sans" panose="020B0606030504020204" pitchFamily="34" charset="0"/>
              </a:rPr>
              <a:t>the 2023–2024-year students were funded at $913.37 for FRL and </a:t>
            </a:r>
            <a:r>
              <a:rPr lang="en-US" sz="180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$761.14</a:t>
            </a:r>
            <a:r>
              <a:rPr lang="en-US">
                <a:latin typeface="Open Sans" panose="020B0606030504020204" pitchFamily="34" charset="0"/>
                <a:ea typeface="Open Sans" panose="020B0606030504020204" pitchFamily="34" charset="0"/>
                <a:cs typeface="Open Sans" panose="020B0606030504020204" pitchFamily="34" charset="0"/>
              </a:rPr>
              <a:t> for Non-FRL</a:t>
            </a:r>
          </a:p>
          <a:p>
            <a:r>
              <a:rPr lang="en-US">
                <a:solidFill>
                  <a:srgbClr val="333333"/>
                </a:solidFill>
                <a:latin typeface="Open Sans" panose="020B0606030504020204" pitchFamily="34" charset="0"/>
                <a:ea typeface="Open Sans" panose="020B0606030504020204" pitchFamily="34" charset="0"/>
                <a:cs typeface="Open Sans" panose="020B0606030504020204" pitchFamily="34" charset="0"/>
              </a:rPr>
              <a:t>Funding is determined each year based on appropriations</a:t>
            </a:r>
            <a:endParaRPr lang="en-US" i="0" u="none" strike="noStrike">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a:p>
            <a:pPr marL="127000" indent="0">
              <a:buNone/>
            </a:pPr>
            <a:endParaRPr lang="en-US"/>
          </a:p>
        </p:txBody>
      </p:sp>
    </p:spTree>
    <p:extLst>
      <p:ext uri="{BB962C8B-B14F-4D97-AF65-F5344CB8AC3E}">
        <p14:creationId xmlns:p14="http://schemas.microsoft.com/office/powerpoint/2010/main" val="317463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EA82-A76D-2E7B-A873-37DEBCBAE60C}"/>
              </a:ext>
            </a:extLst>
          </p:cNvPr>
          <p:cNvSpPr>
            <a:spLocks noGrp="1"/>
          </p:cNvSpPr>
          <p:nvPr>
            <p:ph type="title"/>
          </p:nvPr>
        </p:nvSpPr>
        <p:spPr>
          <a:xfrm>
            <a:off x="311700" y="105100"/>
            <a:ext cx="7167900" cy="1288694"/>
          </a:xfrm>
        </p:spPr>
        <p:txBody>
          <a:bodyPr/>
          <a:lstStyle/>
          <a:p>
            <a:r>
              <a:rPr lang="en-US" b="1">
                <a:solidFill>
                  <a:srgbClr val="000000"/>
                </a:solidFill>
                <a:latin typeface="Open Sans"/>
                <a:ea typeface="Open Sans"/>
                <a:cs typeface="Open Sans"/>
              </a:rPr>
              <a:t>Reporting Timeline</a:t>
            </a:r>
            <a:br>
              <a:rPr lang="en-US" b="1">
                <a:latin typeface="Open Sans" panose="020B0606030504020204" pitchFamily="34" charset="0"/>
                <a:ea typeface="Open Sans" panose="020B0606030504020204" pitchFamily="34" charset="0"/>
                <a:cs typeface="Open Sans" panose="020B0606030504020204" pitchFamily="34" charset="0"/>
              </a:rPr>
            </a:b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DAD3AC7-60B9-2F11-2CD8-E28FB659D4F0}"/>
              </a:ext>
            </a:extLst>
          </p:cNvPr>
          <p:cNvSpPr txBox="1"/>
          <p:nvPr/>
        </p:nvSpPr>
        <p:spPr>
          <a:xfrm>
            <a:off x="123874" y="941033"/>
            <a:ext cx="8762673" cy="344709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800" b="1">
                <a:latin typeface="Open Sans"/>
                <a:ea typeface="Open Sans"/>
                <a:cs typeface="Open Sans"/>
              </a:rPr>
              <a:t>March 2025</a:t>
            </a:r>
            <a:endParaRPr lang="en-US"/>
          </a:p>
          <a:p>
            <a:pPr marL="800100" lvl="1" indent="-342900">
              <a:buFont typeface="Courier New" panose="020B0604020202020204" pitchFamily="34" charset="0"/>
              <a:buChar char="o"/>
            </a:pPr>
            <a:r>
              <a:rPr lang="en-US" sz="1800" b="1">
                <a:latin typeface="Open Sans"/>
                <a:ea typeface="Open Sans"/>
                <a:cs typeface="Open Sans"/>
              </a:rPr>
              <a:t> </a:t>
            </a:r>
            <a:r>
              <a:rPr lang="en-US" sz="1800">
                <a:latin typeface="Open Sans"/>
                <a:ea typeface="Open Sans"/>
                <a:cs typeface="Open Sans"/>
              </a:rPr>
              <a:t>Intent to Participate (ITP) Opens	</a:t>
            </a:r>
            <a:endParaRPr lang="en-US">
              <a:ea typeface="Open Sans"/>
            </a:endParaRPr>
          </a:p>
          <a:p>
            <a:pPr marL="1257300" lvl="2" indent="-342900">
              <a:buFont typeface="Wingdings" panose="020B0604020202020204" pitchFamily="34" charset="0"/>
              <a:buChar char="§"/>
            </a:pPr>
            <a:r>
              <a:rPr lang="en-US" sz="1800">
                <a:latin typeface="Open Sans"/>
                <a:ea typeface="Open Sans"/>
                <a:cs typeface="Open Sans"/>
              </a:rPr>
              <a:t>We use this to create the 2024-2025 contact list of participants  	and collect assurances.</a:t>
            </a:r>
            <a:endParaRPr lang="en-US">
              <a:ea typeface="Open Sans"/>
            </a:endParaRPr>
          </a:p>
          <a:p>
            <a:pPr marL="342900" indent="-342900">
              <a:buFont typeface="Arial" panose="020B0604020202020204" pitchFamily="34" charset="0"/>
              <a:buChar char="•"/>
            </a:pPr>
            <a:r>
              <a:rPr lang="en-US" sz="1800" b="1">
                <a:latin typeface="Open Sans"/>
                <a:ea typeface="Open Sans"/>
                <a:cs typeface="Open Sans"/>
              </a:rPr>
              <a:t>April 14</a:t>
            </a:r>
            <a:r>
              <a:rPr lang="en-US" sz="1800" b="1" baseline="30000">
                <a:latin typeface="Open Sans"/>
                <a:ea typeface="Open Sans"/>
                <a:cs typeface="Open Sans"/>
              </a:rPr>
              <a:t>th</a:t>
            </a:r>
            <a:r>
              <a:rPr lang="en-US" sz="1800" b="1">
                <a:latin typeface="Open Sans"/>
                <a:ea typeface="Open Sans"/>
                <a:cs typeface="Open Sans"/>
              </a:rPr>
              <a:t> 2025</a:t>
            </a:r>
          </a:p>
          <a:p>
            <a:pPr marL="800100" lvl="1" indent="-342900">
              <a:buFont typeface="Courier New" panose="020B0604020202020204" pitchFamily="34" charset="0"/>
              <a:buChar char="o"/>
            </a:pPr>
            <a:r>
              <a:rPr lang="en-US" sz="1800">
                <a:latin typeface="Open Sans"/>
                <a:ea typeface="Open Sans"/>
                <a:cs typeface="Open Sans"/>
              </a:rPr>
              <a:t>Pipeline Data Collection Opens</a:t>
            </a:r>
            <a:endParaRPr lang="en-US">
              <a:ea typeface="Open Sans"/>
            </a:endParaRPr>
          </a:p>
          <a:p>
            <a:pPr marL="1257300" lvl="2" indent="-342900">
              <a:buFont typeface="Wingdings" panose="020B0604020202020204" pitchFamily="34" charset="0"/>
              <a:buChar char="§"/>
            </a:pPr>
            <a:r>
              <a:rPr lang="en-US" sz="1800">
                <a:latin typeface="Open Sans"/>
                <a:ea typeface="Open Sans"/>
                <a:cs typeface="Open Sans"/>
              </a:rPr>
              <a:t>Districts can submit data for students</a:t>
            </a:r>
            <a:endParaRPr lang="en-US">
              <a:ea typeface="Open Sans"/>
            </a:endParaRPr>
          </a:p>
          <a:p>
            <a:pPr marL="342900" indent="-342900">
              <a:buFont typeface="Arial" panose="020B0604020202020204" pitchFamily="34" charset="0"/>
              <a:buChar char="•"/>
            </a:pPr>
            <a:r>
              <a:rPr lang="en-US" sz="1800" b="1">
                <a:latin typeface="Open Sans"/>
                <a:ea typeface="Open Sans"/>
                <a:cs typeface="Open Sans"/>
              </a:rPr>
              <a:t>June 1</a:t>
            </a:r>
            <a:r>
              <a:rPr lang="en-US" sz="1800" b="1" baseline="30000">
                <a:latin typeface="Open Sans"/>
                <a:ea typeface="Open Sans"/>
                <a:cs typeface="Open Sans"/>
              </a:rPr>
              <a:t>st</a:t>
            </a:r>
            <a:r>
              <a:rPr lang="en-US" sz="1800" b="1">
                <a:latin typeface="Open Sans"/>
                <a:ea typeface="Open Sans"/>
                <a:cs typeface="Open Sans"/>
              </a:rPr>
              <a:t> 2025</a:t>
            </a:r>
          </a:p>
          <a:p>
            <a:pPr marL="800100" lvl="1" indent="-342900">
              <a:buFont typeface="Courier New" panose="020B0604020202020204" pitchFamily="34" charset="0"/>
              <a:buChar char="o"/>
            </a:pPr>
            <a:r>
              <a:rPr lang="en-US" sz="1800">
                <a:latin typeface="Open Sans"/>
                <a:ea typeface="Open Sans"/>
                <a:cs typeface="Open Sans"/>
              </a:rPr>
              <a:t>All data due for July 1, 2024 through June 1, 2025</a:t>
            </a:r>
            <a:endParaRPr lang="en-US" sz="1800" baseline="30000">
              <a:latin typeface="Open Sans"/>
              <a:ea typeface="Open Sans"/>
              <a:cs typeface="Open Sans"/>
            </a:endParaRPr>
          </a:p>
          <a:p>
            <a:pPr marL="342900" indent="-342900">
              <a:buFont typeface="Arial" panose="020B0604020202020204" pitchFamily="34" charset="0"/>
              <a:buChar char="•"/>
            </a:pPr>
            <a:r>
              <a:rPr lang="en-US" sz="1800" b="1">
                <a:latin typeface="Open Sans"/>
                <a:ea typeface="Open Sans"/>
                <a:cs typeface="Open Sans"/>
              </a:rPr>
              <a:t>July 2025</a:t>
            </a:r>
          </a:p>
          <a:p>
            <a:pPr marL="800100" lvl="1" indent="-342900">
              <a:buFont typeface="Courier New" panose="020B0604020202020204" pitchFamily="34" charset="0"/>
              <a:buChar char="o"/>
            </a:pPr>
            <a:r>
              <a:rPr lang="en-US" sz="1800">
                <a:latin typeface="Open Sans"/>
                <a:ea typeface="Open Sans"/>
                <a:cs typeface="Open Sans"/>
              </a:rPr>
              <a:t>CDE cleans data for funding</a:t>
            </a:r>
            <a:endParaRPr lang="en-US"/>
          </a:p>
          <a:p>
            <a:pPr marL="342900" indent="-342900">
              <a:buFont typeface="Arial" panose="020B0604020202020204" pitchFamily="34" charset="0"/>
              <a:buChar char="•"/>
            </a:pPr>
            <a:r>
              <a:rPr lang="en-US" sz="1800" b="1">
                <a:latin typeface="Open Sans"/>
                <a:ea typeface="Open Sans"/>
                <a:cs typeface="Open Sans"/>
              </a:rPr>
              <a:t>September/October </a:t>
            </a:r>
            <a:r>
              <a:rPr lang="en-US" sz="1800">
                <a:latin typeface="Open Sans"/>
                <a:ea typeface="Open Sans"/>
                <a:cs typeface="Open Sans"/>
              </a:rPr>
              <a:t>Funds distributed to districts</a:t>
            </a:r>
          </a:p>
        </p:txBody>
      </p:sp>
    </p:spTree>
    <p:extLst>
      <p:ext uri="{BB962C8B-B14F-4D97-AF65-F5344CB8AC3E}">
        <p14:creationId xmlns:p14="http://schemas.microsoft.com/office/powerpoint/2010/main" val="2187928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2C8F-2E5F-89FF-8FF6-C6DC4D0177D8}"/>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CDIP List Reminders </a:t>
            </a:r>
          </a:p>
        </p:txBody>
      </p:sp>
      <p:sp>
        <p:nvSpPr>
          <p:cNvPr id="3" name="Text Placeholder 2">
            <a:extLst>
              <a:ext uri="{FF2B5EF4-FFF2-40B4-BE49-F238E27FC236}">
                <a16:creationId xmlns:a16="http://schemas.microsoft.com/office/drawing/2014/main" id="{B9EE17AE-90F7-9207-61BE-1F64DF21579E}"/>
              </a:ext>
            </a:extLst>
          </p:cNvPr>
          <p:cNvSpPr>
            <a:spLocks noGrp="1"/>
          </p:cNvSpPr>
          <p:nvPr>
            <p:ph type="body" idx="1"/>
          </p:nvPr>
        </p:nvSpPr>
        <p:spPr>
          <a:xfrm>
            <a:off x="311700" y="1152475"/>
            <a:ext cx="7079375" cy="3034800"/>
          </a:xfrm>
        </p:spPr>
        <p:txBody>
          <a:bodyPr/>
          <a:lstStyle/>
          <a:p>
            <a:r>
              <a:rPr lang="en-US"/>
              <a:t>The CDIP approved list gets updated annually, published as a part of the Talent Pipeline Report. </a:t>
            </a:r>
          </a:p>
          <a:p>
            <a:pPr lvl="1"/>
            <a:r>
              <a:rPr lang="en-US"/>
              <a:t>The 2024-2025 CDIP list was published in December 2023</a:t>
            </a:r>
          </a:p>
          <a:p>
            <a:r>
              <a:rPr lang="en-US"/>
              <a:t>The list for the 2025-2026 SY is active </a:t>
            </a:r>
          </a:p>
          <a:p>
            <a:pPr lvl="1"/>
            <a:r>
              <a:rPr lang="en-US"/>
              <a:t>Review for programs phasing off the list (removed)</a:t>
            </a:r>
          </a:p>
          <a:p>
            <a:pPr lvl="1"/>
            <a:r>
              <a:rPr lang="en-US"/>
              <a:t>Review for new programs to start embedding (new)</a:t>
            </a:r>
          </a:p>
        </p:txBody>
      </p:sp>
    </p:spTree>
    <p:extLst>
      <p:ext uri="{BB962C8B-B14F-4D97-AF65-F5344CB8AC3E}">
        <p14:creationId xmlns:p14="http://schemas.microsoft.com/office/powerpoint/2010/main" val="422543593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al">
  <a:themeElements>
    <a:clrScheme name="Custom 177">
      <a:dk1>
        <a:srgbClr val="414042"/>
      </a:dk1>
      <a:lt1>
        <a:sysClr val="window" lastClr="FFFFFF"/>
      </a:lt1>
      <a:dk2>
        <a:srgbClr val="44546A"/>
      </a:dk2>
      <a:lt2>
        <a:srgbClr val="E7E6E6"/>
      </a:lt2>
      <a:accent1>
        <a:srgbClr val="E57373"/>
      </a:accent1>
      <a:accent2>
        <a:srgbClr val="F28B82"/>
      </a:accent2>
      <a:accent3>
        <a:srgbClr val="6D6E71"/>
      </a:accent3>
      <a:accent4>
        <a:srgbClr val="414042"/>
      </a:accent4>
      <a:accent5>
        <a:srgbClr val="B0B1B5"/>
      </a:accent5>
      <a:accent6>
        <a:srgbClr val="D32F2F"/>
      </a:accent6>
      <a:hlink>
        <a:srgbClr val="0563C1"/>
      </a:hlink>
      <a:folHlink>
        <a:srgbClr val="954F72"/>
      </a:folHlink>
    </a:clrScheme>
    <a:fontScheme name="Custom 126">
      <a:majorFont>
        <a:latin typeface="Arial Black"/>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6B5D709-1553-412D-94B9-452195148188}">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Props1.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1d7a6999-9f23-40c1-89fd-c28d1c6d889e"/>
    <ds:schemaRef ds:uri="49a81e36-7bf1-4cef-9c34-a447d2fae1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TotalTime>
  <Words>846</Words>
  <Application>Microsoft Office PowerPoint</Application>
  <PresentationFormat>On-screen Show (16:9)</PresentationFormat>
  <Paragraphs>111</Paragraphs>
  <Slides>19</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Open Sans</vt:lpstr>
      <vt:lpstr>Roboto Medium</vt:lpstr>
      <vt:lpstr>Wingdings</vt:lpstr>
      <vt:lpstr>Arial</vt:lpstr>
      <vt:lpstr>Arial Black</vt:lpstr>
      <vt:lpstr>Roboto</vt:lpstr>
      <vt:lpstr>Calibri</vt:lpstr>
      <vt:lpstr>Courier New</vt:lpstr>
      <vt:lpstr>Rockwell</vt:lpstr>
      <vt:lpstr>Simple Light</vt:lpstr>
      <vt:lpstr>Coral</vt:lpstr>
      <vt:lpstr>CDIP Data Submission Information Webinar   </vt:lpstr>
      <vt:lpstr>Notice of Recording</vt:lpstr>
      <vt:lpstr>Agenda</vt:lpstr>
      <vt:lpstr>Meet the team</vt:lpstr>
      <vt:lpstr>Always Keep in Mind...</vt:lpstr>
      <vt:lpstr>What is the Career Development Incentive Program (CDIP)?</vt:lpstr>
      <vt:lpstr>Funding Information</vt:lpstr>
      <vt:lpstr>Reporting Timeline </vt:lpstr>
      <vt:lpstr>CDIP List Reminders </vt:lpstr>
      <vt:lpstr>CDIP Approved Programs List </vt:lpstr>
      <vt:lpstr>Pre-Apprenticeship </vt:lpstr>
      <vt:lpstr>Registered Apprenticeship</vt:lpstr>
      <vt:lpstr>Apprenticeship for School Districts Resource</vt:lpstr>
      <vt:lpstr>Looking ahead to SY 2025-2026: New approvals </vt:lpstr>
      <vt:lpstr>Looking ahead to SY 2025-2026: Removals</vt:lpstr>
      <vt:lpstr>CDIP and Accountability Questions</vt:lpstr>
      <vt:lpstr>PWR Update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Barczak, Alena</cp:lastModifiedBy>
  <cp:revision>3</cp:revision>
  <dcterms:modified xsi:type="dcterms:W3CDTF">2025-02-13T16:05:37Z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