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A7B_8201AD15.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A8B_F968E061.xml" ContentType="application/vnd.ms-powerpoint.comments+xml"/>
  <Override PartName="/ppt/notesSlides/notesSlide23.xml" ContentType="application/vnd.openxmlformats-officedocument.presentationml.notesSlide+xml"/>
  <Override PartName="/ppt/comments/modernComment_A8C_279537E4.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A8E_66BA64F4.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A94_97369EBB.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6.xml" ContentType="application/vnd.openxmlformats-officedocument.presentationml.tags+xml"/>
  <Override PartName="/ppt/notesSlides/notesSlide40.xml" ContentType="application/vnd.openxmlformats-officedocument.presentationml.notesSlide+xml"/>
  <Override PartName="/ppt/tags/tag7.xml" ContentType="application/vnd.openxmlformats-officedocument.presentationml.tags+xml"/>
  <Override PartName="/ppt/notesSlides/notesSlide41.xml" ContentType="application/vnd.openxmlformats-officedocument.presentationml.notesSlide+xml"/>
  <Override PartName="/ppt/tags/tag8.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 id="2147483737" r:id="rId3"/>
  </p:sldMasterIdLst>
  <p:notesMasterIdLst>
    <p:notesMasterId r:id="rId50"/>
  </p:notesMasterIdLst>
  <p:handoutMasterIdLst>
    <p:handoutMasterId r:id="rId51"/>
  </p:handoutMasterIdLst>
  <p:sldIdLst>
    <p:sldId id="518" r:id="rId4"/>
    <p:sldId id="511" r:id="rId5"/>
    <p:sldId id="509" r:id="rId6"/>
    <p:sldId id="507" r:id="rId7"/>
    <p:sldId id="2683" r:id="rId8"/>
    <p:sldId id="514" r:id="rId9"/>
    <p:sldId id="2684" r:id="rId10"/>
    <p:sldId id="2687" r:id="rId11"/>
    <p:sldId id="312" r:id="rId12"/>
    <p:sldId id="2688" r:id="rId13"/>
    <p:sldId id="272" r:id="rId14"/>
    <p:sldId id="2689" r:id="rId15"/>
    <p:sldId id="2690" r:id="rId16"/>
    <p:sldId id="2691" r:id="rId17"/>
    <p:sldId id="279" r:id="rId18"/>
    <p:sldId id="2692" r:id="rId19"/>
    <p:sldId id="2694" r:id="rId20"/>
    <p:sldId id="2695" r:id="rId21"/>
    <p:sldId id="2696" r:id="rId22"/>
    <p:sldId id="2697" r:id="rId23"/>
    <p:sldId id="2698" r:id="rId24"/>
    <p:sldId id="2699" r:id="rId25"/>
    <p:sldId id="2700" r:id="rId26"/>
    <p:sldId id="2701" r:id="rId27"/>
    <p:sldId id="2702" r:id="rId28"/>
    <p:sldId id="2703" r:id="rId29"/>
    <p:sldId id="2704" r:id="rId30"/>
    <p:sldId id="2705" r:id="rId31"/>
    <p:sldId id="2706" r:id="rId32"/>
    <p:sldId id="2708" r:id="rId33"/>
    <p:sldId id="2707" r:id="rId34"/>
    <p:sldId id="2709" r:id="rId35"/>
    <p:sldId id="2710" r:id="rId36"/>
    <p:sldId id="2711" r:id="rId37"/>
    <p:sldId id="2712" r:id="rId38"/>
    <p:sldId id="2713" r:id="rId39"/>
    <p:sldId id="299" r:id="rId40"/>
    <p:sldId id="2714" r:id="rId41"/>
    <p:sldId id="2715" r:id="rId42"/>
    <p:sldId id="302" r:id="rId43"/>
    <p:sldId id="303" r:id="rId44"/>
    <p:sldId id="304" r:id="rId45"/>
    <p:sldId id="275" r:id="rId46"/>
    <p:sldId id="515" r:id="rId47"/>
    <p:sldId id="517" r:id="rId48"/>
    <p:sldId id="287" r:id="rId49"/>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152A28-B487-D08B-BFF8-DECB0FE80E78}" name="Dochez, Nell" initials="DN" userId="S::Dochez_n@cde.state.co.us::6daf0f33-847b-482c-a77b-ac096e686936" providerId="AD"/>
  <p188:author id="{7CC74FE5-21EA-387A-A188-705FED4F7874}" name="Burnham, Rachael" initials="BR" userId="S::Burnham_R@cde.state.co.us::c220dcb0-c30e-4102-8ac3-244fe9bd982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25575"/>
    <a:srgbClr val="82BC00"/>
    <a:srgbClr val="4DC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13" autoAdjust="0"/>
    <p:restoredTop sz="71164" autoAdjust="0"/>
  </p:normalViewPr>
  <p:slideViewPr>
    <p:cSldViewPr snapToGrid="0">
      <p:cViewPr varScale="1">
        <p:scale>
          <a:sx n="92" d="100"/>
          <a:sy n="92" d="100"/>
        </p:scale>
        <p:origin x="108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microsoft.com/office/2018/10/relationships/authors" Target="author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gs" Target="tags/tag1.xml"/></Relationships>
</file>

<file path=ppt/comments/modernComment_A7B_8201AD15.xml><?xml version="1.0" encoding="utf-8"?>
<p188:cmLst xmlns:a="http://schemas.openxmlformats.org/drawingml/2006/main" xmlns:r="http://schemas.openxmlformats.org/officeDocument/2006/relationships" xmlns:p188="http://schemas.microsoft.com/office/powerpoint/2018/8/main">
  <p188:cm id="{3336CF62-B334-4199-B406-70963ADC1917}" authorId="{7CC74FE5-21EA-387A-A188-705FED4F7874}" created="2022-11-08T14:48:42.270">
    <ac:deMkLst xmlns:ac="http://schemas.microsoft.com/office/drawing/2013/main/command">
      <pc:docMk xmlns:pc="http://schemas.microsoft.com/office/powerpoint/2013/main/command"/>
      <pc:sldMk xmlns:pc="http://schemas.microsoft.com/office/powerpoint/2013/main/command" cId="2181147925" sldId="2683"/>
      <ac:spMk id="3" creationId="{4FAD6D3F-5F5A-463A-9C41-7D97FD4BCD34}"/>
    </ac:deMkLst>
    <p188:replyLst>
      <p188:reply id="{61A5AB7C-8246-41D7-9633-BEBF4879755F}" authorId="{A1152A28-B487-D08B-BFF8-DECB0FE80E78}" created="2022-11-08T20:56:51.851">
        <p188:txBody>
          <a:bodyPr/>
          <a:lstStyle/>
          <a:p>
            <a:r>
              <a:rPr lang="en-US"/>
              <a:t>I was able to make it a little larger. The template doesn't allow the heading to move. </a:t>
            </a:r>
          </a:p>
        </p188:txBody>
      </p188:reply>
    </p188:replyLst>
    <p188:txBody>
      <a:bodyPr/>
      <a:lstStyle/>
      <a:p>
        <a:r>
          <a:rPr lang="en-US"/>
          <a:t>Should this font be larger?</a:t>
        </a:r>
      </a:p>
    </p188:txBody>
  </p188:cm>
</p188:cmLst>
</file>

<file path=ppt/comments/modernComment_A8B_F968E061.xml><?xml version="1.0" encoding="utf-8"?>
<p188:cmLst xmlns:a="http://schemas.openxmlformats.org/drawingml/2006/main" xmlns:r="http://schemas.openxmlformats.org/officeDocument/2006/relationships" xmlns:p188="http://schemas.microsoft.com/office/powerpoint/2018/8/main">
  <p188:cm id="{919A7310-CBF4-4B06-8871-8AAD64858938}" authorId="{7CC74FE5-21EA-387A-A188-705FED4F7874}" created="2022-11-08T15:01:04.850">
    <ac:deMkLst xmlns:ac="http://schemas.microsoft.com/office/drawing/2013/main/command">
      <pc:docMk xmlns:pc="http://schemas.microsoft.com/office/powerpoint/2013/main/command"/>
      <pc:sldMk xmlns:pc="http://schemas.microsoft.com/office/powerpoint/2013/main/command" cId="4184399969" sldId="2699"/>
      <ac:spMk id="3" creationId="{C4D6963B-ECFC-43EC-D1EC-92BB2B86436F}"/>
    </ac:deMkLst>
    <p188:txBody>
      <a:bodyPr/>
      <a:lstStyle/>
      <a:p>
        <a:r>
          <a:rPr lang="en-US"/>
          <a:t>Make this more pronounced. </a:t>
        </a:r>
      </a:p>
    </p188:txBody>
  </p188:cm>
</p188:cmLst>
</file>

<file path=ppt/comments/modernComment_A8C_279537E4.xml><?xml version="1.0" encoding="utf-8"?>
<p188:cmLst xmlns:a="http://schemas.openxmlformats.org/drawingml/2006/main" xmlns:r="http://schemas.openxmlformats.org/officeDocument/2006/relationships" xmlns:p188="http://schemas.microsoft.com/office/powerpoint/2018/8/main">
  <p188:cm id="{020A0078-EC63-4752-8510-A18C1F7B0D69}" authorId="{7CC74FE5-21EA-387A-A188-705FED4F7874}" created="2022-11-08T15:03:43.950">
    <ac:deMkLst xmlns:ac="http://schemas.microsoft.com/office/drawing/2013/main/command">
      <pc:docMk xmlns:pc="http://schemas.microsoft.com/office/powerpoint/2013/main/command"/>
      <pc:sldMk xmlns:pc="http://schemas.microsoft.com/office/powerpoint/2013/main/command" cId="664090596" sldId="2700"/>
      <ac:spMk id="3" creationId="{C4D6963B-ECFC-43EC-D1EC-92BB2B86436F}"/>
    </ac:deMkLst>
    <p188:txBody>
      <a:bodyPr/>
      <a:lstStyle/>
      <a:p>
        <a:r>
          <a:rPr lang="en-US"/>
          <a:t>I would make these more pronounced.</a:t>
        </a:r>
      </a:p>
    </p188:txBody>
  </p188:cm>
</p188:cmLst>
</file>

<file path=ppt/comments/modernComment_A8E_66BA64F4.xml><?xml version="1.0" encoding="utf-8"?>
<p188:cmLst xmlns:a="http://schemas.openxmlformats.org/drawingml/2006/main" xmlns:r="http://schemas.openxmlformats.org/officeDocument/2006/relationships" xmlns:p188="http://schemas.microsoft.com/office/powerpoint/2018/8/main">
  <p188:cm id="{2FE9332F-6E9C-43A4-871B-494100E8FA0C}" authorId="{7CC74FE5-21EA-387A-A188-705FED4F7874}" created="2022-11-08T15:09:27.207">
    <ac:deMkLst xmlns:ac="http://schemas.microsoft.com/office/drawing/2013/main/command">
      <pc:docMk xmlns:pc="http://schemas.microsoft.com/office/powerpoint/2013/main/command"/>
      <pc:sldMk xmlns:pc="http://schemas.microsoft.com/office/powerpoint/2013/main/command" cId="1723491572" sldId="2702"/>
      <ac:picMk id="2" creationId="{4E1213C5-E35B-CC64-D40A-6B959E952A86}"/>
    </ac:deMkLst>
    <p188:txBody>
      <a:bodyPr/>
      <a:lstStyle/>
      <a:p>
        <a:r>
          <a:rPr lang="en-US"/>
          <a:t>Different format so it's easier to read?</a:t>
        </a:r>
      </a:p>
    </p188:txBody>
  </p188:cm>
</p188:cmLst>
</file>

<file path=ppt/comments/modernComment_A94_97369EBB.xml><?xml version="1.0" encoding="utf-8"?>
<p188:cmLst xmlns:a="http://schemas.openxmlformats.org/drawingml/2006/main" xmlns:r="http://schemas.openxmlformats.org/officeDocument/2006/relationships" xmlns:p188="http://schemas.microsoft.com/office/powerpoint/2018/8/main">
  <p188:cm id="{302D9FE9-D1C7-4D81-AEC9-F9322768FF3E}" authorId="{7CC74FE5-21EA-387A-A188-705FED4F7874}" created="2022-11-08T15:11:19.920">
    <ac:deMkLst xmlns:ac="http://schemas.microsoft.com/office/drawing/2013/main/command">
      <pc:docMk xmlns:pc="http://schemas.microsoft.com/office/powerpoint/2013/main/command"/>
      <pc:sldMk xmlns:pc="http://schemas.microsoft.com/office/powerpoint/2013/main/command" cId="2536939195" sldId="2708"/>
      <ac:picMk id="4" creationId="{856C31C6-1F08-E8DD-F42D-3B60F256BA15}"/>
    </ac:deMkLst>
    <p188:txBody>
      <a:bodyPr/>
      <a:lstStyle/>
      <a:p>
        <a:r>
          <a:rPr lang="en-US"/>
          <a:t>Different format or do a live share in the Portal?</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3A6C95-FDE0-4C48-8E7B-27B8C98937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E20BAFE-599A-4928-991B-D5D4DEE36F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CE5275-3B18-4B9D-AC69-F3C26F632FCE}" type="datetimeFigureOut">
              <a:rPr lang="en-US" smtClean="0"/>
              <a:t>11/9/2022</a:t>
            </a:fld>
            <a:endParaRPr lang="en-US"/>
          </a:p>
        </p:txBody>
      </p:sp>
      <p:sp>
        <p:nvSpPr>
          <p:cNvPr id="4" name="Footer Placeholder 3">
            <a:extLst>
              <a:ext uri="{FF2B5EF4-FFF2-40B4-BE49-F238E27FC236}">
                <a16:creationId xmlns:a16="http://schemas.microsoft.com/office/drawing/2014/main" id="{8C2358FA-43DC-4A96-A0E9-5E20E34A6F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FCCA6B-076E-4EF6-BF2A-683D5C2C86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831640-2D35-493E-831F-A68BF9CF5BCC}" type="slidenum">
              <a:rPr lang="en-US" smtClean="0"/>
              <a:t>‹#›</a:t>
            </a:fld>
            <a:endParaRPr lang="en-US"/>
          </a:p>
        </p:txBody>
      </p:sp>
    </p:spTree>
    <p:extLst>
      <p:ext uri="{BB962C8B-B14F-4D97-AF65-F5344CB8AC3E}">
        <p14:creationId xmlns:p14="http://schemas.microsoft.com/office/powerpoint/2010/main" val="24768911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59BA05-9A91-4287-8F14-914254A7DD0B}"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BD820-79E5-4BDB-BC53-FD8D7A957165}" type="slidenum">
              <a:rPr lang="en-US" smtClean="0"/>
              <a:t>‹#›</a:t>
            </a:fld>
            <a:endParaRPr lang="en-US"/>
          </a:p>
        </p:txBody>
      </p:sp>
    </p:spTree>
    <p:extLst>
      <p:ext uri="{BB962C8B-B14F-4D97-AF65-F5344CB8AC3E}">
        <p14:creationId xmlns:p14="http://schemas.microsoft.com/office/powerpoint/2010/main" val="18519380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Verification Collection Report Webinar for 2022. [Introduction] We have lots of material to cover today, but hope to make this final part of the verification process as smooth as possible. We’ll have some time for questions at the end, but if we don’t get to everyone’s question, we will follow up with you! </a:t>
            </a:r>
          </a:p>
        </p:txBody>
      </p:sp>
      <p:sp>
        <p:nvSpPr>
          <p:cNvPr id="4" name="Slide Number Placeholder 3"/>
          <p:cNvSpPr>
            <a:spLocks noGrp="1"/>
          </p:cNvSpPr>
          <p:nvPr>
            <p:ph type="sldNum" sz="quarter" idx="5"/>
          </p:nvPr>
        </p:nvSpPr>
        <p:spPr/>
        <p:txBody>
          <a:bodyPr/>
          <a:lstStyle/>
          <a:p>
            <a:fld id="{D25BD820-79E5-4BDB-BC53-FD8D7A957165}" type="slidenum">
              <a:rPr lang="en-US" smtClean="0"/>
              <a:t>1</a:t>
            </a:fld>
            <a:endParaRPr lang="en-US"/>
          </a:p>
        </p:txBody>
      </p:sp>
    </p:spTree>
    <p:extLst>
      <p:ext uri="{BB962C8B-B14F-4D97-AF65-F5344CB8AC3E}">
        <p14:creationId xmlns:p14="http://schemas.microsoft.com/office/powerpoint/2010/main" val="61548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Let’s remember why we conduct verification. It’s to confirm the eligibility for free and reduced-price school meal applications. Or, to have families substantiate what they submitted on their initial free and reduced applications by providing written income/assistance program documentation. </a:t>
            </a:r>
          </a:p>
          <a:p>
            <a:endParaRPr lang="en-US" sz="1200" dirty="0"/>
          </a:p>
          <a:p>
            <a:r>
              <a:rPr lang="en-US" sz="1200" dirty="0"/>
              <a:t>Please review the table showcasing key verification dates. On October 1, you should have conducted a count of approved applications on file for the current school year. You will report these counts as of Oct. 1 in the VCR. </a:t>
            </a:r>
          </a:p>
          <a:p>
            <a:endParaRPr lang="en-US" sz="1200" dirty="0"/>
          </a:p>
          <a:p>
            <a:pPr lvl="0"/>
            <a:r>
              <a:rPr lang="en-US" sz="1200" dirty="0"/>
              <a:t>You should have access in your district to a student count, or t</a:t>
            </a:r>
            <a:r>
              <a:rPr lang="en-US" sz="1200" dirty="0">
                <a:sym typeface="Avenir" charset="0"/>
              </a:rPr>
              <a:t>he total number of students enrolled in the district who have access to the NSLP and/or SBP by specific categories which we will review later. Those counts are also reported in the VCR. </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10</a:t>
            </a:fld>
            <a:endParaRPr lang="en-US"/>
          </a:p>
        </p:txBody>
      </p:sp>
    </p:spTree>
    <p:extLst>
      <p:ext uri="{BB962C8B-B14F-4D97-AF65-F5344CB8AC3E}">
        <p14:creationId xmlns:p14="http://schemas.microsoft.com/office/powerpoint/2010/main" val="4274227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complete verification, you’ll determine if each sampled application can be counted as “Responded” or “Not Responded”. This is part of what gets reported in the VCR. We’ll explore the other details that get reported later in the presentation. If you have more questions about how to determine if a household has responded, resources are available in the “Verification” section of the School Nutrition website. </a:t>
            </a:r>
          </a:p>
          <a:p>
            <a:endParaRPr lang="en-US" dirty="0"/>
          </a:p>
          <a:p>
            <a:endParaRPr lang="en-US" dirty="0"/>
          </a:p>
          <a:p>
            <a:r>
              <a:rPr lang="en-US" dirty="0"/>
              <a:t>Responded means that the household provides sufficient documentation, and their benefits were confirmed, or the household declined benefits, or the students were identified as directly certified after the application was selected for verification. </a:t>
            </a:r>
          </a:p>
          <a:p>
            <a:endParaRPr lang="en-US" dirty="0"/>
          </a:p>
          <a:p>
            <a:r>
              <a:rPr lang="en-US" dirty="0"/>
              <a:t>Not responded means that the household did not provide enough information for a determination, or they didn’t respond, and adverse action was taken. </a:t>
            </a:r>
          </a:p>
        </p:txBody>
      </p:sp>
    </p:spTree>
    <p:extLst>
      <p:ext uri="{BB962C8B-B14F-4D97-AF65-F5344CB8AC3E}">
        <p14:creationId xmlns:p14="http://schemas.microsoft.com/office/powerpoint/2010/main" val="802291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complete the VCR, we have a number of resources to help you, as some of the questions can be tricky. We have detailed instructions available on our website, that will be an important tool for you. We will also have this webinar, with the slides available. And finally, reach out to me or your point of contact on the CDE team to help! </a:t>
            </a:r>
          </a:p>
        </p:txBody>
      </p:sp>
      <p:sp>
        <p:nvSpPr>
          <p:cNvPr id="4" name="Slide Number Placeholder 3"/>
          <p:cNvSpPr>
            <a:spLocks noGrp="1"/>
          </p:cNvSpPr>
          <p:nvPr>
            <p:ph type="sldNum" sz="quarter" idx="5"/>
          </p:nvPr>
        </p:nvSpPr>
        <p:spPr/>
        <p:txBody>
          <a:bodyPr/>
          <a:lstStyle/>
          <a:p>
            <a:fld id="{D25BD820-79E5-4BDB-BC53-FD8D7A957165}" type="slidenum">
              <a:rPr lang="en-US" smtClean="0"/>
              <a:t>12</a:t>
            </a:fld>
            <a:endParaRPr lang="en-US"/>
          </a:p>
        </p:txBody>
      </p:sp>
    </p:spTree>
    <p:extLst>
      <p:ext uri="{BB962C8B-B14F-4D97-AF65-F5344CB8AC3E}">
        <p14:creationId xmlns:p14="http://schemas.microsoft.com/office/powerpoint/2010/main" val="3955944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get started, you will access the VCR through the School Nutrition Programs Portal. Reach out to your point of contact if you need assistance with accessing the portal. The Verification Report is found in the School Nutrition Programs section, then under the “Applications” tab. </a:t>
            </a:r>
          </a:p>
        </p:txBody>
      </p:sp>
      <p:sp>
        <p:nvSpPr>
          <p:cNvPr id="4" name="Slide Number Placeholder 3"/>
          <p:cNvSpPr>
            <a:spLocks noGrp="1"/>
          </p:cNvSpPr>
          <p:nvPr>
            <p:ph type="sldNum" sz="quarter" idx="5"/>
          </p:nvPr>
        </p:nvSpPr>
        <p:spPr/>
        <p:txBody>
          <a:bodyPr/>
          <a:lstStyle/>
          <a:p>
            <a:fld id="{D25BD820-79E5-4BDB-BC53-FD8D7A957165}" type="slidenum">
              <a:rPr lang="en-US" smtClean="0"/>
              <a:t>13</a:t>
            </a:fld>
            <a:endParaRPr lang="en-US"/>
          </a:p>
        </p:txBody>
      </p:sp>
    </p:spTree>
    <p:extLst>
      <p:ext uri="{BB962C8B-B14F-4D97-AF65-F5344CB8AC3E}">
        <p14:creationId xmlns:p14="http://schemas.microsoft.com/office/powerpoint/2010/main" val="264225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time you access the report, you’ll choose “Modify” to open the form for the year. </a:t>
            </a:r>
          </a:p>
        </p:txBody>
      </p:sp>
      <p:sp>
        <p:nvSpPr>
          <p:cNvPr id="4" name="Slide Number Placeholder 3"/>
          <p:cNvSpPr>
            <a:spLocks noGrp="1"/>
          </p:cNvSpPr>
          <p:nvPr>
            <p:ph type="sldNum" sz="quarter" idx="5"/>
          </p:nvPr>
        </p:nvSpPr>
        <p:spPr/>
        <p:txBody>
          <a:bodyPr/>
          <a:lstStyle/>
          <a:p>
            <a:fld id="{D25BD820-79E5-4BDB-BC53-FD8D7A957165}" type="slidenum">
              <a:rPr lang="en-US" smtClean="0"/>
              <a:t>14</a:t>
            </a:fld>
            <a:endParaRPr lang="en-US"/>
          </a:p>
        </p:txBody>
      </p:sp>
    </p:spTree>
    <p:extLst>
      <p:ext uri="{BB962C8B-B14F-4D97-AF65-F5344CB8AC3E}">
        <p14:creationId xmlns:p14="http://schemas.microsoft.com/office/powerpoint/2010/main" val="1606851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Once inside, these sections will appear. We will walk through each section. It’s a lot of information and we’ll be moving quickly… but just remember you can access these slides later. </a:t>
            </a:r>
          </a:p>
          <a:p>
            <a:endParaRPr lang="en-US" sz="1800" dirty="0"/>
          </a:p>
          <a:p>
            <a:endParaRPr lang="en-US" sz="1800" dirty="0"/>
          </a:p>
        </p:txBody>
      </p:sp>
    </p:spTree>
    <p:extLst>
      <p:ext uri="{BB962C8B-B14F-4D97-AF65-F5344CB8AC3E}">
        <p14:creationId xmlns:p14="http://schemas.microsoft.com/office/powerpoint/2010/main" val="2485890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contact information is the very top portion of the VCR, and one of the most common errors we see. </a:t>
            </a:r>
          </a:p>
          <a:p>
            <a:endParaRPr lang="en-US" sz="1200" dirty="0"/>
          </a:p>
          <a:p>
            <a:r>
              <a:rPr lang="en-US" sz="1200" dirty="0"/>
              <a:t>This information defaults, by the system, to the person listed as the Child Nutrition Director in the sponsor application. If the Child Nutrition Director is not the person completing this form, this section must be updated to reflect the name and contact information of the person completing the form. Please ensure this information is correct as it is used to notify the SFA if there are any corrections needed. </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16</a:t>
            </a:fld>
            <a:endParaRPr lang="en-US"/>
          </a:p>
        </p:txBody>
      </p:sp>
    </p:spTree>
    <p:extLst>
      <p:ext uri="{BB962C8B-B14F-4D97-AF65-F5344CB8AC3E}">
        <p14:creationId xmlns:p14="http://schemas.microsoft.com/office/powerpoint/2010/main" val="2664238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Section 1 asks for the number of schools and number of students for different types of institutions. Most districts will only need to complete line 1-1, since they do not have Residential Child Care Institutions, or RCCIs. Districts with RCCIs will complete lines 1-2, and then break down that number in lines 1-2a and 1-2b. </a:t>
            </a:r>
          </a:p>
          <a:p>
            <a:endParaRPr lang="en-US" sz="1200" dirty="0"/>
          </a:p>
          <a:p>
            <a:r>
              <a:rPr lang="en-US" sz="1200" dirty="0"/>
              <a:t>Some things to keep in mind on this section: Line 1-1, column A will pre-populate with the number of schools from the application. Also, only schools and student who participate in NSLP or the SBP should included. </a:t>
            </a:r>
          </a:p>
          <a:p>
            <a:endParaRPr lang="en-US" sz="1200" dirty="0"/>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17</a:t>
            </a:fld>
            <a:endParaRPr lang="en-US"/>
          </a:p>
        </p:txBody>
      </p:sp>
    </p:spTree>
    <p:extLst>
      <p:ext uri="{BB962C8B-B14F-4D97-AF65-F5344CB8AC3E}">
        <p14:creationId xmlns:p14="http://schemas.microsoft.com/office/powerpoint/2010/main" val="1259650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Section 2 of the VCR will need to be completed only by SFAs with at least one school on Provision 2 or CEP. </a:t>
            </a:r>
          </a:p>
          <a:p>
            <a:r>
              <a:rPr lang="en-US" sz="1200" dirty="0"/>
              <a:t>For everyone else, these boxes will be grayed out.</a:t>
            </a:r>
          </a:p>
          <a:p>
            <a:endParaRPr lang="en-US" sz="1200" dirty="0"/>
          </a:p>
          <a:p>
            <a:r>
              <a:rPr lang="en-US" sz="1200" dirty="0"/>
              <a:t>These counts should be from Oct. 31, and Column A is for the number of schools, while Column B is for number of enrolled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dirty="0"/>
              <a:t>You can also refer to the VCR detailed instructions for more clear directions. Please contact me for assistance in completing this section if you operate a provision program and are confused about this section. </a:t>
            </a:r>
          </a:p>
          <a:p>
            <a:endParaRPr lang="en-US" sz="1200" dirty="0"/>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18</a:t>
            </a:fld>
            <a:endParaRPr lang="en-US"/>
          </a:p>
        </p:txBody>
      </p:sp>
    </p:spTree>
    <p:extLst>
      <p:ext uri="{BB962C8B-B14F-4D97-AF65-F5344CB8AC3E}">
        <p14:creationId xmlns:p14="http://schemas.microsoft.com/office/powerpoint/2010/main" val="1549972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Sponsors with schools operating Provision 2 may fill out lines 2-1, 2-2, 2-2a, and 2-2b, depending on if they are in a base year or non-base year. You may have schools in both categories. </a:t>
            </a:r>
          </a:p>
          <a:p>
            <a:endParaRPr lang="en-US" sz="1200" dirty="0"/>
          </a:p>
          <a:p>
            <a:r>
              <a:rPr lang="en-US" sz="1200" dirty="0"/>
              <a:t>Fill out 2-1 for schools in their base year, and fill out 2-2 for schools in a non-base year. If you fill out 2-2, you should also fill out 2-2a and 2-2b. </a:t>
            </a:r>
          </a:p>
          <a:p>
            <a:endParaRPr lang="en-US" sz="1200" dirty="0"/>
          </a:p>
          <a:p>
            <a:r>
              <a:rPr lang="en-US" sz="1200" dirty="0"/>
              <a:t>For 2-2a, report the number of FREE students at all participating schools in a non-base year.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2-2b, report the number of REDUCED students at all participating schools in a non-base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And if you have any schools that are only using Provision 2 for either breakfast or lunch, fill out 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19</a:t>
            </a:fld>
            <a:endParaRPr lang="en-US"/>
          </a:p>
        </p:txBody>
      </p:sp>
    </p:spTree>
    <p:extLst>
      <p:ext uri="{BB962C8B-B14F-4D97-AF65-F5344CB8AC3E}">
        <p14:creationId xmlns:p14="http://schemas.microsoft.com/office/powerpoint/2010/main" val="142333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Trebuchet MS" panose="020B0603020202020204" pitchFamily="34" charset="0"/>
              </a:rPr>
              <a:t>Let’s first cover some quick Zoom housekeeping items before we jump into the content.</a:t>
            </a:r>
          </a:p>
          <a:p>
            <a:pPr rtl="0">
              <a:spcBef>
                <a:spcPts val="0"/>
              </a:spcBef>
              <a:spcAft>
                <a:spcPts val="0"/>
              </a:spcAft>
            </a:pPr>
            <a:endParaRPr lang="en-US" sz="1200" b="0" dirty="0">
              <a:effectLst/>
              <a:latin typeface="Trebuchet MS" panose="020B0603020202020204" pitchFamily="34" charset="0"/>
            </a:endParaRPr>
          </a:p>
          <a:p>
            <a:pPr rtl="0">
              <a:spcBef>
                <a:spcPts val="0"/>
              </a:spcBef>
              <a:spcAft>
                <a:spcPts val="0"/>
              </a:spcAft>
            </a:pPr>
            <a:r>
              <a:rPr lang="en-US" sz="1200" b="0" i="0" u="none" strike="noStrike" dirty="0">
                <a:solidFill>
                  <a:srgbClr val="000000"/>
                </a:solidFill>
                <a:effectLst/>
                <a:latin typeface="Trebuchet MS" panose="020B0603020202020204" pitchFamily="34" charset="0"/>
              </a:rPr>
              <a:t>All attendees will enter muted. You will know that you are muted if the microphone button in the lower left corner has a slash across it. Next to the microphone is a camera icon. Click the camera icon to turn it on which will remove the slash across the icon. It is completely optional to turn on your camera today.</a:t>
            </a:r>
          </a:p>
          <a:p>
            <a:pPr rtl="0">
              <a:spcBef>
                <a:spcPts val="0"/>
              </a:spcBef>
              <a:spcAft>
                <a:spcPts val="0"/>
              </a:spcAft>
            </a:pPr>
            <a:endParaRPr lang="en-US" sz="1200" b="0" dirty="0">
              <a:effectLst/>
              <a:latin typeface="Trebuchet MS" panose="020B0603020202020204" pitchFamily="34" charset="0"/>
            </a:endParaRPr>
          </a:p>
          <a:p>
            <a:pPr rtl="0">
              <a:spcBef>
                <a:spcPts val="0"/>
              </a:spcBef>
              <a:spcAft>
                <a:spcPts val="0"/>
              </a:spcAft>
            </a:pPr>
            <a:r>
              <a:rPr lang="en-US" sz="1200" b="0" i="0" u="none" strike="noStrike" dirty="0">
                <a:solidFill>
                  <a:srgbClr val="000000"/>
                </a:solidFill>
                <a:effectLst/>
                <a:latin typeface="Trebuchet MS" panose="020B0603020202020204" pitchFamily="34" charset="0"/>
              </a:rPr>
              <a:t>If you keep moving across the bottom portion of your screen you will see a chat icon in the middle. If you have any questions today, please insert them into the chat-we will monitor the chat and compile a list of questions to address at the end of the webinar if we have time.</a:t>
            </a:r>
          </a:p>
          <a:p>
            <a:pPr rtl="0">
              <a:spcBef>
                <a:spcPts val="0"/>
              </a:spcBef>
              <a:spcAft>
                <a:spcPts val="0"/>
              </a:spcAft>
            </a:pPr>
            <a:endParaRPr lang="en-US" sz="1200" b="0" dirty="0">
              <a:effectLst/>
              <a:latin typeface="Trebuchet MS" panose="020B0603020202020204" pitchFamily="34" charset="0"/>
            </a:endParaRPr>
          </a:p>
          <a:p>
            <a:pPr rtl="0">
              <a:spcBef>
                <a:spcPts val="0"/>
              </a:spcBef>
              <a:spcAft>
                <a:spcPts val="0"/>
              </a:spcAft>
            </a:pPr>
            <a:r>
              <a:rPr lang="en-US" sz="1200" b="0" i="0" u="none" strike="noStrike" dirty="0">
                <a:solidFill>
                  <a:srgbClr val="000000"/>
                </a:solidFill>
                <a:effectLst/>
                <a:latin typeface="Trebuchet MS" panose="020B0603020202020204" pitchFamily="34" charset="0"/>
              </a:rPr>
              <a:t>We will insert the PowerPoint slides for today with speaker notes into the chat for you to download.</a:t>
            </a:r>
          </a:p>
          <a:p>
            <a:pPr rtl="0">
              <a:spcBef>
                <a:spcPts val="0"/>
              </a:spcBef>
              <a:spcAft>
                <a:spcPts val="0"/>
              </a:spcAft>
            </a:pPr>
            <a:endParaRPr lang="en-US" sz="1200" b="0" dirty="0">
              <a:effectLst/>
              <a:latin typeface="Trebuchet MS" panose="020B0603020202020204" pitchFamily="34" charset="0"/>
            </a:endParaRPr>
          </a:p>
          <a:p>
            <a:pPr rtl="0">
              <a:spcBef>
                <a:spcPts val="0"/>
              </a:spcBef>
              <a:spcAft>
                <a:spcPts val="0"/>
              </a:spcAft>
            </a:pPr>
            <a:r>
              <a:rPr lang="en-US" sz="1200" b="0" i="0" u="none" strike="noStrike" dirty="0">
                <a:solidFill>
                  <a:srgbClr val="000000"/>
                </a:solidFill>
                <a:effectLst/>
                <a:latin typeface="Trebuchet MS" panose="020B0603020202020204" pitchFamily="34" charset="0"/>
              </a:rPr>
              <a:t>To the right of the chat icon, is an icon for closed captioning if you needed it. Go ahead and click this button for subtitles. </a:t>
            </a:r>
            <a:endParaRPr lang="en-US" sz="1200" b="0" dirty="0">
              <a:effectLst/>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8D0E63-0F6A-47B0-8BD1-6E95B004C8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8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Sponsors operating CEP will fill out line 2-3 adding the number of schools participating, and the number of students enrolled. </a:t>
            </a:r>
          </a:p>
          <a:p>
            <a:endParaRPr lang="en-US" sz="1200" dirty="0"/>
          </a:p>
          <a:p>
            <a:endParaRPr lang="en-US" sz="1200" dirty="0"/>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20</a:t>
            </a:fld>
            <a:endParaRPr lang="en-US"/>
          </a:p>
        </p:txBody>
      </p:sp>
    </p:spTree>
    <p:extLst>
      <p:ext uri="{BB962C8B-B14F-4D97-AF65-F5344CB8AC3E}">
        <p14:creationId xmlns:p14="http://schemas.microsoft.com/office/powerpoint/2010/main" val="3823858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Section 3 is where you report how many students were determined eligible for free meals without using an application. </a:t>
            </a:r>
          </a:p>
          <a:p>
            <a:endParaRPr lang="en-US" sz="1200" dirty="0"/>
          </a:p>
          <a:p>
            <a:r>
              <a:rPr lang="en-US" sz="1200" dirty="0"/>
              <a:t>This section is important for CDE as it establishes how well we are doing at matching all of the students who should be directly certified. The numbers here should accurate as of October 31.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Line 3-1 should be checked only by </a:t>
            </a:r>
            <a:r>
              <a:rPr lang="en-US" dirty="0"/>
              <a:t>those Sponsors with </a:t>
            </a:r>
            <a:r>
              <a:rPr lang="en-US" b="1" dirty="0"/>
              <a:t>every school </a:t>
            </a:r>
            <a:r>
              <a:rPr lang="en-US" dirty="0"/>
              <a:t>in the district in a non-base year of Provision 2 OR those with every school in the district on CEP OR RCCIs with day students. All other SFAs will </a:t>
            </a:r>
            <a:r>
              <a:rPr lang="en-US" b="1" i="1" dirty="0"/>
              <a:t>not</a:t>
            </a:r>
            <a:r>
              <a:rPr lang="en-US" dirty="0"/>
              <a:t> check this box.</a:t>
            </a:r>
          </a:p>
          <a:p>
            <a:endParaRPr lang="en-US" sz="1200" dirty="0"/>
          </a:p>
          <a:p>
            <a:endParaRPr lang="en-US" sz="1200" dirty="0"/>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21</a:t>
            </a:fld>
            <a:endParaRPr lang="en-US"/>
          </a:p>
        </p:txBody>
      </p:sp>
    </p:spTree>
    <p:extLst>
      <p:ext uri="{BB962C8B-B14F-4D97-AF65-F5344CB8AC3E}">
        <p14:creationId xmlns:p14="http://schemas.microsoft.com/office/powerpoint/2010/main" val="2655724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Line 3-2 is </a:t>
            </a:r>
            <a:r>
              <a:rPr lang="en-US" b="1" dirty="0"/>
              <a:t>the most critical field on the VCR!</a:t>
            </a:r>
            <a:r>
              <a:rPr lang="en-US" dirty="0"/>
              <a:t> In this field, put the total number of all direct certification students who participate in the Supplemental Nutrition Assistance Program, also known as SNAP and any Extended Eligible SNAP students in your district. </a:t>
            </a:r>
            <a:r>
              <a:rPr lang="en-US" sz="1200" dirty="0"/>
              <a:t>This line should only include students you have matched in the direct certification system and they were listed as SNAP, BOTH, SNAP/MIGRANT or BOTH/MIGRANT and any students you have extended eligibility to based on those matches.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reporting of line 3-2 is very important for each state as USDA requires every state to match 95% of eligible SNAP students. CO does a great job with this. Last year, Colorado was over 102%. Keep it up! </a:t>
            </a:r>
          </a:p>
          <a:p>
            <a:endParaRPr lang="en-US" sz="1200" dirty="0"/>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22</a:t>
            </a:fld>
            <a:endParaRPr lang="en-US"/>
          </a:p>
        </p:txBody>
      </p:sp>
    </p:spTree>
    <p:extLst>
      <p:ext uri="{BB962C8B-B14F-4D97-AF65-F5344CB8AC3E}">
        <p14:creationId xmlns:p14="http://schemas.microsoft.com/office/powerpoint/2010/main" val="230813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Line 3-3</a:t>
            </a:r>
            <a:r>
              <a:rPr lang="en-US" dirty="0"/>
              <a:t>, put the total number of all non-SNAP directly certified Students as of Oct 31st. </a:t>
            </a:r>
            <a:r>
              <a:rPr lang="en-US" sz="1200" dirty="0"/>
              <a:t>This will include all your homeless, migrant, runaway, foster, and Head Start students identified by school officials. This also includes any students on your direct certification lists identified as participating in Temporary Assistance for Needy Families or TANF, any extended eligible TANF, Migrant or TANF/MIGRANT. Make sure you don’t include any SNAP students in this field.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good rule of thumb for line 3-3 is to include all students you certified from a list but were not already directly certified or extended eligible with SNAP.</a:t>
            </a:r>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23</a:t>
            </a:fld>
            <a:endParaRPr lang="en-US"/>
          </a:p>
        </p:txBody>
      </p:sp>
    </p:spTree>
    <p:extLst>
      <p:ext uri="{BB962C8B-B14F-4D97-AF65-F5344CB8AC3E}">
        <p14:creationId xmlns:p14="http://schemas.microsoft.com/office/powerpoint/2010/main" val="3263333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Line 3-4</a:t>
            </a:r>
            <a:r>
              <a:rPr lang="en-US" dirty="0"/>
              <a:t>, put the total number of students who were determined eligible by providing a letter showing their SNAP status. This is not a common scenario, so don’t worry too much if you don’t have any students eligible in this way. </a:t>
            </a:r>
            <a:endParaRPr lang="en-US" sz="1200" dirty="0"/>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24</a:t>
            </a:fld>
            <a:endParaRPr lang="en-US"/>
          </a:p>
        </p:txBody>
      </p:sp>
    </p:spTree>
    <p:extLst>
      <p:ext uri="{BB962C8B-B14F-4D97-AF65-F5344CB8AC3E}">
        <p14:creationId xmlns:p14="http://schemas.microsoft.com/office/powerpoint/2010/main" val="1092493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for another poll: </a:t>
            </a:r>
          </a:p>
          <a:p>
            <a:endParaRPr lang="en-US" dirty="0"/>
          </a:p>
          <a:p>
            <a:r>
              <a:rPr lang="en-US" sz="1200" b="1" dirty="0"/>
              <a:t>You</a:t>
            </a:r>
            <a:r>
              <a:rPr lang="en-US" sz="1200" b="1" baseline="0" dirty="0"/>
              <a:t> receive a list of foster students from your county human services office. Should you report all foster students from this list as of 10/31 on line 3-3</a:t>
            </a:r>
            <a:r>
              <a:rPr lang="en-US" baseline="0" dirty="0"/>
              <a:t>?</a:t>
            </a:r>
          </a:p>
          <a:p>
            <a:endParaRPr lang="en-US" b="1" baseline="0" dirty="0"/>
          </a:p>
          <a:p>
            <a:r>
              <a:rPr lang="en-US" sz="1200" b="0" baseline="0" dirty="0"/>
              <a:t>A: No, These students should be reported somewhere else.</a:t>
            </a:r>
          </a:p>
          <a:p>
            <a:r>
              <a:rPr lang="en-US" sz="1200" b="1" baseline="0" dirty="0"/>
              <a:t>B: Yes, Line 3-3 is the right place to report these students. </a:t>
            </a:r>
          </a:p>
          <a:p>
            <a:endParaRPr lang="en-US" dirty="0"/>
          </a:p>
          <a:p>
            <a:r>
              <a:rPr lang="en-US" dirty="0"/>
              <a:t>*These students are considered directly certified through other programs.</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25</a:t>
            </a:fld>
            <a:endParaRPr lang="en-US"/>
          </a:p>
        </p:txBody>
      </p:sp>
    </p:spTree>
    <p:extLst>
      <p:ext uri="{BB962C8B-B14F-4D97-AF65-F5344CB8AC3E}">
        <p14:creationId xmlns:p14="http://schemas.microsoft.com/office/powerpoint/2010/main" val="1003420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r>
              <a:rPr lang="en-US" sz="1200" dirty="0"/>
              <a:t>Section 4 is where information is reported about the applications you received. This section can be tricky because the data is as of two different dates. Column A is the number of applications as of Oct 1. These are the same numbers you used to determine your sample size for Verification. And in Column B, you’ll report the number of students as of Oct 31, which is the last operating day of October this year. </a:t>
            </a:r>
          </a:p>
          <a:p>
            <a:endParaRPr lang="en-US" sz="1200" dirty="0"/>
          </a:p>
          <a:p>
            <a:r>
              <a:rPr lang="en-US" sz="1200" dirty="0"/>
              <a:t>Districts operating CEP would only complete this section for schools not using CEP, as no applications are collected at schools implementing CEP. </a:t>
            </a:r>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26</a:t>
            </a:fld>
            <a:endParaRPr lang="en-US"/>
          </a:p>
        </p:txBody>
      </p:sp>
    </p:spTree>
    <p:extLst>
      <p:ext uri="{BB962C8B-B14F-4D97-AF65-F5344CB8AC3E}">
        <p14:creationId xmlns:p14="http://schemas.microsoft.com/office/powerpoint/2010/main" val="2183783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4-1: Report the total number of categorical applications that were on file on October 1 in Column A. This includes all SNAP, TANF, FDPIR, and foster-only applications. In other words, list all your </a:t>
            </a:r>
            <a:r>
              <a:rPr lang="en-US" sz="1200" b="1" dirty="0"/>
              <a:t>CASE NUMBER and foster-only applications</a:t>
            </a:r>
            <a:r>
              <a:rPr lang="en-US" sz="1200" dirty="0"/>
              <a:t>. In column B, report the number of students who appeared on these types of applications as of Oct. 31. This would also include students who were determined extended eligible through SNAP, TANF or FDPIR information on the application. </a:t>
            </a:r>
          </a:p>
          <a:p>
            <a:endParaRPr lang="en-US" sz="1200" dirty="0"/>
          </a:p>
          <a:p>
            <a:r>
              <a:rPr lang="en-US" sz="1200" dirty="0"/>
              <a:t>In this section, mixed applications may be tricky, where students may have different eligibility occur on the same application, like an application that includes a foster student and other students in the household who do not meet income guidelines. Applications with more than one eligibility type, you would report </a:t>
            </a:r>
            <a:r>
              <a:rPr lang="en-US" sz="1800" dirty="0">
                <a:effectLst/>
                <a:latin typeface="Calibri" panose="020F0502020204030204" pitchFamily="34" charset="0"/>
                <a:ea typeface="Calibri" panose="020F0502020204030204" pitchFamily="34" charset="0"/>
                <a:cs typeface="Times New Roman" panose="02020603050405020304" pitchFamily="18" charset="0"/>
              </a:rPr>
              <a:t>in 4-2 or 4-3.</a:t>
            </a:r>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27</a:t>
            </a:fld>
            <a:endParaRPr lang="en-US"/>
          </a:p>
        </p:txBody>
      </p:sp>
    </p:spTree>
    <p:extLst>
      <p:ext uri="{BB962C8B-B14F-4D97-AF65-F5344CB8AC3E}">
        <p14:creationId xmlns:p14="http://schemas.microsoft.com/office/powerpoint/2010/main" val="1268732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line 4-2, Report the total number of </a:t>
            </a:r>
            <a:r>
              <a:rPr lang="en-US" sz="1200" b="1" dirty="0"/>
              <a:t>free income applications</a:t>
            </a:r>
            <a:r>
              <a:rPr lang="en-US" sz="1200" dirty="0"/>
              <a:t> that were on file on October 1. Report the </a:t>
            </a:r>
            <a:r>
              <a:rPr lang="en-US" sz="1200" b="1" dirty="0"/>
              <a:t>number of students </a:t>
            </a:r>
            <a:r>
              <a:rPr lang="en-US" sz="1200" dirty="0"/>
              <a:t>approved as FREE eligible on Oct 31 in column B. </a:t>
            </a:r>
            <a:endParaRPr lang="en-US" sz="1200" baseline="30000" dirty="0"/>
          </a:p>
          <a:p>
            <a:endParaRPr lang="en-US" sz="1200" dirty="0"/>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28</a:t>
            </a:fld>
            <a:endParaRPr lang="en-US"/>
          </a:p>
        </p:txBody>
      </p:sp>
    </p:spTree>
    <p:extLst>
      <p:ext uri="{BB962C8B-B14F-4D97-AF65-F5344CB8AC3E}">
        <p14:creationId xmlns:p14="http://schemas.microsoft.com/office/powerpoint/2010/main" val="2604282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line 4-3, Report the total number of </a:t>
            </a:r>
            <a:r>
              <a:rPr lang="en-US" sz="1200" b="1" dirty="0"/>
              <a:t>Reduced income applications</a:t>
            </a:r>
            <a:r>
              <a:rPr lang="en-US" sz="1200" dirty="0"/>
              <a:t> that were on file on October 1. Report the </a:t>
            </a:r>
            <a:r>
              <a:rPr lang="en-US" sz="1200" b="1" dirty="0"/>
              <a:t>number of students </a:t>
            </a:r>
            <a:r>
              <a:rPr lang="en-US" sz="1200" dirty="0"/>
              <a:t>approved as REDUCED eligible on Oct 31 in column B. </a:t>
            </a:r>
          </a:p>
          <a:p>
            <a:endParaRPr lang="en-US" sz="1200" dirty="0"/>
          </a:p>
          <a:p>
            <a:r>
              <a:rPr lang="en-US" sz="1200" dirty="0"/>
              <a:t>Lines T-1 and T- 2 will auto-fill!</a:t>
            </a:r>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29</a:t>
            </a:fld>
            <a:endParaRPr lang="en-US"/>
          </a:p>
        </p:txBody>
      </p:sp>
    </p:spTree>
    <p:extLst>
      <p:ext uri="{BB962C8B-B14F-4D97-AF65-F5344CB8AC3E}">
        <p14:creationId xmlns:p14="http://schemas.microsoft.com/office/powerpoint/2010/main" val="1947903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rebuchet MS" panose="020B0603020202020204" pitchFamily="34" charset="0"/>
              </a:rPr>
              <a:t>Here are some other conditions for success to make our time together today as meaningful as possible include. </a:t>
            </a:r>
          </a:p>
          <a:p>
            <a:r>
              <a:rPr lang="en-US" sz="1200" dirty="0">
                <a:latin typeface="Trebuchet MS" panose="020B0603020202020204" pitchFamily="34" charset="0"/>
              </a:rPr>
              <a:t>Are there any other conditions that would help ensure a successful session that you would like to add today? </a:t>
            </a:r>
          </a:p>
        </p:txBody>
      </p:sp>
      <p:sp>
        <p:nvSpPr>
          <p:cNvPr id="4" name="Slide Number Placeholder 3"/>
          <p:cNvSpPr>
            <a:spLocks noGrp="1"/>
          </p:cNvSpPr>
          <p:nvPr>
            <p:ph type="sldNum" sz="quarter" idx="5"/>
          </p:nvPr>
        </p:nvSpPr>
        <p:spPr/>
        <p:txBody>
          <a:bodyPr/>
          <a:lstStyle/>
          <a:p>
            <a:fld id="{FF8D0E63-0F6A-47B0-8BD1-6E95B004C872}" type="slidenum">
              <a:rPr lang="en-US" smtClean="0"/>
              <a:t>3</a:t>
            </a:fld>
            <a:endParaRPr lang="en-US" dirty="0"/>
          </a:p>
        </p:txBody>
      </p:sp>
    </p:spTree>
    <p:extLst>
      <p:ext uri="{BB962C8B-B14F-4D97-AF65-F5344CB8AC3E}">
        <p14:creationId xmlns:p14="http://schemas.microsoft.com/office/powerpoint/2010/main" val="3009231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5 is where you report your activities around Verification. If you used the verification tracker through the process, you should be in good shape to complete this part of the report!</a:t>
            </a:r>
          </a:p>
          <a:p>
            <a:endParaRPr lang="en-US"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30</a:t>
            </a:fld>
            <a:endParaRPr lang="en-US"/>
          </a:p>
        </p:txBody>
      </p:sp>
    </p:spTree>
    <p:extLst>
      <p:ext uri="{BB962C8B-B14F-4D97-AF65-F5344CB8AC3E}">
        <p14:creationId xmlns:p14="http://schemas.microsoft.com/office/powerpoint/2010/main" val="1172227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For line 5-1, check this box ONLY if you are an </a:t>
            </a:r>
            <a:r>
              <a:rPr lang="en-US" sz="1200" dirty="0"/>
              <a:t>RCCI or sponsor on district-wide CEP or Provision 2 in a non-base year.</a:t>
            </a:r>
          </a:p>
          <a:p>
            <a:pPr marL="0" indent="0">
              <a:buNone/>
            </a:pPr>
            <a:endParaRPr lang="en-US" dirty="0"/>
          </a:p>
          <a:p>
            <a:pPr marL="0" indent="0">
              <a:buNone/>
            </a:pPr>
            <a:r>
              <a:rPr lang="en-US" dirty="0"/>
              <a:t>If you collect income applications and are required to conduct verification, Skip 5-1. </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31</a:t>
            </a:fld>
            <a:endParaRPr lang="en-US"/>
          </a:p>
        </p:txBody>
      </p:sp>
    </p:spTree>
    <p:extLst>
      <p:ext uri="{BB962C8B-B14F-4D97-AF65-F5344CB8AC3E}">
        <p14:creationId xmlns:p14="http://schemas.microsoft.com/office/powerpoint/2010/main" val="1811202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For line 5-2, this is where you describe the timeline of your verification activity. Was it completed on time on Nov. 15? OR was it completed after Nov 15? OR did verification not occur or was it incomplete? In order to be in compliance, verification should have been completed by Nov. 15. </a:t>
            </a:r>
          </a:p>
        </p:txBody>
      </p:sp>
      <p:sp>
        <p:nvSpPr>
          <p:cNvPr id="4" name="Slide Number Placeholder 3"/>
          <p:cNvSpPr>
            <a:spLocks noGrp="1"/>
          </p:cNvSpPr>
          <p:nvPr>
            <p:ph type="sldNum" sz="quarter" idx="5"/>
          </p:nvPr>
        </p:nvSpPr>
        <p:spPr/>
        <p:txBody>
          <a:bodyPr/>
          <a:lstStyle/>
          <a:p>
            <a:fld id="{D25BD820-79E5-4BDB-BC53-FD8D7A957165}" type="slidenum">
              <a:rPr lang="en-US" smtClean="0"/>
              <a:t>32</a:t>
            </a:fld>
            <a:endParaRPr lang="en-US"/>
          </a:p>
        </p:txBody>
      </p:sp>
    </p:spTree>
    <p:extLst>
      <p:ext uri="{BB962C8B-B14F-4D97-AF65-F5344CB8AC3E}">
        <p14:creationId xmlns:p14="http://schemas.microsoft.com/office/powerpoint/2010/main" val="2587535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For line 5-3, this is where you would let us know what sampling procedure was used for verification. Most sponsors will use the “Standard” sample, unless you have been notified that you were eligible to use an alternate process. </a:t>
            </a:r>
          </a:p>
          <a:p>
            <a:pPr marL="0" indent="0">
              <a:buNone/>
            </a:pPr>
            <a:endParaRPr lang="en-US" dirty="0"/>
          </a:p>
          <a:p>
            <a:pPr marL="0" indent="0">
              <a:buNone/>
            </a:pPr>
            <a:r>
              <a:rPr lang="en-US" dirty="0"/>
              <a:t>If no Verification was performed, an explanation will need to be given, and may result in Corrective Action. </a:t>
            </a:r>
          </a:p>
        </p:txBody>
      </p:sp>
      <p:sp>
        <p:nvSpPr>
          <p:cNvPr id="4" name="Slide Number Placeholder 3"/>
          <p:cNvSpPr>
            <a:spLocks noGrp="1"/>
          </p:cNvSpPr>
          <p:nvPr>
            <p:ph type="sldNum" sz="quarter" idx="5"/>
          </p:nvPr>
        </p:nvSpPr>
        <p:spPr/>
        <p:txBody>
          <a:bodyPr/>
          <a:lstStyle/>
          <a:p>
            <a:fld id="{D25BD820-79E5-4BDB-BC53-FD8D7A957165}" type="slidenum">
              <a:rPr lang="en-US" smtClean="0"/>
              <a:t>33</a:t>
            </a:fld>
            <a:endParaRPr lang="en-US"/>
          </a:p>
        </p:txBody>
      </p:sp>
    </p:spTree>
    <p:extLst>
      <p:ext uri="{BB962C8B-B14F-4D97-AF65-F5344CB8AC3E}">
        <p14:creationId xmlns:p14="http://schemas.microsoft.com/office/powerpoint/2010/main" val="1759907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Line 5-4: If you chose a sample size that included error prone applications, this box will be available for data entry. Enter the total number of error prone applications as of October 1.</a:t>
            </a:r>
          </a:p>
          <a:p>
            <a:endParaRPr lang="en-US" sz="1200" dirty="0"/>
          </a:p>
          <a:p>
            <a:r>
              <a:rPr lang="en-US" sz="1200" dirty="0"/>
              <a:t>Now, line 5-5 will auto populate based on what type you selected as your sample size on line 5-3. It calculates the correct sample size based off the information you entered in section 4 and the sample size selected, as we talked about earlier. </a:t>
            </a:r>
          </a:p>
        </p:txBody>
      </p:sp>
      <p:sp>
        <p:nvSpPr>
          <p:cNvPr id="4" name="Slide Number Placeholder 3"/>
          <p:cNvSpPr>
            <a:spLocks noGrp="1"/>
          </p:cNvSpPr>
          <p:nvPr>
            <p:ph type="sldNum" sz="quarter" idx="5"/>
          </p:nvPr>
        </p:nvSpPr>
        <p:spPr/>
        <p:txBody>
          <a:bodyPr/>
          <a:lstStyle/>
          <a:p>
            <a:fld id="{D25BD820-79E5-4BDB-BC53-FD8D7A957165}" type="slidenum">
              <a:rPr lang="en-US" smtClean="0"/>
              <a:t>34</a:t>
            </a:fld>
            <a:endParaRPr lang="en-US"/>
          </a:p>
        </p:txBody>
      </p:sp>
    </p:spTree>
    <p:extLst>
      <p:ext uri="{BB962C8B-B14F-4D97-AF65-F5344CB8AC3E}">
        <p14:creationId xmlns:p14="http://schemas.microsoft.com/office/powerpoint/2010/main" val="42888750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For line 5-6, Direct Verification is not currently used in Colorado, so all sponsors should check the box and then line 5-7 will auto-populate with zeros. </a:t>
            </a:r>
          </a:p>
        </p:txBody>
      </p:sp>
      <p:sp>
        <p:nvSpPr>
          <p:cNvPr id="4" name="Slide Number Placeholder 3"/>
          <p:cNvSpPr>
            <a:spLocks noGrp="1"/>
          </p:cNvSpPr>
          <p:nvPr>
            <p:ph type="sldNum" sz="quarter" idx="5"/>
          </p:nvPr>
        </p:nvSpPr>
        <p:spPr/>
        <p:txBody>
          <a:bodyPr/>
          <a:lstStyle/>
          <a:p>
            <a:fld id="{D25BD820-79E5-4BDB-BC53-FD8D7A957165}" type="slidenum">
              <a:rPr lang="en-US" smtClean="0"/>
              <a:t>35</a:t>
            </a:fld>
            <a:endParaRPr lang="en-US"/>
          </a:p>
        </p:txBody>
      </p:sp>
    </p:spTree>
    <p:extLst>
      <p:ext uri="{BB962C8B-B14F-4D97-AF65-F5344CB8AC3E}">
        <p14:creationId xmlns:p14="http://schemas.microsoft.com/office/powerpoint/2010/main" val="25178134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Line 5-8 and the many fields below it collect the results of the verification process. A reminder, this section *does not*</a:t>
            </a:r>
            <a:r>
              <a:rPr lang="en-US" sz="1200" b="1" i="1" dirty="0"/>
              <a:t> </a:t>
            </a:r>
            <a:r>
              <a:rPr lang="en-US" sz="1200" b="0" i="0" dirty="0"/>
              <a:t>include information about directly certified students</a:t>
            </a:r>
            <a:r>
              <a:rPr lang="en-US" sz="1200" b="1" i="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Lines 1-4 ask about applications you verified during the annual process and line VC-1 asks about any applications you may have verified for cause outside of your normal sample size. You are to report the original status of the application and then report what the result of verification was. We’ll look more closely at how to do this. </a:t>
            </a:r>
          </a:p>
          <a:p>
            <a:endParaRPr lang="en-US" sz="1200" dirty="0"/>
          </a:p>
        </p:txBody>
      </p:sp>
      <p:sp>
        <p:nvSpPr>
          <p:cNvPr id="4" name="Slide Number Placeholder 3"/>
          <p:cNvSpPr>
            <a:spLocks noGrp="1"/>
          </p:cNvSpPr>
          <p:nvPr>
            <p:ph type="sldNum" sz="quarter" idx="5"/>
          </p:nvPr>
        </p:nvSpPr>
        <p:spPr/>
        <p:txBody>
          <a:bodyPr/>
          <a:lstStyle/>
          <a:p>
            <a:fld id="{D25BD820-79E5-4BDB-BC53-FD8D7A957165}" type="slidenum">
              <a:rPr lang="en-US" smtClean="0"/>
              <a:t>36</a:t>
            </a:fld>
            <a:endParaRPr lang="en-US"/>
          </a:p>
        </p:txBody>
      </p:sp>
    </p:spTree>
    <p:extLst>
      <p:ext uri="{BB962C8B-B14F-4D97-AF65-F5344CB8AC3E}">
        <p14:creationId xmlns:p14="http://schemas.microsoft.com/office/powerpoint/2010/main" val="29275068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section should be read that the columns (in green) designate the original status of the application, and the rows (in blue) indicate how the application changes through the process of verification. Let’s look at an example: If a verified application was originally free based on income, and it changed to paid as part of the verification process, it would be listed in Column B (Free-Income) for the original status and in Row 3 (Responded, Changed to Paid) for the result. </a:t>
            </a:r>
          </a:p>
          <a:p>
            <a:endParaRPr lang="en-US" sz="1000" dirty="0"/>
          </a:p>
          <a:p>
            <a:pPr defTabSz="933237">
              <a:defRPr/>
            </a:pPr>
            <a:r>
              <a:rPr lang="en-US" sz="1000" dirty="0"/>
              <a:t>The very last line, VC-1, asks for the total number of applications verified for cause as of November 15 . List all applications verified for cause on VC-1 and list the results in table 5-8 alongside your other verification results. Applications entered in this section should equal the number of verified applications from line 5-5 and any applications verified for cause that are entered on line VC-1, unless you had households that became directly certified. </a:t>
            </a:r>
          </a:p>
          <a:p>
            <a:pPr defTabSz="933237">
              <a:defRPr/>
            </a:pPr>
            <a:endParaRPr lang="en-US" sz="1000" dirty="0"/>
          </a:p>
          <a:p>
            <a:r>
              <a:rPr lang="en-US" sz="1000" dirty="0"/>
              <a:t>For example, if you had to verify 2 applications in your annual sample size and you verified 3 applications for cause, you will report 5 results in table 5-8. </a:t>
            </a:r>
          </a:p>
          <a:p>
            <a:endParaRPr lang="en-US" sz="1100" dirty="0"/>
          </a:p>
          <a:p>
            <a:r>
              <a:rPr lang="en-US" sz="1100" dirty="0"/>
              <a:t>We use the data entered in these tables to analyze response trends (students that respond and change in status) and non-response rates. You can use the data specifically from Row 4 to analyze your own verification non-response rates. This will be useful to analyze the effectiveness of methods you’re using to encourage families to respond. You can also use data submitted in section 3 to identify trends of your directly certified students from year to year. </a:t>
            </a:r>
          </a:p>
        </p:txBody>
      </p:sp>
    </p:spTree>
    <p:extLst>
      <p:ext uri="{BB962C8B-B14F-4D97-AF65-F5344CB8AC3E}">
        <p14:creationId xmlns:p14="http://schemas.microsoft.com/office/powerpoint/2010/main" val="402637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three columns are divided into A. FREE Applications determined by categorical eligibility, then Column B, FREE Applications that were determined based on income, and Column C. Reduced Price Applications that were determined by income. Each application you chose for verification will fit into one of those categories. </a:t>
            </a:r>
          </a:p>
          <a:p>
            <a:endParaRPr lang="en-US" sz="1200" dirty="0"/>
          </a:p>
          <a:p>
            <a:r>
              <a:rPr lang="en-US" sz="1200" dirty="0"/>
              <a:t>Under each category, there are further sub-columns, a and b for each type of application. Column a is to report the number of each type of application, and column b is to report the number of students. Another example, if you had 2 free applications, one with 2 student and one with 3 students, that were chosen for verification based on income, and there was no change to the status after the families responded, you would record those in Column B, with the number of applications, *two* in sub-column a, and the number of students on those applications in sub-column b. which would be *five*.</a:t>
            </a:r>
          </a:p>
        </p:txBody>
      </p:sp>
      <p:sp>
        <p:nvSpPr>
          <p:cNvPr id="4" name="Slide Number Placeholder 3"/>
          <p:cNvSpPr>
            <a:spLocks noGrp="1"/>
          </p:cNvSpPr>
          <p:nvPr>
            <p:ph type="sldNum" sz="quarter" idx="5"/>
          </p:nvPr>
        </p:nvSpPr>
        <p:spPr/>
        <p:txBody>
          <a:bodyPr/>
          <a:lstStyle/>
          <a:p>
            <a:fld id="{D25BD820-79E5-4BDB-BC53-FD8D7A957165}" type="slidenum">
              <a:rPr lang="en-US" smtClean="0"/>
              <a:t>38</a:t>
            </a:fld>
            <a:endParaRPr lang="en-US"/>
          </a:p>
        </p:txBody>
      </p:sp>
    </p:spTree>
    <p:extLst>
      <p:ext uri="{BB962C8B-B14F-4D97-AF65-F5344CB8AC3E}">
        <p14:creationId xmlns:p14="http://schemas.microsoft.com/office/powerpoint/2010/main" val="1189670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200" dirty="0"/>
              <a:t>The very last line, VC-1, asks for the total number of applications verified for cause as of November 15 . List all applications verified for cause on VC-1 and list the results in table 5-8 alongside your other verification results. </a:t>
            </a:r>
          </a:p>
          <a:p>
            <a:pPr defTabSz="933237">
              <a:defRPr/>
            </a:pPr>
            <a:endParaRPr lang="en-US" sz="1200" dirty="0"/>
          </a:p>
          <a:p>
            <a:pPr defTabSz="933237">
              <a:defRPr/>
            </a:pPr>
            <a:r>
              <a:rPr lang="en-US" sz="1200" dirty="0"/>
              <a:t>Applications entered in 5-8 should equal the number of verified applications from line 5-5 PLUS applications verified for cause that are entered on line VC-1, unless you had households that became directly certified during the Verification process. </a:t>
            </a:r>
          </a:p>
          <a:p>
            <a:pPr defTabSz="933237">
              <a:defRPr/>
            </a:pPr>
            <a:endParaRPr lang="en-US" sz="1200" dirty="0"/>
          </a:p>
          <a:p>
            <a:pPr marL="0" marR="0" lvl="0" indent="0" algn="l" defTabSz="933237" rtl="0" eaLnBrk="1" fontAlgn="auto" latinLnBrk="0" hangingPunct="1">
              <a:lnSpc>
                <a:spcPct val="100000"/>
              </a:lnSpc>
              <a:spcBef>
                <a:spcPts val="0"/>
              </a:spcBef>
              <a:spcAft>
                <a:spcPts val="0"/>
              </a:spcAft>
              <a:buClrTx/>
              <a:buSzTx/>
              <a:buFontTx/>
              <a:buNone/>
              <a:tabLst/>
              <a:defRPr/>
            </a:pPr>
            <a:r>
              <a:rPr lang="en-US" sz="1200" dirty="0"/>
              <a:t>We use the data entered in these tables to analyze response trends (students that respond and change in status) and non-response rates. You can use the data specifically from Row 4 to analyze your own verification non-response rates. This will be useful to analyze the effectiveness of methods you’re using to encourage families to respond. You can also use data submitted in section 3 to identify trends of your directly certified students from year to year. </a:t>
            </a:r>
          </a:p>
          <a:p>
            <a:pPr defTabSz="933237">
              <a:defRPr/>
            </a:pPr>
            <a:endParaRPr lang="en-US" sz="1200" dirty="0"/>
          </a:p>
        </p:txBody>
      </p:sp>
      <p:sp>
        <p:nvSpPr>
          <p:cNvPr id="4" name="Slide Number Placeholder 3"/>
          <p:cNvSpPr>
            <a:spLocks noGrp="1"/>
          </p:cNvSpPr>
          <p:nvPr>
            <p:ph type="sldNum" sz="quarter" idx="5"/>
          </p:nvPr>
        </p:nvSpPr>
        <p:spPr/>
        <p:txBody>
          <a:bodyPr/>
          <a:lstStyle/>
          <a:p>
            <a:fld id="{D25BD820-79E5-4BDB-BC53-FD8D7A957165}" type="slidenum">
              <a:rPr lang="en-US" smtClean="0"/>
              <a:t>39</a:t>
            </a:fld>
            <a:endParaRPr lang="en-US"/>
          </a:p>
        </p:txBody>
      </p:sp>
    </p:spTree>
    <p:extLst>
      <p:ext uri="{BB962C8B-B14F-4D97-AF65-F5344CB8AC3E}">
        <p14:creationId xmlns:p14="http://schemas.microsoft.com/office/powerpoint/2010/main" val="2710531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rebuchet MS" panose="020B0603020202020204" pitchFamily="34" charset="0"/>
              </a:rPr>
              <a:t>We have spent time updating our vision and mission. </a:t>
            </a:r>
          </a:p>
        </p:txBody>
      </p:sp>
      <p:sp>
        <p:nvSpPr>
          <p:cNvPr id="4" name="Slide Number Placeholder 3"/>
          <p:cNvSpPr>
            <a:spLocks noGrp="1"/>
          </p:cNvSpPr>
          <p:nvPr>
            <p:ph type="sldNum" sz="quarter" idx="5"/>
          </p:nvPr>
        </p:nvSpPr>
        <p:spPr/>
        <p:txBody>
          <a:bodyPr/>
          <a:lstStyle/>
          <a:p>
            <a:fld id="{FF8D0E63-0F6A-47B0-8BD1-6E95B004C872}" type="slidenum">
              <a:rPr lang="en-US" smtClean="0"/>
              <a:t>4</a:t>
            </a:fld>
            <a:endParaRPr lang="en-US" dirty="0"/>
          </a:p>
        </p:txBody>
      </p:sp>
    </p:spTree>
    <p:extLst>
      <p:ext uri="{BB962C8B-B14F-4D97-AF65-F5344CB8AC3E}">
        <p14:creationId xmlns:p14="http://schemas.microsoft.com/office/powerpoint/2010/main" val="982931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a:t>
            </a:r>
            <a:r>
              <a:rPr lang="en-US" baseline="0" dirty="0"/>
              <a:t> you have completed all sections of the VCR, or if you have started it and want to come back to it later, you can select save, then finish. If there are no errors, your report will be in a submitted status on the main page. </a:t>
            </a:r>
            <a:endParaRPr lang="en-US" dirty="0"/>
          </a:p>
          <a:p>
            <a:endParaRPr lang="en-US" dirty="0"/>
          </a:p>
        </p:txBody>
      </p:sp>
    </p:spTree>
    <p:extLst>
      <p:ext uri="{BB962C8B-B14F-4D97-AF65-F5344CB8AC3E}">
        <p14:creationId xmlns:p14="http://schemas.microsoft.com/office/powerpoint/2010/main" val="22756912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something is incorrect or incomplete you will receive an error message after you hit save. You can click edit to review the errors immediately or you can select finish and come back later. Your report will show a status of error until you do revisit it. You can come back to the report and fix your errors at anytime by selecting “Modify”. </a:t>
            </a:r>
            <a:endParaRPr lang="en-US" dirty="0"/>
          </a:p>
          <a:p>
            <a:endParaRPr lang="en-US" dirty="0"/>
          </a:p>
        </p:txBody>
      </p:sp>
    </p:spTree>
    <p:extLst>
      <p:ext uri="{BB962C8B-B14F-4D97-AF65-F5344CB8AC3E}">
        <p14:creationId xmlns:p14="http://schemas.microsoft.com/office/powerpoint/2010/main" val="16595377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School Nutrition reviews each VCR upon submission. If there are errors, or any discrepancies with data submitted, School Nutrition will email/call the person listed as the contact at the top of the report. </a:t>
            </a:r>
          </a:p>
          <a:p>
            <a:endParaRPr lang="en-US" sz="1600" dirty="0"/>
          </a:p>
          <a:p>
            <a:r>
              <a:rPr lang="en-US" sz="1600" dirty="0"/>
              <a:t>We will work with you to fix any errors. If there are no errors, we will approve your VCR. You can view the status of your report on the main page. The final due date of your VCR is February 1. Please submit as early as possible to account for time needed to fix possible errors. </a:t>
            </a:r>
          </a:p>
        </p:txBody>
      </p:sp>
    </p:spTree>
    <p:extLst>
      <p:ext uri="{BB962C8B-B14F-4D97-AF65-F5344CB8AC3E}">
        <p14:creationId xmlns:p14="http://schemas.microsoft.com/office/powerpoint/2010/main" val="521927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School Nutrition has moved all of its online trainings to a new platform. To access the online trainings and receive professional standards credit, you need to register for a FREE Moodle account. Registration only takes a few seconds to complete. Once you have submitted your registration, our office will create your account. You will receive an email to confirm your Moodle account and then you will be able to access the trainings. If you have any questions, please contact Alicia Grove at grove_a@cde.state.co.us or 720-795-2038.</a:t>
            </a:r>
          </a:p>
        </p:txBody>
      </p:sp>
      <p:sp>
        <p:nvSpPr>
          <p:cNvPr id="4" name="Slide Number Placeholder 3"/>
          <p:cNvSpPr>
            <a:spLocks noGrp="1"/>
          </p:cNvSpPr>
          <p:nvPr>
            <p:ph type="sldNum" sz="quarter" idx="5"/>
          </p:nvPr>
        </p:nvSpPr>
        <p:spPr/>
        <p:txBody>
          <a:bodyPr/>
          <a:lstStyle/>
          <a:p>
            <a:fld id="{FF8D0E63-0F6A-47B0-8BD1-6E95B004C872}" type="slidenum">
              <a:rPr lang="en-US" smtClean="0"/>
              <a:t>44</a:t>
            </a:fld>
            <a:endParaRPr lang="en-US" dirty="0"/>
          </a:p>
        </p:txBody>
      </p:sp>
    </p:spTree>
    <p:extLst>
      <p:ext uri="{BB962C8B-B14F-4D97-AF65-F5344CB8AC3E}">
        <p14:creationId xmlns:p14="http://schemas.microsoft.com/office/powerpoint/2010/main" val="11116993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ebuchet MS" panose="020B0603020202020204" pitchFamily="34" charset="0"/>
              </a:rPr>
              <a:t>This link will be emailed out to all training attendees. This information is included for those watching this training at a later date as a recording. </a:t>
            </a:r>
          </a:p>
          <a:p>
            <a:r>
              <a:rPr lang="en-US" dirty="0">
                <a:latin typeface="Trebuchet MS" panose="020B0603020202020204" pitchFamily="34" charset="0"/>
              </a:rPr>
              <a:t>Thank you so much for your feedback - we are always looking for ways to improve our trainings to better support you. </a:t>
            </a:r>
          </a:p>
        </p:txBody>
      </p:sp>
      <p:sp>
        <p:nvSpPr>
          <p:cNvPr id="4" name="Slide Number Placeholder 3"/>
          <p:cNvSpPr>
            <a:spLocks noGrp="1"/>
          </p:cNvSpPr>
          <p:nvPr>
            <p:ph type="sldNum" sz="quarter" idx="5"/>
          </p:nvPr>
        </p:nvSpPr>
        <p:spPr/>
        <p:txBody>
          <a:bodyPr/>
          <a:lstStyle/>
          <a:p>
            <a:fld id="{FF8D0E63-0F6A-47B0-8BD1-6E95B004C872}" type="slidenum">
              <a:rPr lang="en-US" smtClean="0"/>
              <a:t>45</a:t>
            </a:fld>
            <a:endParaRPr lang="en-US" dirty="0"/>
          </a:p>
        </p:txBody>
      </p:sp>
    </p:spTree>
    <p:extLst>
      <p:ext uri="{BB962C8B-B14F-4D97-AF65-F5344CB8AC3E}">
        <p14:creationId xmlns:p14="http://schemas.microsoft.com/office/powerpoint/2010/main" val="3150763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Calibri" panose="020F0502020204030204" pitchFamily="34" charset="0"/>
              </a:rPr>
              <a:t>We include the nondiscrimination statement in our trainings as a reminder of our responsibilities to ensure all eligible people may participate in our child nutrition programs. As equal opportunity providers, we prohibit discrimination in our programs and provide fair and equitable treatment to every participant. This statement has been updated this year, so just a quick reminder to make sure it’s updated on your materials.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Calibri" panose="020F0502020204030204" pitchFamily="34" charset="0"/>
              </a:rPr>
              <a:t>For the full disclosure statement, visit the School Nutrition civil rights webpage.</a:t>
            </a:r>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5</a:t>
            </a:fld>
            <a:endParaRPr lang="en-US" dirty="0"/>
          </a:p>
        </p:txBody>
      </p:sp>
    </p:spTree>
    <p:extLst>
      <p:ext uri="{BB962C8B-B14F-4D97-AF65-F5344CB8AC3E}">
        <p14:creationId xmlns:p14="http://schemas.microsoft.com/office/powerpoint/2010/main" val="326975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a:t>
            </a:r>
            <a:r>
              <a:rPr lang="en-US" baseline="0" dirty="0"/>
              <a:t> the end of this training, you will have gained knowledge in interpreting valid verification responses versus non-responses, properly categorized your directly certified students in order to accurately report them, identified trends in your data and learned to assess the accuracy of your data. </a:t>
            </a:r>
          </a:p>
          <a:p>
            <a:endParaRPr lang="en-US" baseline="0" dirty="0"/>
          </a:p>
          <a:p>
            <a:r>
              <a:rPr lang="en-US" baseline="0" dirty="0"/>
              <a:t>After completing the evaluation that will be emailed to you, you will receive one hour of professional standards credit in Free and Reduced-Price Meal Benefits.</a:t>
            </a:r>
            <a:endParaRPr lang="en-US" dirty="0"/>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6</a:t>
            </a:fld>
            <a:endParaRPr lang="en-US" dirty="0"/>
          </a:p>
        </p:txBody>
      </p:sp>
    </p:spTree>
    <p:extLst>
      <p:ext uri="{BB962C8B-B14F-4D97-AF65-F5344CB8AC3E}">
        <p14:creationId xmlns:p14="http://schemas.microsoft.com/office/powerpoint/2010/main" val="1631433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1</a:t>
            </a:r>
          </a:p>
          <a:p>
            <a:r>
              <a:rPr lang="en-US" dirty="0"/>
              <a:t>With the housekeeping out of the way and before we dive into the content of today’s presentation, I want to get a feel for who we have in our audience today.</a:t>
            </a:r>
          </a:p>
          <a:p>
            <a:endParaRPr lang="en-US" dirty="0"/>
          </a:p>
          <a:p>
            <a:r>
              <a:rPr lang="en-US" b="1" baseline="0" dirty="0"/>
              <a:t>How familiar/comfortable are you with the VCR?</a:t>
            </a:r>
          </a:p>
          <a:p>
            <a:endParaRPr lang="en-US" baseline="0" dirty="0"/>
          </a:p>
          <a:p>
            <a:r>
              <a:rPr lang="en-US" b="1" baseline="0" dirty="0"/>
              <a:t>A: Ready to tackle it; I’m an old pro!</a:t>
            </a:r>
          </a:p>
          <a:p>
            <a:r>
              <a:rPr lang="en-US" b="1" baseline="0" dirty="0"/>
              <a:t>B: A little stressed, but I’ll be okay.</a:t>
            </a:r>
          </a:p>
          <a:p>
            <a:r>
              <a:rPr lang="en-US" b="1" baseline="0" dirty="0"/>
              <a:t>C: I have no idea what I am doing!</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7</a:t>
            </a:fld>
            <a:endParaRPr lang="en-US"/>
          </a:p>
        </p:txBody>
      </p:sp>
    </p:spTree>
    <p:extLst>
      <p:ext uri="{BB962C8B-B14F-4D97-AF65-F5344CB8AC3E}">
        <p14:creationId xmlns:p14="http://schemas.microsoft.com/office/powerpoint/2010/main" val="1029252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basics: what is the Verification Collection Report? It is a report of the verification activities you conduct annually. It is also referred to as the FNS – 742. It is a required report due February 1</a:t>
            </a:r>
            <a:r>
              <a:rPr lang="en-US" baseline="30000" dirty="0"/>
              <a:t>st</a:t>
            </a:r>
            <a:r>
              <a:rPr lang="en-US" dirty="0"/>
              <a:t>. If you fail to submit the data by that date, it will result in a corrective action, so it’s important. But, we are here to help!</a:t>
            </a:r>
          </a:p>
          <a:p>
            <a:endParaRPr lang="en-US" dirty="0"/>
          </a:p>
          <a:p>
            <a:r>
              <a:rPr lang="en-US" dirty="0"/>
              <a:t> If you need a refresher on verification, check out the school nutrition website! </a:t>
            </a:r>
          </a:p>
        </p:txBody>
      </p:sp>
      <p:sp>
        <p:nvSpPr>
          <p:cNvPr id="4" name="Slide Number Placeholder 3"/>
          <p:cNvSpPr>
            <a:spLocks noGrp="1"/>
          </p:cNvSpPr>
          <p:nvPr>
            <p:ph type="sldNum" sz="quarter" idx="5"/>
          </p:nvPr>
        </p:nvSpPr>
        <p:spPr/>
        <p:txBody>
          <a:bodyPr/>
          <a:lstStyle/>
          <a:p>
            <a:fld id="{D25BD820-79E5-4BDB-BC53-FD8D7A957165}" type="slidenum">
              <a:rPr lang="en-US" smtClean="0"/>
              <a:t>8</a:t>
            </a:fld>
            <a:endParaRPr lang="en-US"/>
          </a:p>
        </p:txBody>
      </p:sp>
    </p:spTree>
    <p:extLst>
      <p:ext uri="{BB962C8B-B14F-4D97-AF65-F5344CB8AC3E}">
        <p14:creationId xmlns:p14="http://schemas.microsoft.com/office/powerpoint/2010/main" val="4250963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what type of sponsor you are, your requirements for verification and the VCR are different. This chart represents the</a:t>
            </a:r>
            <a:r>
              <a:rPr lang="en-US" baseline="0" dirty="0"/>
              <a:t> verification activities and VCR requirements based on RCCI/Provisional types. This can be good reference to know which parts are required of you. An x in the box indicates a required activity. </a:t>
            </a:r>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9</a:t>
            </a:fld>
            <a:endParaRPr lang="en-US"/>
          </a:p>
        </p:txBody>
      </p:sp>
    </p:spTree>
    <p:extLst>
      <p:ext uri="{BB962C8B-B14F-4D97-AF65-F5344CB8AC3E}">
        <p14:creationId xmlns:p14="http://schemas.microsoft.com/office/powerpoint/2010/main" val="42634178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42.png"/><Relationship Id="rId4" Type="http://schemas.openxmlformats.org/officeDocument/2006/relationships/image" Target="../media/image41.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3.xml"/><Relationship Id="rId4" Type="http://schemas.openxmlformats.org/officeDocument/2006/relationships/image" Target="../media/image46.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3.xml"/><Relationship Id="rId4" Type="http://schemas.openxmlformats.org/officeDocument/2006/relationships/image" Target="../media/image47.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3.xml"/><Relationship Id="rId4" Type="http://schemas.openxmlformats.org/officeDocument/2006/relationships/image" Target="../media/image48.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3.xml"/><Relationship Id="rId4" Type="http://schemas.openxmlformats.org/officeDocument/2006/relationships/image" Target="../media/image49.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3.xml"/><Relationship Id="rId4" Type="http://schemas.openxmlformats.org/officeDocument/2006/relationships/image" Target="../media/image50.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3.xml"/><Relationship Id="rId4" Type="http://schemas.openxmlformats.org/officeDocument/2006/relationships/image" Target="../media/image51.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7" cy="6857999"/>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5617028"/>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13" name="Picture 12" descr="A picture containing logo&#10;&#10;Description automatically generated">
            <a:extLst>
              <a:ext uri="{FF2B5EF4-FFF2-40B4-BE49-F238E27FC236}">
                <a16:creationId xmlns:a16="http://schemas.microsoft.com/office/drawing/2014/main" id="{84EA44D7-CF9E-477E-9555-A546D920B6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3053982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0C34E36-DCD1-473D-85C1-6BDA39CB36E0}"/>
              </a:ext>
            </a:extLst>
          </p:cNvPr>
          <p:cNvSpPr>
            <a:spLocks noGrp="1"/>
          </p:cNvSpPr>
          <p:nvPr>
            <p:ph sz="half" idx="2"/>
          </p:nvPr>
        </p:nvSpPr>
        <p:spPr>
          <a:xfrm>
            <a:off x="91440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3560"/>
            <a:ext cx="9003323" cy="325902"/>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3" name="Picture 12" descr="A picture containing text&#10;&#10;Description automatically generated">
            <a:extLst>
              <a:ext uri="{FF2B5EF4-FFF2-40B4-BE49-F238E27FC236}">
                <a16:creationId xmlns:a16="http://schemas.microsoft.com/office/drawing/2014/main" id="{09E63B25-CD1D-42B7-9E11-4B23C0A079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a:extLst>
              <a:ext uri="{FF2B5EF4-FFF2-40B4-BE49-F238E27FC236}">
                <a16:creationId xmlns:a16="http://schemas.microsoft.com/office/drawing/2014/main" id="{535CBF5A-5B4F-4339-AA63-D6EA270D79DB}"/>
              </a:ext>
            </a:extLst>
          </p:cNvPr>
          <p:cNvSpPr>
            <a:spLocks noGrp="1"/>
          </p:cNvSpPr>
          <p:nvPr>
            <p:ph sz="half" idx="11"/>
          </p:nvPr>
        </p:nvSpPr>
        <p:spPr>
          <a:xfrm>
            <a:off x="635508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8027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3560"/>
            <a:ext cx="9003323" cy="325902"/>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3" name="Picture 12" descr="A picture containing text&#10;&#10;Description automatically generated">
            <a:extLst>
              <a:ext uri="{FF2B5EF4-FFF2-40B4-BE49-F238E27FC236}">
                <a16:creationId xmlns:a16="http://schemas.microsoft.com/office/drawing/2014/main" id="{09E63B25-CD1D-42B7-9E11-4B23C0A079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133573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770711" y="1124712"/>
            <a:ext cx="3840480" cy="1200477"/>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9" name="Picture 8" descr="A picture containing text&#10;&#10;Description automatically generated">
            <a:extLst>
              <a:ext uri="{FF2B5EF4-FFF2-40B4-BE49-F238E27FC236}">
                <a16:creationId xmlns:a16="http://schemas.microsoft.com/office/drawing/2014/main" id="{210CEC67-CB1B-496B-86A1-568E011CF0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3732" y="2241691"/>
            <a:ext cx="5114109" cy="325902"/>
          </a:xfrm>
          <a:prstGeom prst="rect">
            <a:avLst/>
          </a:prstGeom>
        </p:spPr>
      </p:pic>
      <p:sp>
        <p:nvSpPr>
          <p:cNvPr id="11" name="Content Placeholder 3">
            <a:extLst>
              <a:ext uri="{FF2B5EF4-FFF2-40B4-BE49-F238E27FC236}">
                <a16:creationId xmlns:a16="http://schemas.microsoft.com/office/drawing/2014/main" id="{00BECAD7-3F35-493C-93ED-47D9580F27CC}"/>
              </a:ext>
            </a:extLst>
          </p:cNvPr>
          <p:cNvSpPr>
            <a:spLocks noGrp="1"/>
          </p:cNvSpPr>
          <p:nvPr>
            <p:ph sz="half" idx="2"/>
          </p:nvPr>
        </p:nvSpPr>
        <p:spPr>
          <a:xfrm>
            <a:off x="591094" y="2677394"/>
            <a:ext cx="4614455" cy="3569154"/>
          </a:xfrm>
        </p:spPr>
        <p:txBody>
          <a:bodyPr/>
          <a:lstStyle>
            <a:lvl1pPr marL="0" indent="0" algn="ctr">
              <a:buFontTx/>
              <a:buNone/>
              <a:defRPr/>
            </a:lvl1pPr>
          </a:lstStyle>
          <a:p>
            <a:pPr lvl="0"/>
            <a:r>
              <a:rPr lang="en-US" dirty="0"/>
              <a:t>Click to edit Master text styles</a:t>
            </a:r>
          </a:p>
        </p:txBody>
      </p:sp>
    </p:spTree>
    <p:extLst>
      <p:ext uri="{BB962C8B-B14F-4D97-AF65-F5344CB8AC3E}">
        <p14:creationId xmlns:p14="http://schemas.microsoft.com/office/powerpoint/2010/main" val="302065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347472" y="347472"/>
            <a:ext cx="11552791" cy="594459"/>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9" name="Picture 8" descr="A picture containing text&#10;&#10;Description automatically generated">
            <a:extLst>
              <a:ext uri="{FF2B5EF4-FFF2-40B4-BE49-F238E27FC236}">
                <a16:creationId xmlns:a16="http://schemas.microsoft.com/office/drawing/2014/main" id="{210CEC67-CB1B-496B-86A1-568E011CF0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63560"/>
            <a:ext cx="13768251" cy="325902"/>
          </a:xfrm>
          <a:prstGeom prst="rect">
            <a:avLst/>
          </a:prstGeom>
        </p:spPr>
      </p:pic>
      <p:pic>
        <p:nvPicPr>
          <p:cNvPr id="3" name="Picture 2" descr="Shape&#10;&#10;Description automatically generated">
            <a:extLst>
              <a:ext uri="{FF2B5EF4-FFF2-40B4-BE49-F238E27FC236}">
                <a16:creationId xmlns:a16="http://schemas.microsoft.com/office/drawing/2014/main" id="{E0CC3E6D-0351-4B24-8028-8BA3A7E0DA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3183" y="1705550"/>
            <a:ext cx="1604610" cy="1600376"/>
          </a:xfrm>
          <a:prstGeom prst="rect">
            <a:avLst/>
          </a:prstGeom>
        </p:spPr>
      </p:pic>
      <p:pic>
        <p:nvPicPr>
          <p:cNvPr id="11" name="Picture 10" descr="Shape&#10;&#10;Description automatically generated">
            <a:extLst>
              <a:ext uri="{FF2B5EF4-FFF2-40B4-BE49-F238E27FC236}">
                <a16:creationId xmlns:a16="http://schemas.microsoft.com/office/drawing/2014/main" id="{6CF898D5-213B-481C-BA30-30EBC1001F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48958" y="1705550"/>
            <a:ext cx="1604610" cy="1600376"/>
          </a:xfrm>
          <a:prstGeom prst="rect">
            <a:avLst/>
          </a:prstGeom>
        </p:spPr>
      </p:pic>
      <p:pic>
        <p:nvPicPr>
          <p:cNvPr id="12" name="Picture 11" descr="Shape&#10;&#10;Description automatically generated">
            <a:extLst>
              <a:ext uri="{FF2B5EF4-FFF2-40B4-BE49-F238E27FC236}">
                <a16:creationId xmlns:a16="http://schemas.microsoft.com/office/drawing/2014/main" id="{015B184C-7EC8-41D8-90CF-4807C2538B7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24733" y="1705550"/>
            <a:ext cx="1604610" cy="1600376"/>
          </a:xfrm>
          <a:prstGeom prst="rect">
            <a:avLst/>
          </a:prstGeom>
        </p:spPr>
      </p:pic>
      <p:pic>
        <p:nvPicPr>
          <p:cNvPr id="13" name="Picture 12" descr="Shape&#10;&#10;Description automatically generated">
            <a:extLst>
              <a:ext uri="{FF2B5EF4-FFF2-40B4-BE49-F238E27FC236}">
                <a16:creationId xmlns:a16="http://schemas.microsoft.com/office/drawing/2014/main" id="{6099BE28-A21B-4AE4-94B6-87925281C3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00508" y="1705550"/>
            <a:ext cx="1604610" cy="1600376"/>
          </a:xfrm>
          <a:prstGeom prst="rect">
            <a:avLst/>
          </a:prstGeom>
        </p:spPr>
      </p:pic>
      <p:pic>
        <p:nvPicPr>
          <p:cNvPr id="14" name="Picture 13" descr="Shape&#10;&#10;Description automatically generated">
            <a:extLst>
              <a:ext uri="{FF2B5EF4-FFF2-40B4-BE49-F238E27FC236}">
                <a16:creationId xmlns:a16="http://schemas.microsoft.com/office/drawing/2014/main" id="{DDEC5C88-BC5F-4619-8627-CB00780BA4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6283" y="1705550"/>
            <a:ext cx="1604610" cy="1600376"/>
          </a:xfrm>
          <a:prstGeom prst="rect">
            <a:avLst/>
          </a:prstGeom>
        </p:spPr>
      </p:pic>
      <p:sp>
        <p:nvSpPr>
          <p:cNvPr id="15" name="Title 1">
            <a:extLst>
              <a:ext uri="{FF2B5EF4-FFF2-40B4-BE49-F238E27FC236}">
                <a16:creationId xmlns:a16="http://schemas.microsoft.com/office/drawing/2014/main" id="{0E08D99B-BD82-4B9F-8F21-7248B19C4CB8}"/>
              </a:ext>
            </a:extLst>
          </p:cNvPr>
          <p:cNvSpPr txBox="1">
            <a:spLocks/>
          </p:cNvSpPr>
          <p:nvPr userDrawn="1"/>
        </p:nvSpPr>
        <p:spPr>
          <a:xfrm>
            <a:off x="833108" y="2209053"/>
            <a:ext cx="1884760"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6" name="Title 1">
            <a:extLst>
              <a:ext uri="{FF2B5EF4-FFF2-40B4-BE49-F238E27FC236}">
                <a16:creationId xmlns:a16="http://schemas.microsoft.com/office/drawing/2014/main" id="{2AB06DC7-D51A-44CA-B664-D013732FD859}"/>
              </a:ext>
            </a:extLst>
          </p:cNvPr>
          <p:cNvSpPr txBox="1">
            <a:spLocks/>
          </p:cNvSpPr>
          <p:nvPr userDrawn="1"/>
        </p:nvSpPr>
        <p:spPr>
          <a:xfrm>
            <a:off x="3008883" y="2209053"/>
            <a:ext cx="1884760"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7" name="Title 1">
            <a:extLst>
              <a:ext uri="{FF2B5EF4-FFF2-40B4-BE49-F238E27FC236}">
                <a16:creationId xmlns:a16="http://schemas.microsoft.com/office/drawing/2014/main" id="{0B33EEB4-E03E-478D-91E2-FB3EDF7B5F1A}"/>
              </a:ext>
            </a:extLst>
          </p:cNvPr>
          <p:cNvSpPr txBox="1">
            <a:spLocks/>
          </p:cNvSpPr>
          <p:nvPr userDrawn="1"/>
        </p:nvSpPr>
        <p:spPr>
          <a:xfrm>
            <a:off x="5184658" y="2209053"/>
            <a:ext cx="1884760"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8" name="Title 1">
            <a:extLst>
              <a:ext uri="{FF2B5EF4-FFF2-40B4-BE49-F238E27FC236}">
                <a16:creationId xmlns:a16="http://schemas.microsoft.com/office/drawing/2014/main" id="{ED6612C7-1C86-4E3E-A597-14DD1525BB31}"/>
              </a:ext>
            </a:extLst>
          </p:cNvPr>
          <p:cNvSpPr txBox="1">
            <a:spLocks/>
          </p:cNvSpPr>
          <p:nvPr userDrawn="1"/>
        </p:nvSpPr>
        <p:spPr>
          <a:xfrm>
            <a:off x="7360433" y="2209053"/>
            <a:ext cx="1884760"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9" name="Title 1">
            <a:extLst>
              <a:ext uri="{FF2B5EF4-FFF2-40B4-BE49-F238E27FC236}">
                <a16:creationId xmlns:a16="http://schemas.microsoft.com/office/drawing/2014/main" id="{720EB058-44BB-480F-AC32-FA18FE5F5BAA}"/>
              </a:ext>
            </a:extLst>
          </p:cNvPr>
          <p:cNvSpPr txBox="1">
            <a:spLocks/>
          </p:cNvSpPr>
          <p:nvPr userDrawn="1"/>
        </p:nvSpPr>
        <p:spPr>
          <a:xfrm>
            <a:off x="9536208" y="2209053"/>
            <a:ext cx="1884760"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4" name="Arrow: Right 3">
            <a:extLst>
              <a:ext uri="{FF2B5EF4-FFF2-40B4-BE49-F238E27FC236}">
                <a16:creationId xmlns:a16="http://schemas.microsoft.com/office/drawing/2014/main" id="{CADA30AF-EAEE-4335-AD18-955D8205576B}"/>
              </a:ext>
            </a:extLst>
          </p:cNvPr>
          <p:cNvSpPr/>
          <p:nvPr userDrawn="1"/>
        </p:nvSpPr>
        <p:spPr>
          <a:xfrm>
            <a:off x="2717868" y="2357395"/>
            <a:ext cx="291015" cy="296685"/>
          </a:xfrm>
          <a:prstGeom prst="rightArrow">
            <a:avLst/>
          </a:prstGeom>
          <a:solidFill>
            <a:srgbClr val="4D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26163A97-0968-4636-8C11-9E7525F7D7FB}"/>
              </a:ext>
            </a:extLst>
          </p:cNvPr>
          <p:cNvSpPr/>
          <p:nvPr userDrawn="1"/>
        </p:nvSpPr>
        <p:spPr>
          <a:xfrm>
            <a:off x="4888210" y="2357395"/>
            <a:ext cx="291015" cy="296685"/>
          </a:xfrm>
          <a:prstGeom prst="rightArrow">
            <a:avLst/>
          </a:prstGeom>
          <a:solidFill>
            <a:srgbClr val="4D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9C996680-C4DC-46E5-91AB-3A944A274F40}"/>
              </a:ext>
            </a:extLst>
          </p:cNvPr>
          <p:cNvSpPr/>
          <p:nvPr userDrawn="1"/>
        </p:nvSpPr>
        <p:spPr>
          <a:xfrm>
            <a:off x="7069418" y="2357395"/>
            <a:ext cx="291015" cy="296685"/>
          </a:xfrm>
          <a:prstGeom prst="rightArrow">
            <a:avLst/>
          </a:prstGeom>
          <a:solidFill>
            <a:srgbClr val="4D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D6C37969-E8B0-42B6-AED0-D89CAC660D5F}"/>
              </a:ext>
            </a:extLst>
          </p:cNvPr>
          <p:cNvSpPr/>
          <p:nvPr userDrawn="1"/>
        </p:nvSpPr>
        <p:spPr>
          <a:xfrm>
            <a:off x="9239760" y="2357395"/>
            <a:ext cx="291015" cy="296685"/>
          </a:xfrm>
          <a:prstGeom prst="rightArrow">
            <a:avLst/>
          </a:prstGeom>
          <a:solidFill>
            <a:srgbClr val="4D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3">
            <a:extLst>
              <a:ext uri="{FF2B5EF4-FFF2-40B4-BE49-F238E27FC236}">
                <a16:creationId xmlns:a16="http://schemas.microsoft.com/office/drawing/2014/main" id="{AE0E4E84-F314-4391-AF92-98B49E83D2E6}"/>
              </a:ext>
            </a:extLst>
          </p:cNvPr>
          <p:cNvSpPr>
            <a:spLocks noGrp="1"/>
          </p:cNvSpPr>
          <p:nvPr>
            <p:ph sz="half" idx="2"/>
          </p:nvPr>
        </p:nvSpPr>
        <p:spPr>
          <a:xfrm>
            <a:off x="101926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4" name="Content Placeholder 3">
            <a:extLst>
              <a:ext uri="{FF2B5EF4-FFF2-40B4-BE49-F238E27FC236}">
                <a16:creationId xmlns:a16="http://schemas.microsoft.com/office/drawing/2014/main" id="{5C8ED39F-308D-4560-A0A6-B50B59E59D6A}"/>
              </a:ext>
            </a:extLst>
          </p:cNvPr>
          <p:cNvSpPr>
            <a:spLocks noGrp="1"/>
          </p:cNvSpPr>
          <p:nvPr>
            <p:ph sz="half" idx="10"/>
          </p:nvPr>
        </p:nvSpPr>
        <p:spPr>
          <a:xfrm>
            <a:off x="324111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5" name="Content Placeholder 3">
            <a:extLst>
              <a:ext uri="{FF2B5EF4-FFF2-40B4-BE49-F238E27FC236}">
                <a16:creationId xmlns:a16="http://schemas.microsoft.com/office/drawing/2014/main" id="{C7ED1EE0-786C-40E7-A761-8685AC23DF02}"/>
              </a:ext>
            </a:extLst>
          </p:cNvPr>
          <p:cNvSpPr>
            <a:spLocks noGrp="1"/>
          </p:cNvSpPr>
          <p:nvPr>
            <p:ph sz="half" idx="11"/>
          </p:nvPr>
        </p:nvSpPr>
        <p:spPr>
          <a:xfrm>
            <a:off x="537167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6" name="Content Placeholder 3">
            <a:extLst>
              <a:ext uri="{FF2B5EF4-FFF2-40B4-BE49-F238E27FC236}">
                <a16:creationId xmlns:a16="http://schemas.microsoft.com/office/drawing/2014/main" id="{C05C0BAD-219B-46DC-AF4A-E625955D871E}"/>
              </a:ext>
            </a:extLst>
          </p:cNvPr>
          <p:cNvSpPr>
            <a:spLocks noGrp="1"/>
          </p:cNvSpPr>
          <p:nvPr>
            <p:ph sz="half" idx="12"/>
          </p:nvPr>
        </p:nvSpPr>
        <p:spPr>
          <a:xfrm>
            <a:off x="759266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7" name="Content Placeholder 3">
            <a:extLst>
              <a:ext uri="{FF2B5EF4-FFF2-40B4-BE49-F238E27FC236}">
                <a16:creationId xmlns:a16="http://schemas.microsoft.com/office/drawing/2014/main" id="{ADC2F410-5564-403D-B7A9-9B26D1BAED9B}"/>
              </a:ext>
            </a:extLst>
          </p:cNvPr>
          <p:cNvSpPr>
            <a:spLocks noGrp="1"/>
          </p:cNvSpPr>
          <p:nvPr>
            <p:ph sz="half" idx="13"/>
          </p:nvPr>
        </p:nvSpPr>
        <p:spPr>
          <a:xfrm>
            <a:off x="9768440"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Tree>
    <p:extLst>
      <p:ext uri="{BB962C8B-B14F-4D97-AF65-F5344CB8AC3E}">
        <p14:creationId xmlns:p14="http://schemas.microsoft.com/office/powerpoint/2010/main" val="6641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Shape, polygon&#10;&#10;Description automatically generated">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620" y="1238137"/>
            <a:ext cx="5061210" cy="4381725"/>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12" name="Picture 11" descr="A picture containing text&#10;&#10;Description automatically generated">
            <a:extLst>
              <a:ext uri="{FF2B5EF4-FFF2-40B4-BE49-F238E27FC236}">
                <a16:creationId xmlns:a16="http://schemas.microsoft.com/office/drawing/2014/main" id="{B20FCD64-B66D-45AB-B22E-E7964CD90A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sp>
        <p:nvSpPr>
          <p:cNvPr id="6" name="Slide Number Placeholder 5">
            <a:extLst>
              <a:ext uri="{FF2B5EF4-FFF2-40B4-BE49-F238E27FC236}">
                <a16:creationId xmlns:a16="http://schemas.microsoft.com/office/drawing/2014/main" id="{8E1510CE-7B21-4A20-8D19-9B8B85F7019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3252157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977016-1A10-4A03-9A68-B1CC307E2761}"/>
              </a:ext>
            </a:extLst>
          </p:cNvPr>
          <p:cNvSpPr/>
          <p:nvPr userDrawn="1"/>
        </p:nvSpPr>
        <p:spPr>
          <a:xfrm>
            <a:off x="0" y="0"/>
            <a:ext cx="12192000" cy="6858000"/>
          </a:xfrm>
          <a:prstGeom prst="rect">
            <a:avLst/>
          </a:prstGeom>
          <a:solidFill>
            <a:srgbClr val="4D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0882"/>
            <a:ext cx="5061210" cy="4376234"/>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tx1"/>
                </a:solidFill>
                <a:latin typeface="Catseye Bold" panose="02000506060000020004" pitchFamily="50" charset="0"/>
              </a:defRPr>
            </a:lvl1pPr>
          </a:lstStyle>
          <a:p>
            <a:r>
              <a:rPr lang="en-US" dirty="0"/>
              <a:t>Click to edit Master title style</a:t>
            </a:r>
          </a:p>
        </p:txBody>
      </p:sp>
      <p:pic>
        <p:nvPicPr>
          <p:cNvPr id="6" name="Picture 5" descr="A picture containing logo&#10;&#10;Description automatically generated">
            <a:extLst>
              <a:ext uri="{FF2B5EF4-FFF2-40B4-BE49-F238E27FC236}">
                <a16:creationId xmlns:a16="http://schemas.microsoft.com/office/drawing/2014/main" id="{70501DB0-8874-44DA-A7ED-860C3FD572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1" y="6172200"/>
            <a:ext cx="2031741" cy="685800"/>
          </a:xfrm>
          <a:prstGeom prst="rect">
            <a:avLst/>
          </a:prstGeom>
        </p:spPr>
      </p:pic>
      <p:sp>
        <p:nvSpPr>
          <p:cNvPr id="7" name="Slide Number Placeholder 5">
            <a:extLst>
              <a:ext uri="{FF2B5EF4-FFF2-40B4-BE49-F238E27FC236}">
                <a16:creationId xmlns:a16="http://schemas.microsoft.com/office/drawing/2014/main" id="{3B2047F5-DD29-45A8-8E36-F09188152BBE}"/>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681226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7929154" y="1062796"/>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pic>
        <p:nvPicPr>
          <p:cNvPr id="9" name="Picture 8" descr="Shape, polygon&#10;&#10;Description automatically generated">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620" y="1238137"/>
            <a:ext cx="5061210" cy="4381725"/>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12" name="Picture 11" descr="A picture containing text&#10;&#10;Description automatically generated">
            <a:extLst>
              <a:ext uri="{FF2B5EF4-FFF2-40B4-BE49-F238E27FC236}">
                <a16:creationId xmlns:a16="http://schemas.microsoft.com/office/drawing/2014/main" id="{B20FCD64-B66D-45AB-B22E-E7964CD90A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pic>
        <p:nvPicPr>
          <p:cNvPr id="4" name="Picture 3" descr="Icon&#10;&#10;Description automatically generated">
            <a:extLst>
              <a:ext uri="{FF2B5EF4-FFF2-40B4-BE49-F238E27FC236}">
                <a16:creationId xmlns:a16="http://schemas.microsoft.com/office/drawing/2014/main" id="{417BACDC-1236-42CE-8D8A-76CF1EC16A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46677" y="2529537"/>
            <a:ext cx="1678644" cy="1451269"/>
          </a:xfrm>
          <a:prstGeom prst="rect">
            <a:avLst/>
          </a:prstGeom>
        </p:spPr>
      </p:pic>
      <p:pic>
        <p:nvPicPr>
          <p:cNvPr id="6" name="Picture 5" descr="Icon&#10;&#10;Description automatically generated">
            <a:extLst>
              <a:ext uri="{FF2B5EF4-FFF2-40B4-BE49-F238E27FC236}">
                <a16:creationId xmlns:a16="http://schemas.microsoft.com/office/drawing/2014/main" id="{C67D8B1E-4CC9-47AF-82B8-6A668C7C708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46677" y="677776"/>
            <a:ext cx="1678644" cy="1451269"/>
          </a:xfrm>
          <a:prstGeom prst="rect">
            <a:avLst/>
          </a:prstGeom>
        </p:spPr>
      </p:pic>
      <p:pic>
        <p:nvPicPr>
          <p:cNvPr id="8" name="Picture 7" descr="Icon&#10;&#10;Description automatically generated">
            <a:extLst>
              <a:ext uri="{FF2B5EF4-FFF2-40B4-BE49-F238E27FC236}">
                <a16:creationId xmlns:a16="http://schemas.microsoft.com/office/drawing/2014/main" id="{D71FD4EB-9849-4DA6-ABD3-6434FE24FEB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46677" y="4381297"/>
            <a:ext cx="1678644" cy="1451269"/>
          </a:xfrm>
          <a:prstGeom prst="rect">
            <a:avLst/>
          </a:prstGeom>
        </p:spPr>
      </p:pic>
      <p:sp>
        <p:nvSpPr>
          <p:cNvPr id="13" name="Content Placeholder 2">
            <a:extLst>
              <a:ext uri="{FF2B5EF4-FFF2-40B4-BE49-F238E27FC236}">
                <a16:creationId xmlns:a16="http://schemas.microsoft.com/office/drawing/2014/main" id="{61E4BA84-BA93-4142-BC18-6B71C3E25BDF}"/>
              </a:ext>
            </a:extLst>
          </p:cNvPr>
          <p:cNvSpPr>
            <a:spLocks noGrp="1"/>
          </p:cNvSpPr>
          <p:nvPr>
            <p:ph idx="10"/>
          </p:nvPr>
        </p:nvSpPr>
        <p:spPr>
          <a:xfrm>
            <a:off x="7929154" y="291455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4" name="Content Placeholder 2">
            <a:extLst>
              <a:ext uri="{FF2B5EF4-FFF2-40B4-BE49-F238E27FC236}">
                <a16:creationId xmlns:a16="http://schemas.microsoft.com/office/drawing/2014/main" id="{61BDDFDC-4D85-4A2B-BF3A-E55FC96BE04B}"/>
              </a:ext>
            </a:extLst>
          </p:cNvPr>
          <p:cNvSpPr>
            <a:spLocks noGrp="1"/>
          </p:cNvSpPr>
          <p:nvPr>
            <p:ph idx="11"/>
          </p:nvPr>
        </p:nvSpPr>
        <p:spPr>
          <a:xfrm>
            <a:off x="7929154" y="476631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1" name="Slide Number Placeholder 5">
            <a:extLst>
              <a:ext uri="{FF2B5EF4-FFF2-40B4-BE49-F238E27FC236}">
                <a16:creationId xmlns:a16="http://schemas.microsoft.com/office/drawing/2014/main" id="{E0380270-5E1D-4E12-8604-FAE87C2C5F26}"/>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751312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2F9EC0-463C-41AD-9BC0-20EBE428BEE4}"/>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7" name="Picture 6" descr="A picture containing text&#10;&#10;Description automatically generated">
            <a:extLst>
              <a:ext uri="{FF2B5EF4-FFF2-40B4-BE49-F238E27FC236}">
                <a16:creationId xmlns:a16="http://schemas.microsoft.com/office/drawing/2014/main" id="{8D221D24-8693-4F38-8D52-77046CA649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spTree>
    <p:extLst>
      <p:ext uri="{BB962C8B-B14F-4D97-AF65-F5344CB8AC3E}">
        <p14:creationId xmlns:p14="http://schemas.microsoft.com/office/powerpoint/2010/main" val="3451861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7" cy="6857998"/>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5617028"/>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13" name="Picture 12" descr="A picture containing logo&#10;&#10;Description automatically generated">
            <a:extLst>
              <a:ext uri="{FF2B5EF4-FFF2-40B4-BE49-F238E27FC236}">
                <a16:creationId xmlns:a16="http://schemas.microsoft.com/office/drawing/2014/main" id="{84EA44D7-CF9E-477E-9555-A546D920B6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3973746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7" cy="6857998"/>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4454434"/>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3" name="Picture 2" descr="A picture containing icon&#10;&#10;Description automatically generated">
            <a:extLst>
              <a:ext uri="{FF2B5EF4-FFF2-40B4-BE49-F238E27FC236}">
                <a16:creationId xmlns:a16="http://schemas.microsoft.com/office/drawing/2014/main" id="{D3CEEC9F-429A-48D2-92EE-8FBD814FC1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872" y="5156274"/>
            <a:ext cx="2212853" cy="1382638"/>
          </a:xfrm>
          <a:prstGeom prst="rect">
            <a:avLst/>
          </a:prstGeom>
        </p:spPr>
      </p:pic>
    </p:spTree>
    <p:extLst>
      <p:ext uri="{BB962C8B-B14F-4D97-AF65-F5344CB8AC3E}">
        <p14:creationId xmlns:p14="http://schemas.microsoft.com/office/powerpoint/2010/main" val="925795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7" cy="6857999"/>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4454434"/>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3" name="Picture 2" descr="A picture containing icon&#10;&#10;Description automatically generated">
            <a:extLst>
              <a:ext uri="{FF2B5EF4-FFF2-40B4-BE49-F238E27FC236}">
                <a16:creationId xmlns:a16="http://schemas.microsoft.com/office/drawing/2014/main" id="{D3CEEC9F-429A-48D2-92EE-8FBD814FC1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872" y="5156274"/>
            <a:ext cx="2212853" cy="1382638"/>
          </a:xfrm>
          <a:prstGeom prst="rect">
            <a:avLst/>
          </a:prstGeom>
        </p:spPr>
      </p:pic>
    </p:spTree>
    <p:extLst>
      <p:ext uri="{BB962C8B-B14F-4D97-AF65-F5344CB8AC3E}">
        <p14:creationId xmlns:p14="http://schemas.microsoft.com/office/powerpoint/2010/main" val="4080301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43" y="3568"/>
            <a:ext cx="12179312" cy="6850863"/>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285308" y="659675"/>
            <a:ext cx="5290457" cy="5617028"/>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pic>
        <p:nvPicPr>
          <p:cNvPr id="4" name="Picture 3">
            <a:extLst>
              <a:ext uri="{FF2B5EF4-FFF2-40B4-BE49-F238E27FC236}">
                <a16:creationId xmlns:a16="http://schemas.microsoft.com/office/drawing/2014/main" id="{E5333B72-FFE8-461E-BB64-59E5856F84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4000" y="5940031"/>
            <a:ext cx="2705877" cy="914400"/>
          </a:xfrm>
          <a:prstGeom prst="rect">
            <a:avLst/>
          </a:prstGeom>
        </p:spPr>
      </p:pic>
    </p:spTree>
    <p:extLst>
      <p:ext uri="{BB962C8B-B14F-4D97-AF65-F5344CB8AC3E}">
        <p14:creationId xmlns:p14="http://schemas.microsoft.com/office/powerpoint/2010/main" val="62932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43" y="3568"/>
            <a:ext cx="12179312" cy="6850863"/>
          </a:xfrm>
          <a:prstGeom prst="rect">
            <a:avLst/>
          </a:prstGeom>
        </p:spPr>
      </p:pic>
      <p:pic>
        <p:nvPicPr>
          <p:cNvPr id="5" name="Picture 4" descr="Logo, company name&#10;&#10;Description automatically generated">
            <a:extLst>
              <a:ext uri="{FF2B5EF4-FFF2-40B4-BE49-F238E27FC236}">
                <a16:creationId xmlns:a16="http://schemas.microsoft.com/office/drawing/2014/main" id="{1FCA2B36-F20A-4858-AE48-21106753DF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25376" y="5158168"/>
            <a:ext cx="2187349" cy="1380744"/>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sp>
        <p:nvSpPr>
          <p:cNvPr id="7" name="Title 1">
            <a:extLst>
              <a:ext uri="{FF2B5EF4-FFF2-40B4-BE49-F238E27FC236}">
                <a16:creationId xmlns:a16="http://schemas.microsoft.com/office/drawing/2014/main" id="{8564BF09-40F3-4205-A71D-B690F0AA2298}"/>
              </a:ext>
            </a:extLst>
          </p:cNvPr>
          <p:cNvSpPr>
            <a:spLocks noGrp="1"/>
          </p:cNvSpPr>
          <p:nvPr>
            <p:ph type="title"/>
          </p:nvPr>
        </p:nvSpPr>
        <p:spPr>
          <a:xfrm>
            <a:off x="3285308" y="659675"/>
            <a:ext cx="5290457" cy="4454434"/>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Tree>
    <p:extLst>
      <p:ext uri="{BB962C8B-B14F-4D97-AF65-F5344CB8AC3E}">
        <p14:creationId xmlns:p14="http://schemas.microsoft.com/office/powerpoint/2010/main" val="3264008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339"/>
            <a:ext cx="12169461" cy="6845321"/>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solidFill>
              </a:defRPr>
            </a:lvl1pPr>
          </a:lstStyle>
          <a:p>
            <a:fld id="{F524036D-B5A5-47E8-84FC-EF73A46FFBF9}" type="slidenum">
              <a:rPr lang="en-US" smtClean="0"/>
              <a:pPr/>
              <a:t>‹#›</a:t>
            </a:fld>
            <a:endParaRPr lang="en-US" dirty="0"/>
          </a:p>
        </p:txBody>
      </p:sp>
      <p:sp>
        <p:nvSpPr>
          <p:cNvPr id="5" name="Title 1">
            <a:extLst>
              <a:ext uri="{FF2B5EF4-FFF2-40B4-BE49-F238E27FC236}">
                <a16:creationId xmlns:a16="http://schemas.microsoft.com/office/drawing/2014/main" id="{BD3D645E-C2CB-405C-8551-4C97493488D5}"/>
              </a:ext>
            </a:extLst>
          </p:cNvPr>
          <p:cNvSpPr>
            <a:spLocks noGrp="1"/>
          </p:cNvSpPr>
          <p:nvPr>
            <p:ph type="title"/>
          </p:nvPr>
        </p:nvSpPr>
        <p:spPr>
          <a:xfrm>
            <a:off x="620486" y="659675"/>
            <a:ext cx="4643845" cy="5237033"/>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pic>
        <p:nvPicPr>
          <p:cNvPr id="7" name="Picture 6" descr="A picture containing logo&#10;&#10;Description automatically generated">
            <a:extLst>
              <a:ext uri="{FF2B5EF4-FFF2-40B4-BE49-F238E27FC236}">
                <a16:creationId xmlns:a16="http://schemas.microsoft.com/office/drawing/2014/main" id="{3F0A8770-255D-4C18-AAA8-A551EC7BE7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7914" y="5943599"/>
            <a:ext cx="2708988" cy="914400"/>
          </a:xfrm>
          <a:prstGeom prst="rect">
            <a:avLst/>
          </a:prstGeom>
        </p:spPr>
      </p:pic>
    </p:spTree>
    <p:extLst>
      <p:ext uri="{BB962C8B-B14F-4D97-AF65-F5344CB8AC3E}">
        <p14:creationId xmlns:p14="http://schemas.microsoft.com/office/powerpoint/2010/main" val="3948608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2773"/>
            <a:ext cx="12182136" cy="685245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620486" y="659675"/>
            <a:ext cx="4643845" cy="5242894"/>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7" name="Picture 6">
            <a:extLst>
              <a:ext uri="{FF2B5EF4-FFF2-40B4-BE49-F238E27FC236}">
                <a16:creationId xmlns:a16="http://schemas.microsoft.com/office/drawing/2014/main" id="{42A77839-758F-4562-BAB7-701C83EBB22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9469" y="5940031"/>
            <a:ext cx="2705877" cy="914400"/>
          </a:xfrm>
          <a:prstGeom prst="rect">
            <a:avLst/>
          </a:prstGeom>
        </p:spPr>
      </p:pic>
    </p:spTree>
    <p:extLst>
      <p:ext uri="{BB962C8B-B14F-4D97-AF65-F5344CB8AC3E}">
        <p14:creationId xmlns:p14="http://schemas.microsoft.com/office/powerpoint/2010/main" val="1175721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2773"/>
            <a:ext cx="12182135" cy="685245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7" name="Picture 6" descr="A picture containing logo&#10;&#10;Description automatically generated">
            <a:extLst>
              <a:ext uri="{FF2B5EF4-FFF2-40B4-BE49-F238E27FC236}">
                <a16:creationId xmlns:a16="http://schemas.microsoft.com/office/drawing/2014/main" id="{AF98CC90-0869-4F67-AFBC-496E0C2AE4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3492079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69" y="6338"/>
            <a:ext cx="12169459" cy="684532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9" name="Picture 8">
            <a:extLst>
              <a:ext uri="{FF2B5EF4-FFF2-40B4-BE49-F238E27FC236}">
                <a16:creationId xmlns:a16="http://schemas.microsoft.com/office/drawing/2014/main" id="{58BF0FC8-33B0-4F77-B56B-8FC3CF426AD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4000" y="5940031"/>
            <a:ext cx="2705877" cy="914400"/>
          </a:xfrm>
          <a:prstGeom prst="rect">
            <a:avLst/>
          </a:prstGeom>
        </p:spPr>
      </p:pic>
    </p:spTree>
    <p:extLst>
      <p:ext uri="{BB962C8B-B14F-4D97-AF65-F5344CB8AC3E}">
        <p14:creationId xmlns:p14="http://schemas.microsoft.com/office/powerpoint/2010/main" val="831704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A9B5-6EEC-4644-8A84-981BAAC34AB1}"/>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9996C3B-8550-4D67-9CFD-DDBA085A645D}"/>
              </a:ext>
            </a:extLst>
          </p:cNvPr>
          <p:cNvSpPr>
            <a:spLocks noGrp="1"/>
          </p:cNvSpPr>
          <p:nvPr>
            <p:ph sz="half" idx="1"/>
          </p:nvPr>
        </p:nvSpPr>
        <p:spPr>
          <a:xfrm>
            <a:off x="914400" y="1600200"/>
            <a:ext cx="6652847" cy="44714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ED6B3160-76F7-4C9E-A95B-B54A69F151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63951"/>
            <a:ext cx="9003323" cy="325119"/>
          </a:xfrm>
          <a:prstGeom prst="rect">
            <a:avLst/>
          </a:prstGeom>
        </p:spPr>
      </p:pic>
      <p:sp>
        <p:nvSpPr>
          <p:cNvPr id="12" name="Slide Number Placeholder 5">
            <a:extLst>
              <a:ext uri="{FF2B5EF4-FFF2-40B4-BE49-F238E27FC236}">
                <a16:creationId xmlns:a16="http://schemas.microsoft.com/office/drawing/2014/main" id="{39FE48E8-0D84-41FC-8CC5-B1FA7C98BD50}"/>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8" name="Picture 7">
            <a:extLst>
              <a:ext uri="{FF2B5EF4-FFF2-40B4-BE49-F238E27FC236}">
                <a16:creationId xmlns:a16="http://schemas.microsoft.com/office/drawing/2014/main" id="{278F54E2-EDC1-47AD-AD86-2D876A19A70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3952601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0C34E36-DCD1-473D-85C1-6BDA39CB36E0}"/>
              </a:ext>
            </a:extLst>
          </p:cNvPr>
          <p:cNvSpPr>
            <a:spLocks noGrp="1"/>
          </p:cNvSpPr>
          <p:nvPr>
            <p:ph sz="half" idx="2"/>
          </p:nvPr>
        </p:nvSpPr>
        <p:spPr>
          <a:xfrm>
            <a:off x="91440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63951"/>
            <a:ext cx="9003323" cy="325119"/>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a:extLst>
              <a:ext uri="{FF2B5EF4-FFF2-40B4-BE49-F238E27FC236}">
                <a16:creationId xmlns:a16="http://schemas.microsoft.com/office/drawing/2014/main" id="{535CBF5A-5B4F-4339-AA63-D6EA270D79DB}"/>
              </a:ext>
            </a:extLst>
          </p:cNvPr>
          <p:cNvSpPr>
            <a:spLocks noGrp="1"/>
          </p:cNvSpPr>
          <p:nvPr>
            <p:ph sz="half" idx="11"/>
          </p:nvPr>
        </p:nvSpPr>
        <p:spPr>
          <a:xfrm>
            <a:off x="635508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a:extLst>
              <a:ext uri="{FF2B5EF4-FFF2-40B4-BE49-F238E27FC236}">
                <a16:creationId xmlns:a16="http://schemas.microsoft.com/office/drawing/2014/main" id="{25A0C7BC-8839-4FD3-B7ED-EA43226E9B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3022188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63951"/>
            <a:ext cx="9003323" cy="325119"/>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8" name="Picture 7">
            <a:extLst>
              <a:ext uri="{FF2B5EF4-FFF2-40B4-BE49-F238E27FC236}">
                <a16:creationId xmlns:a16="http://schemas.microsoft.com/office/drawing/2014/main" id="{8FC89079-BA4A-4EB7-A252-0F5BEC0C239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288252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770711" y="1124712"/>
            <a:ext cx="3840480" cy="1200477"/>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3732" y="2312304"/>
            <a:ext cx="5114109" cy="184676"/>
          </a:xfrm>
          <a:prstGeom prst="rect">
            <a:avLst/>
          </a:prstGeom>
        </p:spPr>
      </p:pic>
      <p:sp>
        <p:nvSpPr>
          <p:cNvPr id="11" name="Content Placeholder 3">
            <a:extLst>
              <a:ext uri="{FF2B5EF4-FFF2-40B4-BE49-F238E27FC236}">
                <a16:creationId xmlns:a16="http://schemas.microsoft.com/office/drawing/2014/main" id="{00BECAD7-3F35-493C-93ED-47D9580F27CC}"/>
              </a:ext>
            </a:extLst>
          </p:cNvPr>
          <p:cNvSpPr>
            <a:spLocks noGrp="1"/>
          </p:cNvSpPr>
          <p:nvPr>
            <p:ph sz="half" idx="2"/>
          </p:nvPr>
        </p:nvSpPr>
        <p:spPr>
          <a:xfrm>
            <a:off x="591094" y="2677394"/>
            <a:ext cx="4614455" cy="3569154"/>
          </a:xfrm>
        </p:spPr>
        <p:txBody>
          <a:bodyPr/>
          <a:lstStyle>
            <a:lvl1pPr marL="0" indent="0" algn="ctr">
              <a:buFontTx/>
              <a:buNone/>
              <a:defRPr/>
            </a:lvl1pPr>
          </a:lstStyle>
          <a:p>
            <a:pPr lvl="0"/>
            <a:r>
              <a:rPr lang="en-US" dirty="0"/>
              <a:t>Click to edit Master text styles</a:t>
            </a:r>
          </a:p>
        </p:txBody>
      </p:sp>
      <p:pic>
        <p:nvPicPr>
          <p:cNvPr id="12" name="Picture 11">
            <a:extLst>
              <a:ext uri="{FF2B5EF4-FFF2-40B4-BE49-F238E27FC236}">
                <a16:creationId xmlns:a16="http://schemas.microsoft.com/office/drawing/2014/main" id="{64607A66-1765-4A0F-BF5F-D4283055C73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3695923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568"/>
            <a:ext cx="12191999" cy="6850863"/>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285308" y="659675"/>
            <a:ext cx="5290457" cy="5617028"/>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pic>
        <p:nvPicPr>
          <p:cNvPr id="4" name="Picture 3" descr="A picture containing text&#10;&#10;Description automatically generated">
            <a:extLst>
              <a:ext uri="{FF2B5EF4-FFF2-40B4-BE49-F238E27FC236}">
                <a16:creationId xmlns:a16="http://schemas.microsoft.com/office/drawing/2014/main" id="{E5333B72-FFE8-461E-BB64-59E5856F84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0031"/>
            <a:ext cx="2705878" cy="914400"/>
          </a:xfrm>
          <a:prstGeom prst="rect">
            <a:avLst/>
          </a:prstGeom>
        </p:spPr>
      </p:pic>
    </p:spTree>
    <p:extLst>
      <p:ext uri="{BB962C8B-B14F-4D97-AF65-F5344CB8AC3E}">
        <p14:creationId xmlns:p14="http://schemas.microsoft.com/office/powerpoint/2010/main" val="2191584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347472" y="347472"/>
            <a:ext cx="11552791" cy="594459"/>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71634" y="863560"/>
            <a:ext cx="9024982" cy="325902"/>
          </a:xfrm>
          <a:prstGeom prst="rect">
            <a:avLst/>
          </a:prstGeom>
        </p:spPr>
      </p:pic>
      <p:pic>
        <p:nvPicPr>
          <p:cNvPr id="3" name="Picture 2">
            <a:extLst>
              <a:ext uri="{FF2B5EF4-FFF2-40B4-BE49-F238E27FC236}">
                <a16:creationId xmlns:a16="http://schemas.microsoft.com/office/drawing/2014/main" id="{E0CC3E6D-0351-4B24-8028-8BA3A7E0DA3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3183" y="1812106"/>
            <a:ext cx="1604610" cy="1387263"/>
          </a:xfrm>
          <a:prstGeom prst="rect">
            <a:avLst/>
          </a:prstGeom>
        </p:spPr>
      </p:pic>
      <p:pic>
        <p:nvPicPr>
          <p:cNvPr id="11" name="Picture 10">
            <a:extLst>
              <a:ext uri="{FF2B5EF4-FFF2-40B4-BE49-F238E27FC236}">
                <a16:creationId xmlns:a16="http://schemas.microsoft.com/office/drawing/2014/main" id="{6CF898D5-213B-481C-BA30-30EBC1001FA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48958" y="1812106"/>
            <a:ext cx="1604610" cy="1387263"/>
          </a:xfrm>
          <a:prstGeom prst="rect">
            <a:avLst/>
          </a:prstGeom>
        </p:spPr>
      </p:pic>
      <p:pic>
        <p:nvPicPr>
          <p:cNvPr id="12" name="Picture 11">
            <a:extLst>
              <a:ext uri="{FF2B5EF4-FFF2-40B4-BE49-F238E27FC236}">
                <a16:creationId xmlns:a16="http://schemas.microsoft.com/office/drawing/2014/main" id="{015B184C-7EC8-41D8-90CF-4807C2538B7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324733" y="1812106"/>
            <a:ext cx="1604610" cy="1387263"/>
          </a:xfrm>
          <a:prstGeom prst="rect">
            <a:avLst/>
          </a:prstGeom>
        </p:spPr>
      </p:pic>
      <p:pic>
        <p:nvPicPr>
          <p:cNvPr id="13" name="Picture 12">
            <a:extLst>
              <a:ext uri="{FF2B5EF4-FFF2-40B4-BE49-F238E27FC236}">
                <a16:creationId xmlns:a16="http://schemas.microsoft.com/office/drawing/2014/main" id="{6099BE28-A21B-4AE4-94B6-87925281C33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00508" y="1812106"/>
            <a:ext cx="1604610" cy="1387263"/>
          </a:xfrm>
          <a:prstGeom prst="rect">
            <a:avLst/>
          </a:prstGeom>
        </p:spPr>
      </p:pic>
      <p:pic>
        <p:nvPicPr>
          <p:cNvPr id="14" name="Picture 13">
            <a:extLst>
              <a:ext uri="{FF2B5EF4-FFF2-40B4-BE49-F238E27FC236}">
                <a16:creationId xmlns:a16="http://schemas.microsoft.com/office/drawing/2014/main" id="{DDEC5C88-BC5F-4619-8627-CB00780BA4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676283" y="1812106"/>
            <a:ext cx="1604610" cy="1387263"/>
          </a:xfrm>
          <a:prstGeom prst="rect">
            <a:avLst/>
          </a:prstGeom>
        </p:spPr>
      </p:pic>
      <p:sp>
        <p:nvSpPr>
          <p:cNvPr id="15" name="Title 1">
            <a:extLst>
              <a:ext uri="{FF2B5EF4-FFF2-40B4-BE49-F238E27FC236}">
                <a16:creationId xmlns:a16="http://schemas.microsoft.com/office/drawing/2014/main" id="{0E08D99B-BD82-4B9F-8F21-7248B19C4CB8}"/>
              </a:ext>
            </a:extLst>
          </p:cNvPr>
          <p:cNvSpPr txBox="1">
            <a:spLocks/>
          </p:cNvSpPr>
          <p:nvPr userDrawn="1"/>
        </p:nvSpPr>
        <p:spPr>
          <a:xfrm>
            <a:off x="1060938" y="2168019"/>
            <a:ext cx="1470777"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6" name="Title 1">
            <a:extLst>
              <a:ext uri="{FF2B5EF4-FFF2-40B4-BE49-F238E27FC236}">
                <a16:creationId xmlns:a16="http://schemas.microsoft.com/office/drawing/2014/main" id="{2AB06DC7-D51A-44CA-B664-D013732FD859}"/>
              </a:ext>
            </a:extLst>
          </p:cNvPr>
          <p:cNvSpPr txBox="1">
            <a:spLocks/>
          </p:cNvSpPr>
          <p:nvPr userDrawn="1"/>
        </p:nvSpPr>
        <p:spPr>
          <a:xfrm>
            <a:off x="3241115" y="2168019"/>
            <a:ext cx="1418808"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7" name="Title 1">
            <a:extLst>
              <a:ext uri="{FF2B5EF4-FFF2-40B4-BE49-F238E27FC236}">
                <a16:creationId xmlns:a16="http://schemas.microsoft.com/office/drawing/2014/main" id="{0B33EEB4-E03E-478D-91E2-FB3EDF7B5F1A}"/>
              </a:ext>
            </a:extLst>
          </p:cNvPr>
          <p:cNvSpPr txBox="1">
            <a:spLocks/>
          </p:cNvSpPr>
          <p:nvPr userDrawn="1"/>
        </p:nvSpPr>
        <p:spPr>
          <a:xfrm>
            <a:off x="5421923" y="2168019"/>
            <a:ext cx="1412632"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8" name="Title 1">
            <a:extLst>
              <a:ext uri="{FF2B5EF4-FFF2-40B4-BE49-F238E27FC236}">
                <a16:creationId xmlns:a16="http://schemas.microsoft.com/office/drawing/2014/main" id="{ED6612C7-1C86-4E3E-A597-14DD1525BB31}"/>
              </a:ext>
            </a:extLst>
          </p:cNvPr>
          <p:cNvSpPr txBox="1">
            <a:spLocks/>
          </p:cNvSpPr>
          <p:nvPr userDrawn="1"/>
        </p:nvSpPr>
        <p:spPr>
          <a:xfrm>
            <a:off x="7592665" y="2168019"/>
            <a:ext cx="1428243"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9" name="Title 1">
            <a:extLst>
              <a:ext uri="{FF2B5EF4-FFF2-40B4-BE49-F238E27FC236}">
                <a16:creationId xmlns:a16="http://schemas.microsoft.com/office/drawing/2014/main" id="{720EB058-44BB-480F-AC32-FA18FE5F5BAA}"/>
              </a:ext>
            </a:extLst>
          </p:cNvPr>
          <p:cNvSpPr txBox="1">
            <a:spLocks/>
          </p:cNvSpPr>
          <p:nvPr userDrawn="1"/>
        </p:nvSpPr>
        <p:spPr>
          <a:xfrm>
            <a:off x="9768440" y="2168019"/>
            <a:ext cx="1450377"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4" name="Arrow: Right 3">
            <a:extLst>
              <a:ext uri="{FF2B5EF4-FFF2-40B4-BE49-F238E27FC236}">
                <a16:creationId xmlns:a16="http://schemas.microsoft.com/office/drawing/2014/main" id="{CADA30AF-EAEE-4335-AD18-955D8205576B}"/>
              </a:ext>
            </a:extLst>
          </p:cNvPr>
          <p:cNvSpPr/>
          <p:nvPr userDrawn="1"/>
        </p:nvSpPr>
        <p:spPr>
          <a:xfrm>
            <a:off x="2717868" y="2357395"/>
            <a:ext cx="291015" cy="296685"/>
          </a:xfrm>
          <a:prstGeom prst="rightArrow">
            <a:avLst/>
          </a:prstGeom>
          <a:solidFill>
            <a:srgbClr val="8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26163A97-0968-4636-8C11-9E7525F7D7FB}"/>
              </a:ext>
            </a:extLst>
          </p:cNvPr>
          <p:cNvSpPr/>
          <p:nvPr userDrawn="1"/>
        </p:nvSpPr>
        <p:spPr>
          <a:xfrm>
            <a:off x="4888210" y="2357395"/>
            <a:ext cx="291015" cy="296685"/>
          </a:xfrm>
          <a:prstGeom prst="rightArrow">
            <a:avLst/>
          </a:prstGeom>
          <a:solidFill>
            <a:srgbClr val="8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9C996680-C4DC-46E5-91AB-3A944A274F40}"/>
              </a:ext>
            </a:extLst>
          </p:cNvPr>
          <p:cNvSpPr/>
          <p:nvPr userDrawn="1"/>
        </p:nvSpPr>
        <p:spPr>
          <a:xfrm>
            <a:off x="7069418" y="2357395"/>
            <a:ext cx="291015" cy="296685"/>
          </a:xfrm>
          <a:prstGeom prst="rightArrow">
            <a:avLst/>
          </a:prstGeom>
          <a:solidFill>
            <a:srgbClr val="8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D6C37969-E8B0-42B6-AED0-D89CAC660D5F}"/>
              </a:ext>
            </a:extLst>
          </p:cNvPr>
          <p:cNvSpPr/>
          <p:nvPr userDrawn="1"/>
        </p:nvSpPr>
        <p:spPr>
          <a:xfrm>
            <a:off x="9239760" y="2357395"/>
            <a:ext cx="291015" cy="296685"/>
          </a:xfrm>
          <a:prstGeom prst="rightArrow">
            <a:avLst/>
          </a:prstGeom>
          <a:solidFill>
            <a:srgbClr val="8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3">
            <a:extLst>
              <a:ext uri="{FF2B5EF4-FFF2-40B4-BE49-F238E27FC236}">
                <a16:creationId xmlns:a16="http://schemas.microsoft.com/office/drawing/2014/main" id="{AE0E4E84-F314-4391-AF92-98B49E83D2E6}"/>
              </a:ext>
            </a:extLst>
          </p:cNvPr>
          <p:cNvSpPr>
            <a:spLocks noGrp="1"/>
          </p:cNvSpPr>
          <p:nvPr>
            <p:ph sz="half" idx="2"/>
          </p:nvPr>
        </p:nvSpPr>
        <p:spPr>
          <a:xfrm>
            <a:off x="101926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4" name="Content Placeholder 3">
            <a:extLst>
              <a:ext uri="{FF2B5EF4-FFF2-40B4-BE49-F238E27FC236}">
                <a16:creationId xmlns:a16="http://schemas.microsoft.com/office/drawing/2014/main" id="{5C8ED39F-308D-4560-A0A6-B50B59E59D6A}"/>
              </a:ext>
            </a:extLst>
          </p:cNvPr>
          <p:cNvSpPr>
            <a:spLocks noGrp="1"/>
          </p:cNvSpPr>
          <p:nvPr>
            <p:ph sz="half" idx="10"/>
          </p:nvPr>
        </p:nvSpPr>
        <p:spPr>
          <a:xfrm>
            <a:off x="324111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5" name="Content Placeholder 3">
            <a:extLst>
              <a:ext uri="{FF2B5EF4-FFF2-40B4-BE49-F238E27FC236}">
                <a16:creationId xmlns:a16="http://schemas.microsoft.com/office/drawing/2014/main" id="{C7ED1EE0-786C-40E7-A761-8685AC23DF02}"/>
              </a:ext>
            </a:extLst>
          </p:cNvPr>
          <p:cNvSpPr>
            <a:spLocks noGrp="1"/>
          </p:cNvSpPr>
          <p:nvPr>
            <p:ph sz="half" idx="11"/>
          </p:nvPr>
        </p:nvSpPr>
        <p:spPr>
          <a:xfrm>
            <a:off x="537167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6" name="Content Placeholder 3">
            <a:extLst>
              <a:ext uri="{FF2B5EF4-FFF2-40B4-BE49-F238E27FC236}">
                <a16:creationId xmlns:a16="http://schemas.microsoft.com/office/drawing/2014/main" id="{C05C0BAD-219B-46DC-AF4A-E625955D871E}"/>
              </a:ext>
            </a:extLst>
          </p:cNvPr>
          <p:cNvSpPr>
            <a:spLocks noGrp="1"/>
          </p:cNvSpPr>
          <p:nvPr>
            <p:ph sz="half" idx="12"/>
          </p:nvPr>
        </p:nvSpPr>
        <p:spPr>
          <a:xfrm>
            <a:off x="759266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7" name="Content Placeholder 3">
            <a:extLst>
              <a:ext uri="{FF2B5EF4-FFF2-40B4-BE49-F238E27FC236}">
                <a16:creationId xmlns:a16="http://schemas.microsoft.com/office/drawing/2014/main" id="{ADC2F410-5564-403D-B7A9-9B26D1BAED9B}"/>
              </a:ext>
            </a:extLst>
          </p:cNvPr>
          <p:cNvSpPr>
            <a:spLocks noGrp="1"/>
          </p:cNvSpPr>
          <p:nvPr>
            <p:ph sz="half" idx="13"/>
          </p:nvPr>
        </p:nvSpPr>
        <p:spPr>
          <a:xfrm>
            <a:off x="9768440"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pic>
        <p:nvPicPr>
          <p:cNvPr id="28" name="Picture 27">
            <a:extLst>
              <a:ext uri="{FF2B5EF4-FFF2-40B4-BE49-F238E27FC236}">
                <a16:creationId xmlns:a16="http://schemas.microsoft.com/office/drawing/2014/main" id="{A4CDE738-C42A-4C80-A9E0-111D3E50FA3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1025591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1169"/>
            <a:ext cx="5061210" cy="4375661"/>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12" name="Picture 11">
            <a:extLst>
              <a:ext uri="{FF2B5EF4-FFF2-40B4-BE49-F238E27FC236}">
                <a16:creationId xmlns:a16="http://schemas.microsoft.com/office/drawing/2014/main" id="{B20FCD64-B66D-45AB-B22E-E7964CD90A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
        <p:nvSpPr>
          <p:cNvPr id="6" name="Slide Number Placeholder 5">
            <a:extLst>
              <a:ext uri="{FF2B5EF4-FFF2-40B4-BE49-F238E27FC236}">
                <a16:creationId xmlns:a16="http://schemas.microsoft.com/office/drawing/2014/main" id="{9772A78E-C71D-4BDD-BD67-D1F484212228}"/>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217481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977016-1A10-4A03-9A68-B1CC307E2761}"/>
              </a:ext>
            </a:extLst>
          </p:cNvPr>
          <p:cNvSpPr/>
          <p:nvPr userDrawn="1"/>
        </p:nvSpPr>
        <p:spPr>
          <a:xfrm>
            <a:off x="0" y="0"/>
            <a:ext cx="12192000" cy="6858000"/>
          </a:xfrm>
          <a:prstGeom prst="rect">
            <a:avLst/>
          </a:prstGeom>
          <a:solidFill>
            <a:srgbClr val="8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0882"/>
            <a:ext cx="5061210" cy="4376234"/>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tx1"/>
                </a:solidFill>
                <a:latin typeface="Catseye Bold" panose="02000506060000020004" pitchFamily="50" charset="0"/>
              </a:defRPr>
            </a:lvl1pPr>
          </a:lstStyle>
          <a:p>
            <a:r>
              <a:rPr lang="en-US" dirty="0"/>
              <a:t>Click to edit Master title style</a:t>
            </a:r>
          </a:p>
        </p:txBody>
      </p:sp>
      <p:pic>
        <p:nvPicPr>
          <p:cNvPr id="6" name="Picture 5" descr="A picture containing logo&#10;&#10;Description automatically generated">
            <a:extLst>
              <a:ext uri="{FF2B5EF4-FFF2-40B4-BE49-F238E27FC236}">
                <a16:creationId xmlns:a16="http://schemas.microsoft.com/office/drawing/2014/main" id="{70501DB0-8874-44DA-A7ED-860C3FD572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1" y="6172200"/>
            <a:ext cx="2031741" cy="685800"/>
          </a:xfrm>
          <a:prstGeom prst="rect">
            <a:avLst/>
          </a:prstGeom>
        </p:spPr>
      </p:pic>
      <p:sp>
        <p:nvSpPr>
          <p:cNvPr id="7" name="Slide Number Placeholder 5">
            <a:extLst>
              <a:ext uri="{FF2B5EF4-FFF2-40B4-BE49-F238E27FC236}">
                <a16:creationId xmlns:a16="http://schemas.microsoft.com/office/drawing/2014/main" id="{8498328B-BF26-4631-93CB-46129F85CC14}"/>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687477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7929154" y="1062796"/>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1169"/>
            <a:ext cx="5061210" cy="4375661"/>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4" name="Picture 3">
            <a:extLst>
              <a:ext uri="{FF2B5EF4-FFF2-40B4-BE49-F238E27FC236}">
                <a16:creationId xmlns:a16="http://schemas.microsoft.com/office/drawing/2014/main" id="{417BACDC-1236-42CE-8D8A-76CF1EC16A4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46677" y="2529537"/>
            <a:ext cx="1678643" cy="1451269"/>
          </a:xfrm>
          <a:prstGeom prst="rect">
            <a:avLst/>
          </a:prstGeom>
        </p:spPr>
      </p:pic>
      <p:pic>
        <p:nvPicPr>
          <p:cNvPr id="6" name="Picture 5">
            <a:extLst>
              <a:ext uri="{FF2B5EF4-FFF2-40B4-BE49-F238E27FC236}">
                <a16:creationId xmlns:a16="http://schemas.microsoft.com/office/drawing/2014/main" id="{C67D8B1E-4CC9-47AF-82B8-6A668C7C708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046677" y="677776"/>
            <a:ext cx="1678643" cy="1451269"/>
          </a:xfrm>
          <a:prstGeom prst="rect">
            <a:avLst/>
          </a:prstGeom>
        </p:spPr>
      </p:pic>
      <p:pic>
        <p:nvPicPr>
          <p:cNvPr id="8" name="Picture 7">
            <a:extLst>
              <a:ext uri="{FF2B5EF4-FFF2-40B4-BE49-F238E27FC236}">
                <a16:creationId xmlns:a16="http://schemas.microsoft.com/office/drawing/2014/main" id="{D71FD4EB-9849-4DA6-ABD3-6434FE24FEB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046677" y="4381297"/>
            <a:ext cx="1678643" cy="1451269"/>
          </a:xfrm>
          <a:prstGeom prst="rect">
            <a:avLst/>
          </a:prstGeom>
        </p:spPr>
      </p:pic>
      <p:sp>
        <p:nvSpPr>
          <p:cNvPr id="13" name="Content Placeholder 2">
            <a:extLst>
              <a:ext uri="{FF2B5EF4-FFF2-40B4-BE49-F238E27FC236}">
                <a16:creationId xmlns:a16="http://schemas.microsoft.com/office/drawing/2014/main" id="{61E4BA84-BA93-4142-BC18-6B71C3E25BDF}"/>
              </a:ext>
            </a:extLst>
          </p:cNvPr>
          <p:cNvSpPr>
            <a:spLocks noGrp="1"/>
          </p:cNvSpPr>
          <p:nvPr>
            <p:ph idx="10"/>
          </p:nvPr>
        </p:nvSpPr>
        <p:spPr>
          <a:xfrm>
            <a:off x="7929154" y="291455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4" name="Content Placeholder 2">
            <a:extLst>
              <a:ext uri="{FF2B5EF4-FFF2-40B4-BE49-F238E27FC236}">
                <a16:creationId xmlns:a16="http://schemas.microsoft.com/office/drawing/2014/main" id="{61BDDFDC-4D85-4A2B-BF3A-E55FC96BE04B}"/>
              </a:ext>
            </a:extLst>
          </p:cNvPr>
          <p:cNvSpPr>
            <a:spLocks noGrp="1"/>
          </p:cNvSpPr>
          <p:nvPr>
            <p:ph idx="11"/>
          </p:nvPr>
        </p:nvSpPr>
        <p:spPr>
          <a:xfrm>
            <a:off x="7929154" y="476631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pic>
        <p:nvPicPr>
          <p:cNvPr id="11" name="Picture 10">
            <a:extLst>
              <a:ext uri="{FF2B5EF4-FFF2-40B4-BE49-F238E27FC236}">
                <a16:creationId xmlns:a16="http://schemas.microsoft.com/office/drawing/2014/main" id="{2AE9298C-134B-418C-A42A-329BB8DB62E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
        <p:nvSpPr>
          <p:cNvPr id="15" name="Slide Number Placeholder 5">
            <a:extLst>
              <a:ext uri="{FF2B5EF4-FFF2-40B4-BE49-F238E27FC236}">
                <a16:creationId xmlns:a16="http://schemas.microsoft.com/office/drawing/2014/main" id="{FB798028-286C-4E33-B5F5-E7D937E37465}"/>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952291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2F9EC0-463C-41AD-9BC0-20EBE428BEE4}"/>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4" name="Picture 3">
            <a:extLst>
              <a:ext uri="{FF2B5EF4-FFF2-40B4-BE49-F238E27FC236}">
                <a16:creationId xmlns:a16="http://schemas.microsoft.com/office/drawing/2014/main" id="{75C6440C-872C-4776-9DC8-07350E4A6E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1931099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6" cy="6857998"/>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5617028"/>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13" name="Picture 12" descr="A picture containing logo&#10;&#10;Description automatically generated">
            <a:extLst>
              <a:ext uri="{FF2B5EF4-FFF2-40B4-BE49-F238E27FC236}">
                <a16:creationId xmlns:a16="http://schemas.microsoft.com/office/drawing/2014/main" id="{84EA44D7-CF9E-477E-9555-A546D920B6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3926372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6" cy="6857998"/>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4454434"/>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3" name="Picture 2" descr="A picture containing icon&#10;&#10;Description automatically generated">
            <a:extLst>
              <a:ext uri="{FF2B5EF4-FFF2-40B4-BE49-F238E27FC236}">
                <a16:creationId xmlns:a16="http://schemas.microsoft.com/office/drawing/2014/main" id="{D3CEEC9F-429A-48D2-92EE-8FBD814FC1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872" y="5156274"/>
            <a:ext cx="2212853" cy="1382638"/>
          </a:xfrm>
          <a:prstGeom prst="rect">
            <a:avLst/>
          </a:prstGeom>
        </p:spPr>
      </p:pic>
    </p:spTree>
    <p:extLst>
      <p:ext uri="{BB962C8B-B14F-4D97-AF65-F5344CB8AC3E}">
        <p14:creationId xmlns:p14="http://schemas.microsoft.com/office/powerpoint/2010/main" val="39332354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43" y="3568"/>
            <a:ext cx="12179312" cy="6850863"/>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285308" y="659675"/>
            <a:ext cx="5290457" cy="5617028"/>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pic>
        <p:nvPicPr>
          <p:cNvPr id="4" name="Picture 3">
            <a:extLst>
              <a:ext uri="{FF2B5EF4-FFF2-40B4-BE49-F238E27FC236}">
                <a16:creationId xmlns:a16="http://schemas.microsoft.com/office/drawing/2014/main" id="{E5333B72-FFE8-461E-BB64-59E5856F84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4000" y="5940031"/>
            <a:ext cx="2705877" cy="914399"/>
          </a:xfrm>
          <a:prstGeom prst="rect">
            <a:avLst/>
          </a:prstGeom>
        </p:spPr>
      </p:pic>
    </p:spTree>
    <p:extLst>
      <p:ext uri="{BB962C8B-B14F-4D97-AF65-F5344CB8AC3E}">
        <p14:creationId xmlns:p14="http://schemas.microsoft.com/office/powerpoint/2010/main" val="1612529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43" y="3568"/>
            <a:ext cx="12179312" cy="6850863"/>
          </a:xfrm>
          <a:prstGeom prst="rect">
            <a:avLst/>
          </a:prstGeom>
        </p:spPr>
      </p:pic>
      <p:pic>
        <p:nvPicPr>
          <p:cNvPr id="5" name="Picture 4" descr="Logo, company name&#10;&#10;Description automatically generated">
            <a:extLst>
              <a:ext uri="{FF2B5EF4-FFF2-40B4-BE49-F238E27FC236}">
                <a16:creationId xmlns:a16="http://schemas.microsoft.com/office/drawing/2014/main" id="{1FCA2B36-F20A-4858-AE48-21106753DF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25376" y="5158168"/>
            <a:ext cx="2187349" cy="1380744"/>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sp>
        <p:nvSpPr>
          <p:cNvPr id="7" name="Title 1">
            <a:extLst>
              <a:ext uri="{FF2B5EF4-FFF2-40B4-BE49-F238E27FC236}">
                <a16:creationId xmlns:a16="http://schemas.microsoft.com/office/drawing/2014/main" id="{8564BF09-40F3-4205-A71D-B690F0AA2298}"/>
              </a:ext>
            </a:extLst>
          </p:cNvPr>
          <p:cNvSpPr>
            <a:spLocks noGrp="1"/>
          </p:cNvSpPr>
          <p:nvPr>
            <p:ph type="title"/>
          </p:nvPr>
        </p:nvSpPr>
        <p:spPr>
          <a:xfrm>
            <a:off x="3285308" y="659675"/>
            <a:ext cx="5290457" cy="4454434"/>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Tree>
    <p:extLst>
      <p:ext uri="{BB962C8B-B14F-4D97-AF65-F5344CB8AC3E}">
        <p14:creationId xmlns:p14="http://schemas.microsoft.com/office/powerpoint/2010/main" val="33793357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339"/>
            <a:ext cx="12169459" cy="6845321"/>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solidFill>
              </a:defRPr>
            </a:lvl1pPr>
          </a:lstStyle>
          <a:p>
            <a:fld id="{F524036D-B5A5-47E8-84FC-EF73A46FFBF9}" type="slidenum">
              <a:rPr lang="en-US" smtClean="0"/>
              <a:pPr/>
              <a:t>‹#›</a:t>
            </a:fld>
            <a:endParaRPr lang="en-US" dirty="0"/>
          </a:p>
        </p:txBody>
      </p:sp>
      <p:sp>
        <p:nvSpPr>
          <p:cNvPr id="5" name="Title 1">
            <a:extLst>
              <a:ext uri="{FF2B5EF4-FFF2-40B4-BE49-F238E27FC236}">
                <a16:creationId xmlns:a16="http://schemas.microsoft.com/office/drawing/2014/main" id="{BD3D645E-C2CB-405C-8551-4C97493488D5}"/>
              </a:ext>
            </a:extLst>
          </p:cNvPr>
          <p:cNvSpPr>
            <a:spLocks noGrp="1"/>
          </p:cNvSpPr>
          <p:nvPr>
            <p:ph type="title"/>
          </p:nvPr>
        </p:nvSpPr>
        <p:spPr>
          <a:xfrm>
            <a:off x="620486" y="659675"/>
            <a:ext cx="4643845" cy="5237033"/>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pic>
        <p:nvPicPr>
          <p:cNvPr id="7" name="Picture 6" descr="A picture containing logo&#10;&#10;Description automatically generated">
            <a:extLst>
              <a:ext uri="{FF2B5EF4-FFF2-40B4-BE49-F238E27FC236}">
                <a16:creationId xmlns:a16="http://schemas.microsoft.com/office/drawing/2014/main" id="{3F0A8770-255D-4C18-AAA8-A551EC7BE7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7914" y="5943599"/>
            <a:ext cx="2708988" cy="914400"/>
          </a:xfrm>
          <a:prstGeom prst="rect">
            <a:avLst/>
          </a:prstGeom>
        </p:spPr>
      </p:pic>
    </p:spTree>
    <p:extLst>
      <p:ext uri="{BB962C8B-B14F-4D97-AF65-F5344CB8AC3E}">
        <p14:creationId xmlns:p14="http://schemas.microsoft.com/office/powerpoint/2010/main" val="821386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568"/>
            <a:ext cx="12191999" cy="6850863"/>
          </a:xfrm>
          <a:prstGeom prst="rect">
            <a:avLst/>
          </a:prstGeom>
        </p:spPr>
      </p:pic>
      <p:pic>
        <p:nvPicPr>
          <p:cNvPr id="5" name="Picture 4" descr="Logo, company name&#10;&#10;Description automatically generated">
            <a:extLst>
              <a:ext uri="{FF2B5EF4-FFF2-40B4-BE49-F238E27FC236}">
                <a16:creationId xmlns:a16="http://schemas.microsoft.com/office/drawing/2014/main" id="{1FCA2B36-F20A-4858-AE48-21106753DF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25376" y="5158168"/>
            <a:ext cx="2187349" cy="1380744"/>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sp>
        <p:nvSpPr>
          <p:cNvPr id="7" name="Title 1">
            <a:extLst>
              <a:ext uri="{FF2B5EF4-FFF2-40B4-BE49-F238E27FC236}">
                <a16:creationId xmlns:a16="http://schemas.microsoft.com/office/drawing/2014/main" id="{8564BF09-40F3-4205-A71D-B690F0AA2298}"/>
              </a:ext>
            </a:extLst>
          </p:cNvPr>
          <p:cNvSpPr>
            <a:spLocks noGrp="1"/>
          </p:cNvSpPr>
          <p:nvPr>
            <p:ph type="title"/>
          </p:nvPr>
        </p:nvSpPr>
        <p:spPr>
          <a:xfrm>
            <a:off x="3285308" y="659675"/>
            <a:ext cx="5290457" cy="4454434"/>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Tree>
    <p:extLst>
      <p:ext uri="{BB962C8B-B14F-4D97-AF65-F5344CB8AC3E}">
        <p14:creationId xmlns:p14="http://schemas.microsoft.com/office/powerpoint/2010/main" val="2032697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2773"/>
            <a:ext cx="12182135" cy="685245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620486" y="659675"/>
            <a:ext cx="4643845" cy="5242894"/>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5" name="Picture 4">
            <a:extLst>
              <a:ext uri="{FF2B5EF4-FFF2-40B4-BE49-F238E27FC236}">
                <a16:creationId xmlns:a16="http://schemas.microsoft.com/office/drawing/2014/main" id="{C5B0C217-28D6-4569-833C-EA38F19B11D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9469" y="5940031"/>
            <a:ext cx="2705877" cy="914399"/>
          </a:xfrm>
          <a:prstGeom prst="rect">
            <a:avLst/>
          </a:prstGeom>
        </p:spPr>
      </p:pic>
    </p:spTree>
    <p:extLst>
      <p:ext uri="{BB962C8B-B14F-4D97-AF65-F5344CB8AC3E}">
        <p14:creationId xmlns:p14="http://schemas.microsoft.com/office/powerpoint/2010/main" val="28404011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2773"/>
            <a:ext cx="12182135" cy="6852450"/>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7" name="Picture 6" descr="A picture containing logo&#10;&#10;Description automatically generated">
            <a:extLst>
              <a:ext uri="{FF2B5EF4-FFF2-40B4-BE49-F238E27FC236}">
                <a16:creationId xmlns:a16="http://schemas.microsoft.com/office/drawing/2014/main" id="{AF98CC90-0869-4F67-AFBC-496E0C2AE4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686340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69" y="6338"/>
            <a:ext cx="12169459" cy="6845320"/>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7" name="Picture 6">
            <a:extLst>
              <a:ext uri="{FF2B5EF4-FFF2-40B4-BE49-F238E27FC236}">
                <a16:creationId xmlns:a16="http://schemas.microsoft.com/office/drawing/2014/main" id="{AF98CC90-0869-4F67-AFBC-496E0C2AE4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5556" y="5943599"/>
            <a:ext cx="2705875" cy="914399"/>
          </a:xfrm>
          <a:prstGeom prst="rect">
            <a:avLst/>
          </a:prstGeom>
        </p:spPr>
      </p:pic>
    </p:spTree>
    <p:extLst>
      <p:ext uri="{BB962C8B-B14F-4D97-AF65-F5344CB8AC3E}">
        <p14:creationId xmlns:p14="http://schemas.microsoft.com/office/powerpoint/2010/main" val="1669496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A9B5-6EEC-4644-8A84-981BAAC34AB1}"/>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9996C3B-8550-4D67-9CFD-DDBA085A645D}"/>
              </a:ext>
            </a:extLst>
          </p:cNvPr>
          <p:cNvSpPr>
            <a:spLocks noGrp="1"/>
          </p:cNvSpPr>
          <p:nvPr>
            <p:ph sz="half" idx="1"/>
          </p:nvPr>
        </p:nvSpPr>
        <p:spPr>
          <a:xfrm>
            <a:off x="914400" y="1600200"/>
            <a:ext cx="6652847" cy="44714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ED6B3160-76F7-4C9E-A95B-B54A69F151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 y="863951"/>
            <a:ext cx="9003299" cy="325119"/>
          </a:xfrm>
          <a:prstGeom prst="rect">
            <a:avLst/>
          </a:prstGeom>
        </p:spPr>
      </p:pic>
      <p:sp>
        <p:nvSpPr>
          <p:cNvPr id="12" name="Slide Number Placeholder 5">
            <a:extLst>
              <a:ext uri="{FF2B5EF4-FFF2-40B4-BE49-F238E27FC236}">
                <a16:creationId xmlns:a16="http://schemas.microsoft.com/office/drawing/2014/main" id="{39FE48E8-0D84-41FC-8CC5-B1FA7C98BD50}"/>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8" name="Picture 7">
            <a:extLst>
              <a:ext uri="{FF2B5EF4-FFF2-40B4-BE49-F238E27FC236}">
                <a16:creationId xmlns:a16="http://schemas.microsoft.com/office/drawing/2014/main" id="{278F54E2-EDC1-47AD-AD86-2D876A19A70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32908159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0C34E36-DCD1-473D-85C1-6BDA39CB36E0}"/>
              </a:ext>
            </a:extLst>
          </p:cNvPr>
          <p:cNvSpPr>
            <a:spLocks noGrp="1"/>
          </p:cNvSpPr>
          <p:nvPr>
            <p:ph sz="half" idx="2"/>
          </p:nvPr>
        </p:nvSpPr>
        <p:spPr>
          <a:xfrm>
            <a:off x="91440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 y="863951"/>
            <a:ext cx="9003299" cy="325119"/>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a:extLst>
              <a:ext uri="{FF2B5EF4-FFF2-40B4-BE49-F238E27FC236}">
                <a16:creationId xmlns:a16="http://schemas.microsoft.com/office/drawing/2014/main" id="{535CBF5A-5B4F-4339-AA63-D6EA270D79DB}"/>
              </a:ext>
            </a:extLst>
          </p:cNvPr>
          <p:cNvSpPr>
            <a:spLocks noGrp="1"/>
          </p:cNvSpPr>
          <p:nvPr>
            <p:ph sz="half" idx="11"/>
          </p:nvPr>
        </p:nvSpPr>
        <p:spPr>
          <a:xfrm>
            <a:off x="635508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a:extLst>
              <a:ext uri="{FF2B5EF4-FFF2-40B4-BE49-F238E27FC236}">
                <a16:creationId xmlns:a16="http://schemas.microsoft.com/office/drawing/2014/main" id="{CA11BA3A-D0FB-41BC-B908-D4A5E1B21C6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3808186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 y="863951"/>
            <a:ext cx="9003299" cy="325119"/>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8" name="Picture 7">
            <a:extLst>
              <a:ext uri="{FF2B5EF4-FFF2-40B4-BE49-F238E27FC236}">
                <a16:creationId xmlns:a16="http://schemas.microsoft.com/office/drawing/2014/main" id="{20DB2340-6B13-4A29-8125-14BB20F1568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5037156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770711" y="1124712"/>
            <a:ext cx="3840480" cy="1200477"/>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3733" y="2312304"/>
            <a:ext cx="5114106" cy="184676"/>
          </a:xfrm>
          <a:prstGeom prst="rect">
            <a:avLst/>
          </a:prstGeom>
        </p:spPr>
      </p:pic>
      <p:sp>
        <p:nvSpPr>
          <p:cNvPr id="11" name="Content Placeholder 3">
            <a:extLst>
              <a:ext uri="{FF2B5EF4-FFF2-40B4-BE49-F238E27FC236}">
                <a16:creationId xmlns:a16="http://schemas.microsoft.com/office/drawing/2014/main" id="{00BECAD7-3F35-493C-93ED-47D9580F27CC}"/>
              </a:ext>
            </a:extLst>
          </p:cNvPr>
          <p:cNvSpPr>
            <a:spLocks noGrp="1"/>
          </p:cNvSpPr>
          <p:nvPr>
            <p:ph sz="half" idx="2"/>
          </p:nvPr>
        </p:nvSpPr>
        <p:spPr>
          <a:xfrm>
            <a:off x="591094" y="2677394"/>
            <a:ext cx="4614455" cy="3569154"/>
          </a:xfrm>
        </p:spPr>
        <p:txBody>
          <a:bodyPr/>
          <a:lstStyle>
            <a:lvl1pPr marL="0" indent="0" algn="ctr">
              <a:buFontTx/>
              <a:buNone/>
              <a:defRPr/>
            </a:lvl1pPr>
          </a:lstStyle>
          <a:p>
            <a:pPr lvl="0"/>
            <a:r>
              <a:rPr lang="en-US" dirty="0"/>
              <a:t>Click to edit Master text styles</a:t>
            </a:r>
          </a:p>
        </p:txBody>
      </p:sp>
      <p:pic>
        <p:nvPicPr>
          <p:cNvPr id="12" name="Picture 11">
            <a:extLst>
              <a:ext uri="{FF2B5EF4-FFF2-40B4-BE49-F238E27FC236}">
                <a16:creationId xmlns:a16="http://schemas.microsoft.com/office/drawing/2014/main" id="{06B74DB8-5A4C-4F51-B2A0-E80D307DC6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819933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347472" y="347472"/>
            <a:ext cx="11552791" cy="594459"/>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71634" y="863560"/>
            <a:ext cx="9024982" cy="325901"/>
          </a:xfrm>
          <a:prstGeom prst="rect">
            <a:avLst/>
          </a:prstGeom>
        </p:spPr>
      </p:pic>
      <p:pic>
        <p:nvPicPr>
          <p:cNvPr id="3" name="Picture 2">
            <a:extLst>
              <a:ext uri="{FF2B5EF4-FFF2-40B4-BE49-F238E27FC236}">
                <a16:creationId xmlns:a16="http://schemas.microsoft.com/office/drawing/2014/main" id="{E0CC3E6D-0351-4B24-8028-8BA3A7E0DA3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3183" y="1812106"/>
            <a:ext cx="1604609" cy="1387263"/>
          </a:xfrm>
          <a:prstGeom prst="rect">
            <a:avLst/>
          </a:prstGeom>
        </p:spPr>
      </p:pic>
      <p:pic>
        <p:nvPicPr>
          <p:cNvPr id="11" name="Picture 10">
            <a:extLst>
              <a:ext uri="{FF2B5EF4-FFF2-40B4-BE49-F238E27FC236}">
                <a16:creationId xmlns:a16="http://schemas.microsoft.com/office/drawing/2014/main" id="{6CF898D5-213B-481C-BA30-30EBC1001FA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48958" y="1812106"/>
            <a:ext cx="1604609" cy="1387263"/>
          </a:xfrm>
          <a:prstGeom prst="rect">
            <a:avLst/>
          </a:prstGeom>
        </p:spPr>
      </p:pic>
      <p:pic>
        <p:nvPicPr>
          <p:cNvPr id="12" name="Picture 11">
            <a:extLst>
              <a:ext uri="{FF2B5EF4-FFF2-40B4-BE49-F238E27FC236}">
                <a16:creationId xmlns:a16="http://schemas.microsoft.com/office/drawing/2014/main" id="{015B184C-7EC8-41D8-90CF-4807C2538B7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324733" y="1812106"/>
            <a:ext cx="1604609" cy="1387263"/>
          </a:xfrm>
          <a:prstGeom prst="rect">
            <a:avLst/>
          </a:prstGeom>
        </p:spPr>
      </p:pic>
      <p:pic>
        <p:nvPicPr>
          <p:cNvPr id="13" name="Picture 12">
            <a:extLst>
              <a:ext uri="{FF2B5EF4-FFF2-40B4-BE49-F238E27FC236}">
                <a16:creationId xmlns:a16="http://schemas.microsoft.com/office/drawing/2014/main" id="{6099BE28-A21B-4AE4-94B6-87925281C33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00508" y="1812106"/>
            <a:ext cx="1604609" cy="1387263"/>
          </a:xfrm>
          <a:prstGeom prst="rect">
            <a:avLst/>
          </a:prstGeom>
        </p:spPr>
      </p:pic>
      <p:pic>
        <p:nvPicPr>
          <p:cNvPr id="14" name="Picture 13">
            <a:extLst>
              <a:ext uri="{FF2B5EF4-FFF2-40B4-BE49-F238E27FC236}">
                <a16:creationId xmlns:a16="http://schemas.microsoft.com/office/drawing/2014/main" id="{DDEC5C88-BC5F-4619-8627-CB00780BA4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676283" y="1812106"/>
            <a:ext cx="1604609" cy="1387263"/>
          </a:xfrm>
          <a:prstGeom prst="rect">
            <a:avLst/>
          </a:prstGeom>
        </p:spPr>
      </p:pic>
      <p:sp>
        <p:nvSpPr>
          <p:cNvPr id="15" name="Title 1">
            <a:extLst>
              <a:ext uri="{FF2B5EF4-FFF2-40B4-BE49-F238E27FC236}">
                <a16:creationId xmlns:a16="http://schemas.microsoft.com/office/drawing/2014/main" id="{0E08D99B-BD82-4B9F-8F21-7248B19C4CB8}"/>
              </a:ext>
            </a:extLst>
          </p:cNvPr>
          <p:cNvSpPr txBox="1">
            <a:spLocks/>
          </p:cNvSpPr>
          <p:nvPr userDrawn="1"/>
        </p:nvSpPr>
        <p:spPr>
          <a:xfrm>
            <a:off x="1019262" y="2176398"/>
            <a:ext cx="1512453"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solidFill>
                  <a:schemeClr val="bg1"/>
                </a:solidFill>
              </a:rPr>
              <a:t>Click to edit Master title style</a:t>
            </a:r>
          </a:p>
        </p:txBody>
      </p:sp>
      <p:sp>
        <p:nvSpPr>
          <p:cNvPr id="16" name="Title 1">
            <a:extLst>
              <a:ext uri="{FF2B5EF4-FFF2-40B4-BE49-F238E27FC236}">
                <a16:creationId xmlns:a16="http://schemas.microsoft.com/office/drawing/2014/main" id="{2AB06DC7-D51A-44CA-B664-D013732FD859}"/>
              </a:ext>
            </a:extLst>
          </p:cNvPr>
          <p:cNvSpPr txBox="1">
            <a:spLocks/>
          </p:cNvSpPr>
          <p:nvPr userDrawn="1"/>
        </p:nvSpPr>
        <p:spPr>
          <a:xfrm>
            <a:off x="3241115" y="2176398"/>
            <a:ext cx="1428856"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solidFill>
                  <a:schemeClr val="bg1"/>
                </a:solidFill>
              </a:rPr>
              <a:t>Click to edit Master title style</a:t>
            </a:r>
          </a:p>
        </p:txBody>
      </p:sp>
      <p:sp>
        <p:nvSpPr>
          <p:cNvPr id="17" name="Title 1">
            <a:extLst>
              <a:ext uri="{FF2B5EF4-FFF2-40B4-BE49-F238E27FC236}">
                <a16:creationId xmlns:a16="http://schemas.microsoft.com/office/drawing/2014/main" id="{0B33EEB4-E03E-478D-91E2-FB3EDF7B5F1A}"/>
              </a:ext>
            </a:extLst>
          </p:cNvPr>
          <p:cNvSpPr txBox="1">
            <a:spLocks/>
          </p:cNvSpPr>
          <p:nvPr userDrawn="1"/>
        </p:nvSpPr>
        <p:spPr>
          <a:xfrm>
            <a:off x="5371672" y="2176398"/>
            <a:ext cx="1512453"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solidFill>
                  <a:schemeClr val="bg1"/>
                </a:solidFill>
              </a:rPr>
              <a:t>Click to edit Master title style</a:t>
            </a:r>
          </a:p>
        </p:txBody>
      </p:sp>
      <p:sp>
        <p:nvSpPr>
          <p:cNvPr id="18" name="Title 1">
            <a:extLst>
              <a:ext uri="{FF2B5EF4-FFF2-40B4-BE49-F238E27FC236}">
                <a16:creationId xmlns:a16="http://schemas.microsoft.com/office/drawing/2014/main" id="{ED6612C7-1C86-4E3E-A597-14DD1525BB31}"/>
              </a:ext>
            </a:extLst>
          </p:cNvPr>
          <p:cNvSpPr txBox="1">
            <a:spLocks/>
          </p:cNvSpPr>
          <p:nvPr userDrawn="1"/>
        </p:nvSpPr>
        <p:spPr>
          <a:xfrm>
            <a:off x="7592665" y="2176398"/>
            <a:ext cx="1459895"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solidFill>
                  <a:schemeClr val="bg1"/>
                </a:solidFill>
              </a:rPr>
              <a:t>Click to edit Master title style</a:t>
            </a:r>
          </a:p>
        </p:txBody>
      </p:sp>
      <p:sp>
        <p:nvSpPr>
          <p:cNvPr id="19" name="Title 1">
            <a:extLst>
              <a:ext uri="{FF2B5EF4-FFF2-40B4-BE49-F238E27FC236}">
                <a16:creationId xmlns:a16="http://schemas.microsoft.com/office/drawing/2014/main" id="{720EB058-44BB-480F-AC32-FA18FE5F5BAA}"/>
              </a:ext>
            </a:extLst>
          </p:cNvPr>
          <p:cNvSpPr txBox="1">
            <a:spLocks/>
          </p:cNvSpPr>
          <p:nvPr userDrawn="1"/>
        </p:nvSpPr>
        <p:spPr>
          <a:xfrm>
            <a:off x="9768440" y="2176398"/>
            <a:ext cx="1404298"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solidFill>
                  <a:schemeClr val="bg1"/>
                </a:solidFill>
              </a:rPr>
              <a:t>Click to edit Master title style</a:t>
            </a:r>
          </a:p>
        </p:txBody>
      </p:sp>
      <p:sp>
        <p:nvSpPr>
          <p:cNvPr id="4" name="Arrow: Right 3">
            <a:extLst>
              <a:ext uri="{FF2B5EF4-FFF2-40B4-BE49-F238E27FC236}">
                <a16:creationId xmlns:a16="http://schemas.microsoft.com/office/drawing/2014/main" id="{CADA30AF-EAEE-4335-AD18-955D8205576B}"/>
              </a:ext>
            </a:extLst>
          </p:cNvPr>
          <p:cNvSpPr/>
          <p:nvPr userDrawn="1"/>
        </p:nvSpPr>
        <p:spPr>
          <a:xfrm>
            <a:off x="2717868" y="2357395"/>
            <a:ext cx="291015" cy="296685"/>
          </a:xfrm>
          <a:prstGeom prst="rightArrow">
            <a:avLst/>
          </a:prstGeom>
          <a:solidFill>
            <a:srgbClr val="825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26163A97-0968-4636-8C11-9E7525F7D7FB}"/>
              </a:ext>
            </a:extLst>
          </p:cNvPr>
          <p:cNvSpPr/>
          <p:nvPr userDrawn="1"/>
        </p:nvSpPr>
        <p:spPr>
          <a:xfrm>
            <a:off x="4888210" y="2357395"/>
            <a:ext cx="291015" cy="296685"/>
          </a:xfrm>
          <a:prstGeom prst="rightArrow">
            <a:avLst/>
          </a:prstGeom>
          <a:solidFill>
            <a:srgbClr val="825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9C996680-C4DC-46E5-91AB-3A944A274F40}"/>
              </a:ext>
            </a:extLst>
          </p:cNvPr>
          <p:cNvSpPr/>
          <p:nvPr userDrawn="1"/>
        </p:nvSpPr>
        <p:spPr>
          <a:xfrm>
            <a:off x="7069418" y="2357395"/>
            <a:ext cx="291015" cy="296685"/>
          </a:xfrm>
          <a:prstGeom prst="rightArrow">
            <a:avLst/>
          </a:prstGeom>
          <a:solidFill>
            <a:srgbClr val="825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D6C37969-E8B0-42B6-AED0-D89CAC660D5F}"/>
              </a:ext>
            </a:extLst>
          </p:cNvPr>
          <p:cNvSpPr/>
          <p:nvPr userDrawn="1"/>
        </p:nvSpPr>
        <p:spPr>
          <a:xfrm>
            <a:off x="9239760" y="2357395"/>
            <a:ext cx="291015" cy="296685"/>
          </a:xfrm>
          <a:prstGeom prst="rightArrow">
            <a:avLst/>
          </a:prstGeom>
          <a:solidFill>
            <a:srgbClr val="825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3">
            <a:extLst>
              <a:ext uri="{FF2B5EF4-FFF2-40B4-BE49-F238E27FC236}">
                <a16:creationId xmlns:a16="http://schemas.microsoft.com/office/drawing/2014/main" id="{AE0E4E84-F314-4391-AF92-98B49E83D2E6}"/>
              </a:ext>
            </a:extLst>
          </p:cNvPr>
          <p:cNvSpPr>
            <a:spLocks noGrp="1"/>
          </p:cNvSpPr>
          <p:nvPr>
            <p:ph sz="half" idx="2"/>
          </p:nvPr>
        </p:nvSpPr>
        <p:spPr>
          <a:xfrm>
            <a:off x="101926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4" name="Content Placeholder 3">
            <a:extLst>
              <a:ext uri="{FF2B5EF4-FFF2-40B4-BE49-F238E27FC236}">
                <a16:creationId xmlns:a16="http://schemas.microsoft.com/office/drawing/2014/main" id="{5C8ED39F-308D-4560-A0A6-B50B59E59D6A}"/>
              </a:ext>
            </a:extLst>
          </p:cNvPr>
          <p:cNvSpPr>
            <a:spLocks noGrp="1"/>
          </p:cNvSpPr>
          <p:nvPr>
            <p:ph sz="half" idx="10"/>
          </p:nvPr>
        </p:nvSpPr>
        <p:spPr>
          <a:xfrm>
            <a:off x="324111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5" name="Content Placeholder 3">
            <a:extLst>
              <a:ext uri="{FF2B5EF4-FFF2-40B4-BE49-F238E27FC236}">
                <a16:creationId xmlns:a16="http://schemas.microsoft.com/office/drawing/2014/main" id="{C7ED1EE0-786C-40E7-A761-8685AC23DF02}"/>
              </a:ext>
            </a:extLst>
          </p:cNvPr>
          <p:cNvSpPr>
            <a:spLocks noGrp="1"/>
          </p:cNvSpPr>
          <p:nvPr>
            <p:ph sz="half" idx="11"/>
          </p:nvPr>
        </p:nvSpPr>
        <p:spPr>
          <a:xfrm>
            <a:off x="537167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6" name="Content Placeholder 3">
            <a:extLst>
              <a:ext uri="{FF2B5EF4-FFF2-40B4-BE49-F238E27FC236}">
                <a16:creationId xmlns:a16="http://schemas.microsoft.com/office/drawing/2014/main" id="{C05C0BAD-219B-46DC-AF4A-E625955D871E}"/>
              </a:ext>
            </a:extLst>
          </p:cNvPr>
          <p:cNvSpPr>
            <a:spLocks noGrp="1"/>
          </p:cNvSpPr>
          <p:nvPr>
            <p:ph sz="half" idx="12"/>
          </p:nvPr>
        </p:nvSpPr>
        <p:spPr>
          <a:xfrm>
            <a:off x="759266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7" name="Content Placeholder 3">
            <a:extLst>
              <a:ext uri="{FF2B5EF4-FFF2-40B4-BE49-F238E27FC236}">
                <a16:creationId xmlns:a16="http://schemas.microsoft.com/office/drawing/2014/main" id="{ADC2F410-5564-403D-B7A9-9B26D1BAED9B}"/>
              </a:ext>
            </a:extLst>
          </p:cNvPr>
          <p:cNvSpPr>
            <a:spLocks noGrp="1"/>
          </p:cNvSpPr>
          <p:nvPr>
            <p:ph sz="half" idx="13"/>
          </p:nvPr>
        </p:nvSpPr>
        <p:spPr>
          <a:xfrm>
            <a:off x="9768440"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pic>
        <p:nvPicPr>
          <p:cNvPr id="29" name="Picture 28">
            <a:extLst>
              <a:ext uri="{FF2B5EF4-FFF2-40B4-BE49-F238E27FC236}">
                <a16:creationId xmlns:a16="http://schemas.microsoft.com/office/drawing/2014/main" id="{A10A618B-99A6-45FB-B6E8-87181333F0B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19868548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1169"/>
            <a:ext cx="5061209" cy="4375661"/>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7" name="Picture 6">
            <a:extLst>
              <a:ext uri="{FF2B5EF4-FFF2-40B4-BE49-F238E27FC236}">
                <a16:creationId xmlns:a16="http://schemas.microsoft.com/office/drawing/2014/main" id="{D0745318-16DD-414F-9F5D-9C865A01E4E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
        <p:nvSpPr>
          <p:cNvPr id="8" name="Slide Number Placeholder 5">
            <a:extLst>
              <a:ext uri="{FF2B5EF4-FFF2-40B4-BE49-F238E27FC236}">
                <a16:creationId xmlns:a16="http://schemas.microsoft.com/office/drawing/2014/main" id="{A2B9DECB-508D-401F-B9D4-77DEC9C1D372}"/>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28959303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977016-1A10-4A03-9A68-B1CC307E2761}"/>
              </a:ext>
            </a:extLst>
          </p:cNvPr>
          <p:cNvSpPr/>
          <p:nvPr userDrawn="1"/>
        </p:nvSpPr>
        <p:spPr>
          <a:xfrm>
            <a:off x="0" y="0"/>
            <a:ext cx="12192000" cy="6858000"/>
          </a:xfrm>
          <a:prstGeom prst="rect">
            <a:avLst/>
          </a:prstGeom>
          <a:solidFill>
            <a:srgbClr val="825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0882"/>
            <a:ext cx="5061210" cy="4376234"/>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tx1"/>
                </a:solidFill>
                <a:latin typeface="Catseye Bold" panose="02000506060000020004" pitchFamily="50" charset="0"/>
              </a:defRPr>
            </a:lvl1pPr>
          </a:lstStyle>
          <a:p>
            <a:r>
              <a:rPr lang="en-US" dirty="0"/>
              <a:t>Click to edit Master title style</a:t>
            </a:r>
          </a:p>
        </p:txBody>
      </p:sp>
      <p:pic>
        <p:nvPicPr>
          <p:cNvPr id="6" name="Picture 5" descr="A picture containing logo&#10;&#10;Description automatically generated">
            <a:extLst>
              <a:ext uri="{FF2B5EF4-FFF2-40B4-BE49-F238E27FC236}">
                <a16:creationId xmlns:a16="http://schemas.microsoft.com/office/drawing/2014/main" id="{70501DB0-8874-44DA-A7ED-860C3FD572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1" y="6172200"/>
            <a:ext cx="2031741" cy="685800"/>
          </a:xfrm>
          <a:prstGeom prst="rect">
            <a:avLst/>
          </a:prstGeom>
        </p:spPr>
      </p:pic>
      <p:sp>
        <p:nvSpPr>
          <p:cNvPr id="7" name="Slide Number Placeholder 5">
            <a:extLst>
              <a:ext uri="{FF2B5EF4-FFF2-40B4-BE49-F238E27FC236}">
                <a16:creationId xmlns:a16="http://schemas.microsoft.com/office/drawing/2014/main" id="{8BDFBB89-C6C3-474C-B19A-0F1B18DD31F4}"/>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567313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68" y="0"/>
            <a:ext cx="12169461" cy="6857999"/>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solidFill>
              </a:defRPr>
            </a:lvl1pPr>
          </a:lstStyle>
          <a:p>
            <a:fld id="{F524036D-B5A5-47E8-84FC-EF73A46FFBF9}" type="slidenum">
              <a:rPr lang="en-US" smtClean="0"/>
              <a:pPr/>
              <a:t>‹#›</a:t>
            </a:fld>
            <a:endParaRPr lang="en-US" dirty="0"/>
          </a:p>
        </p:txBody>
      </p:sp>
      <p:sp>
        <p:nvSpPr>
          <p:cNvPr id="5" name="Title 1">
            <a:extLst>
              <a:ext uri="{FF2B5EF4-FFF2-40B4-BE49-F238E27FC236}">
                <a16:creationId xmlns:a16="http://schemas.microsoft.com/office/drawing/2014/main" id="{BD3D645E-C2CB-405C-8551-4C97493488D5}"/>
              </a:ext>
            </a:extLst>
          </p:cNvPr>
          <p:cNvSpPr>
            <a:spLocks noGrp="1"/>
          </p:cNvSpPr>
          <p:nvPr>
            <p:ph type="title"/>
          </p:nvPr>
        </p:nvSpPr>
        <p:spPr>
          <a:xfrm>
            <a:off x="620486" y="659675"/>
            <a:ext cx="4643845" cy="5237033"/>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pic>
        <p:nvPicPr>
          <p:cNvPr id="7" name="Picture 6" descr="A picture containing logo&#10;&#10;Description automatically generated">
            <a:extLst>
              <a:ext uri="{FF2B5EF4-FFF2-40B4-BE49-F238E27FC236}">
                <a16:creationId xmlns:a16="http://schemas.microsoft.com/office/drawing/2014/main" id="{3F0A8770-255D-4C18-AAA8-A551EC7BE7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7914" y="5943599"/>
            <a:ext cx="2708988" cy="914400"/>
          </a:xfrm>
          <a:prstGeom prst="rect">
            <a:avLst/>
          </a:prstGeom>
        </p:spPr>
      </p:pic>
    </p:spTree>
    <p:extLst>
      <p:ext uri="{BB962C8B-B14F-4D97-AF65-F5344CB8AC3E}">
        <p14:creationId xmlns:p14="http://schemas.microsoft.com/office/powerpoint/2010/main" val="3189813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7929154" y="1062796"/>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1169"/>
            <a:ext cx="5061209" cy="4375661"/>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4" name="Picture 3">
            <a:extLst>
              <a:ext uri="{FF2B5EF4-FFF2-40B4-BE49-F238E27FC236}">
                <a16:creationId xmlns:a16="http://schemas.microsoft.com/office/drawing/2014/main" id="{417BACDC-1236-42CE-8D8A-76CF1EC16A4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46677" y="2529537"/>
            <a:ext cx="1678643" cy="1451268"/>
          </a:xfrm>
          <a:prstGeom prst="rect">
            <a:avLst/>
          </a:prstGeom>
        </p:spPr>
      </p:pic>
      <p:pic>
        <p:nvPicPr>
          <p:cNvPr id="6" name="Picture 5">
            <a:extLst>
              <a:ext uri="{FF2B5EF4-FFF2-40B4-BE49-F238E27FC236}">
                <a16:creationId xmlns:a16="http://schemas.microsoft.com/office/drawing/2014/main" id="{C67D8B1E-4CC9-47AF-82B8-6A668C7C708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046677" y="677776"/>
            <a:ext cx="1678643" cy="1451268"/>
          </a:xfrm>
          <a:prstGeom prst="rect">
            <a:avLst/>
          </a:prstGeom>
        </p:spPr>
      </p:pic>
      <p:pic>
        <p:nvPicPr>
          <p:cNvPr id="8" name="Picture 7">
            <a:extLst>
              <a:ext uri="{FF2B5EF4-FFF2-40B4-BE49-F238E27FC236}">
                <a16:creationId xmlns:a16="http://schemas.microsoft.com/office/drawing/2014/main" id="{D71FD4EB-9849-4DA6-ABD3-6434FE24FEB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046677" y="4381297"/>
            <a:ext cx="1678643" cy="1451268"/>
          </a:xfrm>
          <a:prstGeom prst="rect">
            <a:avLst/>
          </a:prstGeom>
        </p:spPr>
      </p:pic>
      <p:sp>
        <p:nvSpPr>
          <p:cNvPr id="13" name="Content Placeholder 2">
            <a:extLst>
              <a:ext uri="{FF2B5EF4-FFF2-40B4-BE49-F238E27FC236}">
                <a16:creationId xmlns:a16="http://schemas.microsoft.com/office/drawing/2014/main" id="{61E4BA84-BA93-4142-BC18-6B71C3E25BDF}"/>
              </a:ext>
            </a:extLst>
          </p:cNvPr>
          <p:cNvSpPr>
            <a:spLocks noGrp="1"/>
          </p:cNvSpPr>
          <p:nvPr>
            <p:ph idx="10"/>
          </p:nvPr>
        </p:nvSpPr>
        <p:spPr>
          <a:xfrm>
            <a:off x="7929154" y="291455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4" name="Content Placeholder 2">
            <a:extLst>
              <a:ext uri="{FF2B5EF4-FFF2-40B4-BE49-F238E27FC236}">
                <a16:creationId xmlns:a16="http://schemas.microsoft.com/office/drawing/2014/main" id="{61BDDFDC-4D85-4A2B-BF3A-E55FC96BE04B}"/>
              </a:ext>
            </a:extLst>
          </p:cNvPr>
          <p:cNvSpPr>
            <a:spLocks noGrp="1"/>
          </p:cNvSpPr>
          <p:nvPr>
            <p:ph idx="11"/>
          </p:nvPr>
        </p:nvSpPr>
        <p:spPr>
          <a:xfrm>
            <a:off x="7929154" y="476631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pic>
        <p:nvPicPr>
          <p:cNvPr id="15" name="Picture 14">
            <a:extLst>
              <a:ext uri="{FF2B5EF4-FFF2-40B4-BE49-F238E27FC236}">
                <a16:creationId xmlns:a16="http://schemas.microsoft.com/office/drawing/2014/main" id="{397D9EF4-442B-4284-B871-1A0392E16B8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
        <p:nvSpPr>
          <p:cNvPr id="16" name="Slide Number Placeholder 5">
            <a:extLst>
              <a:ext uri="{FF2B5EF4-FFF2-40B4-BE49-F238E27FC236}">
                <a16:creationId xmlns:a16="http://schemas.microsoft.com/office/drawing/2014/main" id="{53B03A8B-55AE-4760-828F-26CFBC8630F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35158207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2F9EC0-463C-41AD-9BC0-20EBE428BEE4}"/>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5" name="Picture 4">
            <a:extLst>
              <a:ext uri="{FF2B5EF4-FFF2-40B4-BE49-F238E27FC236}">
                <a16:creationId xmlns:a16="http://schemas.microsoft.com/office/drawing/2014/main" id="{0F2D3808-08C9-4878-8B91-40B8B4C927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1721196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cSld name="6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2578608"/>
            <a:ext cx="5157787" cy="823912"/>
          </a:xfrm>
        </p:spPr>
        <p:txBody>
          <a:bodyPr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3617842"/>
            <a:ext cx="5157787" cy="257264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2578608"/>
            <a:ext cx="5183188" cy="823912"/>
          </a:xfrm>
        </p:spPr>
        <p:txBody>
          <a:bodyPr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3617842"/>
            <a:ext cx="5183188" cy="257264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10" name="Rectangle 9" descr="Tag=AccentColor&#10;Flavor=Light&#10;Target=FillAndLine">
            <a:extLst>
              <a:ext uri="{FF2B5EF4-FFF2-40B4-BE49-F238E27FC236}">
                <a16:creationId xmlns:a16="http://schemas.microsoft.com/office/drawing/2014/main" id="{5A11B4AA-D861-4DDC-9A8A-7036C40D909C}"/>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29894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768096" y="365125"/>
            <a:ext cx="10515600" cy="1325563"/>
          </a:xfrm>
        </p:spPr>
        <p:txBody>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2075688"/>
            <a:ext cx="10515600" cy="41056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no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7136105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2304288"/>
            <a:ext cx="5181600" cy="38770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2304288"/>
            <a:ext cx="5181600" cy="38770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8" name="Rectangle 7" descr="Tag=AccentColor&#10;Flavor=Light&#10;Target=FillAndLine">
            <a:extLst>
              <a:ext uri="{FF2B5EF4-FFF2-40B4-BE49-F238E27FC236}">
                <a16:creationId xmlns:a16="http://schemas.microsoft.com/office/drawing/2014/main" id="{23FEB8C5-87FB-41BA-B300-D935D5EEAECC}"/>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5281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Graphic 33" descr="Tag=AccentColor&#10;Flavor=Light&#10;Target=Fill">
            <a:extLst>
              <a:ext uri="{FF2B5EF4-FFF2-40B4-BE49-F238E27FC236}">
                <a16:creationId xmlns:a16="http://schemas.microsoft.com/office/drawing/2014/main" id="{A4E7DAC5-621F-40E6-ACD2-590570CC84F8}"/>
              </a:ext>
            </a:extLst>
          </p:cNvPr>
          <p:cNvSpPr>
            <a:spLocks noChangeAspect="1"/>
          </p:cNvSpPr>
          <p:nvPr/>
        </p:nvSpPr>
        <p:spPr>
          <a:xfrm>
            <a:off x="1318417"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2560320" y="960120"/>
            <a:ext cx="7077456" cy="2898648"/>
          </a:xfrm>
        </p:spPr>
        <p:txBody>
          <a:bodyPr anchor="b">
            <a:noAutofit/>
          </a:bodyPr>
          <a:lstStyle>
            <a:lvl1pPr algn="ctr">
              <a:defRPr sz="8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2633472" y="4535424"/>
            <a:ext cx="6931152" cy="941832"/>
          </a:xfrm>
        </p:spPr>
        <p:txBody>
          <a:bodyPr>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Rectangle 6">
            <a:extLst>
              <a:ext uri="{FF2B5EF4-FFF2-40B4-BE49-F238E27FC236}">
                <a16:creationId xmlns:a16="http://schemas.microsoft.com/office/drawing/2014/main" id="{371B7A5D-C918-4744-A5FA-75C904B3B8D4}"/>
              </a:ext>
            </a:extLst>
          </p:cNvPr>
          <p:cNvSpPr/>
          <p:nvPr/>
        </p:nvSpPr>
        <p:spPr>
          <a:xfrm>
            <a:off x="3974206" y="411333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84019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77CE2522-15B5-4BC5-91A9-523F325A8324}"/>
              </a:ext>
            </a:extLst>
          </p:cNvPr>
          <p:cNvSpPr/>
          <p:nvPr/>
        </p:nvSpPr>
        <p:spPr>
          <a:xfrm>
            <a:off x="5477731" y="0"/>
            <a:ext cx="6714269" cy="6858000"/>
          </a:xfrm>
          <a:custGeom>
            <a:avLst/>
            <a:gdLst>
              <a:gd name="connsiteX0" fmla="*/ 1097203 w 6714269"/>
              <a:gd name="connsiteY0" fmla="*/ 0 h 6858000"/>
              <a:gd name="connsiteX1" fmla="*/ 1154155 w 6714269"/>
              <a:gd name="connsiteY1" fmla="*/ 0 h 6858000"/>
              <a:gd name="connsiteX2" fmla="*/ 972305 w 6714269"/>
              <a:gd name="connsiteY2" fmla="*/ 343212 h 6858000"/>
              <a:gd name="connsiteX3" fmla="*/ 780524 w 6714269"/>
              <a:gd name="connsiteY3" fmla="*/ 761067 h 6858000"/>
              <a:gd name="connsiteX4" fmla="*/ 737045 w 6714269"/>
              <a:gd name="connsiteY4" fmla="*/ 865164 h 6858000"/>
              <a:gd name="connsiteX5" fmla="*/ 762322 w 6714269"/>
              <a:gd name="connsiteY5" fmla="*/ 830676 h 6858000"/>
              <a:gd name="connsiteX6" fmla="*/ 1118805 w 6714269"/>
              <a:gd name="connsiteY6" fmla="*/ 160440 h 6858000"/>
              <a:gd name="connsiteX7" fmla="*/ 1221640 w 6714269"/>
              <a:gd name="connsiteY7" fmla="*/ 0 h 6858000"/>
              <a:gd name="connsiteX8" fmla="*/ 6714269 w 6714269"/>
              <a:gd name="connsiteY8" fmla="*/ 0 h 6858000"/>
              <a:gd name="connsiteX9" fmla="*/ 6714269 w 6714269"/>
              <a:gd name="connsiteY9" fmla="*/ 6858000 h 6858000"/>
              <a:gd name="connsiteX10" fmla="*/ 704817 w 6714269"/>
              <a:gd name="connsiteY10" fmla="*/ 6858000 h 6858000"/>
              <a:gd name="connsiteX11" fmla="*/ 618717 w 6714269"/>
              <a:gd name="connsiteY11" fmla="*/ 6672538 h 6858000"/>
              <a:gd name="connsiteX12" fmla="*/ 309324 w 6714269"/>
              <a:gd name="connsiteY12" fmla="*/ 5833618 h 6858000"/>
              <a:gd name="connsiteX13" fmla="*/ 209850 w 6714269"/>
              <a:gd name="connsiteY13" fmla="*/ 5484180 h 6858000"/>
              <a:gd name="connsiteX14" fmla="*/ 211619 w 6714269"/>
              <a:gd name="connsiteY14" fmla="*/ 5517653 h 6858000"/>
              <a:gd name="connsiteX15" fmla="*/ 361778 w 6714269"/>
              <a:gd name="connsiteY15" fmla="*/ 6145524 h 6858000"/>
              <a:gd name="connsiteX16" fmla="*/ 591356 w 6714269"/>
              <a:gd name="connsiteY16" fmla="*/ 6843306 h 6858000"/>
              <a:gd name="connsiteX17" fmla="*/ 597415 w 6714269"/>
              <a:gd name="connsiteY17" fmla="*/ 6858000 h 6858000"/>
              <a:gd name="connsiteX18" fmla="*/ 545224 w 6714269"/>
              <a:gd name="connsiteY18" fmla="*/ 6858000 h 6858000"/>
              <a:gd name="connsiteX19" fmla="*/ 533604 w 6714269"/>
              <a:gd name="connsiteY19" fmla="*/ 6830072 h 6858000"/>
              <a:gd name="connsiteX20" fmla="*/ 169657 w 6714269"/>
              <a:gd name="connsiteY20" fmla="*/ 5556577 h 6858000"/>
              <a:gd name="connsiteX21" fmla="*/ 12169 w 6714269"/>
              <a:gd name="connsiteY21" fmla="*/ 4362835 h 6858000"/>
              <a:gd name="connsiteX22" fmla="*/ 46168 w 6714269"/>
              <a:gd name="connsiteY22" fmla="*/ 3338487 h 6858000"/>
              <a:gd name="connsiteX23" fmla="*/ 490574 w 6714269"/>
              <a:gd name="connsiteY23" fmla="*/ 1381078 h 6858000"/>
              <a:gd name="connsiteX24" fmla="*/ 984701 w 6714269"/>
              <a:gd name="connsiteY24" fmla="*/ 208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14269" h="685800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6714269" y="0"/>
                </a:lnTo>
                <a:lnTo>
                  <a:pt x="6714269"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1"/>
          </a:solidFill>
          <a:ln w="685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1133856" y="649224"/>
            <a:ext cx="4178808" cy="5568696"/>
          </a:xfrm>
        </p:spPr>
        <p:txBody>
          <a:bodyPr>
            <a:noAutofit/>
          </a:bodyPr>
          <a:lstStyle>
            <a:lvl1pPr>
              <a:defRPr sz="7200"/>
            </a:lvl1p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6364224" y="1307592"/>
            <a:ext cx="4992624" cy="4251960"/>
          </a:xfrm>
        </p:spPr>
        <p:txBody>
          <a:bodyPr anchor="ctr">
            <a:normAutofit/>
          </a:bodyPr>
          <a:lstStyle>
            <a:lvl1pPr marL="0" indent="0">
              <a:buNone/>
              <a:defRPr sz="4400">
                <a:solidFill>
                  <a:schemeClr val="bg1"/>
                </a:solidFill>
              </a:defRPr>
            </a:lvl1pPr>
            <a:lvl2pPr marL="228600">
              <a:defRPr sz="4000">
                <a:solidFill>
                  <a:schemeClr val="bg1"/>
                </a:solidFill>
              </a:defRPr>
            </a:lvl2pPr>
            <a:lvl3pPr marL="457200">
              <a:defRPr sz="36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a:xfrm>
            <a:off x="838200" y="6356350"/>
            <a:ext cx="2286000" cy="365125"/>
          </a:xfrm>
        </p:spPr>
        <p:txBody>
          <a:bodyPr/>
          <a:lstStyle>
            <a:lvl1pPr>
              <a:defRPr>
                <a:solidFill>
                  <a:schemeClr val="tx1"/>
                </a:solidFill>
              </a:defRPr>
            </a:lvl1pPr>
          </a:lstStyle>
          <a:p>
            <a:fld id="{22D03E31-644F-4482-A294-DFB1AFB0D2B4}" type="datetimeFigureOut">
              <a:rPr lang="en-US" smtClean="0"/>
              <a:t>11/9/2022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a:xfrm>
            <a:off x="6364224" y="6355080"/>
            <a:ext cx="3200400" cy="365125"/>
          </a:xfrm>
        </p:spPr>
        <p:txBody>
          <a:bodyPr/>
          <a:lstStyle>
            <a:lvl1pPr algn="l">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a:xfrm>
            <a:off x="10067544" y="6355080"/>
            <a:ext cx="1280160" cy="365125"/>
          </a:xfrm>
        </p:spPr>
        <p:txBody>
          <a:bodyPr/>
          <a:lstStyle>
            <a:lvl1pPr>
              <a:defRPr>
                <a:solidFill>
                  <a:schemeClr val="bg1"/>
                </a:solidFill>
              </a:defRPr>
            </a:lvl1pPr>
          </a:lstStyle>
          <a:p>
            <a:fld id="{F524036D-B5A5-47E8-84FC-EF73A46FFBF9}" type="slidenum">
              <a:rPr lang="en-US" smtClean="0"/>
              <a:t>‹#›</a:t>
            </a:fld>
            <a:endParaRPr lang="en-US"/>
          </a:p>
        </p:txBody>
      </p:sp>
    </p:spTree>
    <p:extLst>
      <p:ext uri="{BB962C8B-B14F-4D97-AF65-F5344CB8AC3E}">
        <p14:creationId xmlns:p14="http://schemas.microsoft.com/office/powerpoint/2010/main" val="33863020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ontent with 2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17D0AB67-E176-475C-977C-73640253B922}"/>
              </a:ext>
            </a:extLst>
          </p:cNvPr>
          <p:cNvSpPr>
            <a:spLocks noGrp="1"/>
          </p:cNvSpPr>
          <p:nvPr>
            <p:ph type="pic" sz="quarter" idx="14"/>
          </p:nvPr>
        </p:nvSpPr>
        <p:spPr>
          <a:xfrm>
            <a:off x="2" y="4361970"/>
            <a:ext cx="4038599" cy="2496030"/>
          </a:xfrm>
          <a:custGeom>
            <a:avLst/>
            <a:gdLst>
              <a:gd name="connsiteX0" fmla="*/ 2464753 w 4038599"/>
              <a:gd name="connsiteY0" fmla="*/ 4 h 2496030"/>
              <a:gd name="connsiteX1" fmla="*/ 2599067 w 4038599"/>
              <a:gd name="connsiteY1" fmla="*/ 4428 h 2496030"/>
              <a:gd name="connsiteX2" fmla="*/ 3052443 w 4038599"/>
              <a:gd name="connsiteY2" fmla="*/ 14222 h 2496030"/>
              <a:gd name="connsiteX3" fmla="*/ 3417420 w 4038599"/>
              <a:gd name="connsiteY3" fmla="*/ 9782 h 2496030"/>
              <a:gd name="connsiteX4" fmla="*/ 3757835 w 4038599"/>
              <a:gd name="connsiteY4" fmla="*/ 19315 h 2496030"/>
              <a:gd name="connsiteX5" fmla="*/ 3892671 w 4038599"/>
              <a:gd name="connsiteY5" fmla="*/ 13177 h 2496030"/>
              <a:gd name="connsiteX6" fmla="*/ 4016790 w 4038599"/>
              <a:gd name="connsiteY6" fmla="*/ 8134 h 2496030"/>
              <a:gd name="connsiteX7" fmla="*/ 4034037 w 4038599"/>
              <a:gd name="connsiteY7" fmla="*/ 8999 h 2496030"/>
              <a:gd name="connsiteX8" fmla="*/ 4035370 w 4038599"/>
              <a:gd name="connsiteY8" fmla="*/ 62503 h 2496030"/>
              <a:gd name="connsiteX9" fmla="*/ 4020562 w 4038599"/>
              <a:gd name="connsiteY9" fmla="*/ 231143 h 2496030"/>
              <a:gd name="connsiteX10" fmla="*/ 4019168 w 4038599"/>
              <a:gd name="connsiteY10" fmla="*/ 393470 h 2496030"/>
              <a:gd name="connsiteX11" fmla="*/ 4014100 w 4038599"/>
              <a:gd name="connsiteY11" fmla="*/ 651618 h 2496030"/>
              <a:gd name="connsiteX12" fmla="*/ 4019295 w 4038599"/>
              <a:gd name="connsiteY12" fmla="*/ 902406 h 2496030"/>
              <a:gd name="connsiteX13" fmla="*/ 4033231 w 4038599"/>
              <a:gd name="connsiteY13" fmla="*/ 1078946 h 2496030"/>
              <a:gd name="connsiteX14" fmla="*/ 4011566 w 4038599"/>
              <a:gd name="connsiteY14" fmla="*/ 1189872 h 2496030"/>
              <a:gd name="connsiteX15" fmla="*/ 4011566 w 4038599"/>
              <a:gd name="connsiteY15" fmla="*/ 1387989 h 2496030"/>
              <a:gd name="connsiteX16" fmla="*/ 4038599 w 4038599"/>
              <a:gd name="connsiteY16" fmla="*/ 1495613 h 2496030"/>
              <a:gd name="connsiteX17" fmla="*/ 4038599 w 4038599"/>
              <a:gd name="connsiteY17" fmla="*/ 1746509 h 2496030"/>
              <a:gd name="connsiteX18" fmla="*/ 4038283 w 4038599"/>
              <a:gd name="connsiteY18" fmla="*/ 1749734 h 2496030"/>
              <a:gd name="connsiteX19" fmla="*/ 4026896 w 4038599"/>
              <a:gd name="connsiteY19" fmla="*/ 1837274 h 2496030"/>
              <a:gd name="connsiteX20" fmla="*/ 4029684 w 4038599"/>
              <a:gd name="connsiteY20" fmla="*/ 2121948 h 2496030"/>
              <a:gd name="connsiteX21" fmla="*/ 4032978 w 4038599"/>
              <a:gd name="connsiteY21" fmla="*/ 2359155 h 2496030"/>
              <a:gd name="connsiteX22" fmla="*/ 4023519 w 4038599"/>
              <a:gd name="connsiteY22" fmla="*/ 2496030 h 2496030"/>
              <a:gd name="connsiteX23" fmla="*/ 0 w 4038599"/>
              <a:gd name="connsiteY23" fmla="*/ 2496030 h 2496030"/>
              <a:gd name="connsiteX24" fmla="*/ 0 w 4038599"/>
              <a:gd name="connsiteY24" fmla="*/ 12459 h 2496030"/>
              <a:gd name="connsiteX25" fmla="*/ 17104 w 4038599"/>
              <a:gd name="connsiteY25" fmla="*/ 15006 h 2496030"/>
              <a:gd name="connsiteX26" fmla="*/ 216416 w 4038599"/>
              <a:gd name="connsiteY26" fmla="*/ 7824 h 2496030"/>
              <a:gd name="connsiteX27" fmla="*/ 651370 w 4038599"/>
              <a:gd name="connsiteY27" fmla="*/ 17748 h 2496030"/>
              <a:gd name="connsiteX28" fmla="*/ 958396 w 4038599"/>
              <a:gd name="connsiteY28" fmla="*/ 14092 h 2496030"/>
              <a:gd name="connsiteX29" fmla="*/ 1519486 w 4038599"/>
              <a:gd name="connsiteY29" fmla="*/ 21666 h 2496030"/>
              <a:gd name="connsiteX30" fmla="*/ 2062411 w 4038599"/>
              <a:gd name="connsiteY30" fmla="*/ 17487 h 2496030"/>
              <a:gd name="connsiteX31" fmla="*/ 2464753 w 4038599"/>
              <a:gd name="connsiteY31" fmla="*/ 4 h 249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38599"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lnTo>
                  <a:pt x="4038599" y="1495613"/>
                </a:lnTo>
                <a:lnTo>
                  <a:pt x="4038599" y="1746509"/>
                </a:lnTo>
                <a:lnTo>
                  <a:pt x="4038283" y="1749734"/>
                </a:lnTo>
                <a:cubicBezTo>
                  <a:pt x="4035575" y="1779147"/>
                  <a:pt x="4032408" y="180846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txBody>
          <a:bodyPr wrap="square" anchor="ctr">
            <a:noAutofit/>
          </a:bodyPr>
          <a:lstStyle>
            <a:lvl1pPr algn="ctr">
              <a:buNone/>
              <a:defRPr sz="2400"/>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2ABE113B-49CB-42B2-AC93-B3DF04407878}"/>
              </a:ext>
            </a:extLst>
          </p:cNvPr>
          <p:cNvSpPr>
            <a:spLocks noGrp="1"/>
          </p:cNvSpPr>
          <p:nvPr>
            <p:ph type="pic" sz="quarter" idx="13"/>
          </p:nvPr>
        </p:nvSpPr>
        <p:spPr>
          <a:xfrm>
            <a:off x="0" y="0"/>
            <a:ext cx="4041336" cy="4193763"/>
          </a:xfrm>
          <a:custGeom>
            <a:avLst/>
            <a:gdLst>
              <a:gd name="connsiteX0" fmla="*/ 0 w 4041336"/>
              <a:gd name="connsiteY0" fmla="*/ 0 h 4193763"/>
              <a:gd name="connsiteX1" fmla="*/ 4019848 w 4041336"/>
              <a:gd name="connsiteY1" fmla="*/ 0 h 4193763"/>
              <a:gd name="connsiteX2" fmla="*/ 4021195 w 4041336"/>
              <a:gd name="connsiteY2" fmla="*/ 11419 h 4193763"/>
              <a:gd name="connsiteX3" fmla="*/ 4037665 w 4041336"/>
              <a:gd name="connsiteY3" fmla="*/ 264364 h 4193763"/>
              <a:gd name="connsiteX4" fmla="*/ 4034118 w 4041336"/>
              <a:gd name="connsiteY4" fmla="*/ 574168 h 4193763"/>
              <a:gd name="connsiteX5" fmla="*/ 4026263 w 4041336"/>
              <a:gd name="connsiteY5" fmla="*/ 838028 h 4193763"/>
              <a:gd name="connsiteX6" fmla="*/ 4026263 w 4041336"/>
              <a:gd name="connsiteY6" fmla="*/ 847166 h 4193763"/>
              <a:gd name="connsiteX7" fmla="*/ 4026263 w 4041336"/>
              <a:gd name="connsiteY7" fmla="*/ 1138186 h 4193763"/>
              <a:gd name="connsiteX8" fmla="*/ 4024109 w 4041336"/>
              <a:gd name="connsiteY8" fmla="*/ 1259137 h 4193763"/>
              <a:gd name="connsiteX9" fmla="*/ 4016887 w 4041336"/>
              <a:gd name="connsiteY9" fmla="*/ 1412960 h 4193763"/>
              <a:gd name="connsiteX10" fmla="*/ 4026263 w 4041336"/>
              <a:gd name="connsiteY10" fmla="*/ 1539116 h 4193763"/>
              <a:gd name="connsiteX11" fmla="*/ 4024869 w 4041336"/>
              <a:gd name="connsiteY11" fmla="*/ 1823155 h 4193763"/>
              <a:gd name="connsiteX12" fmla="*/ 4017014 w 4041336"/>
              <a:gd name="connsiteY12" fmla="*/ 2154154 h 4193763"/>
              <a:gd name="connsiteX13" fmla="*/ 4017014 w 4041336"/>
              <a:gd name="connsiteY13" fmla="*/ 2421948 h 4193763"/>
              <a:gd name="connsiteX14" fmla="*/ 4029684 w 4041336"/>
              <a:gd name="connsiteY14" fmla="*/ 2667279 h 4193763"/>
              <a:gd name="connsiteX15" fmla="*/ 4019421 w 4041336"/>
              <a:gd name="connsiteY15" fmla="*/ 2956268 h 4193763"/>
              <a:gd name="connsiteX16" fmla="*/ 4022082 w 4041336"/>
              <a:gd name="connsiteY16" fmla="*/ 3094480 h 4193763"/>
              <a:gd name="connsiteX17" fmla="*/ 4027656 w 4041336"/>
              <a:gd name="connsiteY17" fmla="*/ 3260614 h 4193763"/>
              <a:gd name="connsiteX18" fmla="*/ 4009412 w 4041336"/>
              <a:gd name="connsiteY18" fmla="*/ 3538181 h 4193763"/>
              <a:gd name="connsiteX19" fmla="*/ 4031711 w 4041336"/>
              <a:gd name="connsiteY19" fmla="*/ 3694923 h 4193763"/>
              <a:gd name="connsiteX20" fmla="*/ 4038425 w 4041336"/>
              <a:gd name="connsiteY20" fmla="*/ 3836308 h 4193763"/>
              <a:gd name="connsiteX21" fmla="*/ 4029810 w 4041336"/>
              <a:gd name="connsiteY21" fmla="*/ 3956245 h 4193763"/>
              <a:gd name="connsiteX22" fmla="*/ 4013847 w 4041336"/>
              <a:gd name="connsiteY22" fmla="*/ 4114764 h 4193763"/>
              <a:gd name="connsiteX23" fmla="*/ 4010970 w 4041336"/>
              <a:gd name="connsiteY23" fmla="*/ 4161894 h 4193763"/>
              <a:gd name="connsiteX24" fmla="*/ 4002764 w 4041336"/>
              <a:gd name="connsiteY24" fmla="*/ 4161042 h 4193763"/>
              <a:gd name="connsiteX25" fmla="*/ 3868108 w 4041336"/>
              <a:gd name="connsiteY25" fmla="*/ 4163980 h 4193763"/>
              <a:gd name="connsiteX26" fmla="*/ 3174741 w 4041336"/>
              <a:gd name="connsiteY26" fmla="*/ 4175341 h 4193763"/>
              <a:gd name="connsiteX27" fmla="*/ 2247906 w 4041336"/>
              <a:gd name="connsiteY27" fmla="*/ 4167376 h 4193763"/>
              <a:gd name="connsiteX28" fmla="*/ 2057934 w 4041336"/>
              <a:gd name="connsiteY28" fmla="*/ 4175733 h 4193763"/>
              <a:gd name="connsiteX29" fmla="*/ 1797729 w 4041336"/>
              <a:gd name="connsiteY29" fmla="*/ 4165547 h 4193763"/>
              <a:gd name="connsiteX30" fmla="*/ 1485458 w 4041336"/>
              <a:gd name="connsiteY30" fmla="*/ 4175995 h 4193763"/>
              <a:gd name="connsiteX31" fmla="*/ 949185 w 4041336"/>
              <a:gd name="connsiteY31" fmla="*/ 4186181 h 4193763"/>
              <a:gd name="connsiteX32" fmla="*/ 357136 w 4041336"/>
              <a:gd name="connsiteY32" fmla="*/ 4175995 h 4193763"/>
              <a:gd name="connsiteX33" fmla="*/ 0 w 4041336"/>
              <a:gd name="connsiteY33" fmla="*/ 4175060 h 41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txBody>
          <a:bodyPr wrap="square" anchor="ctr">
            <a:noAutofit/>
          </a:bodyPr>
          <a:lstStyle>
            <a:lvl1pPr algn="ctr">
              <a:buNone/>
              <a:defRPr sz="2400"/>
            </a:lvl1pPr>
          </a:lstStyle>
          <a:p>
            <a:r>
              <a:rPr lang="en-US"/>
              <a:t>Click icon to add picture</a:t>
            </a:r>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4654296" y="329184"/>
            <a:ext cx="6894576" cy="1783080"/>
          </a:xfrm>
        </p:spPr>
        <p:txBody>
          <a:bodyPr anchor="b"/>
          <a:lstStyle>
            <a:lvl1pPr>
              <a:defRPr sz="7200"/>
            </a:lvl1pPr>
          </a:lstStyle>
          <a:p>
            <a:r>
              <a:rPr lang="en-US" dirty="0"/>
              <a:t>title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4654296" y="2706624"/>
            <a:ext cx="6894576" cy="3483864"/>
          </a:xfrm>
        </p:spPr>
        <p:txBody>
          <a:bodyPr>
            <a:normAutofit/>
          </a:bodyPr>
          <a:lstStyle>
            <a:lvl1pPr marL="0" indent="0">
              <a:buNone/>
              <a:defRPr sz="2400"/>
            </a:lvl1pPr>
            <a:lvl2pPr marL="228600">
              <a:defRPr sz="2000"/>
            </a:lvl2pPr>
            <a:lvl3pPr marL="457200">
              <a:defRPr sz="1800"/>
            </a:lvl3pPr>
            <a:lvl4pPr marL="685800">
              <a:defRPr sz="1600"/>
            </a:lvl4pPr>
            <a:lvl5pPr marL="9144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a:xfrm>
            <a:off x="8641080" y="6356350"/>
            <a:ext cx="2743200" cy="365125"/>
          </a:xfrm>
        </p:spPr>
        <p:txBody>
          <a:bodyPr/>
          <a:lstStyle>
            <a:lvl1pPr>
              <a:defRPr>
                <a:solidFill>
                  <a:schemeClr val="tx1"/>
                </a:solidFill>
              </a:defRPr>
            </a:lvl1pPr>
          </a:lstStyle>
          <a:p>
            <a:fld id="{F524036D-B5A5-47E8-84FC-EF73A46FFBF9}"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9B1377BC-1A5F-4113-953E-30CA51FC6F91}"/>
              </a:ext>
            </a:extLst>
          </p:cNvPr>
          <p:cNvSpPr/>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47965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CB56F624-1B75-47D6-8B9E-1F3E7840AE13}"/>
              </a:ext>
            </a:extLst>
          </p:cNvPr>
          <p:cNvSpPr>
            <a:spLocks noChangeAspect="1"/>
          </p:cNvSpPr>
          <p:nvPr/>
        </p:nvSpPr>
        <p:spPr>
          <a:xfrm>
            <a:off x="807242" y="612648"/>
            <a:ext cx="10577516" cy="5566372"/>
          </a:xfrm>
          <a:custGeom>
            <a:avLst/>
            <a:gdLst>
              <a:gd name="connsiteX0" fmla="*/ 2871593 w 10577516"/>
              <a:gd name="connsiteY0" fmla="*/ 5218333 h 5566372"/>
              <a:gd name="connsiteX1" fmla="*/ 3890441 w 10577516"/>
              <a:gd name="connsiteY1" fmla="*/ 5441298 h 5566372"/>
              <a:gd name="connsiteX2" fmla="*/ 4931282 w 10577516"/>
              <a:gd name="connsiteY2" fmla="*/ 5506891 h 5566372"/>
              <a:gd name="connsiteX3" fmla="*/ 2871593 w 10577516"/>
              <a:gd name="connsiteY3" fmla="*/ 5218333 h 5566372"/>
              <a:gd name="connsiteX4" fmla="*/ 4720395 w 10577516"/>
              <a:gd name="connsiteY4" fmla="*/ 128662 h 5566372"/>
              <a:gd name="connsiteX5" fmla="*/ 3554723 w 10577516"/>
              <a:gd name="connsiteY5" fmla="*/ 250059 h 5566372"/>
              <a:gd name="connsiteX6" fmla="*/ 2497230 w 10577516"/>
              <a:gd name="connsiteY6" fmla="*/ 530354 h 5566372"/>
              <a:gd name="connsiteX7" fmla="*/ 2960194 w 10577516"/>
              <a:gd name="connsiteY7" fmla="*/ 403237 h 5566372"/>
              <a:gd name="connsiteX8" fmla="*/ 3980314 w 10577516"/>
              <a:gd name="connsiteY8" fmla="*/ 212560 h 5566372"/>
              <a:gd name="connsiteX9" fmla="*/ 4677428 w 10577516"/>
              <a:gd name="connsiteY9" fmla="*/ 139593 h 5566372"/>
              <a:gd name="connsiteX10" fmla="*/ 4760675 w 10577516"/>
              <a:gd name="connsiteY10" fmla="*/ 134906 h 5566372"/>
              <a:gd name="connsiteX11" fmla="*/ 4792997 w 10577516"/>
              <a:gd name="connsiteY11" fmla="*/ 130123 h 5566372"/>
              <a:gd name="connsiteX12" fmla="*/ 4798006 w 10577516"/>
              <a:gd name="connsiteY12" fmla="*/ 130828 h 5566372"/>
              <a:gd name="connsiteX13" fmla="*/ 4798006 w 10577516"/>
              <a:gd name="connsiteY13" fmla="*/ 129381 h 5566372"/>
              <a:gd name="connsiteX14" fmla="*/ 4792997 w 10577516"/>
              <a:gd name="connsiteY14" fmla="*/ 130123 h 5566372"/>
              <a:gd name="connsiteX15" fmla="*/ 4788863 w 10577516"/>
              <a:gd name="connsiteY15" fmla="*/ 129541 h 5566372"/>
              <a:gd name="connsiteX16" fmla="*/ 4720395 w 10577516"/>
              <a:gd name="connsiteY16" fmla="*/ 128662 h 5566372"/>
              <a:gd name="connsiteX17" fmla="*/ 6438297 w 10577516"/>
              <a:gd name="connsiteY17" fmla="*/ 19 h 5566372"/>
              <a:gd name="connsiteX18" fmla="*/ 7523724 w 10577516"/>
              <a:gd name="connsiteY18" fmla="*/ 104129 h 5566372"/>
              <a:gd name="connsiteX19" fmla="*/ 8525668 w 10577516"/>
              <a:gd name="connsiteY19" fmla="*/ 421922 h 5566372"/>
              <a:gd name="connsiteX20" fmla="*/ 9518204 w 10577516"/>
              <a:gd name="connsiteY20" fmla="*/ 1055605 h 5566372"/>
              <a:gd name="connsiteX21" fmla="*/ 10008242 w 10577516"/>
              <a:gd name="connsiteY21" fmla="*/ 1589500 h 5566372"/>
              <a:gd name="connsiteX22" fmla="*/ 10325274 w 10577516"/>
              <a:gd name="connsiteY22" fmla="*/ 2051574 h 5566372"/>
              <a:gd name="connsiteX23" fmla="*/ 10565908 w 10577516"/>
              <a:gd name="connsiteY23" fmla="*/ 2649028 h 5566372"/>
              <a:gd name="connsiteX24" fmla="*/ 10542137 w 10577516"/>
              <a:gd name="connsiteY24" fmla="*/ 2966823 h 5566372"/>
              <a:gd name="connsiteX25" fmla="*/ 10513789 w 10577516"/>
              <a:gd name="connsiteY25" fmla="*/ 3066355 h 5566372"/>
              <a:gd name="connsiteX26" fmla="*/ 10417308 w 10577516"/>
              <a:gd name="connsiteY26" fmla="*/ 3369150 h 5566372"/>
              <a:gd name="connsiteX27" fmla="*/ 9794430 w 10577516"/>
              <a:gd name="connsiteY27" fmla="*/ 4220840 h 5566372"/>
              <a:gd name="connsiteX28" fmla="*/ 8719522 w 10577516"/>
              <a:gd name="connsiteY28" fmla="*/ 4888463 h 5566372"/>
              <a:gd name="connsiteX29" fmla="*/ 7693808 w 10577516"/>
              <a:gd name="connsiteY29" fmla="*/ 5234223 h 5566372"/>
              <a:gd name="connsiteX30" fmla="*/ 7092669 w 10577516"/>
              <a:gd name="connsiteY30" fmla="*/ 5363248 h 5566372"/>
              <a:gd name="connsiteX31" fmla="*/ 6240978 w 10577516"/>
              <a:gd name="connsiteY31" fmla="*/ 5507272 h 5566372"/>
              <a:gd name="connsiteX32" fmla="*/ 5462508 w 10577516"/>
              <a:gd name="connsiteY32" fmla="*/ 5559010 h 5566372"/>
              <a:gd name="connsiteX33" fmla="*/ 4386329 w 10577516"/>
              <a:gd name="connsiteY33" fmla="*/ 5548839 h 5566372"/>
              <a:gd name="connsiteX34" fmla="*/ 3501461 w 10577516"/>
              <a:gd name="connsiteY34" fmla="*/ 5432782 h 5566372"/>
              <a:gd name="connsiteX35" fmla="*/ 2624348 w 10577516"/>
              <a:gd name="connsiteY35" fmla="*/ 5200409 h 5566372"/>
              <a:gd name="connsiteX36" fmla="*/ 2221385 w 10577516"/>
              <a:gd name="connsiteY36" fmla="*/ 5053589 h 5566372"/>
              <a:gd name="connsiteX37" fmla="*/ 1173934 w 10577516"/>
              <a:gd name="connsiteY37" fmla="*/ 4636388 h 5566372"/>
              <a:gd name="connsiteX38" fmla="*/ 438176 w 10577516"/>
              <a:gd name="connsiteY38" fmla="*/ 4080883 h 5566372"/>
              <a:gd name="connsiteX39" fmla="*/ 18687 w 10577516"/>
              <a:gd name="connsiteY39" fmla="*/ 2942161 h 5566372"/>
              <a:gd name="connsiteX40" fmla="*/ 0 w 10577516"/>
              <a:gd name="connsiteY40" fmla="*/ 2832713 h 5566372"/>
              <a:gd name="connsiteX41" fmla="*/ 0 w 10577516"/>
              <a:gd name="connsiteY41" fmla="*/ 2747290 h 5566372"/>
              <a:gd name="connsiteX42" fmla="*/ 14746 w 10577516"/>
              <a:gd name="connsiteY42" fmla="*/ 2661993 h 5566372"/>
              <a:gd name="connsiteX43" fmla="*/ 292753 w 10577516"/>
              <a:gd name="connsiteY43" fmla="*/ 1968947 h 5566372"/>
              <a:gd name="connsiteX44" fmla="*/ 923893 w 10577516"/>
              <a:gd name="connsiteY44" fmla="*/ 1299417 h 5566372"/>
              <a:gd name="connsiteX45" fmla="*/ 2035538 w 10577516"/>
              <a:gd name="connsiteY45" fmla="*/ 648828 h 5566372"/>
              <a:gd name="connsiteX46" fmla="*/ 3545571 w 10577516"/>
              <a:gd name="connsiteY46" fmla="*/ 196289 h 5566372"/>
              <a:gd name="connsiteX47" fmla="*/ 5211705 w 10577516"/>
              <a:gd name="connsiteY47" fmla="*/ 78323 h 5566372"/>
              <a:gd name="connsiteX48" fmla="*/ 5467720 w 10577516"/>
              <a:gd name="connsiteY48" fmla="*/ 77052 h 5566372"/>
              <a:gd name="connsiteX49" fmla="*/ 6073564 w 10577516"/>
              <a:gd name="connsiteY49" fmla="*/ 11840 h 5566372"/>
              <a:gd name="connsiteX50" fmla="*/ 6438297 w 10577516"/>
              <a:gd name="connsiteY50" fmla="*/ 19 h 55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77516" h="5566372">
                <a:moveTo>
                  <a:pt x="2871593" y="5218333"/>
                </a:moveTo>
                <a:cubicBezTo>
                  <a:pt x="2990956" y="5269180"/>
                  <a:pt x="3517223" y="5383586"/>
                  <a:pt x="3890441" y="5441298"/>
                </a:cubicBezTo>
                <a:cubicBezTo>
                  <a:pt x="4162855" y="5483248"/>
                  <a:pt x="4828063" y="5526341"/>
                  <a:pt x="4931282" y="5506891"/>
                </a:cubicBezTo>
                <a:cubicBezTo>
                  <a:pt x="4236330" y="5449560"/>
                  <a:pt x="3552816" y="5364900"/>
                  <a:pt x="2871593" y="5218333"/>
                </a:cubicBezTo>
                <a:close/>
                <a:moveTo>
                  <a:pt x="4720395" y="128662"/>
                </a:moveTo>
                <a:cubicBezTo>
                  <a:pt x="4329266" y="138551"/>
                  <a:pt x="3939509" y="179153"/>
                  <a:pt x="3554723" y="250059"/>
                </a:cubicBezTo>
                <a:cubicBezTo>
                  <a:pt x="3195336" y="315207"/>
                  <a:pt x="2841707" y="408943"/>
                  <a:pt x="2497230" y="530354"/>
                </a:cubicBezTo>
                <a:cubicBezTo>
                  <a:pt x="2650917" y="485354"/>
                  <a:pt x="2804728" y="441372"/>
                  <a:pt x="2960194" y="403237"/>
                </a:cubicBezTo>
                <a:cubicBezTo>
                  <a:pt x="3296586" y="321538"/>
                  <a:pt x="3637121" y="257890"/>
                  <a:pt x="3980314" y="212560"/>
                </a:cubicBezTo>
                <a:cubicBezTo>
                  <a:pt x="4212050" y="181797"/>
                  <a:pt x="4444422" y="158280"/>
                  <a:pt x="4677428" y="139593"/>
                </a:cubicBezTo>
                <a:cubicBezTo>
                  <a:pt x="4704949" y="137369"/>
                  <a:pt x="4732915" y="137369"/>
                  <a:pt x="4760675" y="134906"/>
                </a:cubicBezTo>
                <a:lnTo>
                  <a:pt x="4792997" y="130123"/>
                </a:lnTo>
                <a:lnTo>
                  <a:pt x="4798006" y="130828"/>
                </a:lnTo>
                <a:lnTo>
                  <a:pt x="4798006" y="129381"/>
                </a:lnTo>
                <a:lnTo>
                  <a:pt x="4792997" y="130123"/>
                </a:lnTo>
                <a:lnTo>
                  <a:pt x="4788863" y="129541"/>
                </a:lnTo>
                <a:cubicBezTo>
                  <a:pt x="4766106" y="127801"/>
                  <a:pt x="4743237" y="127505"/>
                  <a:pt x="4720395" y="128662"/>
                </a:cubicBezTo>
                <a:close/>
                <a:moveTo>
                  <a:pt x="6438297" y="19"/>
                </a:moveTo>
                <a:cubicBezTo>
                  <a:pt x="6802322" y="-887"/>
                  <a:pt x="7164203" y="31671"/>
                  <a:pt x="7523724" y="104129"/>
                </a:cubicBezTo>
                <a:cubicBezTo>
                  <a:pt x="7868594" y="172060"/>
                  <a:pt x="8204694" y="278661"/>
                  <a:pt x="8525668" y="421922"/>
                </a:cubicBezTo>
                <a:cubicBezTo>
                  <a:pt x="8886414" y="582180"/>
                  <a:pt x="9221001" y="795802"/>
                  <a:pt x="9518204" y="1055605"/>
                </a:cubicBezTo>
                <a:cubicBezTo>
                  <a:pt x="9701176" y="1214502"/>
                  <a:pt x="9865578" y="1393612"/>
                  <a:pt x="10008242" y="1589500"/>
                </a:cubicBezTo>
                <a:cubicBezTo>
                  <a:pt x="10117308" y="1741190"/>
                  <a:pt x="10222982" y="1895218"/>
                  <a:pt x="10325274" y="2051574"/>
                </a:cubicBezTo>
                <a:cubicBezTo>
                  <a:pt x="10446215" y="2231789"/>
                  <a:pt x="10528180" y="2435291"/>
                  <a:pt x="10565908" y="2649028"/>
                </a:cubicBezTo>
                <a:cubicBezTo>
                  <a:pt x="10584595" y="2757459"/>
                  <a:pt x="10583451" y="2862839"/>
                  <a:pt x="10542137" y="2966823"/>
                </a:cubicBezTo>
                <a:cubicBezTo>
                  <a:pt x="10530023" y="2999186"/>
                  <a:pt x="10520540" y="3032466"/>
                  <a:pt x="10513789" y="3066355"/>
                </a:cubicBezTo>
                <a:cubicBezTo>
                  <a:pt x="10490298" y="3169843"/>
                  <a:pt x="10458023" y="3271142"/>
                  <a:pt x="10417308" y="3369150"/>
                </a:cubicBezTo>
                <a:cubicBezTo>
                  <a:pt x="10279257" y="3703851"/>
                  <a:pt x="10062140" y="3980714"/>
                  <a:pt x="9794430" y="4220840"/>
                </a:cubicBezTo>
                <a:cubicBezTo>
                  <a:pt x="9475364" y="4506346"/>
                  <a:pt x="9109391" y="4716599"/>
                  <a:pt x="8719522" y="4888463"/>
                </a:cubicBezTo>
                <a:cubicBezTo>
                  <a:pt x="8388126" y="5034394"/>
                  <a:pt x="8044526" y="5145368"/>
                  <a:pt x="7693808" y="5234223"/>
                </a:cubicBezTo>
                <a:cubicBezTo>
                  <a:pt x="7495123" y="5285070"/>
                  <a:pt x="7294022" y="5324223"/>
                  <a:pt x="7092669" y="5363248"/>
                </a:cubicBezTo>
                <a:cubicBezTo>
                  <a:pt x="6809577" y="5418035"/>
                  <a:pt x="6527120" y="5474730"/>
                  <a:pt x="6240978" y="5507272"/>
                </a:cubicBezTo>
                <a:cubicBezTo>
                  <a:pt x="5982166" y="5536509"/>
                  <a:pt x="5722845" y="5554814"/>
                  <a:pt x="5462508" y="5559010"/>
                </a:cubicBezTo>
                <a:cubicBezTo>
                  <a:pt x="5103782" y="5564730"/>
                  <a:pt x="4744928" y="5576298"/>
                  <a:pt x="4386329" y="5548839"/>
                </a:cubicBezTo>
                <a:cubicBezTo>
                  <a:pt x="4089394" y="5527103"/>
                  <a:pt x="3793960" y="5488344"/>
                  <a:pt x="3501461" y="5432782"/>
                </a:cubicBezTo>
                <a:cubicBezTo>
                  <a:pt x="3204247" y="5374930"/>
                  <a:pt x="2911229" y="5297299"/>
                  <a:pt x="2624348" y="5200409"/>
                </a:cubicBezTo>
                <a:cubicBezTo>
                  <a:pt x="2488841" y="5154775"/>
                  <a:pt x="2358417" y="5094775"/>
                  <a:pt x="2221385" y="5053589"/>
                </a:cubicBezTo>
                <a:cubicBezTo>
                  <a:pt x="1859988" y="4945157"/>
                  <a:pt x="1506856" y="4815878"/>
                  <a:pt x="1173934" y="4636388"/>
                </a:cubicBezTo>
                <a:cubicBezTo>
                  <a:pt x="900250" y="4488931"/>
                  <a:pt x="647539" y="4313508"/>
                  <a:pt x="438176" y="4080883"/>
                </a:cubicBezTo>
                <a:cubicBezTo>
                  <a:pt x="146695" y="3757114"/>
                  <a:pt x="3178" y="3378811"/>
                  <a:pt x="18687" y="2942161"/>
                </a:cubicBezTo>
                <a:cubicBezTo>
                  <a:pt x="19582" y="2904814"/>
                  <a:pt x="13236" y="2867645"/>
                  <a:pt x="0" y="2832713"/>
                </a:cubicBezTo>
                <a:lnTo>
                  <a:pt x="0" y="2747290"/>
                </a:lnTo>
                <a:cubicBezTo>
                  <a:pt x="13474" y="2720341"/>
                  <a:pt x="10296" y="2690468"/>
                  <a:pt x="14746" y="2661993"/>
                </a:cubicBezTo>
                <a:cubicBezTo>
                  <a:pt x="54533" y="2409665"/>
                  <a:pt x="152923" y="2181106"/>
                  <a:pt x="292753" y="1968947"/>
                </a:cubicBezTo>
                <a:cubicBezTo>
                  <a:pt x="464108" y="1708991"/>
                  <a:pt x="680970" y="1491747"/>
                  <a:pt x="923893" y="1299417"/>
                </a:cubicBezTo>
                <a:cubicBezTo>
                  <a:pt x="1263678" y="1030182"/>
                  <a:pt x="1638930" y="820945"/>
                  <a:pt x="2035538" y="648828"/>
                </a:cubicBezTo>
                <a:cubicBezTo>
                  <a:pt x="2521001" y="438575"/>
                  <a:pt x="3025660" y="291755"/>
                  <a:pt x="3545571" y="196289"/>
                </a:cubicBezTo>
                <a:cubicBezTo>
                  <a:pt x="4094899" y="95674"/>
                  <a:pt x="4653670" y="56116"/>
                  <a:pt x="5211705" y="78323"/>
                </a:cubicBezTo>
                <a:cubicBezTo>
                  <a:pt x="5297128" y="81756"/>
                  <a:pt x="5383313" y="88620"/>
                  <a:pt x="5467720" y="77052"/>
                </a:cubicBezTo>
                <a:cubicBezTo>
                  <a:pt x="5669076" y="49467"/>
                  <a:pt x="5870557" y="24299"/>
                  <a:pt x="6073564" y="11840"/>
                </a:cubicBezTo>
                <a:cubicBezTo>
                  <a:pt x="6195374" y="4340"/>
                  <a:pt x="6316955" y="320"/>
                  <a:pt x="6438297" y="19"/>
                </a:cubicBez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2066544" y="1911096"/>
            <a:ext cx="8055864" cy="2075688"/>
          </a:xfrm>
        </p:spPr>
        <p:txBody>
          <a:bodyPr anchor="b"/>
          <a:lstStyle>
            <a:lvl1pPr algn="ctr">
              <a:defRPr sz="8000">
                <a:solidFill>
                  <a:schemeClr val="bg1"/>
                </a:solidFill>
              </a:defRPr>
            </a:lvl1pPr>
          </a:lstStyle>
          <a:p>
            <a:r>
              <a:rPr lang="en-US" dirty="0"/>
              <a:t>Title</a:t>
            </a:r>
          </a:p>
        </p:txBody>
      </p:sp>
      <p:sp>
        <p:nvSpPr>
          <p:cNvPr id="11" name="Rectangle 6">
            <a:extLst>
              <a:ext uri="{FF2B5EF4-FFF2-40B4-BE49-F238E27FC236}">
                <a16:creationId xmlns:a16="http://schemas.microsoft.com/office/drawing/2014/main" id="{EC686F5F-8990-4C72-9CE5-9517854EA994}"/>
              </a:ext>
            </a:extLst>
          </p:cNvPr>
          <p:cNvSpPr/>
          <p:nvPr/>
        </p:nvSpPr>
        <p:spPr>
          <a:xfrm>
            <a:off x="3974206" y="417349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1BBF36E3-BC05-42D6-BE88-CFA8276D6AAD}"/>
              </a:ext>
            </a:extLst>
          </p:cNvPr>
          <p:cNvSpPr>
            <a:spLocks noGrp="1"/>
          </p:cNvSpPr>
          <p:nvPr>
            <p:ph type="body" sz="quarter" idx="13" hasCustomPrompt="1"/>
          </p:nvPr>
        </p:nvSpPr>
        <p:spPr>
          <a:xfrm>
            <a:off x="3227832" y="4352544"/>
            <a:ext cx="5733288" cy="932688"/>
          </a:xfrm>
        </p:spPr>
        <p:txBody>
          <a:bodyPr/>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p>
        </p:txBody>
      </p:sp>
    </p:spTree>
    <p:extLst>
      <p:ext uri="{BB962C8B-B14F-4D97-AF65-F5344CB8AC3E}">
        <p14:creationId xmlns:p14="http://schemas.microsoft.com/office/powerpoint/2010/main" val="21327213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768096" y="365125"/>
            <a:ext cx="10515600" cy="1325563"/>
          </a:xfrm>
        </p:spPr>
        <p:txBody>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2075688"/>
            <a:ext cx="10515600" cy="41056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no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283074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0"/>
            <a:ext cx="12182136" cy="6857998"/>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620486" y="659675"/>
            <a:ext cx="4643845" cy="5242894"/>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5" name="Picture 4" descr="A picture containing text&#10;&#10;Description automatically generated">
            <a:extLst>
              <a:ext uri="{FF2B5EF4-FFF2-40B4-BE49-F238E27FC236}">
                <a16:creationId xmlns:a16="http://schemas.microsoft.com/office/drawing/2014/main" id="{C5B0C217-28D6-4569-833C-EA38F19B11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9469" y="5940031"/>
            <a:ext cx="2705878" cy="914400"/>
          </a:xfrm>
          <a:prstGeom prst="rect">
            <a:avLst/>
          </a:prstGeom>
        </p:spPr>
      </p:pic>
    </p:spTree>
    <p:extLst>
      <p:ext uri="{BB962C8B-B14F-4D97-AF65-F5344CB8AC3E}">
        <p14:creationId xmlns:p14="http://schemas.microsoft.com/office/powerpoint/2010/main" val="2366991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76F9E1DA-21B7-46CB-A98B-FA0C2179E1DE}"/>
              </a:ext>
            </a:extLst>
          </p:cNvPr>
          <p:cNvSpPr/>
          <p:nvPr/>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1527048" y="932688"/>
            <a:ext cx="9144000" cy="2523744"/>
          </a:xfrm>
        </p:spPr>
        <p:txBody>
          <a:bodyPr anchor="b"/>
          <a:lstStyle>
            <a:lvl1pPr algn="ctr">
              <a:defRPr sz="600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lvl1pPr>
              <a:defRPr>
                <a:solidFill>
                  <a:schemeClr val="tx1"/>
                </a:solidFill>
              </a:defRPr>
            </a:lvl1pPr>
          </a:lstStyle>
          <a:p>
            <a:fld id="{22D03E31-644F-4482-A294-DFB1AFB0D2B4}" type="datetimeFigureOut">
              <a:rPr lang="en-US" smtClean="0"/>
              <a:t>11/9/2022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lvl1pPr>
              <a:defRPr>
                <a:solidFill>
                  <a:schemeClr val="tx1"/>
                </a:solidFill>
              </a:defRPr>
            </a:lvl1pPr>
          </a:lstStyle>
          <a:p>
            <a:fld id="{F524036D-B5A5-47E8-84FC-EF73A46FFBF9}" type="slidenum">
              <a:rPr lang="en-US" smtClean="0"/>
              <a:t>‹#›</a:t>
            </a:fld>
            <a:endParaRPr lang="en-US"/>
          </a:p>
        </p:txBody>
      </p:sp>
      <p:sp>
        <p:nvSpPr>
          <p:cNvPr id="12" name="Rectangle 11">
            <a:extLst>
              <a:ext uri="{FF2B5EF4-FFF2-40B4-BE49-F238E27FC236}">
                <a16:creationId xmlns:a16="http://schemas.microsoft.com/office/drawing/2014/main" id="{9474AF53-8E5D-4CC4-B341-32DDBD4237D3}"/>
              </a:ext>
            </a:extLst>
          </p:cNvPr>
          <p:cNvSpPr/>
          <p:nvPr/>
        </p:nvSpPr>
        <p:spPr>
          <a:xfrm>
            <a:off x="3974206" y="3542284"/>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D9470D2B-C603-4551-B51F-8216C72B2DD5}"/>
              </a:ext>
            </a:extLst>
          </p:cNvPr>
          <p:cNvSpPr>
            <a:spLocks noGrp="1"/>
          </p:cNvSpPr>
          <p:nvPr>
            <p:ph type="body" sz="quarter" idx="13" hasCustomPrompt="1"/>
          </p:nvPr>
        </p:nvSpPr>
        <p:spPr>
          <a:xfrm>
            <a:off x="1527048" y="3694176"/>
            <a:ext cx="9144000" cy="1627632"/>
          </a:xfrm>
        </p:spPr>
        <p:txBody>
          <a:bodyPr/>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p>
        </p:txBody>
      </p:sp>
    </p:spTree>
    <p:extLst>
      <p:ext uri="{BB962C8B-B14F-4D97-AF65-F5344CB8AC3E}">
        <p14:creationId xmlns:p14="http://schemas.microsoft.com/office/powerpoint/2010/main" val="509958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BCD35F50-8168-4166-90C4-6A55BA443EBF}"/>
              </a:ext>
            </a:extLst>
          </p:cNvPr>
          <p:cNvSpPr>
            <a:spLocks noGrp="1"/>
          </p:cNvSpPr>
          <p:nvPr>
            <p:ph type="pic" sz="quarter" idx="16"/>
          </p:nvPr>
        </p:nvSpPr>
        <p:spPr>
          <a:xfrm>
            <a:off x="7732109" y="3063095"/>
            <a:ext cx="1463039" cy="1479810"/>
          </a:xfrm>
          <a:custGeom>
            <a:avLst/>
            <a:gdLst>
              <a:gd name="connsiteX0" fmla="*/ 866622 w 1463039"/>
              <a:gd name="connsiteY0" fmla="*/ 571 h 1479810"/>
              <a:gd name="connsiteX1" fmla="*/ 964706 w 1463039"/>
              <a:gd name="connsiteY1" fmla="*/ 8669 h 1479810"/>
              <a:gd name="connsiteX2" fmla="*/ 1111825 w 1463039"/>
              <a:gd name="connsiteY2" fmla="*/ 8366 h 1479810"/>
              <a:gd name="connsiteX3" fmla="*/ 1290055 w 1463039"/>
              <a:gd name="connsiteY3" fmla="*/ 8730 h 1479810"/>
              <a:gd name="connsiteX4" fmla="*/ 1417397 w 1463039"/>
              <a:gd name="connsiteY4" fmla="*/ 6608 h 1479810"/>
              <a:gd name="connsiteX5" fmla="*/ 1454473 w 1463039"/>
              <a:gd name="connsiteY5" fmla="*/ 5290 h 1479810"/>
              <a:gd name="connsiteX6" fmla="*/ 1449518 w 1463039"/>
              <a:gd name="connsiteY6" fmla="*/ 94305 h 1479810"/>
              <a:gd name="connsiteX7" fmla="*/ 1454054 w 1463039"/>
              <a:gd name="connsiteY7" fmla="*/ 198723 h 1479810"/>
              <a:gd name="connsiteX8" fmla="*/ 1456615 w 1463039"/>
              <a:gd name="connsiteY8" fmla="*/ 391199 h 1479810"/>
              <a:gd name="connsiteX9" fmla="*/ 1452607 w 1463039"/>
              <a:gd name="connsiteY9" fmla="*/ 565102 h 1479810"/>
              <a:gd name="connsiteX10" fmla="*/ 1461012 w 1463039"/>
              <a:gd name="connsiteY10" fmla="*/ 624834 h 1479810"/>
              <a:gd name="connsiteX11" fmla="*/ 1451383 w 1463039"/>
              <a:gd name="connsiteY11" fmla="*/ 907022 h 1479810"/>
              <a:gd name="connsiteX12" fmla="*/ 1452663 w 1463039"/>
              <a:gd name="connsiteY12" fmla="*/ 1009694 h 1479810"/>
              <a:gd name="connsiteX13" fmla="*/ 1456002 w 1463039"/>
              <a:gd name="connsiteY13" fmla="*/ 1096988 h 1479810"/>
              <a:gd name="connsiteX14" fmla="*/ 1453720 w 1463039"/>
              <a:gd name="connsiteY14" fmla="*/ 1174562 h 1479810"/>
              <a:gd name="connsiteX15" fmla="*/ 1461722 w 1463039"/>
              <a:gd name="connsiteY15" fmla="*/ 1280018 h 1479810"/>
              <a:gd name="connsiteX16" fmla="*/ 1463039 w 1463039"/>
              <a:gd name="connsiteY16" fmla="*/ 1330769 h 1479810"/>
              <a:gd name="connsiteX17" fmla="*/ 1463039 w 1463039"/>
              <a:gd name="connsiteY17" fmla="*/ 1433804 h 1479810"/>
              <a:gd name="connsiteX18" fmla="*/ 1458897 w 1463039"/>
              <a:gd name="connsiteY18" fmla="*/ 1471900 h 1479810"/>
              <a:gd name="connsiteX19" fmla="*/ 1458306 w 1463039"/>
              <a:gd name="connsiteY19" fmla="*/ 1476109 h 1479810"/>
              <a:gd name="connsiteX20" fmla="*/ 1456251 w 1463039"/>
              <a:gd name="connsiteY20" fmla="*/ 1476006 h 1479810"/>
              <a:gd name="connsiteX21" fmla="*/ 1358699 w 1463039"/>
              <a:gd name="connsiteY21" fmla="*/ 1478795 h 1479810"/>
              <a:gd name="connsiteX22" fmla="*/ 1337088 w 1463039"/>
              <a:gd name="connsiteY22" fmla="*/ 1479810 h 1479810"/>
              <a:gd name="connsiteX23" fmla="*/ 1199842 w 1463039"/>
              <a:gd name="connsiteY23" fmla="*/ 1479810 h 1479810"/>
              <a:gd name="connsiteX24" fmla="*/ 1178285 w 1463039"/>
              <a:gd name="connsiteY24" fmla="*/ 1478795 h 1479810"/>
              <a:gd name="connsiteX25" fmla="*/ 859950 w 1463039"/>
              <a:gd name="connsiteY25" fmla="*/ 1471898 h 1479810"/>
              <a:gd name="connsiteX26" fmla="*/ 711774 w 1463039"/>
              <a:gd name="connsiteY26" fmla="*/ 1479810 h 1479810"/>
              <a:gd name="connsiteX27" fmla="*/ 637511 w 1463039"/>
              <a:gd name="connsiteY27" fmla="*/ 1479810 h 1479810"/>
              <a:gd name="connsiteX28" fmla="*/ 500700 w 1463039"/>
              <a:gd name="connsiteY28" fmla="*/ 1474455 h 1479810"/>
              <a:gd name="connsiteX29" fmla="*/ 234328 w 1463039"/>
              <a:gd name="connsiteY29" fmla="*/ 1468257 h 1479810"/>
              <a:gd name="connsiteX30" fmla="*/ 183686 w 1463039"/>
              <a:gd name="connsiteY30" fmla="*/ 1476228 h 1479810"/>
              <a:gd name="connsiteX31" fmla="*/ 157756 w 1463039"/>
              <a:gd name="connsiteY31" fmla="*/ 1479810 h 1479810"/>
              <a:gd name="connsiteX32" fmla="*/ 13214 w 1463039"/>
              <a:gd name="connsiteY32" fmla="*/ 1479810 h 1479810"/>
              <a:gd name="connsiteX33" fmla="*/ 15315 w 1463039"/>
              <a:gd name="connsiteY33" fmla="*/ 1462749 h 1479810"/>
              <a:gd name="connsiteX34" fmla="*/ 11891 w 1463039"/>
              <a:gd name="connsiteY34" fmla="*/ 1410409 h 1479810"/>
              <a:gd name="connsiteX35" fmla="*/ 6411 w 1463039"/>
              <a:gd name="connsiteY35" fmla="*/ 1244508 h 1479810"/>
              <a:gd name="connsiteX36" fmla="*/ 6849 w 1463039"/>
              <a:gd name="connsiteY36" fmla="*/ 1119455 h 1479810"/>
              <a:gd name="connsiteX37" fmla="*/ 6849 w 1463039"/>
              <a:gd name="connsiteY37" fmla="*/ 1060773 h 1479810"/>
              <a:gd name="connsiteX38" fmla="*/ 9698 w 1463039"/>
              <a:gd name="connsiteY38" fmla="*/ 982321 h 1479810"/>
              <a:gd name="connsiteX39" fmla="*/ 4219 w 1463039"/>
              <a:gd name="connsiteY39" fmla="*/ 947592 h 1479810"/>
              <a:gd name="connsiteX40" fmla="*/ 6903 w 1463039"/>
              <a:gd name="connsiteY40" fmla="*/ 858680 h 1479810"/>
              <a:gd name="connsiteX41" fmla="*/ 9808 w 1463039"/>
              <a:gd name="connsiteY41" fmla="*/ 755960 h 1479810"/>
              <a:gd name="connsiteX42" fmla="*/ 10247 w 1463039"/>
              <a:gd name="connsiteY42" fmla="*/ 673166 h 1479810"/>
              <a:gd name="connsiteX43" fmla="*/ 11452 w 1463039"/>
              <a:gd name="connsiteY43" fmla="*/ 516733 h 1479810"/>
              <a:gd name="connsiteX44" fmla="*/ 10465 w 1463039"/>
              <a:gd name="connsiteY44" fmla="*/ 425571 h 1479810"/>
              <a:gd name="connsiteX45" fmla="*/ 10465 w 1463039"/>
              <a:gd name="connsiteY45" fmla="*/ 216366 h 1479810"/>
              <a:gd name="connsiteX46" fmla="*/ 10795 w 1463039"/>
              <a:gd name="connsiteY46" fmla="*/ 104023 h 1479810"/>
              <a:gd name="connsiteX47" fmla="*/ 3534 w 1463039"/>
              <a:gd name="connsiteY47" fmla="*/ 20936 h 1479810"/>
              <a:gd name="connsiteX48" fmla="*/ 3924 w 1463039"/>
              <a:gd name="connsiteY48" fmla="*/ 8444 h 1479810"/>
              <a:gd name="connsiteX49" fmla="*/ 72291 w 1463039"/>
              <a:gd name="connsiteY49" fmla="*/ 7146 h 1479810"/>
              <a:gd name="connsiteX50" fmla="*/ 231770 w 1463039"/>
              <a:gd name="connsiteY50" fmla="*/ 4001 h 1479810"/>
              <a:gd name="connsiteX51" fmla="*/ 364602 w 1463039"/>
              <a:gd name="connsiteY51" fmla="*/ 11882 h 1479810"/>
              <a:gd name="connsiteX52" fmla="*/ 768233 w 1463039"/>
              <a:gd name="connsiteY52" fmla="*/ 2061 h 1479810"/>
              <a:gd name="connsiteX53" fmla="*/ 866622 w 1463039"/>
              <a:gd name="connsiteY53" fmla="*/ 571 h 147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63039" h="1479810">
                <a:moveTo>
                  <a:pt x="866622" y="571"/>
                </a:moveTo>
                <a:cubicBezTo>
                  <a:pt x="899405" y="1673"/>
                  <a:pt x="932136" y="4374"/>
                  <a:pt x="964706" y="8669"/>
                </a:cubicBezTo>
                <a:cubicBezTo>
                  <a:pt x="1013529" y="15823"/>
                  <a:pt x="1062766" y="11397"/>
                  <a:pt x="1111825" y="8366"/>
                </a:cubicBezTo>
                <a:cubicBezTo>
                  <a:pt x="1171216" y="4668"/>
                  <a:pt x="1230547" y="2667"/>
                  <a:pt x="1290055" y="8730"/>
                </a:cubicBezTo>
                <a:cubicBezTo>
                  <a:pt x="1332384" y="13094"/>
                  <a:pt x="1374949" y="9033"/>
                  <a:pt x="1417397" y="6608"/>
                </a:cubicBezTo>
                <a:lnTo>
                  <a:pt x="1454473" y="5290"/>
                </a:lnTo>
                <a:lnTo>
                  <a:pt x="1449518" y="94305"/>
                </a:lnTo>
                <a:cubicBezTo>
                  <a:pt x="1449059" y="129134"/>
                  <a:pt x="1450325" y="163951"/>
                  <a:pt x="1454054" y="198723"/>
                </a:cubicBezTo>
                <a:cubicBezTo>
                  <a:pt x="1459999" y="262767"/>
                  <a:pt x="1460856" y="327062"/>
                  <a:pt x="1456615" y="391199"/>
                </a:cubicBezTo>
                <a:cubicBezTo>
                  <a:pt x="1453665" y="449151"/>
                  <a:pt x="1446428" y="507012"/>
                  <a:pt x="1452607" y="565102"/>
                </a:cubicBezTo>
                <a:cubicBezTo>
                  <a:pt x="1454722" y="585089"/>
                  <a:pt x="1459843" y="604710"/>
                  <a:pt x="1461012" y="624834"/>
                </a:cubicBezTo>
                <a:cubicBezTo>
                  <a:pt x="1466578" y="719110"/>
                  <a:pt x="1458229" y="813066"/>
                  <a:pt x="1451383" y="907022"/>
                </a:cubicBezTo>
                <a:cubicBezTo>
                  <a:pt x="1448878" y="941246"/>
                  <a:pt x="1445816" y="975470"/>
                  <a:pt x="1452663" y="1009694"/>
                </a:cubicBezTo>
                <a:cubicBezTo>
                  <a:pt x="1458090" y="1038574"/>
                  <a:pt x="1459209" y="1067889"/>
                  <a:pt x="1456002" y="1096988"/>
                </a:cubicBezTo>
                <a:cubicBezTo>
                  <a:pt x="1452796" y="1122760"/>
                  <a:pt x="1452034" y="1148693"/>
                  <a:pt x="1453720" y="1174562"/>
                </a:cubicBezTo>
                <a:cubicBezTo>
                  <a:pt x="1457199" y="1209699"/>
                  <a:pt x="1459899" y="1244847"/>
                  <a:pt x="1461722" y="1280018"/>
                </a:cubicBezTo>
                <a:lnTo>
                  <a:pt x="1463039" y="1330769"/>
                </a:lnTo>
                <a:lnTo>
                  <a:pt x="1463039" y="1433804"/>
                </a:lnTo>
                <a:lnTo>
                  <a:pt x="1458897" y="1471900"/>
                </a:lnTo>
                <a:lnTo>
                  <a:pt x="1458306" y="1476109"/>
                </a:lnTo>
                <a:lnTo>
                  <a:pt x="1456251" y="1476006"/>
                </a:lnTo>
                <a:cubicBezTo>
                  <a:pt x="1423775" y="1477710"/>
                  <a:pt x="1391236" y="1478252"/>
                  <a:pt x="1358699" y="1478795"/>
                </a:cubicBezTo>
                <a:lnTo>
                  <a:pt x="1337088" y="1479810"/>
                </a:lnTo>
                <a:lnTo>
                  <a:pt x="1199842" y="1479810"/>
                </a:lnTo>
                <a:lnTo>
                  <a:pt x="1178285" y="1478795"/>
                </a:lnTo>
                <a:cubicBezTo>
                  <a:pt x="1072671" y="1461942"/>
                  <a:pt x="965946" y="1459625"/>
                  <a:pt x="859950" y="1471898"/>
                </a:cubicBezTo>
                <a:lnTo>
                  <a:pt x="711774" y="1479810"/>
                </a:lnTo>
                <a:lnTo>
                  <a:pt x="637511" y="1479810"/>
                </a:lnTo>
                <a:lnTo>
                  <a:pt x="500700" y="1474455"/>
                </a:lnTo>
                <a:cubicBezTo>
                  <a:pt x="412071" y="1467172"/>
                  <a:pt x="323261" y="1461748"/>
                  <a:pt x="234328" y="1468257"/>
                </a:cubicBezTo>
                <a:cubicBezTo>
                  <a:pt x="217301" y="1469536"/>
                  <a:pt x="200486" y="1472964"/>
                  <a:pt x="183686" y="1476228"/>
                </a:cubicBezTo>
                <a:lnTo>
                  <a:pt x="157756" y="1479810"/>
                </a:lnTo>
                <a:lnTo>
                  <a:pt x="13214" y="1479810"/>
                </a:lnTo>
                <a:lnTo>
                  <a:pt x="15315" y="1462749"/>
                </a:lnTo>
                <a:cubicBezTo>
                  <a:pt x="16576" y="1445267"/>
                  <a:pt x="16192" y="1427772"/>
                  <a:pt x="11891" y="1410409"/>
                </a:cubicBezTo>
                <a:cubicBezTo>
                  <a:pt x="-1809" y="1355230"/>
                  <a:pt x="931" y="1300104"/>
                  <a:pt x="6411" y="1244508"/>
                </a:cubicBezTo>
                <a:cubicBezTo>
                  <a:pt x="10521" y="1203137"/>
                  <a:pt x="15069" y="1161296"/>
                  <a:pt x="6849" y="1119455"/>
                </a:cubicBezTo>
                <a:cubicBezTo>
                  <a:pt x="3315" y="1100041"/>
                  <a:pt x="3315" y="1080187"/>
                  <a:pt x="6849" y="1060773"/>
                </a:cubicBezTo>
                <a:cubicBezTo>
                  <a:pt x="11123" y="1034622"/>
                  <a:pt x="15178" y="1008733"/>
                  <a:pt x="9698" y="982321"/>
                </a:cubicBezTo>
                <a:cubicBezTo>
                  <a:pt x="7288" y="970815"/>
                  <a:pt x="5480" y="959204"/>
                  <a:pt x="4219" y="947592"/>
                </a:cubicBezTo>
                <a:cubicBezTo>
                  <a:pt x="1709" y="917948"/>
                  <a:pt x="2608" y="888136"/>
                  <a:pt x="6903" y="858680"/>
                </a:cubicBezTo>
                <a:cubicBezTo>
                  <a:pt x="11014" y="824475"/>
                  <a:pt x="4328" y="790061"/>
                  <a:pt x="9808" y="755960"/>
                </a:cubicBezTo>
                <a:cubicBezTo>
                  <a:pt x="13699" y="728497"/>
                  <a:pt x="13847" y="700667"/>
                  <a:pt x="10247" y="673166"/>
                </a:cubicBezTo>
                <a:cubicBezTo>
                  <a:pt x="3769" y="621179"/>
                  <a:pt x="4174" y="568621"/>
                  <a:pt x="11452" y="516733"/>
                </a:cubicBezTo>
                <a:cubicBezTo>
                  <a:pt x="15946" y="486450"/>
                  <a:pt x="18521" y="455279"/>
                  <a:pt x="10465" y="425571"/>
                </a:cubicBezTo>
                <a:cubicBezTo>
                  <a:pt x="-8495" y="355749"/>
                  <a:pt x="2575" y="285822"/>
                  <a:pt x="10465" y="216366"/>
                </a:cubicBezTo>
                <a:cubicBezTo>
                  <a:pt x="15261" y="179065"/>
                  <a:pt x="15370" y="141350"/>
                  <a:pt x="10795" y="104023"/>
                </a:cubicBezTo>
                <a:cubicBezTo>
                  <a:pt x="6734" y="76457"/>
                  <a:pt x="4312" y="48717"/>
                  <a:pt x="3534" y="20936"/>
                </a:cubicBezTo>
                <a:lnTo>
                  <a:pt x="3924" y="8444"/>
                </a:lnTo>
                <a:lnTo>
                  <a:pt x="72291" y="7146"/>
                </a:lnTo>
                <a:cubicBezTo>
                  <a:pt x="125549" y="5562"/>
                  <a:pt x="178727" y="3395"/>
                  <a:pt x="231770" y="4001"/>
                </a:cubicBezTo>
                <a:cubicBezTo>
                  <a:pt x="276048" y="4486"/>
                  <a:pt x="320207" y="13579"/>
                  <a:pt x="364602" y="11882"/>
                </a:cubicBezTo>
                <a:cubicBezTo>
                  <a:pt x="499146" y="6911"/>
                  <a:pt x="633749" y="8548"/>
                  <a:pt x="768233" y="2061"/>
                </a:cubicBezTo>
                <a:cubicBezTo>
                  <a:pt x="801007" y="-37"/>
                  <a:pt x="833840" y="-532"/>
                  <a:pt x="866622" y="571"/>
                </a:cubicBezTo>
                <a:close/>
              </a:path>
            </a:pathLst>
          </a:custGeom>
        </p:spPr>
        <p:txBody>
          <a:bodyPr wrap="square" anchor="ctr">
            <a:noAutofit/>
          </a:bodyPr>
          <a:lstStyle>
            <a:lvl1pPr algn="ctr">
              <a:buNone/>
              <a:defRPr sz="2000"/>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163C3609-48D8-42DB-AD9E-61699A6F1318}"/>
              </a:ext>
            </a:extLst>
          </p:cNvPr>
          <p:cNvSpPr>
            <a:spLocks noGrp="1"/>
          </p:cNvSpPr>
          <p:nvPr>
            <p:ph type="pic" sz="quarter" idx="17"/>
          </p:nvPr>
        </p:nvSpPr>
        <p:spPr>
          <a:xfrm>
            <a:off x="10101259" y="3064916"/>
            <a:ext cx="1442437" cy="1477990"/>
          </a:xfrm>
          <a:custGeom>
            <a:avLst/>
            <a:gdLst>
              <a:gd name="connsiteX0" fmla="*/ 866623 w 1442437"/>
              <a:gd name="connsiteY0" fmla="*/ 571 h 1477990"/>
              <a:gd name="connsiteX1" fmla="*/ 964707 w 1442437"/>
              <a:gd name="connsiteY1" fmla="*/ 8669 h 1477990"/>
              <a:gd name="connsiteX2" fmla="*/ 1111826 w 1442437"/>
              <a:gd name="connsiteY2" fmla="*/ 8366 h 1477990"/>
              <a:gd name="connsiteX3" fmla="*/ 1290056 w 1442437"/>
              <a:gd name="connsiteY3" fmla="*/ 8730 h 1477990"/>
              <a:gd name="connsiteX4" fmla="*/ 1417398 w 1442437"/>
              <a:gd name="connsiteY4" fmla="*/ 6608 h 1477990"/>
              <a:gd name="connsiteX5" fmla="*/ 1442437 w 1442437"/>
              <a:gd name="connsiteY5" fmla="*/ 5718 h 1477990"/>
              <a:gd name="connsiteX6" fmla="*/ 1442437 w 1442437"/>
              <a:gd name="connsiteY6" fmla="*/ 1476401 h 1477990"/>
              <a:gd name="connsiteX7" fmla="*/ 1386857 w 1442437"/>
              <a:gd name="connsiteY7" fmla="*/ 1477990 h 1477990"/>
              <a:gd name="connsiteX8" fmla="*/ 1169378 w 1442437"/>
              <a:gd name="connsiteY8" fmla="*/ 1477990 h 1477990"/>
              <a:gd name="connsiteX9" fmla="*/ 1019262 w 1442437"/>
              <a:gd name="connsiteY9" fmla="*/ 1464424 h 1477990"/>
              <a:gd name="connsiteX10" fmla="*/ 859951 w 1442437"/>
              <a:gd name="connsiteY10" fmla="*/ 1471898 h 1477990"/>
              <a:gd name="connsiteX11" fmla="*/ 745859 w 1442437"/>
              <a:gd name="connsiteY11" fmla="*/ 1477990 h 1477990"/>
              <a:gd name="connsiteX12" fmla="*/ 591014 w 1442437"/>
              <a:gd name="connsiteY12" fmla="*/ 1477990 h 1477990"/>
              <a:gd name="connsiteX13" fmla="*/ 500701 w 1442437"/>
              <a:gd name="connsiteY13" fmla="*/ 1474455 h 1477990"/>
              <a:gd name="connsiteX14" fmla="*/ 234329 w 1442437"/>
              <a:gd name="connsiteY14" fmla="*/ 1468257 h 1477990"/>
              <a:gd name="connsiteX15" fmla="*/ 183687 w 1442437"/>
              <a:gd name="connsiteY15" fmla="*/ 1476228 h 1477990"/>
              <a:gd name="connsiteX16" fmla="*/ 170933 w 1442437"/>
              <a:gd name="connsiteY16" fmla="*/ 1477990 h 1477990"/>
              <a:gd name="connsiteX17" fmla="*/ 13439 w 1442437"/>
              <a:gd name="connsiteY17" fmla="*/ 1477990 h 1477990"/>
              <a:gd name="connsiteX18" fmla="*/ 15316 w 1442437"/>
              <a:gd name="connsiteY18" fmla="*/ 1462749 h 1477990"/>
              <a:gd name="connsiteX19" fmla="*/ 11892 w 1442437"/>
              <a:gd name="connsiteY19" fmla="*/ 1410409 h 1477990"/>
              <a:gd name="connsiteX20" fmla="*/ 6412 w 1442437"/>
              <a:gd name="connsiteY20" fmla="*/ 1244508 h 1477990"/>
              <a:gd name="connsiteX21" fmla="*/ 6850 w 1442437"/>
              <a:gd name="connsiteY21" fmla="*/ 1119455 h 1477990"/>
              <a:gd name="connsiteX22" fmla="*/ 6850 w 1442437"/>
              <a:gd name="connsiteY22" fmla="*/ 1060773 h 1477990"/>
              <a:gd name="connsiteX23" fmla="*/ 9699 w 1442437"/>
              <a:gd name="connsiteY23" fmla="*/ 982321 h 1477990"/>
              <a:gd name="connsiteX24" fmla="*/ 4220 w 1442437"/>
              <a:gd name="connsiteY24" fmla="*/ 947592 h 1477990"/>
              <a:gd name="connsiteX25" fmla="*/ 6904 w 1442437"/>
              <a:gd name="connsiteY25" fmla="*/ 858680 h 1477990"/>
              <a:gd name="connsiteX26" fmla="*/ 9809 w 1442437"/>
              <a:gd name="connsiteY26" fmla="*/ 755960 h 1477990"/>
              <a:gd name="connsiteX27" fmla="*/ 10248 w 1442437"/>
              <a:gd name="connsiteY27" fmla="*/ 673166 h 1477990"/>
              <a:gd name="connsiteX28" fmla="*/ 11453 w 1442437"/>
              <a:gd name="connsiteY28" fmla="*/ 516733 h 1477990"/>
              <a:gd name="connsiteX29" fmla="*/ 10466 w 1442437"/>
              <a:gd name="connsiteY29" fmla="*/ 425571 h 1477990"/>
              <a:gd name="connsiteX30" fmla="*/ 10466 w 1442437"/>
              <a:gd name="connsiteY30" fmla="*/ 216366 h 1477990"/>
              <a:gd name="connsiteX31" fmla="*/ 10796 w 1442437"/>
              <a:gd name="connsiteY31" fmla="*/ 104023 h 1477990"/>
              <a:gd name="connsiteX32" fmla="*/ 3535 w 1442437"/>
              <a:gd name="connsiteY32" fmla="*/ 20936 h 1477990"/>
              <a:gd name="connsiteX33" fmla="*/ 3925 w 1442437"/>
              <a:gd name="connsiteY33" fmla="*/ 8444 h 1477990"/>
              <a:gd name="connsiteX34" fmla="*/ 72292 w 1442437"/>
              <a:gd name="connsiteY34" fmla="*/ 7146 h 1477990"/>
              <a:gd name="connsiteX35" fmla="*/ 231771 w 1442437"/>
              <a:gd name="connsiteY35" fmla="*/ 4001 h 1477990"/>
              <a:gd name="connsiteX36" fmla="*/ 364603 w 1442437"/>
              <a:gd name="connsiteY36" fmla="*/ 11882 h 1477990"/>
              <a:gd name="connsiteX37" fmla="*/ 768234 w 1442437"/>
              <a:gd name="connsiteY37" fmla="*/ 2061 h 1477990"/>
              <a:gd name="connsiteX38" fmla="*/ 866623 w 1442437"/>
              <a:gd name="connsiteY38" fmla="*/ 571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42437" h="1477990">
                <a:moveTo>
                  <a:pt x="866623" y="571"/>
                </a:moveTo>
                <a:cubicBezTo>
                  <a:pt x="899406" y="1673"/>
                  <a:pt x="932137" y="4374"/>
                  <a:pt x="964707" y="8669"/>
                </a:cubicBezTo>
                <a:cubicBezTo>
                  <a:pt x="1013530" y="15823"/>
                  <a:pt x="1062767" y="11397"/>
                  <a:pt x="1111826" y="8366"/>
                </a:cubicBezTo>
                <a:cubicBezTo>
                  <a:pt x="1171217" y="4668"/>
                  <a:pt x="1230548" y="2667"/>
                  <a:pt x="1290056" y="8730"/>
                </a:cubicBezTo>
                <a:cubicBezTo>
                  <a:pt x="1332385" y="13094"/>
                  <a:pt x="1374950" y="9033"/>
                  <a:pt x="1417398" y="6608"/>
                </a:cubicBezTo>
                <a:lnTo>
                  <a:pt x="1442437" y="5718"/>
                </a:lnTo>
                <a:lnTo>
                  <a:pt x="1442437" y="1476401"/>
                </a:lnTo>
                <a:lnTo>
                  <a:pt x="1386857" y="1477990"/>
                </a:lnTo>
                <a:lnTo>
                  <a:pt x="1169378" y="1477990"/>
                </a:lnTo>
                <a:lnTo>
                  <a:pt x="1019262" y="1464424"/>
                </a:lnTo>
                <a:cubicBezTo>
                  <a:pt x="966129" y="1463273"/>
                  <a:pt x="912949" y="1465762"/>
                  <a:pt x="859951" y="1471898"/>
                </a:cubicBezTo>
                <a:lnTo>
                  <a:pt x="745859" y="1477990"/>
                </a:lnTo>
                <a:lnTo>
                  <a:pt x="591014" y="1477990"/>
                </a:lnTo>
                <a:lnTo>
                  <a:pt x="500701" y="1474455"/>
                </a:lnTo>
                <a:cubicBezTo>
                  <a:pt x="412072" y="1467172"/>
                  <a:pt x="323262" y="1461748"/>
                  <a:pt x="234329" y="1468257"/>
                </a:cubicBezTo>
                <a:cubicBezTo>
                  <a:pt x="217302" y="1469536"/>
                  <a:pt x="200487" y="1472964"/>
                  <a:pt x="183687" y="1476228"/>
                </a:cubicBezTo>
                <a:lnTo>
                  <a:pt x="170933" y="1477990"/>
                </a:lnTo>
                <a:lnTo>
                  <a:pt x="13439" y="1477990"/>
                </a:lnTo>
                <a:lnTo>
                  <a:pt x="15316" y="1462749"/>
                </a:lnTo>
                <a:cubicBezTo>
                  <a:pt x="16577" y="1445267"/>
                  <a:pt x="16193" y="1427772"/>
                  <a:pt x="11892" y="1410409"/>
                </a:cubicBezTo>
                <a:cubicBezTo>
                  <a:pt x="-1808" y="1355230"/>
                  <a:pt x="932" y="1300104"/>
                  <a:pt x="6412" y="1244508"/>
                </a:cubicBezTo>
                <a:cubicBezTo>
                  <a:pt x="10522" y="1203137"/>
                  <a:pt x="15070" y="1161296"/>
                  <a:pt x="6850" y="1119455"/>
                </a:cubicBezTo>
                <a:cubicBezTo>
                  <a:pt x="3316" y="1100041"/>
                  <a:pt x="3316" y="1080187"/>
                  <a:pt x="6850" y="1060773"/>
                </a:cubicBezTo>
                <a:cubicBezTo>
                  <a:pt x="11124" y="1034622"/>
                  <a:pt x="15179" y="1008733"/>
                  <a:pt x="9699" y="982321"/>
                </a:cubicBezTo>
                <a:cubicBezTo>
                  <a:pt x="7289" y="970815"/>
                  <a:pt x="5481" y="959204"/>
                  <a:pt x="4220" y="947592"/>
                </a:cubicBezTo>
                <a:cubicBezTo>
                  <a:pt x="1710" y="917948"/>
                  <a:pt x="2609" y="888136"/>
                  <a:pt x="6904" y="858680"/>
                </a:cubicBezTo>
                <a:cubicBezTo>
                  <a:pt x="11015" y="824475"/>
                  <a:pt x="4329" y="790061"/>
                  <a:pt x="9809" y="755960"/>
                </a:cubicBezTo>
                <a:cubicBezTo>
                  <a:pt x="13700" y="728497"/>
                  <a:pt x="13848" y="700667"/>
                  <a:pt x="10248" y="673166"/>
                </a:cubicBezTo>
                <a:cubicBezTo>
                  <a:pt x="3770" y="621179"/>
                  <a:pt x="4175" y="568621"/>
                  <a:pt x="11453" y="516733"/>
                </a:cubicBezTo>
                <a:cubicBezTo>
                  <a:pt x="15947" y="486450"/>
                  <a:pt x="18522" y="455279"/>
                  <a:pt x="10466" y="425571"/>
                </a:cubicBezTo>
                <a:cubicBezTo>
                  <a:pt x="-8494" y="355749"/>
                  <a:pt x="2576" y="285822"/>
                  <a:pt x="10466" y="216366"/>
                </a:cubicBezTo>
                <a:cubicBezTo>
                  <a:pt x="15262" y="179065"/>
                  <a:pt x="15371" y="141350"/>
                  <a:pt x="10796" y="104023"/>
                </a:cubicBezTo>
                <a:cubicBezTo>
                  <a:pt x="6735" y="76457"/>
                  <a:pt x="4313" y="48717"/>
                  <a:pt x="3535" y="20936"/>
                </a:cubicBezTo>
                <a:lnTo>
                  <a:pt x="3925" y="8444"/>
                </a:lnTo>
                <a:lnTo>
                  <a:pt x="72292" y="7146"/>
                </a:lnTo>
                <a:cubicBezTo>
                  <a:pt x="125550" y="5562"/>
                  <a:pt x="178728" y="3395"/>
                  <a:pt x="231771" y="4001"/>
                </a:cubicBezTo>
                <a:cubicBezTo>
                  <a:pt x="276049" y="4486"/>
                  <a:pt x="320208" y="13579"/>
                  <a:pt x="364603" y="11882"/>
                </a:cubicBezTo>
                <a:cubicBezTo>
                  <a:pt x="499147" y="6911"/>
                  <a:pt x="633750" y="8548"/>
                  <a:pt x="768234" y="2061"/>
                </a:cubicBezTo>
                <a:cubicBezTo>
                  <a:pt x="801008" y="-37"/>
                  <a:pt x="833841" y="-532"/>
                  <a:pt x="866623" y="571"/>
                </a:cubicBezTo>
                <a:close/>
              </a:path>
            </a:pathLst>
          </a:custGeom>
        </p:spPr>
        <p:txBody>
          <a:bodyPr wrap="square" anchor="ctr">
            <a:noAutofit/>
          </a:bodyPr>
          <a:lstStyle>
            <a:lvl1pPr algn="ctr">
              <a:buNone/>
              <a:defRPr sz="2000"/>
            </a:lvl1pPr>
          </a:lstStyle>
          <a:p>
            <a:r>
              <a:rPr lang="en-US"/>
              <a:t>Click icon to add picture</a:t>
            </a:r>
            <a:endParaRPr lang="en-US" dirty="0"/>
          </a:p>
        </p:txBody>
      </p:sp>
      <p:sp>
        <p:nvSpPr>
          <p:cNvPr id="28" name="Picture Placeholder 27">
            <a:extLst>
              <a:ext uri="{FF2B5EF4-FFF2-40B4-BE49-F238E27FC236}">
                <a16:creationId xmlns:a16="http://schemas.microsoft.com/office/drawing/2014/main" id="{2B03F1E7-A2BE-4059-85FC-6546945FA3FB}"/>
              </a:ext>
            </a:extLst>
          </p:cNvPr>
          <p:cNvSpPr>
            <a:spLocks noGrp="1"/>
          </p:cNvSpPr>
          <p:nvPr>
            <p:ph type="pic" sz="quarter" idx="15"/>
          </p:nvPr>
        </p:nvSpPr>
        <p:spPr>
          <a:xfrm>
            <a:off x="5370488" y="3064916"/>
            <a:ext cx="1455507" cy="1477990"/>
          </a:xfrm>
          <a:custGeom>
            <a:avLst/>
            <a:gdLst>
              <a:gd name="connsiteX0" fmla="*/ 100458 w 1455507"/>
              <a:gd name="connsiteY0" fmla="*/ 0 h 1477990"/>
              <a:gd name="connsiteX1" fmla="*/ 258284 w 1455507"/>
              <a:gd name="connsiteY1" fmla="*/ 0 h 1477990"/>
              <a:gd name="connsiteX2" fmla="*/ 290610 w 1455507"/>
              <a:gd name="connsiteY2" fmla="*/ 2318 h 1477990"/>
              <a:gd name="connsiteX3" fmla="*/ 357070 w 1455507"/>
              <a:gd name="connsiteY3" fmla="*/ 5440 h 1477990"/>
              <a:gd name="connsiteX4" fmla="*/ 558908 w 1455507"/>
              <a:gd name="connsiteY4" fmla="*/ 1098 h 1477990"/>
              <a:gd name="connsiteX5" fmla="*/ 599348 w 1455507"/>
              <a:gd name="connsiteY5" fmla="*/ 0 h 1477990"/>
              <a:gd name="connsiteX6" fmla="*/ 930201 w 1455507"/>
              <a:gd name="connsiteY6" fmla="*/ 0 h 1477990"/>
              <a:gd name="connsiteX7" fmla="*/ 957174 w 1455507"/>
              <a:gd name="connsiteY7" fmla="*/ 2227 h 1477990"/>
              <a:gd name="connsiteX8" fmla="*/ 1104293 w 1455507"/>
              <a:gd name="connsiteY8" fmla="*/ 1924 h 1477990"/>
              <a:gd name="connsiteX9" fmla="*/ 1153561 w 1455507"/>
              <a:gd name="connsiteY9" fmla="*/ 0 h 1477990"/>
              <a:gd name="connsiteX10" fmla="*/ 1229432 w 1455507"/>
              <a:gd name="connsiteY10" fmla="*/ 0 h 1477990"/>
              <a:gd name="connsiteX11" fmla="*/ 1282523 w 1455507"/>
              <a:gd name="connsiteY11" fmla="*/ 2288 h 1477990"/>
              <a:gd name="connsiteX12" fmla="*/ 1409865 w 1455507"/>
              <a:gd name="connsiteY12" fmla="*/ 166 h 1477990"/>
              <a:gd name="connsiteX13" fmla="*/ 1414535 w 1455507"/>
              <a:gd name="connsiteY13" fmla="*/ 0 h 1477990"/>
              <a:gd name="connsiteX14" fmla="*/ 1446877 w 1455507"/>
              <a:gd name="connsiteY14" fmla="*/ 0 h 1477990"/>
              <a:gd name="connsiteX15" fmla="*/ 1441986 w 1455507"/>
              <a:gd name="connsiteY15" fmla="*/ 87863 h 1477990"/>
              <a:gd name="connsiteX16" fmla="*/ 1446522 w 1455507"/>
              <a:gd name="connsiteY16" fmla="*/ 192281 h 1477990"/>
              <a:gd name="connsiteX17" fmla="*/ 1449083 w 1455507"/>
              <a:gd name="connsiteY17" fmla="*/ 384757 h 1477990"/>
              <a:gd name="connsiteX18" fmla="*/ 1445075 w 1455507"/>
              <a:gd name="connsiteY18" fmla="*/ 558660 h 1477990"/>
              <a:gd name="connsiteX19" fmla="*/ 1453480 w 1455507"/>
              <a:gd name="connsiteY19" fmla="*/ 618392 h 1477990"/>
              <a:gd name="connsiteX20" fmla="*/ 1443851 w 1455507"/>
              <a:gd name="connsiteY20" fmla="*/ 900580 h 1477990"/>
              <a:gd name="connsiteX21" fmla="*/ 1445131 w 1455507"/>
              <a:gd name="connsiteY21" fmla="*/ 1003252 h 1477990"/>
              <a:gd name="connsiteX22" fmla="*/ 1448470 w 1455507"/>
              <a:gd name="connsiteY22" fmla="*/ 1090546 h 1477990"/>
              <a:gd name="connsiteX23" fmla="*/ 1446188 w 1455507"/>
              <a:gd name="connsiteY23" fmla="*/ 1168120 h 1477990"/>
              <a:gd name="connsiteX24" fmla="*/ 1454190 w 1455507"/>
              <a:gd name="connsiteY24" fmla="*/ 1273576 h 1477990"/>
              <a:gd name="connsiteX25" fmla="*/ 1455507 w 1455507"/>
              <a:gd name="connsiteY25" fmla="*/ 1324327 h 1477990"/>
              <a:gd name="connsiteX26" fmla="*/ 1455507 w 1455507"/>
              <a:gd name="connsiteY26" fmla="*/ 1427362 h 1477990"/>
              <a:gd name="connsiteX27" fmla="*/ 1451365 w 1455507"/>
              <a:gd name="connsiteY27" fmla="*/ 1465458 h 1477990"/>
              <a:gd name="connsiteX28" fmla="*/ 1450774 w 1455507"/>
              <a:gd name="connsiteY28" fmla="*/ 1469667 h 1477990"/>
              <a:gd name="connsiteX29" fmla="*/ 1448719 w 1455507"/>
              <a:gd name="connsiteY29" fmla="*/ 1469564 h 1477990"/>
              <a:gd name="connsiteX30" fmla="*/ 1351167 w 1455507"/>
              <a:gd name="connsiteY30" fmla="*/ 1472353 h 1477990"/>
              <a:gd name="connsiteX31" fmla="*/ 1170753 w 1455507"/>
              <a:gd name="connsiteY31" fmla="*/ 1472353 h 1477990"/>
              <a:gd name="connsiteX32" fmla="*/ 852418 w 1455507"/>
              <a:gd name="connsiteY32" fmla="*/ 1465456 h 1477990"/>
              <a:gd name="connsiteX33" fmla="*/ 493168 w 1455507"/>
              <a:gd name="connsiteY33" fmla="*/ 1468013 h 1477990"/>
              <a:gd name="connsiteX34" fmla="*/ 226796 w 1455507"/>
              <a:gd name="connsiteY34" fmla="*/ 1461815 h 1477990"/>
              <a:gd name="connsiteX35" fmla="*/ 125602 w 1455507"/>
              <a:gd name="connsiteY35" fmla="*/ 1476769 h 1477990"/>
              <a:gd name="connsiteX36" fmla="*/ 5112 w 1455507"/>
              <a:gd name="connsiteY36" fmla="*/ 1477990 h 1477990"/>
              <a:gd name="connsiteX37" fmla="*/ 7783 w 1455507"/>
              <a:gd name="connsiteY37" fmla="*/ 1456307 h 1477990"/>
              <a:gd name="connsiteX38" fmla="*/ 4359 w 1455507"/>
              <a:gd name="connsiteY38" fmla="*/ 1403967 h 1477990"/>
              <a:gd name="connsiteX39" fmla="*/ 295 w 1455507"/>
              <a:gd name="connsiteY39" fmla="*/ 1370091 h 1477990"/>
              <a:gd name="connsiteX40" fmla="*/ 295 w 1455507"/>
              <a:gd name="connsiteY40" fmla="*/ 1219835 h 1477990"/>
              <a:gd name="connsiteX41" fmla="*/ 3722 w 1455507"/>
              <a:gd name="connsiteY41" fmla="*/ 1175716 h 1477990"/>
              <a:gd name="connsiteX42" fmla="*/ 295 w 1455507"/>
              <a:gd name="connsiteY42" fmla="*/ 1126935 h 1477990"/>
              <a:gd name="connsiteX43" fmla="*/ 295 w 1455507"/>
              <a:gd name="connsiteY43" fmla="*/ 1046801 h 1477990"/>
              <a:gd name="connsiteX44" fmla="*/ 4400 w 1455507"/>
              <a:gd name="connsiteY44" fmla="*/ 1015203 h 1477990"/>
              <a:gd name="connsiteX45" fmla="*/ 2166 w 1455507"/>
              <a:gd name="connsiteY45" fmla="*/ 975879 h 1477990"/>
              <a:gd name="connsiteX46" fmla="*/ 295 w 1455507"/>
              <a:gd name="connsiteY46" fmla="*/ 964020 h 1477990"/>
              <a:gd name="connsiteX47" fmla="*/ 295 w 1455507"/>
              <a:gd name="connsiteY47" fmla="*/ 801667 h 1477990"/>
              <a:gd name="connsiteX48" fmla="*/ 310 w 1455507"/>
              <a:gd name="connsiteY48" fmla="*/ 800839 h 1477990"/>
              <a:gd name="connsiteX49" fmla="*/ 2276 w 1455507"/>
              <a:gd name="connsiteY49" fmla="*/ 749518 h 1477990"/>
              <a:gd name="connsiteX50" fmla="*/ 2715 w 1455507"/>
              <a:gd name="connsiteY50" fmla="*/ 666724 h 1477990"/>
              <a:gd name="connsiteX51" fmla="*/ 295 w 1455507"/>
              <a:gd name="connsiteY51" fmla="*/ 625158 h 1477990"/>
              <a:gd name="connsiteX52" fmla="*/ 295 w 1455507"/>
              <a:gd name="connsiteY52" fmla="*/ 559484 h 1477990"/>
              <a:gd name="connsiteX53" fmla="*/ 3920 w 1455507"/>
              <a:gd name="connsiteY53" fmla="*/ 510291 h 1477990"/>
              <a:gd name="connsiteX54" fmla="*/ 2933 w 1455507"/>
              <a:gd name="connsiteY54" fmla="*/ 419129 h 1477990"/>
              <a:gd name="connsiteX55" fmla="*/ 295 w 1455507"/>
              <a:gd name="connsiteY55" fmla="*/ 403959 h 1477990"/>
              <a:gd name="connsiteX56" fmla="*/ 295 w 1455507"/>
              <a:gd name="connsiteY56" fmla="*/ 237294 h 1477990"/>
              <a:gd name="connsiteX57" fmla="*/ 2933 w 1455507"/>
              <a:gd name="connsiteY57" fmla="*/ 209924 h 1477990"/>
              <a:gd name="connsiteX58" fmla="*/ 3263 w 1455507"/>
              <a:gd name="connsiteY58" fmla="*/ 97581 h 1477990"/>
              <a:gd name="connsiteX59" fmla="*/ 295 w 1455507"/>
              <a:gd name="connsiteY59" fmla="*/ 63619 h 1477990"/>
              <a:gd name="connsiteX60" fmla="*/ 295 w 1455507"/>
              <a:gd name="connsiteY60" fmla="*/ 1928 h 1477990"/>
              <a:gd name="connsiteX61" fmla="*/ 64759 w 1455507"/>
              <a:gd name="connsiteY61"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55507" h="1477990">
                <a:moveTo>
                  <a:pt x="100458" y="0"/>
                </a:moveTo>
                <a:lnTo>
                  <a:pt x="258284" y="0"/>
                </a:lnTo>
                <a:lnTo>
                  <a:pt x="290610" y="2318"/>
                </a:lnTo>
                <a:cubicBezTo>
                  <a:pt x="312734" y="4440"/>
                  <a:pt x="334873" y="6289"/>
                  <a:pt x="357070" y="5440"/>
                </a:cubicBezTo>
                <a:cubicBezTo>
                  <a:pt x="424342" y="2955"/>
                  <a:pt x="491629" y="2121"/>
                  <a:pt x="558908" y="1098"/>
                </a:cubicBezTo>
                <a:lnTo>
                  <a:pt x="599348" y="0"/>
                </a:lnTo>
                <a:lnTo>
                  <a:pt x="930201" y="0"/>
                </a:lnTo>
                <a:lnTo>
                  <a:pt x="957174" y="2227"/>
                </a:lnTo>
                <a:cubicBezTo>
                  <a:pt x="1005997" y="9381"/>
                  <a:pt x="1055234" y="4955"/>
                  <a:pt x="1104293" y="1924"/>
                </a:cubicBezTo>
                <a:lnTo>
                  <a:pt x="1153561" y="0"/>
                </a:lnTo>
                <a:lnTo>
                  <a:pt x="1229432" y="0"/>
                </a:lnTo>
                <a:lnTo>
                  <a:pt x="1282523" y="2288"/>
                </a:lnTo>
                <a:cubicBezTo>
                  <a:pt x="1324852" y="6652"/>
                  <a:pt x="1367417" y="2591"/>
                  <a:pt x="1409865" y="166"/>
                </a:cubicBezTo>
                <a:lnTo>
                  <a:pt x="1414535" y="0"/>
                </a:lnTo>
                <a:lnTo>
                  <a:pt x="1446877" y="0"/>
                </a:lnTo>
                <a:lnTo>
                  <a:pt x="1441986" y="87863"/>
                </a:lnTo>
                <a:cubicBezTo>
                  <a:pt x="1441527" y="122692"/>
                  <a:pt x="1442793" y="157509"/>
                  <a:pt x="1446522" y="192281"/>
                </a:cubicBezTo>
                <a:cubicBezTo>
                  <a:pt x="1452467" y="256325"/>
                  <a:pt x="1453324" y="320620"/>
                  <a:pt x="1449083" y="384757"/>
                </a:cubicBezTo>
                <a:cubicBezTo>
                  <a:pt x="1446133" y="442709"/>
                  <a:pt x="1438896" y="500570"/>
                  <a:pt x="1445075" y="558660"/>
                </a:cubicBezTo>
                <a:cubicBezTo>
                  <a:pt x="1447190" y="578647"/>
                  <a:pt x="1452311" y="598268"/>
                  <a:pt x="1453480" y="618392"/>
                </a:cubicBezTo>
                <a:cubicBezTo>
                  <a:pt x="1459046" y="712668"/>
                  <a:pt x="1450697" y="806624"/>
                  <a:pt x="1443851" y="900580"/>
                </a:cubicBezTo>
                <a:cubicBezTo>
                  <a:pt x="1441346" y="934804"/>
                  <a:pt x="1438284" y="969028"/>
                  <a:pt x="1445131" y="1003252"/>
                </a:cubicBezTo>
                <a:cubicBezTo>
                  <a:pt x="1450558" y="1032132"/>
                  <a:pt x="1451677" y="1061447"/>
                  <a:pt x="1448470" y="1090546"/>
                </a:cubicBezTo>
                <a:cubicBezTo>
                  <a:pt x="1445264" y="1116318"/>
                  <a:pt x="1444502" y="1142251"/>
                  <a:pt x="1446188" y="1168120"/>
                </a:cubicBezTo>
                <a:cubicBezTo>
                  <a:pt x="1449667" y="1203257"/>
                  <a:pt x="1452367" y="1238405"/>
                  <a:pt x="1454190" y="1273576"/>
                </a:cubicBezTo>
                <a:lnTo>
                  <a:pt x="1455507" y="1324327"/>
                </a:lnTo>
                <a:lnTo>
                  <a:pt x="1455507" y="1427362"/>
                </a:lnTo>
                <a:lnTo>
                  <a:pt x="1451365" y="1465458"/>
                </a:lnTo>
                <a:lnTo>
                  <a:pt x="1450774" y="1469667"/>
                </a:lnTo>
                <a:lnTo>
                  <a:pt x="1448719" y="1469564"/>
                </a:lnTo>
                <a:cubicBezTo>
                  <a:pt x="1416243" y="1471268"/>
                  <a:pt x="1383704" y="1471810"/>
                  <a:pt x="1351167" y="1472353"/>
                </a:cubicBezTo>
                <a:cubicBezTo>
                  <a:pt x="1291009" y="1473360"/>
                  <a:pt x="1230608" y="1482658"/>
                  <a:pt x="1170753" y="1472353"/>
                </a:cubicBezTo>
                <a:cubicBezTo>
                  <a:pt x="1065139" y="1455500"/>
                  <a:pt x="958414" y="1453183"/>
                  <a:pt x="852418" y="1465456"/>
                </a:cubicBezTo>
                <a:cubicBezTo>
                  <a:pt x="732873" y="1477389"/>
                  <a:pt x="612811" y="1478242"/>
                  <a:pt x="493168" y="1468013"/>
                </a:cubicBezTo>
                <a:cubicBezTo>
                  <a:pt x="404539" y="1460730"/>
                  <a:pt x="315729" y="1455306"/>
                  <a:pt x="226796" y="1461815"/>
                </a:cubicBezTo>
                <a:cubicBezTo>
                  <a:pt x="192742" y="1464372"/>
                  <a:pt x="159536" y="1475530"/>
                  <a:pt x="125602" y="1476769"/>
                </a:cubicBezTo>
                <a:lnTo>
                  <a:pt x="5112" y="1477990"/>
                </a:lnTo>
                <a:lnTo>
                  <a:pt x="7783" y="1456307"/>
                </a:lnTo>
                <a:cubicBezTo>
                  <a:pt x="9044" y="1438825"/>
                  <a:pt x="8660" y="1421330"/>
                  <a:pt x="4359" y="1403967"/>
                </a:cubicBezTo>
                <a:lnTo>
                  <a:pt x="295" y="1370091"/>
                </a:lnTo>
                <a:lnTo>
                  <a:pt x="295" y="1219835"/>
                </a:lnTo>
                <a:lnTo>
                  <a:pt x="3722" y="1175716"/>
                </a:lnTo>
                <a:lnTo>
                  <a:pt x="295" y="1126935"/>
                </a:lnTo>
                <a:lnTo>
                  <a:pt x="295" y="1046801"/>
                </a:lnTo>
                <a:lnTo>
                  <a:pt x="4400" y="1015203"/>
                </a:lnTo>
                <a:cubicBezTo>
                  <a:pt x="5263" y="1002160"/>
                  <a:pt x="4906" y="989085"/>
                  <a:pt x="2166" y="975879"/>
                </a:cubicBezTo>
                <a:lnTo>
                  <a:pt x="295" y="964020"/>
                </a:lnTo>
                <a:lnTo>
                  <a:pt x="295" y="801667"/>
                </a:lnTo>
                <a:lnTo>
                  <a:pt x="310" y="800839"/>
                </a:lnTo>
                <a:cubicBezTo>
                  <a:pt x="-163" y="783697"/>
                  <a:pt x="-464" y="766569"/>
                  <a:pt x="2276" y="749518"/>
                </a:cubicBezTo>
                <a:cubicBezTo>
                  <a:pt x="6167" y="722055"/>
                  <a:pt x="6315" y="694225"/>
                  <a:pt x="2715" y="666724"/>
                </a:cubicBezTo>
                <a:lnTo>
                  <a:pt x="295" y="625158"/>
                </a:lnTo>
                <a:lnTo>
                  <a:pt x="295" y="559484"/>
                </a:lnTo>
                <a:lnTo>
                  <a:pt x="3920" y="510291"/>
                </a:lnTo>
                <a:cubicBezTo>
                  <a:pt x="8414" y="480008"/>
                  <a:pt x="10989" y="448837"/>
                  <a:pt x="2933" y="419129"/>
                </a:cubicBezTo>
                <a:lnTo>
                  <a:pt x="295" y="403959"/>
                </a:lnTo>
                <a:lnTo>
                  <a:pt x="295" y="237294"/>
                </a:lnTo>
                <a:lnTo>
                  <a:pt x="2933" y="209924"/>
                </a:lnTo>
                <a:cubicBezTo>
                  <a:pt x="7729" y="172623"/>
                  <a:pt x="7838" y="134908"/>
                  <a:pt x="3263" y="97581"/>
                </a:cubicBezTo>
                <a:lnTo>
                  <a:pt x="295" y="63619"/>
                </a:lnTo>
                <a:lnTo>
                  <a:pt x="295" y="1928"/>
                </a:lnTo>
                <a:lnTo>
                  <a:pt x="64759" y="704"/>
                </a:lnTo>
                <a:close/>
              </a:path>
            </a:pathLst>
          </a:custGeom>
        </p:spPr>
        <p:txBody>
          <a:bodyPr wrap="square" anchor="ctr">
            <a:noAutofit/>
          </a:bodyPr>
          <a:lstStyle>
            <a:lvl1pPr algn="ctr">
              <a:buNone/>
              <a:defRPr sz="2000"/>
            </a:lvl1pPr>
          </a:lstStyle>
          <a:p>
            <a:r>
              <a:rPr lang="en-US"/>
              <a:t>Click icon to add picture</a:t>
            </a:r>
            <a:endParaRPr lang="en-US" dirty="0"/>
          </a:p>
        </p:txBody>
      </p:sp>
      <p:sp>
        <p:nvSpPr>
          <p:cNvPr id="27" name="Picture Placeholder 26">
            <a:extLst>
              <a:ext uri="{FF2B5EF4-FFF2-40B4-BE49-F238E27FC236}">
                <a16:creationId xmlns:a16="http://schemas.microsoft.com/office/drawing/2014/main" id="{C62C212D-2434-4610-A983-7FC587B517B4}"/>
              </a:ext>
            </a:extLst>
          </p:cNvPr>
          <p:cNvSpPr>
            <a:spLocks noGrp="1"/>
          </p:cNvSpPr>
          <p:nvPr>
            <p:ph type="pic" sz="quarter" idx="14"/>
          </p:nvPr>
        </p:nvSpPr>
        <p:spPr>
          <a:xfrm>
            <a:off x="3009627" y="3064916"/>
            <a:ext cx="1447216" cy="1477990"/>
          </a:xfrm>
          <a:custGeom>
            <a:avLst/>
            <a:gdLst>
              <a:gd name="connsiteX0" fmla="*/ 107991 w 1447216"/>
              <a:gd name="connsiteY0" fmla="*/ 0 h 1477990"/>
              <a:gd name="connsiteX1" fmla="*/ 265817 w 1447216"/>
              <a:gd name="connsiteY1" fmla="*/ 0 h 1477990"/>
              <a:gd name="connsiteX2" fmla="*/ 298143 w 1447216"/>
              <a:gd name="connsiteY2" fmla="*/ 2318 h 1477990"/>
              <a:gd name="connsiteX3" fmla="*/ 364603 w 1447216"/>
              <a:gd name="connsiteY3" fmla="*/ 5440 h 1477990"/>
              <a:gd name="connsiteX4" fmla="*/ 566441 w 1447216"/>
              <a:gd name="connsiteY4" fmla="*/ 1098 h 1477990"/>
              <a:gd name="connsiteX5" fmla="*/ 606880 w 1447216"/>
              <a:gd name="connsiteY5" fmla="*/ 0 h 1477990"/>
              <a:gd name="connsiteX6" fmla="*/ 937733 w 1447216"/>
              <a:gd name="connsiteY6" fmla="*/ 0 h 1477990"/>
              <a:gd name="connsiteX7" fmla="*/ 964707 w 1447216"/>
              <a:gd name="connsiteY7" fmla="*/ 2227 h 1477990"/>
              <a:gd name="connsiteX8" fmla="*/ 1111826 w 1447216"/>
              <a:gd name="connsiteY8" fmla="*/ 1924 h 1477990"/>
              <a:gd name="connsiteX9" fmla="*/ 1161094 w 1447216"/>
              <a:gd name="connsiteY9" fmla="*/ 0 h 1477990"/>
              <a:gd name="connsiteX10" fmla="*/ 1236965 w 1447216"/>
              <a:gd name="connsiteY10" fmla="*/ 0 h 1477990"/>
              <a:gd name="connsiteX11" fmla="*/ 1290056 w 1447216"/>
              <a:gd name="connsiteY11" fmla="*/ 2288 h 1477990"/>
              <a:gd name="connsiteX12" fmla="*/ 1417398 w 1447216"/>
              <a:gd name="connsiteY12" fmla="*/ 166 h 1477990"/>
              <a:gd name="connsiteX13" fmla="*/ 1422068 w 1447216"/>
              <a:gd name="connsiteY13" fmla="*/ 0 h 1477990"/>
              <a:gd name="connsiteX14" fmla="*/ 1447216 w 1447216"/>
              <a:gd name="connsiteY14" fmla="*/ 0 h 1477990"/>
              <a:gd name="connsiteX15" fmla="*/ 1447216 w 1447216"/>
              <a:gd name="connsiteY15" fmla="*/ 1469823 h 1477990"/>
              <a:gd name="connsiteX16" fmla="*/ 1358700 w 1447216"/>
              <a:gd name="connsiteY16" fmla="*/ 1472353 h 1477990"/>
              <a:gd name="connsiteX17" fmla="*/ 1178286 w 1447216"/>
              <a:gd name="connsiteY17" fmla="*/ 1472353 h 1477990"/>
              <a:gd name="connsiteX18" fmla="*/ 859951 w 1447216"/>
              <a:gd name="connsiteY18" fmla="*/ 1465456 h 1477990"/>
              <a:gd name="connsiteX19" fmla="*/ 500701 w 1447216"/>
              <a:gd name="connsiteY19" fmla="*/ 1468013 h 1477990"/>
              <a:gd name="connsiteX20" fmla="*/ 234329 w 1447216"/>
              <a:gd name="connsiteY20" fmla="*/ 1461815 h 1477990"/>
              <a:gd name="connsiteX21" fmla="*/ 133135 w 1447216"/>
              <a:gd name="connsiteY21" fmla="*/ 1476769 h 1477990"/>
              <a:gd name="connsiteX22" fmla="*/ 12645 w 1447216"/>
              <a:gd name="connsiteY22" fmla="*/ 1477990 h 1477990"/>
              <a:gd name="connsiteX23" fmla="*/ 15316 w 1447216"/>
              <a:gd name="connsiteY23" fmla="*/ 1456307 h 1477990"/>
              <a:gd name="connsiteX24" fmla="*/ 11892 w 1447216"/>
              <a:gd name="connsiteY24" fmla="*/ 1403967 h 1477990"/>
              <a:gd name="connsiteX25" fmla="*/ 6412 w 1447216"/>
              <a:gd name="connsiteY25" fmla="*/ 1238066 h 1477990"/>
              <a:gd name="connsiteX26" fmla="*/ 6850 w 1447216"/>
              <a:gd name="connsiteY26" fmla="*/ 1113013 h 1477990"/>
              <a:gd name="connsiteX27" fmla="*/ 6850 w 1447216"/>
              <a:gd name="connsiteY27" fmla="*/ 1054331 h 1477990"/>
              <a:gd name="connsiteX28" fmla="*/ 9699 w 1447216"/>
              <a:gd name="connsiteY28" fmla="*/ 975879 h 1477990"/>
              <a:gd name="connsiteX29" fmla="*/ 4220 w 1447216"/>
              <a:gd name="connsiteY29" fmla="*/ 941150 h 1477990"/>
              <a:gd name="connsiteX30" fmla="*/ 6904 w 1447216"/>
              <a:gd name="connsiteY30" fmla="*/ 852238 h 1477990"/>
              <a:gd name="connsiteX31" fmla="*/ 9809 w 1447216"/>
              <a:gd name="connsiteY31" fmla="*/ 749518 h 1477990"/>
              <a:gd name="connsiteX32" fmla="*/ 10248 w 1447216"/>
              <a:gd name="connsiteY32" fmla="*/ 666724 h 1477990"/>
              <a:gd name="connsiteX33" fmla="*/ 11453 w 1447216"/>
              <a:gd name="connsiteY33" fmla="*/ 510291 h 1477990"/>
              <a:gd name="connsiteX34" fmla="*/ 10466 w 1447216"/>
              <a:gd name="connsiteY34" fmla="*/ 419129 h 1477990"/>
              <a:gd name="connsiteX35" fmla="*/ 10466 w 1447216"/>
              <a:gd name="connsiteY35" fmla="*/ 209924 h 1477990"/>
              <a:gd name="connsiteX36" fmla="*/ 10796 w 1447216"/>
              <a:gd name="connsiteY36" fmla="*/ 97581 h 1477990"/>
              <a:gd name="connsiteX37" fmla="*/ 3535 w 1447216"/>
              <a:gd name="connsiteY37" fmla="*/ 14494 h 1477990"/>
              <a:gd name="connsiteX38" fmla="*/ 3925 w 1447216"/>
              <a:gd name="connsiteY38" fmla="*/ 2002 h 1477990"/>
              <a:gd name="connsiteX39" fmla="*/ 72292 w 1447216"/>
              <a:gd name="connsiteY39"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47216" h="1477990">
                <a:moveTo>
                  <a:pt x="107991" y="0"/>
                </a:moveTo>
                <a:lnTo>
                  <a:pt x="265817" y="0"/>
                </a:lnTo>
                <a:lnTo>
                  <a:pt x="298143" y="2318"/>
                </a:lnTo>
                <a:cubicBezTo>
                  <a:pt x="320267" y="4440"/>
                  <a:pt x="342406" y="6289"/>
                  <a:pt x="364603" y="5440"/>
                </a:cubicBezTo>
                <a:cubicBezTo>
                  <a:pt x="431875" y="2955"/>
                  <a:pt x="499162" y="2121"/>
                  <a:pt x="566441" y="1098"/>
                </a:cubicBezTo>
                <a:lnTo>
                  <a:pt x="606880" y="0"/>
                </a:lnTo>
                <a:lnTo>
                  <a:pt x="937733" y="0"/>
                </a:lnTo>
                <a:lnTo>
                  <a:pt x="964707" y="2227"/>
                </a:lnTo>
                <a:cubicBezTo>
                  <a:pt x="1013530" y="9381"/>
                  <a:pt x="1062767" y="4955"/>
                  <a:pt x="1111826" y="1924"/>
                </a:cubicBezTo>
                <a:lnTo>
                  <a:pt x="1161094" y="0"/>
                </a:lnTo>
                <a:lnTo>
                  <a:pt x="1236965" y="0"/>
                </a:lnTo>
                <a:lnTo>
                  <a:pt x="1290056" y="2288"/>
                </a:lnTo>
                <a:cubicBezTo>
                  <a:pt x="1332385" y="6652"/>
                  <a:pt x="1374950" y="2591"/>
                  <a:pt x="1417398" y="166"/>
                </a:cubicBezTo>
                <a:lnTo>
                  <a:pt x="1422068" y="0"/>
                </a:lnTo>
                <a:lnTo>
                  <a:pt x="1447216" y="0"/>
                </a:lnTo>
                <a:lnTo>
                  <a:pt x="1447216" y="1469823"/>
                </a:lnTo>
                <a:lnTo>
                  <a:pt x="1358700" y="1472353"/>
                </a:lnTo>
                <a:cubicBezTo>
                  <a:pt x="1298542" y="1473360"/>
                  <a:pt x="1238141" y="1482658"/>
                  <a:pt x="1178286" y="1472353"/>
                </a:cubicBezTo>
                <a:cubicBezTo>
                  <a:pt x="1072672" y="1455500"/>
                  <a:pt x="965947" y="1453183"/>
                  <a:pt x="859951" y="1465456"/>
                </a:cubicBezTo>
                <a:cubicBezTo>
                  <a:pt x="740406" y="1477389"/>
                  <a:pt x="620344" y="1478242"/>
                  <a:pt x="500701" y="1468013"/>
                </a:cubicBezTo>
                <a:cubicBezTo>
                  <a:pt x="412072" y="1460730"/>
                  <a:pt x="323262" y="1455306"/>
                  <a:pt x="234329" y="1461815"/>
                </a:cubicBezTo>
                <a:cubicBezTo>
                  <a:pt x="200275" y="1464372"/>
                  <a:pt x="167069" y="1475530"/>
                  <a:pt x="133135" y="1476769"/>
                </a:cubicBezTo>
                <a:lnTo>
                  <a:pt x="12645" y="1477990"/>
                </a:lnTo>
                <a:lnTo>
                  <a:pt x="15316" y="1456307"/>
                </a:lnTo>
                <a:cubicBezTo>
                  <a:pt x="16577" y="1438825"/>
                  <a:pt x="16193" y="1421330"/>
                  <a:pt x="11892" y="1403967"/>
                </a:cubicBezTo>
                <a:cubicBezTo>
                  <a:pt x="-1808" y="1348788"/>
                  <a:pt x="932" y="1293662"/>
                  <a:pt x="6412" y="1238066"/>
                </a:cubicBezTo>
                <a:cubicBezTo>
                  <a:pt x="10522" y="1196695"/>
                  <a:pt x="15070" y="1154854"/>
                  <a:pt x="6850" y="1113013"/>
                </a:cubicBezTo>
                <a:cubicBezTo>
                  <a:pt x="3316" y="1093599"/>
                  <a:pt x="3316" y="1073745"/>
                  <a:pt x="6850" y="1054331"/>
                </a:cubicBezTo>
                <a:cubicBezTo>
                  <a:pt x="11124" y="1028180"/>
                  <a:pt x="15179" y="1002291"/>
                  <a:pt x="9699" y="975879"/>
                </a:cubicBezTo>
                <a:cubicBezTo>
                  <a:pt x="7289" y="964373"/>
                  <a:pt x="5481" y="952762"/>
                  <a:pt x="4220" y="941150"/>
                </a:cubicBezTo>
                <a:cubicBezTo>
                  <a:pt x="1710" y="911506"/>
                  <a:pt x="2609" y="881694"/>
                  <a:pt x="6904" y="852238"/>
                </a:cubicBezTo>
                <a:cubicBezTo>
                  <a:pt x="11015" y="818033"/>
                  <a:pt x="4329" y="783619"/>
                  <a:pt x="9809" y="749518"/>
                </a:cubicBezTo>
                <a:cubicBezTo>
                  <a:pt x="13700" y="722055"/>
                  <a:pt x="13848" y="694225"/>
                  <a:pt x="10248" y="666724"/>
                </a:cubicBezTo>
                <a:cubicBezTo>
                  <a:pt x="3770" y="614737"/>
                  <a:pt x="4175" y="562179"/>
                  <a:pt x="11453" y="510291"/>
                </a:cubicBezTo>
                <a:cubicBezTo>
                  <a:pt x="15947" y="480008"/>
                  <a:pt x="18522" y="448837"/>
                  <a:pt x="10466" y="419129"/>
                </a:cubicBezTo>
                <a:cubicBezTo>
                  <a:pt x="-8494" y="349307"/>
                  <a:pt x="2576" y="279380"/>
                  <a:pt x="10466" y="209924"/>
                </a:cubicBezTo>
                <a:cubicBezTo>
                  <a:pt x="15262" y="172623"/>
                  <a:pt x="15371" y="134908"/>
                  <a:pt x="10796" y="97581"/>
                </a:cubicBezTo>
                <a:cubicBezTo>
                  <a:pt x="6735" y="70015"/>
                  <a:pt x="4313" y="42275"/>
                  <a:pt x="3535" y="14494"/>
                </a:cubicBezTo>
                <a:lnTo>
                  <a:pt x="3925" y="2002"/>
                </a:lnTo>
                <a:lnTo>
                  <a:pt x="72292" y="704"/>
                </a:lnTo>
                <a:close/>
              </a:path>
            </a:pathLst>
          </a:custGeom>
        </p:spPr>
        <p:txBody>
          <a:bodyPr wrap="square" anchor="ctr">
            <a:noAutofit/>
          </a:bodyPr>
          <a:lstStyle>
            <a:lvl1pPr algn="ctr">
              <a:buNone/>
              <a:defRPr sz="2000"/>
            </a:lvl1pPr>
          </a:lstStyle>
          <a:p>
            <a:r>
              <a:rPr lang="en-US"/>
              <a:t>Click icon to add picture</a:t>
            </a:r>
            <a:endParaRPr lang="en-US" dirty="0"/>
          </a:p>
        </p:txBody>
      </p:sp>
      <p:sp>
        <p:nvSpPr>
          <p:cNvPr id="26" name="Picture Placeholder 25">
            <a:extLst>
              <a:ext uri="{FF2B5EF4-FFF2-40B4-BE49-F238E27FC236}">
                <a16:creationId xmlns:a16="http://schemas.microsoft.com/office/drawing/2014/main" id="{32959C17-53EC-4A48-8276-E73A5CF1258A}"/>
              </a:ext>
            </a:extLst>
          </p:cNvPr>
          <p:cNvSpPr>
            <a:spLocks noGrp="1"/>
          </p:cNvSpPr>
          <p:nvPr>
            <p:ph type="pic" sz="quarter" idx="13"/>
          </p:nvPr>
        </p:nvSpPr>
        <p:spPr>
          <a:xfrm>
            <a:off x="648304" y="3058476"/>
            <a:ext cx="1463039" cy="1484431"/>
          </a:xfrm>
          <a:custGeom>
            <a:avLst/>
            <a:gdLst>
              <a:gd name="connsiteX0" fmla="*/ 866623 w 1463039"/>
              <a:gd name="connsiteY0" fmla="*/ 570 h 1484431"/>
              <a:gd name="connsiteX1" fmla="*/ 964707 w 1463039"/>
              <a:gd name="connsiteY1" fmla="*/ 8668 h 1484431"/>
              <a:gd name="connsiteX2" fmla="*/ 1111826 w 1463039"/>
              <a:gd name="connsiteY2" fmla="*/ 8365 h 1484431"/>
              <a:gd name="connsiteX3" fmla="*/ 1290056 w 1463039"/>
              <a:gd name="connsiteY3" fmla="*/ 8729 h 1484431"/>
              <a:gd name="connsiteX4" fmla="*/ 1417398 w 1463039"/>
              <a:gd name="connsiteY4" fmla="*/ 6607 h 1484431"/>
              <a:gd name="connsiteX5" fmla="*/ 1454474 w 1463039"/>
              <a:gd name="connsiteY5" fmla="*/ 5289 h 1484431"/>
              <a:gd name="connsiteX6" fmla="*/ 1449519 w 1463039"/>
              <a:gd name="connsiteY6" fmla="*/ 94304 h 1484431"/>
              <a:gd name="connsiteX7" fmla="*/ 1454055 w 1463039"/>
              <a:gd name="connsiteY7" fmla="*/ 198722 h 1484431"/>
              <a:gd name="connsiteX8" fmla="*/ 1456616 w 1463039"/>
              <a:gd name="connsiteY8" fmla="*/ 391198 h 1484431"/>
              <a:gd name="connsiteX9" fmla="*/ 1452608 w 1463039"/>
              <a:gd name="connsiteY9" fmla="*/ 565101 h 1484431"/>
              <a:gd name="connsiteX10" fmla="*/ 1461013 w 1463039"/>
              <a:gd name="connsiteY10" fmla="*/ 624833 h 1484431"/>
              <a:gd name="connsiteX11" fmla="*/ 1451384 w 1463039"/>
              <a:gd name="connsiteY11" fmla="*/ 907021 h 1484431"/>
              <a:gd name="connsiteX12" fmla="*/ 1452664 w 1463039"/>
              <a:gd name="connsiteY12" fmla="*/ 1009693 h 1484431"/>
              <a:gd name="connsiteX13" fmla="*/ 1456003 w 1463039"/>
              <a:gd name="connsiteY13" fmla="*/ 1096987 h 1484431"/>
              <a:gd name="connsiteX14" fmla="*/ 1453721 w 1463039"/>
              <a:gd name="connsiteY14" fmla="*/ 1174561 h 1484431"/>
              <a:gd name="connsiteX15" fmla="*/ 1461723 w 1463039"/>
              <a:gd name="connsiteY15" fmla="*/ 1280017 h 1484431"/>
              <a:gd name="connsiteX16" fmla="*/ 1463039 w 1463039"/>
              <a:gd name="connsiteY16" fmla="*/ 1330730 h 1484431"/>
              <a:gd name="connsiteX17" fmla="*/ 1463039 w 1463039"/>
              <a:gd name="connsiteY17" fmla="*/ 1433812 h 1484431"/>
              <a:gd name="connsiteX18" fmla="*/ 1458898 w 1463039"/>
              <a:gd name="connsiteY18" fmla="*/ 1471899 h 1484431"/>
              <a:gd name="connsiteX19" fmla="*/ 1458307 w 1463039"/>
              <a:gd name="connsiteY19" fmla="*/ 1476108 h 1484431"/>
              <a:gd name="connsiteX20" fmla="*/ 1456252 w 1463039"/>
              <a:gd name="connsiteY20" fmla="*/ 1476005 h 1484431"/>
              <a:gd name="connsiteX21" fmla="*/ 1358700 w 1463039"/>
              <a:gd name="connsiteY21" fmla="*/ 1478794 h 1484431"/>
              <a:gd name="connsiteX22" fmla="*/ 1178286 w 1463039"/>
              <a:gd name="connsiteY22" fmla="*/ 1478794 h 1484431"/>
              <a:gd name="connsiteX23" fmla="*/ 859951 w 1463039"/>
              <a:gd name="connsiteY23" fmla="*/ 1471897 h 1484431"/>
              <a:gd name="connsiteX24" fmla="*/ 500701 w 1463039"/>
              <a:gd name="connsiteY24" fmla="*/ 1474454 h 1484431"/>
              <a:gd name="connsiteX25" fmla="*/ 234329 w 1463039"/>
              <a:gd name="connsiteY25" fmla="*/ 1468256 h 1484431"/>
              <a:gd name="connsiteX26" fmla="*/ 133135 w 1463039"/>
              <a:gd name="connsiteY26" fmla="*/ 1483210 h 1484431"/>
              <a:gd name="connsiteX27" fmla="*/ 12645 w 1463039"/>
              <a:gd name="connsiteY27" fmla="*/ 1484431 h 1484431"/>
              <a:gd name="connsiteX28" fmla="*/ 15316 w 1463039"/>
              <a:gd name="connsiteY28" fmla="*/ 1462748 h 1484431"/>
              <a:gd name="connsiteX29" fmla="*/ 11892 w 1463039"/>
              <a:gd name="connsiteY29" fmla="*/ 1410408 h 1484431"/>
              <a:gd name="connsiteX30" fmla="*/ 6412 w 1463039"/>
              <a:gd name="connsiteY30" fmla="*/ 1244507 h 1484431"/>
              <a:gd name="connsiteX31" fmla="*/ 6850 w 1463039"/>
              <a:gd name="connsiteY31" fmla="*/ 1119454 h 1484431"/>
              <a:gd name="connsiteX32" fmla="*/ 6850 w 1463039"/>
              <a:gd name="connsiteY32" fmla="*/ 1060772 h 1484431"/>
              <a:gd name="connsiteX33" fmla="*/ 9699 w 1463039"/>
              <a:gd name="connsiteY33" fmla="*/ 982320 h 1484431"/>
              <a:gd name="connsiteX34" fmla="*/ 4220 w 1463039"/>
              <a:gd name="connsiteY34" fmla="*/ 947591 h 1484431"/>
              <a:gd name="connsiteX35" fmla="*/ 6904 w 1463039"/>
              <a:gd name="connsiteY35" fmla="*/ 858679 h 1484431"/>
              <a:gd name="connsiteX36" fmla="*/ 9809 w 1463039"/>
              <a:gd name="connsiteY36" fmla="*/ 755959 h 1484431"/>
              <a:gd name="connsiteX37" fmla="*/ 10248 w 1463039"/>
              <a:gd name="connsiteY37" fmla="*/ 673165 h 1484431"/>
              <a:gd name="connsiteX38" fmla="*/ 11453 w 1463039"/>
              <a:gd name="connsiteY38" fmla="*/ 516732 h 1484431"/>
              <a:gd name="connsiteX39" fmla="*/ 10466 w 1463039"/>
              <a:gd name="connsiteY39" fmla="*/ 425570 h 1484431"/>
              <a:gd name="connsiteX40" fmla="*/ 10466 w 1463039"/>
              <a:gd name="connsiteY40" fmla="*/ 216365 h 1484431"/>
              <a:gd name="connsiteX41" fmla="*/ 10796 w 1463039"/>
              <a:gd name="connsiteY41" fmla="*/ 104022 h 1484431"/>
              <a:gd name="connsiteX42" fmla="*/ 3535 w 1463039"/>
              <a:gd name="connsiteY42" fmla="*/ 20935 h 1484431"/>
              <a:gd name="connsiteX43" fmla="*/ 3925 w 1463039"/>
              <a:gd name="connsiteY43" fmla="*/ 8443 h 1484431"/>
              <a:gd name="connsiteX44" fmla="*/ 72292 w 1463039"/>
              <a:gd name="connsiteY44" fmla="*/ 7145 h 1484431"/>
              <a:gd name="connsiteX45" fmla="*/ 231771 w 1463039"/>
              <a:gd name="connsiteY45" fmla="*/ 4000 h 1484431"/>
              <a:gd name="connsiteX46" fmla="*/ 364603 w 1463039"/>
              <a:gd name="connsiteY46" fmla="*/ 11881 h 1484431"/>
              <a:gd name="connsiteX47" fmla="*/ 768234 w 1463039"/>
              <a:gd name="connsiteY47" fmla="*/ 2060 h 1484431"/>
              <a:gd name="connsiteX48" fmla="*/ 866623 w 1463039"/>
              <a:gd name="connsiteY48" fmla="*/ 570 h 148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63039" h="1484431">
                <a:moveTo>
                  <a:pt x="866623" y="570"/>
                </a:moveTo>
                <a:cubicBezTo>
                  <a:pt x="899406" y="1672"/>
                  <a:pt x="932137" y="4373"/>
                  <a:pt x="964707" y="8668"/>
                </a:cubicBezTo>
                <a:cubicBezTo>
                  <a:pt x="1013530" y="15822"/>
                  <a:pt x="1062767" y="11396"/>
                  <a:pt x="1111826" y="8365"/>
                </a:cubicBezTo>
                <a:cubicBezTo>
                  <a:pt x="1171217" y="4667"/>
                  <a:pt x="1230548" y="2666"/>
                  <a:pt x="1290056" y="8729"/>
                </a:cubicBezTo>
                <a:cubicBezTo>
                  <a:pt x="1332385" y="13093"/>
                  <a:pt x="1374950" y="9032"/>
                  <a:pt x="1417398" y="6607"/>
                </a:cubicBezTo>
                <a:lnTo>
                  <a:pt x="1454474" y="5289"/>
                </a:lnTo>
                <a:lnTo>
                  <a:pt x="1449519" y="94304"/>
                </a:lnTo>
                <a:cubicBezTo>
                  <a:pt x="1449060" y="129133"/>
                  <a:pt x="1450326" y="163950"/>
                  <a:pt x="1454055" y="198722"/>
                </a:cubicBezTo>
                <a:cubicBezTo>
                  <a:pt x="1460000" y="262766"/>
                  <a:pt x="1460857" y="327061"/>
                  <a:pt x="1456616" y="391198"/>
                </a:cubicBezTo>
                <a:cubicBezTo>
                  <a:pt x="1453666" y="449150"/>
                  <a:pt x="1446429" y="507011"/>
                  <a:pt x="1452608" y="565101"/>
                </a:cubicBezTo>
                <a:cubicBezTo>
                  <a:pt x="1454723" y="585088"/>
                  <a:pt x="1459844" y="604709"/>
                  <a:pt x="1461013" y="624833"/>
                </a:cubicBezTo>
                <a:cubicBezTo>
                  <a:pt x="1466579" y="719109"/>
                  <a:pt x="1458230" y="813065"/>
                  <a:pt x="1451384" y="907021"/>
                </a:cubicBezTo>
                <a:cubicBezTo>
                  <a:pt x="1448879" y="941245"/>
                  <a:pt x="1445817" y="975469"/>
                  <a:pt x="1452664" y="1009693"/>
                </a:cubicBezTo>
                <a:cubicBezTo>
                  <a:pt x="1458091" y="1038573"/>
                  <a:pt x="1459210" y="1067888"/>
                  <a:pt x="1456003" y="1096987"/>
                </a:cubicBezTo>
                <a:cubicBezTo>
                  <a:pt x="1452797" y="1122759"/>
                  <a:pt x="1452035" y="1148692"/>
                  <a:pt x="1453721" y="1174561"/>
                </a:cubicBezTo>
                <a:cubicBezTo>
                  <a:pt x="1457200" y="1209698"/>
                  <a:pt x="1459900" y="1244846"/>
                  <a:pt x="1461723" y="1280017"/>
                </a:cubicBezTo>
                <a:lnTo>
                  <a:pt x="1463039" y="1330730"/>
                </a:lnTo>
                <a:lnTo>
                  <a:pt x="1463039" y="1433812"/>
                </a:lnTo>
                <a:lnTo>
                  <a:pt x="1458898" y="1471899"/>
                </a:lnTo>
                <a:lnTo>
                  <a:pt x="1458307" y="1476108"/>
                </a:lnTo>
                <a:lnTo>
                  <a:pt x="1456252" y="1476005"/>
                </a:lnTo>
                <a:cubicBezTo>
                  <a:pt x="1423776" y="1477709"/>
                  <a:pt x="1391237" y="1478251"/>
                  <a:pt x="1358700" y="1478794"/>
                </a:cubicBezTo>
                <a:cubicBezTo>
                  <a:pt x="1298542" y="1479801"/>
                  <a:pt x="1238141" y="1489099"/>
                  <a:pt x="1178286" y="1478794"/>
                </a:cubicBezTo>
                <a:cubicBezTo>
                  <a:pt x="1072672" y="1461941"/>
                  <a:pt x="965947" y="1459624"/>
                  <a:pt x="859951" y="1471897"/>
                </a:cubicBezTo>
                <a:cubicBezTo>
                  <a:pt x="740406" y="1483830"/>
                  <a:pt x="620344" y="1484683"/>
                  <a:pt x="500701" y="1474454"/>
                </a:cubicBezTo>
                <a:cubicBezTo>
                  <a:pt x="412072" y="1467171"/>
                  <a:pt x="323262" y="1461747"/>
                  <a:pt x="234329" y="1468256"/>
                </a:cubicBezTo>
                <a:cubicBezTo>
                  <a:pt x="200275" y="1470813"/>
                  <a:pt x="167069" y="1481971"/>
                  <a:pt x="133135" y="1483210"/>
                </a:cubicBezTo>
                <a:lnTo>
                  <a:pt x="12645" y="1484431"/>
                </a:lnTo>
                <a:lnTo>
                  <a:pt x="15316" y="1462748"/>
                </a:lnTo>
                <a:cubicBezTo>
                  <a:pt x="16577" y="1445266"/>
                  <a:pt x="16193" y="1427771"/>
                  <a:pt x="11892" y="1410408"/>
                </a:cubicBezTo>
                <a:cubicBezTo>
                  <a:pt x="-1808" y="1355229"/>
                  <a:pt x="932" y="1300103"/>
                  <a:pt x="6412" y="1244507"/>
                </a:cubicBezTo>
                <a:cubicBezTo>
                  <a:pt x="10522" y="1203136"/>
                  <a:pt x="15070" y="1161295"/>
                  <a:pt x="6850" y="1119454"/>
                </a:cubicBezTo>
                <a:cubicBezTo>
                  <a:pt x="3316" y="1100040"/>
                  <a:pt x="3316" y="1080186"/>
                  <a:pt x="6850" y="1060772"/>
                </a:cubicBezTo>
                <a:cubicBezTo>
                  <a:pt x="11124" y="1034621"/>
                  <a:pt x="15179" y="1008732"/>
                  <a:pt x="9699" y="982320"/>
                </a:cubicBezTo>
                <a:cubicBezTo>
                  <a:pt x="7289" y="970814"/>
                  <a:pt x="5481" y="959203"/>
                  <a:pt x="4220" y="947591"/>
                </a:cubicBezTo>
                <a:cubicBezTo>
                  <a:pt x="1710" y="917947"/>
                  <a:pt x="2609" y="888135"/>
                  <a:pt x="6904" y="858679"/>
                </a:cubicBezTo>
                <a:cubicBezTo>
                  <a:pt x="11015" y="824474"/>
                  <a:pt x="4329" y="790060"/>
                  <a:pt x="9809" y="755959"/>
                </a:cubicBezTo>
                <a:cubicBezTo>
                  <a:pt x="13700" y="728496"/>
                  <a:pt x="13848" y="700666"/>
                  <a:pt x="10248" y="673165"/>
                </a:cubicBezTo>
                <a:cubicBezTo>
                  <a:pt x="3770" y="621178"/>
                  <a:pt x="4175" y="568620"/>
                  <a:pt x="11453" y="516732"/>
                </a:cubicBezTo>
                <a:cubicBezTo>
                  <a:pt x="15947" y="486449"/>
                  <a:pt x="18522" y="455278"/>
                  <a:pt x="10466" y="425570"/>
                </a:cubicBezTo>
                <a:cubicBezTo>
                  <a:pt x="-8494" y="355748"/>
                  <a:pt x="2576" y="285821"/>
                  <a:pt x="10466" y="216365"/>
                </a:cubicBezTo>
                <a:cubicBezTo>
                  <a:pt x="15262" y="179064"/>
                  <a:pt x="15371" y="141349"/>
                  <a:pt x="10796" y="104022"/>
                </a:cubicBezTo>
                <a:cubicBezTo>
                  <a:pt x="6735" y="76456"/>
                  <a:pt x="4313" y="48716"/>
                  <a:pt x="3535" y="20935"/>
                </a:cubicBezTo>
                <a:lnTo>
                  <a:pt x="3925" y="8443"/>
                </a:lnTo>
                <a:lnTo>
                  <a:pt x="72292" y="7145"/>
                </a:lnTo>
                <a:cubicBezTo>
                  <a:pt x="125550" y="5561"/>
                  <a:pt x="178728" y="3394"/>
                  <a:pt x="231771" y="4000"/>
                </a:cubicBezTo>
                <a:cubicBezTo>
                  <a:pt x="276049" y="4485"/>
                  <a:pt x="320208" y="13578"/>
                  <a:pt x="364603" y="11881"/>
                </a:cubicBezTo>
                <a:cubicBezTo>
                  <a:pt x="499147" y="6910"/>
                  <a:pt x="633750" y="8547"/>
                  <a:pt x="768234" y="2060"/>
                </a:cubicBezTo>
                <a:cubicBezTo>
                  <a:pt x="801008" y="-38"/>
                  <a:pt x="833841" y="-533"/>
                  <a:pt x="866623" y="570"/>
                </a:cubicBezTo>
                <a:close/>
              </a:path>
            </a:pathLst>
          </a:custGeom>
        </p:spPr>
        <p:txBody>
          <a:bodyPr wrap="square" anchor="ctr">
            <a:noAutofit/>
          </a:bodyPr>
          <a:lstStyle>
            <a:lvl1pPr algn="ctr">
              <a:buNone/>
              <a:defRPr sz="2000"/>
            </a:lvl1pPr>
          </a:lstStyle>
          <a:p>
            <a:r>
              <a:rPr lang="en-US"/>
              <a:t>Click icon to add picture</a:t>
            </a:r>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0" y="365125"/>
            <a:ext cx="12188952" cy="1325563"/>
          </a:xfrm>
        </p:spPr>
        <p:txBody>
          <a:bodyPr/>
          <a:lstStyle>
            <a:lvl1pPr algn="ctr">
              <a:defRPr sz="7200"/>
            </a:lvl1pPr>
          </a:lstStyle>
          <a:p>
            <a:r>
              <a:rPr lang="en-US"/>
              <a:t>Click to edit Master title style</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22D03E31-644F-4482-A294-DFB1AFB0D2B4}" type="datetimeFigureOut">
              <a:rPr lang="en-US" smtClean="0"/>
              <a:t>11/9/2022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F524036D-B5A5-47E8-84FC-EF73A46FFBF9}" type="slidenum">
              <a:rPr lang="en-US" smtClean="0"/>
              <a:t>‹#›</a:t>
            </a:fld>
            <a:endParaRPr lang="en-US"/>
          </a:p>
        </p:txBody>
      </p:sp>
      <p:sp>
        <p:nvSpPr>
          <p:cNvPr id="19" name="Rectangle 18" descr="Tag=AccentColor&#10;Flavor=Light&#10;Target=FillAndLine">
            <a:extLst>
              <a:ext uri="{FF2B5EF4-FFF2-40B4-BE49-F238E27FC236}">
                <a16:creationId xmlns:a16="http://schemas.microsoft.com/office/drawing/2014/main" id="{2D7984C8-AF4A-4D59-BB2D-72D92F873C07}"/>
              </a:ext>
            </a:extLst>
          </p:cNvPr>
          <p:cNvSpPr/>
          <p:nvPr/>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32">
            <a:extLst>
              <a:ext uri="{FF2B5EF4-FFF2-40B4-BE49-F238E27FC236}">
                <a16:creationId xmlns:a16="http://schemas.microsoft.com/office/drawing/2014/main" id="{EC125114-9BE9-4C21-BEC1-81B685162210}"/>
              </a:ext>
            </a:extLst>
          </p:cNvPr>
          <p:cNvSpPr>
            <a:spLocks noGrp="1"/>
          </p:cNvSpPr>
          <p:nvPr>
            <p:ph type="body" sz="quarter" idx="18" hasCustomPrompt="1"/>
          </p:nvPr>
        </p:nvSpPr>
        <p:spPr>
          <a:xfrm>
            <a:off x="6309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dirty="0"/>
              <a:t>Name</a:t>
            </a:r>
          </a:p>
          <a:p>
            <a:pPr lvl="1"/>
            <a:r>
              <a:rPr lang="en-US" dirty="0"/>
              <a:t>Title</a:t>
            </a:r>
          </a:p>
        </p:txBody>
      </p:sp>
      <p:sp>
        <p:nvSpPr>
          <p:cNvPr id="34" name="Text Placeholder 32">
            <a:extLst>
              <a:ext uri="{FF2B5EF4-FFF2-40B4-BE49-F238E27FC236}">
                <a16:creationId xmlns:a16="http://schemas.microsoft.com/office/drawing/2014/main" id="{2AB98BFD-4068-4EDA-8DE5-E5D978EDDF2E}"/>
              </a:ext>
            </a:extLst>
          </p:cNvPr>
          <p:cNvSpPr>
            <a:spLocks noGrp="1"/>
          </p:cNvSpPr>
          <p:nvPr>
            <p:ph type="body" sz="quarter" idx="19" hasCustomPrompt="1"/>
          </p:nvPr>
        </p:nvSpPr>
        <p:spPr>
          <a:xfrm>
            <a:off x="29931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dirty="0"/>
              <a:t>Name</a:t>
            </a:r>
          </a:p>
          <a:p>
            <a:pPr lvl="1"/>
            <a:r>
              <a:rPr lang="en-US" dirty="0"/>
              <a:t>Title</a:t>
            </a:r>
          </a:p>
        </p:txBody>
      </p:sp>
      <p:sp>
        <p:nvSpPr>
          <p:cNvPr id="35" name="Text Placeholder 32">
            <a:extLst>
              <a:ext uri="{FF2B5EF4-FFF2-40B4-BE49-F238E27FC236}">
                <a16:creationId xmlns:a16="http://schemas.microsoft.com/office/drawing/2014/main" id="{937737FC-57C8-4243-BE91-4E9684B83613}"/>
              </a:ext>
            </a:extLst>
          </p:cNvPr>
          <p:cNvSpPr>
            <a:spLocks noGrp="1"/>
          </p:cNvSpPr>
          <p:nvPr>
            <p:ph type="body" sz="quarter" idx="20" hasCustomPrompt="1"/>
          </p:nvPr>
        </p:nvSpPr>
        <p:spPr>
          <a:xfrm>
            <a:off x="53553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dirty="0"/>
              <a:t>Name</a:t>
            </a:r>
          </a:p>
          <a:p>
            <a:pPr lvl="1"/>
            <a:r>
              <a:rPr lang="en-US" dirty="0"/>
              <a:t>Title</a:t>
            </a:r>
          </a:p>
        </p:txBody>
      </p:sp>
      <p:sp>
        <p:nvSpPr>
          <p:cNvPr id="36" name="Text Placeholder 32">
            <a:extLst>
              <a:ext uri="{FF2B5EF4-FFF2-40B4-BE49-F238E27FC236}">
                <a16:creationId xmlns:a16="http://schemas.microsoft.com/office/drawing/2014/main" id="{CA78FA67-D083-4763-B647-4554C3C50977}"/>
              </a:ext>
            </a:extLst>
          </p:cNvPr>
          <p:cNvSpPr>
            <a:spLocks noGrp="1"/>
          </p:cNvSpPr>
          <p:nvPr>
            <p:ph type="body" sz="quarter" idx="21" hasCustomPrompt="1"/>
          </p:nvPr>
        </p:nvSpPr>
        <p:spPr>
          <a:xfrm>
            <a:off x="77175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dirty="0"/>
              <a:t>Name</a:t>
            </a:r>
          </a:p>
          <a:p>
            <a:pPr lvl="1"/>
            <a:r>
              <a:rPr lang="en-US" dirty="0"/>
              <a:t>Title</a:t>
            </a:r>
          </a:p>
        </p:txBody>
      </p:sp>
      <p:sp>
        <p:nvSpPr>
          <p:cNvPr id="37" name="Text Placeholder 32">
            <a:extLst>
              <a:ext uri="{FF2B5EF4-FFF2-40B4-BE49-F238E27FC236}">
                <a16:creationId xmlns:a16="http://schemas.microsoft.com/office/drawing/2014/main" id="{F1892FE5-DAA3-4902-93EF-46D6565FFB48}"/>
              </a:ext>
            </a:extLst>
          </p:cNvPr>
          <p:cNvSpPr>
            <a:spLocks noGrp="1"/>
          </p:cNvSpPr>
          <p:nvPr>
            <p:ph type="body" sz="quarter" idx="22" hasCustomPrompt="1"/>
          </p:nvPr>
        </p:nvSpPr>
        <p:spPr>
          <a:xfrm>
            <a:off x="100797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dirty="0"/>
              <a:t>Name</a:t>
            </a:r>
          </a:p>
          <a:p>
            <a:pPr lvl="1"/>
            <a:r>
              <a:rPr lang="en-US" dirty="0"/>
              <a:t>Title</a:t>
            </a:r>
          </a:p>
        </p:txBody>
      </p:sp>
    </p:spTree>
    <p:extLst>
      <p:ext uri="{BB962C8B-B14F-4D97-AF65-F5344CB8AC3E}">
        <p14:creationId xmlns:p14="http://schemas.microsoft.com/office/powerpoint/2010/main" val="30212570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Center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838200" y="365124"/>
            <a:ext cx="10515600" cy="1325880"/>
          </a:xfrm>
        </p:spPr>
        <p:txBody>
          <a:bodyPr/>
          <a:lstStyle>
            <a:lvl1pPr algn="ctr">
              <a:defRPr sz="7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41248" y="2304288"/>
            <a:ext cx="10515600" cy="38770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lvl1pPr>
              <a:defRPr>
                <a:solidFill>
                  <a:schemeClr val="tx1"/>
                </a:solidFill>
              </a:defRPr>
            </a:lvl1pPr>
          </a:lstStyle>
          <a:p>
            <a:fld id="{22D03E31-644F-4482-A294-DFB1AFB0D2B4}" type="datetimeFigureOut">
              <a:rPr lang="en-US" smtClean="0"/>
              <a:t>11/9/2022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lvl1pPr>
              <a:defRPr>
                <a:solidFill>
                  <a:schemeClr val="tx1"/>
                </a:solidFill>
              </a:defRPr>
            </a:lvl1pPr>
          </a:lstStyle>
          <a:p>
            <a:fld id="{F524036D-B5A5-47E8-84FC-EF73A46FFBF9}"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83465705-093A-460D-83A5-4A4F3275ADB7}"/>
              </a:ext>
            </a:extLst>
          </p:cNvPr>
          <p:cNvSpPr/>
          <p:nvPr/>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582121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2304288"/>
            <a:ext cx="5181600" cy="38770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2304288"/>
            <a:ext cx="5181600" cy="38770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22D03E31-644F-4482-A294-DFB1AFB0D2B4}" type="datetimeFigureOut">
              <a:rPr lang="en-US" smtClean="0"/>
              <a:t>11/9/2022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F524036D-B5A5-47E8-84FC-EF73A46FFBF9}"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23FEB8C5-87FB-41BA-B300-D935D5EEAECC}"/>
              </a:ext>
            </a:extLst>
          </p:cNvPr>
          <p:cNvSpPr/>
          <p:nvPr/>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60154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2578608"/>
            <a:ext cx="5157787" cy="823912"/>
          </a:xfrm>
        </p:spPr>
        <p:txBody>
          <a:bodyPr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3617842"/>
            <a:ext cx="5157787" cy="257264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2578608"/>
            <a:ext cx="5183188" cy="823912"/>
          </a:xfrm>
        </p:spPr>
        <p:txBody>
          <a:bodyPr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3617842"/>
            <a:ext cx="5183188" cy="257264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22D03E31-644F-4482-A294-DFB1AFB0D2B4}" type="datetimeFigureOut">
              <a:rPr lang="en-US" smtClean="0"/>
              <a:t>11/9/2022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F524036D-B5A5-47E8-84FC-EF73A46FFBF9}" type="slidenum">
              <a:rPr lang="en-US" smtClean="0"/>
              <a:t>‹#›</a:t>
            </a:fld>
            <a:endParaRPr lang="en-US"/>
          </a:p>
        </p:txBody>
      </p:sp>
      <p:sp>
        <p:nvSpPr>
          <p:cNvPr id="10" name="Rectangle 9" descr="Tag=AccentColor&#10;Flavor=Light&#10;Target=FillAndLine">
            <a:extLst>
              <a:ext uri="{FF2B5EF4-FFF2-40B4-BE49-F238E27FC236}">
                <a16:creationId xmlns:a16="http://schemas.microsoft.com/office/drawing/2014/main" id="{5A11B4AA-D861-4DDC-9A8A-7036C40D909C}"/>
              </a:ext>
            </a:extLst>
          </p:cNvPr>
          <p:cNvSpPr/>
          <p:nvPr/>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72548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2578608"/>
            <a:ext cx="3200400" cy="711244"/>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3339547"/>
            <a:ext cx="3200400" cy="2900635"/>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8848" y="2578608"/>
            <a:ext cx="3200400" cy="713232"/>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3339548"/>
            <a:ext cx="3200400" cy="2850940"/>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22D03E31-644F-4482-A294-DFB1AFB0D2B4}" type="datetimeFigureOut">
              <a:rPr lang="en-US" smtClean="0"/>
              <a:t>11/9/2022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F524036D-B5A5-47E8-84FC-EF73A46FFBF9}" type="slidenum">
              <a:rPr lang="en-US" smtClean="0"/>
              <a:t>‹#›</a:t>
            </a:fld>
            <a:endParaRPr lang="en-US"/>
          </a:p>
        </p:txBody>
      </p:sp>
      <p:sp>
        <p:nvSpPr>
          <p:cNvPr id="10" name="Rectangle 9" descr="Tag=AccentColor&#10;Flavor=Light&#10;Target=FillAndLine">
            <a:extLst>
              <a:ext uri="{FF2B5EF4-FFF2-40B4-BE49-F238E27FC236}">
                <a16:creationId xmlns:a16="http://schemas.microsoft.com/office/drawing/2014/main" id="{5A11B4AA-D861-4DDC-9A8A-7036C40D909C}"/>
              </a:ext>
            </a:extLst>
          </p:cNvPr>
          <p:cNvSpPr/>
          <p:nvPr/>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339328" y="2578608"/>
            <a:ext cx="3200400" cy="713232"/>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3339548"/>
            <a:ext cx="3200400" cy="2850940"/>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34732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ontent with 4 pictures">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95429EAB-EC88-4283-9CAC-5C4336D68761}"/>
              </a:ext>
            </a:extLst>
          </p:cNvPr>
          <p:cNvSpPr>
            <a:spLocks noGrp="1"/>
          </p:cNvSpPr>
          <p:nvPr>
            <p:ph type="pic" sz="quarter" idx="14"/>
          </p:nvPr>
        </p:nvSpPr>
        <p:spPr>
          <a:xfrm>
            <a:off x="8263901" y="-1"/>
            <a:ext cx="3928091" cy="4143506"/>
          </a:xfrm>
          <a:custGeom>
            <a:avLst/>
            <a:gdLst>
              <a:gd name="connsiteX0" fmla="*/ 23605 w 3928091"/>
              <a:gd name="connsiteY0" fmla="*/ 0 h 4143506"/>
              <a:gd name="connsiteX1" fmla="*/ 3928091 w 3928091"/>
              <a:gd name="connsiteY1" fmla="*/ 0 h 4143506"/>
              <a:gd name="connsiteX2" fmla="*/ 3928091 w 3928091"/>
              <a:gd name="connsiteY2" fmla="*/ 4125656 h 4143506"/>
              <a:gd name="connsiteX3" fmla="*/ 3780617 w 3928091"/>
              <a:gd name="connsiteY3" fmla="*/ 4131078 h 4143506"/>
              <a:gd name="connsiteX4" fmla="*/ 3281801 w 3928091"/>
              <a:gd name="connsiteY4" fmla="*/ 4125634 h 4143506"/>
              <a:gd name="connsiteX5" fmla="*/ 2622887 w 3928091"/>
              <a:gd name="connsiteY5" fmla="*/ 4130456 h 4143506"/>
              <a:gd name="connsiteX6" fmla="*/ 2169916 w 3928091"/>
              <a:gd name="connsiteY6" fmla="*/ 4111570 h 4143506"/>
              <a:gd name="connsiteX7" fmla="*/ 1705097 w 3928091"/>
              <a:gd name="connsiteY7" fmla="*/ 4140234 h 4143506"/>
              <a:gd name="connsiteX8" fmla="*/ 1364801 w 3928091"/>
              <a:gd name="connsiteY8" fmla="*/ 4124429 h 4143506"/>
              <a:gd name="connsiteX9" fmla="*/ 1123316 w 3928091"/>
              <a:gd name="connsiteY9" fmla="*/ 4121750 h 4143506"/>
              <a:gd name="connsiteX10" fmla="*/ 688243 w 3928091"/>
              <a:gd name="connsiteY10" fmla="*/ 4130323 h 4143506"/>
              <a:gd name="connsiteX11" fmla="*/ 298918 w 3928091"/>
              <a:gd name="connsiteY11" fmla="*/ 4118266 h 4143506"/>
              <a:gd name="connsiteX12" fmla="*/ 105785 w 3928091"/>
              <a:gd name="connsiteY12" fmla="*/ 4130037 h 4143506"/>
              <a:gd name="connsiteX13" fmla="*/ 15503 w 3928091"/>
              <a:gd name="connsiteY13" fmla="*/ 4130462 h 4143506"/>
              <a:gd name="connsiteX14" fmla="*/ 14458 w 3928091"/>
              <a:gd name="connsiteY14" fmla="*/ 4122289 h 4143506"/>
              <a:gd name="connsiteX15" fmla="*/ 346 w 3928091"/>
              <a:gd name="connsiteY15" fmla="*/ 3882149 h 4143506"/>
              <a:gd name="connsiteX16" fmla="*/ 27583 w 3928091"/>
              <a:gd name="connsiteY16" fmla="*/ 3294816 h 4143506"/>
              <a:gd name="connsiteX17" fmla="*/ 21797 w 3928091"/>
              <a:gd name="connsiteY17" fmla="*/ 3078932 h 4143506"/>
              <a:gd name="connsiteX18" fmla="*/ 30264 w 3928091"/>
              <a:gd name="connsiteY18" fmla="*/ 2835999 h 4143506"/>
              <a:gd name="connsiteX19" fmla="*/ 33510 w 3928091"/>
              <a:gd name="connsiteY19" fmla="*/ 2550270 h 4143506"/>
              <a:gd name="connsiteX20" fmla="*/ 9096 w 3928091"/>
              <a:gd name="connsiteY20" fmla="*/ 1764959 h 4143506"/>
              <a:gd name="connsiteX21" fmla="*/ 30406 w 3928091"/>
              <a:gd name="connsiteY21" fmla="*/ 1598729 h 4143506"/>
              <a:gd name="connsiteX22" fmla="*/ 20244 w 3928091"/>
              <a:gd name="connsiteY22" fmla="*/ 1114767 h 4143506"/>
              <a:gd name="connsiteX23" fmla="*/ 26736 w 3928091"/>
              <a:gd name="connsiteY23" fmla="*/ 579120 h 4143506"/>
              <a:gd name="connsiteX24" fmla="*/ 38237 w 3928091"/>
              <a:gd name="connsiteY24" fmla="*/ 288533 h 414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8091" h="4143506">
                <a:moveTo>
                  <a:pt x="23605" y="0"/>
                </a:moveTo>
                <a:lnTo>
                  <a:pt x="3928091" y="0"/>
                </a:lnTo>
                <a:lnTo>
                  <a:pt x="3928091"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txBody>
          <a:bodyPr wrap="square" anchor="ctr">
            <a:noAutofit/>
          </a:bodyPr>
          <a:lstStyle>
            <a:lvl1pPr algn="ctr">
              <a:buNone/>
              <a:defRPr sz="2400"/>
            </a:lvl1pPr>
          </a:lstStyle>
          <a:p>
            <a:r>
              <a:rPr lang="en-US"/>
              <a:t>Click icon to add picture</a:t>
            </a:r>
            <a:endParaRPr lang="en-US" dirty="0"/>
          </a:p>
        </p:txBody>
      </p:sp>
      <p:sp>
        <p:nvSpPr>
          <p:cNvPr id="25" name="Picture Placeholder 24">
            <a:extLst>
              <a:ext uri="{FF2B5EF4-FFF2-40B4-BE49-F238E27FC236}">
                <a16:creationId xmlns:a16="http://schemas.microsoft.com/office/drawing/2014/main" id="{95853130-EDA3-41D2-A3D5-E39613A79C81}"/>
              </a:ext>
            </a:extLst>
          </p:cNvPr>
          <p:cNvSpPr>
            <a:spLocks noGrp="1"/>
          </p:cNvSpPr>
          <p:nvPr>
            <p:ph type="pic" sz="quarter" idx="15"/>
          </p:nvPr>
        </p:nvSpPr>
        <p:spPr>
          <a:xfrm>
            <a:off x="8281029" y="4328340"/>
            <a:ext cx="3910962" cy="2529660"/>
          </a:xfrm>
          <a:custGeom>
            <a:avLst/>
            <a:gdLst>
              <a:gd name="connsiteX0" fmla="*/ 842684 w 3910962"/>
              <a:gd name="connsiteY0" fmla="*/ 662 h 2529660"/>
              <a:gd name="connsiteX1" fmla="*/ 1140350 w 3910962"/>
              <a:gd name="connsiteY1" fmla="*/ 3173 h 2529660"/>
              <a:gd name="connsiteX2" fmla="*/ 1350451 w 3910962"/>
              <a:gd name="connsiteY2" fmla="*/ 29025 h 2529660"/>
              <a:gd name="connsiteX3" fmla="*/ 1903495 w 3910962"/>
              <a:gd name="connsiteY3" fmla="*/ 18310 h 2529660"/>
              <a:gd name="connsiteX4" fmla="*/ 2649374 w 3910962"/>
              <a:gd name="connsiteY4" fmla="*/ 22730 h 2529660"/>
              <a:gd name="connsiteX5" fmla="*/ 3310304 w 3910962"/>
              <a:gd name="connsiteY5" fmla="*/ 10808 h 2529660"/>
              <a:gd name="connsiteX6" fmla="*/ 3684881 w 3910962"/>
              <a:gd name="connsiteY6" fmla="*/ 10808 h 2529660"/>
              <a:gd name="connsiteX7" fmla="*/ 3887420 w 3910962"/>
              <a:gd name="connsiteY7" fmla="*/ 15630 h 2529660"/>
              <a:gd name="connsiteX8" fmla="*/ 3910962 w 3910962"/>
              <a:gd name="connsiteY8" fmla="*/ 11105 h 2529660"/>
              <a:gd name="connsiteX9" fmla="*/ 3910962 w 3910962"/>
              <a:gd name="connsiteY9" fmla="*/ 2529660 h 2529660"/>
              <a:gd name="connsiteX10" fmla="*/ 6242 w 3910962"/>
              <a:gd name="connsiteY10" fmla="*/ 2529660 h 2529660"/>
              <a:gd name="connsiteX11" fmla="*/ 25280 w 3910962"/>
              <a:gd name="connsiteY11" fmla="*/ 2158134 h 2529660"/>
              <a:gd name="connsiteX12" fmla="*/ 11167 w 3910962"/>
              <a:gd name="connsiteY12" fmla="*/ 1427303 h 2529660"/>
              <a:gd name="connsiteX13" fmla="*/ 3970 w 3910962"/>
              <a:gd name="connsiteY13" fmla="*/ 934453 h 2529660"/>
              <a:gd name="connsiteX14" fmla="*/ 5805 w 3910962"/>
              <a:gd name="connsiteY14" fmla="*/ 380010 h 2529660"/>
              <a:gd name="connsiteX15" fmla="*/ 18506 w 3910962"/>
              <a:gd name="connsiteY15" fmla="*/ 139744 h 2529660"/>
              <a:gd name="connsiteX16" fmla="*/ 19072 w 3910962"/>
              <a:gd name="connsiteY16" fmla="*/ 23791 h 2529660"/>
              <a:gd name="connsiteX17" fmla="*/ 67093 w 3910962"/>
              <a:gd name="connsiteY17" fmla="*/ 27133 h 2529660"/>
              <a:gd name="connsiteX18" fmla="*/ 545085 w 3910962"/>
              <a:gd name="connsiteY18" fmla="*/ 11612 h 2529660"/>
              <a:gd name="connsiteX19" fmla="*/ 842684 w 3910962"/>
              <a:gd name="connsiteY19" fmla="*/ 662 h 25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962"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62" y="11105"/>
                </a:lnTo>
                <a:lnTo>
                  <a:pt x="3910962"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txBody>
          <a:bodyPr wrap="square" anchor="ctr">
            <a:noAutofit/>
          </a:bodyPr>
          <a:lstStyle>
            <a:lvl1pPr algn="ctr">
              <a:buNone/>
              <a:defRPr sz="2400"/>
            </a:lvl1pPr>
          </a:lstStyle>
          <a:p>
            <a:r>
              <a:rPr lang="en-US"/>
              <a:t>Click icon to add picture</a:t>
            </a:r>
            <a:endParaRPr lang="en-US" dirty="0"/>
          </a:p>
        </p:txBody>
      </p:sp>
      <p:sp>
        <p:nvSpPr>
          <p:cNvPr id="24" name="Picture Placeholder 23">
            <a:extLst>
              <a:ext uri="{FF2B5EF4-FFF2-40B4-BE49-F238E27FC236}">
                <a16:creationId xmlns:a16="http://schemas.microsoft.com/office/drawing/2014/main" id="{3A9F270A-23C2-4A09-BC7C-5CB160B890C0}"/>
              </a:ext>
            </a:extLst>
          </p:cNvPr>
          <p:cNvSpPr>
            <a:spLocks noGrp="1"/>
          </p:cNvSpPr>
          <p:nvPr>
            <p:ph type="pic" sz="quarter" idx="16"/>
          </p:nvPr>
        </p:nvSpPr>
        <p:spPr>
          <a:xfrm>
            <a:off x="5021992" y="3792430"/>
            <a:ext cx="3041329" cy="3065569"/>
          </a:xfrm>
          <a:custGeom>
            <a:avLst/>
            <a:gdLst>
              <a:gd name="connsiteX0" fmla="*/ 2750933 w 3041329"/>
              <a:gd name="connsiteY0" fmla="*/ 0 h 3065569"/>
              <a:gd name="connsiteX1" fmla="*/ 3041329 w 3041329"/>
              <a:gd name="connsiteY1" fmla="*/ 10946 h 3065569"/>
              <a:gd name="connsiteX2" fmla="*/ 3041329 w 3041329"/>
              <a:gd name="connsiteY2" fmla="*/ 175882 h 3065569"/>
              <a:gd name="connsiteX3" fmla="*/ 3034394 w 3041329"/>
              <a:gd name="connsiteY3" fmla="*/ 266109 h 3065569"/>
              <a:gd name="connsiteX4" fmla="*/ 3037217 w 3041329"/>
              <a:gd name="connsiteY4" fmla="*/ 802010 h 3065569"/>
              <a:gd name="connsiteX5" fmla="*/ 3025363 w 3041329"/>
              <a:gd name="connsiteY5" fmla="*/ 1170283 h 3065569"/>
              <a:gd name="connsiteX6" fmla="*/ 3020000 w 3041329"/>
              <a:gd name="connsiteY6" fmla="*/ 1316450 h 3065569"/>
              <a:gd name="connsiteX7" fmla="*/ 3014637 w 3041329"/>
              <a:gd name="connsiteY7" fmla="*/ 1344641 h 3065569"/>
              <a:gd name="connsiteX8" fmla="*/ 3014637 w 3041329"/>
              <a:gd name="connsiteY8" fmla="*/ 1357340 h 3065569"/>
              <a:gd name="connsiteX9" fmla="*/ 3021693 w 3041329"/>
              <a:gd name="connsiteY9" fmla="*/ 1384898 h 3065569"/>
              <a:gd name="connsiteX10" fmla="*/ 3029173 w 3041329"/>
              <a:gd name="connsiteY10" fmla="*/ 1911401 h 3065569"/>
              <a:gd name="connsiteX11" fmla="*/ 3039899 w 3041329"/>
              <a:gd name="connsiteY11" fmla="*/ 2395617 h 3065569"/>
              <a:gd name="connsiteX12" fmla="*/ 3041329 w 3041329"/>
              <a:gd name="connsiteY12" fmla="*/ 2446475 h 3065569"/>
              <a:gd name="connsiteX13" fmla="*/ 3041329 w 3041329"/>
              <a:gd name="connsiteY13" fmla="*/ 2649259 h 3065569"/>
              <a:gd name="connsiteX14" fmla="*/ 3040516 w 3041329"/>
              <a:gd name="connsiteY14" fmla="*/ 2683378 h 3065569"/>
              <a:gd name="connsiteX15" fmla="*/ 3029596 w 3041329"/>
              <a:gd name="connsiteY15" fmla="*/ 2971138 h 3065569"/>
              <a:gd name="connsiteX16" fmla="*/ 3031678 w 3041329"/>
              <a:gd name="connsiteY16" fmla="*/ 3022824 h 3065569"/>
              <a:gd name="connsiteX17" fmla="*/ 3034625 w 3041329"/>
              <a:gd name="connsiteY17" fmla="*/ 3065569 h 3065569"/>
              <a:gd name="connsiteX18" fmla="*/ 24938 w 3041329"/>
              <a:gd name="connsiteY18" fmla="*/ 3065569 h 3065569"/>
              <a:gd name="connsiteX19" fmla="*/ 25911 w 3041329"/>
              <a:gd name="connsiteY19" fmla="*/ 3001918 h 3065569"/>
              <a:gd name="connsiteX20" fmla="*/ 38276 w 3041329"/>
              <a:gd name="connsiteY20" fmla="*/ 2918677 h 3065569"/>
              <a:gd name="connsiteX21" fmla="*/ 28835 w 3041329"/>
              <a:gd name="connsiteY21" fmla="*/ 2491295 h 3065569"/>
              <a:gd name="connsiteX22" fmla="*/ 21053 w 3041329"/>
              <a:gd name="connsiteY22" fmla="*/ 2094786 h 3065569"/>
              <a:gd name="connsiteX23" fmla="*/ 16716 w 3041329"/>
              <a:gd name="connsiteY23" fmla="*/ 1719456 h 3065569"/>
              <a:gd name="connsiteX24" fmla="*/ 3192 w 3041329"/>
              <a:gd name="connsiteY24" fmla="*/ 1622752 h 3065569"/>
              <a:gd name="connsiteX25" fmla="*/ 24242 w 3041329"/>
              <a:gd name="connsiteY25" fmla="*/ 1269110 h 3065569"/>
              <a:gd name="connsiteX26" fmla="*/ 24242 w 3041329"/>
              <a:gd name="connsiteY26" fmla="*/ 1044447 h 3065569"/>
              <a:gd name="connsiteX27" fmla="*/ 13654 w 3041329"/>
              <a:gd name="connsiteY27" fmla="*/ 884594 h 3065569"/>
              <a:gd name="connsiteX28" fmla="*/ 23477 w 3041329"/>
              <a:gd name="connsiteY28" fmla="*/ 597929 h 3065569"/>
              <a:gd name="connsiteX29" fmla="*/ 26284 w 3041329"/>
              <a:gd name="connsiteY29" fmla="*/ 408605 h 3065569"/>
              <a:gd name="connsiteX30" fmla="*/ 33300 w 3041329"/>
              <a:gd name="connsiteY30" fmla="*/ 153452 h 3065569"/>
              <a:gd name="connsiteX31" fmla="*/ 16058 w 3041329"/>
              <a:gd name="connsiteY31" fmla="*/ 52511 h 3065569"/>
              <a:gd name="connsiteX32" fmla="*/ 13611 w 3041329"/>
              <a:gd name="connsiteY32" fmla="*/ 10473 h 3065569"/>
              <a:gd name="connsiteX33" fmla="*/ 222689 w 3041329"/>
              <a:gd name="connsiteY33" fmla="*/ 5194 h 3065569"/>
              <a:gd name="connsiteX34" fmla="*/ 988364 w 3041329"/>
              <a:gd name="connsiteY34" fmla="*/ 17002 h 3065569"/>
              <a:gd name="connsiteX35" fmla="*/ 1316477 w 3041329"/>
              <a:gd name="connsiteY35" fmla="*/ 7977 h 3065569"/>
              <a:gd name="connsiteX36" fmla="*/ 1738973 w 3041329"/>
              <a:gd name="connsiteY36" fmla="*/ 11247 h 3065569"/>
              <a:gd name="connsiteX37" fmla="*/ 2438148 w 3041329"/>
              <a:gd name="connsiteY37" fmla="*/ 11247 h 3065569"/>
              <a:gd name="connsiteX38" fmla="*/ 2750933 w 3041329"/>
              <a:gd name="connsiteY38" fmla="*/ 0 h 30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41329" h="3065569">
                <a:moveTo>
                  <a:pt x="2750933" y="0"/>
                </a:moveTo>
                <a:lnTo>
                  <a:pt x="3041329" y="10946"/>
                </a:lnTo>
                <a:lnTo>
                  <a:pt x="3041329" y="175882"/>
                </a:lnTo>
                <a:lnTo>
                  <a:pt x="3034394" y="266109"/>
                </a:ln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lnTo>
                  <a:pt x="3041329" y="2446475"/>
                </a:lnTo>
                <a:lnTo>
                  <a:pt x="3041329" y="2649259"/>
                </a:lnTo>
                <a:lnTo>
                  <a:pt x="3040516" y="2683378"/>
                </a:lnTo>
                <a:cubicBezTo>
                  <a:pt x="3036759" y="2779288"/>
                  <a:pt x="3031078" y="2875197"/>
                  <a:pt x="3029596" y="2971138"/>
                </a:cubicBezTo>
                <a:cubicBezTo>
                  <a:pt x="3029314" y="2988346"/>
                  <a:pt x="3030372" y="3005585"/>
                  <a:pt x="3031678" y="3022824"/>
                </a:cubicBezTo>
                <a:lnTo>
                  <a:pt x="3034625" y="3065569"/>
                </a:lnTo>
                <a:lnTo>
                  <a:pt x="24938" y="3065569"/>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txBody>
          <a:bodyPr wrap="square" anchor="ctr">
            <a:noAutofit/>
          </a:bodyPr>
          <a:lstStyle>
            <a:lvl1pPr algn="ctr">
              <a:buNone/>
              <a:defRPr sz="2400"/>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AE3DF8F2-18BB-45CB-8A9F-A6F8DED4CE61}"/>
              </a:ext>
            </a:extLst>
          </p:cNvPr>
          <p:cNvSpPr>
            <a:spLocks noGrp="1"/>
          </p:cNvSpPr>
          <p:nvPr>
            <p:ph type="pic" sz="quarter" idx="13"/>
          </p:nvPr>
        </p:nvSpPr>
        <p:spPr>
          <a:xfrm>
            <a:off x="5027598" y="0"/>
            <a:ext cx="3035794" cy="3597039"/>
          </a:xfrm>
          <a:custGeom>
            <a:avLst/>
            <a:gdLst>
              <a:gd name="connsiteX0" fmla="*/ 19840 w 3035794"/>
              <a:gd name="connsiteY0" fmla="*/ 0 h 3597039"/>
              <a:gd name="connsiteX1" fmla="*/ 3028263 w 3035794"/>
              <a:gd name="connsiteY1" fmla="*/ 0 h 3597039"/>
              <a:gd name="connsiteX2" fmla="*/ 3024697 w 3035794"/>
              <a:gd name="connsiteY2" fmla="*/ 140686 h 3597039"/>
              <a:gd name="connsiteX3" fmla="*/ 3035552 w 3035794"/>
              <a:gd name="connsiteY3" fmla="*/ 655695 h 3597039"/>
              <a:gd name="connsiteX4" fmla="*/ 3017206 w 3035794"/>
              <a:gd name="connsiteY4" fmla="*/ 941424 h 3597039"/>
              <a:gd name="connsiteX5" fmla="*/ 3027314 w 3035794"/>
              <a:gd name="connsiteY5" fmla="*/ 1375590 h 3597039"/>
              <a:gd name="connsiteX6" fmla="*/ 3035723 w 3035794"/>
              <a:gd name="connsiteY6" fmla="*/ 1661758 h 3597039"/>
              <a:gd name="connsiteX7" fmla="*/ 3035723 w 3035794"/>
              <a:gd name="connsiteY7" fmla="*/ 2108768 h 3597039"/>
              <a:gd name="connsiteX8" fmla="*/ 3024686 w 3035794"/>
              <a:gd name="connsiteY8" fmla="*/ 2232285 h 3597039"/>
              <a:gd name="connsiteX9" fmla="*/ 3025391 w 3035794"/>
              <a:gd name="connsiteY9" fmla="*/ 2548746 h 3597039"/>
              <a:gd name="connsiteX10" fmla="*/ 3024544 w 3035794"/>
              <a:gd name="connsiteY10" fmla="*/ 2932131 h 3597039"/>
              <a:gd name="connsiteX11" fmla="*/ 3029484 w 3035794"/>
              <a:gd name="connsiteY11" fmla="*/ 3206050 h 3597039"/>
              <a:gd name="connsiteX12" fmla="*/ 3029484 w 3035794"/>
              <a:gd name="connsiteY12" fmla="*/ 3492287 h 3597039"/>
              <a:gd name="connsiteX13" fmla="*/ 3026528 w 3035794"/>
              <a:gd name="connsiteY13" fmla="*/ 3584038 h 3597039"/>
              <a:gd name="connsiteX14" fmla="*/ 2536033 w 3035794"/>
              <a:gd name="connsiteY14" fmla="*/ 3578457 h 3597039"/>
              <a:gd name="connsiteX15" fmla="*/ 2062105 w 3035794"/>
              <a:gd name="connsiteY15" fmla="*/ 3578457 h 3597039"/>
              <a:gd name="connsiteX16" fmla="*/ 1545736 w 3035794"/>
              <a:gd name="connsiteY16" fmla="*/ 3591536 h 3597039"/>
              <a:gd name="connsiteX17" fmla="*/ 1047737 w 3035794"/>
              <a:gd name="connsiteY17" fmla="*/ 3582381 h 3597039"/>
              <a:gd name="connsiteX18" fmla="*/ 522627 w 3035794"/>
              <a:gd name="connsiteY18" fmla="*/ 3586174 h 3597039"/>
              <a:gd name="connsiteX19" fmla="*/ 179310 w 3035794"/>
              <a:gd name="connsiteY19" fmla="*/ 3582119 h 3597039"/>
              <a:gd name="connsiteX20" fmla="*/ 12768 w 3035794"/>
              <a:gd name="connsiteY20" fmla="*/ 3583434 h 3597039"/>
              <a:gd name="connsiteX21" fmla="*/ 14927 w 3035794"/>
              <a:gd name="connsiteY21" fmla="*/ 3541208 h 3597039"/>
              <a:gd name="connsiteX22" fmla="*/ 15947 w 3035794"/>
              <a:gd name="connsiteY22" fmla="*/ 3236172 h 3597039"/>
              <a:gd name="connsiteX23" fmla="*/ 15947 w 3035794"/>
              <a:gd name="connsiteY23" fmla="*/ 3093031 h 3597039"/>
              <a:gd name="connsiteX24" fmla="*/ 22581 w 3035794"/>
              <a:gd name="connsiteY24" fmla="*/ 2901666 h 3597039"/>
              <a:gd name="connsiteX25" fmla="*/ 9823 w 3035794"/>
              <a:gd name="connsiteY25" fmla="*/ 2816955 h 3597039"/>
              <a:gd name="connsiteX26" fmla="*/ 16074 w 3035794"/>
              <a:gd name="connsiteY26" fmla="*/ 2600075 h 3597039"/>
              <a:gd name="connsiteX27" fmla="*/ 22836 w 3035794"/>
              <a:gd name="connsiteY27" fmla="*/ 2349514 h 3597039"/>
              <a:gd name="connsiteX28" fmla="*/ 23857 w 3035794"/>
              <a:gd name="connsiteY28" fmla="*/ 2147560 h 3597039"/>
              <a:gd name="connsiteX29" fmla="*/ 26663 w 3035794"/>
              <a:gd name="connsiteY29" fmla="*/ 1765978 h 3597039"/>
              <a:gd name="connsiteX30" fmla="*/ 24367 w 3035794"/>
              <a:gd name="connsiteY30" fmla="*/ 1543612 h 3597039"/>
              <a:gd name="connsiteX31" fmla="*/ 24367 w 3035794"/>
              <a:gd name="connsiteY31" fmla="*/ 1033305 h 3597039"/>
              <a:gd name="connsiteX32" fmla="*/ 25133 w 3035794"/>
              <a:gd name="connsiteY32" fmla="*/ 759271 h 3597039"/>
              <a:gd name="connsiteX33" fmla="*/ 14289 w 3035794"/>
              <a:gd name="connsiteY33" fmla="*/ 353321 h 3597039"/>
              <a:gd name="connsiteX34" fmla="*/ 22581 w 3035794"/>
              <a:gd name="connsiteY34" fmla="*/ 20346 h 359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35794"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2992" y="1086130"/>
                  <a:pt x="3024933" y="1230868"/>
                  <a:pt x="3027314" y="1375590"/>
                </a:cubicBezTo>
                <a:lnTo>
                  <a:pt x="3035723" y="1661758"/>
                </a:lnTo>
                <a:lnTo>
                  <a:pt x="3035723" y="2108768"/>
                </a:lnTo>
                <a:lnTo>
                  <a:pt x="3024686" y="2232285"/>
                </a:ln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txBody>
          <a:bodyPr wrap="square" anchor="ctr">
            <a:noAutofit/>
          </a:bodyPr>
          <a:lstStyle>
            <a:lvl1pPr algn="ctr">
              <a:buNone/>
              <a:defRPr sz="2400"/>
            </a:lvl1pPr>
          </a:lstStyle>
          <a:p>
            <a:r>
              <a:rPr lang="en-US"/>
              <a:t>Click icon to add picture</a:t>
            </a:r>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630936" y="429768"/>
            <a:ext cx="3922776" cy="1645920"/>
          </a:xfrm>
        </p:spPr>
        <p:txBody>
          <a:bodyPr anchor="b"/>
          <a:lstStyle>
            <a:lvl1pPr>
              <a:defRPr sz="5400"/>
            </a:lvl1pPr>
          </a:lstStyle>
          <a:p>
            <a:r>
              <a:rPr lang="en-US" dirty="0"/>
              <a:t>Title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630936" y="2706624"/>
            <a:ext cx="3931920" cy="3383280"/>
          </a:xfrm>
        </p:spPr>
        <p:txBody>
          <a:bodyPr>
            <a:normAutofit/>
          </a:bodyPr>
          <a:lstStyle>
            <a:lvl1pPr marL="0" indent="0">
              <a:buNone/>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descr="Tag=AccentColor&#10;Flavor=Light&#10;Target=FillAndLine">
            <a:extLst>
              <a:ext uri="{FF2B5EF4-FFF2-40B4-BE49-F238E27FC236}">
                <a16:creationId xmlns:a16="http://schemas.microsoft.com/office/drawing/2014/main" id="{3D56BB16-3103-4F61-889C-DDC4E4A678C2}"/>
              </a:ext>
            </a:extLst>
          </p:cNvPr>
          <p:cNvSpPr/>
          <p:nvPr/>
        </p:nvSpPr>
        <p:spPr>
          <a:xfrm>
            <a:off x="629328" y="2423160"/>
            <a:ext cx="3877056" cy="27432"/>
          </a:xfrm>
          <a:custGeom>
            <a:avLst/>
            <a:gdLst>
              <a:gd name="connsiteX0" fmla="*/ 0 w 3877056"/>
              <a:gd name="connsiteY0" fmla="*/ 0 h 27432"/>
              <a:gd name="connsiteX1" fmla="*/ 723717 w 3877056"/>
              <a:gd name="connsiteY1" fmla="*/ 0 h 27432"/>
              <a:gd name="connsiteX2" fmla="*/ 1408664 w 3877056"/>
              <a:gd name="connsiteY2" fmla="*/ 0 h 27432"/>
              <a:gd name="connsiteX3" fmla="*/ 2093610 w 3877056"/>
              <a:gd name="connsiteY3" fmla="*/ 0 h 27432"/>
              <a:gd name="connsiteX4" fmla="*/ 2623475 w 3877056"/>
              <a:gd name="connsiteY4" fmla="*/ 0 h 27432"/>
              <a:gd name="connsiteX5" fmla="*/ 3192109 w 3877056"/>
              <a:gd name="connsiteY5" fmla="*/ 0 h 27432"/>
              <a:gd name="connsiteX6" fmla="*/ 3877056 w 3877056"/>
              <a:gd name="connsiteY6" fmla="*/ 0 h 27432"/>
              <a:gd name="connsiteX7" fmla="*/ 3877056 w 3877056"/>
              <a:gd name="connsiteY7" fmla="*/ 27432 h 27432"/>
              <a:gd name="connsiteX8" fmla="*/ 3230880 w 3877056"/>
              <a:gd name="connsiteY8" fmla="*/ 27432 h 27432"/>
              <a:gd name="connsiteX9" fmla="*/ 2701016 w 3877056"/>
              <a:gd name="connsiteY9" fmla="*/ 27432 h 27432"/>
              <a:gd name="connsiteX10" fmla="*/ 2171151 w 3877056"/>
              <a:gd name="connsiteY10" fmla="*/ 27432 h 27432"/>
              <a:gd name="connsiteX11" fmla="*/ 1486205 w 3877056"/>
              <a:gd name="connsiteY11" fmla="*/ 27432 h 27432"/>
              <a:gd name="connsiteX12" fmla="*/ 917570 w 3877056"/>
              <a:gd name="connsiteY12" fmla="*/ 27432 h 27432"/>
              <a:gd name="connsiteX13" fmla="*/ 0 w 3877056"/>
              <a:gd name="connsiteY13" fmla="*/ 27432 h 27432"/>
              <a:gd name="connsiteX14" fmla="*/ 0 w 3877056"/>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7056" h="27432" fill="none" extrusionOk="0">
                <a:moveTo>
                  <a:pt x="0" y="0"/>
                </a:moveTo>
                <a:cubicBezTo>
                  <a:pt x="212376" y="-32836"/>
                  <a:pt x="570944" y="24926"/>
                  <a:pt x="723717" y="0"/>
                </a:cubicBezTo>
                <a:cubicBezTo>
                  <a:pt x="876490" y="-24926"/>
                  <a:pt x="1149502" y="-13047"/>
                  <a:pt x="1408664" y="0"/>
                </a:cubicBezTo>
                <a:cubicBezTo>
                  <a:pt x="1667826" y="13047"/>
                  <a:pt x="1931449" y="-10086"/>
                  <a:pt x="2093610" y="0"/>
                </a:cubicBezTo>
                <a:cubicBezTo>
                  <a:pt x="2255771" y="10086"/>
                  <a:pt x="2364217" y="17704"/>
                  <a:pt x="2623475" y="0"/>
                </a:cubicBezTo>
                <a:cubicBezTo>
                  <a:pt x="2882734" y="-17704"/>
                  <a:pt x="3039913" y="-18191"/>
                  <a:pt x="3192109" y="0"/>
                </a:cubicBezTo>
                <a:cubicBezTo>
                  <a:pt x="3344305" y="18191"/>
                  <a:pt x="3704655" y="9863"/>
                  <a:pt x="3877056" y="0"/>
                </a:cubicBezTo>
                <a:cubicBezTo>
                  <a:pt x="3876099" y="8431"/>
                  <a:pt x="3876707" y="14612"/>
                  <a:pt x="3877056" y="27432"/>
                </a:cubicBezTo>
                <a:cubicBezTo>
                  <a:pt x="3653020" y="26009"/>
                  <a:pt x="3480940" y="44647"/>
                  <a:pt x="3230880" y="27432"/>
                </a:cubicBezTo>
                <a:cubicBezTo>
                  <a:pt x="2980820" y="10217"/>
                  <a:pt x="2872670" y="48866"/>
                  <a:pt x="2701016" y="27432"/>
                </a:cubicBezTo>
                <a:cubicBezTo>
                  <a:pt x="2529362" y="5998"/>
                  <a:pt x="2364157" y="35954"/>
                  <a:pt x="2171151" y="27432"/>
                </a:cubicBezTo>
                <a:cubicBezTo>
                  <a:pt x="1978146" y="18910"/>
                  <a:pt x="1773461" y="38798"/>
                  <a:pt x="1486205" y="27432"/>
                </a:cubicBezTo>
                <a:cubicBezTo>
                  <a:pt x="1198949" y="16066"/>
                  <a:pt x="1139376" y="-574"/>
                  <a:pt x="917570" y="27432"/>
                </a:cubicBezTo>
                <a:cubicBezTo>
                  <a:pt x="695765" y="55438"/>
                  <a:pt x="293344" y="-5450"/>
                  <a:pt x="0" y="27432"/>
                </a:cubicBezTo>
                <a:cubicBezTo>
                  <a:pt x="226" y="18208"/>
                  <a:pt x="-648" y="12891"/>
                  <a:pt x="0" y="0"/>
                </a:cubicBezTo>
                <a:close/>
              </a:path>
              <a:path w="3877056" h="27432" stroke="0" extrusionOk="0">
                <a:moveTo>
                  <a:pt x="0" y="0"/>
                </a:moveTo>
                <a:cubicBezTo>
                  <a:pt x="192669" y="-10137"/>
                  <a:pt x="331692" y="-29256"/>
                  <a:pt x="607405" y="0"/>
                </a:cubicBezTo>
                <a:cubicBezTo>
                  <a:pt x="883118" y="29256"/>
                  <a:pt x="907253" y="-6037"/>
                  <a:pt x="1137270" y="0"/>
                </a:cubicBezTo>
                <a:cubicBezTo>
                  <a:pt x="1367288" y="6037"/>
                  <a:pt x="1546023" y="-32212"/>
                  <a:pt x="1860987" y="0"/>
                </a:cubicBezTo>
                <a:cubicBezTo>
                  <a:pt x="2175951" y="32212"/>
                  <a:pt x="2298836" y="29855"/>
                  <a:pt x="2468392" y="0"/>
                </a:cubicBezTo>
                <a:cubicBezTo>
                  <a:pt x="2637949" y="-29855"/>
                  <a:pt x="2790821" y="13504"/>
                  <a:pt x="3075798" y="0"/>
                </a:cubicBezTo>
                <a:cubicBezTo>
                  <a:pt x="3360775" y="-13504"/>
                  <a:pt x="3584812" y="38899"/>
                  <a:pt x="3877056" y="0"/>
                </a:cubicBezTo>
                <a:cubicBezTo>
                  <a:pt x="3875701" y="9524"/>
                  <a:pt x="3875854" y="13975"/>
                  <a:pt x="3877056" y="27432"/>
                </a:cubicBezTo>
                <a:cubicBezTo>
                  <a:pt x="3651600" y="-703"/>
                  <a:pt x="3532844" y="44229"/>
                  <a:pt x="3230880" y="27432"/>
                </a:cubicBezTo>
                <a:cubicBezTo>
                  <a:pt x="2928916" y="10635"/>
                  <a:pt x="2860399" y="20237"/>
                  <a:pt x="2701016" y="27432"/>
                </a:cubicBezTo>
                <a:cubicBezTo>
                  <a:pt x="2541633" y="34627"/>
                  <a:pt x="2238516" y="40277"/>
                  <a:pt x="2054840" y="27432"/>
                </a:cubicBezTo>
                <a:cubicBezTo>
                  <a:pt x="1871164" y="14587"/>
                  <a:pt x="1583795" y="3252"/>
                  <a:pt x="1408664" y="27432"/>
                </a:cubicBezTo>
                <a:cubicBezTo>
                  <a:pt x="1233533" y="51612"/>
                  <a:pt x="956608" y="20984"/>
                  <a:pt x="801258" y="27432"/>
                </a:cubicBezTo>
                <a:cubicBezTo>
                  <a:pt x="645908" y="33880"/>
                  <a:pt x="165566" y="12646"/>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27671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6E9FA88B-AFEE-4852-B85E-7E7C8AF78BFF}"/>
              </a:ext>
            </a:extLst>
          </p:cNvPr>
          <p:cNvSpPr/>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841248" y="402336"/>
            <a:ext cx="10515600" cy="1344168"/>
          </a:xfrm>
        </p:spPr>
        <p:txBody>
          <a:bodyPr/>
          <a:lstStyle>
            <a:lvl1pPr algn="ctr">
              <a:defRPr sz="720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lvl1pPr>
              <a:defRPr>
                <a:solidFill>
                  <a:schemeClr val="tx1"/>
                </a:solidFill>
              </a:defRPr>
            </a:lvl1pPr>
          </a:lstStyle>
          <a:p>
            <a:fld id="{22D03E31-644F-4482-A294-DFB1AFB0D2B4}" type="datetimeFigureOut">
              <a:rPr lang="en-US" smtClean="0"/>
              <a:t>11/9/2022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lvl1pPr>
              <a:defRPr>
                <a:solidFill>
                  <a:schemeClr val="tx1"/>
                </a:solidFill>
              </a:defRPr>
            </a:lvl1pPr>
          </a:lstStyle>
          <a:p>
            <a:fld id="{F524036D-B5A5-47E8-84FC-EF73A46FFBF9}" type="slidenum">
              <a:rPr lang="en-US" smtClean="0"/>
              <a:t>‹#›</a:t>
            </a:fld>
            <a:endParaRPr lang="en-US"/>
          </a:p>
        </p:txBody>
      </p:sp>
      <p:sp>
        <p:nvSpPr>
          <p:cNvPr id="10" name="Picture Placeholder 9">
            <a:extLst>
              <a:ext uri="{FF2B5EF4-FFF2-40B4-BE49-F238E27FC236}">
                <a16:creationId xmlns:a16="http://schemas.microsoft.com/office/drawing/2014/main" id="{4308AE94-7094-4D70-9812-D22ECD79C7D9}"/>
              </a:ext>
            </a:extLst>
          </p:cNvPr>
          <p:cNvSpPr>
            <a:spLocks noGrp="1"/>
          </p:cNvSpPr>
          <p:nvPr>
            <p:ph type="pic" sz="quarter" idx="17"/>
          </p:nvPr>
        </p:nvSpPr>
        <p:spPr>
          <a:xfrm>
            <a:off x="9706356" y="3511296"/>
            <a:ext cx="731520" cy="731520"/>
          </a:xfrm>
          <a:prstGeom prst="rect">
            <a:avLst/>
          </a:prstGeom>
        </p:spPr>
        <p:txBody>
          <a:bodyPr wrap="square" anchor="ctr">
            <a:noAutofit/>
          </a:bodyPr>
          <a:lstStyle>
            <a:lvl1pPr marL="0" indent="0" algn="ctr">
              <a:lnSpc>
                <a:spcPct val="100000"/>
              </a:lnSpc>
              <a:spcBef>
                <a:spcPts val="0"/>
              </a:spcBef>
              <a:buNone/>
              <a:defRPr sz="2000"/>
            </a:lvl1pPr>
          </a:lstStyle>
          <a:p>
            <a:r>
              <a:rPr lang="en-US"/>
              <a:t>Click icon to add picture</a:t>
            </a:r>
            <a:endParaRPr lang="en-US" dirty="0"/>
          </a:p>
        </p:txBody>
      </p:sp>
      <p:sp>
        <p:nvSpPr>
          <p:cNvPr id="11" name="Picture Placeholder 10">
            <a:extLst>
              <a:ext uri="{FF2B5EF4-FFF2-40B4-BE49-F238E27FC236}">
                <a16:creationId xmlns:a16="http://schemas.microsoft.com/office/drawing/2014/main" id="{2B505429-1B51-4AA8-8307-05F64474936C}"/>
              </a:ext>
            </a:extLst>
          </p:cNvPr>
          <p:cNvSpPr>
            <a:spLocks noGrp="1"/>
          </p:cNvSpPr>
          <p:nvPr>
            <p:ph type="pic" sz="quarter" idx="15"/>
          </p:nvPr>
        </p:nvSpPr>
        <p:spPr>
          <a:xfrm>
            <a:off x="5728716" y="3511296"/>
            <a:ext cx="731520" cy="731520"/>
          </a:xfrm>
          <a:prstGeom prst="rect">
            <a:avLst/>
          </a:prstGeom>
        </p:spPr>
        <p:txBody>
          <a:bodyPr wrap="square" anchor="ctr">
            <a:noAutofit/>
          </a:bodyPr>
          <a:lstStyle>
            <a:lvl1pPr marL="0" indent="0" algn="ctr">
              <a:lnSpc>
                <a:spcPct val="100000"/>
              </a:lnSpc>
              <a:spcBef>
                <a:spcPts val="0"/>
              </a:spcBef>
              <a:buNone/>
              <a:defRPr sz="2000"/>
            </a:lvl1pPr>
          </a:lstStyle>
          <a:p>
            <a:r>
              <a:rPr lang="en-US"/>
              <a:t>Click icon to add picture</a:t>
            </a:r>
            <a:endParaRPr lang="en-US" dirty="0"/>
          </a:p>
        </p:txBody>
      </p:sp>
      <p:sp>
        <p:nvSpPr>
          <p:cNvPr id="12" name="Picture Placeholder 11">
            <a:extLst>
              <a:ext uri="{FF2B5EF4-FFF2-40B4-BE49-F238E27FC236}">
                <a16:creationId xmlns:a16="http://schemas.microsoft.com/office/drawing/2014/main" id="{F3F3360D-2801-410A-A4E5-7AE529A3E3C8}"/>
              </a:ext>
            </a:extLst>
          </p:cNvPr>
          <p:cNvSpPr>
            <a:spLocks noGrp="1"/>
          </p:cNvSpPr>
          <p:nvPr>
            <p:ph type="pic" sz="quarter" idx="13"/>
          </p:nvPr>
        </p:nvSpPr>
        <p:spPr>
          <a:xfrm>
            <a:off x="1751076" y="3511296"/>
            <a:ext cx="731520" cy="731520"/>
          </a:xfrm>
          <a:prstGeom prst="rect">
            <a:avLst/>
          </a:prstGeom>
        </p:spPr>
        <p:txBody>
          <a:bodyPr wrap="square" anchor="ctr">
            <a:noAutofit/>
          </a:bodyPr>
          <a:lstStyle>
            <a:lvl1pPr algn="ctr">
              <a:buNone/>
              <a:defRPr sz="2000"/>
            </a:lvl1pPr>
          </a:lstStyle>
          <a:p>
            <a:r>
              <a:rPr lang="en-US"/>
              <a:t>Click icon to add picture</a:t>
            </a:r>
            <a:endParaRPr lang="en-US" dirty="0"/>
          </a:p>
        </p:txBody>
      </p:sp>
      <p:sp>
        <p:nvSpPr>
          <p:cNvPr id="13" name="Text Placeholder 32">
            <a:extLst>
              <a:ext uri="{FF2B5EF4-FFF2-40B4-BE49-F238E27FC236}">
                <a16:creationId xmlns:a16="http://schemas.microsoft.com/office/drawing/2014/main" id="{B745A5D6-A4E0-4308-9600-DE5E19572946}"/>
              </a:ext>
            </a:extLst>
          </p:cNvPr>
          <p:cNvSpPr>
            <a:spLocks noGrp="1"/>
          </p:cNvSpPr>
          <p:nvPr>
            <p:ph type="body" sz="quarter" idx="18" hasCustomPrompt="1"/>
          </p:nvPr>
        </p:nvSpPr>
        <p:spPr>
          <a:xfrm>
            <a:off x="585216" y="4315968"/>
            <a:ext cx="3063240" cy="548640"/>
          </a:xfrm>
          <a:prstGeom prst="rect">
            <a:avLst/>
          </a:prstGeom>
        </p:spPr>
        <p:txBody>
          <a:bodyPr/>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a:r>
              <a:rPr lang="en-US" dirty="0"/>
              <a:t>Presenter Name</a:t>
            </a:r>
          </a:p>
        </p:txBody>
      </p:sp>
      <p:sp>
        <p:nvSpPr>
          <p:cNvPr id="14" name="Text Placeholder 32">
            <a:extLst>
              <a:ext uri="{FF2B5EF4-FFF2-40B4-BE49-F238E27FC236}">
                <a16:creationId xmlns:a16="http://schemas.microsoft.com/office/drawing/2014/main" id="{C3466BB8-D955-4280-BA4D-66F3DC034164}"/>
              </a:ext>
            </a:extLst>
          </p:cNvPr>
          <p:cNvSpPr>
            <a:spLocks noGrp="1"/>
          </p:cNvSpPr>
          <p:nvPr>
            <p:ph type="body" sz="quarter" idx="20" hasCustomPrompt="1"/>
          </p:nvPr>
        </p:nvSpPr>
        <p:spPr>
          <a:xfrm>
            <a:off x="4562856" y="4315968"/>
            <a:ext cx="3063240" cy="548640"/>
          </a:xfrm>
        </p:spPr>
        <p:txBody>
          <a:bodyPr/>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a:r>
              <a:rPr lang="en-US" dirty="0"/>
              <a:t>Email</a:t>
            </a:r>
          </a:p>
        </p:txBody>
      </p:sp>
      <p:sp>
        <p:nvSpPr>
          <p:cNvPr id="15" name="Text Placeholder 32">
            <a:extLst>
              <a:ext uri="{FF2B5EF4-FFF2-40B4-BE49-F238E27FC236}">
                <a16:creationId xmlns:a16="http://schemas.microsoft.com/office/drawing/2014/main" id="{F829B8DE-3184-4E0A-AAD4-8F27B55DA95F}"/>
              </a:ext>
            </a:extLst>
          </p:cNvPr>
          <p:cNvSpPr>
            <a:spLocks noGrp="1"/>
          </p:cNvSpPr>
          <p:nvPr>
            <p:ph type="body" sz="quarter" idx="22" hasCustomPrompt="1"/>
          </p:nvPr>
        </p:nvSpPr>
        <p:spPr>
          <a:xfrm>
            <a:off x="8540496" y="4315968"/>
            <a:ext cx="3063240" cy="548640"/>
          </a:xfrm>
        </p:spPr>
        <p:txBody>
          <a:bodyPr/>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a:r>
              <a:rPr lang="en-US" dirty="0"/>
              <a:t>Website</a:t>
            </a:r>
          </a:p>
        </p:txBody>
      </p:sp>
    </p:spTree>
    <p:extLst>
      <p:ext uri="{BB962C8B-B14F-4D97-AF65-F5344CB8AC3E}">
        <p14:creationId xmlns:p14="http://schemas.microsoft.com/office/powerpoint/2010/main" val="32991082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5" name="Slide Number Placeholder 5">
            <a:extLst>
              <a:ext uri="{FF2B5EF4-FFF2-40B4-BE49-F238E27FC236}">
                <a16:creationId xmlns:a16="http://schemas.microsoft.com/office/drawing/2014/main" id="{8A6DF8A2-76EE-4CDE-A7DE-B73AD267310A}"/>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6" name="Picture 5" descr="A picture containing text&#10;&#10;Description automatically generated">
            <a:extLst>
              <a:ext uri="{FF2B5EF4-FFF2-40B4-BE49-F238E27FC236}">
                <a16:creationId xmlns:a16="http://schemas.microsoft.com/office/drawing/2014/main" id="{CA6B97F3-421E-4D23-9E29-1B7C6A6E3E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spTree>
    <p:extLst>
      <p:ext uri="{BB962C8B-B14F-4D97-AF65-F5344CB8AC3E}">
        <p14:creationId xmlns:p14="http://schemas.microsoft.com/office/powerpoint/2010/main" val="18071313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22D03E31-644F-4482-A294-DFB1AFB0D2B4}" type="datetimeFigureOut">
              <a:rPr lang="en-US" smtClean="0"/>
              <a:t>11/9/2022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F524036D-B5A5-47E8-84FC-EF73A46FFBF9}"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8912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2773"/>
            <a:ext cx="12182136" cy="685245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7" name="Picture 6" descr="A picture containing logo&#10;&#10;Description automatically generated">
            <a:extLst>
              <a:ext uri="{FF2B5EF4-FFF2-40B4-BE49-F238E27FC236}">
                <a16:creationId xmlns:a16="http://schemas.microsoft.com/office/drawing/2014/main" id="{AF98CC90-0869-4F67-AFBC-496E0C2AE4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33699879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22D03E31-644F-4482-A294-DFB1AFB0D2B4}" type="datetimeFigureOut">
              <a:rPr lang="en-US" smtClean="0"/>
              <a:t>11/9/2022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F524036D-B5A5-47E8-84FC-EF73A46FFBF9}"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40193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68" y="0"/>
            <a:ext cx="12169461" cy="6857999"/>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solidFill>
              </a:defRPr>
            </a:lvl1pPr>
          </a:lstStyle>
          <a:p>
            <a:fld id="{F524036D-B5A5-47E8-84FC-EF73A46FFBF9}" type="slidenum">
              <a:rPr lang="en-US" smtClean="0"/>
              <a:pPr/>
              <a:t>‹#›</a:t>
            </a:fld>
            <a:endParaRPr lang="en-US" dirty="0"/>
          </a:p>
        </p:txBody>
      </p:sp>
      <p:sp>
        <p:nvSpPr>
          <p:cNvPr id="5" name="Title 1">
            <a:extLst>
              <a:ext uri="{FF2B5EF4-FFF2-40B4-BE49-F238E27FC236}">
                <a16:creationId xmlns:a16="http://schemas.microsoft.com/office/drawing/2014/main" id="{BD3D645E-C2CB-405C-8551-4C97493488D5}"/>
              </a:ext>
            </a:extLst>
          </p:cNvPr>
          <p:cNvSpPr>
            <a:spLocks noGrp="1"/>
          </p:cNvSpPr>
          <p:nvPr>
            <p:ph type="title"/>
          </p:nvPr>
        </p:nvSpPr>
        <p:spPr>
          <a:xfrm>
            <a:off x="620486" y="659675"/>
            <a:ext cx="4643845" cy="5237033"/>
          </a:xfrm>
        </p:spPr>
        <p:txBody>
          <a:bodyPr>
            <a:noAutofit/>
          </a:bodyPr>
          <a:lstStyle>
            <a:lvl1pPr algn="ctr">
              <a:defRPr sz="5400">
                <a:solidFill>
                  <a:schemeClr val="bg1"/>
                </a:solidFill>
                <a:latin typeface="Catseye Bold" panose="02000506060000020004" pitchFamily="50" charset="0"/>
              </a:defRPr>
            </a:lvl1pPr>
          </a:lstStyle>
          <a:p>
            <a:r>
              <a:rPr lang="en-US"/>
              <a:t>Click to edit Master title style</a:t>
            </a:r>
            <a:endParaRPr lang="en-US" dirty="0"/>
          </a:p>
        </p:txBody>
      </p:sp>
      <p:pic>
        <p:nvPicPr>
          <p:cNvPr id="7" name="Picture 6" descr="A picture containing logo&#10;&#10;Description automatically generated">
            <a:extLst>
              <a:ext uri="{FF2B5EF4-FFF2-40B4-BE49-F238E27FC236}">
                <a16:creationId xmlns:a16="http://schemas.microsoft.com/office/drawing/2014/main" id="{3F0A8770-255D-4C18-AAA8-A551EC7BE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914" y="5943599"/>
            <a:ext cx="2708988" cy="914400"/>
          </a:xfrm>
          <a:prstGeom prst="rect">
            <a:avLst/>
          </a:prstGeom>
        </p:spPr>
      </p:pic>
      <p:pic>
        <p:nvPicPr>
          <p:cNvPr id="9" name="Picture 8">
            <a:extLst>
              <a:ext uri="{FF2B5EF4-FFF2-40B4-BE49-F238E27FC236}">
                <a16:creationId xmlns:a16="http://schemas.microsoft.com/office/drawing/2014/main" id="{FCFF4BB4-89E6-496E-AA5B-F8030F24B0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68" y="0"/>
            <a:ext cx="12169461" cy="6857999"/>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4C8558BD-0655-44DB-98C7-86EB4EE753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7914" y="5943599"/>
            <a:ext cx="2708988" cy="914400"/>
          </a:xfrm>
          <a:prstGeom prst="rect">
            <a:avLst/>
          </a:prstGeom>
        </p:spPr>
      </p:pic>
    </p:spTree>
    <p:extLst>
      <p:ext uri="{BB962C8B-B14F-4D97-AF65-F5344CB8AC3E}">
        <p14:creationId xmlns:p14="http://schemas.microsoft.com/office/powerpoint/2010/main" val="2754344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1997" cy="6857999"/>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5617028"/>
          </a:xfrm>
        </p:spPr>
        <p:txBody>
          <a:bodyPr>
            <a:noAutofit/>
          </a:bodyPr>
          <a:lstStyle>
            <a:lvl1pPr algn="ctr">
              <a:defRPr sz="6000">
                <a:latin typeface="Catseye Bold" panose="02000506060000020004" pitchFamily="50" charset="0"/>
              </a:defRPr>
            </a:lvl1pPr>
          </a:lstStyle>
          <a:p>
            <a:r>
              <a:rPr lang="en-US"/>
              <a:t>Click to edit Master title style</a:t>
            </a:r>
            <a:endParaRPr lang="en-US" dirty="0"/>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13" name="Picture 12" descr="A picture containing logo&#10;&#10;Description automatically generated">
            <a:extLst>
              <a:ext uri="{FF2B5EF4-FFF2-40B4-BE49-F238E27FC236}">
                <a16:creationId xmlns:a16="http://schemas.microsoft.com/office/drawing/2014/main" id="{84EA44D7-CF9E-477E-9555-A546D920B6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pic>
        <p:nvPicPr>
          <p:cNvPr id="6" name="Picture 5">
            <a:extLst>
              <a:ext uri="{FF2B5EF4-FFF2-40B4-BE49-F238E27FC236}">
                <a16:creationId xmlns:a16="http://schemas.microsoft.com/office/drawing/2014/main" id="{9663F5B3-F23E-4ABB-8B75-B28AFE3F50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7" cy="6857999"/>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4F4F893B-F8E2-4103-8F78-6FF00A2914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99872" y="5156274"/>
            <a:ext cx="2212853" cy="1382638"/>
          </a:xfrm>
          <a:prstGeom prst="rect">
            <a:avLst/>
          </a:prstGeom>
        </p:spPr>
      </p:pic>
    </p:spTree>
    <p:extLst>
      <p:ext uri="{BB962C8B-B14F-4D97-AF65-F5344CB8AC3E}">
        <p14:creationId xmlns:p14="http://schemas.microsoft.com/office/powerpoint/2010/main" val="16117832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2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7929154" y="1062796"/>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pic>
        <p:nvPicPr>
          <p:cNvPr id="9" name="Picture 8" descr="Shape, polygon&#10;&#10;Description automatically generated">
            <a:extLst>
              <a:ext uri="{FF2B5EF4-FFF2-40B4-BE49-F238E27FC236}">
                <a16:creationId xmlns:a16="http://schemas.microsoft.com/office/drawing/2014/main" id="{CA421FEA-2433-471C-A899-57BC53B0C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0" y="1238137"/>
            <a:ext cx="5061210" cy="4381725"/>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a:t>Click to edit Master title style</a:t>
            </a:r>
            <a:endParaRPr lang="en-US" dirty="0"/>
          </a:p>
        </p:txBody>
      </p:sp>
      <p:pic>
        <p:nvPicPr>
          <p:cNvPr id="12" name="Picture 11" descr="A picture containing text&#10;&#10;Description automatically generated">
            <a:extLst>
              <a:ext uri="{FF2B5EF4-FFF2-40B4-BE49-F238E27FC236}">
                <a16:creationId xmlns:a16="http://schemas.microsoft.com/office/drawing/2014/main" id="{B20FCD64-B66D-45AB-B22E-E7964CD90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pic>
        <p:nvPicPr>
          <p:cNvPr id="4" name="Picture 3" descr="Icon&#10;&#10;Description automatically generated">
            <a:extLst>
              <a:ext uri="{FF2B5EF4-FFF2-40B4-BE49-F238E27FC236}">
                <a16:creationId xmlns:a16="http://schemas.microsoft.com/office/drawing/2014/main" id="{417BACDC-1236-42CE-8D8A-76CF1EC16A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6677" y="2529537"/>
            <a:ext cx="1678644" cy="1451269"/>
          </a:xfrm>
          <a:prstGeom prst="rect">
            <a:avLst/>
          </a:prstGeom>
        </p:spPr>
      </p:pic>
      <p:pic>
        <p:nvPicPr>
          <p:cNvPr id="6" name="Picture 5" descr="Icon&#10;&#10;Description automatically generated">
            <a:extLst>
              <a:ext uri="{FF2B5EF4-FFF2-40B4-BE49-F238E27FC236}">
                <a16:creationId xmlns:a16="http://schemas.microsoft.com/office/drawing/2014/main" id="{C67D8B1E-4CC9-47AF-82B8-6A668C7C7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6677" y="677776"/>
            <a:ext cx="1678644" cy="1451269"/>
          </a:xfrm>
          <a:prstGeom prst="rect">
            <a:avLst/>
          </a:prstGeom>
        </p:spPr>
      </p:pic>
      <p:pic>
        <p:nvPicPr>
          <p:cNvPr id="8" name="Picture 7" descr="Icon&#10;&#10;Description automatically generated">
            <a:extLst>
              <a:ext uri="{FF2B5EF4-FFF2-40B4-BE49-F238E27FC236}">
                <a16:creationId xmlns:a16="http://schemas.microsoft.com/office/drawing/2014/main" id="{D71FD4EB-9849-4DA6-ABD3-6434FE24FE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6677" y="4381297"/>
            <a:ext cx="1678644" cy="1451269"/>
          </a:xfrm>
          <a:prstGeom prst="rect">
            <a:avLst/>
          </a:prstGeom>
        </p:spPr>
      </p:pic>
      <p:sp>
        <p:nvSpPr>
          <p:cNvPr id="13" name="Content Placeholder 2">
            <a:extLst>
              <a:ext uri="{FF2B5EF4-FFF2-40B4-BE49-F238E27FC236}">
                <a16:creationId xmlns:a16="http://schemas.microsoft.com/office/drawing/2014/main" id="{61E4BA84-BA93-4142-BC18-6B71C3E25BDF}"/>
              </a:ext>
            </a:extLst>
          </p:cNvPr>
          <p:cNvSpPr>
            <a:spLocks noGrp="1"/>
          </p:cNvSpPr>
          <p:nvPr>
            <p:ph idx="10"/>
          </p:nvPr>
        </p:nvSpPr>
        <p:spPr>
          <a:xfrm>
            <a:off x="7929154" y="291455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14" name="Content Placeholder 2">
            <a:extLst>
              <a:ext uri="{FF2B5EF4-FFF2-40B4-BE49-F238E27FC236}">
                <a16:creationId xmlns:a16="http://schemas.microsoft.com/office/drawing/2014/main" id="{61BDDFDC-4D85-4A2B-BF3A-E55FC96BE04B}"/>
              </a:ext>
            </a:extLst>
          </p:cNvPr>
          <p:cNvSpPr>
            <a:spLocks noGrp="1"/>
          </p:cNvSpPr>
          <p:nvPr>
            <p:ph idx="11"/>
          </p:nvPr>
        </p:nvSpPr>
        <p:spPr>
          <a:xfrm>
            <a:off x="7929154" y="476631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pic>
        <p:nvPicPr>
          <p:cNvPr id="11" name="Picture 10" descr="Shape, polygon&#10;&#10;Description automatically generated">
            <a:extLst>
              <a:ext uri="{FF2B5EF4-FFF2-40B4-BE49-F238E27FC236}">
                <a16:creationId xmlns:a16="http://schemas.microsoft.com/office/drawing/2014/main" id="{76E425B9-D1E6-4159-8FC0-EF8530709D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620" y="1238137"/>
            <a:ext cx="5061210" cy="4381725"/>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C03DBB4-FE2E-4775-8C1B-0E3C9B210A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pic>
        <p:nvPicPr>
          <p:cNvPr id="16" name="Picture 15" descr="Icon&#10;&#10;Description automatically generated">
            <a:extLst>
              <a:ext uri="{FF2B5EF4-FFF2-40B4-BE49-F238E27FC236}">
                <a16:creationId xmlns:a16="http://schemas.microsoft.com/office/drawing/2014/main" id="{6029E2D8-9513-4146-B726-0D26EA99E4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46677" y="2529537"/>
            <a:ext cx="1678644" cy="1451269"/>
          </a:xfrm>
          <a:prstGeom prst="rect">
            <a:avLst/>
          </a:prstGeom>
        </p:spPr>
      </p:pic>
      <p:pic>
        <p:nvPicPr>
          <p:cNvPr id="17" name="Picture 16" descr="Icon&#10;&#10;Description automatically generated">
            <a:extLst>
              <a:ext uri="{FF2B5EF4-FFF2-40B4-BE49-F238E27FC236}">
                <a16:creationId xmlns:a16="http://schemas.microsoft.com/office/drawing/2014/main" id="{57220029-38E6-40B0-B803-DD7D91512E8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46677" y="677776"/>
            <a:ext cx="1678644" cy="1451269"/>
          </a:xfrm>
          <a:prstGeom prst="rect">
            <a:avLst/>
          </a:prstGeom>
        </p:spPr>
      </p:pic>
      <p:pic>
        <p:nvPicPr>
          <p:cNvPr id="18" name="Picture 17" descr="Icon&#10;&#10;Description automatically generated">
            <a:extLst>
              <a:ext uri="{FF2B5EF4-FFF2-40B4-BE49-F238E27FC236}">
                <a16:creationId xmlns:a16="http://schemas.microsoft.com/office/drawing/2014/main" id="{C5D42D2B-73B1-43AF-9C7A-7B6B78EFBF5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46677" y="4381297"/>
            <a:ext cx="1678644" cy="1451269"/>
          </a:xfrm>
          <a:prstGeom prst="rect">
            <a:avLst/>
          </a:prstGeom>
        </p:spPr>
      </p:pic>
      <p:sp>
        <p:nvSpPr>
          <p:cNvPr id="19" name="Slide Number Placeholder 5">
            <a:extLst>
              <a:ext uri="{FF2B5EF4-FFF2-40B4-BE49-F238E27FC236}">
                <a16:creationId xmlns:a16="http://schemas.microsoft.com/office/drawing/2014/main" id="{C2DD8EB9-AE17-4C34-B162-E3A67D08F7FC}"/>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16109608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977016-1A10-4A03-9A68-B1CC307E2761}"/>
              </a:ext>
            </a:extLst>
          </p:cNvPr>
          <p:cNvSpPr/>
          <p:nvPr/>
        </p:nvSpPr>
        <p:spPr>
          <a:xfrm>
            <a:off x="0" y="0"/>
            <a:ext cx="12192000" cy="6858000"/>
          </a:xfrm>
          <a:prstGeom prst="rect">
            <a:avLst/>
          </a:prstGeom>
          <a:solidFill>
            <a:srgbClr val="4DC1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CA421FEA-2433-471C-A899-57BC53B0CF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0620" y="1240882"/>
            <a:ext cx="5061210" cy="4376234"/>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tx1"/>
                </a:solidFill>
                <a:latin typeface="Catseye Bold" panose="02000506060000020004" pitchFamily="50" charset="0"/>
              </a:defRPr>
            </a:lvl1pPr>
          </a:lstStyle>
          <a:p>
            <a:r>
              <a:rPr lang="en-US"/>
              <a:t>Click to edit Master title style</a:t>
            </a:r>
            <a:endParaRPr lang="en-US" dirty="0"/>
          </a:p>
        </p:txBody>
      </p:sp>
      <p:pic>
        <p:nvPicPr>
          <p:cNvPr id="6" name="Picture 5" descr="A picture containing logo&#10;&#10;Description automatically generated">
            <a:extLst>
              <a:ext uri="{FF2B5EF4-FFF2-40B4-BE49-F238E27FC236}">
                <a16:creationId xmlns:a16="http://schemas.microsoft.com/office/drawing/2014/main" id="{70501DB0-8874-44DA-A7ED-860C3FD57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1" y="6172200"/>
            <a:ext cx="2031741" cy="685800"/>
          </a:xfrm>
          <a:prstGeom prst="rect">
            <a:avLst/>
          </a:prstGeom>
        </p:spPr>
      </p:pic>
      <p:sp>
        <p:nvSpPr>
          <p:cNvPr id="7" name="Rectangle 6">
            <a:extLst>
              <a:ext uri="{FF2B5EF4-FFF2-40B4-BE49-F238E27FC236}">
                <a16:creationId xmlns:a16="http://schemas.microsoft.com/office/drawing/2014/main" id="{1835BE34-064D-41AC-B025-51A54C618CD6}"/>
              </a:ext>
            </a:extLst>
          </p:cNvPr>
          <p:cNvSpPr/>
          <p:nvPr userDrawn="1"/>
        </p:nvSpPr>
        <p:spPr>
          <a:xfrm>
            <a:off x="0" y="0"/>
            <a:ext cx="12192000" cy="6858000"/>
          </a:xfrm>
          <a:prstGeom prst="rect">
            <a:avLst/>
          </a:prstGeom>
          <a:solidFill>
            <a:srgbClr val="4D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0A23B73-8977-48D7-B1C5-6A5CD29CBF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0882"/>
            <a:ext cx="5061210" cy="4376234"/>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6DC43581-FEA1-435A-826C-CBBA57D511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1" y="6172200"/>
            <a:ext cx="2031741" cy="685800"/>
          </a:xfrm>
          <a:prstGeom prst="rect">
            <a:avLst/>
          </a:prstGeom>
        </p:spPr>
      </p:pic>
      <p:sp>
        <p:nvSpPr>
          <p:cNvPr id="12" name="Slide Number Placeholder 5">
            <a:extLst>
              <a:ext uri="{FF2B5EF4-FFF2-40B4-BE49-F238E27FC236}">
                <a16:creationId xmlns:a16="http://schemas.microsoft.com/office/drawing/2014/main" id="{A7575083-ECBF-4602-98FD-4B67FD7CC1B0}"/>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1678810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568"/>
            <a:ext cx="12191999" cy="6850863"/>
          </a:xfrm>
          <a:prstGeom prst="rect">
            <a:avLst/>
          </a:prstGeom>
        </p:spPr>
      </p:pic>
      <p:pic>
        <p:nvPicPr>
          <p:cNvPr id="5" name="Picture 4" descr="Logo, company name&#10;&#10;Description automatically generated">
            <a:extLst>
              <a:ext uri="{FF2B5EF4-FFF2-40B4-BE49-F238E27FC236}">
                <a16:creationId xmlns:a16="http://schemas.microsoft.com/office/drawing/2014/main" id="{1FCA2B36-F20A-4858-AE48-21106753D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5376" y="5158168"/>
            <a:ext cx="2187349" cy="1380744"/>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sp>
        <p:nvSpPr>
          <p:cNvPr id="7" name="Title 1">
            <a:extLst>
              <a:ext uri="{FF2B5EF4-FFF2-40B4-BE49-F238E27FC236}">
                <a16:creationId xmlns:a16="http://schemas.microsoft.com/office/drawing/2014/main" id="{8564BF09-40F3-4205-A71D-B690F0AA2298}"/>
              </a:ext>
            </a:extLst>
          </p:cNvPr>
          <p:cNvSpPr>
            <a:spLocks noGrp="1"/>
          </p:cNvSpPr>
          <p:nvPr>
            <p:ph type="title"/>
          </p:nvPr>
        </p:nvSpPr>
        <p:spPr>
          <a:xfrm>
            <a:off x="3285308" y="659675"/>
            <a:ext cx="5290457" cy="4454434"/>
          </a:xfrm>
        </p:spPr>
        <p:txBody>
          <a:bodyPr>
            <a:noAutofit/>
          </a:bodyPr>
          <a:lstStyle>
            <a:lvl1pPr algn="ctr">
              <a:defRPr sz="6000">
                <a:solidFill>
                  <a:schemeClr val="bg1"/>
                </a:solidFill>
                <a:latin typeface="Catseye Bold" panose="02000506060000020004" pitchFamily="50" charset="0"/>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F4003CEE-A15D-42C5-A0BD-062CE6906C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568"/>
            <a:ext cx="12191999" cy="6850863"/>
          </a:xfrm>
          <a:prstGeom prst="rect">
            <a:avLst/>
          </a:prstGeom>
        </p:spPr>
      </p:pic>
      <p:pic>
        <p:nvPicPr>
          <p:cNvPr id="10" name="Picture 9" descr="Logo, company name&#10;&#10;Description automatically generated">
            <a:extLst>
              <a:ext uri="{FF2B5EF4-FFF2-40B4-BE49-F238E27FC236}">
                <a16:creationId xmlns:a16="http://schemas.microsoft.com/office/drawing/2014/main" id="{CB10A6ED-36F3-4732-A1BC-B21685D6BE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25376" y="5158168"/>
            <a:ext cx="2187349" cy="1380744"/>
          </a:xfrm>
          <a:prstGeom prst="rect">
            <a:avLst/>
          </a:prstGeom>
        </p:spPr>
      </p:pic>
    </p:spTree>
    <p:extLst>
      <p:ext uri="{BB962C8B-B14F-4D97-AF65-F5344CB8AC3E}">
        <p14:creationId xmlns:p14="http://schemas.microsoft.com/office/powerpoint/2010/main" val="19128497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31" y="0"/>
            <a:ext cx="12182136" cy="6857998"/>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620486" y="659675"/>
            <a:ext cx="4643845" cy="5242894"/>
          </a:xfrm>
        </p:spPr>
        <p:txBody>
          <a:bodyPr>
            <a:noAutofit/>
          </a:bodyPr>
          <a:lstStyle>
            <a:lvl1pPr algn="ctr">
              <a:defRPr sz="5400">
                <a:solidFill>
                  <a:schemeClr val="tx1"/>
                </a:solidFill>
                <a:latin typeface="Catseye Bold" panose="02000506060000020004" pitchFamily="50"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5" name="Picture 4" descr="A picture containing text&#10;&#10;Description automatically generated">
            <a:extLst>
              <a:ext uri="{FF2B5EF4-FFF2-40B4-BE49-F238E27FC236}">
                <a16:creationId xmlns:a16="http://schemas.microsoft.com/office/drawing/2014/main" id="{C5B0C217-28D6-4569-833C-EA38F19B1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9469" y="5940031"/>
            <a:ext cx="2705878" cy="914400"/>
          </a:xfrm>
          <a:prstGeom prst="rect">
            <a:avLst/>
          </a:prstGeom>
        </p:spPr>
      </p:pic>
      <p:pic>
        <p:nvPicPr>
          <p:cNvPr id="7" name="Picture 6">
            <a:extLst>
              <a:ext uri="{FF2B5EF4-FFF2-40B4-BE49-F238E27FC236}">
                <a16:creationId xmlns:a16="http://schemas.microsoft.com/office/drawing/2014/main" id="{02A93B07-7CA8-497C-9B13-9C7D925FDE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0"/>
            <a:ext cx="12182136" cy="685799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1A0E1B4-2163-4EBA-8A0B-9CD9F05785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9469" y="5940031"/>
            <a:ext cx="2705878" cy="914400"/>
          </a:xfrm>
          <a:prstGeom prst="rect">
            <a:avLst/>
          </a:prstGeom>
        </p:spPr>
      </p:pic>
    </p:spTree>
    <p:extLst>
      <p:ext uri="{BB962C8B-B14F-4D97-AF65-F5344CB8AC3E}">
        <p14:creationId xmlns:p14="http://schemas.microsoft.com/office/powerpoint/2010/main" val="7503673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568"/>
            <a:ext cx="12191999" cy="6850863"/>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285308" y="659675"/>
            <a:ext cx="5290457" cy="5617028"/>
          </a:xfrm>
        </p:spPr>
        <p:txBody>
          <a:bodyPr>
            <a:noAutofit/>
          </a:bodyPr>
          <a:lstStyle>
            <a:lvl1pPr algn="ctr">
              <a:defRPr sz="6000">
                <a:solidFill>
                  <a:schemeClr val="bg1"/>
                </a:solidFill>
                <a:latin typeface="Catseye Bold" panose="02000506060000020004" pitchFamily="50"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pic>
        <p:nvPicPr>
          <p:cNvPr id="4" name="Picture 3" descr="A picture containing text&#10;&#10;Description automatically generated">
            <a:extLst>
              <a:ext uri="{FF2B5EF4-FFF2-40B4-BE49-F238E27FC236}">
                <a16:creationId xmlns:a16="http://schemas.microsoft.com/office/drawing/2014/main" id="{E5333B72-FFE8-461E-BB64-59E5856F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5940031"/>
            <a:ext cx="2705878" cy="914400"/>
          </a:xfrm>
          <a:prstGeom prst="rect">
            <a:avLst/>
          </a:prstGeom>
        </p:spPr>
      </p:pic>
      <p:pic>
        <p:nvPicPr>
          <p:cNvPr id="7" name="Picture 6">
            <a:extLst>
              <a:ext uri="{FF2B5EF4-FFF2-40B4-BE49-F238E27FC236}">
                <a16:creationId xmlns:a16="http://schemas.microsoft.com/office/drawing/2014/main" id="{309EF641-EF5D-4E45-9DC4-15D10FB27E8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568"/>
            <a:ext cx="12191999" cy="685086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8E45A5D1-BC32-4EB4-9BEF-A2A890ACBE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0031"/>
            <a:ext cx="2705878" cy="914400"/>
          </a:xfrm>
          <a:prstGeom prst="rect">
            <a:avLst/>
          </a:prstGeom>
        </p:spPr>
      </p:pic>
    </p:spTree>
    <p:extLst>
      <p:ext uri="{BB962C8B-B14F-4D97-AF65-F5344CB8AC3E}">
        <p14:creationId xmlns:p14="http://schemas.microsoft.com/office/powerpoint/2010/main" val="39971993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9"/>
            <a:ext cx="12192000" cy="2182761"/>
          </a:xfrm>
          <a:prstGeom prst="rect">
            <a:avLst/>
          </a:prstGeom>
          <a:gradFill>
            <a:gsLst>
              <a:gs pos="0">
                <a:schemeClr val="bg1"/>
              </a:gs>
              <a:gs pos="100000">
                <a:srgbClr val="00953A">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914400" y="3236240"/>
            <a:ext cx="10363200" cy="1216589"/>
          </a:xfrm>
        </p:spPr>
        <p:txBody>
          <a:bodyPr anchor="t" anchorCtr="0">
            <a:normAutofit/>
          </a:bodyPr>
          <a:lstStyle>
            <a:lvl1pPr algn="ctr">
              <a:defRPr sz="36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914400" y="5073445"/>
            <a:ext cx="103632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20983" y="632706"/>
            <a:ext cx="3761564" cy="1762730"/>
          </a:xfrm>
          <a:prstGeom prst="rect">
            <a:avLst/>
          </a:prstGeom>
        </p:spPr>
      </p:pic>
      <p:cxnSp>
        <p:nvCxnSpPr>
          <p:cNvPr id="10" name="Straight Connector 9"/>
          <p:cNvCxnSpPr/>
          <p:nvPr userDrawn="1"/>
        </p:nvCxnSpPr>
        <p:spPr>
          <a:xfrm>
            <a:off x="914401" y="2772696"/>
            <a:ext cx="10402529" cy="0"/>
          </a:xfrm>
          <a:prstGeom prst="line">
            <a:avLst/>
          </a:prstGeom>
          <a:ln w="19050">
            <a:solidFill>
              <a:srgbClr val="00953A"/>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97428" y="6427019"/>
            <a:ext cx="27432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1494205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6" cy="1219200"/>
          </a:xfrm>
          <a:prstGeom prst="rect">
            <a:avLst/>
          </a:prstGeom>
        </p:spPr>
      </p:pic>
      <p:sp>
        <p:nvSpPr>
          <p:cNvPr id="2" name="Title 1"/>
          <p:cNvSpPr>
            <a:spLocks noGrp="1"/>
          </p:cNvSpPr>
          <p:nvPr>
            <p:ph type="title"/>
          </p:nvPr>
        </p:nvSpPr>
        <p:spPr>
          <a:xfrm>
            <a:off x="326925" y="254514"/>
            <a:ext cx="8109153"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463040"/>
            <a:ext cx="105156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3200" y="6172201"/>
            <a:ext cx="1524000" cy="485919"/>
          </a:xfrm>
          <a:prstGeom prst="rect">
            <a:avLst/>
          </a:prstGeom>
        </p:spPr>
      </p:pic>
      <p:sp>
        <p:nvSpPr>
          <p:cNvPr id="9" name="Slide Number Placeholder 5"/>
          <p:cNvSpPr>
            <a:spLocks noGrp="1"/>
          </p:cNvSpPr>
          <p:nvPr>
            <p:ph type="sldNum" sz="quarter" idx="12"/>
          </p:nvPr>
        </p:nvSpPr>
        <p:spPr>
          <a:xfrm>
            <a:off x="297428" y="6427019"/>
            <a:ext cx="27432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241001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6338"/>
            <a:ext cx="12182136" cy="684532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7" name="Picture 6">
            <a:extLst>
              <a:ext uri="{FF2B5EF4-FFF2-40B4-BE49-F238E27FC236}">
                <a16:creationId xmlns:a16="http://schemas.microsoft.com/office/drawing/2014/main" id="{AF98CC90-0869-4F67-AFBC-496E0C2AE4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5555" y="5943599"/>
            <a:ext cx="2705877" cy="914400"/>
          </a:xfrm>
          <a:prstGeom prst="rect">
            <a:avLst/>
          </a:prstGeom>
        </p:spPr>
      </p:pic>
    </p:spTree>
    <p:extLst>
      <p:ext uri="{BB962C8B-B14F-4D97-AF65-F5344CB8AC3E}">
        <p14:creationId xmlns:p14="http://schemas.microsoft.com/office/powerpoint/2010/main" val="11843214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6" cy="1219200"/>
          </a:xfrm>
          <a:prstGeom prst="rect">
            <a:avLst/>
          </a:prstGeom>
        </p:spPr>
      </p:pic>
      <p:sp>
        <p:nvSpPr>
          <p:cNvPr id="2" name="Title 1"/>
          <p:cNvSpPr>
            <a:spLocks noGrp="1"/>
          </p:cNvSpPr>
          <p:nvPr>
            <p:ph type="title"/>
          </p:nvPr>
        </p:nvSpPr>
        <p:spPr>
          <a:xfrm>
            <a:off x="1558415" y="420329"/>
            <a:ext cx="6877663"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463040"/>
            <a:ext cx="105156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3200" y="6172201"/>
            <a:ext cx="1524000" cy="485919"/>
          </a:xfrm>
          <a:prstGeom prst="rect">
            <a:avLst/>
          </a:prstGeom>
        </p:spPr>
      </p:pic>
      <p:sp>
        <p:nvSpPr>
          <p:cNvPr id="9" name="Slide Number Placeholder 5"/>
          <p:cNvSpPr>
            <a:spLocks noGrp="1"/>
          </p:cNvSpPr>
          <p:nvPr>
            <p:ph type="sldNum" sz="quarter" idx="12"/>
          </p:nvPr>
        </p:nvSpPr>
        <p:spPr>
          <a:xfrm>
            <a:off x="297428" y="6427019"/>
            <a:ext cx="27432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6293" y="41458"/>
            <a:ext cx="1245831" cy="1068472"/>
          </a:xfrm>
          <a:prstGeom prst="rect">
            <a:avLst/>
          </a:prstGeom>
        </p:spPr>
      </p:pic>
    </p:spTree>
    <p:extLst>
      <p:ext uri="{BB962C8B-B14F-4D97-AF65-F5344CB8AC3E}">
        <p14:creationId xmlns:p14="http://schemas.microsoft.com/office/powerpoint/2010/main" val="8978092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2191996" cy="1219199"/>
          </a:xfrm>
          <a:prstGeom prst="rect">
            <a:avLst/>
          </a:prstGeom>
        </p:spPr>
      </p:pic>
      <p:sp>
        <p:nvSpPr>
          <p:cNvPr id="2" name="Title 1"/>
          <p:cNvSpPr>
            <a:spLocks noGrp="1"/>
          </p:cNvSpPr>
          <p:nvPr>
            <p:ph type="title"/>
          </p:nvPr>
        </p:nvSpPr>
        <p:spPr>
          <a:xfrm>
            <a:off x="1558415" y="420329"/>
            <a:ext cx="6877663"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463040"/>
            <a:ext cx="105156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3200" y="6172201"/>
            <a:ext cx="1524000" cy="485919"/>
          </a:xfrm>
          <a:prstGeom prst="rect">
            <a:avLst/>
          </a:prstGeom>
        </p:spPr>
      </p:pic>
      <p:sp>
        <p:nvSpPr>
          <p:cNvPr id="9" name="Slide Number Placeholder 5"/>
          <p:cNvSpPr>
            <a:spLocks noGrp="1"/>
          </p:cNvSpPr>
          <p:nvPr>
            <p:ph type="sldNum" sz="quarter" idx="12"/>
          </p:nvPr>
        </p:nvSpPr>
        <p:spPr>
          <a:xfrm>
            <a:off x="297428" y="6427019"/>
            <a:ext cx="27432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6293" y="41458"/>
            <a:ext cx="1245831" cy="1068472"/>
          </a:xfrm>
          <a:prstGeom prst="rect">
            <a:avLst/>
          </a:prstGeom>
        </p:spPr>
      </p:pic>
    </p:spTree>
    <p:extLst>
      <p:ext uri="{BB962C8B-B14F-4D97-AF65-F5344CB8AC3E}">
        <p14:creationId xmlns:p14="http://schemas.microsoft.com/office/powerpoint/2010/main" val="13366867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2191996" cy="1219199"/>
          </a:xfrm>
          <a:prstGeom prst="rect">
            <a:avLst/>
          </a:prstGeom>
        </p:spPr>
      </p:pic>
      <p:sp>
        <p:nvSpPr>
          <p:cNvPr id="2" name="Title 1"/>
          <p:cNvSpPr>
            <a:spLocks noGrp="1"/>
          </p:cNvSpPr>
          <p:nvPr>
            <p:ph type="title"/>
          </p:nvPr>
        </p:nvSpPr>
        <p:spPr>
          <a:xfrm>
            <a:off x="1558415" y="420329"/>
            <a:ext cx="6877663"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463040"/>
            <a:ext cx="105156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3200" y="6172201"/>
            <a:ext cx="1524000" cy="485919"/>
          </a:xfrm>
          <a:prstGeom prst="rect">
            <a:avLst/>
          </a:prstGeom>
        </p:spPr>
      </p:pic>
      <p:sp>
        <p:nvSpPr>
          <p:cNvPr id="9" name="Slide Number Placeholder 5"/>
          <p:cNvSpPr>
            <a:spLocks noGrp="1"/>
          </p:cNvSpPr>
          <p:nvPr>
            <p:ph type="sldNum" sz="quarter" idx="12"/>
          </p:nvPr>
        </p:nvSpPr>
        <p:spPr>
          <a:xfrm>
            <a:off x="297428" y="6427019"/>
            <a:ext cx="27432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6293" y="41458"/>
            <a:ext cx="1245831" cy="1068472"/>
          </a:xfrm>
          <a:prstGeom prst="rect">
            <a:avLst/>
          </a:prstGeom>
        </p:spPr>
      </p:pic>
    </p:spTree>
    <p:extLst>
      <p:ext uri="{BB962C8B-B14F-4D97-AF65-F5344CB8AC3E}">
        <p14:creationId xmlns:p14="http://schemas.microsoft.com/office/powerpoint/2010/main" val="14085649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2191996" cy="1219199"/>
          </a:xfrm>
          <a:prstGeom prst="rect">
            <a:avLst/>
          </a:prstGeom>
        </p:spPr>
      </p:pic>
      <p:sp>
        <p:nvSpPr>
          <p:cNvPr id="2" name="Title 1"/>
          <p:cNvSpPr>
            <a:spLocks noGrp="1"/>
          </p:cNvSpPr>
          <p:nvPr>
            <p:ph type="title"/>
          </p:nvPr>
        </p:nvSpPr>
        <p:spPr>
          <a:xfrm>
            <a:off x="1558415" y="420329"/>
            <a:ext cx="6877663"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463040"/>
            <a:ext cx="105156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3200" y="6172201"/>
            <a:ext cx="1524000" cy="485919"/>
          </a:xfrm>
          <a:prstGeom prst="rect">
            <a:avLst/>
          </a:prstGeom>
        </p:spPr>
      </p:pic>
      <p:sp>
        <p:nvSpPr>
          <p:cNvPr id="9" name="Slide Number Placeholder 5"/>
          <p:cNvSpPr>
            <a:spLocks noGrp="1"/>
          </p:cNvSpPr>
          <p:nvPr>
            <p:ph type="sldNum" sz="quarter" idx="12"/>
          </p:nvPr>
        </p:nvSpPr>
        <p:spPr>
          <a:xfrm>
            <a:off x="297428" y="6427019"/>
            <a:ext cx="27432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6293" y="41458"/>
            <a:ext cx="1245831" cy="1068472"/>
          </a:xfrm>
          <a:prstGeom prst="rect">
            <a:avLst/>
          </a:prstGeom>
        </p:spPr>
      </p:pic>
    </p:spTree>
    <p:extLst>
      <p:ext uri="{BB962C8B-B14F-4D97-AF65-F5344CB8AC3E}">
        <p14:creationId xmlns:p14="http://schemas.microsoft.com/office/powerpoint/2010/main" val="39049929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2191996" cy="1219199"/>
          </a:xfrm>
          <a:prstGeom prst="rect">
            <a:avLst/>
          </a:prstGeom>
        </p:spPr>
      </p:pic>
      <p:sp>
        <p:nvSpPr>
          <p:cNvPr id="2" name="Title 1"/>
          <p:cNvSpPr>
            <a:spLocks noGrp="1"/>
          </p:cNvSpPr>
          <p:nvPr>
            <p:ph type="title"/>
          </p:nvPr>
        </p:nvSpPr>
        <p:spPr>
          <a:xfrm>
            <a:off x="1558415" y="420329"/>
            <a:ext cx="6877663"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463040"/>
            <a:ext cx="105156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3200" y="6172201"/>
            <a:ext cx="1524000" cy="485919"/>
          </a:xfrm>
          <a:prstGeom prst="rect">
            <a:avLst/>
          </a:prstGeom>
        </p:spPr>
      </p:pic>
      <p:sp>
        <p:nvSpPr>
          <p:cNvPr id="9" name="Slide Number Placeholder 5"/>
          <p:cNvSpPr>
            <a:spLocks noGrp="1"/>
          </p:cNvSpPr>
          <p:nvPr>
            <p:ph type="sldNum" sz="quarter" idx="12"/>
          </p:nvPr>
        </p:nvSpPr>
        <p:spPr>
          <a:xfrm>
            <a:off x="297428" y="6427019"/>
            <a:ext cx="27432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6293" y="41458"/>
            <a:ext cx="1245831" cy="1068472"/>
          </a:xfrm>
          <a:prstGeom prst="rect">
            <a:avLst/>
          </a:prstGeom>
        </p:spPr>
      </p:pic>
    </p:spTree>
    <p:extLst>
      <p:ext uri="{BB962C8B-B14F-4D97-AF65-F5344CB8AC3E}">
        <p14:creationId xmlns:p14="http://schemas.microsoft.com/office/powerpoint/2010/main" val="39094517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2191996" cy="1219199"/>
          </a:xfrm>
          <a:prstGeom prst="rect">
            <a:avLst/>
          </a:prstGeom>
        </p:spPr>
      </p:pic>
      <p:sp>
        <p:nvSpPr>
          <p:cNvPr id="2" name="Title 1"/>
          <p:cNvSpPr>
            <a:spLocks noGrp="1"/>
          </p:cNvSpPr>
          <p:nvPr>
            <p:ph type="title"/>
          </p:nvPr>
        </p:nvSpPr>
        <p:spPr>
          <a:xfrm>
            <a:off x="1558415" y="420329"/>
            <a:ext cx="6877663"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463040"/>
            <a:ext cx="105156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3200" y="6172201"/>
            <a:ext cx="1524000" cy="485919"/>
          </a:xfrm>
          <a:prstGeom prst="rect">
            <a:avLst/>
          </a:prstGeom>
        </p:spPr>
      </p:pic>
      <p:sp>
        <p:nvSpPr>
          <p:cNvPr id="9" name="Slide Number Placeholder 5"/>
          <p:cNvSpPr>
            <a:spLocks noGrp="1"/>
          </p:cNvSpPr>
          <p:nvPr>
            <p:ph type="sldNum" sz="quarter" idx="12"/>
          </p:nvPr>
        </p:nvSpPr>
        <p:spPr>
          <a:xfrm>
            <a:off x="297428" y="6427019"/>
            <a:ext cx="27432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6293" y="41458"/>
            <a:ext cx="1245831" cy="1068472"/>
          </a:xfrm>
          <a:prstGeom prst="rect">
            <a:avLst/>
          </a:prstGeom>
        </p:spPr>
      </p:pic>
    </p:spTree>
    <p:extLst>
      <p:ext uri="{BB962C8B-B14F-4D97-AF65-F5344CB8AC3E}">
        <p14:creationId xmlns:p14="http://schemas.microsoft.com/office/powerpoint/2010/main" val="40629773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63041"/>
            <a:ext cx="51816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463041"/>
            <a:ext cx="51816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6" cy="1219200"/>
          </a:xfrm>
          <a:prstGeom prst="rect">
            <a:avLst/>
          </a:prstGeom>
        </p:spPr>
      </p:pic>
      <p:sp>
        <p:nvSpPr>
          <p:cNvPr id="9" name="Title 1"/>
          <p:cNvSpPr>
            <a:spLocks noGrp="1"/>
          </p:cNvSpPr>
          <p:nvPr>
            <p:ph type="title"/>
          </p:nvPr>
        </p:nvSpPr>
        <p:spPr>
          <a:xfrm>
            <a:off x="326925" y="254514"/>
            <a:ext cx="8109153"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3200" y="6172201"/>
            <a:ext cx="1524000" cy="485919"/>
          </a:xfrm>
          <a:prstGeom prst="rect">
            <a:avLst/>
          </a:prstGeom>
        </p:spPr>
      </p:pic>
      <p:sp>
        <p:nvSpPr>
          <p:cNvPr id="12" name="Slide Number Placeholder 5"/>
          <p:cNvSpPr>
            <a:spLocks noGrp="1"/>
          </p:cNvSpPr>
          <p:nvPr>
            <p:ph type="sldNum" sz="quarter" idx="12"/>
          </p:nvPr>
        </p:nvSpPr>
        <p:spPr>
          <a:xfrm>
            <a:off x="297428" y="6427019"/>
            <a:ext cx="27432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7949979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97428" y="6427019"/>
            <a:ext cx="27432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Title 1"/>
          <p:cNvSpPr>
            <a:spLocks noGrp="1"/>
          </p:cNvSpPr>
          <p:nvPr>
            <p:ph type="title"/>
          </p:nvPr>
        </p:nvSpPr>
        <p:spPr>
          <a:xfrm>
            <a:off x="326925" y="254514"/>
            <a:ext cx="8109153"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24583082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326925" y="254514"/>
            <a:ext cx="8109153"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17253902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Title 1"/>
          <p:cNvSpPr>
            <a:spLocks noGrp="1"/>
          </p:cNvSpPr>
          <p:nvPr>
            <p:ph type="ctrTitle"/>
          </p:nvPr>
        </p:nvSpPr>
        <p:spPr>
          <a:xfrm>
            <a:off x="914400" y="2595716"/>
            <a:ext cx="103632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87596" y="6427019"/>
            <a:ext cx="27432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523163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A9B5-6EEC-4644-8A84-981BAAC34AB1}"/>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9996C3B-8550-4D67-9CFD-DDBA085A645D}"/>
              </a:ext>
            </a:extLst>
          </p:cNvPr>
          <p:cNvSpPr>
            <a:spLocks noGrp="1"/>
          </p:cNvSpPr>
          <p:nvPr>
            <p:ph sz="half" idx="1"/>
          </p:nvPr>
        </p:nvSpPr>
        <p:spPr>
          <a:xfrm>
            <a:off x="914400" y="1600200"/>
            <a:ext cx="6652847" cy="44714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ED6B3160-76F7-4C9E-A95B-B54A69F151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3560"/>
            <a:ext cx="9003323" cy="325902"/>
          </a:xfrm>
          <a:prstGeom prst="rect">
            <a:avLst/>
          </a:prstGeom>
        </p:spPr>
      </p:pic>
      <p:sp>
        <p:nvSpPr>
          <p:cNvPr id="12" name="Slide Number Placeholder 5">
            <a:extLst>
              <a:ext uri="{FF2B5EF4-FFF2-40B4-BE49-F238E27FC236}">
                <a16:creationId xmlns:a16="http://schemas.microsoft.com/office/drawing/2014/main" id="{39FE48E8-0D84-41FC-8CC5-B1FA7C98BD50}"/>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8" name="Picture 7" descr="A picture containing text&#10;&#10;Description automatically generated">
            <a:extLst>
              <a:ext uri="{FF2B5EF4-FFF2-40B4-BE49-F238E27FC236}">
                <a16:creationId xmlns:a16="http://schemas.microsoft.com/office/drawing/2014/main" id="{278F54E2-EDC1-47AD-AD86-2D876A19A7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spTree>
    <p:extLst>
      <p:ext uri="{BB962C8B-B14F-4D97-AF65-F5344CB8AC3E}">
        <p14:creationId xmlns:p14="http://schemas.microsoft.com/office/powerpoint/2010/main" val="13938369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9" cy="6857999"/>
          </a:xfrm>
          <a:prstGeom prst="rect">
            <a:avLst/>
          </a:prstGeom>
        </p:spPr>
      </p:pic>
      <p:sp>
        <p:nvSpPr>
          <p:cNvPr id="3" name="Title 1"/>
          <p:cNvSpPr>
            <a:spLocks noGrp="1"/>
          </p:cNvSpPr>
          <p:nvPr>
            <p:ph type="ctrTitle"/>
          </p:nvPr>
        </p:nvSpPr>
        <p:spPr>
          <a:xfrm>
            <a:off x="914400" y="2595716"/>
            <a:ext cx="103632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97428" y="6427019"/>
            <a:ext cx="27432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7255950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537600"/>
            <a:ext cx="2743200" cy="183876"/>
          </a:xfrm>
          <a:prstGeom prst="rect">
            <a:avLst/>
          </a:prstGeom>
        </p:spPr>
        <p:txBody>
          <a:bodyPr/>
          <a:lstStyle/>
          <a:p>
            <a:fld id="{49B24EC9-D412-49F8-B26B-B7E454A540B6}" type="datetimeFigureOut">
              <a:rPr lang="en-US" smtClean="0">
                <a:solidFill>
                  <a:prstClr val="black">
                    <a:tint val="75000"/>
                  </a:prstClr>
                </a:solidFill>
              </a:rPr>
              <a:pPr/>
              <a:t>11/9/2022</a:t>
            </a:fld>
            <a:endParaRPr lang="en-US" dirty="0">
              <a:solidFill>
                <a:prstClr val="black">
                  <a:tint val="75000"/>
                </a:prstClr>
              </a:solidFill>
            </a:endParaRPr>
          </a:p>
        </p:txBody>
      </p:sp>
      <p:sp>
        <p:nvSpPr>
          <p:cNvPr id="4" name="Footer Placeholder 3"/>
          <p:cNvSpPr>
            <a:spLocks noGrp="1"/>
          </p:cNvSpPr>
          <p:nvPr>
            <p:ph type="ftr" sz="quarter" idx="11"/>
          </p:nvPr>
        </p:nvSpPr>
        <p:spPr>
          <a:xfrm>
            <a:off x="4038600" y="6537600"/>
            <a:ext cx="4114800" cy="183876"/>
          </a:xfrm>
          <a:prstGeom prst="rect">
            <a:avLst/>
          </a:prstGeom>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11506" y="6418098"/>
            <a:ext cx="834895" cy="322362"/>
          </a:xfrm>
          <a:prstGeom prst="rect">
            <a:avLst/>
          </a:prstGeom>
        </p:spPr>
      </p:pic>
    </p:spTree>
    <p:extLst>
      <p:ext uri="{BB962C8B-B14F-4D97-AF65-F5344CB8AC3E}">
        <p14:creationId xmlns:p14="http://schemas.microsoft.com/office/powerpoint/2010/main" val="6870006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7" name="Picture 6" title="Orange file folder section divi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pPr/>
              <a:t>‹#›</a:t>
            </a:fld>
            <a:endParaRPr lang="en-US" dirty="0"/>
          </a:p>
        </p:txBody>
      </p:sp>
      <p:sp>
        <p:nvSpPr>
          <p:cNvPr id="8"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a:t>Click to edit </a:t>
            </a:r>
            <a:br>
              <a:rPr lang="en-US" dirty="0"/>
            </a:br>
            <a:r>
              <a:rPr lang="en-US" dirty="0"/>
              <a:t>Master title style</a:t>
            </a:r>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Tree>
    <p:extLst>
      <p:ext uri="{BB962C8B-B14F-4D97-AF65-F5344CB8AC3E}">
        <p14:creationId xmlns:p14="http://schemas.microsoft.com/office/powerpoint/2010/main" val="5304718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with page number">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pPr/>
              <a:t>‹#›</a:t>
            </a:fld>
            <a:endParaRPr lang="en-US" dirty="0"/>
          </a:p>
        </p:txBody>
      </p:sp>
    </p:spTree>
    <p:extLst>
      <p:ext uri="{BB962C8B-B14F-4D97-AF65-F5344CB8AC3E}">
        <p14:creationId xmlns:p14="http://schemas.microsoft.com/office/powerpoint/2010/main" val="13743891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Section Divider - green">
    <p:spTree>
      <p:nvGrpSpPr>
        <p:cNvPr id="1" name=""/>
        <p:cNvGrpSpPr/>
        <p:nvPr/>
      </p:nvGrpSpPr>
      <p:grpSpPr>
        <a:xfrm>
          <a:off x="0" y="0"/>
          <a:ext cx="0" cy="0"/>
          <a:chOff x="0" y="0"/>
          <a:chExt cx="0" cy="0"/>
        </a:xfrm>
      </p:grpSpPr>
      <p:pic>
        <p:nvPicPr>
          <p:cNvPr id="6" name="Picture 5" title="Orange section divi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a:t>Click to edit </a:t>
            </a:r>
            <a:br>
              <a:rPr lang="en-US" dirty="0"/>
            </a:br>
            <a:r>
              <a:rPr lang="en-US" dirty="0"/>
              <a:t>Master title style</a:t>
            </a:r>
          </a:p>
        </p:txBody>
      </p:sp>
      <p:pic>
        <p:nvPicPr>
          <p:cNvPr id="8" name="Picture 7"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pPr/>
              <a:t>‹#›</a:t>
            </a:fld>
            <a:endParaRPr lang="en-US" dirty="0"/>
          </a:p>
        </p:txBody>
      </p:sp>
    </p:spTree>
    <p:extLst>
      <p:ext uri="{BB962C8B-B14F-4D97-AF65-F5344CB8AC3E}">
        <p14:creationId xmlns:p14="http://schemas.microsoft.com/office/powerpoint/2010/main" val="24157549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theme" Target="../theme/theme2.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theme" Target="../theme/theme3.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BBF1E7-F2CF-404E-BCDF-64795BBA6C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3733AD-1953-4462-ACB3-8839556F15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13539-E7F0-40F4-AA6B-1E68B27687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D03E31-644F-4482-A294-DFB1AFB0D2B4}" type="datetimeFigureOut">
              <a:rPr lang="en-US" smtClean="0"/>
              <a:t>11/9/2022</a:t>
            </a:fld>
            <a:endParaRPr lang="en-US"/>
          </a:p>
        </p:txBody>
      </p:sp>
      <p:sp>
        <p:nvSpPr>
          <p:cNvPr id="5" name="Footer Placeholder 4">
            <a:extLst>
              <a:ext uri="{FF2B5EF4-FFF2-40B4-BE49-F238E27FC236}">
                <a16:creationId xmlns:a16="http://schemas.microsoft.com/office/drawing/2014/main" id="{D78B7CE3-D098-4CEC-BED0-3E5CC8F66E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D112F3-32F4-49C5-BCC1-2DB2BEDE64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24036D-B5A5-47E8-84FC-EF73A46FFBF9}" type="slidenum">
              <a:rPr lang="en-US" smtClean="0"/>
              <a:t>‹#›</a:t>
            </a:fld>
            <a:endParaRPr lang="en-US"/>
          </a:p>
        </p:txBody>
      </p:sp>
    </p:spTree>
    <p:extLst>
      <p:ext uri="{BB962C8B-B14F-4D97-AF65-F5344CB8AC3E}">
        <p14:creationId xmlns:p14="http://schemas.microsoft.com/office/powerpoint/2010/main" val="3022872388"/>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0" r:id="rId3"/>
    <p:sldLayoutId id="2147483669" r:id="rId4"/>
    <p:sldLayoutId id="2147483661" r:id="rId5"/>
    <p:sldLayoutId id="2147483662" r:id="rId6"/>
    <p:sldLayoutId id="2147483663" r:id="rId7"/>
    <p:sldLayoutId id="2147483664" r:id="rId8"/>
    <p:sldLayoutId id="2147483652" r:id="rId9"/>
    <p:sldLayoutId id="2147483653" r:id="rId10"/>
    <p:sldLayoutId id="2147483667" r:id="rId11"/>
    <p:sldLayoutId id="2147483654" r:id="rId12"/>
    <p:sldLayoutId id="2147483666" r:id="rId13"/>
    <p:sldLayoutId id="2147483656" r:id="rId14"/>
    <p:sldLayoutId id="2147483665" r:id="rId15"/>
    <p:sldLayoutId id="2147483670" r:id="rId16"/>
    <p:sldLayoutId id="2147483655"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00" r:id="rId47"/>
    <p:sldLayoutId id="2147483701" r:id="rId48"/>
    <p:sldLayoutId id="2147483702" r:id="rId49"/>
    <p:sldLayoutId id="2147483703" r:id="rId50"/>
    <p:sldLayoutId id="2147483704" r:id="rId51"/>
    <p:sldLayoutId id="2147483705" r:id="rId52"/>
    <p:sldLayoutId id="2147483706" r:id="rId53"/>
    <p:sldLayoutId id="2147483707" r:id="rId5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solidFill>
              </a:defRPr>
            </a:lvl1pPr>
          </a:lstStyle>
          <a:p>
            <a:fld id="{22D03E31-644F-4482-A294-DFB1AFB0D2B4}" type="datetimeFigureOut">
              <a:rPr lang="en-US" smtClean="0"/>
              <a:t>11/9/2022</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solidFill>
              </a:defRPr>
            </a:lvl1pPr>
          </a:lstStyle>
          <a:p>
            <a:fld id="{F524036D-B5A5-47E8-84FC-EF73A46FFBF9}" type="slidenum">
              <a:rPr lang="en-US" smtClean="0"/>
              <a:t>‹#›</a:t>
            </a:fld>
            <a:endParaRPr lang="en-US"/>
          </a:p>
        </p:txBody>
      </p:sp>
    </p:spTree>
    <p:extLst>
      <p:ext uri="{BB962C8B-B14F-4D97-AF65-F5344CB8AC3E}">
        <p14:creationId xmlns:p14="http://schemas.microsoft.com/office/powerpoint/2010/main" val="37668560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Lst>
  <p:txStyles>
    <p:titleStyle>
      <a:lvl1pPr algn="l" defTabSz="914400" rtl="0" eaLnBrk="1" latinLnBrk="0" hangingPunct="1">
        <a:lnSpc>
          <a:spcPct val="100000"/>
        </a:lnSpc>
        <a:spcBef>
          <a:spcPct val="0"/>
        </a:spcBef>
        <a:buNone/>
        <a:defRPr sz="72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326924" y="6360653"/>
            <a:ext cx="2743200" cy="365125"/>
          </a:xfrm>
          <a:prstGeom prst="rect">
            <a:avLst/>
          </a:prstGeom>
        </p:spPr>
        <p:txBody>
          <a:bodyPr/>
          <a:lstStyle>
            <a:lvl1pPr algn="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34065562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Lst>
  <p:hf hdr="0" ft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53.xml"/><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3.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1.jpeg"/><Relationship Id="rId7" Type="http://schemas.openxmlformats.org/officeDocument/2006/relationships/hyperlink" Target="mailto:dochez_n@cde.stste.co.us" TargetMode="External"/><Relationship Id="rId2" Type="http://schemas.openxmlformats.org/officeDocument/2006/relationships/notesSlide" Target="../notesSlides/notesSlide12.xml"/><Relationship Id="rId1" Type="http://schemas.openxmlformats.org/officeDocument/2006/relationships/slideLayout" Target="../slideLayouts/slideLayout57.xml"/><Relationship Id="rId6" Type="http://schemas.openxmlformats.org/officeDocument/2006/relationships/hyperlink" Target="https://www.cde.state.co.us/nutrition/vcrwebinarrecording" TargetMode="External"/><Relationship Id="rId5" Type="http://schemas.openxmlformats.org/officeDocument/2006/relationships/hyperlink" Target="https://www.cde.state.co.us/nutrition/verificationvcrinstructions" TargetMode="External"/><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hyperlink" Target="https://co.cnpus.com/Colorado/Splash.aspx" TargetMode="External"/><Relationship Id="rId2" Type="http://schemas.openxmlformats.org/officeDocument/2006/relationships/notesSlide" Target="../notesSlides/notesSlide13.xml"/><Relationship Id="rId1" Type="http://schemas.openxmlformats.org/officeDocument/2006/relationships/slideLayout" Target="../slideLayouts/slideLayout52.xml"/><Relationship Id="rId6" Type="http://schemas.openxmlformats.org/officeDocument/2006/relationships/image" Target="../media/image64.png"/><Relationship Id="rId5" Type="http://schemas.openxmlformats.org/officeDocument/2006/relationships/image" Target="../media/image60.png"/><Relationship Id="rId4" Type="http://schemas.openxmlformats.org/officeDocument/2006/relationships/hyperlink" Target="https://app.smartsheet.com/b/form/dfb3a3d8b17647faad9d84f925325f5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52.xml"/><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3.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53.xml"/><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53.xml"/><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53.xml"/><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53.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53.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53.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A8B_F968E061.xml"/><Relationship Id="rId2" Type="http://schemas.openxmlformats.org/officeDocument/2006/relationships/notesSlide" Target="../notesSlides/notesSlide22.xml"/><Relationship Id="rId1" Type="http://schemas.openxmlformats.org/officeDocument/2006/relationships/slideLayout" Target="../slideLayouts/slideLayout53.xml"/><Relationship Id="rId5" Type="http://schemas.openxmlformats.org/officeDocument/2006/relationships/image" Target="../media/image7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A8C_279537E4.xml"/><Relationship Id="rId2" Type="http://schemas.openxmlformats.org/officeDocument/2006/relationships/notesSlide" Target="../notesSlides/notesSlide23.xml"/><Relationship Id="rId1" Type="http://schemas.openxmlformats.org/officeDocument/2006/relationships/slideLayout" Target="../slideLayouts/slideLayout53.xml"/><Relationship Id="rId5" Type="http://schemas.openxmlformats.org/officeDocument/2006/relationships/image" Target="../media/image7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53.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microsoft.com/office/2018/10/relationships/comments" Target="../comments/modernComment_A8E_66BA64F4.xml"/><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53.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53.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53.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53.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63.xml"/><Relationship Id="rId4" Type="http://schemas.openxmlformats.org/officeDocument/2006/relationships/image" Target="../media/image60.png"/></Relationships>
</file>

<file path=ppt/slides/_rels/slide30.xml.rels><?xml version="1.0" encoding="UTF-8" standalone="yes"?>
<Relationships xmlns="http://schemas.openxmlformats.org/package/2006/relationships"><Relationship Id="rId3" Type="http://schemas.microsoft.com/office/2018/10/relationships/comments" Target="../comments/modernComment_A94_97369EBB.xml"/><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53.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53.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53.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53.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53.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53.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93.xml"/><Relationship Id="rId1" Type="http://schemas.openxmlformats.org/officeDocument/2006/relationships/tags" Target="../tags/tag5.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53.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53.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3.xml"/><Relationship Id="rId1" Type="http://schemas.openxmlformats.org/officeDocument/2006/relationships/tags" Target="../tags/tag6.xml"/><Relationship Id="rId5" Type="http://schemas.openxmlformats.org/officeDocument/2006/relationships/image" Target="../media/image78.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3.xml"/><Relationship Id="rId1" Type="http://schemas.openxmlformats.org/officeDocument/2006/relationships/tags" Target="../tags/tag7.xm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3.xml"/><Relationship Id="rId1" Type="http://schemas.openxmlformats.org/officeDocument/2006/relationships/tags" Target="../tags/tag8.xml"/><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hyperlink" Target="https://app.smartsheet.com/b/form/c22b69634b4e4a8596306d45ac107c2f" TargetMode="External"/><Relationship Id="rId2" Type="http://schemas.openxmlformats.org/officeDocument/2006/relationships/notesSlide" Target="../notesSlides/notesSlide43.xml"/><Relationship Id="rId1" Type="http://schemas.openxmlformats.org/officeDocument/2006/relationships/slideLayout" Target="../slideLayouts/slideLayout54.xml"/><Relationship Id="rId6" Type="http://schemas.openxmlformats.org/officeDocument/2006/relationships/image" Target="../media/image60.png"/><Relationship Id="rId5" Type="http://schemas.openxmlformats.org/officeDocument/2006/relationships/image" Target="../media/image82.svg"/><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hyperlink" Target="https://www.surveymonkey.com/r/MG8Z5SV" TargetMode="External"/><Relationship Id="rId2" Type="http://schemas.openxmlformats.org/officeDocument/2006/relationships/notesSlide" Target="../notesSlides/notesSlide44.xml"/><Relationship Id="rId1" Type="http://schemas.openxmlformats.org/officeDocument/2006/relationships/slideLayout" Target="../slideLayouts/slideLayout53.xml"/><Relationship Id="rId5" Type="http://schemas.openxmlformats.org/officeDocument/2006/relationships/image" Target="../media/image83.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hyperlink" Target="mailto:dochez_n@cde.state.co.us" TargetMode="Externa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microsoft.com/office/2018/10/relationships/comments" Target="../comments/modernComment_A7B_8201AD15.xml"/><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59.xml"/><Relationship Id="rId6" Type="http://schemas.openxmlformats.org/officeDocument/2006/relationships/hyperlink" Target="https://www.fns.usda.gov/cr/fns-nondiscrimination-statement" TargetMode="External"/><Relationship Id="rId5" Type="http://schemas.openxmlformats.org/officeDocument/2006/relationships/hyperlink" Target="mailto:program.intake@usda.gov" TargetMode="External"/><Relationship Id="rId4" Type="http://schemas.openxmlformats.org/officeDocument/2006/relationships/hyperlink" Target="https://www.usda.gov/sites/default/files/documents/USDA-OASCR%20P-Complaint-Form-0508-0002-508-11-28-17Fax2Mail.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60.png"/><Relationship Id="rId5" Type="http://schemas.openxmlformats.org/officeDocument/2006/relationships/hyperlink" Target="https://www.cde.state.co.us/nutrition/incomeverificationwebrecord92722" TargetMode="External"/><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9.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2C855-4941-442F-B3F3-BF4EB049E4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0057" y="3403234"/>
            <a:ext cx="8294915" cy="299538"/>
          </a:xfrm>
          <a:prstGeom prst="rect">
            <a:avLst/>
          </a:prstGeom>
        </p:spPr>
      </p:pic>
      <p:sp>
        <p:nvSpPr>
          <p:cNvPr id="8" name="Title 1">
            <a:extLst>
              <a:ext uri="{FF2B5EF4-FFF2-40B4-BE49-F238E27FC236}">
                <a16:creationId xmlns:a16="http://schemas.microsoft.com/office/drawing/2014/main" id="{9014AB2A-99AA-4A32-A97D-6EBE986DEA7E}"/>
              </a:ext>
            </a:extLst>
          </p:cNvPr>
          <p:cNvSpPr txBox="1">
            <a:spLocks/>
          </p:cNvSpPr>
          <p:nvPr/>
        </p:nvSpPr>
        <p:spPr>
          <a:xfrm>
            <a:off x="2560320" y="960120"/>
            <a:ext cx="7077456" cy="2898648"/>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6000" kern="1200">
                <a:solidFill>
                  <a:schemeClr val="tx1"/>
                </a:solidFill>
                <a:latin typeface="Catseye Bold" panose="02000506060000020004" pitchFamily="50" charset="0"/>
                <a:ea typeface="+mj-ea"/>
                <a:cs typeface="+mj-cs"/>
              </a:defRPr>
            </a:lvl1pPr>
          </a:lstStyle>
          <a:p>
            <a:r>
              <a:rPr lang="en-US" sz="5400" dirty="0"/>
              <a:t>Verification Collection Report Webinar</a:t>
            </a:r>
          </a:p>
        </p:txBody>
      </p:sp>
      <p:sp>
        <p:nvSpPr>
          <p:cNvPr id="9" name="Subtitle 2">
            <a:extLst>
              <a:ext uri="{FF2B5EF4-FFF2-40B4-BE49-F238E27FC236}">
                <a16:creationId xmlns:a16="http://schemas.microsoft.com/office/drawing/2014/main" id="{02EC78DF-5B5B-41A8-A981-0E03BA7FC69A}"/>
              </a:ext>
            </a:extLst>
          </p:cNvPr>
          <p:cNvSpPr txBox="1">
            <a:spLocks/>
          </p:cNvSpPr>
          <p:nvPr/>
        </p:nvSpPr>
        <p:spPr>
          <a:xfrm>
            <a:off x="2630424" y="3702772"/>
            <a:ext cx="6931152" cy="941832"/>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School Nutrition Unit</a:t>
            </a:r>
          </a:p>
        </p:txBody>
      </p:sp>
    </p:spTree>
    <p:extLst>
      <p:ext uri="{BB962C8B-B14F-4D97-AF65-F5344CB8AC3E}">
        <p14:creationId xmlns:p14="http://schemas.microsoft.com/office/powerpoint/2010/main" val="287364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normAutofit/>
          </a:bodyPr>
          <a:lstStyle/>
          <a:p>
            <a:r>
              <a:rPr lang="en-US" sz="4800" dirty="0"/>
              <a:t>Verification</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Content Placeholder 3">
            <a:extLst>
              <a:ext uri="{FF2B5EF4-FFF2-40B4-BE49-F238E27FC236}">
                <a16:creationId xmlns:a16="http://schemas.microsoft.com/office/drawing/2014/main" id="{0BABF513-71A7-C1C7-3407-D8B0C2D2217B}"/>
              </a:ext>
            </a:extLst>
          </p:cNvPr>
          <p:cNvSpPr>
            <a:spLocks noGrp="1"/>
          </p:cNvSpPr>
          <p:nvPr>
            <p:ph idx="1"/>
          </p:nvPr>
        </p:nvSpPr>
        <p:spPr/>
        <p:txBody>
          <a:bodyPr/>
          <a:lstStyle/>
          <a:p>
            <a:pPr marL="0" indent="0">
              <a:buNone/>
            </a:pPr>
            <a:r>
              <a:rPr lang="en-US" dirty="0">
                <a:solidFill>
                  <a:srgbClr val="00B050"/>
                </a:solidFill>
              </a:rPr>
              <a:t>Verification</a:t>
            </a:r>
            <a:r>
              <a:rPr lang="en-US" dirty="0">
                <a:solidFill>
                  <a:schemeClr val="tx1"/>
                </a:solidFill>
              </a:rPr>
              <a:t> is the confirmation of eligibility for free and reduced-price school meals based on applications.</a:t>
            </a:r>
          </a:p>
          <a:p>
            <a:endParaRPr lang="en-US" dirty="0"/>
          </a:p>
        </p:txBody>
      </p:sp>
      <p:pic>
        <p:nvPicPr>
          <p:cNvPr id="6" name="table">
            <a:extLst>
              <a:ext uri="{FF2B5EF4-FFF2-40B4-BE49-F238E27FC236}">
                <a16:creationId xmlns:a16="http://schemas.microsoft.com/office/drawing/2014/main" id="{35E7F415-6B91-D9FF-983C-B4C6E7D804EE}"/>
              </a:ext>
            </a:extLst>
          </p:cNvPr>
          <p:cNvPicPr>
            <a:picLocks noChangeAspect="1"/>
          </p:cNvPicPr>
          <p:nvPr/>
        </p:nvPicPr>
        <p:blipFill>
          <a:blip r:embed="rId4"/>
          <a:stretch>
            <a:fillRect/>
          </a:stretch>
        </p:blipFill>
        <p:spPr>
          <a:xfrm>
            <a:off x="1966136" y="2913184"/>
            <a:ext cx="7885655" cy="3653160"/>
          </a:xfrm>
          <a:prstGeom prst="rect">
            <a:avLst/>
          </a:prstGeom>
        </p:spPr>
      </p:pic>
    </p:spTree>
    <p:extLst>
      <p:ext uri="{BB962C8B-B14F-4D97-AF65-F5344CB8AC3E}">
        <p14:creationId xmlns:p14="http://schemas.microsoft.com/office/powerpoint/2010/main" val="2073561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title="Responded vs. Not Responded"/>
          <p:cNvGraphicFramePr>
            <a:graphicFrameLocks noGrp="1"/>
          </p:cNvGraphicFramePr>
          <p:nvPr>
            <p:extLst>
              <p:ext uri="{D42A27DB-BD31-4B8C-83A1-F6EECF244321}">
                <p14:modId xmlns:p14="http://schemas.microsoft.com/office/powerpoint/2010/main" val="3257479906"/>
              </p:ext>
            </p:extLst>
          </p:nvPr>
        </p:nvGraphicFramePr>
        <p:xfrm>
          <a:off x="2233344" y="1907663"/>
          <a:ext cx="7804683" cy="2251821"/>
        </p:xfrm>
        <a:graphic>
          <a:graphicData uri="http://schemas.openxmlformats.org/drawingml/2006/table">
            <a:tbl>
              <a:tblPr firstRow="1" bandRow="1">
                <a:tableStyleId>{85BE263C-DBD7-4A20-BB59-AAB30ACAA65A}</a:tableStyleId>
              </a:tblPr>
              <a:tblGrid>
                <a:gridCol w="7804683">
                  <a:extLst>
                    <a:ext uri="{9D8B030D-6E8A-4147-A177-3AD203B41FA5}">
                      <a16:colId xmlns:a16="http://schemas.microsoft.com/office/drawing/2014/main" val="1921423965"/>
                    </a:ext>
                  </a:extLst>
                </a:gridCol>
              </a:tblGrid>
              <a:tr h="455030">
                <a:tc>
                  <a:txBody>
                    <a:bodyPr/>
                    <a:lstStyle/>
                    <a:p>
                      <a:pPr marL="0" indent="0" algn="ctr">
                        <a:buFont typeface="Wingdings" panose="05000000000000000000" pitchFamily="2" charset="2"/>
                        <a:buNone/>
                      </a:pPr>
                      <a:r>
                        <a:rPr lang="en-US" sz="2800" dirty="0"/>
                        <a:t>Responded Means:</a:t>
                      </a:r>
                      <a:endParaRPr lang="en-US" sz="2800" b="0" baseline="0" dirty="0">
                        <a:solidFill>
                          <a:sysClr val="windowText" lastClr="000000"/>
                        </a:solidFill>
                      </a:endParaRPr>
                    </a:p>
                  </a:txBody>
                  <a:tcPr marL="64294" marR="64294" marT="32147" marB="32147"/>
                </a:tc>
                <a:extLst>
                  <a:ext uri="{0D108BD9-81ED-4DB2-BD59-A6C34878D82A}">
                    <a16:rowId xmlns:a16="http://schemas.microsoft.com/office/drawing/2014/main" val="4053189164"/>
                  </a:ext>
                </a:extLst>
              </a:tr>
              <a:tr h="522391">
                <a:tc>
                  <a:txBody>
                    <a:bodyPr/>
                    <a:lstStyle/>
                    <a:p>
                      <a:pPr marL="0" indent="0" algn="ctr">
                        <a:buFontTx/>
                        <a:buNone/>
                      </a:pPr>
                      <a:r>
                        <a:rPr lang="en-US" sz="2400" dirty="0"/>
                        <a:t>The household</a:t>
                      </a:r>
                      <a:r>
                        <a:rPr lang="en-US" sz="2400" baseline="0" dirty="0"/>
                        <a:t> provided sufficient documentation</a:t>
                      </a:r>
                      <a:endParaRPr lang="en-US" sz="2400" b="1" baseline="0" dirty="0">
                        <a:solidFill>
                          <a:sysClr val="windowText" lastClr="000000"/>
                        </a:solidFill>
                      </a:endParaRPr>
                    </a:p>
                  </a:txBody>
                  <a:tcPr marL="64294" marR="64294" marT="32147" marB="32147"/>
                </a:tc>
                <a:extLst>
                  <a:ext uri="{0D108BD9-81ED-4DB2-BD59-A6C34878D82A}">
                    <a16:rowId xmlns:a16="http://schemas.microsoft.com/office/drawing/2014/main" val="1886686837"/>
                  </a:ext>
                </a:extLst>
              </a:tr>
              <a:tr h="758310">
                <a:tc>
                  <a:txBody>
                    <a:bodyPr/>
                    <a:lstStyle/>
                    <a:p>
                      <a:pPr marL="0" indent="0" algn="ctr">
                        <a:buFontTx/>
                        <a:buNone/>
                      </a:pPr>
                      <a:r>
                        <a:rPr lang="en-US" sz="2400" dirty="0"/>
                        <a:t>Verbal or written notification the household declines benefits</a:t>
                      </a:r>
                      <a:endParaRPr lang="en-US" sz="2400" b="1" dirty="0">
                        <a:solidFill>
                          <a:sysClr val="windowText" lastClr="000000"/>
                        </a:solidFill>
                      </a:endParaRPr>
                    </a:p>
                  </a:txBody>
                  <a:tcPr marL="64294" marR="64294" marT="32147" marB="32147"/>
                </a:tc>
                <a:extLst>
                  <a:ext uri="{0D108BD9-81ED-4DB2-BD59-A6C34878D82A}">
                    <a16:rowId xmlns:a16="http://schemas.microsoft.com/office/drawing/2014/main" val="3901881111"/>
                  </a:ext>
                </a:extLst>
              </a:tr>
              <a:tr h="480106">
                <a:tc>
                  <a:txBody>
                    <a:bodyPr/>
                    <a:lstStyle/>
                    <a:p>
                      <a:pPr marL="0" indent="0" algn="ctr">
                        <a:buFontTx/>
                        <a:buNone/>
                      </a:pPr>
                      <a:r>
                        <a:rPr lang="en-US" sz="2400" dirty="0"/>
                        <a:t>The household</a:t>
                      </a:r>
                      <a:r>
                        <a:rPr lang="en-US" sz="2400" baseline="0" dirty="0"/>
                        <a:t> is directly certified**</a:t>
                      </a:r>
                      <a:endParaRPr lang="en-US" sz="2400" b="0" dirty="0">
                        <a:solidFill>
                          <a:sysClr val="windowText" lastClr="000000"/>
                        </a:solidFill>
                      </a:endParaRPr>
                    </a:p>
                  </a:txBody>
                  <a:tcPr marL="64294" marR="64294" marT="32147" marB="32147"/>
                </a:tc>
                <a:extLst>
                  <a:ext uri="{0D108BD9-81ED-4DB2-BD59-A6C34878D82A}">
                    <a16:rowId xmlns:a16="http://schemas.microsoft.com/office/drawing/2014/main" val="10003"/>
                  </a:ext>
                </a:extLst>
              </a:tr>
            </a:tbl>
          </a:graphicData>
        </a:graphic>
      </p:graphicFrame>
      <p:sp>
        <p:nvSpPr>
          <p:cNvPr id="3" name="Title 2"/>
          <p:cNvSpPr>
            <a:spLocks noGrp="1"/>
          </p:cNvSpPr>
          <p:nvPr>
            <p:ph type="title"/>
          </p:nvPr>
        </p:nvSpPr>
        <p:spPr>
          <a:xfrm>
            <a:off x="1445091" y="575898"/>
            <a:ext cx="7886700" cy="710141"/>
          </a:xfrm>
        </p:spPr>
        <p:txBody>
          <a:bodyPr>
            <a:noAutofit/>
          </a:bodyPr>
          <a:lstStyle/>
          <a:p>
            <a:r>
              <a:rPr lang="en-US" sz="4800" dirty="0"/>
              <a:t>Verification:</a:t>
            </a:r>
            <a:br>
              <a:rPr lang="en-US" sz="4800" dirty="0"/>
            </a:br>
            <a:r>
              <a:rPr lang="en-US" sz="4800" dirty="0"/>
              <a:t>Responded vs. Not Responded</a:t>
            </a:r>
          </a:p>
        </p:txBody>
      </p:sp>
      <p:graphicFrame>
        <p:nvGraphicFramePr>
          <p:cNvPr id="5" name="Table 4"/>
          <p:cNvGraphicFramePr>
            <a:graphicFrameLocks noGrp="1"/>
          </p:cNvGraphicFramePr>
          <p:nvPr/>
        </p:nvGraphicFramePr>
        <p:xfrm>
          <a:off x="2233344" y="4159484"/>
          <a:ext cx="7804105" cy="1880939"/>
        </p:xfrm>
        <a:graphic>
          <a:graphicData uri="http://schemas.openxmlformats.org/drawingml/2006/table">
            <a:tbl>
              <a:tblPr firstRow="1" bandRow="1">
                <a:tableStyleId>{85BE263C-DBD7-4A20-BB59-AAB30ACAA65A}</a:tableStyleId>
              </a:tblPr>
              <a:tblGrid>
                <a:gridCol w="7804105">
                  <a:extLst>
                    <a:ext uri="{9D8B030D-6E8A-4147-A177-3AD203B41FA5}">
                      <a16:colId xmlns:a16="http://schemas.microsoft.com/office/drawing/2014/main" val="20000"/>
                    </a:ext>
                  </a:extLst>
                </a:gridCol>
              </a:tblGrid>
              <a:tr h="362605">
                <a:tc>
                  <a:txBody>
                    <a:bodyPr/>
                    <a:lstStyle/>
                    <a:p>
                      <a:pPr marL="0" indent="0" algn="ctr">
                        <a:buFont typeface="Wingdings" panose="05000000000000000000" pitchFamily="2" charset="2"/>
                        <a:buNone/>
                      </a:pPr>
                      <a:r>
                        <a:rPr lang="en-US" sz="2800" baseline="0" dirty="0"/>
                        <a:t>Not Responded Means:</a:t>
                      </a:r>
                      <a:endParaRPr lang="en-US" sz="2800" b="0" baseline="0" dirty="0">
                        <a:solidFill>
                          <a:sysClr val="windowText" lastClr="000000"/>
                        </a:solidFill>
                      </a:endParaRPr>
                    </a:p>
                  </a:txBody>
                  <a:tcPr marL="64294" marR="64294" marT="32147" marB="32147"/>
                </a:tc>
                <a:extLst>
                  <a:ext uri="{0D108BD9-81ED-4DB2-BD59-A6C34878D82A}">
                    <a16:rowId xmlns:a16="http://schemas.microsoft.com/office/drawing/2014/main" val="10000"/>
                  </a:ext>
                </a:extLst>
              </a:tr>
              <a:tr h="677729">
                <a:tc>
                  <a:txBody>
                    <a:bodyPr/>
                    <a:lstStyle/>
                    <a:p>
                      <a:pPr marL="0" indent="0" algn="ctr">
                        <a:buFontTx/>
                        <a:buNone/>
                      </a:pPr>
                      <a:r>
                        <a:rPr lang="en-US" sz="2400" baseline="0" dirty="0"/>
                        <a:t>The household did not provide sufficient documentation</a:t>
                      </a:r>
                      <a:endParaRPr lang="en-US" sz="2400" b="1" baseline="0" dirty="0">
                        <a:solidFill>
                          <a:sysClr val="windowText" lastClr="000000"/>
                        </a:solidFill>
                      </a:endParaRPr>
                    </a:p>
                  </a:txBody>
                  <a:tcPr marL="64294" marR="64294" marT="32147" marB="32147"/>
                </a:tc>
                <a:extLst>
                  <a:ext uri="{0D108BD9-81ED-4DB2-BD59-A6C34878D82A}">
                    <a16:rowId xmlns:a16="http://schemas.microsoft.com/office/drawing/2014/main" val="10001"/>
                  </a:ext>
                </a:extLst>
              </a:tr>
              <a:tr h="712196">
                <a:tc>
                  <a:txBody>
                    <a:bodyPr/>
                    <a:lstStyle/>
                    <a:p>
                      <a:pPr marL="0" indent="0" algn="ctr">
                        <a:buFontTx/>
                        <a:buNone/>
                      </a:pPr>
                      <a:r>
                        <a:rPr lang="en-US" sz="2400" dirty="0"/>
                        <a:t>The household did not provide a response</a:t>
                      </a:r>
                      <a:endParaRPr lang="en-US" sz="2400" b="1" dirty="0">
                        <a:solidFill>
                          <a:sysClr val="windowText" lastClr="000000"/>
                        </a:solidFill>
                      </a:endParaRPr>
                    </a:p>
                  </a:txBody>
                  <a:tcPr marL="64294" marR="64294" marT="32147" marB="32147"/>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1365099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D99CA7F-8B87-4431-852C-815754D1C5A7}"/>
              </a:ext>
            </a:extLst>
          </p:cNvPr>
          <p:cNvPicPr>
            <a:picLocks noGrp="1" noChangeAspect="1"/>
          </p:cNvPicPr>
          <p:nvPr>
            <p:ph type="pic" sz="quarter" idx="14"/>
          </p:nvPr>
        </p:nvPicPr>
        <p:blipFill>
          <a:blip r:embed="rId3"/>
          <a:srcRect t="3656" b="3656"/>
          <a:stretch/>
        </p:blipFill>
        <p:spPr/>
      </p:pic>
      <p:pic>
        <p:nvPicPr>
          <p:cNvPr id="8" name="Picture Placeholder 7" descr="group of people high fiving&#10;">
            <a:extLst>
              <a:ext uri="{FF2B5EF4-FFF2-40B4-BE49-F238E27FC236}">
                <a16:creationId xmlns:a16="http://schemas.microsoft.com/office/drawing/2014/main" id="{F602090C-4003-4A9A-8F17-0FDDFD83F825}"/>
              </a:ext>
            </a:extLst>
          </p:cNvPr>
          <p:cNvPicPr>
            <a:picLocks noGrp="1" noChangeAspect="1"/>
          </p:cNvPicPr>
          <p:nvPr>
            <p:ph type="pic" sz="quarter" idx="13"/>
          </p:nvPr>
        </p:nvPicPr>
        <p:blipFill rotWithShape="1">
          <a:blip r:embed="rId4"/>
          <a:srcRect/>
          <a:stretch/>
        </p:blipFill>
        <p:spPr/>
      </p:pic>
      <p:sp>
        <p:nvSpPr>
          <p:cNvPr id="4" name="Title 3">
            <a:extLst>
              <a:ext uri="{FF2B5EF4-FFF2-40B4-BE49-F238E27FC236}">
                <a16:creationId xmlns:a16="http://schemas.microsoft.com/office/drawing/2014/main" id="{858C0DDC-D116-43DA-B0B5-A6A82668AD5D}"/>
              </a:ext>
            </a:extLst>
          </p:cNvPr>
          <p:cNvSpPr>
            <a:spLocks noGrp="1"/>
          </p:cNvSpPr>
          <p:nvPr>
            <p:ph type="title"/>
          </p:nvPr>
        </p:nvSpPr>
        <p:spPr/>
        <p:txBody>
          <a:bodyPr>
            <a:noAutofit/>
          </a:bodyPr>
          <a:lstStyle/>
          <a:p>
            <a:r>
              <a:rPr lang="en-US" sz="4800" dirty="0"/>
              <a:t>How to complete the VCR</a:t>
            </a:r>
          </a:p>
        </p:txBody>
      </p:sp>
      <p:sp>
        <p:nvSpPr>
          <p:cNvPr id="5" name="Content Placeholder 4">
            <a:extLst>
              <a:ext uri="{FF2B5EF4-FFF2-40B4-BE49-F238E27FC236}">
                <a16:creationId xmlns:a16="http://schemas.microsoft.com/office/drawing/2014/main" id="{5B430F02-9645-4F56-99F7-1DC2F76FFFE5}"/>
              </a:ext>
            </a:extLst>
          </p:cNvPr>
          <p:cNvSpPr>
            <a:spLocks noGrp="1"/>
          </p:cNvSpPr>
          <p:nvPr>
            <p:ph idx="1"/>
          </p:nvPr>
        </p:nvSpPr>
        <p:spPr/>
        <p:txBody>
          <a:bodyPr/>
          <a:lstStyle/>
          <a:p>
            <a:r>
              <a:rPr lang="en-US" sz="2400" dirty="0"/>
              <a:t>Use the resources available:</a:t>
            </a:r>
          </a:p>
          <a:p>
            <a:pPr marL="342900" indent="-342900">
              <a:buFont typeface="Arial" panose="020B0604020202020204" pitchFamily="34" charset="0"/>
              <a:buChar char="•"/>
            </a:pPr>
            <a:r>
              <a:rPr lang="en-US" sz="2400" dirty="0">
                <a:hlinkClick r:id="rId5"/>
              </a:rPr>
              <a:t>VCR Instructions </a:t>
            </a:r>
            <a:endParaRPr lang="en-US" sz="2400" dirty="0"/>
          </a:p>
          <a:p>
            <a:pPr marL="342900" indent="-342900">
              <a:buFont typeface="Arial" panose="020B0604020202020204" pitchFamily="34" charset="0"/>
              <a:buChar char="•"/>
            </a:pPr>
            <a:r>
              <a:rPr lang="en-US" dirty="0">
                <a:hlinkClick r:id="rId6"/>
              </a:rPr>
              <a:t>Webinar content</a:t>
            </a:r>
            <a:endParaRPr lang="en-US" dirty="0"/>
          </a:p>
          <a:p>
            <a:pPr marL="342900" indent="-342900">
              <a:buFont typeface="Arial" panose="020B0604020202020204" pitchFamily="34" charset="0"/>
              <a:buChar char="•"/>
            </a:pPr>
            <a:r>
              <a:rPr lang="en-US" dirty="0">
                <a:hlinkClick r:id="rId7"/>
              </a:rPr>
              <a:t>CDE Team</a:t>
            </a:r>
            <a:endParaRPr lang="en-US" sz="2400" dirty="0"/>
          </a:p>
          <a:p>
            <a:endParaRPr lang="en-US" sz="2400" dirty="0"/>
          </a:p>
        </p:txBody>
      </p:sp>
      <p:pic>
        <p:nvPicPr>
          <p:cNvPr id="9" name="Picture 8" descr="Icon&#10;&#10;Description automatically generated">
            <a:extLst>
              <a:ext uri="{FF2B5EF4-FFF2-40B4-BE49-F238E27FC236}">
                <a16:creationId xmlns:a16="http://schemas.microsoft.com/office/drawing/2014/main" id="{0D36ED96-022A-45E0-9FDB-99BC7703973C}"/>
              </a:ext>
            </a:extLst>
          </p:cNvPr>
          <p:cNvPicPr>
            <a:picLocks noChangeAspect="1"/>
          </p:cNvPicPr>
          <p:nvPr/>
        </p:nvPicPr>
        <p:blipFill>
          <a:blip r:embed="rId8"/>
          <a:stretch>
            <a:fillRect/>
          </a:stretch>
        </p:blipFill>
        <p:spPr>
          <a:xfrm>
            <a:off x="10445859" y="6060691"/>
            <a:ext cx="1668651" cy="709387"/>
          </a:xfrm>
          <a:prstGeom prst="rect">
            <a:avLst/>
          </a:prstGeom>
        </p:spPr>
      </p:pic>
    </p:spTree>
    <p:extLst>
      <p:ext uri="{BB962C8B-B14F-4D97-AF65-F5344CB8AC3E}">
        <p14:creationId xmlns:p14="http://schemas.microsoft.com/office/powerpoint/2010/main" val="3557602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6002-E7C9-43AE-8B63-5ABE487D94F9}"/>
              </a:ext>
            </a:extLst>
          </p:cNvPr>
          <p:cNvSpPr>
            <a:spLocks noGrp="1"/>
          </p:cNvSpPr>
          <p:nvPr>
            <p:ph type="title"/>
          </p:nvPr>
        </p:nvSpPr>
        <p:spPr/>
        <p:txBody>
          <a:bodyPr>
            <a:normAutofit/>
          </a:bodyPr>
          <a:lstStyle/>
          <a:p>
            <a:r>
              <a:rPr lang="en-US" sz="4800" dirty="0"/>
              <a:t>Getting Started</a:t>
            </a:r>
          </a:p>
        </p:txBody>
      </p:sp>
      <p:sp>
        <p:nvSpPr>
          <p:cNvPr id="14" name="Text Placeholder 13">
            <a:extLst>
              <a:ext uri="{FF2B5EF4-FFF2-40B4-BE49-F238E27FC236}">
                <a16:creationId xmlns:a16="http://schemas.microsoft.com/office/drawing/2014/main" id="{A3312664-75A7-465D-B522-B4D1998EE835}"/>
              </a:ext>
            </a:extLst>
          </p:cNvPr>
          <p:cNvSpPr>
            <a:spLocks noGrp="1"/>
          </p:cNvSpPr>
          <p:nvPr>
            <p:ph type="body" idx="1"/>
          </p:nvPr>
        </p:nvSpPr>
        <p:spPr/>
        <p:txBody>
          <a:bodyPr/>
          <a:lstStyle/>
          <a:p>
            <a:r>
              <a:rPr lang="en-US" dirty="0"/>
              <a:t>Access the VCR</a:t>
            </a:r>
          </a:p>
        </p:txBody>
      </p:sp>
      <p:sp>
        <p:nvSpPr>
          <p:cNvPr id="15" name="Content Placeholder 14">
            <a:extLst>
              <a:ext uri="{FF2B5EF4-FFF2-40B4-BE49-F238E27FC236}">
                <a16:creationId xmlns:a16="http://schemas.microsoft.com/office/drawing/2014/main" id="{91B932A8-2C41-4CC8-B93B-6E5AD145A60B}"/>
              </a:ext>
            </a:extLst>
          </p:cNvPr>
          <p:cNvSpPr>
            <a:spLocks noGrp="1"/>
          </p:cNvSpPr>
          <p:nvPr>
            <p:ph sz="half" idx="2"/>
          </p:nvPr>
        </p:nvSpPr>
        <p:spPr/>
        <p:txBody>
          <a:bodyPr>
            <a:normAutofit fontScale="92500" lnSpcReduction="20000"/>
          </a:bodyPr>
          <a:lstStyle/>
          <a:p>
            <a:pPr lvl="0"/>
            <a:r>
              <a:rPr lang="en-US" sz="2000" b="0" i="0" u="none" dirty="0">
                <a:latin typeface="Trebuchet MS" panose="020B0603020202020204" pitchFamily="34" charset="0"/>
              </a:rPr>
              <a:t>The VCR is completed in the </a:t>
            </a:r>
            <a:r>
              <a:rPr lang="en-US" sz="2000" b="0" i="0" u="none" dirty="0">
                <a:latin typeface="Trebuchet MS" panose="020B0603020202020204" pitchFamily="34" charset="0"/>
                <a:hlinkClick r:id="rId3"/>
              </a:rPr>
              <a:t>SNP Portal </a:t>
            </a:r>
            <a:r>
              <a:rPr lang="en-US" sz="2000" b="0" i="0" u="none" dirty="0">
                <a:latin typeface="Trebuchet MS" panose="020B0603020202020204" pitchFamily="34" charset="0"/>
              </a:rPr>
              <a:t>in the School Nutrition Programs section under the Applications tab. </a:t>
            </a:r>
          </a:p>
          <a:p>
            <a:pPr marL="964372" lvl="7" indent="-321457">
              <a:spcBef>
                <a:spcPts val="0"/>
              </a:spcBef>
              <a:spcAft>
                <a:spcPts val="1200"/>
              </a:spcAft>
              <a:buFont typeface="Courier New" panose="02070309020205020404" pitchFamily="49" charset="0"/>
              <a:buChar char="o"/>
            </a:pPr>
            <a:endParaRPr lang="en-US" sz="2400" dirty="0"/>
          </a:p>
          <a:p>
            <a:pPr marL="964372" lvl="7" indent="-321457">
              <a:spcBef>
                <a:spcPts val="0"/>
              </a:spcBef>
              <a:spcAft>
                <a:spcPts val="1200"/>
              </a:spcAft>
              <a:buFont typeface="Courier New" panose="02070309020205020404" pitchFamily="49" charset="0"/>
              <a:buChar char="o"/>
            </a:pPr>
            <a:r>
              <a:rPr lang="en-US" sz="2200" dirty="0"/>
              <a:t>Current Users: use your existing username and password</a:t>
            </a:r>
          </a:p>
          <a:p>
            <a:pPr marL="964372" lvl="7" indent="-321457">
              <a:spcBef>
                <a:spcPts val="0"/>
              </a:spcBef>
              <a:spcAft>
                <a:spcPts val="1200"/>
              </a:spcAft>
              <a:buFont typeface="Courier New" panose="02070309020205020404" pitchFamily="49" charset="0"/>
              <a:buChar char="o"/>
            </a:pPr>
            <a:r>
              <a:rPr lang="en-US" sz="2200" dirty="0"/>
              <a:t>New Users: Complete the New User Request form: </a:t>
            </a:r>
            <a:r>
              <a:rPr lang="en-US" sz="1800" dirty="0">
                <a:effectLst/>
                <a:latin typeface="Segoe UI" panose="020B0502040204020203" pitchFamily="34" charset="0"/>
                <a:hlinkClick r:id="rId4"/>
              </a:rPr>
              <a:t>https://app.smartsheet.com/b/form/dfb3a3d8b17647faad9d84f925325f58</a:t>
            </a:r>
            <a:r>
              <a:rPr lang="en-US" sz="1800" dirty="0">
                <a:effectLst/>
                <a:latin typeface="Segoe UI" panose="020B0502040204020203" pitchFamily="34" charset="0"/>
              </a:rPr>
              <a:t> </a:t>
            </a:r>
            <a:endParaRPr lang="en-US" dirty="0"/>
          </a:p>
        </p:txBody>
      </p:sp>
      <p:pic>
        <p:nvPicPr>
          <p:cNvPr id="8" name="Picture 7" descr="Icon&#10;&#10;Description automatically generated">
            <a:extLst>
              <a:ext uri="{FF2B5EF4-FFF2-40B4-BE49-F238E27FC236}">
                <a16:creationId xmlns:a16="http://schemas.microsoft.com/office/drawing/2014/main" id="{4F6877ED-8E2A-4B1E-B73A-67CD46FDD21C}"/>
              </a:ext>
            </a:extLst>
          </p:cNvPr>
          <p:cNvPicPr>
            <a:picLocks noChangeAspect="1"/>
          </p:cNvPicPr>
          <p:nvPr/>
        </p:nvPicPr>
        <p:blipFill>
          <a:blip r:embed="rId5"/>
          <a:stretch>
            <a:fillRect/>
          </a:stretch>
        </p:blipFill>
        <p:spPr>
          <a:xfrm>
            <a:off x="10445859" y="6060691"/>
            <a:ext cx="1668651" cy="709387"/>
          </a:xfrm>
          <a:prstGeom prst="rect">
            <a:avLst/>
          </a:prstGeom>
        </p:spPr>
      </p:pic>
      <p:pic>
        <p:nvPicPr>
          <p:cNvPr id="9" name="Picture 8">
            <a:extLst>
              <a:ext uri="{FF2B5EF4-FFF2-40B4-BE49-F238E27FC236}">
                <a16:creationId xmlns:a16="http://schemas.microsoft.com/office/drawing/2014/main" id="{6AAFFA64-A82F-102C-A90A-9C7D927D9D8B}"/>
              </a:ext>
            </a:extLst>
          </p:cNvPr>
          <p:cNvPicPr>
            <a:picLocks noChangeAspect="1"/>
          </p:cNvPicPr>
          <p:nvPr/>
        </p:nvPicPr>
        <p:blipFill>
          <a:blip r:embed="rId6"/>
          <a:stretch>
            <a:fillRect/>
          </a:stretch>
        </p:blipFill>
        <p:spPr>
          <a:xfrm>
            <a:off x="5997575" y="1712648"/>
            <a:ext cx="5626830" cy="4326082"/>
          </a:xfrm>
          <a:prstGeom prst="rect">
            <a:avLst/>
          </a:prstGeom>
        </p:spPr>
      </p:pic>
      <p:sp>
        <p:nvSpPr>
          <p:cNvPr id="10" name="Arrow: Right 9">
            <a:extLst>
              <a:ext uri="{FF2B5EF4-FFF2-40B4-BE49-F238E27FC236}">
                <a16:creationId xmlns:a16="http://schemas.microsoft.com/office/drawing/2014/main" id="{41664F01-2029-FDFE-68D6-D5E8025318A0}"/>
              </a:ext>
            </a:extLst>
          </p:cNvPr>
          <p:cNvSpPr/>
          <p:nvPr/>
        </p:nvSpPr>
        <p:spPr>
          <a:xfrm>
            <a:off x="4894118" y="3151745"/>
            <a:ext cx="1300309" cy="4423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436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6002-E7C9-43AE-8B63-5ABE487D94F9}"/>
              </a:ext>
            </a:extLst>
          </p:cNvPr>
          <p:cNvSpPr>
            <a:spLocks noGrp="1"/>
          </p:cNvSpPr>
          <p:nvPr>
            <p:ph type="title"/>
          </p:nvPr>
        </p:nvSpPr>
        <p:spPr/>
        <p:txBody>
          <a:bodyPr>
            <a:normAutofit/>
          </a:bodyPr>
          <a:lstStyle/>
          <a:p>
            <a:r>
              <a:rPr lang="en-US" dirty="0"/>
              <a:t>Getting Started - continued</a:t>
            </a:r>
          </a:p>
        </p:txBody>
      </p:sp>
      <p:sp>
        <p:nvSpPr>
          <p:cNvPr id="15" name="Content Placeholder 14">
            <a:extLst>
              <a:ext uri="{FF2B5EF4-FFF2-40B4-BE49-F238E27FC236}">
                <a16:creationId xmlns:a16="http://schemas.microsoft.com/office/drawing/2014/main" id="{91B932A8-2C41-4CC8-B93B-6E5AD145A60B}"/>
              </a:ext>
            </a:extLst>
          </p:cNvPr>
          <p:cNvSpPr>
            <a:spLocks noGrp="1"/>
          </p:cNvSpPr>
          <p:nvPr>
            <p:ph sz="half" idx="2"/>
          </p:nvPr>
        </p:nvSpPr>
        <p:spPr>
          <a:xfrm>
            <a:off x="839788" y="2566556"/>
            <a:ext cx="3794557" cy="3623932"/>
          </a:xfrm>
        </p:spPr>
        <p:txBody>
          <a:bodyPr>
            <a:normAutofit/>
          </a:bodyPr>
          <a:lstStyle/>
          <a:p>
            <a:pPr marL="0" lvl="0" indent="0">
              <a:buNone/>
            </a:pPr>
            <a:r>
              <a:rPr lang="en-US" sz="2000" dirty="0">
                <a:latin typeface="Trebuchet MS" panose="020B0603020202020204" pitchFamily="34" charset="0"/>
              </a:rPr>
              <a:t>The first time accessing the VCR, click “Modify. </a:t>
            </a:r>
          </a:p>
          <a:p>
            <a:pPr marL="0" lvl="0" indent="0">
              <a:buNone/>
            </a:pPr>
            <a:endParaRPr lang="en-US" sz="2000" dirty="0">
              <a:latin typeface="Trebuchet MS" panose="020B0603020202020204" pitchFamily="34" charset="0"/>
            </a:endParaRPr>
          </a:p>
          <a:p>
            <a:pPr marL="0" lvl="0" indent="0">
              <a:buNone/>
            </a:pPr>
            <a:r>
              <a:rPr lang="en-US" sz="2000" dirty="0">
                <a:latin typeface="Trebuchet MS" panose="020B0603020202020204" pitchFamily="34" charset="0"/>
              </a:rPr>
              <a:t>This will open the form for the school year.  </a:t>
            </a:r>
            <a:endParaRPr lang="en-US" sz="2200" dirty="0"/>
          </a:p>
          <a:p>
            <a:pPr marL="0" indent="0">
              <a:buNone/>
            </a:pPr>
            <a:endParaRPr lang="en-US" dirty="0"/>
          </a:p>
        </p:txBody>
      </p:sp>
      <p:pic>
        <p:nvPicPr>
          <p:cNvPr id="8" name="Picture 7" descr="Icon&#10;&#10;Description automatically generated">
            <a:extLst>
              <a:ext uri="{FF2B5EF4-FFF2-40B4-BE49-F238E27FC236}">
                <a16:creationId xmlns:a16="http://schemas.microsoft.com/office/drawing/2014/main" id="{4F6877ED-8E2A-4B1E-B73A-67CD46FDD21C}"/>
              </a:ext>
            </a:extLst>
          </p:cNvPr>
          <p:cNvPicPr>
            <a:picLocks noChangeAspect="1"/>
          </p:cNvPicPr>
          <p:nvPr/>
        </p:nvPicPr>
        <p:blipFill>
          <a:blip r:embed="rId3"/>
          <a:stretch>
            <a:fillRect/>
          </a:stretch>
        </p:blipFill>
        <p:spPr>
          <a:xfrm>
            <a:off x="10445859" y="6060691"/>
            <a:ext cx="1668651" cy="709387"/>
          </a:xfrm>
          <a:prstGeom prst="rect">
            <a:avLst/>
          </a:prstGeom>
        </p:spPr>
      </p:pic>
      <p:pic>
        <p:nvPicPr>
          <p:cNvPr id="4" name="Picture 3">
            <a:extLst>
              <a:ext uri="{FF2B5EF4-FFF2-40B4-BE49-F238E27FC236}">
                <a16:creationId xmlns:a16="http://schemas.microsoft.com/office/drawing/2014/main" id="{C0BB892B-A1FE-D362-0F0D-5A85D9456BE8}"/>
              </a:ext>
            </a:extLst>
          </p:cNvPr>
          <p:cNvPicPr>
            <a:picLocks noChangeAspect="1"/>
          </p:cNvPicPr>
          <p:nvPr/>
        </p:nvPicPr>
        <p:blipFill>
          <a:blip r:embed="rId4"/>
          <a:stretch>
            <a:fillRect/>
          </a:stretch>
        </p:blipFill>
        <p:spPr>
          <a:xfrm>
            <a:off x="4963832" y="2566556"/>
            <a:ext cx="7067550" cy="2143125"/>
          </a:xfrm>
          <a:prstGeom prst="rect">
            <a:avLst/>
          </a:prstGeom>
        </p:spPr>
      </p:pic>
      <p:sp>
        <p:nvSpPr>
          <p:cNvPr id="10" name="Arrow: Right 9">
            <a:extLst>
              <a:ext uri="{FF2B5EF4-FFF2-40B4-BE49-F238E27FC236}">
                <a16:creationId xmlns:a16="http://schemas.microsoft.com/office/drawing/2014/main" id="{41664F01-2029-FDFE-68D6-D5E8025318A0}"/>
              </a:ext>
            </a:extLst>
          </p:cNvPr>
          <p:cNvSpPr/>
          <p:nvPr/>
        </p:nvSpPr>
        <p:spPr>
          <a:xfrm>
            <a:off x="3757042" y="3207835"/>
            <a:ext cx="1300309" cy="4423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0981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4" y="454150"/>
            <a:ext cx="7886700" cy="710141"/>
          </a:xfrm>
        </p:spPr>
        <p:txBody>
          <a:bodyPr>
            <a:noAutofit/>
          </a:bodyPr>
          <a:lstStyle/>
          <a:p>
            <a:r>
              <a:rPr lang="en-US" sz="4800" dirty="0"/>
              <a:t>Sections of the VCR</a:t>
            </a:r>
          </a:p>
        </p:txBody>
      </p:sp>
      <p:graphicFrame>
        <p:nvGraphicFramePr>
          <p:cNvPr id="5" name="Content Placeholder 4" title="VCR Sections"/>
          <p:cNvGraphicFramePr>
            <a:graphicFrameLocks noGrp="1"/>
          </p:cNvGraphicFramePr>
          <p:nvPr>
            <p:ph idx="1"/>
            <p:extLst>
              <p:ext uri="{D42A27DB-BD31-4B8C-83A1-F6EECF244321}">
                <p14:modId xmlns:p14="http://schemas.microsoft.com/office/powerpoint/2010/main" val="3969916498"/>
              </p:ext>
            </p:extLst>
          </p:nvPr>
        </p:nvGraphicFramePr>
        <p:xfrm>
          <a:off x="727364" y="1836650"/>
          <a:ext cx="10806545" cy="4841130"/>
        </p:xfrm>
        <a:graphic>
          <a:graphicData uri="http://schemas.openxmlformats.org/drawingml/2006/table">
            <a:tbl>
              <a:tblPr firstRow="1" bandRow="1">
                <a:tableStyleId>{5DA37D80-6434-44D0-A028-1B22A696006F}</a:tableStyleId>
              </a:tblPr>
              <a:tblGrid>
                <a:gridCol w="2151696">
                  <a:extLst>
                    <a:ext uri="{9D8B030D-6E8A-4147-A177-3AD203B41FA5}">
                      <a16:colId xmlns:a16="http://schemas.microsoft.com/office/drawing/2014/main" val="20000"/>
                    </a:ext>
                  </a:extLst>
                </a:gridCol>
                <a:gridCol w="8654849">
                  <a:extLst>
                    <a:ext uri="{9D8B030D-6E8A-4147-A177-3AD203B41FA5}">
                      <a16:colId xmlns:a16="http://schemas.microsoft.com/office/drawing/2014/main" val="20001"/>
                    </a:ext>
                  </a:extLst>
                </a:gridCol>
              </a:tblGrid>
              <a:tr h="517086">
                <a:tc gridSpan="2">
                  <a:txBody>
                    <a:bodyPr/>
                    <a:lstStyle/>
                    <a:p>
                      <a:r>
                        <a:rPr lang="en-US" sz="2800" b="0" dirty="0">
                          <a:latin typeface="Trebuchet MS" panose="020B0603020202020204" pitchFamily="34" charset="0"/>
                        </a:rPr>
                        <a:t>General Information </a:t>
                      </a:r>
                    </a:p>
                  </a:txBody>
                  <a:tcPr marL="58160" marR="58160" marT="32147" marB="32147"/>
                </a:tc>
                <a:tc hMerge="1">
                  <a:txBody>
                    <a:bodyPr/>
                    <a:lstStyle/>
                    <a:p>
                      <a:endParaRPr lang="en-US" sz="2800" b="0" dirty="0">
                        <a:latin typeface="Trebuchet MS" panose="020B0603020202020204" pitchFamily="34" charset="0"/>
                      </a:endParaRPr>
                    </a:p>
                  </a:txBody>
                  <a:tcPr marL="58160" marR="58160" marT="32147" marB="32147"/>
                </a:tc>
                <a:extLst>
                  <a:ext uri="{0D108BD9-81ED-4DB2-BD59-A6C34878D82A}">
                    <a16:rowId xmlns:a16="http://schemas.microsoft.com/office/drawing/2014/main" val="3062998938"/>
                  </a:ext>
                </a:extLst>
              </a:tr>
              <a:tr h="857176">
                <a:tc>
                  <a:txBody>
                    <a:bodyPr/>
                    <a:lstStyle/>
                    <a:p>
                      <a:r>
                        <a:rPr lang="en-US" sz="2800" b="0" dirty="0"/>
                        <a:t>Section 1: </a:t>
                      </a:r>
                      <a:endParaRPr lang="en-US" sz="2800" b="0" dirty="0">
                        <a:latin typeface="Trebuchet MS" panose="020B0603020202020204" pitchFamily="34" charset="0"/>
                      </a:endParaRPr>
                    </a:p>
                  </a:txBody>
                  <a:tcPr marL="58160" marR="58160" marT="32147" marB="32147"/>
                </a:tc>
                <a:tc>
                  <a:txBody>
                    <a:bodyPr/>
                    <a:lstStyle/>
                    <a:p>
                      <a:r>
                        <a:rPr lang="en-US" sz="2800" b="0" dirty="0"/>
                        <a:t>Total number of schools,</a:t>
                      </a:r>
                      <a:r>
                        <a:rPr lang="en-US" sz="2800" b="0" baseline="0" dirty="0"/>
                        <a:t> RCCIs and enrolled students</a:t>
                      </a:r>
                      <a:endParaRPr lang="en-US" sz="2800" b="0" dirty="0">
                        <a:latin typeface="Trebuchet MS" panose="020B0603020202020204" pitchFamily="34" charset="0"/>
                      </a:endParaRPr>
                    </a:p>
                  </a:txBody>
                  <a:tcPr marL="58160" marR="58160" marT="32147" marB="32147"/>
                </a:tc>
                <a:extLst>
                  <a:ext uri="{0D108BD9-81ED-4DB2-BD59-A6C34878D82A}">
                    <a16:rowId xmlns:a16="http://schemas.microsoft.com/office/drawing/2014/main" val="10000"/>
                  </a:ext>
                </a:extLst>
              </a:tr>
              <a:tr h="857176">
                <a:tc>
                  <a:txBody>
                    <a:bodyPr/>
                    <a:lstStyle/>
                    <a:p>
                      <a:r>
                        <a:rPr lang="en-US" sz="2800" dirty="0"/>
                        <a:t>Section 2: </a:t>
                      </a:r>
                      <a:endParaRPr lang="en-US" sz="2800" dirty="0">
                        <a:latin typeface="Trebuchet MS" panose="020B0603020202020204" pitchFamily="34" charset="0"/>
                      </a:endParaRPr>
                    </a:p>
                  </a:txBody>
                  <a:tcPr marL="58160" marR="58160" marT="32147" marB="32147"/>
                </a:tc>
                <a:tc>
                  <a:txBody>
                    <a:bodyPr/>
                    <a:lstStyle/>
                    <a:p>
                      <a:r>
                        <a:rPr lang="en-US" sz="2800" dirty="0"/>
                        <a:t>SFAs with schools operating alternate provisions</a:t>
                      </a:r>
                      <a:endParaRPr lang="en-US" sz="2800" dirty="0">
                        <a:latin typeface="Trebuchet MS" panose="020B0603020202020204" pitchFamily="34" charset="0"/>
                      </a:endParaRPr>
                    </a:p>
                  </a:txBody>
                  <a:tcPr marL="58160" marR="58160" marT="32147" marB="32147"/>
                </a:tc>
                <a:extLst>
                  <a:ext uri="{0D108BD9-81ED-4DB2-BD59-A6C34878D82A}">
                    <a16:rowId xmlns:a16="http://schemas.microsoft.com/office/drawing/2014/main" val="10001"/>
                  </a:ext>
                </a:extLst>
              </a:tr>
              <a:tr h="857176">
                <a:tc>
                  <a:txBody>
                    <a:bodyPr/>
                    <a:lstStyle/>
                    <a:p>
                      <a:r>
                        <a:rPr lang="en-US" sz="2800" dirty="0"/>
                        <a:t>Section 3:</a:t>
                      </a:r>
                      <a:r>
                        <a:rPr lang="en-US" sz="2800" baseline="0" dirty="0"/>
                        <a:t> </a:t>
                      </a:r>
                      <a:endParaRPr lang="en-US" sz="2800" dirty="0">
                        <a:latin typeface="Trebuchet MS" panose="020B0603020202020204" pitchFamily="34" charset="0"/>
                      </a:endParaRPr>
                    </a:p>
                  </a:txBody>
                  <a:tcPr marL="58160" marR="58160" marT="32147" marB="32147"/>
                </a:tc>
                <a:tc>
                  <a:txBody>
                    <a:bodyPr/>
                    <a:lstStyle/>
                    <a:p>
                      <a:r>
                        <a:rPr lang="en-US" sz="2800" dirty="0"/>
                        <a:t>Students</a:t>
                      </a:r>
                      <a:r>
                        <a:rPr lang="en-US" sz="2800" baseline="0" dirty="0"/>
                        <a:t> approved Free but not subject to verification (i.e., directly certified)</a:t>
                      </a:r>
                      <a:endParaRPr lang="en-US" sz="2800" dirty="0">
                        <a:latin typeface="Trebuchet MS" panose="020B0603020202020204" pitchFamily="34" charset="0"/>
                      </a:endParaRPr>
                    </a:p>
                  </a:txBody>
                  <a:tcPr marL="58160" marR="58160" marT="32147" marB="32147"/>
                </a:tc>
                <a:extLst>
                  <a:ext uri="{0D108BD9-81ED-4DB2-BD59-A6C34878D82A}">
                    <a16:rowId xmlns:a16="http://schemas.microsoft.com/office/drawing/2014/main" val="10002"/>
                  </a:ext>
                </a:extLst>
              </a:tr>
              <a:tr h="857176">
                <a:tc>
                  <a:txBody>
                    <a:bodyPr/>
                    <a:lstStyle/>
                    <a:p>
                      <a:r>
                        <a:rPr lang="en-US" sz="2800" dirty="0"/>
                        <a:t>Section 4:</a:t>
                      </a:r>
                      <a:endParaRPr lang="en-US" sz="2800" dirty="0">
                        <a:latin typeface="Trebuchet MS" panose="020B0603020202020204" pitchFamily="34" charset="0"/>
                      </a:endParaRPr>
                    </a:p>
                  </a:txBody>
                  <a:tcPr marL="58160" marR="58160" marT="32147" marB="32147"/>
                </a:tc>
                <a:tc>
                  <a:txBody>
                    <a:bodyPr/>
                    <a:lstStyle/>
                    <a:p>
                      <a:r>
                        <a:rPr lang="en-US" sz="2800" dirty="0"/>
                        <a:t>Students</a:t>
                      </a:r>
                      <a:r>
                        <a:rPr lang="en-US" sz="2800" baseline="0" dirty="0"/>
                        <a:t> approved Free/Reduced via household application</a:t>
                      </a:r>
                      <a:endParaRPr lang="en-US" sz="2800" dirty="0">
                        <a:latin typeface="Trebuchet MS" panose="020B0603020202020204" pitchFamily="34" charset="0"/>
                      </a:endParaRPr>
                    </a:p>
                  </a:txBody>
                  <a:tcPr marL="58160" marR="58160" marT="32147" marB="32147"/>
                </a:tc>
                <a:extLst>
                  <a:ext uri="{0D108BD9-81ED-4DB2-BD59-A6C34878D82A}">
                    <a16:rowId xmlns:a16="http://schemas.microsoft.com/office/drawing/2014/main" val="10003"/>
                  </a:ext>
                </a:extLst>
              </a:tr>
              <a:tr h="774224">
                <a:tc>
                  <a:txBody>
                    <a:bodyPr/>
                    <a:lstStyle/>
                    <a:p>
                      <a:r>
                        <a:rPr lang="en-US" sz="2800" dirty="0"/>
                        <a:t>Section 5: </a:t>
                      </a:r>
                      <a:endParaRPr lang="en-US" sz="2800" dirty="0">
                        <a:latin typeface="Trebuchet MS" panose="020B0603020202020204" pitchFamily="34" charset="0"/>
                      </a:endParaRPr>
                    </a:p>
                  </a:txBody>
                  <a:tcPr marL="58160" marR="58160" marT="32147" marB="32147"/>
                </a:tc>
                <a:tc>
                  <a:txBody>
                    <a:bodyPr/>
                    <a:lstStyle/>
                    <a:p>
                      <a:r>
                        <a:rPr lang="en-US" sz="2800" dirty="0"/>
                        <a:t>Verification Results</a:t>
                      </a:r>
                      <a:endParaRPr lang="en-US" sz="2800" dirty="0">
                        <a:latin typeface="Trebuchet MS" panose="020B0603020202020204" pitchFamily="34" charset="0"/>
                      </a:endParaRPr>
                    </a:p>
                  </a:txBody>
                  <a:tcPr marL="58160" marR="58160" marT="32147" marB="32147"/>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526856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normAutofit/>
          </a:bodyPr>
          <a:lstStyle/>
          <a:p>
            <a:r>
              <a:rPr lang="en-US" sz="4800" dirty="0"/>
              <a:t>General Information</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Content Placeholder 3">
            <a:extLst>
              <a:ext uri="{FF2B5EF4-FFF2-40B4-BE49-F238E27FC236}">
                <a16:creationId xmlns:a16="http://schemas.microsoft.com/office/drawing/2014/main" id="{1152D280-6448-F6FB-D5DD-68ED361F26ED}"/>
              </a:ext>
            </a:extLst>
          </p:cNvPr>
          <p:cNvSpPr>
            <a:spLocks noGrp="1"/>
          </p:cNvSpPr>
          <p:nvPr>
            <p:ph idx="1"/>
          </p:nvPr>
        </p:nvSpPr>
        <p:spPr>
          <a:xfrm>
            <a:off x="838200" y="4452926"/>
            <a:ext cx="10515600" cy="1728418"/>
          </a:xfrm>
        </p:spPr>
        <p:txBody>
          <a:bodyPr/>
          <a:lstStyle/>
          <a:p>
            <a:pPr marL="0" indent="0">
              <a:buNone/>
            </a:pPr>
            <a:r>
              <a:rPr lang="en-US" dirty="0"/>
              <a:t>Enter correct contact information for the person completing the report. </a:t>
            </a:r>
          </a:p>
        </p:txBody>
      </p:sp>
      <p:pic>
        <p:nvPicPr>
          <p:cNvPr id="9" name="Picture 8">
            <a:extLst>
              <a:ext uri="{FF2B5EF4-FFF2-40B4-BE49-F238E27FC236}">
                <a16:creationId xmlns:a16="http://schemas.microsoft.com/office/drawing/2014/main" id="{3488740B-5575-D5C2-A945-7B92F4F27811}"/>
              </a:ext>
            </a:extLst>
          </p:cNvPr>
          <p:cNvPicPr>
            <a:picLocks noChangeAspect="1"/>
          </p:cNvPicPr>
          <p:nvPr/>
        </p:nvPicPr>
        <p:blipFill>
          <a:blip r:embed="rId4"/>
          <a:stretch>
            <a:fillRect/>
          </a:stretch>
        </p:blipFill>
        <p:spPr>
          <a:xfrm>
            <a:off x="2038350" y="1822305"/>
            <a:ext cx="7882954" cy="2552268"/>
          </a:xfrm>
          <a:prstGeom prst="rect">
            <a:avLst/>
          </a:prstGeom>
        </p:spPr>
      </p:pic>
    </p:spTree>
    <p:extLst>
      <p:ext uri="{BB962C8B-B14F-4D97-AF65-F5344CB8AC3E}">
        <p14:creationId xmlns:p14="http://schemas.microsoft.com/office/powerpoint/2010/main" val="572540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normAutofit/>
          </a:bodyPr>
          <a:lstStyle/>
          <a:p>
            <a:r>
              <a:rPr lang="en-US" sz="4800" dirty="0"/>
              <a:t>Section 1 </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Content Placeholder 3">
            <a:extLst>
              <a:ext uri="{FF2B5EF4-FFF2-40B4-BE49-F238E27FC236}">
                <a16:creationId xmlns:a16="http://schemas.microsoft.com/office/drawing/2014/main" id="{1152D280-6448-F6FB-D5DD-68ED361F26ED}"/>
              </a:ext>
            </a:extLst>
          </p:cNvPr>
          <p:cNvSpPr>
            <a:spLocks noGrp="1"/>
          </p:cNvSpPr>
          <p:nvPr>
            <p:ph idx="1"/>
          </p:nvPr>
        </p:nvSpPr>
        <p:spPr>
          <a:xfrm>
            <a:off x="838200" y="4452926"/>
            <a:ext cx="10515600" cy="1728418"/>
          </a:xfrm>
        </p:spPr>
        <p:txBody>
          <a:bodyPr>
            <a:normAutofit lnSpcReduction="10000"/>
          </a:bodyPr>
          <a:lstStyle/>
          <a:p>
            <a:pPr marL="0" indent="0">
              <a:buNone/>
            </a:pPr>
            <a:r>
              <a:rPr lang="en-US" dirty="0"/>
              <a:t>Column A. Enter the number of schools/institutions of each type. </a:t>
            </a:r>
          </a:p>
          <a:p>
            <a:pPr marL="0" indent="0">
              <a:buNone/>
            </a:pPr>
            <a:r>
              <a:rPr lang="en-US" dirty="0"/>
              <a:t>Column B. Enter the total number of students enrolled at each type of school/institution as of October 31 with access to the National School Lunch Program and School Breakfast Program.</a:t>
            </a:r>
          </a:p>
        </p:txBody>
      </p:sp>
      <p:pic>
        <p:nvPicPr>
          <p:cNvPr id="6" name="Picture 5">
            <a:extLst>
              <a:ext uri="{FF2B5EF4-FFF2-40B4-BE49-F238E27FC236}">
                <a16:creationId xmlns:a16="http://schemas.microsoft.com/office/drawing/2014/main" id="{FBE3F690-2C4F-006B-9645-E3448F438822}"/>
              </a:ext>
            </a:extLst>
          </p:cNvPr>
          <p:cNvPicPr>
            <a:picLocks noChangeAspect="1"/>
          </p:cNvPicPr>
          <p:nvPr/>
        </p:nvPicPr>
        <p:blipFill>
          <a:blip r:embed="rId4"/>
          <a:stretch>
            <a:fillRect/>
          </a:stretch>
        </p:blipFill>
        <p:spPr>
          <a:xfrm>
            <a:off x="1676798" y="1815761"/>
            <a:ext cx="8769061" cy="2512092"/>
          </a:xfrm>
          <a:prstGeom prst="rect">
            <a:avLst/>
          </a:prstGeom>
        </p:spPr>
      </p:pic>
    </p:spTree>
    <p:extLst>
      <p:ext uri="{BB962C8B-B14F-4D97-AF65-F5344CB8AC3E}">
        <p14:creationId xmlns:p14="http://schemas.microsoft.com/office/powerpoint/2010/main" val="3682990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normAutofit/>
          </a:bodyPr>
          <a:lstStyle/>
          <a:p>
            <a:r>
              <a:rPr lang="en-US" sz="4800" dirty="0"/>
              <a:t>Section 2 </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pic>
        <p:nvPicPr>
          <p:cNvPr id="9" name="Content Placeholder 8">
            <a:extLst>
              <a:ext uri="{FF2B5EF4-FFF2-40B4-BE49-F238E27FC236}">
                <a16:creationId xmlns:a16="http://schemas.microsoft.com/office/drawing/2014/main" id="{9D0865D9-1798-2372-79B3-58180C462FA1}"/>
              </a:ext>
            </a:extLst>
          </p:cNvPr>
          <p:cNvPicPr>
            <a:picLocks noGrp="1" noChangeAspect="1"/>
          </p:cNvPicPr>
          <p:nvPr>
            <p:ph idx="1"/>
          </p:nvPr>
        </p:nvPicPr>
        <p:blipFill>
          <a:blip r:embed="rId4"/>
          <a:stretch>
            <a:fillRect/>
          </a:stretch>
        </p:blipFill>
        <p:spPr>
          <a:xfrm>
            <a:off x="2562225" y="1932275"/>
            <a:ext cx="7067550" cy="2647950"/>
          </a:xfrm>
        </p:spPr>
      </p:pic>
      <p:sp>
        <p:nvSpPr>
          <p:cNvPr id="7" name="TextBox 6">
            <a:extLst>
              <a:ext uri="{FF2B5EF4-FFF2-40B4-BE49-F238E27FC236}">
                <a16:creationId xmlns:a16="http://schemas.microsoft.com/office/drawing/2014/main" id="{C94E873A-775E-7D60-30FB-CD18D4C452EB}"/>
              </a:ext>
            </a:extLst>
          </p:cNvPr>
          <p:cNvSpPr txBox="1"/>
          <p:nvPr/>
        </p:nvSpPr>
        <p:spPr>
          <a:xfrm>
            <a:off x="1089299" y="4821812"/>
            <a:ext cx="10190885" cy="1569660"/>
          </a:xfrm>
          <a:prstGeom prst="rect">
            <a:avLst/>
          </a:prstGeom>
          <a:noFill/>
        </p:spPr>
        <p:txBody>
          <a:bodyPr wrap="square">
            <a:spAutoFit/>
          </a:bodyPr>
          <a:lstStyle/>
          <a:p>
            <a:pPr marL="0" indent="0">
              <a:buNone/>
            </a:pPr>
            <a:r>
              <a:rPr lang="en-US" sz="2400" dirty="0"/>
              <a:t>Only to be completed by Sponsors operating Provision 2 or CEP. The numbers reported should be the numbers as of October 31.  </a:t>
            </a:r>
          </a:p>
          <a:p>
            <a:pPr marL="0" indent="0">
              <a:buNone/>
            </a:pPr>
            <a:endParaRPr lang="en-US" sz="2400" dirty="0"/>
          </a:p>
          <a:p>
            <a:pPr marL="0" indent="0">
              <a:buNone/>
            </a:pPr>
            <a:r>
              <a:rPr lang="en-US" sz="2400" dirty="0"/>
              <a:t>For non-provision Sponsors, this section is greyed out.  </a:t>
            </a:r>
          </a:p>
        </p:txBody>
      </p:sp>
    </p:spTree>
    <p:extLst>
      <p:ext uri="{BB962C8B-B14F-4D97-AF65-F5344CB8AC3E}">
        <p14:creationId xmlns:p14="http://schemas.microsoft.com/office/powerpoint/2010/main" val="2574917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normAutofit/>
          </a:bodyPr>
          <a:lstStyle/>
          <a:p>
            <a:r>
              <a:rPr lang="en-US" sz="4800" dirty="0"/>
              <a:t>Section 2 – Prov 2 Sponsors </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7" name="TextBox 6">
            <a:extLst>
              <a:ext uri="{FF2B5EF4-FFF2-40B4-BE49-F238E27FC236}">
                <a16:creationId xmlns:a16="http://schemas.microsoft.com/office/drawing/2014/main" id="{C94E873A-775E-7D60-30FB-CD18D4C452EB}"/>
              </a:ext>
            </a:extLst>
          </p:cNvPr>
          <p:cNvSpPr txBox="1"/>
          <p:nvPr/>
        </p:nvSpPr>
        <p:spPr>
          <a:xfrm>
            <a:off x="1089299" y="4821812"/>
            <a:ext cx="10190885" cy="830997"/>
          </a:xfrm>
          <a:prstGeom prst="rect">
            <a:avLst/>
          </a:prstGeom>
          <a:noFill/>
        </p:spPr>
        <p:txBody>
          <a:bodyPr wrap="square">
            <a:spAutoFit/>
          </a:bodyPr>
          <a:lstStyle/>
          <a:p>
            <a:pPr marL="0" indent="0">
              <a:buNone/>
            </a:pPr>
            <a:r>
              <a:rPr lang="en-US" sz="2400" dirty="0"/>
              <a:t>Sponsors with schools operating Provision 2 may fill out lines </a:t>
            </a:r>
          </a:p>
          <a:p>
            <a:pPr marL="0" indent="0">
              <a:buNone/>
            </a:pPr>
            <a:r>
              <a:rPr lang="en-US" sz="2400" dirty="0"/>
              <a:t>2-1, 2-2, 2-2a, and 2-2b, and maybe line 2-5.</a:t>
            </a:r>
          </a:p>
        </p:txBody>
      </p:sp>
      <p:pic>
        <p:nvPicPr>
          <p:cNvPr id="4" name="Picture 3">
            <a:extLst>
              <a:ext uri="{FF2B5EF4-FFF2-40B4-BE49-F238E27FC236}">
                <a16:creationId xmlns:a16="http://schemas.microsoft.com/office/drawing/2014/main" id="{CFC2C41D-8896-8370-2555-CAEA1C33D7FC}"/>
              </a:ext>
            </a:extLst>
          </p:cNvPr>
          <p:cNvPicPr>
            <a:picLocks noChangeAspect="1"/>
          </p:cNvPicPr>
          <p:nvPr/>
        </p:nvPicPr>
        <p:blipFill>
          <a:blip r:embed="rId4"/>
          <a:stretch>
            <a:fillRect/>
          </a:stretch>
        </p:blipFill>
        <p:spPr>
          <a:xfrm>
            <a:off x="2078182" y="1830929"/>
            <a:ext cx="7439891" cy="2836322"/>
          </a:xfrm>
          <a:prstGeom prst="rect">
            <a:avLst/>
          </a:prstGeom>
        </p:spPr>
      </p:pic>
      <p:sp>
        <p:nvSpPr>
          <p:cNvPr id="12" name="Arrow: Curved Right 11">
            <a:extLst>
              <a:ext uri="{FF2B5EF4-FFF2-40B4-BE49-F238E27FC236}">
                <a16:creationId xmlns:a16="http://schemas.microsoft.com/office/drawing/2014/main" id="{E618FA49-6ACE-133C-EEBA-A039E968EE39}"/>
              </a:ext>
            </a:extLst>
          </p:cNvPr>
          <p:cNvSpPr/>
          <p:nvPr/>
        </p:nvSpPr>
        <p:spPr>
          <a:xfrm>
            <a:off x="1537855" y="3117273"/>
            <a:ext cx="540327" cy="145445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50895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8234-F670-4C28-9F1D-9A1CAC9F80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 y="0"/>
            <a:ext cx="10972800" cy="6858000"/>
          </a:xfrm>
          <a:prstGeom prst="rect">
            <a:avLst/>
          </a:prstGeom>
        </p:spPr>
      </p:pic>
      <p:sp>
        <p:nvSpPr>
          <p:cNvPr id="6" name="Speech Bubble: Rectangle 5">
            <a:extLst>
              <a:ext uri="{FF2B5EF4-FFF2-40B4-BE49-F238E27FC236}">
                <a16:creationId xmlns:a16="http://schemas.microsoft.com/office/drawing/2014/main" id="{DC8F1347-9B95-433E-B50F-6E00F1CFD269}"/>
              </a:ext>
            </a:extLst>
          </p:cNvPr>
          <p:cNvSpPr/>
          <p:nvPr/>
        </p:nvSpPr>
        <p:spPr>
          <a:xfrm>
            <a:off x="767861" y="5908431"/>
            <a:ext cx="638907" cy="439616"/>
          </a:xfrm>
          <a:prstGeom prst="wedge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useo 500"/>
              <a:ea typeface="+mn-ea"/>
              <a:cs typeface="+mn-cs"/>
            </a:endParaRPr>
          </a:p>
        </p:txBody>
      </p:sp>
      <p:sp>
        <p:nvSpPr>
          <p:cNvPr id="13" name="Speech Bubble: Rectangle 12">
            <a:extLst>
              <a:ext uri="{FF2B5EF4-FFF2-40B4-BE49-F238E27FC236}">
                <a16:creationId xmlns:a16="http://schemas.microsoft.com/office/drawing/2014/main" id="{1436E4B4-CBBA-4F1B-81B9-C8E7A48F76A1}"/>
              </a:ext>
            </a:extLst>
          </p:cNvPr>
          <p:cNvSpPr/>
          <p:nvPr/>
        </p:nvSpPr>
        <p:spPr>
          <a:xfrm>
            <a:off x="1469780" y="5908431"/>
            <a:ext cx="638907" cy="439616"/>
          </a:xfrm>
          <a:prstGeom prst="wedge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useo 500"/>
              <a:ea typeface="+mn-ea"/>
              <a:cs typeface="+mn-cs"/>
            </a:endParaRPr>
          </a:p>
        </p:txBody>
      </p:sp>
      <p:sp>
        <p:nvSpPr>
          <p:cNvPr id="7" name="TextBox 6">
            <a:extLst>
              <a:ext uri="{FF2B5EF4-FFF2-40B4-BE49-F238E27FC236}">
                <a16:creationId xmlns:a16="http://schemas.microsoft.com/office/drawing/2014/main" id="{1A668805-4827-488D-91CB-18461D439348}"/>
              </a:ext>
            </a:extLst>
          </p:cNvPr>
          <p:cNvSpPr txBox="1"/>
          <p:nvPr/>
        </p:nvSpPr>
        <p:spPr>
          <a:xfrm>
            <a:off x="734156" y="5928184"/>
            <a:ext cx="7063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useo 500"/>
                <a:ea typeface="+mn-ea"/>
                <a:cs typeface="+mn-cs"/>
              </a:rPr>
              <a:t>Mute/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useo 500"/>
                <a:ea typeface="+mn-ea"/>
                <a:cs typeface="+mn-cs"/>
              </a:rPr>
              <a:t>Unmute</a:t>
            </a:r>
          </a:p>
        </p:txBody>
      </p:sp>
      <p:sp>
        <p:nvSpPr>
          <p:cNvPr id="16" name="TextBox 15">
            <a:extLst>
              <a:ext uri="{FF2B5EF4-FFF2-40B4-BE49-F238E27FC236}">
                <a16:creationId xmlns:a16="http://schemas.microsoft.com/office/drawing/2014/main" id="{0C67DE00-8ED4-49A6-BA6D-616FE93A2D66}"/>
              </a:ext>
            </a:extLst>
          </p:cNvPr>
          <p:cNvSpPr txBox="1"/>
          <p:nvPr/>
        </p:nvSpPr>
        <p:spPr>
          <a:xfrm>
            <a:off x="1436075" y="5928184"/>
            <a:ext cx="7063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useo 500"/>
                <a:ea typeface="+mn-ea"/>
                <a:cs typeface="+mn-cs"/>
              </a:rPr>
              <a:t>Video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useo 500"/>
                <a:ea typeface="+mn-ea"/>
                <a:cs typeface="+mn-cs"/>
              </a:rPr>
              <a:t>On/Off</a:t>
            </a:r>
          </a:p>
        </p:txBody>
      </p:sp>
      <p:sp>
        <p:nvSpPr>
          <p:cNvPr id="17" name="Speech Bubble: Rectangle 16">
            <a:extLst>
              <a:ext uri="{FF2B5EF4-FFF2-40B4-BE49-F238E27FC236}">
                <a16:creationId xmlns:a16="http://schemas.microsoft.com/office/drawing/2014/main" id="{106A0418-1C49-455A-A2F5-D2AA469D68E1}"/>
              </a:ext>
            </a:extLst>
          </p:cNvPr>
          <p:cNvSpPr/>
          <p:nvPr/>
        </p:nvSpPr>
        <p:spPr>
          <a:xfrm>
            <a:off x="5300297" y="5928184"/>
            <a:ext cx="638907" cy="439616"/>
          </a:xfrm>
          <a:prstGeom prst="wedge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useo 500"/>
              <a:ea typeface="+mn-ea"/>
              <a:cs typeface="+mn-cs"/>
            </a:endParaRPr>
          </a:p>
        </p:txBody>
      </p:sp>
      <p:sp>
        <p:nvSpPr>
          <p:cNvPr id="18" name="TextBox 17">
            <a:extLst>
              <a:ext uri="{FF2B5EF4-FFF2-40B4-BE49-F238E27FC236}">
                <a16:creationId xmlns:a16="http://schemas.microsoft.com/office/drawing/2014/main" id="{3C8BA625-A3C4-4FF8-B2C6-359844A95BEB}"/>
              </a:ext>
            </a:extLst>
          </p:cNvPr>
          <p:cNvSpPr txBox="1"/>
          <p:nvPr/>
        </p:nvSpPr>
        <p:spPr>
          <a:xfrm>
            <a:off x="5266592" y="6024881"/>
            <a:ext cx="7063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useo 500"/>
                <a:ea typeface="+mn-ea"/>
                <a:cs typeface="+mn-cs"/>
              </a:rPr>
              <a:t>Chat</a:t>
            </a:r>
          </a:p>
        </p:txBody>
      </p:sp>
      <p:sp>
        <p:nvSpPr>
          <p:cNvPr id="19" name="Speech Bubble: Rectangle 18">
            <a:extLst>
              <a:ext uri="{FF2B5EF4-FFF2-40B4-BE49-F238E27FC236}">
                <a16:creationId xmlns:a16="http://schemas.microsoft.com/office/drawing/2014/main" id="{30CB0727-5549-4F94-B717-65E256109D09}"/>
              </a:ext>
            </a:extLst>
          </p:cNvPr>
          <p:cNvSpPr/>
          <p:nvPr/>
        </p:nvSpPr>
        <p:spPr>
          <a:xfrm>
            <a:off x="7363557" y="5928184"/>
            <a:ext cx="638907" cy="439616"/>
          </a:xfrm>
          <a:prstGeom prst="wedge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useo 500"/>
              <a:ea typeface="+mn-ea"/>
              <a:cs typeface="+mn-cs"/>
            </a:endParaRPr>
          </a:p>
        </p:txBody>
      </p:sp>
      <p:sp>
        <p:nvSpPr>
          <p:cNvPr id="20" name="TextBox 19">
            <a:extLst>
              <a:ext uri="{FF2B5EF4-FFF2-40B4-BE49-F238E27FC236}">
                <a16:creationId xmlns:a16="http://schemas.microsoft.com/office/drawing/2014/main" id="{7325C049-600A-4293-A9CF-3BD7C641B16D}"/>
              </a:ext>
            </a:extLst>
          </p:cNvPr>
          <p:cNvSpPr txBox="1"/>
          <p:nvPr/>
        </p:nvSpPr>
        <p:spPr>
          <a:xfrm>
            <a:off x="7329852" y="5947937"/>
            <a:ext cx="7063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useo 500"/>
                <a:ea typeface="+mn-ea"/>
                <a:cs typeface="+mn-cs"/>
              </a:rPr>
              <a:t>Closed Caption</a:t>
            </a:r>
          </a:p>
        </p:txBody>
      </p:sp>
    </p:spTree>
    <p:extLst>
      <p:ext uri="{BB962C8B-B14F-4D97-AF65-F5344CB8AC3E}">
        <p14:creationId xmlns:p14="http://schemas.microsoft.com/office/powerpoint/2010/main" val="4144812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lstStyle/>
          <a:p>
            <a:r>
              <a:rPr lang="en-US" dirty="0"/>
              <a:t>Section 2 – CEP Sponsors </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7" name="TextBox 6">
            <a:extLst>
              <a:ext uri="{FF2B5EF4-FFF2-40B4-BE49-F238E27FC236}">
                <a16:creationId xmlns:a16="http://schemas.microsoft.com/office/drawing/2014/main" id="{C94E873A-775E-7D60-30FB-CD18D4C452EB}"/>
              </a:ext>
            </a:extLst>
          </p:cNvPr>
          <p:cNvSpPr txBox="1"/>
          <p:nvPr/>
        </p:nvSpPr>
        <p:spPr>
          <a:xfrm>
            <a:off x="1089299" y="4821812"/>
            <a:ext cx="10190885" cy="461665"/>
          </a:xfrm>
          <a:prstGeom prst="rect">
            <a:avLst/>
          </a:prstGeom>
          <a:noFill/>
        </p:spPr>
        <p:txBody>
          <a:bodyPr wrap="square">
            <a:spAutoFit/>
          </a:bodyPr>
          <a:lstStyle/>
          <a:p>
            <a:r>
              <a:rPr lang="en-US" sz="2400" dirty="0"/>
              <a:t>Sponsors operating CEP will fill out line 2-3. </a:t>
            </a:r>
          </a:p>
        </p:txBody>
      </p:sp>
      <p:pic>
        <p:nvPicPr>
          <p:cNvPr id="6" name="Picture 5">
            <a:extLst>
              <a:ext uri="{FF2B5EF4-FFF2-40B4-BE49-F238E27FC236}">
                <a16:creationId xmlns:a16="http://schemas.microsoft.com/office/drawing/2014/main" id="{D6928C28-4BF0-1AA0-AAD2-C913725C0E11}"/>
              </a:ext>
            </a:extLst>
          </p:cNvPr>
          <p:cNvPicPr>
            <a:picLocks noChangeAspect="1"/>
          </p:cNvPicPr>
          <p:nvPr/>
        </p:nvPicPr>
        <p:blipFill>
          <a:blip r:embed="rId4"/>
          <a:stretch>
            <a:fillRect/>
          </a:stretch>
        </p:blipFill>
        <p:spPr>
          <a:xfrm>
            <a:off x="2337954" y="1867568"/>
            <a:ext cx="7213889" cy="2750163"/>
          </a:xfrm>
          <a:prstGeom prst="rect">
            <a:avLst/>
          </a:prstGeom>
        </p:spPr>
      </p:pic>
    </p:spTree>
    <p:extLst>
      <p:ext uri="{BB962C8B-B14F-4D97-AF65-F5344CB8AC3E}">
        <p14:creationId xmlns:p14="http://schemas.microsoft.com/office/powerpoint/2010/main" val="1580255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normAutofit/>
          </a:bodyPr>
          <a:lstStyle/>
          <a:p>
            <a:r>
              <a:rPr lang="en-US" sz="4800" dirty="0"/>
              <a:t>Section 3</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Content Placeholder 3">
            <a:extLst>
              <a:ext uri="{FF2B5EF4-FFF2-40B4-BE49-F238E27FC236}">
                <a16:creationId xmlns:a16="http://schemas.microsoft.com/office/drawing/2014/main" id="{1152D280-6448-F6FB-D5DD-68ED361F26ED}"/>
              </a:ext>
            </a:extLst>
          </p:cNvPr>
          <p:cNvSpPr>
            <a:spLocks noGrp="1"/>
          </p:cNvSpPr>
          <p:nvPr>
            <p:ph idx="1"/>
          </p:nvPr>
        </p:nvSpPr>
        <p:spPr>
          <a:xfrm>
            <a:off x="838200" y="4855780"/>
            <a:ext cx="10515600" cy="1325563"/>
          </a:xfrm>
        </p:spPr>
        <p:txBody>
          <a:bodyPr>
            <a:normAutofit fontScale="77500" lnSpcReduction="20000"/>
          </a:bodyPr>
          <a:lstStyle/>
          <a:p>
            <a:pPr marL="0" indent="0">
              <a:buNone/>
            </a:pPr>
            <a:r>
              <a:rPr lang="en-US" dirty="0"/>
              <a:t>Report numbers of students who were determined eligible for free meals without an application. </a:t>
            </a:r>
          </a:p>
          <a:p>
            <a:pPr marL="0" indent="0">
              <a:buNone/>
            </a:pPr>
            <a:endParaRPr lang="en-US" dirty="0"/>
          </a:p>
          <a:p>
            <a:pPr marL="0" indent="0">
              <a:buNone/>
            </a:pPr>
            <a:r>
              <a:rPr lang="en-US" dirty="0"/>
              <a:t>Report numbers as of October 31. </a:t>
            </a:r>
          </a:p>
        </p:txBody>
      </p:sp>
      <p:pic>
        <p:nvPicPr>
          <p:cNvPr id="7" name="Picture 6">
            <a:extLst>
              <a:ext uri="{FF2B5EF4-FFF2-40B4-BE49-F238E27FC236}">
                <a16:creationId xmlns:a16="http://schemas.microsoft.com/office/drawing/2014/main" id="{313C1FC3-5AB1-579C-1EEC-DB9E70F19821}"/>
              </a:ext>
            </a:extLst>
          </p:cNvPr>
          <p:cNvPicPr>
            <a:picLocks noChangeAspect="1"/>
          </p:cNvPicPr>
          <p:nvPr/>
        </p:nvPicPr>
        <p:blipFill>
          <a:blip r:embed="rId4"/>
          <a:stretch>
            <a:fillRect/>
          </a:stretch>
        </p:blipFill>
        <p:spPr>
          <a:xfrm>
            <a:off x="2557462" y="1896335"/>
            <a:ext cx="7077075" cy="2600325"/>
          </a:xfrm>
          <a:prstGeom prst="rect">
            <a:avLst/>
          </a:prstGeom>
        </p:spPr>
      </p:pic>
    </p:spTree>
    <p:extLst>
      <p:ext uri="{BB962C8B-B14F-4D97-AF65-F5344CB8AC3E}">
        <p14:creationId xmlns:p14="http://schemas.microsoft.com/office/powerpoint/2010/main" val="3468204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normAutofit/>
          </a:bodyPr>
          <a:lstStyle/>
          <a:p>
            <a:r>
              <a:rPr lang="en-US" sz="4800" dirty="0"/>
              <a:t>Section 3 –Line 3-2</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4"/>
          <a:stretch>
            <a:fillRect/>
          </a:stretch>
        </p:blipFill>
        <p:spPr>
          <a:xfrm>
            <a:off x="10445859" y="6060691"/>
            <a:ext cx="1668651" cy="709387"/>
          </a:xfrm>
          <a:prstGeom prst="rect">
            <a:avLst/>
          </a:prstGeom>
        </p:spPr>
      </p:pic>
      <p:sp>
        <p:nvSpPr>
          <p:cNvPr id="4" name="Content Placeholder 3">
            <a:extLst>
              <a:ext uri="{FF2B5EF4-FFF2-40B4-BE49-F238E27FC236}">
                <a16:creationId xmlns:a16="http://schemas.microsoft.com/office/drawing/2014/main" id="{1152D280-6448-F6FB-D5DD-68ED361F26ED}"/>
              </a:ext>
            </a:extLst>
          </p:cNvPr>
          <p:cNvSpPr>
            <a:spLocks noGrp="1"/>
          </p:cNvSpPr>
          <p:nvPr>
            <p:ph idx="1"/>
          </p:nvPr>
        </p:nvSpPr>
        <p:spPr>
          <a:xfrm>
            <a:off x="838200" y="4855780"/>
            <a:ext cx="10515600" cy="1325563"/>
          </a:xfrm>
        </p:spPr>
        <p:txBody>
          <a:bodyPr>
            <a:normAutofit/>
          </a:bodyPr>
          <a:lstStyle/>
          <a:p>
            <a:pPr marL="0" indent="0">
              <a:buNone/>
            </a:pPr>
            <a:r>
              <a:rPr lang="en-US" dirty="0"/>
              <a:t>3-2: All Directly Certified SNAP Students and Extended Eligible SNAP students</a:t>
            </a:r>
          </a:p>
        </p:txBody>
      </p:sp>
      <p:pic>
        <p:nvPicPr>
          <p:cNvPr id="7" name="Picture 6">
            <a:extLst>
              <a:ext uri="{FF2B5EF4-FFF2-40B4-BE49-F238E27FC236}">
                <a16:creationId xmlns:a16="http://schemas.microsoft.com/office/drawing/2014/main" id="{313C1FC3-5AB1-579C-1EEC-DB9E70F19821}"/>
              </a:ext>
            </a:extLst>
          </p:cNvPr>
          <p:cNvPicPr>
            <a:picLocks noChangeAspect="1"/>
          </p:cNvPicPr>
          <p:nvPr/>
        </p:nvPicPr>
        <p:blipFill>
          <a:blip r:embed="rId5"/>
          <a:stretch>
            <a:fillRect/>
          </a:stretch>
        </p:blipFill>
        <p:spPr>
          <a:xfrm>
            <a:off x="2557462" y="1896335"/>
            <a:ext cx="7077075" cy="2600325"/>
          </a:xfrm>
          <a:prstGeom prst="rect">
            <a:avLst/>
          </a:prstGeom>
        </p:spPr>
      </p:pic>
      <p:sp>
        <p:nvSpPr>
          <p:cNvPr id="3" name="Arrow: Right 2">
            <a:extLst>
              <a:ext uri="{FF2B5EF4-FFF2-40B4-BE49-F238E27FC236}">
                <a16:creationId xmlns:a16="http://schemas.microsoft.com/office/drawing/2014/main" id="{C4D6963B-ECFC-43EC-D1EC-92BB2B86436F}"/>
              </a:ext>
            </a:extLst>
          </p:cNvPr>
          <p:cNvSpPr/>
          <p:nvPr/>
        </p:nvSpPr>
        <p:spPr>
          <a:xfrm>
            <a:off x="634415" y="2830230"/>
            <a:ext cx="1923047" cy="5987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4399969"/>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normAutofit/>
          </a:bodyPr>
          <a:lstStyle/>
          <a:p>
            <a:r>
              <a:rPr lang="en-US" sz="4800" dirty="0"/>
              <a:t>Section 3 – Line 3-3</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4"/>
          <a:stretch>
            <a:fillRect/>
          </a:stretch>
        </p:blipFill>
        <p:spPr>
          <a:xfrm>
            <a:off x="10445859" y="6060691"/>
            <a:ext cx="1668651" cy="709387"/>
          </a:xfrm>
          <a:prstGeom prst="rect">
            <a:avLst/>
          </a:prstGeom>
        </p:spPr>
      </p:pic>
      <p:sp>
        <p:nvSpPr>
          <p:cNvPr id="4" name="Content Placeholder 3">
            <a:extLst>
              <a:ext uri="{FF2B5EF4-FFF2-40B4-BE49-F238E27FC236}">
                <a16:creationId xmlns:a16="http://schemas.microsoft.com/office/drawing/2014/main" id="{1152D280-6448-F6FB-D5DD-68ED361F26ED}"/>
              </a:ext>
            </a:extLst>
          </p:cNvPr>
          <p:cNvSpPr>
            <a:spLocks noGrp="1"/>
          </p:cNvSpPr>
          <p:nvPr>
            <p:ph idx="1"/>
          </p:nvPr>
        </p:nvSpPr>
        <p:spPr>
          <a:xfrm>
            <a:off x="838200" y="4855780"/>
            <a:ext cx="10515600" cy="1325563"/>
          </a:xfrm>
        </p:spPr>
        <p:txBody>
          <a:bodyPr>
            <a:normAutofit/>
          </a:bodyPr>
          <a:lstStyle/>
          <a:p>
            <a:pPr marL="0" indent="0">
              <a:buNone/>
            </a:pPr>
            <a:r>
              <a:rPr lang="en-US" dirty="0"/>
              <a:t>3-3: Students certified as eligible through TANF, FDPIR, Migrant, Homeless, Runaway, Foster &amp; Head Start </a:t>
            </a:r>
          </a:p>
        </p:txBody>
      </p:sp>
      <p:pic>
        <p:nvPicPr>
          <p:cNvPr id="7" name="Picture 6">
            <a:extLst>
              <a:ext uri="{FF2B5EF4-FFF2-40B4-BE49-F238E27FC236}">
                <a16:creationId xmlns:a16="http://schemas.microsoft.com/office/drawing/2014/main" id="{313C1FC3-5AB1-579C-1EEC-DB9E70F19821}"/>
              </a:ext>
            </a:extLst>
          </p:cNvPr>
          <p:cNvPicPr>
            <a:picLocks noChangeAspect="1"/>
          </p:cNvPicPr>
          <p:nvPr/>
        </p:nvPicPr>
        <p:blipFill>
          <a:blip r:embed="rId5"/>
          <a:stretch>
            <a:fillRect/>
          </a:stretch>
        </p:blipFill>
        <p:spPr>
          <a:xfrm>
            <a:off x="2557462" y="1896335"/>
            <a:ext cx="7077075" cy="2600325"/>
          </a:xfrm>
          <a:prstGeom prst="rect">
            <a:avLst/>
          </a:prstGeom>
        </p:spPr>
      </p:pic>
      <p:sp>
        <p:nvSpPr>
          <p:cNvPr id="3" name="Arrow: Right 2">
            <a:extLst>
              <a:ext uri="{FF2B5EF4-FFF2-40B4-BE49-F238E27FC236}">
                <a16:creationId xmlns:a16="http://schemas.microsoft.com/office/drawing/2014/main" id="{C4D6963B-ECFC-43EC-D1EC-92BB2B86436F}"/>
              </a:ext>
            </a:extLst>
          </p:cNvPr>
          <p:cNvSpPr/>
          <p:nvPr/>
        </p:nvSpPr>
        <p:spPr>
          <a:xfrm>
            <a:off x="768096" y="3148445"/>
            <a:ext cx="1881587" cy="5325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28254A06-6524-32DF-0C40-E00E360C2B65}"/>
              </a:ext>
            </a:extLst>
          </p:cNvPr>
          <p:cNvSpPr/>
          <p:nvPr/>
        </p:nvSpPr>
        <p:spPr>
          <a:xfrm>
            <a:off x="6244936" y="3823854"/>
            <a:ext cx="332509" cy="318500"/>
          </a:xfrm>
          <a:prstGeom prst="star5">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4090596"/>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normAutofit/>
          </a:bodyPr>
          <a:lstStyle/>
          <a:p>
            <a:r>
              <a:rPr lang="en-US" sz="4800" dirty="0"/>
              <a:t>Section 3 – Line 3-4</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Content Placeholder 3">
            <a:extLst>
              <a:ext uri="{FF2B5EF4-FFF2-40B4-BE49-F238E27FC236}">
                <a16:creationId xmlns:a16="http://schemas.microsoft.com/office/drawing/2014/main" id="{1152D280-6448-F6FB-D5DD-68ED361F26ED}"/>
              </a:ext>
            </a:extLst>
          </p:cNvPr>
          <p:cNvSpPr>
            <a:spLocks noGrp="1"/>
          </p:cNvSpPr>
          <p:nvPr>
            <p:ph idx="1"/>
          </p:nvPr>
        </p:nvSpPr>
        <p:spPr>
          <a:xfrm>
            <a:off x="838200" y="4855780"/>
            <a:ext cx="10515600" cy="1325563"/>
          </a:xfrm>
        </p:spPr>
        <p:txBody>
          <a:bodyPr>
            <a:normAutofit/>
          </a:bodyPr>
          <a:lstStyle/>
          <a:p>
            <a:pPr marL="0" indent="0">
              <a:buNone/>
            </a:pPr>
            <a:r>
              <a:rPr lang="en-US" dirty="0"/>
              <a:t>3-4: Students certified as eligible who provided a letter showing their SNAP status. </a:t>
            </a:r>
          </a:p>
        </p:txBody>
      </p:sp>
      <p:pic>
        <p:nvPicPr>
          <p:cNvPr id="7" name="Picture 6">
            <a:extLst>
              <a:ext uri="{FF2B5EF4-FFF2-40B4-BE49-F238E27FC236}">
                <a16:creationId xmlns:a16="http://schemas.microsoft.com/office/drawing/2014/main" id="{313C1FC3-5AB1-579C-1EEC-DB9E70F19821}"/>
              </a:ext>
            </a:extLst>
          </p:cNvPr>
          <p:cNvPicPr>
            <a:picLocks noChangeAspect="1"/>
          </p:cNvPicPr>
          <p:nvPr/>
        </p:nvPicPr>
        <p:blipFill>
          <a:blip r:embed="rId4"/>
          <a:stretch>
            <a:fillRect/>
          </a:stretch>
        </p:blipFill>
        <p:spPr>
          <a:xfrm>
            <a:off x="2557462" y="1896335"/>
            <a:ext cx="7077075" cy="2600325"/>
          </a:xfrm>
          <a:prstGeom prst="rect">
            <a:avLst/>
          </a:prstGeom>
        </p:spPr>
      </p:pic>
      <p:sp>
        <p:nvSpPr>
          <p:cNvPr id="3" name="Arrow: Right 2">
            <a:extLst>
              <a:ext uri="{FF2B5EF4-FFF2-40B4-BE49-F238E27FC236}">
                <a16:creationId xmlns:a16="http://schemas.microsoft.com/office/drawing/2014/main" id="{C4D6963B-ECFC-43EC-D1EC-92BB2B86436F}"/>
              </a:ext>
            </a:extLst>
          </p:cNvPr>
          <p:cNvSpPr/>
          <p:nvPr/>
        </p:nvSpPr>
        <p:spPr>
          <a:xfrm>
            <a:off x="623455" y="3896591"/>
            <a:ext cx="2026228" cy="532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490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27216FE9-B7C5-4AB7-B981-E624A167CB5E}"/>
              </a:ext>
            </a:extLst>
          </p:cNvPr>
          <p:cNvSpPr>
            <a:spLocks noGrp="1"/>
          </p:cNvSpPr>
          <p:nvPr>
            <p:ph type="title"/>
          </p:nvPr>
        </p:nvSpPr>
        <p:spPr>
          <a:xfrm>
            <a:off x="620487" y="659676"/>
            <a:ext cx="4206240" cy="4931228"/>
          </a:xfrm>
        </p:spPr>
        <p:txBody>
          <a:bodyPr/>
          <a:lstStyle/>
          <a:p>
            <a:r>
              <a:rPr lang="en-US" sz="8000" dirty="0"/>
              <a:t>Poll</a:t>
            </a:r>
          </a:p>
        </p:txBody>
      </p:sp>
      <p:sp>
        <p:nvSpPr>
          <p:cNvPr id="11" name="TextBox 10">
            <a:extLst>
              <a:ext uri="{FF2B5EF4-FFF2-40B4-BE49-F238E27FC236}">
                <a16:creationId xmlns:a16="http://schemas.microsoft.com/office/drawing/2014/main" id="{A1AA4C64-9916-48ED-9EA5-16B4286AD3BA}"/>
              </a:ext>
            </a:extLst>
          </p:cNvPr>
          <p:cNvSpPr txBox="1"/>
          <p:nvPr/>
        </p:nvSpPr>
        <p:spPr>
          <a:xfrm>
            <a:off x="6969825" y="659676"/>
            <a:ext cx="4310743" cy="5632311"/>
          </a:xfrm>
          <a:prstGeom prst="rect">
            <a:avLst/>
          </a:prstGeom>
          <a:noFill/>
        </p:spPr>
        <p:txBody>
          <a:bodyPr wrap="square" rtlCol="0">
            <a:spAutoFit/>
          </a:bodyPr>
          <a:lstStyle/>
          <a:p>
            <a:r>
              <a:rPr lang="en-US" sz="2000" b="1" dirty="0"/>
              <a:t>You</a:t>
            </a:r>
            <a:r>
              <a:rPr lang="en-US" sz="2000" b="1" baseline="0" dirty="0"/>
              <a:t> receive a list of foster students from your county human services office. Should you report all foster students from this list as of 10/31 on line 3-3?</a:t>
            </a:r>
          </a:p>
          <a:p>
            <a:endParaRPr lang="en-US" sz="2000" b="1" baseline="0" dirty="0"/>
          </a:p>
          <a:p>
            <a:endParaRPr lang="en-US" sz="2000" b="1" dirty="0"/>
          </a:p>
          <a:p>
            <a:endParaRPr lang="en-US" sz="2000" b="1" baseline="0" dirty="0"/>
          </a:p>
          <a:p>
            <a:endParaRPr lang="en-US" sz="2000" b="1" dirty="0"/>
          </a:p>
          <a:p>
            <a:endParaRPr lang="en-US" sz="2000" b="1" baseline="0" dirty="0"/>
          </a:p>
          <a:p>
            <a:endParaRPr lang="en-US" sz="2000" b="1" dirty="0"/>
          </a:p>
          <a:p>
            <a:endParaRPr lang="en-US" sz="2000" b="1" baseline="0" dirty="0"/>
          </a:p>
          <a:p>
            <a:endParaRPr lang="en-US" sz="2000" b="1" baseline="0" dirty="0"/>
          </a:p>
          <a:p>
            <a:r>
              <a:rPr lang="en-US" sz="2000" b="1" baseline="0" dirty="0"/>
              <a:t>A: No, These students should be reported somewhere else</a:t>
            </a:r>
          </a:p>
          <a:p>
            <a:endParaRPr lang="en-US" sz="2000" b="1" baseline="0" dirty="0"/>
          </a:p>
          <a:p>
            <a:r>
              <a:rPr lang="en-US" sz="2000" b="1" baseline="0" dirty="0"/>
              <a:t>B: Yes, Line 3-3 is the right place to report these students </a:t>
            </a:r>
          </a:p>
        </p:txBody>
      </p:sp>
      <p:pic>
        <p:nvPicPr>
          <p:cNvPr id="2" name="Picture 1">
            <a:extLst>
              <a:ext uri="{FF2B5EF4-FFF2-40B4-BE49-F238E27FC236}">
                <a16:creationId xmlns:a16="http://schemas.microsoft.com/office/drawing/2014/main" id="{4E1213C5-E35B-CC64-D40A-6B959E952A86}"/>
              </a:ext>
            </a:extLst>
          </p:cNvPr>
          <p:cNvPicPr>
            <a:picLocks noChangeAspect="1"/>
          </p:cNvPicPr>
          <p:nvPr/>
        </p:nvPicPr>
        <p:blipFill rotWithShape="1">
          <a:blip r:embed="rId4"/>
          <a:srcRect t="54055" b="13954"/>
          <a:stretch/>
        </p:blipFill>
        <p:spPr>
          <a:xfrm>
            <a:off x="4946072" y="2862695"/>
            <a:ext cx="7103534" cy="11326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23491572"/>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normAutofit/>
          </a:bodyPr>
          <a:lstStyle/>
          <a:p>
            <a:r>
              <a:rPr lang="en-US" sz="4800" dirty="0"/>
              <a:t>Section 4 </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Content Placeholder 3">
            <a:extLst>
              <a:ext uri="{FF2B5EF4-FFF2-40B4-BE49-F238E27FC236}">
                <a16:creationId xmlns:a16="http://schemas.microsoft.com/office/drawing/2014/main" id="{1152D280-6448-F6FB-D5DD-68ED361F26ED}"/>
              </a:ext>
            </a:extLst>
          </p:cNvPr>
          <p:cNvSpPr>
            <a:spLocks noGrp="1"/>
          </p:cNvSpPr>
          <p:nvPr>
            <p:ph idx="1"/>
          </p:nvPr>
        </p:nvSpPr>
        <p:spPr>
          <a:xfrm>
            <a:off x="838200" y="4855780"/>
            <a:ext cx="10515600" cy="1325563"/>
          </a:xfrm>
        </p:spPr>
        <p:txBody>
          <a:bodyPr>
            <a:normAutofit/>
          </a:bodyPr>
          <a:lstStyle/>
          <a:p>
            <a:pPr marL="0" indent="0">
              <a:buNone/>
            </a:pPr>
            <a:r>
              <a:rPr lang="en-US" dirty="0"/>
              <a:t>Section 4: Information about the applications you received. </a:t>
            </a:r>
          </a:p>
          <a:p>
            <a:pPr marL="0" indent="0">
              <a:buNone/>
            </a:pPr>
            <a:r>
              <a:rPr lang="en-US" dirty="0"/>
              <a:t>Pay close attention to the columns and dates in this section.  </a:t>
            </a:r>
          </a:p>
        </p:txBody>
      </p:sp>
      <p:pic>
        <p:nvPicPr>
          <p:cNvPr id="6" name="Picture 5">
            <a:extLst>
              <a:ext uri="{FF2B5EF4-FFF2-40B4-BE49-F238E27FC236}">
                <a16:creationId xmlns:a16="http://schemas.microsoft.com/office/drawing/2014/main" id="{D10750FB-3F2A-8F73-0CD6-DC60F397B091}"/>
              </a:ext>
            </a:extLst>
          </p:cNvPr>
          <p:cNvPicPr>
            <a:picLocks noChangeAspect="1"/>
          </p:cNvPicPr>
          <p:nvPr/>
        </p:nvPicPr>
        <p:blipFill>
          <a:blip r:embed="rId4"/>
          <a:stretch>
            <a:fillRect/>
          </a:stretch>
        </p:blipFill>
        <p:spPr>
          <a:xfrm>
            <a:off x="2186583" y="1961547"/>
            <a:ext cx="7977025" cy="2569780"/>
          </a:xfrm>
          <a:prstGeom prst="rect">
            <a:avLst/>
          </a:prstGeom>
        </p:spPr>
      </p:pic>
      <p:sp>
        <p:nvSpPr>
          <p:cNvPr id="8" name="Arrow: Right 7">
            <a:extLst>
              <a:ext uri="{FF2B5EF4-FFF2-40B4-BE49-F238E27FC236}">
                <a16:creationId xmlns:a16="http://schemas.microsoft.com/office/drawing/2014/main" id="{6F11490E-3AA3-5528-FCB7-C11C38CF976F}"/>
              </a:ext>
            </a:extLst>
          </p:cNvPr>
          <p:cNvSpPr/>
          <p:nvPr/>
        </p:nvSpPr>
        <p:spPr>
          <a:xfrm rot="1345345">
            <a:off x="7497143" y="2598391"/>
            <a:ext cx="532216" cy="1936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7DA8944D-D276-91F2-2A10-6B5F6387A860}"/>
              </a:ext>
            </a:extLst>
          </p:cNvPr>
          <p:cNvSpPr/>
          <p:nvPr/>
        </p:nvSpPr>
        <p:spPr>
          <a:xfrm rot="9478944">
            <a:off x="10028188" y="2594974"/>
            <a:ext cx="520296" cy="222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A120BD7-49CA-23D9-B2F0-1FFCD4F1D357}"/>
              </a:ext>
            </a:extLst>
          </p:cNvPr>
          <p:cNvSpPr txBox="1"/>
          <p:nvPr/>
        </p:nvSpPr>
        <p:spPr>
          <a:xfrm>
            <a:off x="6837217" y="2445416"/>
            <a:ext cx="788587" cy="461665"/>
          </a:xfrm>
          <a:prstGeom prst="rect">
            <a:avLst/>
          </a:prstGeom>
          <a:noFill/>
        </p:spPr>
        <p:txBody>
          <a:bodyPr wrap="square" rtlCol="0">
            <a:spAutoFit/>
          </a:bodyPr>
          <a:lstStyle/>
          <a:p>
            <a:r>
              <a:rPr lang="en-US" sz="1200" dirty="0">
                <a:solidFill>
                  <a:srgbClr val="FF0000"/>
                </a:solidFill>
              </a:rPr>
              <a:t># as of Oct. 1</a:t>
            </a:r>
          </a:p>
        </p:txBody>
      </p:sp>
      <p:sp>
        <p:nvSpPr>
          <p:cNvPr id="11" name="TextBox 10">
            <a:extLst>
              <a:ext uri="{FF2B5EF4-FFF2-40B4-BE49-F238E27FC236}">
                <a16:creationId xmlns:a16="http://schemas.microsoft.com/office/drawing/2014/main" id="{98546C94-9890-F121-6029-9D5D4DEFCA60}"/>
              </a:ext>
            </a:extLst>
          </p:cNvPr>
          <p:cNvSpPr txBox="1"/>
          <p:nvPr/>
        </p:nvSpPr>
        <p:spPr>
          <a:xfrm>
            <a:off x="10537898" y="2407316"/>
            <a:ext cx="788587" cy="461665"/>
          </a:xfrm>
          <a:prstGeom prst="rect">
            <a:avLst/>
          </a:prstGeom>
          <a:noFill/>
        </p:spPr>
        <p:txBody>
          <a:bodyPr wrap="square" rtlCol="0">
            <a:spAutoFit/>
          </a:bodyPr>
          <a:lstStyle/>
          <a:p>
            <a:r>
              <a:rPr lang="en-US" sz="1200" dirty="0">
                <a:solidFill>
                  <a:srgbClr val="FF0000"/>
                </a:solidFill>
              </a:rPr>
              <a:t># as of Oct. 31</a:t>
            </a:r>
          </a:p>
        </p:txBody>
      </p:sp>
    </p:spTree>
    <p:extLst>
      <p:ext uri="{BB962C8B-B14F-4D97-AF65-F5344CB8AC3E}">
        <p14:creationId xmlns:p14="http://schemas.microsoft.com/office/powerpoint/2010/main" val="498776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normAutofit/>
          </a:bodyPr>
          <a:lstStyle/>
          <a:p>
            <a:r>
              <a:rPr lang="en-US" sz="4800" dirty="0"/>
              <a:t>Section 4 – Line 4-1</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Content Placeholder 3">
            <a:extLst>
              <a:ext uri="{FF2B5EF4-FFF2-40B4-BE49-F238E27FC236}">
                <a16:creationId xmlns:a16="http://schemas.microsoft.com/office/drawing/2014/main" id="{1152D280-6448-F6FB-D5DD-68ED361F26ED}"/>
              </a:ext>
            </a:extLst>
          </p:cNvPr>
          <p:cNvSpPr>
            <a:spLocks noGrp="1"/>
          </p:cNvSpPr>
          <p:nvPr>
            <p:ph idx="1"/>
          </p:nvPr>
        </p:nvSpPr>
        <p:spPr>
          <a:xfrm>
            <a:off x="838200" y="4855780"/>
            <a:ext cx="10515600" cy="1325563"/>
          </a:xfrm>
        </p:spPr>
        <p:txBody>
          <a:bodyPr>
            <a:normAutofit fontScale="92500"/>
          </a:bodyPr>
          <a:lstStyle/>
          <a:p>
            <a:pPr marL="0" indent="0">
              <a:buNone/>
            </a:pPr>
            <a:r>
              <a:rPr lang="en-US" dirty="0"/>
              <a:t>4-1 Information about the applications that qualified as FREE by providing a case number or indicating foster students, and how many students qualified on applications using a case number or indicating foster. </a:t>
            </a:r>
          </a:p>
        </p:txBody>
      </p:sp>
      <p:pic>
        <p:nvPicPr>
          <p:cNvPr id="6" name="Picture 5">
            <a:extLst>
              <a:ext uri="{FF2B5EF4-FFF2-40B4-BE49-F238E27FC236}">
                <a16:creationId xmlns:a16="http://schemas.microsoft.com/office/drawing/2014/main" id="{D10750FB-3F2A-8F73-0CD6-DC60F397B091}"/>
              </a:ext>
            </a:extLst>
          </p:cNvPr>
          <p:cNvPicPr>
            <a:picLocks noChangeAspect="1"/>
          </p:cNvPicPr>
          <p:nvPr/>
        </p:nvPicPr>
        <p:blipFill>
          <a:blip r:embed="rId4"/>
          <a:stretch>
            <a:fillRect/>
          </a:stretch>
        </p:blipFill>
        <p:spPr>
          <a:xfrm>
            <a:off x="2186583" y="1961547"/>
            <a:ext cx="7977025" cy="2569780"/>
          </a:xfrm>
          <a:prstGeom prst="rect">
            <a:avLst/>
          </a:prstGeom>
        </p:spPr>
      </p:pic>
      <p:sp>
        <p:nvSpPr>
          <p:cNvPr id="8" name="Arrow: Right 7">
            <a:extLst>
              <a:ext uri="{FF2B5EF4-FFF2-40B4-BE49-F238E27FC236}">
                <a16:creationId xmlns:a16="http://schemas.microsoft.com/office/drawing/2014/main" id="{6F11490E-3AA3-5528-FCB7-C11C38CF976F}"/>
              </a:ext>
            </a:extLst>
          </p:cNvPr>
          <p:cNvSpPr/>
          <p:nvPr/>
        </p:nvSpPr>
        <p:spPr>
          <a:xfrm rot="1345345">
            <a:off x="7497143" y="2598391"/>
            <a:ext cx="532216" cy="1936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7DA8944D-D276-91F2-2A10-6B5F6387A860}"/>
              </a:ext>
            </a:extLst>
          </p:cNvPr>
          <p:cNvSpPr/>
          <p:nvPr/>
        </p:nvSpPr>
        <p:spPr>
          <a:xfrm rot="9478944">
            <a:off x="10028188" y="2594974"/>
            <a:ext cx="520296" cy="222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A120BD7-49CA-23D9-B2F0-1FFCD4F1D357}"/>
              </a:ext>
            </a:extLst>
          </p:cNvPr>
          <p:cNvSpPr txBox="1"/>
          <p:nvPr/>
        </p:nvSpPr>
        <p:spPr>
          <a:xfrm>
            <a:off x="6837217" y="2445416"/>
            <a:ext cx="788587" cy="461665"/>
          </a:xfrm>
          <a:prstGeom prst="rect">
            <a:avLst/>
          </a:prstGeom>
          <a:noFill/>
        </p:spPr>
        <p:txBody>
          <a:bodyPr wrap="square" rtlCol="0">
            <a:spAutoFit/>
          </a:bodyPr>
          <a:lstStyle/>
          <a:p>
            <a:r>
              <a:rPr lang="en-US" sz="1200" dirty="0">
                <a:solidFill>
                  <a:srgbClr val="FF0000"/>
                </a:solidFill>
              </a:rPr>
              <a:t># as of Oct. 1</a:t>
            </a:r>
          </a:p>
        </p:txBody>
      </p:sp>
      <p:sp>
        <p:nvSpPr>
          <p:cNvPr id="11" name="TextBox 10">
            <a:extLst>
              <a:ext uri="{FF2B5EF4-FFF2-40B4-BE49-F238E27FC236}">
                <a16:creationId xmlns:a16="http://schemas.microsoft.com/office/drawing/2014/main" id="{98546C94-9890-F121-6029-9D5D4DEFCA60}"/>
              </a:ext>
            </a:extLst>
          </p:cNvPr>
          <p:cNvSpPr txBox="1"/>
          <p:nvPr/>
        </p:nvSpPr>
        <p:spPr>
          <a:xfrm>
            <a:off x="10537898" y="2407316"/>
            <a:ext cx="788587" cy="461665"/>
          </a:xfrm>
          <a:prstGeom prst="rect">
            <a:avLst/>
          </a:prstGeom>
          <a:noFill/>
        </p:spPr>
        <p:txBody>
          <a:bodyPr wrap="square" rtlCol="0">
            <a:spAutoFit/>
          </a:bodyPr>
          <a:lstStyle/>
          <a:p>
            <a:r>
              <a:rPr lang="en-US" sz="1200" dirty="0">
                <a:solidFill>
                  <a:srgbClr val="FF0000"/>
                </a:solidFill>
              </a:rPr>
              <a:t># as of Oct. 31</a:t>
            </a:r>
          </a:p>
        </p:txBody>
      </p:sp>
    </p:spTree>
    <p:extLst>
      <p:ext uri="{BB962C8B-B14F-4D97-AF65-F5344CB8AC3E}">
        <p14:creationId xmlns:p14="http://schemas.microsoft.com/office/powerpoint/2010/main" val="3845790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normAutofit/>
          </a:bodyPr>
          <a:lstStyle/>
          <a:p>
            <a:r>
              <a:rPr lang="en-US" sz="4800" dirty="0"/>
              <a:t>Section 4 – Line 4-2</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Content Placeholder 3">
            <a:extLst>
              <a:ext uri="{FF2B5EF4-FFF2-40B4-BE49-F238E27FC236}">
                <a16:creationId xmlns:a16="http://schemas.microsoft.com/office/drawing/2014/main" id="{1152D280-6448-F6FB-D5DD-68ED361F26ED}"/>
              </a:ext>
            </a:extLst>
          </p:cNvPr>
          <p:cNvSpPr>
            <a:spLocks noGrp="1"/>
          </p:cNvSpPr>
          <p:nvPr>
            <p:ph idx="1"/>
          </p:nvPr>
        </p:nvSpPr>
        <p:spPr>
          <a:xfrm>
            <a:off x="838200" y="4855780"/>
            <a:ext cx="10515600" cy="1325563"/>
          </a:xfrm>
        </p:spPr>
        <p:txBody>
          <a:bodyPr>
            <a:normAutofit/>
          </a:bodyPr>
          <a:lstStyle/>
          <a:p>
            <a:pPr marL="0" indent="0">
              <a:buNone/>
            </a:pPr>
            <a:r>
              <a:rPr lang="en-US" dirty="0"/>
              <a:t>4-2 Information about the income applications that qualified as FREE, and how many students qualified by income as FREE eligible. </a:t>
            </a:r>
          </a:p>
        </p:txBody>
      </p:sp>
      <p:pic>
        <p:nvPicPr>
          <p:cNvPr id="6" name="Picture 5">
            <a:extLst>
              <a:ext uri="{FF2B5EF4-FFF2-40B4-BE49-F238E27FC236}">
                <a16:creationId xmlns:a16="http://schemas.microsoft.com/office/drawing/2014/main" id="{D10750FB-3F2A-8F73-0CD6-DC60F397B091}"/>
              </a:ext>
            </a:extLst>
          </p:cNvPr>
          <p:cNvPicPr>
            <a:picLocks noChangeAspect="1"/>
          </p:cNvPicPr>
          <p:nvPr/>
        </p:nvPicPr>
        <p:blipFill>
          <a:blip r:embed="rId4"/>
          <a:stretch>
            <a:fillRect/>
          </a:stretch>
        </p:blipFill>
        <p:spPr>
          <a:xfrm>
            <a:off x="2186583" y="1961547"/>
            <a:ext cx="7977025" cy="2569780"/>
          </a:xfrm>
          <a:prstGeom prst="rect">
            <a:avLst/>
          </a:prstGeom>
        </p:spPr>
      </p:pic>
      <p:sp>
        <p:nvSpPr>
          <p:cNvPr id="8" name="Arrow: Right 7">
            <a:extLst>
              <a:ext uri="{FF2B5EF4-FFF2-40B4-BE49-F238E27FC236}">
                <a16:creationId xmlns:a16="http://schemas.microsoft.com/office/drawing/2014/main" id="{6F11490E-3AA3-5528-FCB7-C11C38CF976F}"/>
              </a:ext>
            </a:extLst>
          </p:cNvPr>
          <p:cNvSpPr/>
          <p:nvPr/>
        </p:nvSpPr>
        <p:spPr>
          <a:xfrm rot="1345345">
            <a:off x="7497143" y="2598391"/>
            <a:ext cx="532216" cy="1936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7DA8944D-D276-91F2-2A10-6B5F6387A860}"/>
              </a:ext>
            </a:extLst>
          </p:cNvPr>
          <p:cNvSpPr/>
          <p:nvPr/>
        </p:nvSpPr>
        <p:spPr>
          <a:xfrm rot="9478944">
            <a:off x="10028188" y="2594974"/>
            <a:ext cx="520296" cy="222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A120BD7-49CA-23D9-B2F0-1FFCD4F1D357}"/>
              </a:ext>
            </a:extLst>
          </p:cNvPr>
          <p:cNvSpPr txBox="1"/>
          <p:nvPr/>
        </p:nvSpPr>
        <p:spPr>
          <a:xfrm>
            <a:off x="6837217" y="2445416"/>
            <a:ext cx="788587" cy="461665"/>
          </a:xfrm>
          <a:prstGeom prst="rect">
            <a:avLst/>
          </a:prstGeom>
          <a:noFill/>
        </p:spPr>
        <p:txBody>
          <a:bodyPr wrap="square" rtlCol="0">
            <a:spAutoFit/>
          </a:bodyPr>
          <a:lstStyle/>
          <a:p>
            <a:r>
              <a:rPr lang="en-US" sz="1200" dirty="0">
                <a:solidFill>
                  <a:srgbClr val="FF0000"/>
                </a:solidFill>
              </a:rPr>
              <a:t># as of Oct. 1</a:t>
            </a:r>
          </a:p>
        </p:txBody>
      </p:sp>
      <p:sp>
        <p:nvSpPr>
          <p:cNvPr id="11" name="TextBox 10">
            <a:extLst>
              <a:ext uri="{FF2B5EF4-FFF2-40B4-BE49-F238E27FC236}">
                <a16:creationId xmlns:a16="http://schemas.microsoft.com/office/drawing/2014/main" id="{98546C94-9890-F121-6029-9D5D4DEFCA60}"/>
              </a:ext>
            </a:extLst>
          </p:cNvPr>
          <p:cNvSpPr txBox="1"/>
          <p:nvPr/>
        </p:nvSpPr>
        <p:spPr>
          <a:xfrm>
            <a:off x="10537898" y="2407316"/>
            <a:ext cx="788587" cy="461665"/>
          </a:xfrm>
          <a:prstGeom prst="rect">
            <a:avLst/>
          </a:prstGeom>
          <a:noFill/>
        </p:spPr>
        <p:txBody>
          <a:bodyPr wrap="square" rtlCol="0">
            <a:spAutoFit/>
          </a:bodyPr>
          <a:lstStyle/>
          <a:p>
            <a:r>
              <a:rPr lang="en-US" sz="1200" dirty="0">
                <a:solidFill>
                  <a:srgbClr val="FF0000"/>
                </a:solidFill>
              </a:rPr>
              <a:t># as of Oct. 31</a:t>
            </a:r>
          </a:p>
        </p:txBody>
      </p:sp>
    </p:spTree>
    <p:extLst>
      <p:ext uri="{BB962C8B-B14F-4D97-AF65-F5344CB8AC3E}">
        <p14:creationId xmlns:p14="http://schemas.microsoft.com/office/powerpoint/2010/main" val="74857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normAutofit/>
          </a:bodyPr>
          <a:lstStyle/>
          <a:p>
            <a:r>
              <a:rPr lang="en-US" sz="4800" dirty="0"/>
              <a:t>Section 4 – Line 4-3</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Content Placeholder 3">
            <a:extLst>
              <a:ext uri="{FF2B5EF4-FFF2-40B4-BE49-F238E27FC236}">
                <a16:creationId xmlns:a16="http://schemas.microsoft.com/office/drawing/2014/main" id="{1152D280-6448-F6FB-D5DD-68ED361F26ED}"/>
              </a:ext>
            </a:extLst>
          </p:cNvPr>
          <p:cNvSpPr>
            <a:spLocks noGrp="1"/>
          </p:cNvSpPr>
          <p:nvPr>
            <p:ph idx="1"/>
          </p:nvPr>
        </p:nvSpPr>
        <p:spPr>
          <a:xfrm>
            <a:off x="838200" y="4855780"/>
            <a:ext cx="10515600" cy="1325563"/>
          </a:xfrm>
        </p:spPr>
        <p:txBody>
          <a:bodyPr>
            <a:normAutofit/>
          </a:bodyPr>
          <a:lstStyle/>
          <a:p>
            <a:pPr marL="0" indent="0">
              <a:buNone/>
            </a:pPr>
            <a:r>
              <a:rPr lang="en-US" dirty="0"/>
              <a:t>4-3 Information about the income applications that qualified as REDUCED, and how many students qualified by income as REDUCED eligible. </a:t>
            </a:r>
          </a:p>
        </p:txBody>
      </p:sp>
      <p:pic>
        <p:nvPicPr>
          <p:cNvPr id="6" name="Picture 5">
            <a:extLst>
              <a:ext uri="{FF2B5EF4-FFF2-40B4-BE49-F238E27FC236}">
                <a16:creationId xmlns:a16="http://schemas.microsoft.com/office/drawing/2014/main" id="{D10750FB-3F2A-8F73-0CD6-DC60F397B091}"/>
              </a:ext>
            </a:extLst>
          </p:cNvPr>
          <p:cNvPicPr>
            <a:picLocks noChangeAspect="1"/>
          </p:cNvPicPr>
          <p:nvPr/>
        </p:nvPicPr>
        <p:blipFill>
          <a:blip r:embed="rId4"/>
          <a:stretch>
            <a:fillRect/>
          </a:stretch>
        </p:blipFill>
        <p:spPr>
          <a:xfrm>
            <a:off x="2186583" y="1961547"/>
            <a:ext cx="7977025" cy="2569780"/>
          </a:xfrm>
          <a:prstGeom prst="rect">
            <a:avLst/>
          </a:prstGeom>
        </p:spPr>
      </p:pic>
      <p:sp>
        <p:nvSpPr>
          <p:cNvPr id="8" name="Arrow: Right 7">
            <a:extLst>
              <a:ext uri="{FF2B5EF4-FFF2-40B4-BE49-F238E27FC236}">
                <a16:creationId xmlns:a16="http://schemas.microsoft.com/office/drawing/2014/main" id="{6F11490E-3AA3-5528-FCB7-C11C38CF976F}"/>
              </a:ext>
            </a:extLst>
          </p:cNvPr>
          <p:cNvSpPr/>
          <p:nvPr/>
        </p:nvSpPr>
        <p:spPr>
          <a:xfrm rot="1345345">
            <a:off x="7497143" y="2598391"/>
            <a:ext cx="532216" cy="1936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7DA8944D-D276-91F2-2A10-6B5F6387A860}"/>
              </a:ext>
            </a:extLst>
          </p:cNvPr>
          <p:cNvSpPr/>
          <p:nvPr/>
        </p:nvSpPr>
        <p:spPr>
          <a:xfrm rot="9478944">
            <a:off x="10028188" y="2594974"/>
            <a:ext cx="520296" cy="222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A120BD7-49CA-23D9-B2F0-1FFCD4F1D357}"/>
              </a:ext>
            </a:extLst>
          </p:cNvPr>
          <p:cNvSpPr txBox="1"/>
          <p:nvPr/>
        </p:nvSpPr>
        <p:spPr>
          <a:xfrm>
            <a:off x="6837217" y="2445416"/>
            <a:ext cx="788587" cy="461665"/>
          </a:xfrm>
          <a:prstGeom prst="rect">
            <a:avLst/>
          </a:prstGeom>
          <a:noFill/>
        </p:spPr>
        <p:txBody>
          <a:bodyPr wrap="square" rtlCol="0">
            <a:spAutoFit/>
          </a:bodyPr>
          <a:lstStyle/>
          <a:p>
            <a:r>
              <a:rPr lang="en-US" sz="1200" dirty="0">
                <a:solidFill>
                  <a:srgbClr val="FF0000"/>
                </a:solidFill>
              </a:rPr>
              <a:t># as of Oct. 1</a:t>
            </a:r>
          </a:p>
        </p:txBody>
      </p:sp>
      <p:sp>
        <p:nvSpPr>
          <p:cNvPr id="11" name="TextBox 10">
            <a:extLst>
              <a:ext uri="{FF2B5EF4-FFF2-40B4-BE49-F238E27FC236}">
                <a16:creationId xmlns:a16="http://schemas.microsoft.com/office/drawing/2014/main" id="{98546C94-9890-F121-6029-9D5D4DEFCA60}"/>
              </a:ext>
            </a:extLst>
          </p:cNvPr>
          <p:cNvSpPr txBox="1"/>
          <p:nvPr/>
        </p:nvSpPr>
        <p:spPr>
          <a:xfrm>
            <a:off x="10537898" y="2407316"/>
            <a:ext cx="788587" cy="461665"/>
          </a:xfrm>
          <a:prstGeom prst="rect">
            <a:avLst/>
          </a:prstGeom>
          <a:noFill/>
        </p:spPr>
        <p:txBody>
          <a:bodyPr wrap="square" rtlCol="0">
            <a:spAutoFit/>
          </a:bodyPr>
          <a:lstStyle/>
          <a:p>
            <a:r>
              <a:rPr lang="en-US" sz="1200" dirty="0">
                <a:solidFill>
                  <a:srgbClr val="FF0000"/>
                </a:solidFill>
              </a:rPr>
              <a:t># as of Oct. 31</a:t>
            </a:r>
          </a:p>
        </p:txBody>
      </p:sp>
    </p:spTree>
    <p:extLst>
      <p:ext uri="{BB962C8B-B14F-4D97-AF65-F5344CB8AC3E}">
        <p14:creationId xmlns:p14="http://schemas.microsoft.com/office/powerpoint/2010/main" val="192059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50A76DC-9D33-447E-8BF5-81A0C9B8BD1F}"/>
              </a:ext>
            </a:extLst>
          </p:cNvPr>
          <p:cNvSpPr>
            <a:spLocks noGrp="1"/>
          </p:cNvSpPr>
          <p:nvPr>
            <p:ph type="title"/>
          </p:nvPr>
        </p:nvSpPr>
        <p:spPr/>
        <p:txBody>
          <a:bodyPr vert="horz" lIns="91440" tIns="45720" rIns="91440" bIns="45720" rtlCol="0" anchor="ctr">
            <a:normAutofit/>
          </a:bodyPr>
          <a:lstStyle/>
          <a:p>
            <a:pPr algn="l"/>
            <a:r>
              <a:rPr lang="en-US" sz="4800" dirty="0"/>
              <a:t>Conditions for Success</a:t>
            </a:r>
          </a:p>
        </p:txBody>
      </p:sp>
      <p:sp>
        <p:nvSpPr>
          <p:cNvPr id="9" name="Content Placeholder 8">
            <a:extLst>
              <a:ext uri="{FF2B5EF4-FFF2-40B4-BE49-F238E27FC236}">
                <a16:creationId xmlns:a16="http://schemas.microsoft.com/office/drawing/2014/main" id="{41E196B3-604F-4071-B5DF-00978AE02060}"/>
              </a:ext>
            </a:extLst>
          </p:cNvPr>
          <p:cNvSpPr>
            <a:spLocks noGrp="1"/>
          </p:cNvSpPr>
          <p:nvPr>
            <p:ph sz="half" idx="1"/>
          </p:nvPr>
        </p:nvSpPr>
        <p:spPr>
          <a:xfrm>
            <a:off x="595745" y="2162702"/>
            <a:ext cx="5576455" cy="3877056"/>
          </a:xfrm>
        </p:spPr>
        <p:txBody>
          <a:bodyPr vert="horz" lIns="91440" tIns="45720" rIns="91440" bIns="45720" rtlCol="0" anchor="ctr">
            <a:noAutofit/>
          </a:bodyPr>
          <a:lstStyle/>
          <a:p>
            <a:pPr marL="0" indent="0" fontAlgn="base">
              <a:lnSpc>
                <a:spcPct val="100000"/>
              </a:lnSpc>
              <a:spcBef>
                <a:spcPts val="1000"/>
              </a:spcBef>
              <a:spcAft>
                <a:spcPts val="0"/>
              </a:spcAft>
              <a:buNone/>
            </a:pPr>
            <a:r>
              <a:rPr lang="en-US" b="0" i="0" u="none" strike="noStrike" dirty="0">
                <a:effectLst/>
              </a:rPr>
              <a:t>Be present + engaged</a:t>
            </a:r>
          </a:p>
          <a:p>
            <a:pPr marL="0" indent="0" fontAlgn="base">
              <a:lnSpc>
                <a:spcPct val="100000"/>
              </a:lnSpc>
              <a:spcBef>
                <a:spcPts val="0"/>
              </a:spcBef>
              <a:spcAft>
                <a:spcPts val="0"/>
              </a:spcAft>
              <a:buNone/>
            </a:pPr>
            <a:r>
              <a:rPr lang="en-US" b="0" i="0" u="none" strike="noStrike" dirty="0">
                <a:effectLst/>
              </a:rPr>
              <a:t>Participate in discussion</a:t>
            </a:r>
          </a:p>
          <a:p>
            <a:pPr marL="0" indent="0" fontAlgn="base">
              <a:lnSpc>
                <a:spcPct val="100000"/>
              </a:lnSpc>
              <a:spcBef>
                <a:spcPts val="0"/>
              </a:spcBef>
              <a:buNone/>
            </a:pPr>
            <a:r>
              <a:rPr lang="en-US" dirty="0"/>
              <a:t>Actively listen</a:t>
            </a:r>
          </a:p>
          <a:p>
            <a:pPr marL="0" indent="0" fontAlgn="base">
              <a:lnSpc>
                <a:spcPct val="100000"/>
              </a:lnSpc>
              <a:spcBef>
                <a:spcPts val="0"/>
              </a:spcBef>
              <a:buNone/>
            </a:pPr>
            <a:r>
              <a:rPr lang="en-US" dirty="0"/>
              <a:t>Mute your microphone when you’re not talking</a:t>
            </a:r>
          </a:p>
          <a:p>
            <a:pPr marL="0" indent="0" fontAlgn="base">
              <a:lnSpc>
                <a:spcPct val="100000"/>
              </a:lnSpc>
              <a:spcBef>
                <a:spcPts val="0"/>
              </a:spcBef>
              <a:spcAft>
                <a:spcPts val="0"/>
              </a:spcAft>
              <a:buNone/>
            </a:pPr>
            <a:r>
              <a:rPr lang="en-US" b="0" i="0" u="none" strike="noStrike" dirty="0">
                <a:effectLst/>
              </a:rPr>
              <a:t>Bring a positive attitude and be ready to share</a:t>
            </a:r>
          </a:p>
          <a:p>
            <a:pPr marL="0" indent="0" fontAlgn="base">
              <a:lnSpc>
                <a:spcPct val="100000"/>
              </a:lnSpc>
              <a:spcBef>
                <a:spcPts val="0"/>
              </a:spcBef>
              <a:spcAft>
                <a:spcPts val="0"/>
              </a:spcAft>
              <a:buNone/>
            </a:pPr>
            <a:r>
              <a:rPr lang="en-US" b="0" i="0" u="none" strike="noStrike" dirty="0">
                <a:effectLst/>
              </a:rPr>
              <a:t>Be respectful, inclusive and open minded</a:t>
            </a:r>
          </a:p>
        </p:txBody>
      </p:sp>
      <p:pic>
        <p:nvPicPr>
          <p:cNvPr id="47" name="Picture Placeholder 7" descr="A person working on laptop">
            <a:extLst>
              <a:ext uri="{FF2B5EF4-FFF2-40B4-BE49-F238E27FC236}">
                <a16:creationId xmlns:a16="http://schemas.microsoft.com/office/drawing/2014/main" id="{50D6AADF-3194-4BC0-B121-E73829D14521}"/>
              </a:ext>
            </a:extLst>
          </p:cNvPr>
          <p:cNvPicPr>
            <a:picLocks noGrp="1" noChangeAspect="1"/>
          </p:cNvPicPr>
          <p:nvPr>
            <p:ph sz="half" idx="2"/>
          </p:nvPr>
        </p:nvPicPr>
        <p:blipFill rotWithShape="1">
          <a:blip r:embed="rId3">
            <a:alphaModFix amt="40000"/>
          </a:blip>
          <a:stretch/>
        </p:blipFill>
        <p:spPr>
          <a:xfrm>
            <a:off x="6172200" y="2516187"/>
            <a:ext cx="5181600" cy="3454400"/>
          </a:xfrm>
          <a:prstGeom prst="rect">
            <a:avLst/>
          </a:prstGeom>
        </p:spPr>
      </p:pic>
      <p:pic>
        <p:nvPicPr>
          <p:cNvPr id="48" name="Picture 47" descr="Icon&#10;&#10;Description automatically generated">
            <a:extLst>
              <a:ext uri="{FF2B5EF4-FFF2-40B4-BE49-F238E27FC236}">
                <a16:creationId xmlns:a16="http://schemas.microsoft.com/office/drawing/2014/main" id="{3E985C6E-01BD-4065-B3DB-989BFA7EC9B7}"/>
              </a:ext>
            </a:extLst>
          </p:cNvPr>
          <p:cNvPicPr>
            <a:picLocks noChangeAspect="1"/>
          </p:cNvPicPr>
          <p:nvPr/>
        </p:nvPicPr>
        <p:blipFill>
          <a:blip r:embed="rId4"/>
          <a:stretch>
            <a:fillRect/>
          </a:stretch>
        </p:blipFill>
        <p:spPr>
          <a:xfrm>
            <a:off x="10080004" y="6034953"/>
            <a:ext cx="1668651" cy="709387"/>
          </a:xfrm>
          <a:prstGeom prst="rect">
            <a:avLst/>
          </a:prstGeom>
        </p:spPr>
      </p:pic>
    </p:spTree>
    <p:extLst>
      <p:ext uri="{BB962C8B-B14F-4D97-AF65-F5344CB8AC3E}">
        <p14:creationId xmlns:p14="http://schemas.microsoft.com/office/powerpoint/2010/main" val="1462980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078E6-90C9-4B4C-0674-D7A98D9B492A}"/>
              </a:ext>
            </a:extLst>
          </p:cNvPr>
          <p:cNvSpPr>
            <a:spLocks noGrp="1"/>
          </p:cNvSpPr>
          <p:nvPr>
            <p:ph type="title"/>
          </p:nvPr>
        </p:nvSpPr>
        <p:spPr/>
        <p:txBody>
          <a:bodyPr/>
          <a:lstStyle/>
          <a:p>
            <a:r>
              <a:rPr lang="en-US" dirty="0"/>
              <a:t>Section 5</a:t>
            </a:r>
          </a:p>
        </p:txBody>
      </p:sp>
      <p:pic>
        <p:nvPicPr>
          <p:cNvPr id="4" name="Picture 3">
            <a:extLst>
              <a:ext uri="{FF2B5EF4-FFF2-40B4-BE49-F238E27FC236}">
                <a16:creationId xmlns:a16="http://schemas.microsoft.com/office/drawing/2014/main" id="{856C31C6-1F08-E8DD-F42D-3B60F256BA15}"/>
              </a:ext>
            </a:extLst>
          </p:cNvPr>
          <p:cNvPicPr>
            <a:picLocks noChangeAspect="1"/>
          </p:cNvPicPr>
          <p:nvPr/>
        </p:nvPicPr>
        <p:blipFill>
          <a:blip r:embed="rId4"/>
          <a:stretch>
            <a:fillRect/>
          </a:stretch>
        </p:blipFill>
        <p:spPr>
          <a:xfrm>
            <a:off x="6096000" y="137837"/>
            <a:ext cx="4909225" cy="6582325"/>
          </a:xfrm>
          <a:prstGeom prst="rect">
            <a:avLst/>
          </a:prstGeom>
        </p:spPr>
      </p:pic>
    </p:spTree>
    <p:extLst>
      <p:ext uri="{BB962C8B-B14F-4D97-AF65-F5344CB8AC3E}">
        <p14:creationId xmlns:p14="http://schemas.microsoft.com/office/powerpoint/2010/main" val="2536939195"/>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normAutofit/>
          </a:bodyPr>
          <a:lstStyle/>
          <a:p>
            <a:r>
              <a:rPr lang="en-US" sz="4800" dirty="0"/>
              <a:t>Section 5 – Line 5-1 </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pic>
        <p:nvPicPr>
          <p:cNvPr id="3" name="Picture 2">
            <a:extLst>
              <a:ext uri="{FF2B5EF4-FFF2-40B4-BE49-F238E27FC236}">
                <a16:creationId xmlns:a16="http://schemas.microsoft.com/office/drawing/2014/main" id="{F120E13D-5102-1064-7F18-D51E65F90A1A}"/>
              </a:ext>
            </a:extLst>
          </p:cNvPr>
          <p:cNvPicPr>
            <a:picLocks noChangeAspect="1"/>
          </p:cNvPicPr>
          <p:nvPr/>
        </p:nvPicPr>
        <p:blipFill rotWithShape="1">
          <a:blip r:embed="rId4"/>
          <a:srcRect b="90412"/>
          <a:stretch/>
        </p:blipFill>
        <p:spPr>
          <a:xfrm>
            <a:off x="2157846" y="1945855"/>
            <a:ext cx="8627421" cy="1109071"/>
          </a:xfrm>
          <a:prstGeom prst="rect">
            <a:avLst/>
          </a:prstGeom>
        </p:spPr>
      </p:pic>
      <p:sp>
        <p:nvSpPr>
          <p:cNvPr id="4" name="Content Placeholder 3">
            <a:extLst>
              <a:ext uri="{FF2B5EF4-FFF2-40B4-BE49-F238E27FC236}">
                <a16:creationId xmlns:a16="http://schemas.microsoft.com/office/drawing/2014/main" id="{91B518D4-DC2E-1594-6E1F-CFB6970B6715}"/>
              </a:ext>
            </a:extLst>
          </p:cNvPr>
          <p:cNvSpPr>
            <a:spLocks noGrp="1"/>
          </p:cNvSpPr>
          <p:nvPr>
            <p:ph idx="1"/>
          </p:nvPr>
        </p:nvSpPr>
        <p:spPr>
          <a:xfrm>
            <a:off x="838200" y="4033671"/>
            <a:ext cx="10515600" cy="1325563"/>
          </a:xfrm>
        </p:spPr>
        <p:txBody>
          <a:bodyPr>
            <a:normAutofit fontScale="77500" lnSpcReduction="20000"/>
          </a:bodyPr>
          <a:lstStyle/>
          <a:p>
            <a:pPr marL="0" indent="0">
              <a:buNone/>
            </a:pPr>
            <a:r>
              <a:rPr lang="en-US" dirty="0"/>
              <a:t>5-1: Check this box ONLY if you are an </a:t>
            </a:r>
            <a:r>
              <a:rPr lang="en-US" sz="2800" dirty="0"/>
              <a:t>RCCI or sponsor on district-wide CEP or Provision 2 in a non-base year. More information is available by clicking the “Instructions” box. </a:t>
            </a:r>
          </a:p>
          <a:p>
            <a:pPr marL="0" indent="0">
              <a:buNone/>
            </a:pPr>
            <a:endParaRPr lang="en-US" dirty="0"/>
          </a:p>
          <a:p>
            <a:pPr marL="0" indent="0">
              <a:buNone/>
            </a:pPr>
            <a:r>
              <a:rPr lang="en-US" dirty="0"/>
              <a:t>If you collect income applications, Skip 5-1. </a:t>
            </a:r>
          </a:p>
        </p:txBody>
      </p:sp>
    </p:spTree>
    <p:extLst>
      <p:ext uri="{BB962C8B-B14F-4D97-AF65-F5344CB8AC3E}">
        <p14:creationId xmlns:p14="http://schemas.microsoft.com/office/powerpoint/2010/main" val="3974399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normAutofit/>
          </a:bodyPr>
          <a:lstStyle/>
          <a:p>
            <a:r>
              <a:rPr lang="en-US" sz="4800" dirty="0"/>
              <a:t>Section 5 – Line 5-2 </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Content Placeholder 3">
            <a:extLst>
              <a:ext uri="{FF2B5EF4-FFF2-40B4-BE49-F238E27FC236}">
                <a16:creationId xmlns:a16="http://schemas.microsoft.com/office/drawing/2014/main" id="{91B518D4-DC2E-1594-6E1F-CFB6970B6715}"/>
              </a:ext>
            </a:extLst>
          </p:cNvPr>
          <p:cNvSpPr>
            <a:spLocks noGrp="1"/>
          </p:cNvSpPr>
          <p:nvPr>
            <p:ph idx="1"/>
          </p:nvPr>
        </p:nvSpPr>
        <p:spPr>
          <a:xfrm>
            <a:off x="838200" y="4033671"/>
            <a:ext cx="10515600" cy="1325563"/>
          </a:xfrm>
        </p:spPr>
        <p:txBody>
          <a:bodyPr>
            <a:normAutofit/>
          </a:bodyPr>
          <a:lstStyle/>
          <a:p>
            <a:pPr marL="0" indent="0">
              <a:buNone/>
            </a:pPr>
            <a:r>
              <a:rPr lang="en-US" dirty="0"/>
              <a:t>5-2: Was the Verification process completed and when?</a:t>
            </a:r>
          </a:p>
        </p:txBody>
      </p:sp>
      <p:pic>
        <p:nvPicPr>
          <p:cNvPr id="6" name="Picture 5">
            <a:extLst>
              <a:ext uri="{FF2B5EF4-FFF2-40B4-BE49-F238E27FC236}">
                <a16:creationId xmlns:a16="http://schemas.microsoft.com/office/drawing/2014/main" id="{9136E945-90A6-B9F3-2EAF-46F557B10B0A}"/>
              </a:ext>
            </a:extLst>
          </p:cNvPr>
          <p:cNvPicPr>
            <a:picLocks noChangeAspect="1"/>
          </p:cNvPicPr>
          <p:nvPr/>
        </p:nvPicPr>
        <p:blipFill rotWithShape="1">
          <a:blip r:embed="rId4"/>
          <a:srcRect t="9246" b="81908"/>
          <a:stretch/>
        </p:blipFill>
        <p:spPr>
          <a:xfrm>
            <a:off x="1251845" y="2280288"/>
            <a:ext cx="9688309" cy="1148712"/>
          </a:xfrm>
          <a:prstGeom prst="rect">
            <a:avLst/>
          </a:prstGeom>
        </p:spPr>
      </p:pic>
    </p:spTree>
    <p:extLst>
      <p:ext uri="{BB962C8B-B14F-4D97-AF65-F5344CB8AC3E}">
        <p14:creationId xmlns:p14="http://schemas.microsoft.com/office/powerpoint/2010/main" val="2848170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normAutofit/>
          </a:bodyPr>
          <a:lstStyle/>
          <a:p>
            <a:r>
              <a:rPr lang="en-US" sz="4800" dirty="0"/>
              <a:t>Section 5 – Line 5-3 </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Content Placeholder 3">
            <a:extLst>
              <a:ext uri="{FF2B5EF4-FFF2-40B4-BE49-F238E27FC236}">
                <a16:creationId xmlns:a16="http://schemas.microsoft.com/office/drawing/2014/main" id="{91B518D4-DC2E-1594-6E1F-CFB6970B6715}"/>
              </a:ext>
            </a:extLst>
          </p:cNvPr>
          <p:cNvSpPr>
            <a:spLocks noGrp="1"/>
          </p:cNvSpPr>
          <p:nvPr>
            <p:ph idx="1"/>
          </p:nvPr>
        </p:nvSpPr>
        <p:spPr>
          <a:xfrm>
            <a:off x="768096" y="4490871"/>
            <a:ext cx="10515600" cy="1325563"/>
          </a:xfrm>
        </p:spPr>
        <p:txBody>
          <a:bodyPr>
            <a:normAutofit/>
          </a:bodyPr>
          <a:lstStyle/>
          <a:p>
            <a:pPr marL="0" indent="0">
              <a:buNone/>
            </a:pPr>
            <a:r>
              <a:rPr lang="en-US" dirty="0"/>
              <a:t>5-3: What was your sampling procedure? </a:t>
            </a:r>
          </a:p>
        </p:txBody>
      </p:sp>
      <p:pic>
        <p:nvPicPr>
          <p:cNvPr id="3" name="Picture 2">
            <a:extLst>
              <a:ext uri="{FF2B5EF4-FFF2-40B4-BE49-F238E27FC236}">
                <a16:creationId xmlns:a16="http://schemas.microsoft.com/office/drawing/2014/main" id="{024CC9FF-F6A5-87CE-FDE9-1C0BF664AC03}"/>
              </a:ext>
            </a:extLst>
          </p:cNvPr>
          <p:cNvPicPr>
            <a:picLocks noChangeAspect="1"/>
          </p:cNvPicPr>
          <p:nvPr/>
        </p:nvPicPr>
        <p:blipFill rotWithShape="1">
          <a:blip r:embed="rId4"/>
          <a:srcRect t="17481" b="69733"/>
          <a:stretch/>
        </p:blipFill>
        <p:spPr>
          <a:xfrm>
            <a:off x="1809103" y="2552158"/>
            <a:ext cx="8760829" cy="1502002"/>
          </a:xfrm>
          <a:prstGeom prst="rect">
            <a:avLst/>
          </a:prstGeom>
        </p:spPr>
      </p:pic>
    </p:spTree>
    <p:extLst>
      <p:ext uri="{BB962C8B-B14F-4D97-AF65-F5344CB8AC3E}">
        <p14:creationId xmlns:p14="http://schemas.microsoft.com/office/powerpoint/2010/main" val="44879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normAutofit/>
          </a:bodyPr>
          <a:lstStyle/>
          <a:p>
            <a:r>
              <a:rPr lang="en-US" sz="4800" dirty="0"/>
              <a:t>Section 5 – Lines 5-4 &amp; 5-5</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Content Placeholder 3">
            <a:extLst>
              <a:ext uri="{FF2B5EF4-FFF2-40B4-BE49-F238E27FC236}">
                <a16:creationId xmlns:a16="http://schemas.microsoft.com/office/drawing/2014/main" id="{91B518D4-DC2E-1594-6E1F-CFB6970B6715}"/>
              </a:ext>
            </a:extLst>
          </p:cNvPr>
          <p:cNvSpPr>
            <a:spLocks noGrp="1"/>
          </p:cNvSpPr>
          <p:nvPr>
            <p:ph idx="1"/>
          </p:nvPr>
        </p:nvSpPr>
        <p:spPr>
          <a:xfrm>
            <a:off x="768096" y="4490871"/>
            <a:ext cx="10515600" cy="1325563"/>
          </a:xfrm>
        </p:spPr>
        <p:txBody>
          <a:bodyPr>
            <a:normAutofit fontScale="77500" lnSpcReduction="20000"/>
          </a:bodyPr>
          <a:lstStyle/>
          <a:p>
            <a:pPr marL="0" indent="0">
              <a:buNone/>
            </a:pPr>
            <a:r>
              <a:rPr lang="en-US" dirty="0"/>
              <a:t>5-4: Report the number of error-prone applications received from families, as of Oct 1.  </a:t>
            </a:r>
          </a:p>
          <a:p>
            <a:pPr marL="0" indent="0">
              <a:buNone/>
            </a:pPr>
            <a:endParaRPr lang="en-US" dirty="0"/>
          </a:p>
          <a:p>
            <a:pPr marL="0" indent="0">
              <a:buNone/>
            </a:pPr>
            <a:r>
              <a:rPr lang="en-US" dirty="0"/>
              <a:t>5-5: Will auto-populate. </a:t>
            </a:r>
          </a:p>
        </p:txBody>
      </p:sp>
      <p:pic>
        <p:nvPicPr>
          <p:cNvPr id="6" name="Picture 5">
            <a:extLst>
              <a:ext uri="{FF2B5EF4-FFF2-40B4-BE49-F238E27FC236}">
                <a16:creationId xmlns:a16="http://schemas.microsoft.com/office/drawing/2014/main" id="{82239277-812C-066D-D48B-BB52E2DEEC6A}"/>
              </a:ext>
            </a:extLst>
          </p:cNvPr>
          <p:cNvPicPr>
            <a:picLocks noChangeAspect="1"/>
          </p:cNvPicPr>
          <p:nvPr/>
        </p:nvPicPr>
        <p:blipFill rotWithShape="1">
          <a:blip r:embed="rId4"/>
          <a:srcRect t="29149" b="64374"/>
          <a:stretch/>
        </p:blipFill>
        <p:spPr>
          <a:xfrm>
            <a:off x="768096" y="2504090"/>
            <a:ext cx="10533593" cy="914400"/>
          </a:xfrm>
          <a:prstGeom prst="rect">
            <a:avLst/>
          </a:prstGeom>
        </p:spPr>
      </p:pic>
    </p:spTree>
    <p:extLst>
      <p:ext uri="{BB962C8B-B14F-4D97-AF65-F5344CB8AC3E}">
        <p14:creationId xmlns:p14="http://schemas.microsoft.com/office/powerpoint/2010/main" val="432412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normAutofit/>
          </a:bodyPr>
          <a:lstStyle/>
          <a:p>
            <a:r>
              <a:rPr lang="en-US" sz="4800" dirty="0"/>
              <a:t>Section 5 – Line 5-6 </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Content Placeholder 3">
            <a:extLst>
              <a:ext uri="{FF2B5EF4-FFF2-40B4-BE49-F238E27FC236}">
                <a16:creationId xmlns:a16="http://schemas.microsoft.com/office/drawing/2014/main" id="{91B518D4-DC2E-1594-6E1F-CFB6970B6715}"/>
              </a:ext>
            </a:extLst>
          </p:cNvPr>
          <p:cNvSpPr>
            <a:spLocks noGrp="1"/>
          </p:cNvSpPr>
          <p:nvPr>
            <p:ph idx="1"/>
          </p:nvPr>
        </p:nvSpPr>
        <p:spPr>
          <a:xfrm>
            <a:off x="768096" y="4490871"/>
            <a:ext cx="10515600" cy="1325563"/>
          </a:xfrm>
        </p:spPr>
        <p:txBody>
          <a:bodyPr>
            <a:normAutofit/>
          </a:bodyPr>
          <a:lstStyle/>
          <a:p>
            <a:pPr marL="0" indent="0">
              <a:buNone/>
            </a:pPr>
            <a:r>
              <a:rPr lang="en-US" dirty="0"/>
              <a:t>5-6: Check the box</a:t>
            </a:r>
          </a:p>
          <a:p>
            <a:pPr marL="0" indent="0">
              <a:buNone/>
            </a:pPr>
            <a:r>
              <a:rPr lang="en-US" dirty="0"/>
              <a:t>5-7: Will auto-populate</a:t>
            </a:r>
          </a:p>
        </p:txBody>
      </p:sp>
      <p:pic>
        <p:nvPicPr>
          <p:cNvPr id="3" name="Picture 2">
            <a:extLst>
              <a:ext uri="{FF2B5EF4-FFF2-40B4-BE49-F238E27FC236}">
                <a16:creationId xmlns:a16="http://schemas.microsoft.com/office/drawing/2014/main" id="{411027F9-66F9-CAD6-7073-72E0F468A11A}"/>
              </a:ext>
            </a:extLst>
          </p:cNvPr>
          <p:cNvPicPr>
            <a:picLocks noChangeAspect="1"/>
          </p:cNvPicPr>
          <p:nvPr/>
        </p:nvPicPr>
        <p:blipFill rotWithShape="1">
          <a:blip r:embed="rId4"/>
          <a:srcRect t="35152" b="50000"/>
          <a:stretch/>
        </p:blipFill>
        <p:spPr>
          <a:xfrm>
            <a:off x="1880618" y="2104377"/>
            <a:ext cx="8430763" cy="1677914"/>
          </a:xfrm>
          <a:prstGeom prst="rect">
            <a:avLst/>
          </a:prstGeom>
        </p:spPr>
      </p:pic>
    </p:spTree>
    <p:extLst>
      <p:ext uri="{BB962C8B-B14F-4D97-AF65-F5344CB8AC3E}">
        <p14:creationId xmlns:p14="http://schemas.microsoft.com/office/powerpoint/2010/main" val="1681494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normAutofit/>
          </a:bodyPr>
          <a:lstStyle/>
          <a:p>
            <a:r>
              <a:rPr lang="en-US" sz="4800" dirty="0"/>
              <a:t>Section 5 – Line 5-8 </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pic>
        <p:nvPicPr>
          <p:cNvPr id="6" name="Picture 5">
            <a:extLst>
              <a:ext uri="{FF2B5EF4-FFF2-40B4-BE49-F238E27FC236}">
                <a16:creationId xmlns:a16="http://schemas.microsoft.com/office/drawing/2014/main" id="{40166381-F247-CF52-DF38-31EE15179FC1}"/>
              </a:ext>
            </a:extLst>
          </p:cNvPr>
          <p:cNvPicPr>
            <a:picLocks noChangeAspect="1"/>
          </p:cNvPicPr>
          <p:nvPr/>
        </p:nvPicPr>
        <p:blipFill rotWithShape="1">
          <a:blip r:embed="rId4"/>
          <a:srcRect t="48894"/>
          <a:stretch/>
        </p:blipFill>
        <p:spPr>
          <a:xfrm>
            <a:off x="2667101" y="1813787"/>
            <a:ext cx="6717590" cy="4601597"/>
          </a:xfrm>
          <a:prstGeom prst="rect">
            <a:avLst/>
          </a:prstGeom>
        </p:spPr>
      </p:pic>
    </p:spTree>
    <p:extLst>
      <p:ext uri="{BB962C8B-B14F-4D97-AF65-F5344CB8AC3E}">
        <p14:creationId xmlns:p14="http://schemas.microsoft.com/office/powerpoint/2010/main" val="849998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893338" y="509354"/>
            <a:ext cx="9539134" cy="701186"/>
          </a:xfrm>
        </p:spPr>
        <p:txBody>
          <a:bodyPr>
            <a:noAutofit/>
          </a:bodyPr>
          <a:lstStyle/>
          <a:p>
            <a:r>
              <a:rPr kumimoji="0" lang="en-US" sz="4800" b="0" i="0" u="none" strike="noStrike" kern="1200" cap="none" spc="0" normalizeH="0" baseline="0" noProof="0" dirty="0">
                <a:ln>
                  <a:noFill/>
                </a:ln>
                <a:solidFill>
                  <a:prstClr val="black"/>
                </a:solidFill>
                <a:effectLst/>
                <a:uLnTx/>
                <a:uFillTx/>
                <a:latin typeface="Catseye Bold"/>
                <a:ea typeface="+mj-ea"/>
                <a:cs typeface="+mj-cs"/>
              </a:rPr>
              <a:t>Section 5 – Line 5-8 continued </a:t>
            </a:r>
            <a:endParaRPr lang="en-US" sz="4800" dirty="0">
              <a:latin typeface="Museo Slab 500" panose="02000000000000000000" pitchFamily="50" charset="0"/>
            </a:endParaRPr>
          </a:p>
        </p:txBody>
      </p:sp>
      <p:pic>
        <p:nvPicPr>
          <p:cNvPr id="5" name="Picture 4" title="Table 5-8 Screen Shot"/>
          <p:cNvPicPr>
            <a:picLocks noChangeAspect="1"/>
          </p:cNvPicPr>
          <p:nvPr/>
        </p:nvPicPr>
        <p:blipFill rotWithShape="1">
          <a:blip r:embed="rId4"/>
          <a:srcRect b="11117"/>
          <a:stretch/>
        </p:blipFill>
        <p:spPr>
          <a:xfrm>
            <a:off x="2426961" y="1210541"/>
            <a:ext cx="7338077" cy="4436918"/>
          </a:xfrm>
          <a:prstGeom prst="rect">
            <a:avLst/>
          </a:prstGeom>
          <a:ln>
            <a:noFill/>
          </a:ln>
          <a:effectLst>
            <a:outerShdw blurRad="292100" dist="139700" dir="2700000" algn="tl" rotWithShape="0">
              <a:srgbClr val="333333">
                <a:alpha val="65000"/>
              </a:srgbClr>
            </a:outerShdw>
          </a:effectLst>
        </p:spPr>
      </p:pic>
      <p:sp>
        <p:nvSpPr>
          <p:cNvPr id="7" name="Content Placeholder 2"/>
          <p:cNvSpPr txBox="1">
            <a:spLocks/>
          </p:cNvSpPr>
          <p:nvPr/>
        </p:nvSpPr>
        <p:spPr>
          <a:xfrm>
            <a:off x="1839710" y="5770935"/>
            <a:ext cx="3940581" cy="904520"/>
          </a:xfrm>
          <a:prstGeom prst="rect">
            <a:avLst/>
          </a:prstGeom>
          <a:solidFill>
            <a:schemeClr val="accent6">
              <a:lumMod val="20000"/>
              <a:lumOff val="80000"/>
            </a:schemeClr>
          </a:solidFill>
          <a:ln w="76200">
            <a:solidFill>
              <a:schemeClr val="accent6"/>
            </a:solidFill>
          </a:ln>
        </p:spPr>
        <p:txBody>
          <a:bodyPr vert="horz"/>
          <a:lstStyle>
            <a:lvl1pPr marL="342900" indent="-342900" algn="l" defTabSz="584200" rtl="0" eaLnBrk="0" fontAlgn="base" hangingPunct="0">
              <a:spcBef>
                <a:spcPts val="4200"/>
              </a:spcBef>
              <a:spcAft>
                <a:spcPct val="0"/>
              </a:spcAft>
              <a:defRPr sz="3000" baseline="0">
                <a:solidFill>
                  <a:srgbClr val="53585F"/>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3585F"/>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3585F"/>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3585F"/>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3585F"/>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a:lstStyle>
          <a:p>
            <a:pPr marL="0" indent="0">
              <a:spcBef>
                <a:spcPts val="0"/>
              </a:spcBef>
            </a:pPr>
            <a:r>
              <a:rPr lang="en-US" sz="2400" kern="0" dirty="0">
                <a:latin typeface="Calibri" panose="020F0502020204030204"/>
              </a:rPr>
              <a:t>Columns represent </a:t>
            </a:r>
            <a:r>
              <a:rPr lang="en-US" sz="2400" b="1" i="1" kern="0" dirty="0">
                <a:latin typeface="Calibri" panose="020F0502020204030204"/>
              </a:rPr>
              <a:t>ORIGINAL</a:t>
            </a:r>
            <a:r>
              <a:rPr lang="en-US" sz="2400" kern="0" dirty="0">
                <a:latin typeface="Calibri" panose="020F0502020204030204"/>
              </a:rPr>
              <a:t> status of applications</a:t>
            </a:r>
          </a:p>
          <a:p>
            <a:pPr marL="321457" indent="-321457">
              <a:spcBef>
                <a:spcPts val="0"/>
              </a:spcBef>
              <a:buFont typeface="Wingdings" panose="05000000000000000000" pitchFamily="2" charset="2"/>
              <a:buChar char="§"/>
            </a:pPr>
            <a:endParaRPr lang="en-US" sz="1969" kern="0" dirty="0">
              <a:latin typeface="Calibri" panose="020F0502020204030204"/>
            </a:endParaRPr>
          </a:p>
        </p:txBody>
      </p:sp>
      <p:sp>
        <p:nvSpPr>
          <p:cNvPr id="8" name="TextBox 7"/>
          <p:cNvSpPr txBox="1"/>
          <p:nvPr/>
        </p:nvSpPr>
        <p:spPr>
          <a:xfrm>
            <a:off x="6462623" y="5770935"/>
            <a:ext cx="3857625" cy="904520"/>
          </a:xfrm>
          <a:prstGeom prst="rect">
            <a:avLst/>
          </a:prstGeom>
          <a:solidFill>
            <a:schemeClr val="accent5">
              <a:lumMod val="20000"/>
              <a:lumOff val="80000"/>
            </a:schemeClr>
          </a:solidFill>
          <a:ln w="76200">
            <a:solidFill>
              <a:schemeClr val="accent5">
                <a:lumMod val="75000"/>
              </a:schemeClr>
            </a:solidFill>
          </a:ln>
        </p:spPr>
        <p:txBody>
          <a:bodyPr vert="horz"/>
          <a:lstStyle>
            <a:defPPr>
              <a:defRPr lang="en-US"/>
            </a:defPPr>
            <a:lvl1pPr marL="0" indent="0" eaLnBrk="0">
              <a:spcBef>
                <a:spcPts val="0"/>
              </a:spcBef>
              <a:defRPr sz="2800" kern="0" baseline="0">
                <a:solidFill>
                  <a:srgbClr val="53585F"/>
                </a:solidFill>
                <a:latin typeface="+mn-lt"/>
                <a:ea typeface="+mn-ea"/>
                <a:cs typeface="+mn-cs"/>
              </a:defRPr>
            </a:lvl1pPr>
            <a:lvl2pPr eaLnBrk="0">
              <a:spcBef>
                <a:spcPts val="4200"/>
              </a:spcBef>
              <a:defRPr sz="3000">
                <a:solidFill>
                  <a:srgbClr val="53585F"/>
                </a:solidFill>
                <a:latin typeface="+mn-lt"/>
                <a:ea typeface="+mn-ea"/>
                <a:cs typeface="+mn-cs"/>
              </a:defRPr>
            </a:lvl2pPr>
            <a:lvl3pPr eaLnBrk="0">
              <a:spcBef>
                <a:spcPts val="4200"/>
              </a:spcBef>
              <a:defRPr sz="3000">
                <a:solidFill>
                  <a:srgbClr val="53585F"/>
                </a:solidFill>
                <a:latin typeface="+mn-lt"/>
                <a:ea typeface="+mn-ea"/>
                <a:cs typeface="+mn-cs"/>
              </a:defRPr>
            </a:lvl3pPr>
            <a:lvl4pPr eaLnBrk="0">
              <a:spcBef>
                <a:spcPts val="4200"/>
              </a:spcBef>
              <a:defRPr sz="3000">
                <a:solidFill>
                  <a:srgbClr val="53585F"/>
                </a:solidFill>
                <a:latin typeface="+mn-lt"/>
                <a:ea typeface="+mn-ea"/>
                <a:cs typeface="+mn-cs"/>
              </a:defRPr>
            </a:lvl4pPr>
            <a:lvl5pPr eaLnBrk="0">
              <a:spcBef>
                <a:spcPts val="4200"/>
              </a:spcBef>
              <a:defRPr sz="3000">
                <a:solidFill>
                  <a:srgbClr val="53585F"/>
                </a:solidFill>
                <a:latin typeface="+mn-lt"/>
                <a:ea typeface="+mn-ea"/>
                <a:cs typeface="+mn-cs"/>
              </a:defRPr>
            </a:lvl5pPr>
            <a:lvl6pPr marL="1371600" defTabSz="584200" fontAlgn="base" hangingPunct="0">
              <a:spcBef>
                <a:spcPts val="4200"/>
              </a:spcBef>
              <a:spcAft>
                <a:spcPct val="0"/>
              </a:spcAft>
              <a:defRPr sz="3000">
                <a:latin typeface="+mn-lt"/>
                <a:ea typeface="+mn-ea"/>
                <a:cs typeface="+mn-cs"/>
              </a:defRPr>
            </a:lvl6pPr>
            <a:lvl7pPr marL="1828800" defTabSz="584200" fontAlgn="base" hangingPunct="0">
              <a:spcBef>
                <a:spcPts val="4200"/>
              </a:spcBef>
              <a:spcAft>
                <a:spcPct val="0"/>
              </a:spcAft>
              <a:defRPr sz="3000">
                <a:latin typeface="+mn-lt"/>
                <a:ea typeface="+mn-ea"/>
                <a:cs typeface="+mn-cs"/>
              </a:defRPr>
            </a:lvl7pPr>
            <a:lvl8pPr marL="2286000" defTabSz="584200" fontAlgn="base" hangingPunct="0">
              <a:spcBef>
                <a:spcPts val="4200"/>
              </a:spcBef>
              <a:spcAft>
                <a:spcPct val="0"/>
              </a:spcAft>
              <a:defRPr sz="3000">
                <a:latin typeface="+mn-lt"/>
                <a:ea typeface="+mn-ea"/>
                <a:cs typeface="+mn-cs"/>
              </a:defRPr>
            </a:lvl8pPr>
            <a:lvl9pPr marL="2743200" defTabSz="584200" fontAlgn="base" hangingPunct="0">
              <a:spcBef>
                <a:spcPts val="4200"/>
              </a:spcBef>
              <a:spcAft>
                <a:spcPct val="0"/>
              </a:spcAft>
              <a:defRPr sz="3000">
                <a:latin typeface="+mn-lt"/>
                <a:ea typeface="+mn-ea"/>
                <a:cs typeface="+mn-cs"/>
              </a:defRPr>
            </a:lvl9pPr>
          </a:lstStyle>
          <a:p>
            <a:pPr defTabSz="457200"/>
            <a:r>
              <a:rPr lang="en-US" sz="2400" dirty="0">
                <a:latin typeface="Calibri" panose="020F0502020204030204"/>
              </a:rPr>
              <a:t>Rows represent </a:t>
            </a:r>
            <a:r>
              <a:rPr lang="en-US" sz="2400" b="1" dirty="0">
                <a:latin typeface="Calibri" panose="020F0502020204030204"/>
              </a:rPr>
              <a:t>RESULT </a:t>
            </a:r>
            <a:r>
              <a:rPr lang="en-US" sz="2400" dirty="0">
                <a:latin typeface="Calibri" panose="020F0502020204030204"/>
              </a:rPr>
              <a:t>of verification</a:t>
            </a:r>
          </a:p>
        </p:txBody>
      </p:sp>
      <p:sp>
        <p:nvSpPr>
          <p:cNvPr id="9" name="Rectangle 8" title="Green Rectangle"/>
          <p:cNvSpPr/>
          <p:nvPr/>
        </p:nvSpPr>
        <p:spPr bwMode="auto">
          <a:xfrm>
            <a:off x="4575103" y="1610591"/>
            <a:ext cx="5124306" cy="1298864"/>
          </a:xfrm>
          <a:prstGeom prst="rect">
            <a:avLst/>
          </a:prstGeom>
          <a:solidFill>
            <a:schemeClr val="accent6">
              <a:lumMod val="20000"/>
              <a:lumOff val="80000"/>
              <a:alpha val="40000"/>
            </a:schemeClr>
          </a:solidFill>
          <a:ln w="76200" cap="flat" cmpd="sng" algn="ctr">
            <a:solidFill>
              <a:srgbClr val="00CC66"/>
            </a:solid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defTabSz="410751" fontAlgn="base" hangingPunct="0">
              <a:spcBef>
                <a:spcPct val="0"/>
              </a:spcBef>
              <a:spcAft>
                <a:spcPct val="0"/>
              </a:spcAft>
            </a:pPr>
            <a:endParaRPr lang="en-US" sz="1266" dirty="0">
              <a:solidFill>
                <a:srgbClr val="5C6670"/>
              </a:solidFill>
              <a:latin typeface="Trebuchet MS" pitchFamily="-100" charset="0"/>
              <a:ea typeface="Trebuchet MS" pitchFamily="-100" charset="0"/>
              <a:cs typeface="Trebuchet MS" pitchFamily="-100" charset="0"/>
              <a:sym typeface="Trebuchet MS" pitchFamily="-100" charset="0"/>
            </a:endParaRPr>
          </a:p>
        </p:txBody>
      </p:sp>
      <p:sp>
        <p:nvSpPr>
          <p:cNvPr id="10" name="Rectangle 9" title="Blue Rectangle"/>
          <p:cNvSpPr/>
          <p:nvPr/>
        </p:nvSpPr>
        <p:spPr bwMode="auto">
          <a:xfrm>
            <a:off x="2492591" y="2793463"/>
            <a:ext cx="2245663" cy="2853995"/>
          </a:xfrm>
          <a:prstGeom prst="rect">
            <a:avLst/>
          </a:prstGeom>
          <a:solidFill>
            <a:schemeClr val="accent5">
              <a:lumMod val="20000"/>
              <a:lumOff val="80000"/>
              <a:alpha val="45000"/>
            </a:schemeClr>
          </a:solidFill>
          <a:ln w="76200" cap="flat" cmpd="sng" algn="ctr">
            <a:solidFill>
              <a:schemeClr val="accent5">
                <a:lumMod val="75000"/>
              </a:schemeClr>
            </a:solid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defTabSz="410751" fontAlgn="base" hangingPunct="0">
              <a:spcBef>
                <a:spcPct val="0"/>
              </a:spcBef>
              <a:spcAft>
                <a:spcPct val="0"/>
              </a:spcAft>
            </a:pPr>
            <a:endParaRPr lang="en-US" sz="1266">
              <a:solidFill>
                <a:srgbClr val="5C6670"/>
              </a:solidFill>
              <a:latin typeface="Trebuchet MS" pitchFamily="-100" charset="0"/>
              <a:ea typeface="Trebuchet MS" pitchFamily="-100" charset="0"/>
              <a:cs typeface="Trebuchet MS" pitchFamily="-100" charset="0"/>
              <a:sym typeface="Trebuchet MS" pitchFamily="-100" charset="0"/>
            </a:endParaRPr>
          </a:p>
        </p:txBody>
      </p:sp>
    </p:spTree>
    <p:custDataLst>
      <p:tags r:id="rId1"/>
    </p:custDataLst>
    <p:extLst>
      <p:ext uri="{BB962C8B-B14F-4D97-AF65-F5344CB8AC3E}">
        <p14:creationId xmlns:p14="http://schemas.microsoft.com/office/powerpoint/2010/main" val="950890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normAutofit/>
          </a:bodyPr>
          <a:lstStyle/>
          <a:p>
            <a:r>
              <a:rPr lang="en-US" sz="4800" dirty="0"/>
              <a:t>Section 5 – Line 5-8 continued </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pic>
        <p:nvPicPr>
          <p:cNvPr id="6" name="Picture 5">
            <a:extLst>
              <a:ext uri="{FF2B5EF4-FFF2-40B4-BE49-F238E27FC236}">
                <a16:creationId xmlns:a16="http://schemas.microsoft.com/office/drawing/2014/main" id="{40166381-F247-CF52-DF38-31EE15179FC1}"/>
              </a:ext>
            </a:extLst>
          </p:cNvPr>
          <p:cNvPicPr>
            <a:picLocks noChangeAspect="1"/>
          </p:cNvPicPr>
          <p:nvPr/>
        </p:nvPicPr>
        <p:blipFill rotWithShape="1">
          <a:blip r:embed="rId4"/>
          <a:srcRect t="48894"/>
          <a:stretch/>
        </p:blipFill>
        <p:spPr>
          <a:xfrm>
            <a:off x="2667101" y="1813787"/>
            <a:ext cx="6717590" cy="4601597"/>
          </a:xfrm>
          <a:prstGeom prst="rect">
            <a:avLst/>
          </a:prstGeom>
        </p:spPr>
      </p:pic>
      <p:sp>
        <p:nvSpPr>
          <p:cNvPr id="3" name="Rectangle 2">
            <a:extLst>
              <a:ext uri="{FF2B5EF4-FFF2-40B4-BE49-F238E27FC236}">
                <a16:creationId xmlns:a16="http://schemas.microsoft.com/office/drawing/2014/main" id="{9336F408-5D80-1B79-27C2-D2405DD109FA}"/>
              </a:ext>
            </a:extLst>
          </p:cNvPr>
          <p:cNvSpPr/>
          <p:nvPr/>
        </p:nvSpPr>
        <p:spPr>
          <a:xfrm>
            <a:off x="4229099" y="2423871"/>
            <a:ext cx="1569027" cy="114021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894D564-0946-3A3A-C61D-3FDB9EE4FE7B}"/>
              </a:ext>
            </a:extLst>
          </p:cNvPr>
          <p:cNvSpPr/>
          <p:nvPr/>
        </p:nvSpPr>
        <p:spPr>
          <a:xfrm>
            <a:off x="5912426" y="2403550"/>
            <a:ext cx="1561999" cy="114021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50D3B6-DD1B-10AB-C563-F3717A1CCA9C}"/>
              </a:ext>
            </a:extLst>
          </p:cNvPr>
          <p:cNvSpPr/>
          <p:nvPr/>
        </p:nvSpPr>
        <p:spPr>
          <a:xfrm>
            <a:off x="7474426" y="2423871"/>
            <a:ext cx="1752700" cy="114021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27051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normAutofit/>
          </a:bodyPr>
          <a:lstStyle/>
          <a:p>
            <a:r>
              <a:rPr lang="en-US" sz="4800" dirty="0"/>
              <a:t>Section 5 – Line VC-1</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pic>
        <p:nvPicPr>
          <p:cNvPr id="6" name="Picture 5">
            <a:extLst>
              <a:ext uri="{FF2B5EF4-FFF2-40B4-BE49-F238E27FC236}">
                <a16:creationId xmlns:a16="http://schemas.microsoft.com/office/drawing/2014/main" id="{40166381-F247-CF52-DF38-31EE15179FC1}"/>
              </a:ext>
            </a:extLst>
          </p:cNvPr>
          <p:cNvPicPr>
            <a:picLocks noChangeAspect="1"/>
          </p:cNvPicPr>
          <p:nvPr/>
        </p:nvPicPr>
        <p:blipFill rotWithShape="1">
          <a:blip r:embed="rId4"/>
          <a:srcRect t="48894"/>
          <a:stretch/>
        </p:blipFill>
        <p:spPr>
          <a:xfrm>
            <a:off x="2667101" y="1813787"/>
            <a:ext cx="6717590" cy="4601597"/>
          </a:xfrm>
          <a:prstGeom prst="rect">
            <a:avLst/>
          </a:prstGeom>
        </p:spPr>
      </p:pic>
      <p:sp>
        <p:nvSpPr>
          <p:cNvPr id="3" name="Rectangle 2">
            <a:extLst>
              <a:ext uri="{FF2B5EF4-FFF2-40B4-BE49-F238E27FC236}">
                <a16:creationId xmlns:a16="http://schemas.microsoft.com/office/drawing/2014/main" id="{B095BD24-9B19-23F6-9A8B-CE3A5ABA72ED}"/>
              </a:ext>
            </a:extLst>
          </p:cNvPr>
          <p:cNvSpPr/>
          <p:nvPr/>
        </p:nvSpPr>
        <p:spPr>
          <a:xfrm>
            <a:off x="2667101" y="5790526"/>
            <a:ext cx="6717590" cy="702349"/>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8964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3CEFB-F105-4661-A19F-9D094C300E1A}"/>
              </a:ext>
            </a:extLst>
          </p:cNvPr>
          <p:cNvSpPr>
            <a:spLocks noGrp="1"/>
          </p:cNvSpPr>
          <p:nvPr>
            <p:ph type="title"/>
          </p:nvPr>
        </p:nvSpPr>
        <p:spPr/>
        <p:txBody>
          <a:bodyPr>
            <a:normAutofit/>
          </a:bodyPr>
          <a:lstStyle/>
          <a:p>
            <a:r>
              <a:rPr lang="en-US" sz="4800" dirty="0"/>
              <a:t>CDE School Nutrition</a:t>
            </a:r>
          </a:p>
        </p:txBody>
      </p:sp>
      <p:sp>
        <p:nvSpPr>
          <p:cNvPr id="8" name="Text Placeholder 7">
            <a:extLst>
              <a:ext uri="{FF2B5EF4-FFF2-40B4-BE49-F238E27FC236}">
                <a16:creationId xmlns:a16="http://schemas.microsoft.com/office/drawing/2014/main" id="{62F5D259-EC3E-4618-A6E6-1E4389A8F7D4}"/>
              </a:ext>
            </a:extLst>
          </p:cNvPr>
          <p:cNvSpPr>
            <a:spLocks noGrp="1"/>
          </p:cNvSpPr>
          <p:nvPr>
            <p:ph type="body" idx="1"/>
          </p:nvPr>
        </p:nvSpPr>
        <p:spPr/>
        <p:txBody>
          <a:bodyPr/>
          <a:lstStyle/>
          <a:p>
            <a:r>
              <a:rPr lang="en-US" dirty="0"/>
              <a:t>Vision</a:t>
            </a:r>
          </a:p>
        </p:txBody>
      </p:sp>
      <p:sp>
        <p:nvSpPr>
          <p:cNvPr id="9" name="Content Placeholder 8">
            <a:extLst>
              <a:ext uri="{FF2B5EF4-FFF2-40B4-BE49-F238E27FC236}">
                <a16:creationId xmlns:a16="http://schemas.microsoft.com/office/drawing/2014/main" id="{1EEC905D-C6D0-4C85-AFDD-F37926B0D9F6}"/>
              </a:ext>
            </a:extLst>
          </p:cNvPr>
          <p:cNvSpPr>
            <a:spLocks noGrp="1"/>
          </p:cNvSpPr>
          <p:nvPr>
            <p:ph sz="half" idx="2"/>
          </p:nvPr>
        </p:nvSpPr>
        <p:spPr/>
        <p:txBody>
          <a:bodyPr>
            <a:normAutofit/>
          </a:bodyPr>
          <a:lstStyle/>
          <a:p>
            <a:pPr marL="0" indent="0" rtl="0">
              <a:spcBef>
                <a:spcPts val="0"/>
              </a:spcBef>
              <a:spcAft>
                <a:spcPts val="0"/>
              </a:spcAft>
              <a:buNone/>
            </a:pPr>
            <a:r>
              <a:rPr lang="en-US" b="0" i="0" u="none" strike="noStrike" dirty="0">
                <a:solidFill>
                  <a:srgbClr val="000000"/>
                </a:solidFill>
                <a:effectLst/>
                <a:latin typeface="Trebuchet MS" panose="020B0603020202020204" pitchFamily="34" charset="0"/>
              </a:rPr>
              <a:t>Nourish young bodies and minds. End childhood hunger.</a:t>
            </a:r>
            <a:endParaRPr lang="en-US" b="0" dirty="0">
              <a:effectLst/>
              <a:latin typeface="Trebuchet MS" panose="020B0603020202020204" pitchFamily="34" charset="0"/>
            </a:endParaRPr>
          </a:p>
        </p:txBody>
      </p:sp>
      <p:sp>
        <p:nvSpPr>
          <p:cNvPr id="10" name="Text Placeholder 9">
            <a:extLst>
              <a:ext uri="{FF2B5EF4-FFF2-40B4-BE49-F238E27FC236}">
                <a16:creationId xmlns:a16="http://schemas.microsoft.com/office/drawing/2014/main" id="{24BEBA51-BAC1-4744-9BC6-C7CE2587123B}"/>
              </a:ext>
            </a:extLst>
          </p:cNvPr>
          <p:cNvSpPr>
            <a:spLocks noGrp="1"/>
          </p:cNvSpPr>
          <p:nvPr>
            <p:ph type="body" sz="quarter" idx="3"/>
          </p:nvPr>
        </p:nvSpPr>
        <p:spPr/>
        <p:txBody>
          <a:bodyPr/>
          <a:lstStyle/>
          <a:p>
            <a:r>
              <a:rPr lang="en-US" dirty="0"/>
              <a:t>Mission</a:t>
            </a:r>
          </a:p>
        </p:txBody>
      </p:sp>
      <p:sp>
        <p:nvSpPr>
          <p:cNvPr id="11" name="Content Placeholder 10">
            <a:extLst>
              <a:ext uri="{FF2B5EF4-FFF2-40B4-BE49-F238E27FC236}">
                <a16:creationId xmlns:a16="http://schemas.microsoft.com/office/drawing/2014/main" id="{8F4E0D88-4606-4475-A604-163273F990EC}"/>
              </a:ext>
            </a:extLst>
          </p:cNvPr>
          <p:cNvSpPr>
            <a:spLocks noGrp="1"/>
          </p:cNvSpPr>
          <p:nvPr>
            <p:ph sz="quarter" idx="4"/>
          </p:nvPr>
        </p:nvSpPr>
        <p:spPr/>
        <p:txBody>
          <a:bodyPr>
            <a:normAutofit/>
          </a:bodyPr>
          <a:lstStyle/>
          <a:p>
            <a:pPr marL="0" indent="0">
              <a:buNone/>
            </a:pPr>
            <a:r>
              <a:rPr lang="en-US" b="0" i="0" u="none" strike="noStrike" dirty="0">
                <a:solidFill>
                  <a:srgbClr val="000000"/>
                </a:solidFill>
                <a:effectLst/>
                <a:latin typeface="Trebuchet MS" panose="020B0603020202020204" pitchFamily="34" charset="0"/>
              </a:rPr>
              <a:t>We support the child nutrition community through innovation, training, and partnerships to ensure all youth have access to healthy meals.</a:t>
            </a:r>
            <a:endParaRPr lang="en-US" dirty="0">
              <a:latin typeface="Trebuchet MS" panose="020B0603020202020204" pitchFamily="34" charset="0"/>
            </a:endParaRPr>
          </a:p>
        </p:txBody>
      </p:sp>
      <p:pic>
        <p:nvPicPr>
          <p:cNvPr id="14" name="Picture 13" descr="Icon&#10;&#10;Description automatically generated">
            <a:extLst>
              <a:ext uri="{FF2B5EF4-FFF2-40B4-BE49-F238E27FC236}">
                <a16:creationId xmlns:a16="http://schemas.microsoft.com/office/drawing/2014/main" id="{1694FC0C-EE75-4788-AFBF-795FB6451663}"/>
              </a:ext>
            </a:extLst>
          </p:cNvPr>
          <p:cNvPicPr>
            <a:picLocks noChangeAspect="1"/>
          </p:cNvPicPr>
          <p:nvPr/>
        </p:nvPicPr>
        <p:blipFill>
          <a:blip r:embed="rId3"/>
          <a:stretch>
            <a:fillRect/>
          </a:stretch>
        </p:blipFill>
        <p:spPr>
          <a:xfrm>
            <a:off x="10445859" y="6060691"/>
            <a:ext cx="1668651" cy="709387"/>
          </a:xfrm>
          <a:prstGeom prst="rect">
            <a:avLst/>
          </a:prstGeom>
        </p:spPr>
      </p:pic>
    </p:spTree>
    <p:extLst>
      <p:ext uri="{BB962C8B-B14F-4D97-AF65-F5344CB8AC3E}">
        <p14:creationId xmlns:p14="http://schemas.microsoft.com/office/powerpoint/2010/main" val="2066786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725" y="524571"/>
            <a:ext cx="7886700" cy="710141"/>
          </a:xfrm>
          <a:prstGeom prst="rect">
            <a:avLst/>
          </a:prstGeom>
        </p:spPr>
        <p:txBody>
          <a:bodyPr>
            <a:noAutofit/>
          </a:bodyPr>
          <a:lstStyle/>
          <a:p>
            <a:r>
              <a:rPr lang="en-US" sz="4800" dirty="0"/>
              <a:t>Submitting the VCR</a:t>
            </a:r>
          </a:p>
        </p:txBody>
      </p:sp>
      <p:sp>
        <p:nvSpPr>
          <p:cNvPr id="3" name="Content Placeholder 2"/>
          <p:cNvSpPr>
            <a:spLocks noGrp="1"/>
          </p:cNvSpPr>
          <p:nvPr>
            <p:ph idx="1"/>
          </p:nvPr>
        </p:nvSpPr>
        <p:spPr>
          <a:xfrm>
            <a:off x="2152650" y="1951041"/>
            <a:ext cx="7886700" cy="3766270"/>
          </a:xfrm>
          <a:prstGeom prst="rect">
            <a:avLst/>
          </a:prstGeom>
          <a:ln w="76200">
            <a:noFill/>
          </a:ln>
        </p:spPr>
        <p:txBody>
          <a:bodyPr>
            <a:normAutofit/>
          </a:bodyPr>
          <a:lstStyle/>
          <a:p>
            <a:pPr marL="342900" indent="-274320">
              <a:spcBef>
                <a:spcPts val="0"/>
              </a:spcBef>
            </a:pPr>
            <a:r>
              <a:rPr lang="en-US" dirty="0">
                <a:solidFill>
                  <a:schemeClr val="tx1"/>
                </a:solidFill>
              </a:rPr>
              <a:t>Once all sections are completed, Select </a:t>
            </a:r>
            <a:r>
              <a:rPr lang="en-US" b="1" i="1" dirty="0">
                <a:solidFill>
                  <a:schemeClr val="tx1"/>
                </a:solidFill>
              </a:rPr>
              <a:t>Save</a:t>
            </a:r>
            <a:endParaRPr lang="en-US" sz="1969" b="1" i="1" dirty="0"/>
          </a:p>
          <a:p>
            <a:pPr marL="0" lvl="1" indent="0">
              <a:spcBef>
                <a:spcPts val="0"/>
              </a:spcBef>
            </a:pPr>
            <a:endParaRPr lang="en-US" sz="1969" dirty="0"/>
          </a:p>
          <a:p>
            <a:pPr marL="723279" lvl="5">
              <a:spcBef>
                <a:spcPts val="0"/>
              </a:spcBef>
            </a:pPr>
            <a:endParaRPr lang="en-US" sz="1969" dirty="0"/>
          </a:p>
        </p:txBody>
      </p:sp>
      <p:pic>
        <p:nvPicPr>
          <p:cNvPr id="5" name="Picture 4" title="Save Button Screen Shot"/>
          <p:cNvPicPr>
            <a:picLocks noChangeAspect="1"/>
          </p:cNvPicPr>
          <p:nvPr/>
        </p:nvPicPr>
        <p:blipFill>
          <a:blip r:embed="rId4"/>
          <a:stretch>
            <a:fillRect/>
          </a:stretch>
        </p:blipFill>
        <p:spPr>
          <a:xfrm>
            <a:off x="3260568" y="2539350"/>
            <a:ext cx="4963631" cy="1401690"/>
          </a:xfrm>
          <a:prstGeom prst="rect">
            <a:avLst/>
          </a:prstGeom>
          <a:ln>
            <a:noFill/>
          </a:ln>
          <a:effectLst>
            <a:outerShdw blurRad="190500" algn="tl" rotWithShape="0">
              <a:srgbClr val="000000">
                <a:alpha val="70000"/>
              </a:srgbClr>
            </a:outerShdw>
          </a:effectLst>
        </p:spPr>
      </p:pic>
      <p:sp>
        <p:nvSpPr>
          <p:cNvPr id="6" name="Content Placeholder 2"/>
          <p:cNvSpPr txBox="1">
            <a:spLocks/>
          </p:cNvSpPr>
          <p:nvPr/>
        </p:nvSpPr>
        <p:spPr>
          <a:xfrm>
            <a:off x="2152650" y="3941040"/>
            <a:ext cx="7533084" cy="716329"/>
          </a:xfrm>
          <a:prstGeom prst="rect">
            <a:avLst/>
          </a:prstGeom>
          <a:ln w="76200">
            <a:noFill/>
          </a:ln>
        </p:spPr>
        <p:txBody>
          <a:bodyPr vert="horz"/>
          <a:lstStyle>
            <a:lvl1pPr marL="342900" indent="-342900" algn="l" defTabSz="584200" rtl="0" eaLnBrk="0" fontAlgn="base" hangingPunct="0">
              <a:spcBef>
                <a:spcPts val="4200"/>
              </a:spcBef>
              <a:spcAft>
                <a:spcPct val="0"/>
              </a:spcAft>
              <a:defRPr sz="3000" baseline="0">
                <a:solidFill>
                  <a:srgbClr val="53585F"/>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3585F"/>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3585F"/>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3585F"/>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3585F"/>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a:lstStyle>
          <a:p>
            <a:pPr indent="-274320" eaLnBrk="1">
              <a:spcBef>
                <a:spcPts val="0"/>
              </a:spcBef>
              <a:buFont typeface="Arial" panose="020B0604020202020204" pitchFamily="34" charset="0"/>
              <a:buChar char="•"/>
            </a:pPr>
            <a:r>
              <a:rPr lang="en-US" sz="2400" kern="0" dirty="0">
                <a:solidFill>
                  <a:prstClr val="black"/>
                </a:solidFill>
              </a:rPr>
              <a:t>Select Finish; The main screen will display the VCR as </a:t>
            </a:r>
            <a:r>
              <a:rPr lang="en-US" sz="2400" b="1" i="1" kern="0" dirty="0">
                <a:solidFill>
                  <a:prstClr val="black"/>
                </a:solidFill>
              </a:rPr>
              <a:t>Submitted</a:t>
            </a:r>
            <a:endParaRPr lang="en-US" sz="2000" b="1" i="1" kern="0" dirty="0">
              <a:solidFill>
                <a:prstClr val="black"/>
              </a:solidFill>
            </a:endParaRPr>
          </a:p>
          <a:p>
            <a:pPr marL="0" lvl="1" indent="0">
              <a:spcBef>
                <a:spcPts val="0"/>
              </a:spcBef>
            </a:pPr>
            <a:endParaRPr lang="en-US" sz="1969" kern="0" dirty="0"/>
          </a:p>
          <a:p>
            <a:pPr marL="723279" lvl="5">
              <a:spcBef>
                <a:spcPts val="0"/>
              </a:spcBef>
            </a:pPr>
            <a:endParaRPr lang="en-US" sz="1969" kern="0" dirty="0"/>
          </a:p>
        </p:txBody>
      </p:sp>
      <p:pic>
        <p:nvPicPr>
          <p:cNvPr id="7" name="Picture 6" title="Submission Screen Shot"/>
          <p:cNvPicPr>
            <a:picLocks noChangeAspect="1"/>
          </p:cNvPicPr>
          <p:nvPr/>
        </p:nvPicPr>
        <p:blipFill rotWithShape="1">
          <a:blip r:embed="rId5"/>
          <a:srcRect b="15174"/>
          <a:stretch/>
        </p:blipFill>
        <p:spPr>
          <a:xfrm>
            <a:off x="2254123" y="4871355"/>
            <a:ext cx="7388414" cy="1483628"/>
          </a:xfrm>
          <a:prstGeom prst="rect">
            <a:avLst/>
          </a:prstGeom>
          <a:ln>
            <a:noFill/>
          </a:ln>
          <a:effectLst>
            <a:outerShdw blurRad="190500" algn="tl" rotWithShape="0">
              <a:srgbClr val="000000">
                <a:alpha val="70000"/>
              </a:srgbClr>
            </a:outerShdw>
          </a:effectLst>
        </p:spPr>
      </p:pic>
      <p:sp>
        <p:nvSpPr>
          <p:cNvPr id="8" name="Oval 7" title="Red Circle"/>
          <p:cNvSpPr/>
          <p:nvPr/>
        </p:nvSpPr>
        <p:spPr bwMode="auto">
          <a:xfrm>
            <a:off x="7616749" y="5106270"/>
            <a:ext cx="910828" cy="305571"/>
          </a:xfrm>
          <a:prstGeom prst="ellipse">
            <a:avLst/>
          </a:prstGeom>
          <a:noFill/>
          <a:ln w="38100" cap="flat" cmpd="sng" algn="ctr">
            <a:solidFill>
              <a:srgbClr val="FF0000"/>
            </a:solid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defTabSz="410751" fontAlgn="base" hangingPunct="0">
              <a:spcBef>
                <a:spcPct val="0"/>
              </a:spcBef>
              <a:spcAft>
                <a:spcPct val="0"/>
              </a:spcAft>
            </a:pPr>
            <a:endParaRPr lang="en-US" sz="1266">
              <a:solidFill>
                <a:srgbClr val="5C6670"/>
              </a:solidFill>
              <a:latin typeface="Trebuchet MS" pitchFamily="-100" charset="0"/>
              <a:ea typeface="Trebuchet MS" pitchFamily="-100" charset="0"/>
              <a:cs typeface="Trebuchet MS" pitchFamily="-100" charset="0"/>
              <a:sym typeface="Trebuchet MS" pitchFamily="-100" charset="0"/>
            </a:endParaRPr>
          </a:p>
        </p:txBody>
      </p:sp>
    </p:spTree>
    <p:custDataLst>
      <p:tags r:id="rId1"/>
    </p:custDataLst>
    <p:extLst>
      <p:ext uri="{BB962C8B-B14F-4D97-AF65-F5344CB8AC3E}">
        <p14:creationId xmlns:p14="http://schemas.microsoft.com/office/powerpoint/2010/main" val="2382937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6445" y="520995"/>
            <a:ext cx="7886700" cy="710141"/>
          </a:xfrm>
          <a:prstGeom prst="rect">
            <a:avLst/>
          </a:prstGeom>
        </p:spPr>
        <p:txBody>
          <a:bodyPr>
            <a:noAutofit/>
          </a:bodyPr>
          <a:lstStyle/>
          <a:p>
            <a:r>
              <a:rPr lang="en-US" sz="4800" dirty="0"/>
              <a:t>Errors</a:t>
            </a:r>
          </a:p>
        </p:txBody>
      </p:sp>
      <p:sp>
        <p:nvSpPr>
          <p:cNvPr id="3" name="Content Placeholder 2"/>
          <p:cNvSpPr>
            <a:spLocks noGrp="1"/>
          </p:cNvSpPr>
          <p:nvPr>
            <p:ph idx="1"/>
          </p:nvPr>
        </p:nvSpPr>
        <p:spPr>
          <a:xfrm>
            <a:off x="1968842" y="1818409"/>
            <a:ext cx="8358916" cy="4518596"/>
          </a:xfrm>
          <a:prstGeom prst="rect">
            <a:avLst/>
          </a:prstGeom>
          <a:ln w="76200">
            <a:noFill/>
          </a:ln>
        </p:spPr>
        <p:txBody>
          <a:bodyPr>
            <a:normAutofit/>
          </a:bodyPr>
          <a:lstStyle/>
          <a:p>
            <a:pPr marL="342900" indent="-274320">
              <a:spcBef>
                <a:spcPts val="0"/>
              </a:spcBef>
              <a:spcAft>
                <a:spcPts val="1200"/>
              </a:spcAft>
            </a:pPr>
            <a:r>
              <a:rPr lang="en-US" sz="3200" dirty="0"/>
              <a:t>If sections are incomplete or incorrect, an error message will display </a:t>
            </a:r>
          </a:p>
          <a:p>
            <a:pPr marL="342900" indent="-274320">
              <a:spcBef>
                <a:spcPts val="0"/>
              </a:spcBef>
              <a:spcAft>
                <a:spcPts val="1200"/>
              </a:spcAft>
            </a:pPr>
            <a:r>
              <a:rPr lang="en-US" sz="3200" dirty="0"/>
              <a:t>Select </a:t>
            </a:r>
            <a:r>
              <a:rPr lang="en-US" sz="3200" b="1" i="1" dirty="0"/>
              <a:t>Edit</a:t>
            </a:r>
            <a:r>
              <a:rPr lang="en-US" sz="3200" dirty="0"/>
              <a:t> to review the error message </a:t>
            </a:r>
          </a:p>
          <a:p>
            <a:pPr marL="868680" lvl="1" indent="-342900">
              <a:spcBef>
                <a:spcPts val="0"/>
              </a:spcBef>
              <a:spcAft>
                <a:spcPts val="1200"/>
              </a:spcAft>
              <a:buFont typeface="Courier New" panose="02070309020205020404" pitchFamily="49" charset="0"/>
              <a:buChar char="o"/>
            </a:pPr>
            <a:r>
              <a:rPr lang="en-US" dirty="0"/>
              <a:t>If you are unsure of what the error is, contact CDE School Nutrition </a:t>
            </a:r>
          </a:p>
          <a:p>
            <a:pPr marL="0" lvl="1" indent="0">
              <a:spcBef>
                <a:spcPts val="0"/>
              </a:spcBef>
            </a:pPr>
            <a:endParaRPr lang="en-US" sz="1969" dirty="0"/>
          </a:p>
          <a:p>
            <a:pPr marL="723279" lvl="5">
              <a:spcBef>
                <a:spcPts val="0"/>
              </a:spcBef>
            </a:pPr>
            <a:endParaRPr lang="en-US" sz="1969" dirty="0"/>
          </a:p>
        </p:txBody>
      </p:sp>
      <p:pic>
        <p:nvPicPr>
          <p:cNvPr id="4" name="Picture 3"/>
          <p:cNvPicPr>
            <a:picLocks noChangeAspect="1"/>
          </p:cNvPicPr>
          <p:nvPr/>
        </p:nvPicPr>
        <p:blipFill>
          <a:blip r:embed="rId4"/>
          <a:stretch>
            <a:fillRect/>
          </a:stretch>
        </p:blipFill>
        <p:spPr>
          <a:xfrm>
            <a:off x="2191516" y="4478482"/>
            <a:ext cx="7913567" cy="1680145"/>
          </a:xfrm>
          <a:prstGeom prst="rect">
            <a:avLst/>
          </a:prstGeom>
        </p:spPr>
      </p:pic>
    </p:spTree>
    <p:custDataLst>
      <p:tags r:id="rId1"/>
    </p:custDataLst>
    <p:extLst>
      <p:ext uri="{BB962C8B-B14F-4D97-AF65-F5344CB8AC3E}">
        <p14:creationId xmlns:p14="http://schemas.microsoft.com/office/powerpoint/2010/main" val="4157075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246" y="524559"/>
            <a:ext cx="7886700" cy="710141"/>
          </a:xfrm>
          <a:prstGeom prst="rect">
            <a:avLst/>
          </a:prstGeom>
        </p:spPr>
        <p:txBody>
          <a:bodyPr>
            <a:noAutofit/>
          </a:bodyPr>
          <a:lstStyle/>
          <a:p>
            <a:r>
              <a:rPr lang="en-US" sz="4800" dirty="0"/>
              <a:t>VCR Review</a:t>
            </a:r>
          </a:p>
        </p:txBody>
      </p:sp>
      <p:sp>
        <p:nvSpPr>
          <p:cNvPr id="3" name="Content Placeholder 2"/>
          <p:cNvSpPr>
            <a:spLocks noGrp="1"/>
          </p:cNvSpPr>
          <p:nvPr>
            <p:ph idx="1"/>
          </p:nvPr>
        </p:nvSpPr>
        <p:spPr>
          <a:prstGeom prst="rect">
            <a:avLst/>
          </a:prstGeom>
          <a:ln w="76200">
            <a:noFill/>
          </a:ln>
        </p:spPr>
        <p:txBody>
          <a:bodyPr>
            <a:normAutofit/>
          </a:bodyPr>
          <a:lstStyle/>
          <a:p>
            <a:pPr marL="342900" indent="-274320">
              <a:spcBef>
                <a:spcPts val="0"/>
              </a:spcBef>
              <a:spcAft>
                <a:spcPts val="1200"/>
              </a:spcAft>
            </a:pPr>
            <a:r>
              <a:rPr lang="en-US" dirty="0"/>
              <a:t>CDE School Nutrition will review all VCR reports for accuracy</a:t>
            </a:r>
          </a:p>
          <a:p>
            <a:pPr marL="342900" indent="-274320">
              <a:spcBef>
                <a:spcPts val="0"/>
              </a:spcBef>
              <a:spcAft>
                <a:spcPts val="1200"/>
              </a:spcAft>
            </a:pPr>
            <a:r>
              <a:rPr lang="en-US" b="1" i="1" dirty="0"/>
              <a:t>FINAL VCR SUBMISSIONS DUE </a:t>
            </a:r>
            <a:r>
              <a:rPr lang="en-US" b="1" i="1" dirty="0">
                <a:highlight>
                  <a:srgbClr val="FFFF00"/>
                </a:highlight>
              </a:rPr>
              <a:t>February 1</a:t>
            </a:r>
          </a:p>
          <a:p>
            <a:pPr marL="342900" indent="-274320">
              <a:spcBef>
                <a:spcPts val="0"/>
              </a:spcBef>
              <a:spcAft>
                <a:spcPts val="1200"/>
              </a:spcAft>
            </a:pPr>
            <a:r>
              <a:rPr lang="en-US" dirty="0"/>
              <a:t>No errors means the submission will be approved</a:t>
            </a:r>
          </a:p>
          <a:p>
            <a:pPr marL="342900" indent="-274320">
              <a:spcBef>
                <a:spcPts val="0"/>
              </a:spcBef>
              <a:spcAft>
                <a:spcPts val="1200"/>
              </a:spcAft>
            </a:pPr>
            <a:r>
              <a:rPr lang="en-US" dirty="0"/>
              <a:t>The status of “Approved” can be seen on the main page</a:t>
            </a:r>
          </a:p>
          <a:p>
            <a:pPr marL="0" lvl="1" indent="0">
              <a:spcBef>
                <a:spcPts val="0"/>
              </a:spcBef>
            </a:pPr>
            <a:endParaRPr lang="en-US" sz="1969" dirty="0"/>
          </a:p>
          <a:p>
            <a:pPr marL="723279" lvl="5">
              <a:spcBef>
                <a:spcPts val="0"/>
              </a:spcBef>
            </a:pPr>
            <a:endParaRPr lang="en-US" sz="1969" dirty="0"/>
          </a:p>
        </p:txBody>
      </p:sp>
      <p:pic>
        <p:nvPicPr>
          <p:cNvPr id="5" name="Picture 4" title="Approved Screen Shot"/>
          <p:cNvPicPr>
            <a:picLocks noChangeAspect="1"/>
          </p:cNvPicPr>
          <p:nvPr/>
        </p:nvPicPr>
        <p:blipFill>
          <a:blip r:embed="rId4"/>
          <a:stretch>
            <a:fillRect/>
          </a:stretch>
        </p:blipFill>
        <p:spPr>
          <a:xfrm>
            <a:off x="2152651" y="4467806"/>
            <a:ext cx="8022911" cy="1615232"/>
          </a:xfrm>
          <a:prstGeom prst="rect">
            <a:avLst/>
          </a:prstGeom>
          <a:ln>
            <a:noFill/>
          </a:ln>
          <a:effectLst>
            <a:outerShdw blurRad="292100" dist="139700" dir="2700000" algn="tl" rotWithShape="0">
              <a:srgbClr val="333333">
                <a:alpha val="65000"/>
              </a:srgbClr>
            </a:outerShdw>
          </a:effectLst>
        </p:spPr>
      </p:pic>
      <p:sp>
        <p:nvSpPr>
          <p:cNvPr id="7" name="Oval 6" title="Red Oval"/>
          <p:cNvSpPr/>
          <p:nvPr/>
        </p:nvSpPr>
        <p:spPr bwMode="auto">
          <a:xfrm>
            <a:off x="7956735" y="4720857"/>
            <a:ext cx="1052586" cy="361506"/>
          </a:xfrm>
          <a:prstGeom prst="ellipse">
            <a:avLst/>
          </a:prstGeom>
          <a:noFill/>
          <a:ln w="38100" cap="flat" cmpd="sng" algn="ctr">
            <a:solidFill>
              <a:srgbClr val="FF0000"/>
            </a:solid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defTabSz="410751" fontAlgn="base" hangingPunct="0">
              <a:spcBef>
                <a:spcPct val="0"/>
              </a:spcBef>
              <a:spcAft>
                <a:spcPct val="0"/>
              </a:spcAft>
            </a:pPr>
            <a:endParaRPr lang="en-US" sz="1266">
              <a:solidFill>
                <a:srgbClr val="5C6670"/>
              </a:solidFill>
              <a:latin typeface="Trebuchet MS" pitchFamily="-100" charset="0"/>
              <a:ea typeface="Trebuchet MS" pitchFamily="-100" charset="0"/>
              <a:cs typeface="Trebuchet MS" pitchFamily="-100" charset="0"/>
              <a:sym typeface="Trebuchet MS" pitchFamily="-100" charset="0"/>
            </a:endParaRPr>
          </a:p>
        </p:txBody>
      </p:sp>
    </p:spTree>
    <p:custDataLst>
      <p:tags r:id="rId1"/>
    </p:custDataLst>
    <p:extLst>
      <p:ext uri="{BB962C8B-B14F-4D97-AF65-F5344CB8AC3E}">
        <p14:creationId xmlns:p14="http://schemas.microsoft.com/office/powerpoint/2010/main" val="1169367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0F16229-54C9-41B9-87F0-A87E85151CA0}"/>
              </a:ext>
            </a:extLst>
          </p:cNvPr>
          <p:cNvSpPr txBox="1">
            <a:spLocks/>
          </p:cNvSpPr>
          <p:nvPr/>
        </p:nvSpPr>
        <p:spPr>
          <a:xfrm>
            <a:off x="2066544" y="1911096"/>
            <a:ext cx="8055864" cy="2075688"/>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6000" kern="1200">
                <a:solidFill>
                  <a:schemeClr val="bg1"/>
                </a:solidFill>
                <a:latin typeface="Catseye Bold" panose="02000506060000020004" pitchFamily="50" charset="0"/>
                <a:ea typeface="+mj-ea"/>
                <a:cs typeface="+mj-cs"/>
              </a:defRPr>
            </a:lvl1pPr>
          </a:lstStyle>
          <a:p>
            <a:r>
              <a:rPr lang="en-US" sz="8000" dirty="0"/>
              <a:t>Questions?</a:t>
            </a:r>
            <a:endParaRPr lang="en-US" dirty="0"/>
          </a:p>
        </p:txBody>
      </p:sp>
    </p:spTree>
    <p:extLst>
      <p:ext uri="{BB962C8B-B14F-4D97-AF65-F5344CB8AC3E}">
        <p14:creationId xmlns:p14="http://schemas.microsoft.com/office/powerpoint/2010/main" val="36011271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07C3BA-A253-4AE5-8A8E-F7BBE287BFBA}"/>
              </a:ext>
            </a:extLst>
          </p:cNvPr>
          <p:cNvSpPr>
            <a:spLocks noGrp="1"/>
          </p:cNvSpPr>
          <p:nvPr>
            <p:ph type="title"/>
          </p:nvPr>
        </p:nvSpPr>
        <p:spPr>
          <a:xfrm>
            <a:off x="965199" y="851517"/>
            <a:ext cx="5130795" cy="1461778"/>
          </a:xfrm>
        </p:spPr>
        <p:txBody>
          <a:bodyPr vert="horz" lIns="91440" tIns="45720" rIns="91440" bIns="45720" rtlCol="0" anchor="ctr">
            <a:normAutofit/>
          </a:bodyPr>
          <a:lstStyle/>
          <a:p>
            <a:pPr algn="l"/>
            <a:r>
              <a:rPr lang="en-US" sz="4000" kern="1200">
                <a:solidFill>
                  <a:schemeClr val="tx1"/>
                </a:solidFill>
                <a:latin typeface="+mj-lt"/>
                <a:ea typeface="+mj-ea"/>
                <a:cs typeface="+mj-cs"/>
              </a:rPr>
              <a:t>Register for Online Training</a:t>
            </a:r>
          </a:p>
        </p:txBody>
      </p:sp>
      <p:sp>
        <p:nvSpPr>
          <p:cNvPr id="4" name="Content Placeholder 3">
            <a:extLst>
              <a:ext uri="{FF2B5EF4-FFF2-40B4-BE49-F238E27FC236}">
                <a16:creationId xmlns:a16="http://schemas.microsoft.com/office/drawing/2014/main" id="{A7D8332C-88D8-4C8A-8C50-0B4165CC896F}"/>
              </a:ext>
            </a:extLst>
          </p:cNvPr>
          <p:cNvSpPr>
            <a:spLocks noGrp="1"/>
          </p:cNvSpPr>
          <p:nvPr>
            <p:ph sz="half" idx="2"/>
          </p:nvPr>
        </p:nvSpPr>
        <p:spPr>
          <a:xfrm>
            <a:off x="965200" y="2470248"/>
            <a:ext cx="4048344" cy="3536236"/>
          </a:xfrm>
        </p:spPr>
        <p:txBody>
          <a:bodyPr vert="horz" lIns="91440" tIns="45720" rIns="91440" bIns="45720" rtlCol="0">
            <a:normAutofit/>
          </a:bodyPr>
          <a:lstStyle/>
          <a:p>
            <a:r>
              <a:rPr lang="en-US" sz="2200"/>
              <a:t>School Nutrition moved all of its online trainings to a new platform.</a:t>
            </a:r>
          </a:p>
          <a:p>
            <a:r>
              <a:rPr lang="en-US" sz="2200"/>
              <a:t>To access online trainings and receive professional standards credit, register for a FREE Moodle account</a:t>
            </a:r>
          </a:p>
          <a:p>
            <a:pPr lvl="1"/>
            <a:r>
              <a:rPr lang="en-US" sz="2200">
                <a:hlinkClick r:id="rId3"/>
              </a:rPr>
              <a:t>https://app.smartsheet.com/b/form/c22b69634b4e4a8596306d45ac107c2f</a:t>
            </a:r>
            <a:endParaRPr lang="en-US" sz="2200"/>
          </a:p>
        </p:txBody>
      </p:sp>
      <p:sp>
        <p:nvSpPr>
          <p:cNvPr id="17" name="Freeform: Shape 16">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Content Placeholder 9" descr="Laptop outline">
            <a:extLst>
              <a:ext uri="{FF2B5EF4-FFF2-40B4-BE49-F238E27FC236}">
                <a16:creationId xmlns:a16="http://schemas.microsoft.com/office/drawing/2014/main" id="{6AC71472-EF64-412E-B700-DAF92ACED25A}"/>
              </a:ext>
            </a:extLst>
          </p:cNvPr>
          <p:cNvPicPr>
            <a:picLocks noGrp="1" noChangeAspect="1"/>
          </p:cNvPicPr>
          <p:nvPr>
            <p:ph sz="half" idx="1"/>
          </p:nvPr>
        </p:nvPicPr>
        <p:blipFill>
          <a:blip r:embed="rId4">
            <a:extLst>
              <a:ext uri="{96DAC541-7B7A-43D3-8B79-37D633B846F1}">
                <asvg:svgBlip xmlns:asvg="http://schemas.microsoft.com/office/drawing/2016/SVG/main" r:embed="rId5"/>
              </a:ext>
            </a:extLst>
          </a:blip>
          <a:stretch>
            <a:fillRect/>
          </a:stretch>
        </p:blipFill>
        <p:spPr>
          <a:xfrm>
            <a:off x="7535330" y="2105470"/>
            <a:ext cx="3217333" cy="3217333"/>
          </a:xfrm>
          <a:prstGeom prst="rect">
            <a:avLst/>
          </a:prstGeom>
        </p:spPr>
      </p:pic>
      <p:pic>
        <p:nvPicPr>
          <p:cNvPr id="8" name="Picture 7" descr="Icon&#10;&#10;Description automatically generated">
            <a:extLst>
              <a:ext uri="{FF2B5EF4-FFF2-40B4-BE49-F238E27FC236}">
                <a16:creationId xmlns:a16="http://schemas.microsoft.com/office/drawing/2014/main" id="{54029465-7792-4DFB-983A-574F3F24723E}"/>
              </a:ext>
            </a:extLst>
          </p:cNvPr>
          <p:cNvPicPr>
            <a:picLocks noChangeAspect="1"/>
          </p:cNvPicPr>
          <p:nvPr/>
        </p:nvPicPr>
        <p:blipFill>
          <a:blip r:embed="rId6"/>
          <a:stretch>
            <a:fillRect/>
          </a:stretch>
        </p:blipFill>
        <p:spPr>
          <a:xfrm>
            <a:off x="10445859" y="6060691"/>
            <a:ext cx="1668651" cy="709387"/>
          </a:xfrm>
          <a:prstGeom prst="rect">
            <a:avLst/>
          </a:prstGeom>
        </p:spPr>
      </p:pic>
    </p:spTree>
    <p:extLst>
      <p:ext uri="{BB962C8B-B14F-4D97-AF65-F5344CB8AC3E}">
        <p14:creationId xmlns:p14="http://schemas.microsoft.com/office/powerpoint/2010/main" val="3394276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437897F-4A9D-4670-B5D5-260AB261C630}"/>
              </a:ext>
            </a:extLst>
          </p:cNvPr>
          <p:cNvSpPr>
            <a:spLocks noGrp="1"/>
          </p:cNvSpPr>
          <p:nvPr>
            <p:ph type="title"/>
          </p:nvPr>
        </p:nvSpPr>
        <p:spPr/>
        <p:txBody>
          <a:bodyPr/>
          <a:lstStyle/>
          <a:p>
            <a:r>
              <a:rPr lang="en-US" dirty="0"/>
              <a:t>T</a:t>
            </a:r>
            <a:r>
              <a:rPr lang="en-US" sz="4800" dirty="0"/>
              <a:t>raining Evaluation &amp; Certificate</a:t>
            </a:r>
          </a:p>
        </p:txBody>
      </p:sp>
      <p:sp>
        <p:nvSpPr>
          <p:cNvPr id="9" name="Content Placeholder 8">
            <a:extLst>
              <a:ext uri="{FF2B5EF4-FFF2-40B4-BE49-F238E27FC236}">
                <a16:creationId xmlns:a16="http://schemas.microsoft.com/office/drawing/2014/main" id="{A300F00B-F6A5-42EA-8D4C-DFD9AAB00DF5}"/>
              </a:ext>
            </a:extLst>
          </p:cNvPr>
          <p:cNvSpPr>
            <a:spLocks noGrp="1"/>
          </p:cNvSpPr>
          <p:nvPr>
            <p:ph idx="1"/>
          </p:nvPr>
        </p:nvSpPr>
        <p:spPr/>
        <p:txBody>
          <a:bodyPr/>
          <a:lstStyle/>
          <a:p>
            <a:pPr marL="0" indent="0">
              <a:buNone/>
            </a:pPr>
            <a:r>
              <a:rPr lang="en-US" sz="2400" dirty="0"/>
              <a:t>Click this link to complete a quick training evaluation</a:t>
            </a:r>
          </a:p>
          <a:p>
            <a:r>
              <a:rPr lang="en-US" sz="1800" dirty="0">
                <a:latin typeface="Trebuchet MS" panose="020B0603020202020204" pitchFamily="34" charset="0"/>
                <a:hlinkClick r:id="rId3"/>
              </a:rPr>
              <a:t>https://www.surveymonkey.com/r/MG8Z5SV</a:t>
            </a:r>
            <a:endParaRPr lang="en-US" sz="1800" dirty="0">
              <a:latin typeface="Trebuchet MS" panose="020B0603020202020204" pitchFamily="34" charset="0"/>
            </a:endParaRPr>
          </a:p>
          <a:p>
            <a:r>
              <a:rPr lang="en-US" sz="1800" dirty="0">
                <a:latin typeface="Trebuchet MS" panose="020B0603020202020204" pitchFamily="34" charset="0"/>
              </a:rPr>
              <a:t>When you submit the evaluation click “DONE” on the survey thank you page to download your certificate </a:t>
            </a:r>
          </a:p>
        </p:txBody>
      </p:sp>
      <p:pic>
        <p:nvPicPr>
          <p:cNvPr id="11" name="Picture 10" descr="Icon&#10;&#10;Description automatically generated">
            <a:extLst>
              <a:ext uri="{FF2B5EF4-FFF2-40B4-BE49-F238E27FC236}">
                <a16:creationId xmlns:a16="http://schemas.microsoft.com/office/drawing/2014/main" id="{6E1D06B4-5516-47C4-949E-AF390C1051F3}"/>
              </a:ext>
            </a:extLst>
          </p:cNvPr>
          <p:cNvPicPr>
            <a:picLocks noChangeAspect="1"/>
          </p:cNvPicPr>
          <p:nvPr/>
        </p:nvPicPr>
        <p:blipFill>
          <a:blip r:embed="rId4"/>
          <a:stretch>
            <a:fillRect/>
          </a:stretch>
        </p:blipFill>
        <p:spPr>
          <a:xfrm>
            <a:off x="10445859" y="6060691"/>
            <a:ext cx="1668651" cy="709387"/>
          </a:xfrm>
          <a:prstGeom prst="rect">
            <a:avLst/>
          </a:prstGeom>
        </p:spPr>
      </p:pic>
      <p:pic>
        <p:nvPicPr>
          <p:cNvPr id="12" name="Content Placeholder 23" descr="Graphical user interface, application, Teams&#10;&#10;Description automatically generated">
            <a:extLst>
              <a:ext uri="{FF2B5EF4-FFF2-40B4-BE49-F238E27FC236}">
                <a16:creationId xmlns:a16="http://schemas.microsoft.com/office/drawing/2014/main" id="{23DB4360-E7F6-4AE5-BB24-771DA1F69B7C}"/>
              </a:ext>
            </a:extLst>
          </p:cNvPr>
          <p:cNvPicPr>
            <a:picLocks noChangeAspect="1"/>
          </p:cNvPicPr>
          <p:nvPr/>
        </p:nvPicPr>
        <p:blipFill>
          <a:blip r:embed="rId5"/>
          <a:stretch>
            <a:fillRect/>
          </a:stretch>
        </p:blipFill>
        <p:spPr>
          <a:xfrm>
            <a:off x="2983759" y="3433573"/>
            <a:ext cx="6084274" cy="3042138"/>
          </a:xfrm>
          <a:prstGeom prst="rect">
            <a:avLst/>
          </a:prstGeom>
        </p:spPr>
      </p:pic>
    </p:spTree>
    <p:extLst>
      <p:ext uri="{BB962C8B-B14F-4D97-AF65-F5344CB8AC3E}">
        <p14:creationId xmlns:p14="http://schemas.microsoft.com/office/powerpoint/2010/main" val="31723955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DE1B4-E127-4321-BA7D-19E305A210B4}"/>
              </a:ext>
            </a:extLst>
          </p:cNvPr>
          <p:cNvSpPr>
            <a:spLocks noGrp="1"/>
          </p:cNvSpPr>
          <p:nvPr>
            <p:ph type="title"/>
          </p:nvPr>
        </p:nvSpPr>
        <p:spPr/>
        <p:txBody>
          <a:bodyPr/>
          <a:lstStyle/>
          <a:p>
            <a:r>
              <a:rPr lang="en-US" dirty="0"/>
              <a:t>Thank you!</a:t>
            </a:r>
          </a:p>
        </p:txBody>
      </p:sp>
      <p:sp>
        <p:nvSpPr>
          <p:cNvPr id="8" name="Content Placeholder 4">
            <a:extLst>
              <a:ext uri="{FF2B5EF4-FFF2-40B4-BE49-F238E27FC236}">
                <a16:creationId xmlns:a16="http://schemas.microsoft.com/office/drawing/2014/main" id="{782DCD6C-B71B-40D8-AECA-D4A01CBE3501}"/>
              </a:ext>
            </a:extLst>
          </p:cNvPr>
          <p:cNvSpPr>
            <a:spLocks noGrp="1"/>
          </p:cNvSpPr>
          <p:nvPr>
            <p:ph idx="1"/>
          </p:nvPr>
        </p:nvSpPr>
        <p:spPr>
          <a:xfrm>
            <a:off x="7929154" y="1062796"/>
            <a:ext cx="3119256" cy="681228"/>
          </a:xfrm>
        </p:spPr>
        <p:txBody>
          <a:bodyPr anchor="ctr">
            <a:normAutofit lnSpcReduction="10000"/>
          </a:bodyPr>
          <a:lstStyle/>
          <a:p>
            <a:r>
              <a:rPr lang="en-US" sz="1800" dirty="0">
                <a:latin typeface="Museo 500" panose="02000000000000000000" pitchFamily="50" charset="0"/>
              </a:rPr>
              <a:t>Nell Dochez</a:t>
            </a:r>
          </a:p>
          <a:p>
            <a:r>
              <a:rPr lang="en-US" sz="1800" dirty="0">
                <a:latin typeface="Museo 500" panose="02000000000000000000" pitchFamily="50" charset="0"/>
              </a:rPr>
              <a:t>Senior Consultant </a:t>
            </a:r>
          </a:p>
        </p:txBody>
      </p:sp>
      <p:sp>
        <p:nvSpPr>
          <p:cNvPr id="9" name="Content Placeholder 5">
            <a:extLst>
              <a:ext uri="{FF2B5EF4-FFF2-40B4-BE49-F238E27FC236}">
                <a16:creationId xmlns:a16="http://schemas.microsoft.com/office/drawing/2014/main" id="{CCAACB43-F7BD-4147-BC2E-30A638EC0BE4}"/>
              </a:ext>
            </a:extLst>
          </p:cNvPr>
          <p:cNvSpPr>
            <a:spLocks noGrp="1"/>
          </p:cNvSpPr>
          <p:nvPr>
            <p:ph idx="10"/>
          </p:nvPr>
        </p:nvSpPr>
        <p:spPr>
          <a:xfrm>
            <a:off x="7929154" y="2914557"/>
            <a:ext cx="3119256" cy="681228"/>
          </a:xfrm>
        </p:spPr>
        <p:txBody>
          <a:bodyPr anchor="ctr">
            <a:normAutofit lnSpcReduction="10000"/>
          </a:bodyPr>
          <a:lstStyle/>
          <a:p>
            <a:r>
              <a:rPr lang="en-US" sz="1800" dirty="0">
                <a:latin typeface="Museo 500" panose="02000000000000000000" pitchFamily="50" charset="0"/>
                <a:hlinkClick r:id="rId2"/>
              </a:rPr>
              <a:t>dochez_n@cde.state.co.us</a:t>
            </a:r>
            <a:endParaRPr lang="en-US" sz="1800" dirty="0">
              <a:latin typeface="Museo 500" panose="02000000000000000000" pitchFamily="50" charset="0"/>
            </a:endParaRPr>
          </a:p>
          <a:p>
            <a:r>
              <a:rPr lang="en-US" sz="1800" dirty="0">
                <a:latin typeface="Museo 500" panose="02000000000000000000" pitchFamily="50" charset="0"/>
              </a:rPr>
              <a:t>720-948-5145</a:t>
            </a:r>
          </a:p>
        </p:txBody>
      </p:sp>
      <p:sp>
        <p:nvSpPr>
          <p:cNvPr id="10" name="Content Placeholder 6">
            <a:extLst>
              <a:ext uri="{FF2B5EF4-FFF2-40B4-BE49-F238E27FC236}">
                <a16:creationId xmlns:a16="http://schemas.microsoft.com/office/drawing/2014/main" id="{106FEA82-3F02-40B6-AC1C-0C1FC92B3CF9}"/>
              </a:ext>
            </a:extLst>
          </p:cNvPr>
          <p:cNvSpPr>
            <a:spLocks noGrp="1"/>
          </p:cNvSpPr>
          <p:nvPr>
            <p:ph idx="11"/>
          </p:nvPr>
        </p:nvSpPr>
        <p:spPr>
          <a:xfrm>
            <a:off x="7929154" y="4766317"/>
            <a:ext cx="4810900" cy="681228"/>
          </a:xfrm>
        </p:spPr>
        <p:txBody>
          <a:bodyPr anchor="ctr">
            <a:normAutofit/>
          </a:bodyPr>
          <a:lstStyle/>
          <a:p>
            <a:r>
              <a:rPr lang="en-US" sz="1800" dirty="0">
                <a:latin typeface="Museo 500" panose="02000000000000000000" pitchFamily="50" charset="0"/>
              </a:rPr>
              <a:t>https://www.cde.state.co.us/nutrition</a:t>
            </a:r>
          </a:p>
        </p:txBody>
      </p:sp>
      <p:pic>
        <p:nvPicPr>
          <p:cNvPr id="3" name="Picture 2" descr="A person smiling for the camera&#10;&#10;Description automatically generated with medium confidence">
            <a:extLst>
              <a:ext uri="{FF2B5EF4-FFF2-40B4-BE49-F238E27FC236}">
                <a16:creationId xmlns:a16="http://schemas.microsoft.com/office/drawing/2014/main" id="{300501B0-3C72-6C01-27AD-45039A19DAF6}"/>
              </a:ext>
            </a:extLst>
          </p:cNvPr>
          <p:cNvPicPr>
            <a:picLocks noChangeAspect="1"/>
          </p:cNvPicPr>
          <p:nvPr/>
        </p:nvPicPr>
        <p:blipFill rotWithShape="1">
          <a:blip r:embed="rId3">
            <a:extLst>
              <a:ext uri="{28A0092B-C50C-407E-A947-70E740481C1C}">
                <a14:useLocalDpi xmlns:a14="http://schemas.microsoft.com/office/drawing/2010/main" val="0"/>
              </a:ext>
            </a:extLst>
          </a:blip>
          <a:srcRect l="10790" t="9773" r="15433" b="19488"/>
          <a:stretch/>
        </p:blipFill>
        <p:spPr>
          <a:xfrm>
            <a:off x="6450667" y="875418"/>
            <a:ext cx="846117" cy="1026118"/>
          </a:xfrm>
          <a:prstGeom prst="rect">
            <a:avLst/>
          </a:prstGeom>
        </p:spPr>
      </p:pic>
    </p:spTree>
    <p:extLst>
      <p:ext uri="{BB962C8B-B14F-4D97-AF65-F5344CB8AC3E}">
        <p14:creationId xmlns:p14="http://schemas.microsoft.com/office/powerpoint/2010/main" val="1128345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A09F6-0CB6-4656-96CA-EF8D5DAFEB52}"/>
              </a:ext>
            </a:extLst>
          </p:cNvPr>
          <p:cNvSpPr>
            <a:spLocks noGrp="1"/>
          </p:cNvSpPr>
          <p:nvPr>
            <p:ph type="title"/>
          </p:nvPr>
        </p:nvSpPr>
        <p:spPr/>
        <p:txBody>
          <a:bodyPr>
            <a:normAutofit/>
          </a:bodyPr>
          <a:lstStyle/>
          <a:p>
            <a:r>
              <a:rPr lang="en-US" sz="4800" dirty="0"/>
              <a:t>Non-Discrimination Statement</a:t>
            </a:r>
          </a:p>
        </p:txBody>
      </p:sp>
      <p:sp>
        <p:nvSpPr>
          <p:cNvPr id="3" name="Content Placeholder 2">
            <a:extLst>
              <a:ext uri="{FF2B5EF4-FFF2-40B4-BE49-F238E27FC236}">
                <a16:creationId xmlns:a16="http://schemas.microsoft.com/office/drawing/2014/main" id="{4FAD6D3F-5F5A-463A-9C41-7D97FD4BCD34}"/>
              </a:ext>
            </a:extLst>
          </p:cNvPr>
          <p:cNvSpPr>
            <a:spLocks noGrp="1"/>
          </p:cNvSpPr>
          <p:nvPr>
            <p:ph idx="1"/>
          </p:nvPr>
        </p:nvSpPr>
        <p:spPr>
          <a:xfrm>
            <a:off x="768095" y="1818409"/>
            <a:ext cx="10609949" cy="5039591"/>
          </a:xfrm>
        </p:spPr>
        <p:txBody>
          <a:bodyPr>
            <a:normAutofit fontScale="25000" lnSpcReduction="20000"/>
          </a:bodyPr>
          <a:lstStyle/>
          <a:p>
            <a:pPr marL="0" indent="0" algn="l">
              <a:buNone/>
            </a:pPr>
            <a:r>
              <a:rPr lang="en-US" sz="6000" b="0" i="0" dirty="0">
                <a:solidFill>
                  <a:srgbClr val="333333"/>
                </a:solidFill>
                <a:effectLst/>
                <a:latin typeface="Museo 500" panose="0200000000000000000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 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indent="0">
              <a:buNone/>
            </a:pPr>
            <a:r>
              <a:rPr lang="en-US" sz="6000" b="0" i="0" dirty="0">
                <a:solidFill>
                  <a:srgbClr val="333333"/>
                </a:solidFill>
                <a:effectLst/>
                <a:latin typeface="Museo 500" panose="02000000000000000000"/>
              </a:rPr>
              <a:t>To file a program discrimination complaint, a Complainant should complete a Form AD-3027, USDA Program Discrimination Complaint Form which can be obtained online at: </a:t>
            </a:r>
            <a:r>
              <a:rPr lang="en-US" sz="6000" b="0" i="0" u="sng" dirty="0">
                <a:solidFill>
                  <a:srgbClr val="2E8540"/>
                </a:solidFill>
                <a:effectLst/>
                <a:latin typeface="Museo 500" panose="02000000000000000000"/>
                <a:hlinkClick r:id="rId4"/>
              </a:rPr>
              <a:t>https://www.usda.gov/sites/default/files/documents/USDA-OASCR%20P-Complaint-Form-0508-0002-508-11-28-17Fax2Mail.pdf</a:t>
            </a:r>
            <a:r>
              <a:rPr lang="en-US" sz="6000" b="0" i="0" dirty="0">
                <a:solidFill>
                  <a:srgbClr val="333333"/>
                </a:solidFill>
                <a:effectLst/>
                <a:latin typeface="Museo 500" panose="0200000000000000000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indent="0">
              <a:buNone/>
            </a:pPr>
            <a:r>
              <a:rPr lang="en-US" sz="6000" b="0" i="0" dirty="0">
                <a:solidFill>
                  <a:srgbClr val="333333"/>
                </a:solidFill>
                <a:effectLst/>
                <a:latin typeface="Museo 500" panose="02000000000000000000"/>
              </a:rPr>
              <a:t>(1) mail: U.S. Department of Agriculture Office of the Assistant Secretary for Civil Rights; 1400 Independence Avenue, SW Washington, D.C. 20250-9410;</a:t>
            </a:r>
          </a:p>
          <a:p>
            <a:pPr marL="0" indent="0" algn="l">
              <a:buNone/>
            </a:pPr>
            <a:r>
              <a:rPr lang="en-US" sz="6000" b="0" i="0" dirty="0">
                <a:solidFill>
                  <a:srgbClr val="333333"/>
                </a:solidFill>
                <a:effectLst/>
                <a:latin typeface="Museo 500" panose="02000000000000000000"/>
              </a:rPr>
              <a:t>(2) fax: 833-256-1655 or 202-690-7442; or</a:t>
            </a:r>
          </a:p>
          <a:p>
            <a:pPr marL="0" indent="0" algn="l">
              <a:buNone/>
            </a:pPr>
            <a:r>
              <a:rPr lang="en-US" sz="6000" b="0" i="0" dirty="0">
                <a:solidFill>
                  <a:srgbClr val="333333"/>
                </a:solidFill>
                <a:effectLst/>
                <a:latin typeface="Museo 500" panose="02000000000000000000"/>
              </a:rPr>
              <a:t>(3) email: </a:t>
            </a:r>
            <a:r>
              <a:rPr lang="en-US" sz="6000" b="0" i="0" u="sng" dirty="0">
                <a:solidFill>
                  <a:srgbClr val="403F3B"/>
                </a:solidFill>
                <a:effectLst/>
                <a:latin typeface="Museo 500" panose="02000000000000000000"/>
                <a:hlinkClick r:id="rId5"/>
              </a:rPr>
              <a:t>program.intake@usda.gov</a:t>
            </a:r>
            <a:r>
              <a:rPr lang="en-US" sz="6000" b="0" i="0" dirty="0">
                <a:solidFill>
                  <a:srgbClr val="333333"/>
                </a:solidFill>
                <a:effectLst/>
                <a:latin typeface="Museo 500" panose="02000000000000000000"/>
              </a:rPr>
              <a:t>.</a:t>
            </a:r>
          </a:p>
          <a:p>
            <a:pPr marL="0" indent="0" algn="l">
              <a:buNone/>
            </a:pPr>
            <a:r>
              <a:rPr lang="en-US" sz="6000" b="0" i="0" dirty="0">
                <a:solidFill>
                  <a:srgbClr val="333333"/>
                </a:solidFill>
                <a:effectLst/>
                <a:latin typeface="Museo 500" panose="02000000000000000000"/>
              </a:rPr>
              <a:t>Download </a:t>
            </a:r>
            <a:r>
              <a:rPr lang="en-US" sz="6000" b="0" i="0" u="sng" dirty="0">
                <a:solidFill>
                  <a:srgbClr val="403F3B"/>
                </a:solidFill>
                <a:effectLst/>
                <a:latin typeface="Museo 500" panose="02000000000000000000"/>
                <a:hlinkClick r:id="rId6"/>
              </a:rPr>
              <a:t>USDA Non-Discrimination Statement Translations here</a:t>
            </a:r>
            <a:r>
              <a:rPr lang="en-US" sz="6000" b="0" i="0" dirty="0">
                <a:solidFill>
                  <a:srgbClr val="333333"/>
                </a:solidFill>
                <a:effectLst/>
                <a:latin typeface="Museo 500" panose="02000000000000000000"/>
              </a:rPr>
              <a:t>. </a:t>
            </a:r>
          </a:p>
          <a:p>
            <a:pPr marL="0" indent="0" algn="l">
              <a:buNone/>
            </a:pPr>
            <a:r>
              <a:rPr lang="en-US" sz="6000" b="0" i="1" dirty="0">
                <a:solidFill>
                  <a:srgbClr val="333333"/>
                </a:solidFill>
                <a:effectLst/>
                <a:latin typeface="Museo 500" panose="02000000000000000000"/>
              </a:rPr>
              <a:t>This institution is an equal opportunity provider.</a:t>
            </a:r>
            <a:endParaRPr lang="en-US" sz="6000" b="0" i="0" dirty="0">
              <a:solidFill>
                <a:srgbClr val="333333"/>
              </a:solidFill>
              <a:effectLst/>
              <a:latin typeface="Museo 500" panose="02000000000000000000"/>
            </a:endParaRPr>
          </a:p>
          <a:p>
            <a:pPr marL="0" indent="0">
              <a:buNone/>
            </a:pPr>
            <a:endParaRPr lang="en-US" dirty="0"/>
          </a:p>
        </p:txBody>
      </p:sp>
      <p:pic>
        <p:nvPicPr>
          <p:cNvPr id="7" name="Picture 6" descr="Icon&#10;&#10;Description automatically generated">
            <a:extLst>
              <a:ext uri="{FF2B5EF4-FFF2-40B4-BE49-F238E27FC236}">
                <a16:creationId xmlns:a16="http://schemas.microsoft.com/office/drawing/2014/main" id="{090BEE81-B67B-42C1-BEFE-CAE276844DBF}"/>
              </a:ext>
            </a:extLst>
          </p:cNvPr>
          <p:cNvPicPr>
            <a:picLocks noChangeAspect="1"/>
          </p:cNvPicPr>
          <p:nvPr/>
        </p:nvPicPr>
        <p:blipFill>
          <a:blip r:embed="rId7"/>
          <a:stretch>
            <a:fillRect/>
          </a:stretch>
        </p:blipFill>
        <p:spPr>
          <a:xfrm>
            <a:off x="10445859" y="6060691"/>
            <a:ext cx="1668651" cy="709387"/>
          </a:xfrm>
          <a:prstGeom prst="rect">
            <a:avLst/>
          </a:prstGeom>
        </p:spPr>
      </p:pic>
    </p:spTree>
    <p:extLst>
      <p:ext uri="{BB962C8B-B14F-4D97-AF65-F5344CB8AC3E}">
        <p14:creationId xmlns:p14="http://schemas.microsoft.com/office/powerpoint/2010/main" val="2181147925"/>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A09F6-0CB6-4656-96CA-EF8D5DAFEB52}"/>
              </a:ext>
            </a:extLst>
          </p:cNvPr>
          <p:cNvSpPr>
            <a:spLocks noGrp="1"/>
          </p:cNvSpPr>
          <p:nvPr>
            <p:ph type="title"/>
          </p:nvPr>
        </p:nvSpPr>
        <p:spPr/>
        <p:txBody>
          <a:bodyPr>
            <a:normAutofit/>
          </a:bodyPr>
          <a:lstStyle/>
          <a:p>
            <a:r>
              <a:rPr lang="en-US" sz="4800" dirty="0"/>
              <a:t>Learning Objectives</a:t>
            </a:r>
          </a:p>
        </p:txBody>
      </p:sp>
      <p:sp>
        <p:nvSpPr>
          <p:cNvPr id="3" name="Content Placeholder 2">
            <a:extLst>
              <a:ext uri="{FF2B5EF4-FFF2-40B4-BE49-F238E27FC236}">
                <a16:creationId xmlns:a16="http://schemas.microsoft.com/office/drawing/2014/main" id="{4FAD6D3F-5F5A-463A-9C41-7D97FD4BCD34}"/>
              </a:ext>
            </a:extLst>
          </p:cNvPr>
          <p:cNvSpPr>
            <a:spLocks noGrp="1"/>
          </p:cNvSpPr>
          <p:nvPr>
            <p:ph idx="1"/>
          </p:nvPr>
        </p:nvSpPr>
        <p:spPr/>
        <p:txBody>
          <a:bodyPr>
            <a:normAutofit fontScale="77500" lnSpcReduction="20000"/>
          </a:bodyPr>
          <a:lstStyle/>
          <a:p>
            <a:pPr marL="0" indent="0">
              <a:buNone/>
            </a:pPr>
            <a:r>
              <a:rPr lang="en-US" dirty="0"/>
              <a:t>By the end of this training, sponsors will be able to:</a:t>
            </a:r>
          </a:p>
          <a:p>
            <a:pPr marL="0" indent="0">
              <a:buNone/>
            </a:pPr>
            <a:endParaRPr lang="en-US" dirty="0"/>
          </a:p>
          <a:p>
            <a:pPr marL="800100" lvl="1" indent="-342900">
              <a:spcBef>
                <a:spcPts val="0"/>
              </a:spcBef>
              <a:spcAft>
                <a:spcPts val="1200"/>
              </a:spcAft>
            </a:pPr>
            <a:r>
              <a:rPr lang="en-US" dirty="0"/>
              <a:t> </a:t>
            </a:r>
            <a:r>
              <a:rPr lang="en-US" sz="2800" dirty="0">
                <a:solidFill>
                  <a:schemeClr val="tx1"/>
                </a:solidFill>
                <a:latin typeface="+mn-lt"/>
              </a:rPr>
              <a:t>Define valid verification responses versus non-responses</a:t>
            </a:r>
          </a:p>
          <a:p>
            <a:pPr marL="800100" lvl="1" indent="-342900">
              <a:spcBef>
                <a:spcPts val="0"/>
              </a:spcBef>
              <a:spcAft>
                <a:spcPts val="1200"/>
              </a:spcAft>
            </a:pPr>
            <a:r>
              <a:rPr lang="en-US" sz="2800" dirty="0">
                <a:solidFill>
                  <a:schemeClr val="tx1"/>
                </a:solidFill>
                <a:latin typeface="+mn-lt"/>
              </a:rPr>
              <a:t>Correctly identify directly certified students as </a:t>
            </a:r>
            <a:r>
              <a:rPr lang="en-US" sz="2800" dirty="0">
                <a:solidFill>
                  <a:srgbClr val="00B050"/>
                </a:solidFill>
                <a:latin typeface="+mn-lt"/>
              </a:rPr>
              <a:t>SNAP, TANF </a:t>
            </a:r>
            <a:r>
              <a:rPr lang="en-US" sz="2800" dirty="0">
                <a:solidFill>
                  <a:schemeClr val="tx1"/>
                </a:solidFill>
                <a:latin typeface="+mn-lt"/>
              </a:rPr>
              <a:t>and/or </a:t>
            </a:r>
            <a:r>
              <a:rPr lang="en-US" sz="2800" dirty="0">
                <a:solidFill>
                  <a:srgbClr val="00B050"/>
                </a:solidFill>
                <a:latin typeface="+mn-lt"/>
              </a:rPr>
              <a:t>Migrant</a:t>
            </a:r>
            <a:r>
              <a:rPr lang="en-US" sz="2800" dirty="0">
                <a:solidFill>
                  <a:schemeClr val="tx1"/>
                </a:solidFill>
                <a:latin typeface="+mn-lt"/>
              </a:rPr>
              <a:t> only</a:t>
            </a:r>
          </a:p>
          <a:p>
            <a:pPr marL="800100" lvl="1" indent="-342900">
              <a:spcBef>
                <a:spcPts val="0"/>
              </a:spcBef>
              <a:spcAft>
                <a:spcPts val="1200"/>
              </a:spcAft>
            </a:pPr>
            <a:r>
              <a:rPr lang="en-US" sz="2800" dirty="0">
                <a:solidFill>
                  <a:schemeClr val="tx1"/>
                </a:solidFill>
                <a:latin typeface="+mn-lt"/>
              </a:rPr>
              <a:t>Interpret trends in </a:t>
            </a:r>
            <a:r>
              <a:rPr lang="en-US" sz="2800" dirty="0">
                <a:solidFill>
                  <a:srgbClr val="00B050"/>
                </a:solidFill>
                <a:latin typeface="+mn-lt"/>
              </a:rPr>
              <a:t>direct certification </a:t>
            </a:r>
            <a:r>
              <a:rPr lang="en-US" sz="2800" dirty="0">
                <a:solidFill>
                  <a:schemeClr val="tx1"/>
                </a:solidFill>
                <a:latin typeface="+mn-lt"/>
              </a:rPr>
              <a:t>numbers, verification response rates and submitted applications</a:t>
            </a:r>
          </a:p>
          <a:p>
            <a:pPr marL="800100" lvl="1" indent="-342900">
              <a:spcBef>
                <a:spcPts val="0"/>
              </a:spcBef>
              <a:spcAft>
                <a:spcPts val="1200"/>
              </a:spcAft>
            </a:pPr>
            <a:r>
              <a:rPr lang="en-US" sz="2800" dirty="0">
                <a:solidFill>
                  <a:schemeClr val="tx1"/>
                </a:solidFill>
                <a:latin typeface="+mn-lt"/>
              </a:rPr>
              <a:t>Assess accuracy of data submitted in the Verification Collection Report (VCR)</a:t>
            </a:r>
            <a:endParaRPr lang="en-US" dirty="0"/>
          </a:p>
          <a:p>
            <a:pPr marL="0" indent="0">
              <a:buNone/>
            </a:pPr>
            <a:r>
              <a:rPr lang="en-US" dirty="0"/>
              <a:t>Professional Standards</a:t>
            </a:r>
          </a:p>
          <a:p>
            <a:r>
              <a:rPr lang="en-US" dirty="0"/>
              <a:t> </a:t>
            </a:r>
            <a:r>
              <a:rPr lang="en-US" sz="2800" dirty="0"/>
              <a:t>Free and Reduced-Price Meal Benefits (3100)</a:t>
            </a:r>
            <a:endParaRPr lang="en-US" sz="2800" dirty="0">
              <a:solidFill>
                <a:schemeClr val="tx1"/>
              </a:solidFill>
              <a:latin typeface="+mn-lt"/>
            </a:endParaRPr>
          </a:p>
          <a:p>
            <a:endParaRPr lang="en-US" dirty="0"/>
          </a:p>
        </p:txBody>
      </p:sp>
      <p:pic>
        <p:nvPicPr>
          <p:cNvPr id="7" name="Picture 6" descr="Icon&#10;&#10;Description automatically generated">
            <a:extLst>
              <a:ext uri="{FF2B5EF4-FFF2-40B4-BE49-F238E27FC236}">
                <a16:creationId xmlns:a16="http://schemas.microsoft.com/office/drawing/2014/main" id="{090BEE81-B67B-42C1-BEFE-CAE276844DBF}"/>
              </a:ext>
            </a:extLst>
          </p:cNvPr>
          <p:cNvPicPr>
            <a:picLocks noChangeAspect="1"/>
          </p:cNvPicPr>
          <p:nvPr/>
        </p:nvPicPr>
        <p:blipFill>
          <a:blip r:embed="rId3"/>
          <a:stretch>
            <a:fillRect/>
          </a:stretch>
        </p:blipFill>
        <p:spPr>
          <a:xfrm>
            <a:off x="10445859" y="6060691"/>
            <a:ext cx="1668651" cy="709387"/>
          </a:xfrm>
          <a:prstGeom prst="rect">
            <a:avLst/>
          </a:prstGeom>
        </p:spPr>
      </p:pic>
    </p:spTree>
    <p:extLst>
      <p:ext uri="{BB962C8B-B14F-4D97-AF65-F5344CB8AC3E}">
        <p14:creationId xmlns:p14="http://schemas.microsoft.com/office/powerpoint/2010/main" val="4134024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27216FE9-B7C5-4AB7-B981-E624A167CB5E}"/>
              </a:ext>
            </a:extLst>
          </p:cNvPr>
          <p:cNvSpPr>
            <a:spLocks noGrp="1"/>
          </p:cNvSpPr>
          <p:nvPr>
            <p:ph type="title"/>
          </p:nvPr>
        </p:nvSpPr>
        <p:spPr>
          <a:xfrm>
            <a:off x="620487" y="659676"/>
            <a:ext cx="4206240" cy="4931228"/>
          </a:xfrm>
        </p:spPr>
        <p:txBody>
          <a:bodyPr/>
          <a:lstStyle/>
          <a:p>
            <a:r>
              <a:rPr lang="en-US" sz="8000" dirty="0"/>
              <a:t>Poll</a:t>
            </a:r>
          </a:p>
        </p:txBody>
      </p:sp>
      <p:sp>
        <p:nvSpPr>
          <p:cNvPr id="11" name="TextBox 10">
            <a:extLst>
              <a:ext uri="{FF2B5EF4-FFF2-40B4-BE49-F238E27FC236}">
                <a16:creationId xmlns:a16="http://schemas.microsoft.com/office/drawing/2014/main" id="{A1AA4C64-9916-48ED-9EA5-16B4286AD3BA}"/>
              </a:ext>
            </a:extLst>
          </p:cNvPr>
          <p:cNvSpPr txBox="1"/>
          <p:nvPr/>
        </p:nvSpPr>
        <p:spPr>
          <a:xfrm>
            <a:off x="7260770" y="1684821"/>
            <a:ext cx="4310743" cy="3908762"/>
          </a:xfrm>
          <a:prstGeom prst="rect">
            <a:avLst/>
          </a:prstGeom>
          <a:noFill/>
        </p:spPr>
        <p:txBody>
          <a:bodyPr wrap="square" rtlCol="0">
            <a:spAutoFit/>
          </a:bodyPr>
          <a:lstStyle/>
          <a:p>
            <a:r>
              <a:rPr lang="en-US" sz="2400" b="1" baseline="0" dirty="0"/>
              <a:t>How familiar/comfortable are you with the VCR?</a:t>
            </a:r>
          </a:p>
          <a:p>
            <a:endParaRPr lang="en-US" sz="2400" baseline="0" dirty="0"/>
          </a:p>
          <a:p>
            <a:r>
              <a:rPr lang="en-US" sz="2400" b="1" baseline="0" dirty="0"/>
              <a:t>A: Ready to tackle it; I’m an old pro!</a:t>
            </a:r>
          </a:p>
          <a:p>
            <a:r>
              <a:rPr lang="en-US" sz="2400" b="1" baseline="0" dirty="0"/>
              <a:t>B: A little stressed, but I’ll be okay.</a:t>
            </a:r>
          </a:p>
          <a:p>
            <a:r>
              <a:rPr lang="en-US" sz="2400" b="1" baseline="0" dirty="0"/>
              <a:t>C: I have no idea what I am doing, but I’m here to learn!</a:t>
            </a:r>
          </a:p>
          <a:p>
            <a:pPr>
              <a:spcAft>
                <a:spcPts val="2400"/>
              </a:spcAft>
            </a:pPr>
            <a:endParaRPr lang="en-US" sz="3200" dirty="0">
              <a:latin typeface="Museo Slab 500" panose="02000000000000000000" pitchFamily="50" charset="0"/>
            </a:endParaRPr>
          </a:p>
        </p:txBody>
      </p:sp>
    </p:spTree>
    <p:extLst>
      <p:ext uri="{BB962C8B-B14F-4D97-AF65-F5344CB8AC3E}">
        <p14:creationId xmlns:p14="http://schemas.microsoft.com/office/powerpoint/2010/main" val="1904244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D99CA7F-8B87-4431-852C-815754D1C5A7}"/>
              </a:ext>
            </a:extLst>
          </p:cNvPr>
          <p:cNvPicPr>
            <a:picLocks noGrp="1" noChangeAspect="1"/>
          </p:cNvPicPr>
          <p:nvPr>
            <p:ph type="pic" sz="quarter" idx="14"/>
          </p:nvPr>
        </p:nvPicPr>
        <p:blipFill>
          <a:blip r:embed="rId3"/>
          <a:srcRect t="3656" b="3656"/>
          <a:stretch/>
        </p:blipFill>
        <p:spPr/>
      </p:pic>
      <p:pic>
        <p:nvPicPr>
          <p:cNvPr id="8" name="Picture Placeholder 7" descr="group of people high fiving&#10;">
            <a:extLst>
              <a:ext uri="{FF2B5EF4-FFF2-40B4-BE49-F238E27FC236}">
                <a16:creationId xmlns:a16="http://schemas.microsoft.com/office/drawing/2014/main" id="{F602090C-4003-4A9A-8F17-0FDDFD83F825}"/>
              </a:ext>
            </a:extLst>
          </p:cNvPr>
          <p:cNvPicPr>
            <a:picLocks noGrp="1" noChangeAspect="1"/>
          </p:cNvPicPr>
          <p:nvPr>
            <p:ph type="pic" sz="quarter" idx="13"/>
          </p:nvPr>
        </p:nvPicPr>
        <p:blipFill rotWithShape="1">
          <a:blip r:embed="rId4"/>
          <a:srcRect/>
          <a:stretch/>
        </p:blipFill>
        <p:spPr/>
      </p:pic>
      <p:sp>
        <p:nvSpPr>
          <p:cNvPr id="4" name="Title 3">
            <a:extLst>
              <a:ext uri="{FF2B5EF4-FFF2-40B4-BE49-F238E27FC236}">
                <a16:creationId xmlns:a16="http://schemas.microsoft.com/office/drawing/2014/main" id="{858C0DDC-D116-43DA-B0B5-A6A82668AD5D}"/>
              </a:ext>
            </a:extLst>
          </p:cNvPr>
          <p:cNvSpPr>
            <a:spLocks noGrp="1"/>
          </p:cNvSpPr>
          <p:nvPr>
            <p:ph type="title"/>
          </p:nvPr>
        </p:nvSpPr>
        <p:spPr/>
        <p:txBody>
          <a:bodyPr>
            <a:normAutofit/>
          </a:bodyPr>
          <a:lstStyle/>
          <a:p>
            <a:r>
              <a:rPr lang="en-US" sz="4800" dirty="0"/>
              <a:t>What is the VCR?</a:t>
            </a:r>
          </a:p>
        </p:txBody>
      </p:sp>
      <p:sp>
        <p:nvSpPr>
          <p:cNvPr id="5" name="Content Placeholder 4">
            <a:extLst>
              <a:ext uri="{FF2B5EF4-FFF2-40B4-BE49-F238E27FC236}">
                <a16:creationId xmlns:a16="http://schemas.microsoft.com/office/drawing/2014/main" id="{5B430F02-9645-4F56-99F7-1DC2F76FFFE5}"/>
              </a:ext>
            </a:extLst>
          </p:cNvPr>
          <p:cNvSpPr>
            <a:spLocks noGrp="1"/>
          </p:cNvSpPr>
          <p:nvPr>
            <p:ph idx="1"/>
          </p:nvPr>
        </p:nvSpPr>
        <p:spPr/>
        <p:txBody>
          <a:bodyPr>
            <a:normAutofit fontScale="77500" lnSpcReduction="20000"/>
          </a:bodyPr>
          <a:lstStyle/>
          <a:p>
            <a:r>
              <a:rPr lang="en-US" sz="2400" dirty="0"/>
              <a:t>The Verification Collection Report (VCR) is a collection of information about your annual verification activity. It is also known as the FNS-742. </a:t>
            </a:r>
          </a:p>
          <a:p>
            <a:endParaRPr lang="en-US" sz="2400" dirty="0"/>
          </a:p>
          <a:p>
            <a:r>
              <a:rPr lang="en-US" sz="2400" dirty="0">
                <a:solidFill>
                  <a:srgbClr val="FF0000"/>
                </a:solidFill>
              </a:rPr>
              <a:t>The VCR is required to be completed annually, due February 1. </a:t>
            </a:r>
          </a:p>
          <a:p>
            <a:r>
              <a:rPr lang="en-US" dirty="0">
                <a:solidFill>
                  <a:srgbClr val="FF0000"/>
                </a:solidFill>
              </a:rPr>
              <a:t>Failure to complete the report on time will result in corrective action. </a:t>
            </a:r>
            <a:endParaRPr lang="en-US" sz="2400" dirty="0">
              <a:solidFill>
                <a:srgbClr val="FF0000"/>
              </a:solidFill>
            </a:endParaRPr>
          </a:p>
          <a:p>
            <a:endParaRPr lang="en-US" dirty="0"/>
          </a:p>
          <a:p>
            <a:r>
              <a:rPr lang="en-US" sz="1900" dirty="0"/>
              <a:t>*For more information about Verification, check out our webinar from earlier this month: </a:t>
            </a:r>
            <a:r>
              <a:rPr lang="en-US" sz="1900" dirty="0">
                <a:hlinkClick r:id="rId5"/>
              </a:rPr>
              <a:t>https://www.cde.state.co.us/nutrition/incomeverificationwebrecord92722</a:t>
            </a:r>
            <a:r>
              <a:rPr lang="en-US" sz="1900" dirty="0"/>
              <a:t> </a:t>
            </a:r>
          </a:p>
          <a:p>
            <a:endParaRPr lang="en-US" dirty="0"/>
          </a:p>
        </p:txBody>
      </p:sp>
      <p:pic>
        <p:nvPicPr>
          <p:cNvPr id="9" name="Picture 8" descr="Icon&#10;&#10;Description automatically generated">
            <a:extLst>
              <a:ext uri="{FF2B5EF4-FFF2-40B4-BE49-F238E27FC236}">
                <a16:creationId xmlns:a16="http://schemas.microsoft.com/office/drawing/2014/main" id="{0D36ED96-022A-45E0-9FDB-99BC7703973C}"/>
              </a:ext>
            </a:extLst>
          </p:cNvPr>
          <p:cNvPicPr>
            <a:picLocks noChangeAspect="1"/>
          </p:cNvPicPr>
          <p:nvPr/>
        </p:nvPicPr>
        <p:blipFill>
          <a:blip r:embed="rId6"/>
          <a:stretch>
            <a:fillRect/>
          </a:stretch>
        </p:blipFill>
        <p:spPr>
          <a:xfrm>
            <a:off x="10445859" y="6060691"/>
            <a:ext cx="1668651" cy="709387"/>
          </a:xfrm>
          <a:prstGeom prst="rect">
            <a:avLst/>
          </a:prstGeom>
        </p:spPr>
      </p:pic>
    </p:spTree>
    <p:extLst>
      <p:ext uri="{BB962C8B-B14F-4D97-AF65-F5344CB8AC3E}">
        <p14:creationId xmlns:p14="http://schemas.microsoft.com/office/powerpoint/2010/main" val="4284063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790" y="486484"/>
            <a:ext cx="6081865" cy="756418"/>
          </a:xfrm>
        </p:spPr>
        <p:txBody>
          <a:bodyPr>
            <a:noAutofit/>
          </a:bodyPr>
          <a:lstStyle/>
          <a:p>
            <a:r>
              <a:rPr lang="en-US" sz="4800" dirty="0"/>
              <a:t>RCCI &amp; Provisionals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58609405"/>
              </p:ext>
            </p:extLst>
          </p:nvPr>
        </p:nvGraphicFramePr>
        <p:xfrm>
          <a:off x="1733505" y="1946144"/>
          <a:ext cx="8724989" cy="4277121"/>
        </p:xfrm>
        <a:graphic>
          <a:graphicData uri="http://schemas.openxmlformats.org/drawingml/2006/table">
            <a:tbl>
              <a:tblPr firstRow="1" bandRow="1">
                <a:tableStyleId>{21E4AEA4-8DFA-4A89-87EB-49C32662AFE0}</a:tableStyleId>
              </a:tblPr>
              <a:tblGrid>
                <a:gridCol w="1253032">
                  <a:extLst>
                    <a:ext uri="{9D8B030D-6E8A-4147-A177-3AD203B41FA5}">
                      <a16:colId xmlns:a16="http://schemas.microsoft.com/office/drawing/2014/main" val="20000"/>
                    </a:ext>
                  </a:extLst>
                </a:gridCol>
                <a:gridCol w="1214846">
                  <a:extLst>
                    <a:ext uri="{9D8B030D-6E8A-4147-A177-3AD203B41FA5}">
                      <a16:colId xmlns:a16="http://schemas.microsoft.com/office/drawing/2014/main" val="20001"/>
                    </a:ext>
                  </a:extLst>
                </a:gridCol>
                <a:gridCol w="1345479">
                  <a:extLst>
                    <a:ext uri="{9D8B030D-6E8A-4147-A177-3AD203B41FA5}">
                      <a16:colId xmlns:a16="http://schemas.microsoft.com/office/drawing/2014/main" val="20002"/>
                    </a:ext>
                  </a:extLst>
                </a:gridCol>
                <a:gridCol w="1045028">
                  <a:extLst>
                    <a:ext uri="{9D8B030D-6E8A-4147-A177-3AD203B41FA5}">
                      <a16:colId xmlns:a16="http://schemas.microsoft.com/office/drawing/2014/main" val="20003"/>
                    </a:ext>
                  </a:extLst>
                </a:gridCol>
                <a:gridCol w="1001292">
                  <a:extLst>
                    <a:ext uri="{9D8B030D-6E8A-4147-A177-3AD203B41FA5}">
                      <a16:colId xmlns:a16="http://schemas.microsoft.com/office/drawing/2014/main" val="20004"/>
                    </a:ext>
                  </a:extLst>
                </a:gridCol>
                <a:gridCol w="1363086">
                  <a:extLst>
                    <a:ext uri="{9D8B030D-6E8A-4147-A177-3AD203B41FA5}">
                      <a16:colId xmlns:a16="http://schemas.microsoft.com/office/drawing/2014/main" val="20005"/>
                    </a:ext>
                  </a:extLst>
                </a:gridCol>
                <a:gridCol w="1502226">
                  <a:extLst>
                    <a:ext uri="{9D8B030D-6E8A-4147-A177-3AD203B41FA5}">
                      <a16:colId xmlns:a16="http://schemas.microsoft.com/office/drawing/2014/main" val="20006"/>
                    </a:ext>
                  </a:extLst>
                </a:gridCol>
              </a:tblGrid>
              <a:tr h="1625361">
                <a:tc>
                  <a:txBody>
                    <a:bodyPr/>
                    <a:lstStyle/>
                    <a:p>
                      <a:endParaRPr lang="en-US" dirty="0"/>
                    </a:p>
                  </a:txBody>
                  <a:tcPr/>
                </a:tc>
                <a:tc>
                  <a:txBody>
                    <a:bodyPr/>
                    <a:lstStyle/>
                    <a:p>
                      <a:r>
                        <a:rPr lang="en-US" dirty="0">
                          <a:solidFill>
                            <a:schemeClr val="tx1"/>
                          </a:solidFill>
                        </a:rPr>
                        <a:t>RCCIs – all residential students</a:t>
                      </a:r>
                    </a:p>
                  </a:txBody>
                  <a:tcPr/>
                </a:tc>
                <a:tc>
                  <a:txBody>
                    <a:bodyPr/>
                    <a:lstStyle/>
                    <a:p>
                      <a:r>
                        <a:rPr lang="en-US" dirty="0">
                          <a:solidFill>
                            <a:schemeClr val="tx1"/>
                          </a:solidFill>
                        </a:rPr>
                        <a:t>RCCIs – with</a:t>
                      </a:r>
                      <a:r>
                        <a:rPr lang="en-US" baseline="0" dirty="0">
                          <a:solidFill>
                            <a:schemeClr val="tx1"/>
                          </a:solidFill>
                        </a:rPr>
                        <a:t> day students</a:t>
                      </a:r>
                      <a:endParaRPr lang="en-US" dirty="0">
                        <a:solidFill>
                          <a:schemeClr val="tx1"/>
                        </a:solidFill>
                      </a:endParaRPr>
                    </a:p>
                  </a:txBody>
                  <a:tcPr/>
                </a:tc>
                <a:tc>
                  <a:txBody>
                    <a:bodyPr/>
                    <a:lstStyle/>
                    <a:p>
                      <a:r>
                        <a:rPr lang="en-US" dirty="0">
                          <a:solidFill>
                            <a:schemeClr val="tx1"/>
                          </a:solidFill>
                        </a:rPr>
                        <a:t>CEP – district wide</a:t>
                      </a:r>
                    </a:p>
                  </a:txBody>
                  <a:tcPr/>
                </a:tc>
                <a:tc>
                  <a:txBody>
                    <a:bodyPr/>
                    <a:lstStyle/>
                    <a:p>
                      <a:r>
                        <a:rPr lang="en-US" dirty="0">
                          <a:solidFill>
                            <a:schemeClr val="tx1"/>
                          </a:solidFill>
                        </a:rPr>
                        <a:t>CEP – group of schools</a:t>
                      </a:r>
                    </a:p>
                  </a:txBody>
                  <a:tcPr/>
                </a:tc>
                <a:tc>
                  <a:txBody>
                    <a:bodyPr/>
                    <a:lstStyle/>
                    <a:p>
                      <a:r>
                        <a:rPr lang="en-US" dirty="0">
                          <a:solidFill>
                            <a:schemeClr val="tx1"/>
                          </a:solidFill>
                        </a:rPr>
                        <a:t>Provision 2 – district wide</a:t>
                      </a:r>
                    </a:p>
                  </a:txBody>
                  <a:tcPr/>
                </a:tc>
                <a:tc>
                  <a:txBody>
                    <a:bodyPr/>
                    <a:lstStyle/>
                    <a:p>
                      <a:r>
                        <a:rPr lang="en-US" dirty="0">
                          <a:solidFill>
                            <a:schemeClr val="tx1"/>
                          </a:solidFill>
                        </a:rPr>
                        <a:t>Provision 2 – group</a:t>
                      </a:r>
                      <a:r>
                        <a:rPr lang="en-US" baseline="0" dirty="0">
                          <a:solidFill>
                            <a:schemeClr val="tx1"/>
                          </a:solidFill>
                        </a:rPr>
                        <a:t> of sites/only breakfast or only lunch</a:t>
                      </a:r>
                      <a:endParaRPr lang="en-US" dirty="0">
                        <a:solidFill>
                          <a:schemeClr val="tx1"/>
                        </a:solidFill>
                      </a:endParaRPr>
                    </a:p>
                  </a:txBody>
                  <a:tcPr/>
                </a:tc>
                <a:extLst>
                  <a:ext uri="{0D108BD9-81ED-4DB2-BD59-A6C34878D82A}">
                    <a16:rowId xmlns:a16="http://schemas.microsoft.com/office/drawing/2014/main" val="10000"/>
                  </a:ext>
                </a:extLst>
              </a:tr>
              <a:tr h="643782">
                <a:tc>
                  <a:txBody>
                    <a:bodyPr/>
                    <a:lstStyle/>
                    <a:p>
                      <a:r>
                        <a:rPr lang="en-US" dirty="0"/>
                        <a:t>Verification</a:t>
                      </a:r>
                    </a:p>
                  </a:txBody>
                  <a:tcPr/>
                </a:tc>
                <a:tc>
                  <a:txBody>
                    <a:bodyPr/>
                    <a:lstStyle/>
                    <a:p>
                      <a:endParaRPr lang="en-US" dirty="0"/>
                    </a:p>
                  </a:txBody>
                  <a:tcPr/>
                </a:tc>
                <a:tc>
                  <a:txBody>
                    <a:bodyPr/>
                    <a:lstStyle/>
                    <a:p>
                      <a:pPr algn="ctr"/>
                      <a:r>
                        <a:rPr lang="en-US" dirty="0"/>
                        <a:t>X – only for applications collected for day students</a:t>
                      </a:r>
                    </a:p>
                  </a:txBody>
                  <a:tcPr/>
                </a:tc>
                <a:tc>
                  <a:txBody>
                    <a:bodyPr/>
                    <a:lstStyle/>
                    <a:p>
                      <a:pPr algn="ctr"/>
                      <a:endParaRPr lang="en-US"/>
                    </a:p>
                  </a:txBody>
                  <a:tcPr/>
                </a:tc>
                <a:tc>
                  <a:txBody>
                    <a:bodyPr/>
                    <a:lstStyle/>
                    <a:p>
                      <a:pPr algn="ctr"/>
                      <a:r>
                        <a:rPr lang="en-US" dirty="0"/>
                        <a:t>X</a:t>
                      </a:r>
                      <a:r>
                        <a:rPr lang="en-US" baseline="0" dirty="0"/>
                        <a:t> – only non-CEP schools</a:t>
                      </a:r>
                      <a:endParaRPr lang="en-US" dirty="0"/>
                    </a:p>
                  </a:txBody>
                  <a:tcPr/>
                </a:tc>
                <a:tc>
                  <a:txBody>
                    <a:bodyPr/>
                    <a:lstStyle/>
                    <a:p>
                      <a:pPr algn="ctr"/>
                      <a:r>
                        <a:rPr lang="en-US" dirty="0"/>
                        <a:t>X – only during</a:t>
                      </a:r>
                      <a:r>
                        <a:rPr lang="en-US" baseline="0" dirty="0"/>
                        <a:t> base year</a:t>
                      </a:r>
                      <a:endParaRPr lang="en-US" dirty="0"/>
                    </a:p>
                  </a:txBody>
                  <a:tcPr/>
                </a:tc>
                <a:tc>
                  <a:txBody>
                    <a:bodyPr/>
                    <a:lstStyle/>
                    <a:p>
                      <a:pPr algn="ctr"/>
                      <a:r>
                        <a:rPr lang="en-US" dirty="0"/>
                        <a:t>X – only non-Provision 2 and/or base years</a:t>
                      </a:r>
                    </a:p>
                  </a:txBody>
                  <a:tcPr/>
                </a:tc>
                <a:extLst>
                  <a:ext uri="{0D108BD9-81ED-4DB2-BD59-A6C34878D82A}">
                    <a16:rowId xmlns:a16="http://schemas.microsoft.com/office/drawing/2014/main" val="10001"/>
                  </a:ext>
                </a:extLst>
              </a:tr>
              <a:tr h="643782">
                <a:tc>
                  <a:txBody>
                    <a:bodyPr/>
                    <a:lstStyle/>
                    <a:p>
                      <a:r>
                        <a:rPr lang="en-US" dirty="0"/>
                        <a:t>VCR</a:t>
                      </a:r>
                    </a:p>
                  </a:txBody>
                  <a:tcPr/>
                </a:tc>
                <a:tc>
                  <a:txBody>
                    <a:bodyPr/>
                    <a:lstStyle/>
                    <a:p>
                      <a:endParaRPr lang="en-US" dirty="0"/>
                    </a:p>
                  </a:txBody>
                  <a:tcPr/>
                </a:tc>
                <a:tc>
                  <a:txBody>
                    <a:bodyPr/>
                    <a:lstStyle/>
                    <a:p>
                      <a:pPr algn="ctr"/>
                      <a:r>
                        <a:rPr lang="en-US" dirty="0"/>
                        <a:t>X </a:t>
                      </a:r>
                    </a:p>
                  </a:txBody>
                  <a:tcPr/>
                </a:tc>
                <a:tc>
                  <a:txBody>
                    <a:bodyPr/>
                    <a:lstStyle/>
                    <a:p>
                      <a:pPr algn="ctr"/>
                      <a:r>
                        <a:rPr lang="en-US" dirty="0"/>
                        <a:t>X – section 1 and 2 only </a:t>
                      </a:r>
                    </a:p>
                  </a:txBody>
                  <a:tcPr/>
                </a:tc>
                <a:tc>
                  <a:txBody>
                    <a:bodyPr/>
                    <a:lstStyle/>
                    <a:p>
                      <a:pPr algn="ctr"/>
                      <a:r>
                        <a:rPr lang="en-US" dirty="0"/>
                        <a:t>X</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X – section 1 and 2 only </a:t>
                      </a:r>
                    </a:p>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fld id="{C479D5F6-EDCB-402A-AC08-4943A1820E8F}" type="slidenum">
              <a:rPr lang="en-US" smtClean="0"/>
              <a:pPr/>
              <a:t>9</a:t>
            </a:fld>
            <a:endParaRPr lang="en-US" dirty="0"/>
          </a:p>
        </p:txBody>
      </p:sp>
    </p:spTree>
    <p:custDataLst>
      <p:tags r:id="rId1"/>
    </p:custDataLst>
    <p:extLst>
      <p:ext uri="{BB962C8B-B14F-4D97-AF65-F5344CB8AC3E}">
        <p14:creationId xmlns:p14="http://schemas.microsoft.com/office/powerpoint/2010/main" val="24907571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6"/>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3">
      <a:dk1>
        <a:sysClr val="windowText" lastClr="000000"/>
      </a:dk1>
      <a:lt1>
        <a:sysClr val="window" lastClr="FFFFFF"/>
      </a:lt1>
      <a:dk2>
        <a:srgbClr val="212121"/>
      </a:dk2>
      <a:lt2>
        <a:srgbClr val="636363"/>
      </a:lt2>
      <a:accent1>
        <a:srgbClr val="82BC00"/>
      </a:accent1>
      <a:accent2>
        <a:srgbClr val="4DC1DF"/>
      </a:accent2>
      <a:accent3>
        <a:srgbClr val="ADA300"/>
      </a:accent3>
      <a:accent4>
        <a:srgbClr val="C9910D"/>
      </a:accent4>
      <a:accent5>
        <a:srgbClr val="AD431C"/>
      </a:accent5>
      <a:accent6>
        <a:srgbClr val="815374"/>
      </a:accent6>
      <a:hlink>
        <a:srgbClr val="8F8F8F"/>
      </a:hlink>
      <a:folHlink>
        <a:srgbClr val="A5A5A5"/>
      </a:folHlink>
    </a:clrScheme>
    <a:fontScheme name="School Nutrition">
      <a:majorFont>
        <a:latin typeface="Catseye Bold"/>
        <a:ea typeface=""/>
        <a:cs typeface=""/>
      </a:majorFont>
      <a:minorFont>
        <a:latin typeface="Museo 5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2">
  <a:themeElements>
    <a:clrScheme name="Custom 2">
      <a:dk1>
        <a:sysClr val="windowText" lastClr="000000"/>
      </a:dk1>
      <a:lt1>
        <a:sysClr val="window" lastClr="FFFFFF"/>
      </a:lt1>
      <a:dk2>
        <a:srgbClr val="212121"/>
      </a:dk2>
      <a:lt2>
        <a:srgbClr val="636363"/>
      </a:lt2>
      <a:accent1>
        <a:srgbClr val="82BC00"/>
      </a:accent1>
      <a:accent2>
        <a:srgbClr val="4DC1DF"/>
      </a:accent2>
      <a:accent3>
        <a:srgbClr val="ADA300"/>
      </a:accent3>
      <a:accent4>
        <a:srgbClr val="C9910D"/>
      </a:accent4>
      <a:accent5>
        <a:srgbClr val="AD431C"/>
      </a:accent5>
      <a:accent6>
        <a:srgbClr val="815374"/>
      </a:accent6>
      <a:hlink>
        <a:srgbClr val="8F8F8F"/>
      </a:hlink>
      <a:folHlink>
        <a:srgbClr val="A5A5A5"/>
      </a:folHlink>
    </a:clrScheme>
    <a:fontScheme name="Custom 3">
      <a:majorFont>
        <a:latin typeface="Catseye Bold"/>
        <a:ea typeface=""/>
        <a:cs typeface=""/>
      </a:majorFont>
      <a:minorFont>
        <a:latin typeface="Museo 5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31D21623-0E76-473C-9C55-C2E8141DC4DB}" vid="{17CD63FA-C0D2-4ACB-B827-F5FF36D98322}"/>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7648</TotalTime>
  <Words>5659</Words>
  <Application>Microsoft Office PowerPoint</Application>
  <PresentationFormat>Widescreen</PresentationFormat>
  <Paragraphs>405</Paragraphs>
  <Slides>46</Slides>
  <Notes>44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46</vt:i4>
      </vt:variant>
    </vt:vector>
  </HeadingPairs>
  <TitlesOfParts>
    <vt:vector size="59" baseType="lpstr">
      <vt:lpstr>Arial</vt:lpstr>
      <vt:lpstr>Calibri</vt:lpstr>
      <vt:lpstr>Calibri Light</vt:lpstr>
      <vt:lpstr>Catseye Bold</vt:lpstr>
      <vt:lpstr>Courier New</vt:lpstr>
      <vt:lpstr>Museo 500</vt:lpstr>
      <vt:lpstr>Museo Slab 500</vt:lpstr>
      <vt:lpstr>Segoe UI</vt:lpstr>
      <vt:lpstr>Trebuchet MS</vt:lpstr>
      <vt:lpstr>Wingdings</vt:lpstr>
      <vt:lpstr>Office Theme</vt:lpstr>
      <vt:lpstr>Theme2</vt:lpstr>
      <vt:lpstr>1_Office Theme</vt:lpstr>
      <vt:lpstr>PowerPoint Presentation</vt:lpstr>
      <vt:lpstr>PowerPoint Presentation</vt:lpstr>
      <vt:lpstr>Conditions for Success</vt:lpstr>
      <vt:lpstr>CDE School Nutrition</vt:lpstr>
      <vt:lpstr>Non-Discrimination Statement</vt:lpstr>
      <vt:lpstr>Learning Objectives</vt:lpstr>
      <vt:lpstr>Poll</vt:lpstr>
      <vt:lpstr>What is the VCR?</vt:lpstr>
      <vt:lpstr>RCCI &amp; Provisionals</vt:lpstr>
      <vt:lpstr>Verification</vt:lpstr>
      <vt:lpstr>Verification: Responded vs. Not Responded</vt:lpstr>
      <vt:lpstr>How to complete the VCR</vt:lpstr>
      <vt:lpstr>Getting Started</vt:lpstr>
      <vt:lpstr>Getting Started - continued</vt:lpstr>
      <vt:lpstr>Sections of the VCR</vt:lpstr>
      <vt:lpstr>General Information</vt:lpstr>
      <vt:lpstr>Section 1 </vt:lpstr>
      <vt:lpstr>Section 2 </vt:lpstr>
      <vt:lpstr>Section 2 – Prov 2 Sponsors </vt:lpstr>
      <vt:lpstr>Section 2 – CEP Sponsors </vt:lpstr>
      <vt:lpstr>Section 3</vt:lpstr>
      <vt:lpstr>Section 3 –Line 3-2</vt:lpstr>
      <vt:lpstr>Section 3 – Line 3-3</vt:lpstr>
      <vt:lpstr>Section 3 – Line 3-4</vt:lpstr>
      <vt:lpstr>Poll</vt:lpstr>
      <vt:lpstr>Section 4 </vt:lpstr>
      <vt:lpstr>Section 4 – Line 4-1</vt:lpstr>
      <vt:lpstr>Section 4 – Line 4-2</vt:lpstr>
      <vt:lpstr>Section 4 – Line 4-3</vt:lpstr>
      <vt:lpstr>Section 5</vt:lpstr>
      <vt:lpstr>Section 5 – Line 5-1 </vt:lpstr>
      <vt:lpstr>Section 5 – Line 5-2 </vt:lpstr>
      <vt:lpstr>Section 5 – Line 5-3 </vt:lpstr>
      <vt:lpstr>Section 5 – Lines 5-4 &amp; 5-5</vt:lpstr>
      <vt:lpstr>Section 5 – Line 5-6 </vt:lpstr>
      <vt:lpstr>Section 5 – Line 5-8 </vt:lpstr>
      <vt:lpstr>Section 5 – Line 5-8 continued </vt:lpstr>
      <vt:lpstr>Section 5 – Line 5-8 continued </vt:lpstr>
      <vt:lpstr>Section 5 – Line VC-1</vt:lpstr>
      <vt:lpstr>Submitting the VCR</vt:lpstr>
      <vt:lpstr>Errors</vt:lpstr>
      <vt:lpstr>VCR Review</vt:lpstr>
      <vt:lpstr>PowerPoint Presentation</vt:lpstr>
      <vt:lpstr>Register for Online Training</vt:lpstr>
      <vt:lpstr>Training Evaluation &amp; Certificate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Dochez, Nell</cp:lastModifiedBy>
  <cp:revision>41</cp:revision>
  <dcterms:created xsi:type="dcterms:W3CDTF">2022-02-14T22:22:17Z</dcterms:created>
  <dcterms:modified xsi:type="dcterms:W3CDTF">2022-11-09T21:54:45Z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AD2B4646-E229-4FB8-A6B7-530BB4E6AD46</vt:lpwstr>
  </property>
  <property fmtid="{D5CDD505-2E9C-101B-9397-08002B2CF9AE}" pid="3" name="ArticulatePath">
    <vt:lpwstr>SN Slide Deck_Green</vt:lpwstr>
  </property>
</Properties>
</file>