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9" r:id="rId2"/>
    <p:sldMasterId id="2147483690" r:id="rId3"/>
  </p:sldMasterIdLst>
  <p:notesMasterIdLst>
    <p:notesMasterId r:id="rId14"/>
  </p:notesMasterIdLst>
  <p:sldIdLst>
    <p:sldId id="351" r:id="rId4"/>
    <p:sldId id="350" r:id="rId5"/>
    <p:sldId id="261" r:id="rId6"/>
    <p:sldId id="346" r:id="rId7"/>
    <p:sldId id="347" r:id="rId8"/>
    <p:sldId id="348" r:id="rId9"/>
    <p:sldId id="273" r:id="rId10"/>
    <p:sldId id="274" r:id="rId11"/>
    <p:sldId id="285" r:id="rId12"/>
    <p:sldId id="353"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55FA9"/>
    <a:srgbClr val="008CA0"/>
    <a:srgbClr val="C63F28"/>
    <a:srgbClr val="EFAA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D233A6-5B79-4853-B0FE-7D9A9ED5067E}" v="15" dt="2022-08-18T00:28:16.588"/>
  </p1510:revLst>
</p1510:revInfo>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72" autoAdjust="0"/>
    <p:restoredTop sz="68970" autoAdjust="0"/>
  </p:normalViewPr>
  <p:slideViewPr>
    <p:cSldViewPr snapToGrid="0">
      <p:cViewPr varScale="1">
        <p:scale>
          <a:sx n="59" d="100"/>
          <a:sy n="59" d="100"/>
        </p:scale>
        <p:origin x="2198" y="5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presProps" Target="presProps.xml"/><Relationship Id="rId10" Type="http://schemas.openxmlformats.org/officeDocument/2006/relationships/slide" Target="slides/slide7.xml"/><Relationship Id="rId19" Type="http://schemas.microsoft.com/office/2016/11/relationships/changesInfo" Target="changesInfos/changesInfo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plan, Kimberly" userId="201722b9-7111-408c-91f6-bf6432e9124e" providerId="ADAL" clId="{D0D233A6-5B79-4853-B0FE-7D9A9ED5067E}"/>
    <pc:docChg chg="undo custSel addSld delSld modSld sldOrd">
      <pc:chgData name="Caplan, Kimberly" userId="201722b9-7111-408c-91f6-bf6432e9124e" providerId="ADAL" clId="{D0D233A6-5B79-4853-B0FE-7D9A9ED5067E}" dt="2022-08-18T00:28:16.588" v="386"/>
      <pc:docMkLst>
        <pc:docMk/>
      </pc:docMkLst>
      <pc:sldChg chg="addSp modSp modTransition">
        <pc:chgData name="Caplan, Kimberly" userId="201722b9-7111-408c-91f6-bf6432e9124e" providerId="ADAL" clId="{D0D233A6-5B79-4853-B0FE-7D9A9ED5067E}" dt="2022-08-18T00:18:18.758" v="276"/>
        <pc:sldMkLst>
          <pc:docMk/>
          <pc:sldMk cId="1019555522" sldId="261"/>
        </pc:sldMkLst>
        <pc:picChg chg="add mod">
          <ac:chgData name="Caplan, Kimberly" userId="201722b9-7111-408c-91f6-bf6432e9124e" providerId="ADAL" clId="{D0D233A6-5B79-4853-B0FE-7D9A9ED5067E}" dt="2022-08-18T00:18:18.758" v="276"/>
          <ac:picMkLst>
            <pc:docMk/>
            <pc:sldMk cId="1019555522" sldId="261"/>
            <ac:picMk id="2" creationId="{3EFA26CF-1FA3-0D3D-A0D6-00540AF6EAED}"/>
          </ac:picMkLst>
        </pc:picChg>
      </pc:sldChg>
      <pc:sldChg chg="addSp modSp modTransition">
        <pc:chgData name="Caplan, Kimberly" userId="201722b9-7111-408c-91f6-bf6432e9124e" providerId="ADAL" clId="{D0D233A6-5B79-4853-B0FE-7D9A9ED5067E}" dt="2022-08-18T00:19:31.743" v="277"/>
        <pc:sldMkLst>
          <pc:docMk/>
          <pc:sldMk cId="3287408465" sldId="273"/>
        </pc:sldMkLst>
        <pc:picChg chg="add mod">
          <ac:chgData name="Caplan, Kimberly" userId="201722b9-7111-408c-91f6-bf6432e9124e" providerId="ADAL" clId="{D0D233A6-5B79-4853-B0FE-7D9A9ED5067E}" dt="2022-08-18T00:19:31.743" v="277"/>
          <ac:picMkLst>
            <pc:docMk/>
            <pc:sldMk cId="3287408465" sldId="273"/>
            <ac:picMk id="4" creationId="{3B7BB10F-BED4-0A7A-4C81-179412B5D887}"/>
          </ac:picMkLst>
        </pc:picChg>
      </pc:sldChg>
      <pc:sldChg chg="addSp modSp mod modTransition">
        <pc:chgData name="Caplan, Kimberly" userId="201722b9-7111-408c-91f6-bf6432e9124e" providerId="ADAL" clId="{D0D233A6-5B79-4853-B0FE-7D9A9ED5067E}" dt="2022-08-18T00:20:14.732" v="278"/>
        <pc:sldMkLst>
          <pc:docMk/>
          <pc:sldMk cId="839367826" sldId="274"/>
        </pc:sldMkLst>
        <pc:graphicFrameChg chg="modGraphic">
          <ac:chgData name="Caplan, Kimberly" userId="201722b9-7111-408c-91f6-bf6432e9124e" providerId="ADAL" clId="{D0D233A6-5B79-4853-B0FE-7D9A9ED5067E}" dt="2022-08-17T23:55:43.546" v="162" actId="20577"/>
          <ac:graphicFrameMkLst>
            <pc:docMk/>
            <pc:sldMk cId="839367826" sldId="274"/>
            <ac:graphicFrameMk id="8" creationId="{00000000-0000-0000-0000-000000000000}"/>
          </ac:graphicFrameMkLst>
        </pc:graphicFrameChg>
        <pc:picChg chg="add mod">
          <ac:chgData name="Caplan, Kimberly" userId="201722b9-7111-408c-91f6-bf6432e9124e" providerId="ADAL" clId="{D0D233A6-5B79-4853-B0FE-7D9A9ED5067E}" dt="2022-08-18T00:20:14.732" v="278"/>
          <ac:picMkLst>
            <pc:docMk/>
            <pc:sldMk cId="839367826" sldId="274"/>
            <ac:picMk id="3" creationId="{73D2CD2F-9C8E-C7CC-2938-2FEDAB0DD58C}"/>
          </ac:picMkLst>
        </pc:picChg>
      </pc:sldChg>
      <pc:sldChg chg="addSp modSp mod modTransition">
        <pc:chgData name="Caplan, Kimberly" userId="201722b9-7111-408c-91f6-bf6432e9124e" providerId="ADAL" clId="{D0D233A6-5B79-4853-B0FE-7D9A9ED5067E}" dt="2022-08-18T00:23:01.698" v="279"/>
        <pc:sldMkLst>
          <pc:docMk/>
          <pc:sldMk cId="3901988937" sldId="285"/>
        </pc:sldMkLst>
        <pc:spChg chg="add mod">
          <ac:chgData name="Caplan, Kimberly" userId="201722b9-7111-408c-91f6-bf6432e9124e" providerId="ADAL" clId="{D0D233A6-5B79-4853-B0FE-7D9A9ED5067E}" dt="2022-08-17T22:49:27.943" v="160" actId="20577"/>
          <ac:spMkLst>
            <pc:docMk/>
            <pc:sldMk cId="3901988937" sldId="285"/>
            <ac:spMk id="4" creationId="{8E95E094-0AFB-C643-8D9B-91A893EF6DD9}"/>
          </ac:spMkLst>
        </pc:spChg>
        <pc:spChg chg="mod">
          <ac:chgData name="Caplan, Kimberly" userId="201722b9-7111-408c-91f6-bf6432e9124e" providerId="ADAL" clId="{D0D233A6-5B79-4853-B0FE-7D9A9ED5067E}" dt="2022-08-17T22:46:19.632" v="4" actId="20577"/>
          <ac:spMkLst>
            <pc:docMk/>
            <pc:sldMk cId="3901988937" sldId="285"/>
            <ac:spMk id="24" creationId="{2C814B65-494C-4EDE-B87B-9C42167B2EC9}"/>
          </ac:spMkLst>
        </pc:spChg>
        <pc:spChg chg="mod">
          <ac:chgData name="Caplan, Kimberly" userId="201722b9-7111-408c-91f6-bf6432e9124e" providerId="ADAL" clId="{D0D233A6-5B79-4853-B0FE-7D9A9ED5067E}" dt="2022-08-17T22:48:38.603" v="96" actId="6549"/>
          <ac:spMkLst>
            <pc:docMk/>
            <pc:sldMk cId="3901988937" sldId="285"/>
            <ac:spMk id="36" creationId="{D38F2570-9D7A-4858-BEE8-2B1D37D20FBE}"/>
          </ac:spMkLst>
        </pc:spChg>
        <pc:picChg chg="add mod">
          <ac:chgData name="Caplan, Kimberly" userId="201722b9-7111-408c-91f6-bf6432e9124e" providerId="ADAL" clId="{D0D233A6-5B79-4853-B0FE-7D9A9ED5067E}" dt="2022-08-18T00:23:01.698" v="279"/>
          <ac:picMkLst>
            <pc:docMk/>
            <pc:sldMk cId="3901988937" sldId="285"/>
            <ac:picMk id="5" creationId="{B46D65B7-7663-46D5-7FEA-BC188343B980}"/>
          </ac:picMkLst>
        </pc:picChg>
      </pc:sldChg>
      <pc:sldChg chg="addSp modSp modTransition">
        <pc:chgData name="Caplan, Kimberly" userId="201722b9-7111-408c-91f6-bf6432e9124e" providerId="ADAL" clId="{D0D233A6-5B79-4853-B0FE-7D9A9ED5067E}" dt="2022-08-18T00:18:18.758" v="276"/>
        <pc:sldMkLst>
          <pc:docMk/>
          <pc:sldMk cId="1491592593" sldId="346"/>
        </pc:sldMkLst>
        <pc:picChg chg="add mod">
          <ac:chgData name="Caplan, Kimberly" userId="201722b9-7111-408c-91f6-bf6432e9124e" providerId="ADAL" clId="{D0D233A6-5B79-4853-B0FE-7D9A9ED5067E}" dt="2022-08-18T00:18:18.758" v="276"/>
          <ac:picMkLst>
            <pc:docMk/>
            <pc:sldMk cId="1491592593" sldId="346"/>
            <ac:picMk id="2" creationId="{C07F2B96-155C-DCE6-0CE5-D2D6313C8AE4}"/>
          </ac:picMkLst>
        </pc:picChg>
      </pc:sldChg>
      <pc:sldChg chg="addSp modSp modTransition">
        <pc:chgData name="Caplan, Kimberly" userId="201722b9-7111-408c-91f6-bf6432e9124e" providerId="ADAL" clId="{D0D233A6-5B79-4853-B0FE-7D9A9ED5067E}" dt="2022-08-18T00:18:18.758" v="276"/>
        <pc:sldMkLst>
          <pc:docMk/>
          <pc:sldMk cId="410865124" sldId="347"/>
        </pc:sldMkLst>
        <pc:picChg chg="add mod">
          <ac:chgData name="Caplan, Kimberly" userId="201722b9-7111-408c-91f6-bf6432e9124e" providerId="ADAL" clId="{D0D233A6-5B79-4853-B0FE-7D9A9ED5067E}" dt="2022-08-18T00:18:18.758" v="276"/>
          <ac:picMkLst>
            <pc:docMk/>
            <pc:sldMk cId="410865124" sldId="347"/>
            <ac:picMk id="3" creationId="{80C4A514-2C7D-4173-89F8-034E4F31B09B}"/>
          </ac:picMkLst>
        </pc:picChg>
      </pc:sldChg>
      <pc:sldChg chg="addSp modSp modTransition">
        <pc:chgData name="Caplan, Kimberly" userId="201722b9-7111-408c-91f6-bf6432e9124e" providerId="ADAL" clId="{D0D233A6-5B79-4853-B0FE-7D9A9ED5067E}" dt="2022-08-18T00:18:18.758" v="276"/>
        <pc:sldMkLst>
          <pc:docMk/>
          <pc:sldMk cId="3824581421" sldId="348"/>
        </pc:sldMkLst>
        <pc:picChg chg="add mod">
          <ac:chgData name="Caplan, Kimberly" userId="201722b9-7111-408c-91f6-bf6432e9124e" providerId="ADAL" clId="{D0D233A6-5B79-4853-B0FE-7D9A9ED5067E}" dt="2022-08-18T00:18:18.758" v="276"/>
          <ac:picMkLst>
            <pc:docMk/>
            <pc:sldMk cId="3824581421" sldId="348"/>
            <ac:picMk id="3" creationId="{5ACEEB2F-7039-DA2B-4957-9E76650D17EE}"/>
          </ac:picMkLst>
        </pc:picChg>
      </pc:sldChg>
      <pc:sldChg chg="addSp delSp modSp modTransition modAnim">
        <pc:chgData name="Caplan, Kimberly" userId="201722b9-7111-408c-91f6-bf6432e9124e" providerId="ADAL" clId="{D0D233A6-5B79-4853-B0FE-7D9A9ED5067E}" dt="2022-08-18T00:13:20.294" v="275"/>
        <pc:sldMkLst>
          <pc:docMk/>
          <pc:sldMk cId="406511443" sldId="350"/>
        </pc:sldMkLst>
        <pc:picChg chg="add del mod">
          <ac:chgData name="Caplan, Kimberly" userId="201722b9-7111-408c-91f6-bf6432e9124e" providerId="ADAL" clId="{D0D233A6-5B79-4853-B0FE-7D9A9ED5067E}" dt="2022-08-18T00:10:56.540" v="273"/>
          <ac:picMkLst>
            <pc:docMk/>
            <pc:sldMk cId="406511443" sldId="350"/>
            <ac:picMk id="3" creationId="{EC8BAF97-D9BE-6F43-34FA-B580229DCE65}"/>
          </ac:picMkLst>
        </pc:picChg>
        <pc:picChg chg="add mod">
          <ac:chgData name="Caplan, Kimberly" userId="201722b9-7111-408c-91f6-bf6432e9124e" providerId="ADAL" clId="{D0D233A6-5B79-4853-B0FE-7D9A9ED5067E}" dt="2022-08-18T00:13:20.294" v="275"/>
          <ac:picMkLst>
            <pc:docMk/>
            <pc:sldMk cId="406511443" sldId="350"/>
            <ac:picMk id="4" creationId="{8ACD4752-95BF-17E9-6AA5-6347C593CF47}"/>
          </ac:picMkLst>
        </pc:picChg>
      </pc:sldChg>
      <pc:sldChg chg="addSp delSp modSp new mod ord modTransition modClrScheme modAnim chgLayout">
        <pc:chgData name="Caplan, Kimberly" userId="201722b9-7111-408c-91f6-bf6432e9124e" providerId="ADAL" clId="{D0D233A6-5B79-4853-B0FE-7D9A9ED5067E}" dt="2022-08-18T00:11:36.824" v="274"/>
        <pc:sldMkLst>
          <pc:docMk/>
          <pc:sldMk cId="2678460739" sldId="351"/>
        </pc:sldMkLst>
        <pc:spChg chg="del mod ord">
          <ac:chgData name="Caplan, Kimberly" userId="201722b9-7111-408c-91f6-bf6432e9124e" providerId="ADAL" clId="{D0D233A6-5B79-4853-B0FE-7D9A9ED5067E}" dt="2022-08-18T00:07:34.786" v="164" actId="700"/>
          <ac:spMkLst>
            <pc:docMk/>
            <pc:sldMk cId="2678460739" sldId="351"/>
            <ac:spMk id="2" creationId="{A05E8423-D2A0-DAB3-80D3-3C2F319F76F0}"/>
          </ac:spMkLst>
        </pc:spChg>
        <pc:spChg chg="del mod ord">
          <ac:chgData name="Caplan, Kimberly" userId="201722b9-7111-408c-91f6-bf6432e9124e" providerId="ADAL" clId="{D0D233A6-5B79-4853-B0FE-7D9A9ED5067E}" dt="2022-08-18T00:07:34.786" v="164" actId="700"/>
          <ac:spMkLst>
            <pc:docMk/>
            <pc:sldMk cId="2678460739" sldId="351"/>
            <ac:spMk id="3" creationId="{CBEB6774-26ED-0BA6-9822-91F6F201F44A}"/>
          </ac:spMkLst>
        </pc:spChg>
        <pc:spChg chg="add mod ord">
          <ac:chgData name="Caplan, Kimberly" userId="201722b9-7111-408c-91f6-bf6432e9124e" providerId="ADAL" clId="{D0D233A6-5B79-4853-B0FE-7D9A9ED5067E}" dt="2022-08-18T00:07:54.514" v="199" actId="20577"/>
          <ac:spMkLst>
            <pc:docMk/>
            <pc:sldMk cId="2678460739" sldId="351"/>
            <ac:spMk id="4" creationId="{32CB0E9A-DE5E-0A5E-4E15-3D8A78544725}"/>
          </ac:spMkLst>
        </pc:spChg>
        <pc:spChg chg="add mod ord">
          <ac:chgData name="Caplan, Kimberly" userId="201722b9-7111-408c-91f6-bf6432e9124e" providerId="ADAL" clId="{D0D233A6-5B79-4853-B0FE-7D9A9ED5067E}" dt="2022-08-18T00:08:20.281" v="270" actId="20577"/>
          <ac:spMkLst>
            <pc:docMk/>
            <pc:sldMk cId="2678460739" sldId="351"/>
            <ac:spMk id="5" creationId="{62EA8EDA-C4FD-8C12-978B-E37C47AA0BC0}"/>
          </ac:spMkLst>
        </pc:spChg>
        <pc:picChg chg="add del mod">
          <ac:chgData name="Caplan, Kimberly" userId="201722b9-7111-408c-91f6-bf6432e9124e" providerId="ADAL" clId="{D0D233A6-5B79-4853-B0FE-7D9A9ED5067E}" dt="2022-08-18T00:10:56.540" v="273"/>
          <ac:picMkLst>
            <pc:docMk/>
            <pc:sldMk cId="2678460739" sldId="351"/>
            <ac:picMk id="6" creationId="{5E2658B5-AB8A-C4A8-FCD8-2AA8C4F8FD0F}"/>
          </ac:picMkLst>
        </pc:picChg>
        <pc:picChg chg="add mod">
          <ac:chgData name="Caplan, Kimberly" userId="201722b9-7111-408c-91f6-bf6432e9124e" providerId="ADAL" clId="{D0D233A6-5B79-4853-B0FE-7D9A9ED5067E}" dt="2022-08-18T00:11:36.824" v="274"/>
          <ac:picMkLst>
            <pc:docMk/>
            <pc:sldMk cId="2678460739" sldId="351"/>
            <ac:picMk id="7" creationId="{FAAB0EC7-0F92-827C-5451-9C9DF06C8556}"/>
          </ac:picMkLst>
        </pc:picChg>
      </pc:sldChg>
      <pc:sldChg chg="addSp delSp modSp new del mod modClrScheme chgLayout">
        <pc:chgData name="Caplan, Kimberly" userId="201722b9-7111-408c-91f6-bf6432e9124e" providerId="ADAL" clId="{D0D233A6-5B79-4853-B0FE-7D9A9ED5067E}" dt="2022-08-18T00:24:17.053" v="286" actId="47"/>
        <pc:sldMkLst>
          <pc:docMk/>
          <pc:sldMk cId="144947615" sldId="352"/>
        </pc:sldMkLst>
        <pc:spChg chg="add del mod">
          <ac:chgData name="Caplan, Kimberly" userId="201722b9-7111-408c-91f6-bf6432e9124e" providerId="ADAL" clId="{D0D233A6-5B79-4853-B0FE-7D9A9ED5067E}" dt="2022-08-18T00:23:53.602" v="282" actId="700"/>
          <ac:spMkLst>
            <pc:docMk/>
            <pc:sldMk cId="144947615" sldId="352"/>
            <ac:spMk id="2" creationId="{E65429F8-D22A-3E0C-D202-3C3A617617DE}"/>
          </ac:spMkLst>
        </pc:spChg>
        <pc:spChg chg="add del mod">
          <ac:chgData name="Caplan, Kimberly" userId="201722b9-7111-408c-91f6-bf6432e9124e" providerId="ADAL" clId="{D0D233A6-5B79-4853-B0FE-7D9A9ED5067E}" dt="2022-08-18T00:23:53.602" v="282" actId="700"/>
          <ac:spMkLst>
            <pc:docMk/>
            <pc:sldMk cId="144947615" sldId="352"/>
            <ac:spMk id="3" creationId="{88DF6164-B620-28E7-A120-C455A8E128D7}"/>
          </ac:spMkLst>
        </pc:spChg>
      </pc:sldChg>
      <pc:sldChg chg="addSp delSp modSp new mod ord modTransition modClrScheme modAnim chgLayout">
        <pc:chgData name="Caplan, Kimberly" userId="201722b9-7111-408c-91f6-bf6432e9124e" providerId="ADAL" clId="{D0D233A6-5B79-4853-B0FE-7D9A9ED5067E}" dt="2022-08-18T00:28:16.588" v="386"/>
        <pc:sldMkLst>
          <pc:docMk/>
          <pc:sldMk cId="1832720657" sldId="353"/>
        </pc:sldMkLst>
        <pc:spChg chg="mod">
          <ac:chgData name="Caplan, Kimberly" userId="201722b9-7111-408c-91f6-bf6432e9124e" providerId="ADAL" clId="{D0D233A6-5B79-4853-B0FE-7D9A9ED5067E}" dt="2022-08-18T00:27:22.517" v="385" actId="26606"/>
          <ac:spMkLst>
            <pc:docMk/>
            <pc:sldMk cId="1832720657" sldId="353"/>
            <ac:spMk id="2" creationId="{EEE685D9-5CB7-69BA-F077-2575F9DB2B60}"/>
          </ac:spMkLst>
        </pc:spChg>
        <pc:spChg chg="mod">
          <ac:chgData name="Caplan, Kimberly" userId="201722b9-7111-408c-91f6-bf6432e9124e" providerId="ADAL" clId="{D0D233A6-5B79-4853-B0FE-7D9A9ED5067E}" dt="2022-08-18T00:27:22.517" v="385" actId="26606"/>
          <ac:spMkLst>
            <pc:docMk/>
            <pc:sldMk cId="1832720657" sldId="353"/>
            <ac:spMk id="3" creationId="{D0111AF4-47CA-73B8-797D-6B421097C76A}"/>
          </ac:spMkLst>
        </pc:spChg>
        <pc:picChg chg="add del mod">
          <ac:chgData name="Caplan, Kimberly" userId="201722b9-7111-408c-91f6-bf6432e9124e" providerId="ADAL" clId="{D0D233A6-5B79-4853-B0FE-7D9A9ED5067E}" dt="2022-08-18T00:26:23.281" v="382"/>
          <ac:picMkLst>
            <pc:docMk/>
            <pc:sldMk cId="1832720657" sldId="353"/>
            <ac:picMk id="4" creationId="{A17D910A-79CD-805E-30EF-15BE015B3AC2}"/>
          </ac:picMkLst>
        </pc:picChg>
        <pc:picChg chg="add mod">
          <ac:chgData name="Caplan, Kimberly" userId="201722b9-7111-408c-91f6-bf6432e9124e" providerId="ADAL" clId="{D0D233A6-5B79-4853-B0FE-7D9A9ED5067E}" dt="2022-08-18T00:28:16.588" v="386"/>
          <ac:picMkLst>
            <pc:docMk/>
            <pc:sldMk cId="1832720657" sldId="353"/>
            <ac:picMk id="5" creationId="{51321930-4B17-71C6-95D6-201CAB878C56}"/>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ata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153F0D-E71B-4B96-BE1E-2B8BE49D0398}"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DE1111D3-BEDA-4BCD-9370-4B176CA43A77}">
      <dgm:prSet/>
      <dgm:spPr/>
      <dgm:t>
        <a:bodyPr/>
        <a:lstStyle/>
        <a:p>
          <a:r>
            <a:rPr lang="en-US" b="0" i="0" baseline="0"/>
            <a:t>Technical Assistance requirement for CCSP Grant</a:t>
          </a:r>
          <a:endParaRPr lang="en-US"/>
        </a:p>
      </dgm:t>
    </dgm:pt>
    <dgm:pt modelId="{15CC8685-72C6-41DD-81F9-5F36230EEC91}" type="parTrans" cxnId="{595B6A14-36AC-4E5C-AC13-A92F3E1A38BA}">
      <dgm:prSet/>
      <dgm:spPr/>
      <dgm:t>
        <a:bodyPr/>
        <a:lstStyle/>
        <a:p>
          <a:endParaRPr lang="en-US"/>
        </a:p>
      </dgm:t>
    </dgm:pt>
    <dgm:pt modelId="{F8F93DF1-6517-4BE9-982B-42ACAEF88E6C}" type="sibTrans" cxnId="{595B6A14-36AC-4E5C-AC13-A92F3E1A38BA}">
      <dgm:prSet/>
      <dgm:spPr/>
      <dgm:t>
        <a:bodyPr/>
        <a:lstStyle/>
        <a:p>
          <a:endParaRPr lang="en-US"/>
        </a:p>
      </dgm:t>
    </dgm:pt>
    <dgm:pt modelId="{6DE3C248-852A-472F-9348-BB63BE022354}">
      <dgm:prSet/>
      <dgm:spPr/>
      <dgm:t>
        <a:bodyPr/>
        <a:lstStyle/>
        <a:p>
          <a:r>
            <a:rPr lang="en-US" b="0" i="0" baseline="0"/>
            <a:t>Requirement for Principal Induction</a:t>
          </a:r>
          <a:endParaRPr lang="en-US"/>
        </a:p>
      </dgm:t>
    </dgm:pt>
    <dgm:pt modelId="{C5A839B9-1D34-43BA-AEFE-9600E867D132}" type="parTrans" cxnId="{3E2D2B83-E59B-4D07-8464-1BB362121C08}">
      <dgm:prSet/>
      <dgm:spPr/>
      <dgm:t>
        <a:bodyPr/>
        <a:lstStyle/>
        <a:p>
          <a:endParaRPr lang="en-US"/>
        </a:p>
      </dgm:t>
    </dgm:pt>
    <dgm:pt modelId="{B343EE63-C828-4340-B715-2BA9D518C790}" type="sibTrans" cxnId="{3E2D2B83-E59B-4D07-8464-1BB362121C08}">
      <dgm:prSet/>
      <dgm:spPr/>
      <dgm:t>
        <a:bodyPr/>
        <a:lstStyle/>
        <a:p>
          <a:endParaRPr lang="en-US"/>
        </a:p>
      </dgm:t>
    </dgm:pt>
    <dgm:pt modelId="{45C0BF78-B9E1-4D9F-8D11-00C849E3E3A6}">
      <dgm:prSet/>
      <dgm:spPr/>
      <dgm:t>
        <a:bodyPr/>
        <a:lstStyle/>
        <a:p>
          <a:r>
            <a:rPr lang="en-US" b="0" i="0" baseline="0"/>
            <a:t>Continuing education for school leaders who want to strengthen their practice (clocked hours can be counted toward license renewal requirements)</a:t>
          </a:r>
          <a:endParaRPr lang="en-US"/>
        </a:p>
      </dgm:t>
    </dgm:pt>
    <dgm:pt modelId="{1FBCE79B-DC3E-4D9A-B5B9-27ACA60795A8}" type="parTrans" cxnId="{1B40958C-B013-4AA4-8B97-D73DB6C9A1EC}">
      <dgm:prSet/>
      <dgm:spPr/>
      <dgm:t>
        <a:bodyPr/>
        <a:lstStyle/>
        <a:p>
          <a:endParaRPr lang="en-US"/>
        </a:p>
      </dgm:t>
    </dgm:pt>
    <dgm:pt modelId="{205BD24C-B71D-4DCD-803D-B05179346E1E}" type="sibTrans" cxnId="{1B40958C-B013-4AA4-8B97-D73DB6C9A1EC}">
      <dgm:prSet/>
      <dgm:spPr/>
      <dgm:t>
        <a:bodyPr/>
        <a:lstStyle/>
        <a:p>
          <a:endParaRPr lang="en-US"/>
        </a:p>
      </dgm:t>
    </dgm:pt>
    <dgm:pt modelId="{5467B83D-AD4E-4BCE-85C6-5BB2FB5A93C9}" type="pres">
      <dgm:prSet presAssocID="{6F153F0D-E71B-4B96-BE1E-2B8BE49D0398}" presName="root" presStyleCnt="0">
        <dgm:presLayoutVars>
          <dgm:dir/>
          <dgm:resizeHandles val="exact"/>
        </dgm:presLayoutVars>
      </dgm:prSet>
      <dgm:spPr/>
    </dgm:pt>
    <dgm:pt modelId="{13B227D8-9B90-475F-AF1D-CB0E8AD1C874}" type="pres">
      <dgm:prSet presAssocID="{DE1111D3-BEDA-4BCD-9370-4B176CA43A77}" presName="compNode" presStyleCnt="0"/>
      <dgm:spPr/>
    </dgm:pt>
    <dgm:pt modelId="{3C08D66A-B609-4863-8AA4-3FC4DBBB7052}" type="pres">
      <dgm:prSet presAssocID="{DE1111D3-BEDA-4BCD-9370-4B176CA43A77}" presName="bgRect" presStyleLbl="bgShp" presStyleIdx="0" presStyleCnt="3"/>
      <dgm:spPr/>
    </dgm:pt>
    <dgm:pt modelId="{6FFD036A-DA96-454B-87CB-C6EA3DCD41E8}" type="pres">
      <dgm:prSet presAssocID="{DE1111D3-BEDA-4BCD-9370-4B176CA43A7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69CEF462-3BF9-41BF-8905-FFBAE7391218}" type="pres">
      <dgm:prSet presAssocID="{DE1111D3-BEDA-4BCD-9370-4B176CA43A77}" presName="spaceRect" presStyleCnt="0"/>
      <dgm:spPr/>
    </dgm:pt>
    <dgm:pt modelId="{2B070D18-9A49-4BA0-8EBC-0DD8384F736F}" type="pres">
      <dgm:prSet presAssocID="{DE1111D3-BEDA-4BCD-9370-4B176CA43A77}" presName="parTx" presStyleLbl="revTx" presStyleIdx="0" presStyleCnt="3">
        <dgm:presLayoutVars>
          <dgm:chMax val="0"/>
          <dgm:chPref val="0"/>
        </dgm:presLayoutVars>
      </dgm:prSet>
      <dgm:spPr/>
    </dgm:pt>
    <dgm:pt modelId="{39B82D59-39E0-480D-92A6-DCEC844C3986}" type="pres">
      <dgm:prSet presAssocID="{F8F93DF1-6517-4BE9-982B-42ACAEF88E6C}" presName="sibTrans" presStyleCnt="0"/>
      <dgm:spPr/>
    </dgm:pt>
    <dgm:pt modelId="{DF933DA4-3981-4233-972B-9D61D033506B}" type="pres">
      <dgm:prSet presAssocID="{6DE3C248-852A-472F-9348-BB63BE022354}" presName="compNode" presStyleCnt="0"/>
      <dgm:spPr/>
    </dgm:pt>
    <dgm:pt modelId="{686C3088-7856-414B-A02F-CF466D1590DD}" type="pres">
      <dgm:prSet presAssocID="{6DE3C248-852A-472F-9348-BB63BE022354}" presName="bgRect" presStyleLbl="bgShp" presStyleIdx="1" presStyleCnt="3"/>
      <dgm:spPr/>
    </dgm:pt>
    <dgm:pt modelId="{C058ED6D-EA00-42D0-B545-DA9769079FC2}" type="pres">
      <dgm:prSet presAssocID="{6DE3C248-852A-472F-9348-BB63BE02235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eacher"/>
        </a:ext>
      </dgm:extLst>
    </dgm:pt>
    <dgm:pt modelId="{FDB31EB2-4D17-412F-A7A5-E295152FD5DC}" type="pres">
      <dgm:prSet presAssocID="{6DE3C248-852A-472F-9348-BB63BE022354}" presName="spaceRect" presStyleCnt="0"/>
      <dgm:spPr/>
    </dgm:pt>
    <dgm:pt modelId="{CA163DBD-41C5-43D0-86E0-71663174430B}" type="pres">
      <dgm:prSet presAssocID="{6DE3C248-852A-472F-9348-BB63BE022354}" presName="parTx" presStyleLbl="revTx" presStyleIdx="1" presStyleCnt="3">
        <dgm:presLayoutVars>
          <dgm:chMax val="0"/>
          <dgm:chPref val="0"/>
        </dgm:presLayoutVars>
      </dgm:prSet>
      <dgm:spPr/>
    </dgm:pt>
    <dgm:pt modelId="{D46EAC61-F77F-43C8-B1DB-47DF7DEABF4C}" type="pres">
      <dgm:prSet presAssocID="{B343EE63-C828-4340-B715-2BA9D518C790}" presName="sibTrans" presStyleCnt="0"/>
      <dgm:spPr/>
    </dgm:pt>
    <dgm:pt modelId="{7D589D86-09E9-4220-889C-D0F033FD98FF}" type="pres">
      <dgm:prSet presAssocID="{45C0BF78-B9E1-4D9F-8D11-00C849E3E3A6}" presName="compNode" presStyleCnt="0"/>
      <dgm:spPr/>
    </dgm:pt>
    <dgm:pt modelId="{DF5D7D81-4B72-4019-ADD9-FE194852866A}" type="pres">
      <dgm:prSet presAssocID="{45C0BF78-B9E1-4D9F-8D11-00C849E3E3A6}" presName="bgRect" presStyleLbl="bgShp" presStyleIdx="2" presStyleCnt="3"/>
      <dgm:spPr/>
    </dgm:pt>
    <dgm:pt modelId="{6C03DFAB-9AC2-4A63-88A8-78052E52A3CC}" type="pres">
      <dgm:prSet presAssocID="{45C0BF78-B9E1-4D9F-8D11-00C849E3E3A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lock"/>
        </a:ext>
      </dgm:extLst>
    </dgm:pt>
    <dgm:pt modelId="{A8F82A1C-C064-47CD-AFA9-59047C64CF0E}" type="pres">
      <dgm:prSet presAssocID="{45C0BF78-B9E1-4D9F-8D11-00C849E3E3A6}" presName="spaceRect" presStyleCnt="0"/>
      <dgm:spPr/>
    </dgm:pt>
    <dgm:pt modelId="{B222EF43-7900-4283-8A28-18AF9C8D1261}" type="pres">
      <dgm:prSet presAssocID="{45C0BF78-B9E1-4D9F-8D11-00C849E3E3A6}" presName="parTx" presStyleLbl="revTx" presStyleIdx="2" presStyleCnt="3">
        <dgm:presLayoutVars>
          <dgm:chMax val="0"/>
          <dgm:chPref val="0"/>
        </dgm:presLayoutVars>
      </dgm:prSet>
      <dgm:spPr/>
    </dgm:pt>
  </dgm:ptLst>
  <dgm:cxnLst>
    <dgm:cxn modelId="{595B6A14-36AC-4E5C-AC13-A92F3E1A38BA}" srcId="{6F153F0D-E71B-4B96-BE1E-2B8BE49D0398}" destId="{DE1111D3-BEDA-4BCD-9370-4B176CA43A77}" srcOrd="0" destOrd="0" parTransId="{15CC8685-72C6-41DD-81F9-5F36230EEC91}" sibTransId="{F8F93DF1-6517-4BE9-982B-42ACAEF88E6C}"/>
    <dgm:cxn modelId="{8DE99D68-BE06-4CA5-8622-8855958161B6}" type="presOf" srcId="{DE1111D3-BEDA-4BCD-9370-4B176CA43A77}" destId="{2B070D18-9A49-4BA0-8EBC-0DD8384F736F}" srcOrd="0" destOrd="0" presId="urn:microsoft.com/office/officeart/2018/2/layout/IconVerticalSolidList"/>
    <dgm:cxn modelId="{3E2D2B83-E59B-4D07-8464-1BB362121C08}" srcId="{6F153F0D-E71B-4B96-BE1E-2B8BE49D0398}" destId="{6DE3C248-852A-472F-9348-BB63BE022354}" srcOrd="1" destOrd="0" parTransId="{C5A839B9-1D34-43BA-AEFE-9600E867D132}" sibTransId="{B343EE63-C828-4340-B715-2BA9D518C790}"/>
    <dgm:cxn modelId="{1B40958C-B013-4AA4-8B97-D73DB6C9A1EC}" srcId="{6F153F0D-E71B-4B96-BE1E-2B8BE49D0398}" destId="{45C0BF78-B9E1-4D9F-8D11-00C849E3E3A6}" srcOrd="2" destOrd="0" parTransId="{1FBCE79B-DC3E-4D9A-B5B9-27ACA60795A8}" sibTransId="{205BD24C-B71D-4DCD-803D-B05179346E1E}"/>
    <dgm:cxn modelId="{FE3749D5-451A-4A63-A61A-160818992DF0}" type="presOf" srcId="{6DE3C248-852A-472F-9348-BB63BE022354}" destId="{CA163DBD-41C5-43D0-86E0-71663174430B}" srcOrd="0" destOrd="0" presId="urn:microsoft.com/office/officeart/2018/2/layout/IconVerticalSolidList"/>
    <dgm:cxn modelId="{EB4EDEE8-89A6-4D8E-84C0-2EEAD66B224A}" type="presOf" srcId="{6F153F0D-E71B-4B96-BE1E-2B8BE49D0398}" destId="{5467B83D-AD4E-4BCE-85C6-5BB2FB5A93C9}" srcOrd="0" destOrd="0" presId="urn:microsoft.com/office/officeart/2018/2/layout/IconVerticalSolidList"/>
    <dgm:cxn modelId="{F85563F5-0875-43E6-9B9D-8D689991FC8E}" type="presOf" srcId="{45C0BF78-B9E1-4D9F-8D11-00C849E3E3A6}" destId="{B222EF43-7900-4283-8A28-18AF9C8D1261}" srcOrd="0" destOrd="0" presId="urn:microsoft.com/office/officeart/2018/2/layout/IconVerticalSolidList"/>
    <dgm:cxn modelId="{2CAB3AC0-98E4-4815-B54D-A91A28D5D116}" type="presParOf" srcId="{5467B83D-AD4E-4BCE-85C6-5BB2FB5A93C9}" destId="{13B227D8-9B90-475F-AF1D-CB0E8AD1C874}" srcOrd="0" destOrd="0" presId="urn:microsoft.com/office/officeart/2018/2/layout/IconVerticalSolidList"/>
    <dgm:cxn modelId="{AEE88D7C-1173-4BD5-9EAB-8BC13AEDBD12}" type="presParOf" srcId="{13B227D8-9B90-475F-AF1D-CB0E8AD1C874}" destId="{3C08D66A-B609-4863-8AA4-3FC4DBBB7052}" srcOrd="0" destOrd="0" presId="urn:microsoft.com/office/officeart/2018/2/layout/IconVerticalSolidList"/>
    <dgm:cxn modelId="{C6E78EB7-C109-45C1-B8D2-EFD447BF0657}" type="presParOf" srcId="{13B227D8-9B90-475F-AF1D-CB0E8AD1C874}" destId="{6FFD036A-DA96-454B-87CB-C6EA3DCD41E8}" srcOrd="1" destOrd="0" presId="urn:microsoft.com/office/officeart/2018/2/layout/IconVerticalSolidList"/>
    <dgm:cxn modelId="{B2064362-0118-4D4D-9D41-2E8056CB895A}" type="presParOf" srcId="{13B227D8-9B90-475F-AF1D-CB0E8AD1C874}" destId="{69CEF462-3BF9-41BF-8905-FFBAE7391218}" srcOrd="2" destOrd="0" presId="urn:microsoft.com/office/officeart/2018/2/layout/IconVerticalSolidList"/>
    <dgm:cxn modelId="{2AD7CD6C-9147-4903-B1F8-09333FED5F86}" type="presParOf" srcId="{13B227D8-9B90-475F-AF1D-CB0E8AD1C874}" destId="{2B070D18-9A49-4BA0-8EBC-0DD8384F736F}" srcOrd="3" destOrd="0" presId="urn:microsoft.com/office/officeart/2018/2/layout/IconVerticalSolidList"/>
    <dgm:cxn modelId="{0D58F4A5-BDB9-48D4-AB36-763497B7B3E0}" type="presParOf" srcId="{5467B83D-AD4E-4BCE-85C6-5BB2FB5A93C9}" destId="{39B82D59-39E0-480D-92A6-DCEC844C3986}" srcOrd="1" destOrd="0" presId="urn:microsoft.com/office/officeart/2018/2/layout/IconVerticalSolidList"/>
    <dgm:cxn modelId="{DC00AA37-0D5E-4785-A536-93C76F0F32C5}" type="presParOf" srcId="{5467B83D-AD4E-4BCE-85C6-5BB2FB5A93C9}" destId="{DF933DA4-3981-4233-972B-9D61D033506B}" srcOrd="2" destOrd="0" presId="urn:microsoft.com/office/officeart/2018/2/layout/IconVerticalSolidList"/>
    <dgm:cxn modelId="{89A2A155-BF52-427E-8629-D3980A166A61}" type="presParOf" srcId="{DF933DA4-3981-4233-972B-9D61D033506B}" destId="{686C3088-7856-414B-A02F-CF466D1590DD}" srcOrd="0" destOrd="0" presId="urn:microsoft.com/office/officeart/2018/2/layout/IconVerticalSolidList"/>
    <dgm:cxn modelId="{26ADEC76-9609-472A-BB0B-3EB1D70D162F}" type="presParOf" srcId="{DF933DA4-3981-4233-972B-9D61D033506B}" destId="{C058ED6D-EA00-42D0-B545-DA9769079FC2}" srcOrd="1" destOrd="0" presId="urn:microsoft.com/office/officeart/2018/2/layout/IconVerticalSolidList"/>
    <dgm:cxn modelId="{B16351D7-AC18-458C-A300-9D5BC76F4106}" type="presParOf" srcId="{DF933DA4-3981-4233-972B-9D61D033506B}" destId="{FDB31EB2-4D17-412F-A7A5-E295152FD5DC}" srcOrd="2" destOrd="0" presId="urn:microsoft.com/office/officeart/2018/2/layout/IconVerticalSolidList"/>
    <dgm:cxn modelId="{76B5F415-D51E-4CE6-A5AF-077B70394BC4}" type="presParOf" srcId="{DF933DA4-3981-4233-972B-9D61D033506B}" destId="{CA163DBD-41C5-43D0-86E0-71663174430B}" srcOrd="3" destOrd="0" presId="urn:microsoft.com/office/officeart/2018/2/layout/IconVerticalSolidList"/>
    <dgm:cxn modelId="{82957AC1-EED2-4FB9-9D1B-2BA2A1B36AEB}" type="presParOf" srcId="{5467B83D-AD4E-4BCE-85C6-5BB2FB5A93C9}" destId="{D46EAC61-F77F-43C8-B1DB-47DF7DEABF4C}" srcOrd="3" destOrd="0" presId="urn:microsoft.com/office/officeart/2018/2/layout/IconVerticalSolidList"/>
    <dgm:cxn modelId="{BD304FA9-ECF2-43B9-A520-130C8C3A376A}" type="presParOf" srcId="{5467B83D-AD4E-4BCE-85C6-5BB2FB5A93C9}" destId="{7D589D86-09E9-4220-889C-D0F033FD98FF}" srcOrd="4" destOrd="0" presId="urn:microsoft.com/office/officeart/2018/2/layout/IconVerticalSolidList"/>
    <dgm:cxn modelId="{5130900B-F942-4ED1-8EE2-A0AA96904BA2}" type="presParOf" srcId="{7D589D86-09E9-4220-889C-D0F033FD98FF}" destId="{DF5D7D81-4B72-4019-ADD9-FE194852866A}" srcOrd="0" destOrd="0" presId="urn:microsoft.com/office/officeart/2018/2/layout/IconVerticalSolidList"/>
    <dgm:cxn modelId="{D1C7E0D6-4FCD-460F-8917-F788AC659017}" type="presParOf" srcId="{7D589D86-09E9-4220-889C-D0F033FD98FF}" destId="{6C03DFAB-9AC2-4A63-88A8-78052E52A3CC}" srcOrd="1" destOrd="0" presId="urn:microsoft.com/office/officeart/2018/2/layout/IconVerticalSolidList"/>
    <dgm:cxn modelId="{6C37B38D-9B4C-44E7-9EBD-3B94679A731C}" type="presParOf" srcId="{7D589D86-09E9-4220-889C-D0F033FD98FF}" destId="{A8F82A1C-C064-47CD-AFA9-59047C64CF0E}" srcOrd="2" destOrd="0" presId="urn:microsoft.com/office/officeart/2018/2/layout/IconVerticalSolidList"/>
    <dgm:cxn modelId="{D9845EF1-7F70-45E0-BDA1-CD531536297C}" type="presParOf" srcId="{7D589D86-09E9-4220-889C-D0F033FD98FF}" destId="{B222EF43-7900-4283-8A28-18AF9C8D1261}"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59E0B3A-40C5-488C-AD4D-2C5EE4962416}" type="doc">
      <dgm:prSet loTypeId="urn:microsoft.com/office/officeart/2011/layout/HexagonRadial" loCatId="cycle" qsTypeId="urn:microsoft.com/office/officeart/2005/8/quickstyle/simple5" qsCatId="simple" csTypeId="urn:microsoft.com/office/officeart/2005/8/colors/accent2_2" csCatId="accent2" phldr="1"/>
      <dgm:spPr/>
      <dgm:t>
        <a:bodyPr/>
        <a:lstStyle/>
        <a:p>
          <a:endParaRPr lang="en-US"/>
        </a:p>
      </dgm:t>
    </dgm:pt>
    <dgm:pt modelId="{8D2D81D0-0141-4C07-8518-D61B6645F13D}">
      <dgm:prSet phldrT="[Text]"/>
      <dgm:spPr/>
      <dgm:t>
        <a:bodyPr/>
        <a:lstStyle/>
        <a:p>
          <a:r>
            <a:rPr lang="en-US" dirty="0"/>
            <a:t>CSI Induction</a:t>
          </a:r>
        </a:p>
      </dgm:t>
    </dgm:pt>
    <dgm:pt modelId="{13E57940-8BF4-4797-A3F3-868A3A5534AE}" type="parTrans" cxnId="{E9D83E5D-F09C-451D-9361-F38A14CD7795}">
      <dgm:prSet/>
      <dgm:spPr/>
      <dgm:t>
        <a:bodyPr/>
        <a:lstStyle/>
        <a:p>
          <a:endParaRPr lang="en-US"/>
        </a:p>
      </dgm:t>
    </dgm:pt>
    <dgm:pt modelId="{D50E27CA-FAB9-4C2F-B7BA-EB3FB7F5B3C9}" type="sibTrans" cxnId="{E9D83E5D-F09C-451D-9361-F38A14CD7795}">
      <dgm:prSet/>
      <dgm:spPr/>
      <dgm:t>
        <a:bodyPr/>
        <a:lstStyle/>
        <a:p>
          <a:endParaRPr lang="en-US"/>
        </a:p>
      </dgm:t>
    </dgm:pt>
    <dgm:pt modelId="{94B5FFB3-C55D-4A7D-A3B4-54945434A13E}">
      <dgm:prSet phldrT="[Text]"/>
      <dgm:spPr/>
      <dgm:t>
        <a:bodyPr/>
        <a:lstStyle/>
        <a:p>
          <a:r>
            <a:rPr lang="en-US" dirty="0"/>
            <a:t>One Year Program</a:t>
          </a:r>
        </a:p>
      </dgm:t>
    </dgm:pt>
    <dgm:pt modelId="{3817C517-4AF9-4C02-9F0A-53C65FAF9432}" type="parTrans" cxnId="{8E08EFCC-4EBB-483B-8AC8-8B26B14DD957}">
      <dgm:prSet/>
      <dgm:spPr/>
      <dgm:t>
        <a:bodyPr/>
        <a:lstStyle/>
        <a:p>
          <a:endParaRPr lang="en-US"/>
        </a:p>
      </dgm:t>
    </dgm:pt>
    <dgm:pt modelId="{8A05AA41-67C3-4DE8-909C-FE25504136F6}" type="sibTrans" cxnId="{8E08EFCC-4EBB-483B-8AC8-8B26B14DD957}">
      <dgm:prSet/>
      <dgm:spPr/>
      <dgm:t>
        <a:bodyPr/>
        <a:lstStyle/>
        <a:p>
          <a:endParaRPr lang="en-US"/>
        </a:p>
      </dgm:t>
    </dgm:pt>
    <dgm:pt modelId="{03D86582-FBD4-49F1-9F00-DF122FC54605}">
      <dgm:prSet phldrT="[Text]"/>
      <dgm:spPr/>
      <dgm:t>
        <a:bodyPr/>
        <a:lstStyle/>
        <a:p>
          <a:r>
            <a:rPr lang="en-US" dirty="0"/>
            <a:t>Professional Development</a:t>
          </a:r>
        </a:p>
      </dgm:t>
    </dgm:pt>
    <dgm:pt modelId="{E4155806-D394-475A-A0C2-A8FABB9D7E90}" type="parTrans" cxnId="{3ABC8ACE-2D51-4E50-91E8-2D5A6D54F701}">
      <dgm:prSet/>
      <dgm:spPr/>
      <dgm:t>
        <a:bodyPr/>
        <a:lstStyle/>
        <a:p>
          <a:endParaRPr lang="en-US"/>
        </a:p>
      </dgm:t>
    </dgm:pt>
    <dgm:pt modelId="{3D3FCACB-498B-4769-92DF-A5859C4E2AD5}" type="sibTrans" cxnId="{3ABC8ACE-2D51-4E50-91E8-2D5A6D54F701}">
      <dgm:prSet/>
      <dgm:spPr/>
      <dgm:t>
        <a:bodyPr/>
        <a:lstStyle/>
        <a:p>
          <a:endParaRPr lang="en-US"/>
        </a:p>
      </dgm:t>
    </dgm:pt>
    <dgm:pt modelId="{2E1E8FDB-1150-4472-8A6C-098E49525B79}">
      <dgm:prSet phldrT="[Text]"/>
      <dgm:spPr/>
      <dgm:t>
        <a:bodyPr/>
        <a:lstStyle/>
        <a:p>
          <a:r>
            <a:rPr lang="en-US" dirty="0"/>
            <a:t>Mentor Support</a:t>
          </a:r>
        </a:p>
      </dgm:t>
    </dgm:pt>
    <dgm:pt modelId="{AF4FB6A7-2323-400B-9F8F-79C10A0B5ED3}" type="parTrans" cxnId="{10DEDAC2-A372-4EBB-98E4-28DF72EC83C6}">
      <dgm:prSet/>
      <dgm:spPr/>
      <dgm:t>
        <a:bodyPr/>
        <a:lstStyle/>
        <a:p>
          <a:endParaRPr lang="en-US"/>
        </a:p>
      </dgm:t>
    </dgm:pt>
    <dgm:pt modelId="{CF271E04-BBC4-4E9F-9FD1-97C013DA30AA}" type="sibTrans" cxnId="{10DEDAC2-A372-4EBB-98E4-28DF72EC83C6}">
      <dgm:prSet/>
      <dgm:spPr/>
      <dgm:t>
        <a:bodyPr/>
        <a:lstStyle/>
        <a:p>
          <a:endParaRPr lang="en-US"/>
        </a:p>
      </dgm:t>
    </dgm:pt>
    <dgm:pt modelId="{0E64C780-D410-41D9-9321-B1FFEBA1A4AA}">
      <dgm:prSet phldrT="[Text]"/>
      <dgm:spPr/>
      <dgm:t>
        <a:bodyPr/>
        <a:lstStyle/>
        <a:p>
          <a:r>
            <a:rPr lang="en-US" dirty="0"/>
            <a:t>Growth Plan or Portfolio</a:t>
          </a:r>
        </a:p>
      </dgm:t>
    </dgm:pt>
    <dgm:pt modelId="{06FE92B6-78E2-4862-9C59-C4BDDBABF684}" type="parTrans" cxnId="{1F565F2C-38BE-4F7D-9BD2-DAB7719D1D4D}">
      <dgm:prSet/>
      <dgm:spPr/>
      <dgm:t>
        <a:bodyPr/>
        <a:lstStyle/>
        <a:p>
          <a:endParaRPr lang="en-US"/>
        </a:p>
      </dgm:t>
    </dgm:pt>
    <dgm:pt modelId="{389CB2DA-20DC-483D-A734-945FA80E73DD}" type="sibTrans" cxnId="{1F565F2C-38BE-4F7D-9BD2-DAB7719D1D4D}">
      <dgm:prSet/>
      <dgm:spPr/>
      <dgm:t>
        <a:bodyPr/>
        <a:lstStyle/>
        <a:p>
          <a:endParaRPr lang="en-US"/>
        </a:p>
      </dgm:t>
    </dgm:pt>
    <dgm:pt modelId="{85B96C6A-5FD1-41D0-9B02-1B714C8183B6}">
      <dgm:prSet phldrT="[Text]"/>
      <dgm:spPr/>
      <dgm:t>
        <a:bodyPr/>
        <a:lstStyle/>
        <a:p>
          <a:r>
            <a:rPr lang="en-US" dirty="0"/>
            <a:t>Reflection</a:t>
          </a:r>
        </a:p>
      </dgm:t>
    </dgm:pt>
    <dgm:pt modelId="{650C4A1D-E5BE-4188-8AE1-8158FE31D561}" type="parTrans" cxnId="{0678950D-B199-4650-BD8B-9447731D0D71}">
      <dgm:prSet/>
      <dgm:spPr/>
      <dgm:t>
        <a:bodyPr/>
        <a:lstStyle/>
        <a:p>
          <a:endParaRPr lang="en-US"/>
        </a:p>
      </dgm:t>
    </dgm:pt>
    <dgm:pt modelId="{58CE9D66-A80A-4205-9AA4-997F4CBC6A90}" type="sibTrans" cxnId="{0678950D-B199-4650-BD8B-9447731D0D71}">
      <dgm:prSet/>
      <dgm:spPr/>
      <dgm:t>
        <a:bodyPr/>
        <a:lstStyle/>
        <a:p>
          <a:endParaRPr lang="en-US"/>
        </a:p>
      </dgm:t>
    </dgm:pt>
    <dgm:pt modelId="{70A1BDBF-FB4F-4C49-8A0A-87FA3E283558}">
      <dgm:prSet phldrT="[Text]"/>
      <dgm:spPr/>
      <dgm:t>
        <a:bodyPr/>
        <a:lstStyle/>
        <a:p>
          <a:r>
            <a:rPr lang="en-US" dirty="0"/>
            <a:t>Initial to Professional License</a:t>
          </a:r>
        </a:p>
      </dgm:t>
    </dgm:pt>
    <dgm:pt modelId="{09BFC4F7-9F67-4E9E-8BA1-FABFE99DF586}" type="parTrans" cxnId="{1E720C39-F308-4A61-BCF2-4A9BBBB9555E}">
      <dgm:prSet/>
      <dgm:spPr/>
    </dgm:pt>
    <dgm:pt modelId="{67EE43AB-E5A1-4F8E-B49C-73E92BC4ACF4}" type="sibTrans" cxnId="{1E720C39-F308-4A61-BCF2-4A9BBBB9555E}">
      <dgm:prSet/>
      <dgm:spPr/>
    </dgm:pt>
    <dgm:pt modelId="{24A9AF2B-23EC-4357-9909-742A38BEF26A}" type="pres">
      <dgm:prSet presAssocID="{559E0B3A-40C5-488C-AD4D-2C5EE4962416}" presName="Name0" presStyleCnt="0">
        <dgm:presLayoutVars>
          <dgm:chMax val="1"/>
          <dgm:chPref val="1"/>
          <dgm:dir/>
          <dgm:animOne val="branch"/>
          <dgm:animLvl val="lvl"/>
        </dgm:presLayoutVars>
      </dgm:prSet>
      <dgm:spPr/>
    </dgm:pt>
    <dgm:pt modelId="{A8090D15-2BA0-4795-A715-BB6DC605EDC2}" type="pres">
      <dgm:prSet presAssocID="{8D2D81D0-0141-4C07-8518-D61B6645F13D}" presName="Parent" presStyleLbl="node0" presStyleIdx="0" presStyleCnt="1">
        <dgm:presLayoutVars>
          <dgm:chMax val="6"/>
          <dgm:chPref val="6"/>
        </dgm:presLayoutVars>
      </dgm:prSet>
      <dgm:spPr/>
    </dgm:pt>
    <dgm:pt modelId="{7068DA06-508E-4BE0-9ED2-81E5714C8FFE}" type="pres">
      <dgm:prSet presAssocID="{94B5FFB3-C55D-4A7D-A3B4-54945434A13E}" presName="Accent1" presStyleCnt="0"/>
      <dgm:spPr/>
    </dgm:pt>
    <dgm:pt modelId="{EAC1F55B-6CE0-4C95-88C7-8C9C6CF1F4E5}" type="pres">
      <dgm:prSet presAssocID="{94B5FFB3-C55D-4A7D-A3B4-54945434A13E}" presName="Accent" presStyleLbl="bgShp" presStyleIdx="0" presStyleCnt="6"/>
      <dgm:spPr/>
    </dgm:pt>
    <dgm:pt modelId="{B3DC6B4C-F28B-49A4-96A5-66BD362A7F9B}" type="pres">
      <dgm:prSet presAssocID="{94B5FFB3-C55D-4A7D-A3B4-54945434A13E}" presName="Child1" presStyleLbl="node1" presStyleIdx="0" presStyleCnt="6">
        <dgm:presLayoutVars>
          <dgm:chMax val="0"/>
          <dgm:chPref val="0"/>
          <dgm:bulletEnabled val="1"/>
        </dgm:presLayoutVars>
      </dgm:prSet>
      <dgm:spPr/>
    </dgm:pt>
    <dgm:pt modelId="{FF2639F2-307B-4039-9B7C-3F68FE3BCD26}" type="pres">
      <dgm:prSet presAssocID="{03D86582-FBD4-49F1-9F00-DF122FC54605}" presName="Accent2" presStyleCnt="0"/>
      <dgm:spPr/>
    </dgm:pt>
    <dgm:pt modelId="{75BA8838-0D0E-42FE-84B6-CBC374DFB23F}" type="pres">
      <dgm:prSet presAssocID="{03D86582-FBD4-49F1-9F00-DF122FC54605}" presName="Accent" presStyleLbl="bgShp" presStyleIdx="1" presStyleCnt="6"/>
      <dgm:spPr/>
    </dgm:pt>
    <dgm:pt modelId="{EA813441-46B1-4A20-A923-51541991B54B}" type="pres">
      <dgm:prSet presAssocID="{03D86582-FBD4-49F1-9F00-DF122FC54605}" presName="Child2" presStyleLbl="node1" presStyleIdx="1" presStyleCnt="6">
        <dgm:presLayoutVars>
          <dgm:chMax val="0"/>
          <dgm:chPref val="0"/>
          <dgm:bulletEnabled val="1"/>
        </dgm:presLayoutVars>
      </dgm:prSet>
      <dgm:spPr/>
    </dgm:pt>
    <dgm:pt modelId="{C43C9023-71C0-40B4-A2AE-FD8D53A341AB}" type="pres">
      <dgm:prSet presAssocID="{2E1E8FDB-1150-4472-8A6C-098E49525B79}" presName="Accent3" presStyleCnt="0"/>
      <dgm:spPr/>
    </dgm:pt>
    <dgm:pt modelId="{26DFF878-C9D8-480F-A85A-34A68426C9E3}" type="pres">
      <dgm:prSet presAssocID="{2E1E8FDB-1150-4472-8A6C-098E49525B79}" presName="Accent" presStyleLbl="bgShp" presStyleIdx="2" presStyleCnt="6"/>
      <dgm:spPr/>
    </dgm:pt>
    <dgm:pt modelId="{0A843F67-7D9A-41BB-B9C3-17A00CBB6A71}" type="pres">
      <dgm:prSet presAssocID="{2E1E8FDB-1150-4472-8A6C-098E49525B79}" presName="Child3" presStyleLbl="node1" presStyleIdx="2" presStyleCnt="6">
        <dgm:presLayoutVars>
          <dgm:chMax val="0"/>
          <dgm:chPref val="0"/>
          <dgm:bulletEnabled val="1"/>
        </dgm:presLayoutVars>
      </dgm:prSet>
      <dgm:spPr/>
    </dgm:pt>
    <dgm:pt modelId="{9D708C56-54A4-49B7-AB00-29F6211E4DA6}" type="pres">
      <dgm:prSet presAssocID="{0E64C780-D410-41D9-9321-B1FFEBA1A4AA}" presName="Accent4" presStyleCnt="0"/>
      <dgm:spPr/>
    </dgm:pt>
    <dgm:pt modelId="{92258DD6-2E98-4AD2-8949-AC28081D897C}" type="pres">
      <dgm:prSet presAssocID="{0E64C780-D410-41D9-9321-B1FFEBA1A4AA}" presName="Accent" presStyleLbl="bgShp" presStyleIdx="3" presStyleCnt="6"/>
      <dgm:spPr/>
    </dgm:pt>
    <dgm:pt modelId="{A6FC2CD4-E5DA-4FFE-AB82-00F34963F86C}" type="pres">
      <dgm:prSet presAssocID="{0E64C780-D410-41D9-9321-B1FFEBA1A4AA}" presName="Child4" presStyleLbl="node1" presStyleIdx="3" presStyleCnt="6">
        <dgm:presLayoutVars>
          <dgm:chMax val="0"/>
          <dgm:chPref val="0"/>
          <dgm:bulletEnabled val="1"/>
        </dgm:presLayoutVars>
      </dgm:prSet>
      <dgm:spPr/>
    </dgm:pt>
    <dgm:pt modelId="{BA54EFCB-3550-450C-8CDE-00785E39192A}" type="pres">
      <dgm:prSet presAssocID="{85B96C6A-5FD1-41D0-9B02-1B714C8183B6}" presName="Accent5" presStyleCnt="0"/>
      <dgm:spPr/>
    </dgm:pt>
    <dgm:pt modelId="{22E2DB15-1D59-4351-AFB0-2886144752C1}" type="pres">
      <dgm:prSet presAssocID="{85B96C6A-5FD1-41D0-9B02-1B714C8183B6}" presName="Accent" presStyleLbl="bgShp" presStyleIdx="4" presStyleCnt="6"/>
      <dgm:spPr/>
    </dgm:pt>
    <dgm:pt modelId="{93775A0B-E228-4EB5-8057-A83DFE6E044D}" type="pres">
      <dgm:prSet presAssocID="{85B96C6A-5FD1-41D0-9B02-1B714C8183B6}" presName="Child5" presStyleLbl="node1" presStyleIdx="4" presStyleCnt="6">
        <dgm:presLayoutVars>
          <dgm:chMax val="0"/>
          <dgm:chPref val="0"/>
          <dgm:bulletEnabled val="1"/>
        </dgm:presLayoutVars>
      </dgm:prSet>
      <dgm:spPr/>
    </dgm:pt>
    <dgm:pt modelId="{B681F1DE-7C21-4E1F-9626-057AC4CD6BE8}" type="pres">
      <dgm:prSet presAssocID="{70A1BDBF-FB4F-4C49-8A0A-87FA3E283558}" presName="Accent6" presStyleCnt="0"/>
      <dgm:spPr/>
    </dgm:pt>
    <dgm:pt modelId="{14ABBE99-3A0E-4680-895E-0A44A75307EB}" type="pres">
      <dgm:prSet presAssocID="{70A1BDBF-FB4F-4C49-8A0A-87FA3E283558}" presName="Accent" presStyleLbl="bgShp" presStyleIdx="5" presStyleCnt="6"/>
      <dgm:spPr/>
    </dgm:pt>
    <dgm:pt modelId="{57116D04-3171-4E08-82CA-957CC93569A9}" type="pres">
      <dgm:prSet presAssocID="{70A1BDBF-FB4F-4C49-8A0A-87FA3E283558}" presName="Child6" presStyleLbl="node1" presStyleIdx="5" presStyleCnt="6">
        <dgm:presLayoutVars>
          <dgm:chMax val="0"/>
          <dgm:chPref val="0"/>
          <dgm:bulletEnabled val="1"/>
        </dgm:presLayoutVars>
      </dgm:prSet>
      <dgm:spPr/>
    </dgm:pt>
  </dgm:ptLst>
  <dgm:cxnLst>
    <dgm:cxn modelId="{0678950D-B199-4650-BD8B-9447731D0D71}" srcId="{8D2D81D0-0141-4C07-8518-D61B6645F13D}" destId="{85B96C6A-5FD1-41D0-9B02-1B714C8183B6}" srcOrd="4" destOrd="0" parTransId="{650C4A1D-E5BE-4188-8AE1-8158FE31D561}" sibTransId="{58CE9D66-A80A-4205-9AA4-997F4CBC6A90}"/>
    <dgm:cxn modelId="{1F565F2C-38BE-4F7D-9BD2-DAB7719D1D4D}" srcId="{8D2D81D0-0141-4C07-8518-D61B6645F13D}" destId="{0E64C780-D410-41D9-9321-B1FFEBA1A4AA}" srcOrd="3" destOrd="0" parTransId="{06FE92B6-78E2-4862-9C59-C4BDDBABF684}" sibTransId="{389CB2DA-20DC-483D-A734-945FA80E73DD}"/>
    <dgm:cxn modelId="{D0D95934-92E6-4AE2-A801-84825723A466}" type="presOf" srcId="{2E1E8FDB-1150-4472-8A6C-098E49525B79}" destId="{0A843F67-7D9A-41BB-B9C3-17A00CBB6A71}" srcOrd="0" destOrd="0" presId="urn:microsoft.com/office/officeart/2011/layout/HexagonRadial"/>
    <dgm:cxn modelId="{1E720C39-F308-4A61-BCF2-4A9BBBB9555E}" srcId="{8D2D81D0-0141-4C07-8518-D61B6645F13D}" destId="{70A1BDBF-FB4F-4C49-8A0A-87FA3E283558}" srcOrd="5" destOrd="0" parTransId="{09BFC4F7-9F67-4E9E-8BA1-FABFE99DF586}" sibTransId="{67EE43AB-E5A1-4F8E-B49C-73E92BC4ACF4}"/>
    <dgm:cxn modelId="{E9D83E5D-F09C-451D-9361-F38A14CD7795}" srcId="{559E0B3A-40C5-488C-AD4D-2C5EE4962416}" destId="{8D2D81D0-0141-4C07-8518-D61B6645F13D}" srcOrd="0" destOrd="0" parTransId="{13E57940-8BF4-4797-A3F3-868A3A5534AE}" sibTransId="{D50E27CA-FAB9-4C2F-B7BA-EB3FB7F5B3C9}"/>
    <dgm:cxn modelId="{9874E35E-2BC4-49F9-A01B-DF1B1D81F407}" type="presOf" srcId="{559E0B3A-40C5-488C-AD4D-2C5EE4962416}" destId="{24A9AF2B-23EC-4357-9909-742A38BEF26A}" srcOrd="0" destOrd="0" presId="urn:microsoft.com/office/officeart/2011/layout/HexagonRadial"/>
    <dgm:cxn modelId="{CCBA8472-AABE-4C8B-BC7F-7E745356A635}" type="presOf" srcId="{03D86582-FBD4-49F1-9F00-DF122FC54605}" destId="{EA813441-46B1-4A20-A923-51541991B54B}" srcOrd="0" destOrd="0" presId="urn:microsoft.com/office/officeart/2011/layout/HexagonRadial"/>
    <dgm:cxn modelId="{F1F7908F-5D79-4E3B-AB44-FAF12279DA52}" type="presOf" srcId="{85B96C6A-5FD1-41D0-9B02-1B714C8183B6}" destId="{93775A0B-E228-4EB5-8057-A83DFE6E044D}" srcOrd="0" destOrd="0" presId="urn:microsoft.com/office/officeart/2011/layout/HexagonRadial"/>
    <dgm:cxn modelId="{D3D7E29C-AD2F-406A-B8E9-528DDF897B8E}" type="presOf" srcId="{94B5FFB3-C55D-4A7D-A3B4-54945434A13E}" destId="{B3DC6B4C-F28B-49A4-96A5-66BD362A7F9B}" srcOrd="0" destOrd="0" presId="urn:microsoft.com/office/officeart/2011/layout/HexagonRadial"/>
    <dgm:cxn modelId="{694CCBA3-EA79-4856-8A50-5061839FBE2B}" type="presOf" srcId="{8D2D81D0-0141-4C07-8518-D61B6645F13D}" destId="{A8090D15-2BA0-4795-A715-BB6DC605EDC2}" srcOrd="0" destOrd="0" presId="urn:microsoft.com/office/officeart/2011/layout/HexagonRadial"/>
    <dgm:cxn modelId="{10DEDAC2-A372-4EBB-98E4-28DF72EC83C6}" srcId="{8D2D81D0-0141-4C07-8518-D61B6645F13D}" destId="{2E1E8FDB-1150-4472-8A6C-098E49525B79}" srcOrd="2" destOrd="0" parTransId="{AF4FB6A7-2323-400B-9F8F-79C10A0B5ED3}" sibTransId="{CF271E04-BBC4-4E9F-9FD1-97C013DA30AA}"/>
    <dgm:cxn modelId="{8E08EFCC-4EBB-483B-8AC8-8B26B14DD957}" srcId="{8D2D81D0-0141-4C07-8518-D61B6645F13D}" destId="{94B5FFB3-C55D-4A7D-A3B4-54945434A13E}" srcOrd="0" destOrd="0" parTransId="{3817C517-4AF9-4C02-9F0A-53C65FAF9432}" sibTransId="{8A05AA41-67C3-4DE8-909C-FE25504136F6}"/>
    <dgm:cxn modelId="{3ABC8ACE-2D51-4E50-91E8-2D5A6D54F701}" srcId="{8D2D81D0-0141-4C07-8518-D61B6645F13D}" destId="{03D86582-FBD4-49F1-9F00-DF122FC54605}" srcOrd="1" destOrd="0" parTransId="{E4155806-D394-475A-A0C2-A8FABB9D7E90}" sibTransId="{3D3FCACB-498B-4769-92DF-A5859C4E2AD5}"/>
    <dgm:cxn modelId="{4FC19CD9-6D5C-4EA5-929D-CB2B754251B3}" type="presOf" srcId="{0E64C780-D410-41D9-9321-B1FFEBA1A4AA}" destId="{A6FC2CD4-E5DA-4FFE-AB82-00F34963F86C}" srcOrd="0" destOrd="0" presId="urn:microsoft.com/office/officeart/2011/layout/HexagonRadial"/>
    <dgm:cxn modelId="{07426AFB-C6EA-4558-AC93-2A5E7825EDAE}" type="presOf" srcId="{70A1BDBF-FB4F-4C49-8A0A-87FA3E283558}" destId="{57116D04-3171-4E08-82CA-957CC93569A9}" srcOrd="0" destOrd="0" presId="urn:microsoft.com/office/officeart/2011/layout/HexagonRadial"/>
    <dgm:cxn modelId="{B56B8BEB-4987-4497-9EF5-E432262E0B1B}" type="presParOf" srcId="{24A9AF2B-23EC-4357-9909-742A38BEF26A}" destId="{A8090D15-2BA0-4795-A715-BB6DC605EDC2}" srcOrd="0" destOrd="0" presId="urn:microsoft.com/office/officeart/2011/layout/HexagonRadial"/>
    <dgm:cxn modelId="{3204ACB6-CBFB-4F71-8FA5-F32BD846FE90}" type="presParOf" srcId="{24A9AF2B-23EC-4357-9909-742A38BEF26A}" destId="{7068DA06-508E-4BE0-9ED2-81E5714C8FFE}" srcOrd="1" destOrd="0" presId="urn:microsoft.com/office/officeart/2011/layout/HexagonRadial"/>
    <dgm:cxn modelId="{AA7D9E4E-F833-491F-A089-AF7EAB97D6F6}" type="presParOf" srcId="{7068DA06-508E-4BE0-9ED2-81E5714C8FFE}" destId="{EAC1F55B-6CE0-4C95-88C7-8C9C6CF1F4E5}" srcOrd="0" destOrd="0" presId="urn:microsoft.com/office/officeart/2011/layout/HexagonRadial"/>
    <dgm:cxn modelId="{56EA6259-AC50-42BF-B8CE-C71DAB4A4F07}" type="presParOf" srcId="{24A9AF2B-23EC-4357-9909-742A38BEF26A}" destId="{B3DC6B4C-F28B-49A4-96A5-66BD362A7F9B}" srcOrd="2" destOrd="0" presId="urn:microsoft.com/office/officeart/2011/layout/HexagonRadial"/>
    <dgm:cxn modelId="{D6A80678-C80C-4927-B11C-5C73FB9DEEF6}" type="presParOf" srcId="{24A9AF2B-23EC-4357-9909-742A38BEF26A}" destId="{FF2639F2-307B-4039-9B7C-3F68FE3BCD26}" srcOrd="3" destOrd="0" presId="urn:microsoft.com/office/officeart/2011/layout/HexagonRadial"/>
    <dgm:cxn modelId="{5757D66D-0F20-4F02-B082-F45AD9DC02AE}" type="presParOf" srcId="{FF2639F2-307B-4039-9B7C-3F68FE3BCD26}" destId="{75BA8838-0D0E-42FE-84B6-CBC374DFB23F}" srcOrd="0" destOrd="0" presId="urn:microsoft.com/office/officeart/2011/layout/HexagonRadial"/>
    <dgm:cxn modelId="{91098ABD-0EDB-4BAF-BBEE-3602D4900C2C}" type="presParOf" srcId="{24A9AF2B-23EC-4357-9909-742A38BEF26A}" destId="{EA813441-46B1-4A20-A923-51541991B54B}" srcOrd="4" destOrd="0" presId="urn:microsoft.com/office/officeart/2011/layout/HexagonRadial"/>
    <dgm:cxn modelId="{66256567-3B02-400B-B4B2-C687CF9584FB}" type="presParOf" srcId="{24A9AF2B-23EC-4357-9909-742A38BEF26A}" destId="{C43C9023-71C0-40B4-A2AE-FD8D53A341AB}" srcOrd="5" destOrd="0" presId="urn:microsoft.com/office/officeart/2011/layout/HexagonRadial"/>
    <dgm:cxn modelId="{13EC99BD-5909-45F1-9E29-59594A8AEC02}" type="presParOf" srcId="{C43C9023-71C0-40B4-A2AE-FD8D53A341AB}" destId="{26DFF878-C9D8-480F-A85A-34A68426C9E3}" srcOrd="0" destOrd="0" presId="urn:microsoft.com/office/officeart/2011/layout/HexagonRadial"/>
    <dgm:cxn modelId="{28EC7217-12A4-4859-BFC5-B1CB56C6C9C5}" type="presParOf" srcId="{24A9AF2B-23EC-4357-9909-742A38BEF26A}" destId="{0A843F67-7D9A-41BB-B9C3-17A00CBB6A71}" srcOrd="6" destOrd="0" presId="urn:microsoft.com/office/officeart/2011/layout/HexagonRadial"/>
    <dgm:cxn modelId="{1672DC04-D796-4116-9A78-EE5C36985BC4}" type="presParOf" srcId="{24A9AF2B-23EC-4357-9909-742A38BEF26A}" destId="{9D708C56-54A4-49B7-AB00-29F6211E4DA6}" srcOrd="7" destOrd="0" presId="urn:microsoft.com/office/officeart/2011/layout/HexagonRadial"/>
    <dgm:cxn modelId="{F1B6336D-74A0-4E4B-B667-BE68F9339EFF}" type="presParOf" srcId="{9D708C56-54A4-49B7-AB00-29F6211E4DA6}" destId="{92258DD6-2E98-4AD2-8949-AC28081D897C}" srcOrd="0" destOrd="0" presId="urn:microsoft.com/office/officeart/2011/layout/HexagonRadial"/>
    <dgm:cxn modelId="{1523286E-F73A-4D46-8A89-56F634BA99C2}" type="presParOf" srcId="{24A9AF2B-23EC-4357-9909-742A38BEF26A}" destId="{A6FC2CD4-E5DA-4FFE-AB82-00F34963F86C}" srcOrd="8" destOrd="0" presId="urn:microsoft.com/office/officeart/2011/layout/HexagonRadial"/>
    <dgm:cxn modelId="{654566AE-4B95-4B99-8C85-558C0F1955EF}" type="presParOf" srcId="{24A9AF2B-23EC-4357-9909-742A38BEF26A}" destId="{BA54EFCB-3550-450C-8CDE-00785E39192A}" srcOrd="9" destOrd="0" presId="urn:microsoft.com/office/officeart/2011/layout/HexagonRadial"/>
    <dgm:cxn modelId="{CD74A5E8-03B9-41A7-A71E-BD3E6806B611}" type="presParOf" srcId="{BA54EFCB-3550-450C-8CDE-00785E39192A}" destId="{22E2DB15-1D59-4351-AFB0-2886144752C1}" srcOrd="0" destOrd="0" presId="urn:microsoft.com/office/officeart/2011/layout/HexagonRadial"/>
    <dgm:cxn modelId="{9E1BDAC2-0AE9-499F-A17A-B55469F0C35E}" type="presParOf" srcId="{24A9AF2B-23EC-4357-9909-742A38BEF26A}" destId="{93775A0B-E228-4EB5-8057-A83DFE6E044D}" srcOrd="10" destOrd="0" presId="urn:microsoft.com/office/officeart/2011/layout/HexagonRadial"/>
    <dgm:cxn modelId="{2E335F18-ECA9-42D5-A622-577964E703AF}" type="presParOf" srcId="{24A9AF2B-23EC-4357-9909-742A38BEF26A}" destId="{B681F1DE-7C21-4E1F-9626-057AC4CD6BE8}" srcOrd="11" destOrd="0" presId="urn:microsoft.com/office/officeart/2011/layout/HexagonRadial"/>
    <dgm:cxn modelId="{E5F56A40-C694-487E-B908-999C3009892A}" type="presParOf" srcId="{B681F1DE-7C21-4E1F-9626-057AC4CD6BE8}" destId="{14ABBE99-3A0E-4680-895E-0A44A75307EB}" srcOrd="0" destOrd="0" presId="urn:microsoft.com/office/officeart/2011/layout/HexagonRadial"/>
    <dgm:cxn modelId="{12599C00-6084-474E-8804-F64B740C48F2}" type="presParOf" srcId="{24A9AF2B-23EC-4357-9909-742A38BEF26A}" destId="{57116D04-3171-4E08-82CA-957CC93569A9}" srcOrd="12" destOrd="0" presId="urn:microsoft.com/office/officeart/2011/layout/HexagonRadial"/>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8AFED9A-ED90-49E7-B10E-5C629992B61A}"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BA0134BC-8880-498D-9EB0-8A7DC1FDE24D}">
      <dgm:prSet/>
      <dgm:spPr/>
      <dgm:t>
        <a:bodyPr/>
        <a:lstStyle/>
        <a:p>
          <a:pPr>
            <a:defRPr cap="all"/>
          </a:pPr>
          <a:r>
            <a:rPr lang="en-US" dirty="0"/>
            <a:t>Growth Plan &amp; Reflection Process</a:t>
          </a:r>
        </a:p>
      </dgm:t>
    </dgm:pt>
    <dgm:pt modelId="{0F125D56-3C40-44BB-B441-D49AF5C32839}" type="parTrans" cxnId="{DAD83B9C-41F1-4183-BA2F-D7AA6A870CF2}">
      <dgm:prSet/>
      <dgm:spPr/>
      <dgm:t>
        <a:bodyPr/>
        <a:lstStyle/>
        <a:p>
          <a:endParaRPr lang="en-US"/>
        </a:p>
      </dgm:t>
    </dgm:pt>
    <dgm:pt modelId="{EBCC5FF1-5A2C-40F5-BAAB-00699C16F8C3}" type="sibTrans" cxnId="{DAD83B9C-41F1-4183-BA2F-D7AA6A870CF2}">
      <dgm:prSet/>
      <dgm:spPr/>
      <dgm:t>
        <a:bodyPr/>
        <a:lstStyle/>
        <a:p>
          <a:endParaRPr lang="en-US"/>
        </a:p>
      </dgm:t>
    </dgm:pt>
    <dgm:pt modelId="{35CB4ACD-91F3-4463-B321-C70479721EE6}">
      <dgm:prSet/>
      <dgm:spPr/>
      <dgm:t>
        <a:bodyPr/>
        <a:lstStyle/>
        <a:p>
          <a:pPr>
            <a:defRPr cap="all"/>
          </a:pPr>
          <a:r>
            <a:rPr lang="en-US"/>
            <a:t>Mentor Support</a:t>
          </a:r>
        </a:p>
      </dgm:t>
    </dgm:pt>
    <dgm:pt modelId="{0ED3B375-7BD5-4D8E-8891-A46DDEC8A08A}" type="parTrans" cxnId="{7D5D3B59-DF7A-41F4-8EC3-657A334771CC}">
      <dgm:prSet/>
      <dgm:spPr/>
      <dgm:t>
        <a:bodyPr/>
        <a:lstStyle/>
        <a:p>
          <a:endParaRPr lang="en-US"/>
        </a:p>
      </dgm:t>
    </dgm:pt>
    <dgm:pt modelId="{0CA2F13D-0917-4E7F-8614-47C040979AE0}" type="sibTrans" cxnId="{7D5D3B59-DF7A-41F4-8EC3-657A334771CC}">
      <dgm:prSet/>
      <dgm:spPr/>
      <dgm:t>
        <a:bodyPr/>
        <a:lstStyle/>
        <a:p>
          <a:endParaRPr lang="en-US"/>
        </a:p>
      </dgm:t>
    </dgm:pt>
    <dgm:pt modelId="{A1BAF508-350B-48E8-B26B-24D0C9B7617F}">
      <dgm:prSet/>
      <dgm:spPr/>
      <dgm:t>
        <a:bodyPr/>
        <a:lstStyle/>
        <a:p>
          <a:pPr>
            <a:defRPr cap="all"/>
          </a:pPr>
          <a:r>
            <a:rPr lang="en-US"/>
            <a:t>Professional Development</a:t>
          </a:r>
        </a:p>
      </dgm:t>
    </dgm:pt>
    <dgm:pt modelId="{6B560159-CDF1-4073-89DB-7087D419B06E}" type="parTrans" cxnId="{595ED0B3-A7B6-4003-9B7F-A64ED4BD99BE}">
      <dgm:prSet/>
      <dgm:spPr/>
      <dgm:t>
        <a:bodyPr/>
        <a:lstStyle/>
        <a:p>
          <a:endParaRPr lang="en-US"/>
        </a:p>
      </dgm:t>
    </dgm:pt>
    <dgm:pt modelId="{2DC2D295-86E1-42E9-A18E-4E1FC3192327}" type="sibTrans" cxnId="{595ED0B3-A7B6-4003-9B7F-A64ED4BD99BE}">
      <dgm:prSet/>
      <dgm:spPr/>
      <dgm:t>
        <a:bodyPr/>
        <a:lstStyle/>
        <a:p>
          <a:endParaRPr lang="en-US"/>
        </a:p>
      </dgm:t>
    </dgm:pt>
    <dgm:pt modelId="{6C449E9F-7948-4136-9595-583A03BC2F6B}" type="pres">
      <dgm:prSet presAssocID="{88AFED9A-ED90-49E7-B10E-5C629992B61A}" presName="root" presStyleCnt="0">
        <dgm:presLayoutVars>
          <dgm:dir/>
          <dgm:resizeHandles val="exact"/>
        </dgm:presLayoutVars>
      </dgm:prSet>
      <dgm:spPr/>
    </dgm:pt>
    <dgm:pt modelId="{342D2A88-8FFE-4F5B-94FB-3888A2CBD62A}" type="pres">
      <dgm:prSet presAssocID="{BA0134BC-8880-498D-9EB0-8A7DC1FDE24D}" presName="compNode" presStyleCnt="0"/>
      <dgm:spPr/>
    </dgm:pt>
    <dgm:pt modelId="{738301B4-905F-40E4-9A43-679244613EBA}" type="pres">
      <dgm:prSet presAssocID="{BA0134BC-8880-498D-9EB0-8A7DC1FDE24D}" presName="iconBgRect" presStyleLbl="bgShp" presStyleIdx="0" presStyleCnt="3"/>
      <dgm:spPr/>
    </dgm:pt>
    <dgm:pt modelId="{CED5CCAD-C0C8-4B63-8F36-C3A1BEBB8375}" type="pres">
      <dgm:prSet presAssocID="{BA0134BC-8880-498D-9EB0-8A7DC1FDE24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dgm:spPr>
    </dgm:pt>
    <dgm:pt modelId="{22D08AF1-78D2-46F1-868F-C665B84BE713}" type="pres">
      <dgm:prSet presAssocID="{BA0134BC-8880-498D-9EB0-8A7DC1FDE24D}" presName="spaceRect" presStyleCnt="0"/>
      <dgm:spPr/>
    </dgm:pt>
    <dgm:pt modelId="{7DB27825-764C-4EC6-82DC-7E723D0246DF}" type="pres">
      <dgm:prSet presAssocID="{BA0134BC-8880-498D-9EB0-8A7DC1FDE24D}" presName="textRect" presStyleLbl="revTx" presStyleIdx="0" presStyleCnt="3">
        <dgm:presLayoutVars>
          <dgm:chMax val="1"/>
          <dgm:chPref val="1"/>
        </dgm:presLayoutVars>
      </dgm:prSet>
      <dgm:spPr/>
    </dgm:pt>
    <dgm:pt modelId="{1AB1701F-7025-468B-B89D-BD204692E4E6}" type="pres">
      <dgm:prSet presAssocID="{EBCC5FF1-5A2C-40F5-BAAB-00699C16F8C3}" presName="sibTrans" presStyleCnt="0"/>
      <dgm:spPr/>
    </dgm:pt>
    <dgm:pt modelId="{9E6B6276-9BCB-4C5B-B92B-764930DC87E8}" type="pres">
      <dgm:prSet presAssocID="{35CB4ACD-91F3-4463-B321-C70479721EE6}" presName="compNode" presStyleCnt="0"/>
      <dgm:spPr/>
    </dgm:pt>
    <dgm:pt modelId="{76863A41-4B68-448E-A0AA-479D58C228BA}" type="pres">
      <dgm:prSet presAssocID="{35CB4ACD-91F3-4463-B321-C70479721EE6}" presName="iconBgRect" presStyleLbl="bgShp" presStyleIdx="1" presStyleCnt="3"/>
      <dgm:spPr/>
    </dgm:pt>
    <dgm:pt modelId="{F01052AF-869C-4B18-9666-D33069269100}" type="pres">
      <dgm:prSet presAssocID="{35CB4ACD-91F3-4463-B321-C70479721EE6}" presName="iconRect" presStyleLbl="node1" presStyleIdx="1" presStyleCnt="3"/>
      <dgm:spPr>
        <a:blipFill>
          <a:blip xmlns:r="http://schemas.openxmlformats.org/officeDocument/2006/relationships" r:embed="rId2"/>
          <a:srcRect/>
          <a:stretch>
            <a:fillRect l="-4000" r="-4000"/>
          </a:stretch>
        </a:blipFill>
        <a:ln>
          <a:noFill/>
        </a:ln>
      </dgm:spPr>
    </dgm:pt>
    <dgm:pt modelId="{6E6320D2-75A4-496E-A807-A31802695DAE}" type="pres">
      <dgm:prSet presAssocID="{35CB4ACD-91F3-4463-B321-C70479721EE6}" presName="spaceRect" presStyleCnt="0"/>
      <dgm:spPr/>
    </dgm:pt>
    <dgm:pt modelId="{6B07DF84-88F5-4478-B2EC-CDD4B1B1559E}" type="pres">
      <dgm:prSet presAssocID="{35CB4ACD-91F3-4463-B321-C70479721EE6}" presName="textRect" presStyleLbl="revTx" presStyleIdx="1" presStyleCnt="3">
        <dgm:presLayoutVars>
          <dgm:chMax val="1"/>
          <dgm:chPref val="1"/>
        </dgm:presLayoutVars>
      </dgm:prSet>
      <dgm:spPr/>
    </dgm:pt>
    <dgm:pt modelId="{06203C7A-A8D7-4A9B-A4B9-E2A09BE3E54C}" type="pres">
      <dgm:prSet presAssocID="{0CA2F13D-0917-4E7F-8614-47C040979AE0}" presName="sibTrans" presStyleCnt="0"/>
      <dgm:spPr/>
    </dgm:pt>
    <dgm:pt modelId="{6A355E4F-2B61-4CE8-9141-EF776504F092}" type="pres">
      <dgm:prSet presAssocID="{A1BAF508-350B-48E8-B26B-24D0C9B7617F}" presName="compNode" presStyleCnt="0"/>
      <dgm:spPr/>
    </dgm:pt>
    <dgm:pt modelId="{6526AA84-19DF-412D-B81D-9E97A5E59063}" type="pres">
      <dgm:prSet presAssocID="{A1BAF508-350B-48E8-B26B-24D0C9B7617F}" presName="iconBgRect" presStyleLbl="bgShp" presStyleIdx="2" presStyleCnt="3"/>
      <dgm:spPr/>
    </dgm:pt>
    <dgm:pt modelId="{CD3F4826-28BE-4662-812D-F60E6F6C2F6A}" type="pres">
      <dgm:prSet presAssocID="{A1BAF508-350B-48E8-B26B-24D0C9B7617F}" presName="iconRect"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a:noFill/>
        </a:ln>
      </dgm:spPr>
    </dgm:pt>
    <dgm:pt modelId="{C8DCABE5-01B3-4690-AA32-A6D6A481287A}" type="pres">
      <dgm:prSet presAssocID="{A1BAF508-350B-48E8-B26B-24D0C9B7617F}" presName="spaceRect" presStyleCnt="0"/>
      <dgm:spPr/>
    </dgm:pt>
    <dgm:pt modelId="{C7523EBC-D8F6-4FBD-AE4B-9921BBE5E965}" type="pres">
      <dgm:prSet presAssocID="{A1BAF508-350B-48E8-B26B-24D0C9B7617F}" presName="textRect" presStyleLbl="revTx" presStyleIdx="2" presStyleCnt="3">
        <dgm:presLayoutVars>
          <dgm:chMax val="1"/>
          <dgm:chPref val="1"/>
        </dgm:presLayoutVars>
      </dgm:prSet>
      <dgm:spPr/>
    </dgm:pt>
  </dgm:ptLst>
  <dgm:cxnLst>
    <dgm:cxn modelId="{ACE3FF55-F822-4603-9005-468CA2EF178E}" type="presOf" srcId="{35CB4ACD-91F3-4463-B321-C70479721EE6}" destId="{6B07DF84-88F5-4478-B2EC-CDD4B1B1559E}" srcOrd="0" destOrd="0" presId="urn:microsoft.com/office/officeart/2018/5/layout/IconCircleLabelList"/>
    <dgm:cxn modelId="{7D5D3B59-DF7A-41F4-8EC3-657A334771CC}" srcId="{88AFED9A-ED90-49E7-B10E-5C629992B61A}" destId="{35CB4ACD-91F3-4463-B321-C70479721EE6}" srcOrd="1" destOrd="0" parTransId="{0ED3B375-7BD5-4D8E-8891-A46DDEC8A08A}" sibTransId="{0CA2F13D-0917-4E7F-8614-47C040979AE0}"/>
    <dgm:cxn modelId="{386C8581-547B-4AAA-B94F-C0059D443488}" type="presOf" srcId="{88AFED9A-ED90-49E7-B10E-5C629992B61A}" destId="{6C449E9F-7948-4136-9595-583A03BC2F6B}" srcOrd="0" destOrd="0" presId="urn:microsoft.com/office/officeart/2018/5/layout/IconCircleLabelList"/>
    <dgm:cxn modelId="{DAD83B9C-41F1-4183-BA2F-D7AA6A870CF2}" srcId="{88AFED9A-ED90-49E7-B10E-5C629992B61A}" destId="{BA0134BC-8880-498D-9EB0-8A7DC1FDE24D}" srcOrd="0" destOrd="0" parTransId="{0F125D56-3C40-44BB-B441-D49AF5C32839}" sibTransId="{EBCC5FF1-5A2C-40F5-BAAB-00699C16F8C3}"/>
    <dgm:cxn modelId="{595ED0B3-A7B6-4003-9B7F-A64ED4BD99BE}" srcId="{88AFED9A-ED90-49E7-B10E-5C629992B61A}" destId="{A1BAF508-350B-48E8-B26B-24D0C9B7617F}" srcOrd="2" destOrd="0" parTransId="{6B560159-CDF1-4073-89DB-7087D419B06E}" sibTransId="{2DC2D295-86E1-42E9-A18E-4E1FC3192327}"/>
    <dgm:cxn modelId="{C00B45C5-362C-406B-A55A-AD944C86090F}" type="presOf" srcId="{BA0134BC-8880-498D-9EB0-8A7DC1FDE24D}" destId="{7DB27825-764C-4EC6-82DC-7E723D0246DF}" srcOrd="0" destOrd="0" presId="urn:microsoft.com/office/officeart/2018/5/layout/IconCircleLabelList"/>
    <dgm:cxn modelId="{0C8BD2F0-9152-4E2B-A17F-79004C9978D0}" type="presOf" srcId="{A1BAF508-350B-48E8-B26B-24D0C9B7617F}" destId="{C7523EBC-D8F6-4FBD-AE4B-9921BBE5E965}" srcOrd="0" destOrd="0" presId="urn:microsoft.com/office/officeart/2018/5/layout/IconCircleLabelList"/>
    <dgm:cxn modelId="{B01B41D2-4C14-4D9C-A0AD-C2F0F668F394}" type="presParOf" srcId="{6C449E9F-7948-4136-9595-583A03BC2F6B}" destId="{342D2A88-8FFE-4F5B-94FB-3888A2CBD62A}" srcOrd="0" destOrd="0" presId="urn:microsoft.com/office/officeart/2018/5/layout/IconCircleLabelList"/>
    <dgm:cxn modelId="{D272A656-FA1A-41CC-AEDB-D6501B272494}" type="presParOf" srcId="{342D2A88-8FFE-4F5B-94FB-3888A2CBD62A}" destId="{738301B4-905F-40E4-9A43-679244613EBA}" srcOrd="0" destOrd="0" presId="urn:microsoft.com/office/officeart/2018/5/layout/IconCircleLabelList"/>
    <dgm:cxn modelId="{7C1F7A6B-D67B-418C-A594-46FACFDEB3FD}" type="presParOf" srcId="{342D2A88-8FFE-4F5B-94FB-3888A2CBD62A}" destId="{CED5CCAD-C0C8-4B63-8F36-C3A1BEBB8375}" srcOrd="1" destOrd="0" presId="urn:microsoft.com/office/officeart/2018/5/layout/IconCircleLabelList"/>
    <dgm:cxn modelId="{3DFF5FA5-33BD-4C86-8322-8A7DAFEA63A1}" type="presParOf" srcId="{342D2A88-8FFE-4F5B-94FB-3888A2CBD62A}" destId="{22D08AF1-78D2-46F1-868F-C665B84BE713}" srcOrd="2" destOrd="0" presId="urn:microsoft.com/office/officeart/2018/5/layout/IconCircleLabelList"/>
    <dgm:cxn modelId="{08865BDE-4B6A-4B20-B721-EA845EDB4461}" type="presParOf" srcId="{342D2A88-8FFE-4F5B-94FB-3888A2CBD62A}" destId="{7DB27825-764C-4EC6-82DC-7E723D0246DF}" srcOrd="3" destOrd="0" presId="urn:microsoft.com/office/officeart/2018/5/layout/IconCircleLabelList"/>
    <dgm:cxn modelId="{95A75C7A-5D79-44C2-937A-83DFCEDF1703}" type="presParOf" srcId="{6C449E9F-7948-4136-9595-583A03BC2F6B}" destId="{1AB1701F-7025-468B-B89D-BD204692E4E6}" srcOrd="1" destOrd="0" presId="urn:microsoft.com/office/officeart/2018/5/layout/IconCircleLabelList"/>
    <dgm:cxn modelId="{161A7157-D018-496F-8CCF-056EC48ABC9C}" type="presParOf" srcId="{6C449E9F-7948-4136-9595-583A03BC2F6B}" destId="{9E6B6276-9BCB-4C5B-B92B-764930DC87E8}" srcOrd="2" destOrd="0" presId="urn:microsoft.com/office/officeart/2018/5/layout/IconCircleLabelList"/>
    <dgm:cxn modelId="{587CE822-120D-47A9-9104-F261E0922329}" type="presParOf" srcId="{9E6B6276-9BCB-4C5B-B92B-764930DC87E8}" destId="{76863A41-4B68-448E-A0AA-479D58C228BA}" srcOrd="0" destOrd="0" presId="urn:microsoft.com/office/officeart/2018/5/layout/IconCircleLabelList"/>
    <dgm:cxn modelId="{464E14BA-692D-48C1-992A-D561695C1775}" type="presParOf" srcId="{9E6B6276-9BCB-4C5B-B92B-764930DC87E8}" destId="{F01052AF-869C-4B18-9666-D33069269100}" srcOrd="1" destOrd="0" presId="urn:microsoft.com/office/officeart/2018/5/layout/IconCircleLabelList"/>
    <dgm:cxn modelId="{20AF89A0-3E4D-467F-A795-1A8A9817A57D}" type="presParOf" srcId="{9E6B6276-9BCB-4C5B-B92B-764930DC87E8}" destId="{6E6320D2-75A4-496E-A807-A31802695DAE}" srcOrd="2" destOrd="0" presId="urn:microsoft.com/office/officeart/2018/5/layout/IconCircleLabelList"/>
    <dgm:cxn modelId="{91F18C52-58BF-4810-945C-2B2EBEBD1D3B}" type="presParOf" srcId="{9E6B6276-9BCB-4C5B-B92B-764930DC87E8}" destId="{6B07DF84-88F5-4478-B2EC-CDD4B1B1559E}" srcOrd="3" destOrd="0" presId="urn:microsoft.com/office/officeart/2018/5/layout/IconCircleLabelList"/>
    <dgm:cxn modelId="{FE3B3E4F-012F-4B98-A4D5-78B0E545BFE9}" type="presParOf" srcId="{6C449E9F-7948-4136-9595-583A03BC2F6B}" destId="{06203C7A-A8D7-4A9B-A4B9-E2A09BE3E54C}" srcOrd="3" destOrd="0" presId="urn:microsoft.com/office/officeart/2018/5/layout/IconCircleLabelList"/>
    <dgm:cxn modelId="{38B04D7E-8C07-43E9-BA0F-9F1D0B4E5064}" type="presParOf" srcId="{6C449E9F-7948-4136-9595-583A03BC2F6B}" destId="{6A355E4F-2B61-4CE8-9141-EF776504F092}" srcOrd="4" destOrd="0" presId="urn:microsoft.com/office/officeart/2018/5/layout/IconCircleLabelList"/>
    <dgm:cxn modelId="{B2AC2605-3B77-466E-B881-F5A869D43883}" type="presParOf" srcId="{6A355E4F-2B61-4CE8-9141-EF776504F092}" destId="{6526AA84-19DF-412D-B81D-9E97A5E59063}" srcOrd="0" destOrd="0" presId="urn:microsoft.com/office/officeart/2018/5/layout/IconCircleLabelList"/>
    <dgm:cxn modelId="{0CBE55ED-B833-4837-8E33-BB6A347B5B84}" type="presParOf" srcId="{6A355E4F-2B61-4CE8-9141-EF776504F092}" destId="{CD3F4826-28BE-4662-812D-F60E6F6C2F6A}" srcOrd="1" destOrd="0" presId="urn:microsoft.com/office/officeart/2018/5/layout/IconCircleLabelList"/>
    <dgm:cxn modelId="{0F108154-B11E-42A2-8093-4B2D6D3A0AF7}" type="presParOf" srcId="{6A355E4F-2B61-4CE8-9141-EF776504F092}" destId="{C8DCABE5-01B3-4690-AA32-A6D6A481287A}" srcOrd="2" destOrd="0" presId="urn:microsoft.com/office/officeart/2018/5/layout/IconCircleLabelList"/>
    <dgm:cxn modelId="{B826C1A8-10D2-4F6C-95F2-121054A90025}" type="presParOf" srcId="{6A355E4F-2B61-4CE8-9141-EF776504F092}" destId="{C7523EBC-D8F6-4FBD-AE4B-9921BBE5E965}" srcOrd="3" destOrd="0" presId="urn:microsoft.com/office/officeart/2018/5/layout/IconCircle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08D66A-B609-4863-8AA4-3FC4DBBB7052}">
      <dsp:nvSpPr>
        <dsp:cNvPr id="0" name=""/>
        <dsp:cNvSpPr/>
      </dsp:nvSpPr>
      <dsp:spPr>
        <a:xfrm>
          <a:off x="0" y="531"/>
          <a:ext cx="7886700" cy="12429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FFD036A-DA96-454B-87CB-C6EA3DCD41E8}">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B070D18-9A49-4BA0-8EBC-0DD8384F736F}">
      <dsp:nvSpPr>
        <dsp:cNvPr id="0" name=""/>
        <dsp:cNvSpPr/>
      </dsp:nvSpPr>
      <dsp:spPr>
        <a:xfrm>
          <a:off x="1435590" y="531"/>
          <a:ext cx="64511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022350">
            <a:lnSpc>
              <a:spcPct val="90000"/>
            </a:lnSpc>
            <a:spcBef>
              <a:spcPct val="0"/>
            </a:spcBef>
            <a:spcAft>
              <a:spcPct val="35000"/>
            </a:spcAft>
            <a:buNone/>
          </a:pPr>
          <a:r>
            <a:rPr lang="en-US" sz="2300" b="0" i="0" kern="1200" baseline="0"/>
            <a:t>Technical Assistance requirement for CCSP Grant</a:t>
          </a:r>
          <a:endParaRPr lang="en-US" sz="2300" kern="1200"/>
        </a:p>
      </dsp:txBody>
      <dsp:txXfrm>
        <a:off x="1435590" y="531"/>
        <a:ext cx="6451109" cy="1242935"/>
      </dsp:txXfrm>
    </dsp:sp>
    <dsp:sp modelId="{686C3088-7856-414B-A02F-CF466D1590DD}">
      <dsp:nvSpPr>
        <dsp:cNvPr id="0" name=""/>
        <dsp:cNvSpPr/>
      </dsp:nvSpPr>
      <dsp:spPr>
        <a:xfrm>
          <a:off x="0" y="1554201"/>
          <a:ext cx="7886700" cy="12429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58ED6D-EA00-42D0-B545-DA9769079FC2}">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A163DBD-41C5-43D0-86E0-71663174430B}">
      <dsp:nvSpPr>
        <dsp:cNvPr id="0" name=""/>
        <dsp:cNvSpPr/>
      </dsp:nvSpPr>
      <dsp:spPr>
        <a:xfrm>
          <a:off x="1435590" y="1554201"/>
          <a:ext cx="64511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022350">
            <a:lnSpc>
              <a:spcPct val="90000"/>
            </a:lnSpc>
            <a:spcBef>
              <a:spcPct val="0"/>
            </a:spcBef>
            <a:spcAft>
              <a:spcPct val="35000"/>
            </a:spcAft>
            <a:buNone/>
          </a:pPr>
          <a:r>
            <a:rPr lang="en-US" sz="2300" b="0" i="0" kern="1200" baseline="0"/>
            <a:t>Requirement for Principal Induction</a:t>
          </a:r>
          <a:endParaRPr lang="en-US" sz="2300" kern="1200"/>
        </a:p>
      </dsp:txBody>
      <dsp:txXfrm>
        <a:off x="1435590" y="1554201"/>
        <a:ext cx="6451109" cy="1242935"/>
      </dsp:txXfrm>
    </dsp:sp>
    <dsp:sp modelId="{DF5D7D81-4B72-4019-ADD9-FE194852866A}">
      <dsp:nvSpPr>
        <dsp:cNvPr id="0" name=""/>
        <dsp:cNvSpPr/>
      </dsp:nvSpPr>
      <dsp:spPr>
        <a:xfrm>
          <a:off x="0" y="3107870"/>
          <a:ext cx="7886700" cy="12429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03DFAB-9AC2-4A63-88A8-78052E52A3CC}">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222EF43-7900-4283-8A28-18AF9C8D1261}">
      <dsp:nvSpPr>
        <dsp:cNvPr id="0" name=""/>
        <dsp:cNvSpPr/>
      </dsp:nvSpPr>
      <dsp:spPr>
        <a:xfrm>
          <a:off x="1435590" y="3107870"/>
          <a:ext cx="64511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022350">
            <a:lnSpc>
              <a:spcPct val="90000"/>
            </a:lnSpc>
            <a:spcBef>
              <a:spcPct val="0"/>
            </a:spcBef>
            <a:spcAft>
              <a:spcPct val="35000"/>
            </a:spcAft>
            <a:buNone/>
          </a:pPr>
          <a:r>
            <a:rPr lang="en-US" sz="2300" b="0" i="0" kern="1200" baseline="0"/>
            <a:t>Continuing education for school leaders who want to strengthen their practice (clocked hours can be counted toward license renewal requirements)</a:t>
          </a:r>
          <a:endParaRPr lang="en-US" sz="2300" kern="1200"/>
        </a:p>
      </dsp:txBody>
      <dsp:txXfrm>
        <a:off x="1435590" y="3107870"/>
        <a:ext cx="6451109" cy="12429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090D15-2BA0-4795-A715-BB6DC605EDC2}">
      <dsp:nvSpPr>
        <dsp:cNvPr id="0" name=""/>
        <dsp:cNvSpPr/>
      </dsp:nvSpPr>
      <dsp:spPr>
        <a:xfrm>
          <a:off x="2776842" y="1949088"/>
          <a:ext cx="2477376" cy="2143030"/>
        </a:xfrm>
        <a:prstGeom prst="hexagon">
          <a:avLst>
            <a:gd name="adj" fmla="val 28570"/>
            <a:gd name="vf" fmla="val 11547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CSI Induction</a:t>
          </a:r>
        </a:p>
      </dsp:txBody>
      <dsp:txXfrm>
        <a:off x="3187378" y="2304218"/>
        <a:ext cx="1656304" cy="1432770"/>
      </dsp:txXfrm>
    </dsp:sp>
    <dsp:sp modelId="{75BA8838-0D0E-42FE-84B6-CBC374DFB23F}">
      <dsp:nvSpPr>
        <dsp:cNvPr id="0" name=""/>
        <dsp:cNvSpPr/>
      </dsp:nvSpPr>
      <dsp:spPr>
        <a:xfrm>
          <a:off x="4328156" y="923793"/>
          <a:ext cx="934706" cy="80537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B3DC6B4C-F28B-49A4-96A5-66BD362A7F9B}">
      <dsp:nvSpPr>
        <dsp:cNvPr id="0" name=""/>
        <dsp:cNvSpPr/>
      </dsp:nvSpPr>
      <dsp:spPr>
        <a:xfrm>
          <a:off x="3005044" y="0"/>
          <a:ext cx="2030192" cy="1756354"/>
        </a:xfrm>
        <a:prstGeom prst="hexagon">
          <a:avLst>
            <a:gd name="adj" fmla="val 28570"/>
            <a:gd name="vf" fmla="val 11547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One Year Program</a:t>
          </a:r>
        </a:p>
      </dsp:txBody>
      <dsp:txXfrm>
        <a:off x="3341490" y="291065"/>
        <a:ext cx="1357300" cy="1174224"/>
      </dsp:txXfrm>
    </dsp:sp>
    <dsp:sp modelId="{26DFF878-C9D8-480F-A85A-34A68426C9E3}">
      <dsp:nvSpPr>
        <dsp:cNvPr id="0" name=""/>
        <dsp:cNvSpPr/>
      </dsp:nvSpPr>
      <dsp:spPr>
        <a:xfrm>
          <a:off x="5419031" y="2429412"/>
          <a:ext cx="934706" cy="80537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EA813441-46B1-4A20-A923-51541991B54B}">
      <dsp:nvSpPr>
        <dsp:cNvPr id="0" name=""/>
        <dsp:cNvSpPr/>
      </dsp:nvSpPr>
      <dsp:spPr>
        <a:xfrm>
          <a:off x="4866966" y="1080275"/>
          <a:ext cx="2030192" cy="1756354"/>
        </a:xfrm>
        <a:prstGeom prst="hexagon">
          <a:avLst>
            <a:gd name="adj" fmla="val 28570"/>
            <a:gd name="vf" fmla="val 11547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Professional Development</a:t>
          </a:r>
        </a:p>
      </dsp:txBody>
      <dsp:txXfrm>
        <a:off x="5203412" y="1371340"/>
        <a:ext cx="1357300" cy="1174224"/>
      </dsp:txXfrm>
    </dsp:sp>
    <dsp:sp modelId="{92258DD6-2E98-4AD2-8949-AC28081D897C}">
      <dsp:nvSpPr>
        <dsp:cNvPr id="0" name=""/>
        <dsp:cNvSpPr/>
      </dsp:nvSpPr>
      <dsp:spPr>
        <a:xfrm>
          <a:off x="4661239" y="4128974"/>
          <a:ext cx="934706" cy="80537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0A843F67-7D9A-41BB-B9C3-17A00CBB6A71}">
      <dsp:nvSpPr>
        <dsp:cNvPr id="0" name=""/>
        <dsp:cNvSpPr/>
      </dsp:nvSpPr>
      <dsp:spPr>
        <a:xfrm>
          <a:off x="4866966" y="3203972"/>
          <a:ext cx="2030192" cy="1756354"/>
        </a:xfrm>
        <a:prstGeom prst="hexagon">
          <a:avLst>
            <a:gd name="adj" fmla="val 28570"/>
            <a:gd name="vf" fmla="val 11547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Mentor Support</a:t>
          </a:r>
        </a:p>
      </dsp:txBody>
      <dsp:txXfrm>
        <a:off x="5203412" y="3495037"/>
        <a:ext cx="1357300" cy="1174224"/>
      </dsp:txXfrm>
    </dsp:sp>
    <dsp:sp modelId="{22E2DB15-1D59-4351-AFB0-2886144752C1}">
      <dsp:nvSpPr>
        <dsp:cNvPr id="0" name=""/>
        <dsp:cNvSpPr/>
      </dsp:nvSpPr>
      <dsp:spPr>
        <a:xfrm>
          <a:off x="2781452" y="4305395"/>
          <a:ext cx="934706" cy="80537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A6FC2CD4-E5DA-4FFE-AB82-00F34963F86C}">
      <dsp:nvSpPr>
        <dsp:cNvPr id="0" name=""/>
        <dsp:cNvSpPr/>
      </dsp:nvSpPr>
      <dsp:spPr>
        <a:xfrm>
          <a:off x="3005044" y="4285457"/>
          <a:ext cx="2030192" cy="1756354"/>
        </a:xfrm>
        <a:prstGeom prst="hexagon">
          <a:avLst>
            <a:gd name="adj" fmla="val 28570"/>
            <a:gd name="vf" fmla="val 11547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Growth Plan or Portfolio</a:t>
          </a:r>
        </a:p>
      </dsp:txBody>
      <dsp:txXfrm>
        <a:off x="3341490" y="4576522"/>
        <a:ext cx="1357300" cy="1174224"/>
      </dsp:txXfrm>
    </dsp:sp>
    <dsp:sp modelId="{14ABBE99-3A0E-4680-895E-0A44A75307EB}">
      <dsp:nvSpPr>
        <dsp:cNvPr id="0" name=""/>
        <dsp:cNvSpPr/>
      </dsp:nvSpPr>
      <dsp:spPr>
        <a:xfrm>
          <a:off x="1672713" y="2800379"/>
          <a:ext cx="934706" cy="80537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93775A0B-E228-4EB5-8057-A83DFE6E044D}">
      <dsp:nvSpPr>
        <dsp:cNvPr id="0" name=""/>
        <dsp:cNvSpPr/>
      </dsp:nvSpPr>
      <dsp:spPr>
        <a:xfrm>
          <a:off x="1134478" y="3205181"/>
          <a:ext cx="2030192" cy="1756354"/>
        </a:xfrm>
        <a:prstGeom prst="hexagon">
          <a:avLst>
            <a:gd name="adj" fmla="val 28570"/>
            <a:gd name="vf" fmla="val 11547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Reflection</a:t>
          </a:r>
        </a:p>
      </dsp:txBody>
      <dsp:txXfrm>
        <a:off x="1470924" y="3496246"/>
        <a:ext cx="1357300" cy="1174224"/>
      </dsp:txXfrm>
    </dsp:sp>
    <dsp:sp modelId="{57116D04-3171-4E08-82CA-957CC93569A9}">
      <dsp:nvSpPr>
        <dsp:cNvPr id="0" name=""/>
        <dsp:cNvSpPr/>
      </dsp:nvSpPr>
      <dsp:spPr>
        <a:xfrm>
          <a:off x="1134478" y="1077859"/>
          <a:ext cx="2030192" cy="1756354"/>
        </a:xfrm>
        <a:prstGeom prst="hexagon">
          <a:avLst>
            <a:gd name="adj" fmla="val 28570"/>
            <a:gd name="vf" fmla="val 11547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Initial to Professional License</a:t>
          </a:r>
        </a:p>
      </dsp:txBody>
      <dsp:txXfrm>
        <a:off x="1470924" y="1368924"/>
        <a:ext cx="1357300" cy="117422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8301B4-905F-40E4-9A43-679244613EBA}">
      <dsp:nvSpPr>
        <dsp:cNvPr id="0" name=""/>
        <dsp:cNvSpPr/>
      </dsp:nvSpPr>
      <dsp:spPr>
        <a:xfrm>
          <a:off x="513899" y="1064559"/>
          <a:ext cx="1578375" cy="1578375"/>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D5CCAD-C0C8-4B63-8F36-C3A1BEBB8375}">
      <dsp:nvSpPr>
        <dsp:cNvPr id="0" name=""/>
        <dsp:cNvSpPr/>
      </dsp:nvSpPr>
      <dsp:spPr>
        <a:xfrm>
          <a:off x="850274" y="1400934"/>
          <a:ext cx="905625" cy="905625"/>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DB27825-764C-4EC6-82DC-7E723D0246DF}">
      <dsp:nvSpPr>
        <dsp:cNvPr id="0" name=""/>
        <dsp:cNvSpPr/>
      </dsp:nvSpPr>
      <dsp:spPr>
        <a:xfrm>
          <a:off x="9336" y="3134559"/>
          <a:ext cx="2587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90000"/>
            </a:lnSpc>
            <a:spcBef>
              <a:spcPct val="0"/>
            </a:spcBef>
            <a:spcAft>
              <a:spcPct val="35000"/>
            </a:spcAft>
            <a:buNone/>
            <a:defRPr cap="all"/>
          </a:pPr>
          <a:r>
            <a:rPr lang="en-US" sz="2300" kern="1200" dirty="0"/>
            <a:t>Growth Plan &amp; Reflection Process</a:t>
          </a:r>
        </a:p>
      </dsp:txBody>
      <dsp:txXfrm>
        <a:off x="9336" y="3134559"/>
        <a:ext cx="2587500" cy="720000"/>
      </dsp:txXfrm>
    </dsp:sp>
    <dsp:sp modelId="{76863A41-4B68-448E-A0AA-479D58C228BA}">
      <dsp:nvSpPr>
        <dsp:cNvPr id="0" name=""/>
        <dsp:cNvSpPr/>
      </dsp:nvSpPr>
      <dsp:spPr>
        <a:xfrm>
          <a:off x="3554212" y="1064559"/>
          <a:ext cx="1578375" cy="1578375"/>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1052AF-869C-4B18-9666-D33069269100}">
      <dsp:nvSpPr>
        <dsp:cNvPr id="0" name=""/>
        <dsp:cNvSpPr/>
      </dsp:nvSpPr>
      <dsp:spPr>
        <a:xfrm>
          <a:off x="3890587" y="1400934"/>
          <a:ext cx="905625" cy="905625"/>
        </a:xfrm>
        <a:prstGeom prst="rect">
          <a:avLst/>
        </a:prstGeom>
        <a:blipFill>
          <a:blip xmlns:r="http://schemas.openxmlformats.org/officeDocument/2006/relationships" r:embed="rId2"/>
          <a:srcRect/>
          <a:stretch>
            <a:fillRect l="-4000" r="-4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B07DF84-88F5-4478-B2EC-CDD4B1B1559E}">
      <dsp:nvSpPr>
        <dsp:cNvPr id="0" name=""/>
        <dsp:cNvSpPr/>
      </dsp:nvSpPr>
      <dsp:spPr>
        <a:xfrm>
          <a:off x="3049649" y="3134559"/>
          <a:ext cx="2587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90000"/>
            </a:lnSpc>
            <a:spcBef>
              <a:spcPct val="0"/>
            </a:spcBef>
            <a:spcAft>
              <a:spcPct val="35000"/>
            </a:spcAft>
            <a:buNone/>
            <a:defRPr cap="all"/>
          </a:pPr>
          <a:r>
            <a:rPr lang="en-US" sz="2300" kern="1200"/>
            <a:t>Mentor Support</a:t>
          </a:r>
        </a:p>
      </dsp:txBody>
      <dsp:txXfrm>
        <a:off x="3049649" y="3134559"/>
        <a:ext cx="2587500" cy="720000"/>
      </dsp:txXfrm>
    </dsp:sp>
    <dsp:sp modelId="{6526AA84-19DF-412D-B81D-9E97A5E59063}">
      <dsp:nvSpPr>
        <dsp:cNvPr id="0" name=""/>
        <dsp:cNvSpPr/>
      </dsp:nvSpPr>
      <dsp:spPr>
        <a:xfrm>
          <a:off x="6594524" y="1064559"/>
          <a:ext cx="1578375" cy="1578375"/>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D3F4826-28BE-4662-812D-F60E6F6C2F6A}">
      <dsp:nvSpPr>
        <dsp:cNvPr id="0" name=""/>
        <dsp:cNvSpPr/>
      </dsp:nvSpPr>
      <dsp:spPr>
        <a:xfrm>
          <a:off x="6930899" y="1400934"/>
          <a:ext cx="905625" cy="905625"/>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7523EBC-D8F6-4FBD-AE4B-9921BBE5E965}">
      <dsp:nvSpPr>
        <dsp:cNvPr id="0" name=""/>
        <dsp:cNvSpPr/>
      </dsp:nvSpPr>
      <dsp:spPr>
        <a:xfrm>
          <a:off x="6089962" y="3134559"/>
          <a:ext cx="2587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90000"/>
            </a:lnSpc>
            <a:spcBef>
              <a:spcPct val="0"/>
            </a:spcBef>
            <a:spcAft>
              <a:spcPct val="35000"/>
            </a:spcAft>
            <a:buNone/>
            <a:defRPr cap="all"/>
          </a:pPr>
          <a:r>
            <a:rPr lang="en-US" sz="2300" kern="1200"/>
            <a:t>Professional Development</a:t>
          </a:r>
        </a:p>
      </dsp:txBody>
      <dsp:txXfrm>
        <a:off x="6089962" y="3134559"/>
        <a:ext cx="2587500" cy="72000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890717-5499-4A64-85E8-7BC95D8301E7}" type="datetimeFigureOut">
              <a:rPr lang="en-US" smtClean="0"/>
              <a:t>8/17/2022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73735C-635C-4FC1-95D1-562A3E474DEA}" type="slidenum">
              <a:rPr lang="en-US" smtClean="0"/>
              <a:t>‹#›</a:t>
            </a:fld>
            <a:endParaRPr lang="en-US"/>
          </a:p>
        </p:txBody>
      </p:sp>
    </p:spTree>
    <p:extLst>
      <p:ext uri="{BB962C8B-B14F-4D97-AF65-F5344CB8AC3E}">
        <p14:creationId xmlns:p14="http://schemas.microsoft.com/office/powerpoint/2010/main" val="34244202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cde.state.co.us/cdechart/amcandinductionprogram"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SourceSansProRegular"/>
              </a:rPr>
              <a:t>AMC is designed to build leadership capacity among new charter school administrators and those aspiring to be charter school administrators. We believe that increasing administrators’ leadership skills will  positively impact teachers, school culture, school operations, and ultimately student achievement. </a:t>
            </a:r>
            <a:endParaRPr lang="en-US" dirty="0"/>
          </a:p>
        </p:txBody>
      </p:sp>
      <p:sp>
        <p:nvSpPr>
          <p:cNvPr id="4" name="Slide Number Placeholder 3"/>
          <p:cNvSpPr>
            <a:spLocks noGrp="1"/>
          </p:cNvSpPr>
          <p:nvPr>
            <p:ph type="sldNum" sz="quarter" idx="5"/>
          </p:nvPr>
        </p:nvSpPr>
        <p:spPr/>
        <p:txBody>
          <a:bodyPr/>
          <a:lstStyle/>
          <a:p>
            <a:fld id="{5873735C-635C-4FC1-95D1-562A3E474DEA}" type="slidenum">
              <a:rPr lang="en-US" smtClean="0"/>
              <a:t>2</a:t>
            </a:fld>
            <a:endParaRPr lang="en-US"/>
          </a:p>
        </p:txBody>
      </p:sp>
    </p:spTree>
    <p:extLst>
      <p:ext uri="{BB962C8B-B14F-4D97-AF65-F5344CB8AC3E}">
        <p14:creationId xmlns:p14="http://schemas.microsoft.com/office/powerpoint/2010/main" val="1343656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73735C-635C-4FC1-95D1-562A3E474DEA}" type="slidenum">
              <a:rPr lang="en-US" smtClean="0"/>
              <a:t>4</a:t>
            </a:fld>
            <a:endParaRPr lang="en-US"/>
          </a:p>
        </p:txBody>
      </p:sp>
    </p:spTree>
    <p:extLst>
      <p:ext uri="{BB962C8B-B14F-4D97-AF65-F5344CB8AC3E}">
        <p14:creationId xmlns:p14="http://schemas.microsoft.com/office/powerpoint/2010/main" val="2442805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AMC Induction participant is required to develop a Professional Growth Plan. Participants and their mentors review the Colorado Principal/Administrator Quality Standards and set goals to strengthen the participant’s practice in one or more of the standards. The plan also outlines action steps the participant will take to reach the goals by the end of the school year.</a:t>
            </a:r>
          </a:p>
          <a:p>
            <a:endParaRPr lang="en-US" dirty="0"/>
          </a:p>
          <a:p>
            <a:r>
              <a:rPr lang="en-US" dirty="0"/>
              <a:t>The Professional Growth Plan is reviewed at each mentoring meeting and used as a tool to engage in conversation about the participant’s successes and challenges. Action steps are adjusted as required.</a:t>
            </a:r>
          </a:p>
          <a:p>
            <a:endParaRPr lang="en-US" dirty="0"/>
          </a:p>
          <a:p>
            <a:r>
              <a:rPr lang="en-US" dirty="0"/>
              <a:t>At the end of each month, the participant and mentor complete and submit reflection forms documenting the work that they have accomplished in relation to the Professional Growth Plan.</a:t>
            </a:r>
          </a:p>
          <a:p>
            <a:endParaRPr lang="en-US" dirty="0"/>
          </a:p>
          <a:p>
            <a:r>
              <a:rPr lang="en-US" dirty="0"/>
              <a:t>Each AMC Induction participant selects a mentor who will provide 32 hours of coaching and support throughout the year. AMC mentors are experienced charter school leaders who understand the Colorado charter school landscape and have a commitment to developing leadership in others. They assist participants in developing professional growth plan goals, share ideas and experiences and help AMC Induction participants navigate the complex challenges faced by charter school leaders. </a:t>
            </a:r>
          </a:p>
          <a:p>
            <a:endParaRPr lang="en-US" dirty="0"/>
          </a:p>
          <a:p>
            <a:r>
              <a:rPr lang="en-US" b="0" i="0" dirty="0">
                <a:solidFill>
                  <a:srgbClr val="000000"/>
                </a:solidFill>
                <a:effectLst/>
                <a:latin typeface="Arial" panose="020B0604020202020204" pitchFamily="34" charset="0"/>
              </a:rPr>
              <a:t>CDE Schools of Choice Unit offers six </a:t>
            </a:r>
            <a:r>
              <a:rPr lang="en-US" b="1" i="0" u="none" strike="noStrike" dirty="0">
                <a:solidFill>
                  <a:srgbClr val="455FA9"/>
                </a:solidFill>
                <a:effectLst/>
                <a:latin typeface="Arial" panose="020B0604020202020204" pitchFamily="34" charset="0"/>
                <a:hlinkClick r:id="rId3"/>
              </a:rPr>
              <a:t>Administrator Mentoring Cohort Meetings</a:t>
            </a:r>
            <a:r>
              <a:rPr lang="en-US" b="1" i="0" dirty="0">
                <a:solidFill>
                  <a:srgbClr val="000000"/>
                </a:solidFill>
                <a:effectLst/>
                <a:latin typeface="Arial" panose="020B0604020202020204" pitchFamily="34" charset="0"/>
              </a:rPr>
              <a:t> </a:t>
            </a:r>
            <a:r>
              <a:rPr lang="en-US" b="0" i="0" dirty="0">
                <a:solidFill>
                  <a:srgbClr val="000000"/>
                </a:solidFill>
                <a:effectLst/>
                <a:latin typeface="Arial" panose="020B0604020202020204" pitchFamily="34" charset="0"/>
              </a:rPr>
              <a:t>throughout the year. CSI offers Regional and All School Leader Meetings. Topics are aligned to the school calendar to provide just-in-time training. Sessions allow for interaction with peers and also provide time for personal reflection to consider how ideas presented can strengthen leadership in your role and impact staff and student outcomes.</a:t>
            </a:r>
            <a:endParaRPr lang="en-US" dirty="0"/>
          </a:p>
        </p:txBody>
      </p:sp>
      <p:sp>
        <p:nvSpPr>
          <p:cNvPr id="4" name="Slide Number Placeholder 3"/>
          <p:cNvSpPr>
            <a:spLocks noGrp="1"/>
          </p:cNvSpPr>
          <p:nvPr>
            <p:ph type="sldNum" sz="quarter" idx="5"/>
          </p:nvPr>
        </p:nvSpPr>
        <p:spPr/>
        <p:txBody>
          <a:bodyPr/>
          <a:lstStyle/>
          <a:p>
            <a:fld id="{5873735C-635C-4FC1-95D1-562A3E474DEA}" type="slidenum">
              <a:rPr lang="en-US" smtClean="0"/>
              <a:t>6</a:t>
            </a:fld>
            <a:endParaRPr lang="en-US"/>
          </a:p>
        </p:txBody>
      </p:sp>
    </p:spTree>
    <p:extLst>
      <p:ext uri="{BB962C8B-B14F-4D97-AF65-F5344CB8AC3E}">
        <p14:creationId xmlns:p14="http://schemas.microsoft.com/office/powerpoint/2010/main" val="11361790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73735C-635C-4FC1-95D1-562A3E474DEA}" type="slidenum">
              <a:rPr lang="en-US" smtClean="0"/>
              <a:t>8</a:t>
            </a:fld>
            <a:endParaRPr lang="en-US"/>
          </a:p>
        </p:txBody>
      </p:sp>
    </p:spTree>
    <p:extLst>
      <p:ext uri="{BB962C8B-B14F-4D97-AF65-F5344CB8AC3E}">
        <p14:creationId xmlns:p14="http://schemas.microsoft.com/office/powerpoint/2010/main" val="42277106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55207"/>
            <a:ext cx="7772400"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685800" y="3885824"/>
            <a:ext cx="6858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Shape 11"/>
          <p:cNvSpPr/>
          <p:nvPr userDrawn="1"/>
        </p:nvSpPr>
        <p:spPr>
          <a:xfrm>
            <a:off x="4453685" y="3469353"/>
            <a:ext cx="541350" cy="102900"/>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8" name="Shape 12"/>
          <p:cNvSpPr/>
          <p:nvPr userDrawn="1"/>
        </p:nvSpPr>
        <p:spPr>
          <a:xfrm>
            <a:off x="4994897" y="3469353"/>
            <a:ext cx="541350"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13"/>
          <p:cNvSpPr/>
          <p:nvPr userDrawn="1"/>
        </p:nvSpPr>
        <p:spPr>
          <a:xfrm>
            <a:off x="0" y="3469353"/>
            <a:ext cx="541350"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14"/>
          <p:cNvSpPr/>
          <p:nvPr userDrawn="1"/>
        </p:nvSpPr>
        <p:spPr>
          <a:xfrm>
            <a:off x="541070" y="3469353"/>
            <a:ext cx="3912525"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56000" y="6040774"/>
            <a:ext cx="1694376" cy="529038"/>
          </a:xfrm>
          <a:prstGeom prst="rect">
            <a:avLst/>
          </a:prstGeom>
        </p:spPr>
      </p:pic>
    </p:spTree>
    <p:extLst>
      <p:ext uri="{BB962C8B-B14F-4D97-AF65-F5344CB8AC3E}">
        <p14:creationId xmlns:p14="http://schemas.microsoft.com/office/powerpoint/2010/main" val="27494125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31"/>
        <p:cNvGrpSpPr/>
        <p:nvPr/>
      </p:nvGrpSpPr>
      <p:grpSpPr>
        <a:xfrm>
          <a:off x="0" y="0"/>
          <a:ext cx="0" cy="0"/>
          <a:chOff x="0" y="0"/>
          <a:chExt cx="0" cy="0"/>
        </a:xfrm>
      </p:grpSpPr>
      <p:sp>
        <p:nvSpPr>
          <p:cNvPr id="32" name="Shape 32"/>
          <p:cNvSpPr txBox="1">
            <a:spLocks noGrp="1"/>
          </p:cNvSpPr>
          <p:nvPr>
            <p:ph type="title" hasCustomPrompt="1"/>
          </p:nvPr>
        </p:nvSpPr>
        <p:spPr>
          <a:xfrm>
            <a:off x="893700" y="274650"/>
            <a:ext cx="6462600" cy="1143000"/>
          </a:xfrm>
          <a:prstGeom prst="rect">
            <a:avLst/>
          </a:prstGeom>
        </p:spPr>
        <p:txBody>
          <a:bodyPr spcFirstLastPara="1" wrap="square" lIns="91425" tIns="91425" rIns="91425" bIns="91425" anchor="b" anchorCtr="0"/>
          <a:lstStyle>
            <a:lvl1pPr lvl="0">
              <a:spcBef>
                <a:spcPts val="0"/>
              </a:spcBef>
              <a:spcAft>
                <a:spcPts val="0"/>
              </a:spcAft>
              <a:buSzPts val="3600"/>
              <a:buNone/>
              <a:defRPr>
                <a:solidFill>
                  <a:srgbClr val="97ABBC"/>
                </a:solidFill>
                <a:latin typeface="+mj-lt"/>
                <a:ea typeface="Arial Unicode MS" panose="020B0604020202020204" pitchFamily="34" charset="-128"/>
                <a:cs typeface="Arial Unicode MS" panose="020B0604020202020204" pitchFamily="34" charset="-128"/>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r>
              <a:rPr lang="en-US" dirty="0"/>
              <a:t>Title</a:t>
            </a:r>
            <a:endParaRPr dirty="0"/>
          </a:p>
        </p:txBody>
      </p:sp>
      <p:sp>
        <p:nvSpPr>
          <p:cNvPr id="33" name="Shape 33"/>
          <p:cNvSpPr txBox="1">
            <a:spLocks noGrp="1"/>
          </p:cNvSpPr>
          <p:nvPr>
            <p:ph type="body" idx="1" hasCustomPrompt="1"/>
          </p:nvPr>
        </p:nvSpPr>
        <p:spPr>
          <a:xfrm>
            <a:off x="893700" y="1831450"/>
            <a:ext cx="6462600" cy="4736400"/>
          </a:xfrm>
          <a:prstGeom prst="rect">
            <a:avLst/>
          </a:prstGeom>
        </p:spPr>
        <p:txBody>
          <a:bodyPr spcFirstLastPara="1" wrap="square" lIns="91425" tIns="91425" rIns="91425" bIns="91425" anchor="t" anchorCtr="0"/>
          <a:lstStyle>
            <a:lvl1pPr marL="457200" lvl="0" indent="-419100">
              <a:spcBef>
                <a:spcPts val="600"/>
              </a:spcBef>
              <a:spcAft>
                <a:spcPts val="0"/>
              </a:spcAft>
              <a:buSzPts val="3000"/>
              <a:buChar char="▷"/>
              <a:defRPr sz="2400">
                <a:solidFill>
                  <a:srgbClr val="677480"/>
                </a:solidFill>
                <a:latin typeface="+mj-lt"/>
                <a:ea typeface="Arial Unicode MS" panose="020B0604020202020204" pitchFamily="34" charset="-128"/>
                <a:cs typeface="Arial Unicode MS" panose="020B0604020202020204" pitchFamily="34" charset="-128"/>
              </a:defRPr>
            </a:lvl1pPr>
            <a:lvl2pPr marL="914400" lvl="1" indent="-381000">
              <a:spcBef>
                <a:spcPts val="0"/>
              </a:spcBef>
              <a:spcAft>
                <a:spcPts val="0"/>
              </a:spcAft>
              <a:buSzPts val="2400"/>
              <a:buChar char="○"/>
              <a:defRPr sz="1800">
                <a:latin typeface="+mn-lt"/>
              </a:defRPr>
            </a:lvl2pPr>
            <a:lvl3pPr marL="1371600" lvl="2" indent="-381000">
              <a:spcBef>
                <a:spcPts val="0"/>
              </a:spcBef>
              <a:spcAft>
                <a:spcPts val="0"/>
              </a:spcAft>
              <a:buSzPts val="24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r>
              <a:rPr lang="en-US" dirty="0"/>
              <a:t>Text</a:t>
            </a:r>
          </a:p>
          <a:p>
            <a:pPr lvl="1"/>
            <a:r>
              <a:rPr lang="en-US" dirty="0">
                <a:latin typeface="+mn-lt"/>
              </a:rPr>
              <a:t>Text</a:t>
            </a:r>
            <a:endParaRPr dirty="0"/>
          </a:p>
        </p:txBody>
      </p:sp>
      <p:sp>
        <p:nvSpPr>
          <p:cNvPr id="34" name="Shape 34"/>
          <p:cNvSpPr/>
          <p:nvPr/>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5" name="Shape 35"/>
          <p:cNvSpPr/>
          <p:nvPr/>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6" name="Shape 36"/>
          <p:cNvSpPr/>
          <p:nvPr/>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 name="Shape 37"/>
          <p:cNvSpPr/>
          <p:nvPr/>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8" name="Shape 38"/>
          <p:cNvSpPr txBox="1">
            <a:spLocks noGrp="1"/>
          </p:cNvSpPr>
          <p:nvPr>
            <p:ph type="sldNum" idx="12"/>
          </p:nvPr>
        </p:nvSpPr>
        <p:spPr>
          <a:xfrm>
            <a:off x="8480575" y="6364177"/>
            <a:ext cx="548700" cy="417900"/>
          </a:xfrm>
          <a:prstGeom prst="rect">
            <a:avLst/>
          </a:prstGeom>
        </p:spPr>
        <p:txBody>
          <a:bodyPr spcFirstLastPara="1" wrap="square" lIns="91425" tIns="91425" rIns="91425" bIns="91425" anchor="t" anchorCtr="0">
            <a:noAutofit/>
          </a:bodyPr>
          <a:lstStyle>
            <a:lvl1pPr lvl="0">
              <a:buNone/>
              <a:defRPr>
                <a:latin typeface="+mn-lt"/>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Tree>
    <p:extLst>
      <p:ext uri="{BB962C8B-B14F-4D97-AF65-F5344CB8AC3E}">
        <p14:creationId xmlns:p14="http://schemas.microsoft.com/office/powerpoint/2010/main" val="15546476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55207"/>
            <a:ext cx="7772400"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685800" y="3885824"/>
            <a:ext cx="6858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Shape 11"/>
          <p:cNvSpPr/>
          <p:nvPr userDrawn="1"/>
        </p:nvSpPr>
        <p:spPr>
          <a:xfrm>
            <a:off x="4453685" y="3469353"/>
            <a:ext cx="541350" cy="102900"/>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8" name="Shape 12"/>
          <p:cNvSpPr/>
          <p:nvPr userDrawn="1"/>
        </p:nvSpPr>
        <p:spPr>
          <a:xfrm>
            <a:off x="4994897" y="3469353"/>
            <a:ext cx="541350"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13"/>
          <p:cNvSpPr/>
          <p:nvPr userDrawn="1"/>
        </p:nvSpPr>
        <p:spPr>
          <a:xfrm>
            <a:off x="0" y="3469353"/>
            <a:ext cx="541350"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14"/>
          <p:cNvSpPr/>
          <p:nvPr userDrawn="1"/>
        </p:nvSpPr>
        <p:spPr>
          <a:xfrm>
            <a:off x="541070" y="3469353"/>
            <a:ext cx="3912525"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56000" y="6040774"/>
            <a:ext cx="1694376" cy="529038"/>
          </a:xfrm>
          <a:prstGeom prst="rect">
            <a:avLst/>
          </a:prstGeom>
        </p:spPr>
      </p:pic>
    </p:spTree>
    <p:extLst>
      <p:ext uri="{BB962C8B-B14F-4D97-AF65-F5344CB8AC3E}">
        <p14:creationId xmlns:p14="http://schemas.microsoft.com/office/powerpoint/2010/main" val="17175785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hape 34"/>
          <p:cNvSpPr/>
          <p:nvPr userDrawn="1"/>
        </p:nvSpPr>
        <p:spPr>
          <a:xfrm>
            <a:off x="5696953" y="6755101"/>
            <a:ext cx="1401679" cy="110921"/>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8" name="Shape 35"/>
          <p:cNvSpPr/>
          <p:nvPr userDrawn="1"/>
        </p:nvSpPr>
        <p:spPr>
          <a:xfrm>
            <a:off x="7098631" y="6755100"/>
            <a:ext cx="2045369"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36"/>
          <p:cNvSpPr/>
          <p:nvPr userDrawn="1"/>
        </p:nvSpPr>
        <p:spPr>
          <a:xfrm>
            <a:off x="0" y="6755100"/>
            <a:ext cx="1473867"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37"/>
          <p:cNvSpPr/>
          <p:nvPr userDrawn="1"/>
        </p:nvSpPr>
        <p:spPr>
          <a:xfrm>
            <a:off x="1473868" y="6755100"/>
            <a:ext cx="4223084"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3737" y="122933"/>
            <a:ext cx="986625" cy="174724"/>
          </a:xfrm>
          <a:prstGeom prst="rect">
            <a:avLst/>
          </a:prstGeom>
        </p:spPr>
      </p:pic>
    </p:spTree>
    <p:extLst>
      <p:ext uri="{BB962C8B-B14F-4D97-AF65-F5344CB8AC3E}">
        <p14:creationId xmlns:p14="http://schemas.microsoft.com/office/powerpoint/2010/main" val="15346663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1pPr>
              <a:defRPr>
                <a:solidFill>
                  <a:srgbClr val="455FA9"/>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lvl1pPr>
              <a:defRPr>
                <a:solidFill>
                  <a:srgbClr val="455FA9"/>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hape 34"/>
          <p:cNvSpPr/>
          <p:nvPr userDrawn="1"/>
        </p:nvSpPr>
        <p:spPr>
          <a:xfrm>
            <a:off x="5696953" y="6755101"/>
            <a:ext cx="1401679" cy="110921"/>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35"/>
          <p:cNvSpPr/>
          <p:nvPr userDrawn="1"/>
        </p:nvSpPr>
        <p:spPr>
          <a:xfrm>
            <a:off x="7098631" y="6755100"/>
            <a:ext cx="2045369"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36"/>
          <p:cNvSpPr/>
          <p:nvPr userDrawn="1"/>
        </p:nvSpPr>
        <p:spPr>
          <a:xfrm>
            <a:off x="0" y="6755100"/>
            <a:ext cx="1473867"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1" name="Shape 37"/>
          <p:cNvSpPr/>
          <p:nvPr userDrawn="1"/>
        </p:nvSpPr>
        <p:spPr>
          <a:xfrm>
            <a:off x="1473868" y="6755100"/>
            <a:ext cx="4223084"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3737" y="122933"/>
            <a:ext cx="986625" cy="174724"/>
          </a:xfrm>
          <a:prstGeom prst="rect">
            <a:avLst/>
          </a:prstGeom>
        </p:spPr>
      </p:pic>
    </p:spTree>
    <p:extLst>
      <p:ext uri="{BB962C8B-B14F-4D97-AF65-F5344CB8AC3E}">
        <p14:creationId xmlns:p14="http://schemas.microsoft.com/office/powerpoint/2010/main" val="41652465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Shape 26"/>
          <p:cNvSpPr/>
          <p:nvPr userDrawn="1"/>
        </p:nvSpPr>
        <p:spPr>
          <a:xfrm>
            <a:off x="4967681" y="2071863"/>
            <a:ext cx="1467900" cy="102035"/>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4" name="Shape 27"/>
          <p:cNvSpPr/>
          <p:nvPr userDrawn="1"/>
        </p:nvSpPr>
        <p:spPr>
          <a:xfrm>
            <a:off x="6435581" y="2071864"/>
            <a:ext cx="2720451" cy="102035"/>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5" name="Shape 28"/>
          <p:cNvSpPr/>
          <p:nvPr userDrawn="1"/>
        </p:nvSpPr>
        <p:spPr>
          <a:xfrm>
            <a:off x="0" y="2071861"/>
            <a:ext cx="2364206" cy="102035"/>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6" name="Shape 29"/>
          <p:cNvSpPr/>
          <p:nvPr userDrawn="1"/>
        </p:nvSpPr>
        <p:spPr>
          <a:xfrm>
            <a:off x="2364205" y="2071862"/>
            <a:ext cx="1753412" cy="102035"/>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7" name="Shape 25"/>
          <p:cNvSpPr txBox="1"/>
          <p:nvPr userDrawn="1"/>
        </p:nvSpPr>
        <p:spPr>
          <a:xfrm>
            <a:off x="3766612" y="1552771"/>
            <a:ext cx="1467900" cy="871500"/>
          </a:xfrm>
          <a:prstGeom prst="rect">
            <a:avLst/>
          </a:prstGeom>
          <a:noFill/>
          <a:ln>
            <a:noFill/>
          </a:ln>
        </p:spPr>
        <p:txBody>
          <a:bodyPr spcFirstLastPara="1" wrap="square" lIns="68569" tIns="68569" rIns="68569" bIns="68569" anchor="t" anchorCtr="0">
            <a:noAutofit/>
          </a:bodyPr>
          <a:lstStyle/>
          <a:p>
            <a:pPr marL="0" lvl="0" indent="0" algn="ctr">
              <a:spcBef>
                <a:spcPts val="0"/>
              </a:spcBef>
              <a:spcAft>
                <a:spcPts val="0"/>
              </a:spcAft>
              <a:buNone/>
            </a:pPr>
            <a:r>
              <a:rPr lang="en" sz="7200" b="1" dirty="0">
                <a:solidFill>
                  <a:srgbClr val="97ABBC"/>
                </a:solidFill>
                <a:latin typeface="Arial" panose="020B0604020202020204" pitchFamily="34" charset="0"/>
                <a:cs typeface="Arial" panose="020B0604020202020204" pitchFamily="34" charset="0"/>
              </a:rPr>
              <a:t>“</a:t>
            </a:r>
            <a:endParaRPr sz="7200" b="1" dirty="0">
              <a:solidFill>
                <a:srgbClr val="97ABBC"/>
              </a:solidFill>
              <a:latin typeface="Arial" panose="020B0604020202020204" pitchFamily="34" charset="0"/>
              <a:cs typeface="Arial" panose="020B0604020202020204" pitchFamily="34" charset="0"/>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9911" y="146610"/>
            <a:ext cx="986625" cy="174724"/>
          </a:xfrm>
          <a:prstGeom prst="rect">
            <a:avLst/>
          </a:prstGeom>
        </p:spPr>
      </p:pic>
      <p:sp>
        <p:nvSpPr>
          <p:cNvPr id="10" name="Text Placeholder 9"/>
          <p:cNvSpPr>
            <a:spLocks noGrp="1"/>
          </p:cNvSpPr>
          <p:nvPr>
            <p:ph type="body" sz="quarter" idx="10"/>
          </p:nvPr>
        </p:nvSpPr>
        <p:spPr>
          <a:xfrm>
            <a:off x="1350036" y="2584133"/>
            <a:ext cx="6619875" cy="738187"/>
          </a:xfrm>
        </p:spPr>
        <p:txBody>
          <a:bodyPr>
            <a:normAutofit/>
          </a:bodyPr>
          <a:lstStyle>
            <a:lvl1pPr marL="0" indent="0" algn="ctr">
              <a:buNone/>
              <a:defRPr sz="2400"/>
            </a:lvl1pPr>
          </a:lstStyle>
          <a:p>
            <a:pPr lvl="0"/>
            <a:r>
              <a:rPr lang="en-US"/>
              <a:t>Click to edit Master text styles</a:t>
            </a:r>
          </a:p>
        </p:txBody>
      </p:sp>
    </p:spTree>
    <p:extLst>
      <p:ext uri="{BB962C8B-B14F-4D97-AF65-F5344CB8AC3E}">
        <p14:creationId xmlns:p14="http://schemas.microsoft.com/office/powerpoint/2010/main" val="24795346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7" name="Shape 60"/>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61"/>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62"/>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63"/>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6551677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Blurple">
    <p:bg>
      <p:bgPr>
        <a:solidFill>
          <a:srgbClr val="455FA9"/>
        </a:solidFill>
        <a:effectLst/>
      </p:bgPr>
    </p:bg>
    <p:spTree>
      <p:nvGrpSpPr>
        <p:cNvPr id="1" name=""/>
        <p:cNvGrpSpPr/>
        <p:nvPr/>
      </p:nvGrpSpPr>
      <p:grpSpPr>
        <a:xfrm>
          <a:off x="0" y="0"/>
          <a:ext cx="0" cy="0"/>
          <a:chOff x="0" y="0"/>
          <a:chExt cx="0" cy="0"/>
        </a:xfrm>
      </p:grpSpPr>
      <p:sp>
        <p:nvSpPr>
          <p:cNvPr id="5" name="Shape 79"/>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Shape 80"/>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 name="Shape 81"/>
          <p:cNvSpPr/>
          <p:nvPr userDrawn="1"/>
        </p:nvSpPr>
        <p:spPr>
          <a:xfrm>
            <a:off x="0" y="6755100"/>
            <a:ext cx="893700" cy="102900"/>
          </a:xfrm>
          <a:prstGeom prst="rect">
            <a:avLst/>
          </a:prstGeom>
          <a:solidFill>
            <a:srgbClr val="7C9B5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82"/>
          <p:cNvSpPr/>
          <p:nvPr userDrawn="1"/>
        </p:nvSpPr>
        <p:spPr>
          <a:xfrm>
            <a:off x="893710" y="6755100"/>
            <a:ext cx="64626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9" name="Picture 8"/>
          <p:cNvPicPr>
            <a:picLocks noChangeAspect="1"/>
          </p:cNvPicPr>
          <p:nvPr userDrawn="1"/>
        </p:nvPicPr>
        <p:blipFill>
          <a:blip r:embed="rId2" cstate="print">
            <a:biLevel thresh="25000"/>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10" name="Title 1"/>
          <p:cNvSpPr>
            <a:spLocks noGrp="1"/>
          </p:cNvSpPr>
          <p:nvPr>
            <p:ph type="title"/>
          </p:nvPr>
        </p:nvSpPr>
        <p:spPr>
          <a:xfrm>
            <a:off x="628650" y="365126"/>
            <a:ext cx="7886700" cy="1325563"/>
          </a:xfrm>
        </p:spPr>
        <p:txBody>
          <a:bodyPr/>
          <a:lstStyle>
            <a:lvl1pPr>
              <a:defRPr>
                <a:solidFill>
                  <a:schemeClr val="bg1"/>
                </a:solidFill>
              </a:defRPr>
            </a:lvl1pPr>
          </a:lstStyle>
          <a:p>
            <a:r>
              <a:rPr lang="en-US"/>
              <a:t>Click to edit Master title style</a:t>
            </a:r>
            <a:endParaRPr lang="en-US" dirty="0"/>
          </a:p>
        </p:txBody>
      </p:sp>
      <p:sp>
        <p:nvSpPr>
          <p:cNvPr id="11" name="Content Placeholder 2"/>
          <p:cNvSpPr>
            <a:spLocks noGrp="1"/>
          </p:cNvSpPr>
          <p:nvPr>
            <p:ph idx="1"/>
          </p:nvPr>
        </p:nvSpPr>
        <p:spPr>
          <a:xfrm>
            <a:off x="628650" y="1825625"/>
            <a:ext cx="7886700" cy="4351338"/>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221115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ocess Layout">
    <p:spTree>
      <p:nvGrpSpPr>
        <p:cNvPr id="1" name=""/>
        <p:cNvGrpSpPr/>
        <p:nvPr/>
      </p:nvGrpSpPr>
      <p:grpSpPr>
        <a:xfrm>
          <a:off x="0" y="0"/>
          <a:ext cx="0" cy="0"/>
          <a:chOff x="0" y="0"/>
          <a:chExt cx="0" cy="0"/>
        </a:xfrm>
      </p:grpSpPr>
      <p:sp>
        <p:nvSpPr>
          <p:cNvPr id="2" name="Title 1"/>
          <p:cNvSpPr>
            <a:spLocks noGrp="1"/>
          </p:cNvSpPr>
          <p:nvPr>
            <p:ph type="title"/>
          </p:nvPr>
        </p:nvSpPr>
        <p:spPr>
          <a:xfrm>
            <a:off x="552450" y="420341"/>
            <a:ext cx="7886700" cy="1325563"/>
          </a:xfrm>
        </p:spPr>
        <p:txBody>
          <a:bodyPr/>
          <a:lstStyle/>
          <a:p>
            <a:r>
              <a:rPr lang="en-US"/>
              <a:t>Click to edit Master title style</a:t>
            </a:r>
            <a:endParaRPr lang="en-US"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5" name="Shape 246"/>
          <p:cNvSpPr/>
          <p:nvPr/>
        </p:nvSpPr>
        <p:spPr>
          <a:xfrm>
            <a:off x="5632317" y="2669418"/>
            <a:ext cx="3305700" cy="669000"/>
          </a:xfrm>
          <a:prstGeom prst="chevron">
            <a:avLst>
              <a:gd name="adj" fmla="val 50000"/>
            </a:avLst>
          </a:prstGeom>
          <a:solidFill>
            <a:srgbClr val="C63F28"/>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Lato"/>
            </a:endParaRPr>
          </a:p>
        </p:txBody>
      </p:sp>
      <p:sp>
        <p:nvSpPr>
          <p:cNvPr id="8" name="Shape 249"/>
          <p:cNvSpPr/>
          <p:nvPr/>
        </p:nvSpPr>
        <p:spPr>
          <a:xfrm>
            <a:off x="0" y="2669632"/>
            <a:ext cx="3546900" cy="669000"/>
          </a:xfrm>
          <a:prstGeom prst="homePlate">
            <a:avLst>
              <a:gd name="adj" fmla="val 50000"/>
            </a:avLst>
          </a:prstGeom>
          <a:solidFill>
            <a:srgbClr val="008CA0"/>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sz="2400"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Raleway"/>
            </a:endParaRPr>
          </a:p>
        </p:txBody>
      </p:sp>
      <p:sp>
        <p:nvSpPr>
          <p:cNvPr id="11" name="Shape 252"/>
          <p:cNvSpPr/>
          <p:nvPr/>
        </p:nvSpPr>
        <p:spPr>
          <a:xfrm>
            <a:off x="2944204" y="2669418"/>
            <a:ext cx="3305700" cy="669000"/>
          </a:xfrm>
          <a:prstGeom prst="chevron">
            <a:avLst>
              <a:gd name="adj" fmla="val 50000"/>
            </a:avLst>
          </a:prstGeom>
          <a:solidFill>
            <a:srgbClr val="455FA9"/>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Lato"/>
            </a:endParaRPr>
          </a:p>
        </p:txBody>
      </p:sp>
      <p:sp>
        <p:nvSpPr>
          <p:cNvPr id="14" name="Shape 60"/>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 name="Shape 61"/>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 name="Shape 62"/>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 name="Shape 63"/>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Text Placeholder 5"/>
          <p:cNvSpPr>
            <a:spLocks noGrp="1"/>
          </p:cNvSpPr>
          <p:nvPr>
            <p:ph type="body" sz="quarter" idx="10"/>
          </p:nvPr>
        </p:nvSpPr>
        <p:spPr>
          <a:xfrm>
            <a:off x="304800"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21" name="Text Placeholder 5"/>
          <p:cNvSpPr>
            <a:spLocks noGrp="1"/>
          </p:cNvSpPr>
          <p:nvPr>
            <p:ph type="body" sz="quarter" idx="11"/>
          </p:nvPr>
        </p:nvSpPr>
        <p:spPr>
          <a:xfrm>
            <a:off x="3423590"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22" name="Text Placeholder 5"/>
          <p:cNvSpPr>
            <a:spLocks noGrp="1"/>
          </p:cNvSpPr>
          <p:nvPr>
            <p:ph type="body" sz="quarter" idx="12"/>
          </p:nvPr>
        </p:nvSpPr>
        <p:spPr>
          <a:xfrm>
            <a:off x="6269401"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9" name="Text Placeholder 8"/>
          <p:cNvSpPr>
            <a:spLocks noGrp="1"/>
          </p:cNvSpPr>
          <p:nvPr>
            <p:ph type="body" sz="quarter" idx="13"/>
          </p:nvPr>
        </p:nvSpPr>
        <p:spPr>
          <a:xfrm>
            <a:off x="304800" y="3527425"/>
            <a:ext cx="2430463" cy="2279650"/>
          </a:xfrm>
        </p:spPr>
        <p:txBody>
          <a:bodyPr>
            <a:normAutofit/>
          </a:bodyPr>
          <a:lstStyle>
            <a:lvl1pPr marL="0" indent="0">
              <a:buNone/>
              <a:defRPr sz="2000"/>
            </a:lvl1pPr>
          </a:lstStyle>
          <a:p>
            <a:pPr lvl="0"/>
            <a:r>
              <a:rPr lang="en-US"/>
              <a:t>Click to edit Master text styles</a:t>
            </a:r>
          </a:p>
        </p:txBody>
      </p:sp>
      <p:sp>
        <p:nvSpPr>
          <p:cNvPr id="23" name="Text Placeholder 8"/>
          <p:cNvSpPr>
            <a:spLocks noGrp="1"/>
          </p:cNvSpPr>
          <p:nvPr>
            <p:ph type="body" sz="quarter" idx="14"/>
          </p:nvPr>
        </p:nvSpPr>
        <p:spPr>
          <a:xfrm>
            <a:off x="3262494" y="3527425"/>
            <a:ext cx="2430463" cy="2279650"/>
          </a:xfrm>
        </p:spPr>
        <p:txBody>
          <a:bodyPr>
            <a:normAutofit/>
          </a:bodyPr>
          <a:lstStyle>
            <a:lvl1pPr marL="0" indent="0">
              <a:buNone/>
              <a:defRPr sz="2000"/>
            </a:lvl1pPr>
          </a:lstStyle>
          <a:p>
            <a:pPr lvl="0"/>
            <a:r>
              <a:rPr lang="en-US"/>
              <a:t>Click to edit Master text styles</a:t>
            </a:r>
          </a:p>
        </p:txBody>
      </p:sp>
      <p:sp>
        <p:nvSpPr>
          <p:cNvPr id="24" name="Text Placeholder 8"/>
          <p:cNvSpPr>
            <a:spLocks noGrp="1"/>
          </p:cNvSpPr>
          <p:nvPr>
            <p:ph type="body" sz="quarter" idx="15"/>
          </p:nvPr>
        </p:nvSpPr>
        <p:spPr>
          <a:xfrm>
            <a:off x="6220188" y="3527425"/>
            <a:ext cx="2430463" cy="2279650"/>
          </a:xfrm>
        </p:spPr>
        <p:txBody>
          <a:bodyPr>
            <a:norm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12181374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arrows Layout">
    <p:spTree>
      <p:nvGrpSpPr>
        <p:cNvPr id="1" name=""/>
        <p:cNvGrpSpPr/>
        <p:nvPr/>
      </p:nvGrpSpPr>
      <p:grpSpPr>
        <a:xfrm>
          <a:off x="0" y="0"/>
          <a:ext cx="0" cy="0"/>
          <a:chOff x="0" y="0"/>
          <a:chExt cx="0" cy="0"/>
        </a:xfrm>
      </p:grpSpPr>
      <p:sp>
        <p:nvSpPr>
          <p:cNvPr id="3" name="Shape 236"/>
          <p:cNvSpPr/>
          <p:nvPr userDrawn="1"/>
        </p:nvSpPr>
        <p:spPr>
          <a:xfrm>
            <a:off x="0" y="862500"/>
            <a:ext cx="940500" cy="891600"/>
          </a:xfrm>
          <a:prstGeom prst="rightArrow">
            <a:avLst>
              <a:gd name="adj1" fmla="val 61815"/>
              <a:gd name="adj2" fmla="val 50000"/>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 name="Shape 237"/>
          <p:cNvSpPr/>
          <p:nvPr userDrawn="1"/>
        </p:nvSpPr>
        <p:spPr>
          <a:xfrm>
            <a:off x="0" y="2767500"/>
            <a:ext cx="940500" cy="891600"/>
          </a:xfrm>
          <a:prstGeom prst="rightArrow">
            <a:avLst>
              <a:gd name="adj1" fmla="val 61815"/>
              <a:gd name="adj2" fmla="val 50000"/>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Shape 238"/>
          <p:cNvSpPr/>
          <p:nvPr userDrawn="1"/>
        </p:nvSpPr>
        <p:spPr>
          <a:xfrm>
            <a:off x="0" y="4672500"/>
            <a:ext cx="940500" cy="891600"/>
          </a:xfrm>
          <a:prstGeom prst="rightArrow">
            <a:avLst>
              <a:gd name="adj1" fmla="val 61815"/>
              <a:gd name="adj2" fmla="val 50000"/>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 name="Shape 73"/>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74"/>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75"/>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76"/>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19" name="Text Placeholder 18"/>
          <p:cNvSpPr>
            <a:spLocks noGrp="1"/>
          </p:cNvSpPr>
          <p:nvPr>
            <p:ph type="body" sz="quarter" idx="10"/>
          </p:nvPr>
        </p:nvSpPr>
        <p:spPr>
          <a:xfrm>
            <a:off x="1185063" y="912529"/>
            <a:ext cx="6110287" cy="647302"/>
          </a:xfrm>
        </p:spPr>
        <p:txBody>
          <a:bodyPr/>
          <a:lstStyle>
            <a:lvl1pPr marL="0" indent="0">
              <a:buNone/>
              <a:defRPr>
                <a:solidFill>
                  <a:srgbClr val="EFAA1F"/>
                </a:solidFill>
              </a:defRPr>
            </a:lvl1pPr>
          </a:lstStyle>
          <a:p>
            <a:pPr lvl="0"/>
            <a:r>
              <a:rPr lang="en-US"/>
              <a:t>Click to edit Master text styles</a:t>
            </a:r>
          </a:p>
        </p:txBody>
      </p:sp>
      <p:sp>
        <p:nvSpPr>
          <p:cNvPr id="20" name="Text Placeholder 18"/>
          <p:cNvSpPr>
            <a:spLocks noGrp="1"/>
          </p:cNvSpPr>
          <p:nvPr>
            <p:ph type="body" sz="quarter" idx="11"/>
          </p:nvPr>
        </p:nvSpPr>
        <p:spPr>
          <a:xfrm>
            <a:off x="1185063" y="2802315"/>
            <a:ext cx="6110287" cy="647302"/>
          </a:xfrm>
        </p:spPr>
        <p:txBody>
          <a:bodyPr/>
          <a:lstStyle>
            <a:lvl1pPr marL="0" indent="0">
              <a:buNone/>
              <a:defRPr>
                <a:solidFill>
                  <a:srgbClr val="C63F28"/>
                </a:solidFill>
              </a:defRPr>
            </a:lvl1pPr>
          </a:lstStyle>
          <a:p>
            <a:pPr lvl="0"/>
            <a:r>
              <a:rPr lang="en-US"/>
              <a:t>Click to edit Master text styles</a:t>
            </a:r>
          </a:p>
        </p:txBody>
      </p:sp>
      <p:sp>
        <p:nvSpPr>
          <p:cNvPr id="21" name="Text Placeholder 18"/>
          <p:cNvSpPr>
            <a:spLocks noGrp="1"/>
          </p:cNvSpPr>
          <p:nvPr>
            <p:ph type="body" sz="quarter" idx="12"/>
          </p:nvPr>
        </p:nvSpPr>
        <p:spPr>
          <a:xfrm>
            <a:off x="1185063" y="4725064"/>
            <a:ext cx="6110287" cy="647302"/>
          </a:xfrm>
        </p:spPr>
        <p:txBody>
          <a:bodyPr/>
          <a:lstStyle>
            <a:lvl1pPr marL="0" indent="0">
              <a:buNone/>
              <a:defRPr>
                <a:solidFill>
                  <a:srgbClr val="008CA0"/>
                </a:solidFill>
              </a:defRPr>
            </a:lvl1pPr>
          </a:lstStyle>
          <a:p>
            <a:pPr lvl="0"/>
            <a:r>
              <a:rPr lang="en-US"/>
              <a:t>Click to edit Master text styles</a:t>
            </a:r>
          </a:p>
        </p:txBody>
      </p:sp>
      <p:sp>
        <p:nvSpPr>
          <p:cNvPr id="23" name="Text Placeholder 22"/>
          <p:cNvSpPr>
            <a:spLocks noGrp="1"/>
          </p:cNvSpPr>
          <p:nvPr>
            <p:ph type="body" sz="quarter" idx="13"/>
          </p:nvPr>
        </p:nvSpPr>
        <p:spPr>
          <a:xfrm>
            <a:off x="1184275" y="1654175"/>
            <a:ext cx="4089400" cy="563563"/>
          </a:xfrm>
        </p:spPr>
        <p:txBody>
          <a:bodyPr>
            <a:noAutofit/>
          </a:bodyPr>
          <a:lstStyle>
            <a:lvl1pPr marL="0" indent="0">
              <a:buNone/>
              <a:defRPr sz="2000"/>
            </a:lvl1pPr>
          </a:lstStyle>
          <a:p>
            <a:pPr lvl="0"/>
            <a:r>
              <a:rPr lang="en-US"/>
              <a:t>Click to edit Master text styles</a:t>
            </a:r>
          </a:p>
        </p:txBody>
      </p:sp>
      <p:sp>
        <p:nvSpPr>
          <p:cNvPr id="24" name="Text Placeholder 22"/>
          <p:cNvSpPr>
            <a:spLocks noGrp="1"/>
          </p:cNvSpPr>
          <p:nvPr>
            <p:ph type="body" sz="quarter" idx="14"/>
          </p:nvPr>
        </p:nvSpPr>
        <p:spPr>
          <a:xfrm>
            <a:off x="1184275" y="3691037"/>
            <a:ext cx="4089400" cy="563563"/>
          </a:xfrm>
        </p:spPr>
        <p:txBody>
          <a:bodyPr>
            <a:noAutofit/>
          </a:bodyPr>
          <a:lstStyle>
            <a:lvl1pPr marL="0" indent="0">
              <a:buNone/>
              <a:defRPr sz="2000"/>
            </a:lvl1pPr>
          </a:lstStyle>
          <a:p>
            <a:pPr lvl="0"/>
            <a:r>
              <a:rPr lang="en-US"/>
              <a:t>Click to edit Master text styles</a:t>
            </a:r>
          </a:p>
        </p:txBody>
      </p:sp>
      <p:sp>
        <p:nvSpPr>
          <p:cNvPr id="25" name="Text Placeholder 22"/>
          <p:cNvSpPr>
            <a:spLocks noGrp="1"/>
          </p:cNvSpPr>
          <p:nvPr>
            <p:ph type="body" sz="quarter" idx="15"/>
          </p:nvPr>
        </p:nvSpPr>
        <p:spPr>
          <a:xfrm>
            <a:off x="1184275" y="5536561"/>
            <a:ext cx="4089400" cy="563563"/>
          </a:xfrm>
        </p:spPr>
        <p:txBody>
          <a:bodyPr>
            <a:no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3938047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0" y="0"/>
            <a:ext cx="5256621" cy="675510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hape 73"/>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74"/>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75"/>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 name="Shape 76"/>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110668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hape 34"/>
          <p:cNvSpPr/>
          <p:nvPr userDrawn="1"/>
        </p:nvSpPr>
        <p:spPr>
          <a:xfrm>
            <a:off x="5696953" y="6755101"/>
            <a:ext cx="1401679" cy="110921"/>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8" name="Shape 35"/>
          <p:cNvSpPr/>
          <p:nvPr userDrawn="1"/>
        </p:nvSpPr>
        <p:spPr>
          <a:xfrm>
            <a:off x="7098631" y="6755100"/>
            <a:ext cx="2045369"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36"/>
          <p:cNvSpPr/>
          <p:nvPr userDrawn="1"/>
        </p:nvSpPr>
        <p:spPr>
          <a:xfrm>
            <a:off x="0" y="6755100"/>
            <a:ext cx="1473867"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37"/>
          <p:cNvSpPr/>
          <p:nvPr userDrawn="1"/>
        </p:nvSpPr>
        <p:spPr>
          <a:xfrm>
            <a:off x="1473868" y="6755100"/>
            <a:ext cx="4223084"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3737" y="122933"/>
            <a:ext cx="986625" cy="174724"/>
          </a:xfrm>
          <a:prstGeom prst="rect">
            <a:avLst/>
          </a:prstGeom>
        </p:spPr>
      </p:pic>
    </p:spTree>
    <p:extLst>
      <p:ext uri="{BB962C8B-B14F-4D97-AF65-F5344CB8AC3E}">
        <p14:creationId xmlns:p14="http://schemas.microsoft.com/office/powerpoint/2010/main" val="16790558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39"/>
        <p:cNvGrpSpPr/>
        <p:nvPr/>
      </p:nvGrpSpPr>
      <p:grpSpPr>
        <a:xfrm>
          <a:off x="0" y="0"/>
          <a:ext cx="0" cy="0"/>
          <a:chOff x="0" y="0"/>
          <a:chExt cx="0" cy="0"/>
        </a:xfrm>
      </p:grpSpPr>
      <p:sp>
        <p:nvSpPr>
          <p:cNvPr id="40" name="Shape 40"/>
          <p:cNvSpPr txBox="1">
            <a:spLocks noGrp="1"/>
          </p:cNvSpPr>
          <p:nvPr>
            <p:ph type="title" hasCustomPrompt="1"/>
          </p:nvPr>
        </p:nvSpPr>
        <p:spPr>
          <a:xfrm>
            <a:off x="893700" y="274650"/>
            <a:ext cx="6462600" cy="1143000"/>
          </a:xfrm>
          <a:prstGeom prst="rect">
            <a:avLst/>
          </a:prstGeom>
        </p:spPr>
        <p:txBody>
          <a:bodyPr spcFirstLastPara="1" wrap="square" lIns="91425" tIns="91425" rIns="91425" bIns="91425" anchor="b" anchorCtr="0"/>
          <a:lstStyle>
            <a:lvl1pPr lvl="0">
              <a:spcBef>
                <a:spcPts val="0"/>
              </a:spcBef>
              <a:spcAft>
                <a:spcPts val="0"/>
              </a:spcAft>
              <a:buSzPts val="3600"/>
              <a:buNone/>
              <a:defRPr>
                <a:latin typeface="+mj-lt"/>
                <a:ea typeface="Arial Unicode MS" panose="020B0604020202020204" pitchFamily="34" charset="-128"/>
                <a:cs typeface="Arial Unicode MS" panose="020B0604020202020204" pitchFamily="34" charset="-128"/>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r>
              <a:rPr lang="en-US" dirty="0"/>
              <a:t>Title</a:t>
            </a:r>
            <a:endParaRPr dirty="0"/>
          </a:p>
        </p:txBody>
      </p:sp>
      <p:sp>
        <p:nvSpPr>
          <p:cNvPr id="41" name="Shape 41"/>
          <p:cNvSpPr txBox="1">
            <a:spLocks noGrp="1"/>
          </p:cNvSpPr>
          <p:nvPr>
            <p:ph type="body" idx="1" hasCustomPrompt="1"/>
          </p:nvPr>
        </p:nvSpPr>
        <p:spPr>
          <a:xfrm>
            <a:off x="893625" y="1600200"/>
            <a:ext cx="3136800" cy="4967700"/>
          </a:xfrm>
          <a:prstGeom prst="rect">
            <a:avLst/>
          </a:prstGeom>
        </p:spPr>
        <p:txBody>
          <a:bodyPr spcFirstLastPara="1" wrap="square" lIns="91425" tIns="91425" rIns="91425" bIns="91425" anchor="t" anchorCtr="0"/>
          <a:lstStyle>
            <a:lvl1pPr marL="457200" lvl="0" indent="-342900">
              <a:spcBef>
                <a:spcPts val="600"/>
              </a:spcBef>
              <a:spcAft>
                <a:spcPts val="0"/>
              </a:spcAft>
              <a:buSzPts val="1800"/>
              <a:buChar char="▷"/>
              <a:defRPr sz="2400">
                <a:solidFill>
                  <a:srgbClr val="677480"/>
                </a:solidFill>
                <a:latin typeface="+mn-lt"/>
                <a:ea typeface="Arial Unicode MS" panose="020B0604020202020204" pitchFamily="34" charset="-128"/>
                <a:cs typeface="Arial Unicode MS" panose="020B0604020202020204" pitchFamily="34" charset="-128"/>
              </a:defRPr>
            </a:lvl1pPr>
            <a:lvl2pPr marL="914400" lvl="1" indent="-342900">
              <a:spcBef>
                <a:spcPts val="0"/>
              </a:spcBef>
              <a:spcAft>
                <a:spcPts val="0"/>
              </a:spcAft>
              <a:buSzPts val="1800"/>
              <a:buChar char="○"/>
              <a:defRPr sz="1800">
                <a:latin typeface="+mn-lt"/>
              </a:defRPr>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r>
              <a:rPr lang="en-US" dirty="0"/>
              <a:t>Text</a:t>
            </a:r>
          </a:p>
          <a:p>
            <a:pPr lvl="1"/>
            <a:r>
              <a:rPr lang="en-US" dirty="0">
                <a:latin typeface="+mn-lt"/>
              </a:rPr>
              <a:t>Text</a:t>
            </a:r>
          </a:p>
          <a:p>
            <a:pPr lvl="1"/>
            <a:endParaRPr dirty="0"/>
          </a:p>
        </p:txBody>
      </p:sp>
      <p:sp>
        <p:nvSpPr>
          <p:cNvPr id="42" name="Shape 42"/>
          <p:cNvSpPr txBox="1">
            <a:spLocks noGrp="1"/>
          </p:cNvSpPr>
          <p:nvPr>
            <p:ph type="body" idx="2" hasCustomPrompt="1"/>
          </p:nvPr>
        </p:nvSpPr>
        <p:spPr>
          <a:xfrm>
            <a:off x="4219456" y="1600200"/>
            <a:ext cx="3136800" cy="4967700"/>
          </a:xfrm>
          <a:prstGeom prst="rect">
            <a:avLst/>
          </a:prstGeom>
        </p:spPr>
        <p:txBody>
          <a:bodyPr spcFirstLastPara="1" wrap="square" lIns="91425" tIns="91425" rIns="91425" bIns="91425" anchor="t" anchorCtr="0"/>
          <a:lstStyle>
            <a:lvl1pPr marL="457200" lvl="0" indent="-342900">
              <a:spcBef>
                <a:spcPts val="600"/>
              </a:spcBef>
              <a:spcAft>
                <a:spcPts val="0"/>
              </a:spcAft>
              <a:buSzPts val="1800"/>
              <a:buChar char="▷"/>
              <a:defRPr sz="2400">
                <a:solidFill>
                  <a:srgbClr val="677480"/>
                </a:solidFill>
                <a:latin typeface="+mn-lt"/>
                <a:ea typeface="Arial Unicode MS" panose="020B0604020202020204" pitchFamily="34" charset="-128"/>
                <a:cs typeface="Arial Unicode MS" panose="020B0604020202020204" pitchFamily="34" charset="-128"/>
              </a:defRPr>
            </a:lvl1pPr>
            <a:lvl2pPr marL="914400" lvl="1" indent="-342900">
              <a:spcBef>
                <a:spcPts val="0"/>
              </a:spcBef>
              <a:spcAft>
                <a:spcPts val="0"/>
              </a:spcAft>
              <a:buSzPts val="1800"/>
              <a:buChar char="○"/>
              <a:defRPr sz="1800">
                <a:solidFill>
                  <a:srgbClr val="677480"/>
                </a:solidFill>
                <a:latin typeface="+mn-lt"/>
              </a:defRPr>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r>
              <a:rPr lang="en-US" dirty="0"/>
              <a:t>Text</a:t>
            </a:r>
          </a:p>
          <a:p>
            <a:pPr lvl="1"/>
            <a:r>
              <a:rPr lang="en-US" dirty="0">
                <a:latin typeface="+mn-lt"/>
              </a:rPr>
              <a:t>Text</a:t>
            </a:r>
            <a:endParaRPr dirty="0"/>
          </a:p>
        </p:txBody>
      </p:sp>
      <p:sp>
        <p:nvSpPr>
          <p:cNvPr id="43" name="Shape 43"/>
          <p:cNvSpPr/>
          <p:nvPr/>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4" name="Shape 44"/>
          <p:cNvSpPr/>
          <p:nvPr/>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5" name="Shape 45"/>
          <p:cNvSpPr/>
          <p:nvPr/>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6" name="Shape 46"/>
          <p:cNvSpPr/>
          <p:nvPr/>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7" name="Shape 47"/>
          <p:cNvSpPr txBox="1">
            <a:spLocks noGrp="1"/>
          </p:cNvSpPr>
          <p:nvPr>
            <p:ph type="sldNum" idx="12"/>
          </p:nvPr>
        </p:nvSpPr>
        <p:spPr>
          <a:xfrm>
            <a:off x="8480575" y="6364177"/>
            <a:ext cx="548700" cy="417900"/>
          </a:xfrm>
          <a:prstGeom prst="rect">
            <a:avLst/>
          </a:prstGeom>
        </p:spPr>
        <p:txBody>
          <a:bodyPr spcFirstLastPara="1" wrap="square" lIns="91425" tIns="91425" rIns="91425" bIns="91425" anchor="t" anchorCtr="0">
            <a:noAutofit/>
          </a:bodyPr>
          <a:lstStyle>
            <a:lvl1pPr lvl="0">
              <a:buNone/>
              <a:defRPr>
                <a:solidFill>
                  <a:srgbClr val="97ABBC"/>
                </a:solidFill>
                <a:latin typeface="+mn-lt"/>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Tree>
    <p:extLst>
      <p:ext uri="{BB962C8B-B14F-4D97-AF65-F5344CB8AC3E}">
        <p14:creationId xmlns:p14="http://schemas.microsoft.com/office/powerpoint/2010/main" val="21337599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6"/>
            <a:ext cx="7772400" cy="307777"/>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6"/>
            <a:ext cx="6400800" cy="30777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8/17/2022</a:t>
            </a:fld>
            <a:endParaRPr lang="en-US"/>
          </a:p>
        </p:txBody>
      </p:sp>
      <p:sp>
        <p:nvSpPr>
          <p:cNvPr id="6" name="Holder 6"/>
          <p:cNvSpPr>
            <a:spLocks noGrp="1"/>
          </p:cNvSpPr>
          <p:nvPr>
            <p:ph type="sldNum" sz="quarter" idx="7"/>
          </p:nvPr>
        </p:nvSpPr>
        <p:spPr/>
        <p:txBody>
          <a:bodyPr lIns="0" tIns="0" rIns="0" bIns="0"/>
          <a:lstStyle>
            <a:lvl1pPr>
              <a:defRPr sz="1600" b="0" i="0">
                <a:solidFill>
                  <a:schemeClr val="tx1"/>
                </a:solidFill>
                <a:latin typeface="Calibri"/>
                <a:cs typeface="Calibri"/>
              </a:defRPr>
            </a:lvl1pPr>
          </a:lstStyle>
          <a:p>
            <a:pPr marL="25399">
              <a:spcBef>
                <a:spcPts val="251"/>
              </a:spcBef>
            </a:pPr>
            <a:fld id="{81D60167-4931-47E6-BA6A-407CBD079E47}" type="slidenum">
              <a:rPr lang="en-US" spc="-5" smtClean="0"/>
              <a:pPr marL="25399">
                <a:spcBef>
                  <a:spcPts val="251"/>
                </a:spcBef>
              </a:pPr>
              <a:t>‹#›</a:t>
            </a:fld>
            <a:endParaRPr lang="en-US" spc="-5"/>
          </a:p>
        </p:txBody>
      </p:sp>
    </p:spTree>
    <p:extLst>
      <p:ext uri="{BB962C8B-B14F-4D97-AF65-F5344CB8AC3E}">
        <p14:creationId xmlns:p14="http://schemas.microsoft.com/office/powerpoint/2010/main" val="37582244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674678" y="1444377"/>
            <a:ext cx="448151" cy="307777"/>
          </a:xfrm>
        </p:spPr>
        <p:txBody>
          <a:bodyPr lIns="0" tIns="0" rIns="0" bIns="0"/>
          <a:lstStyle>
            <a:lvl1pPr>
              <a:defRPr sz="2000" b="1" i="0">
                <a:solidFill>
                  <a:schemeClr val="tx1"/>
                </a:solidFill>
                <a:latin typeface="Calibri"/>
                <a:cs typeface="Calibri"/>
              </a:defRPr>
            </a:lvl1pPr>
          </a:lstStyle>
          <a:p>
            <a:endParaRPr/>
          </a:p>
        </p:txBody>
      </p:sp>
      <p:sp>
        <p:nvSpPr>
          <p:cNvPr id="3" name="Holder 3"/>
          <p:cNvSpPr>
            <a:spLocks noGrp="1"/>
          </p:cNvSpPr>
          <p:nvPr>
            <p:ph type="body" idx="1"/>
          </p:nvPr>
        </p:nvSpPr>
        <p:spPr>
          <a:xfrm>
            <a:off x="674675" y="1749176"/>
            <a:ext cx="5291613" cy="307777"/>
          </a:xfrm>
        </p:spPr>
        <p:txBody>
          <a:bodyPr lIns="0" tIns="0" rIns="0" bIns="0"/>
          <a:lstStyle>
            <a:lvl1pPr>
              <a:defRPr sz="20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8/17/2022</a:t>
            </a:fld>
            <a:endParaRPr lang="en-US"/>
          </a:p>
        </p:txBody>
      </p:sp>
      <p:sp>
        <p:nvSpPr>
          <p:cNvPr id="6" name="Holder 6"/>
          <p:cNvSpPr>
            <a:spLocks noGrp="1"/>
          </p:cNvSpPr>
          <p:nvPr>
            <p:ph type="sldNum" sz="quarter" idx="7"/>
          </p:nvPr>
        </p:nvSpPr>
        <p:spPr/>
        <p:txBody>
          <a:bodyPr lIns="0" tIns="0" rIns="0" bIns="0"/>
          <a:lstStyle>
            <a:lvl1pPr>
              <a:defRPr sz="1600" b="0" i="0">
                <a:solidFill>
                  <a:schemeClr val="tx1"/>
                </a:solidFill>
                <a:latin typeface="Calibri"/>
                <a:cs typeface="Calibri"/>
              </a:defRPr>
            </a:lvl1pPr>
          </a:lstStyle>
          <a:p>
            <a:pPr marL="25399">
              <a:spcBef>
                <a:spcPts val="251"/>
              </a:spcBef>
            </a:pPr>
            <a:fld id="{81D60167-4931-47E6-BA6A-407CBD079E47}" type="slidenum">
              <a:rPr lang="en-US" spc="-5" smtClean="0"/>
              <a:pPr marL="25399">
                <a:spcBef>
                  <a:spcPts val="251"/>
                </a:spcBef>
              </a:pPr>
              <a:t>‹#›</a:t>
            </a:fld>
            <a:endParaRPr lang="en-US" spc="-5"/>
          </a:p>
        </p:txBody>
      </p:sp>
    </p:spTree>
    <p:extLst>
      <p:ext uri="{BB962C8B-B14F-4D97-AF65-F5344CB8AC3E}">
        <p14:creationId xmlns:p14="http://schemas.microsoft.com/office/powerpoint/2010/main" val="11185043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674678" y="1444377"/>
            <a:ext cx="448151" cy="307777"/>
          </a:xfrm>
        </p:spPr>
        <p:txBody>
          <a:bodyPr lIns="0" tIns="0" rIns="0" bIns="0"/>
          <a:lstStyle>
            <a:lvl1pPr>
              <a:defRPr sz="2000" b="1" i="0">
                <a:solidFill>
                  <a:schemeClr val="tx1"/>
                </a:solidFill>
                <a:latin typeface="Calibri"/>
                <a:cs typeface="Calibri"/>
              </a:defRPr>
            </a:lvl1pPr>
          </a:lstStyle>
          <a:p>
            <a:endParaRPr/>
          </a:p>
        </p:txBody>
      </p:sp>
      <p:sp>
        <p:nvSpPr>
          <p:cNvPr id="3" name="Holder 3"/>
          <p:cNvSpPr>
            <a:spLocks noGrp="1"/>
          </p:cNvSpPr>
          <p:nvPr>
            <p:ph sz="half" idx="2"/>
          </p:nvPr>
        </p:nvSpPr>
        <p:spPr>
          <a:xfrm>
            <a:off x="457200" y="1577340"/>
            <a:ext cx="3977640" cy="307777"/>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307777"/>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8/17/2022</a:t>
            </a:fld>
            <a:endParaRPr lang="en-US"/>
          </a:p>
        </p:txBody>
      </p:sp>
      <p:sp>
        <p:nvSpPr>
          <p:cNvPr id="7" name="Holder 7"/>
          <p:cNvSpPr>
            <a:spLocks noGrp="1"/>
          </p:cNvSpPr>
          <p:nvPr>
            <p:ph type="sldNum" sz="quarter" idx="7"/>
          </p:nvPr>
        </p:nvSpPr>
        <p:spPr/>
        <p:txBody>
          <a:bodyPr lIns="0" tIns="0" rIns="0" bIns="0"/>
          <a:lstStyle>
            <a:lvl1pPr>
              <a:defRPr sz="1600" b="0" i="0">
                <a:solidFill>
                  <a:schemeClr val="tx1"/>
                </a:solidFill>
                <a:latin typeface="Calibri"/>
                <a:cs typeface="Calibri"/>
              </a:defRPr>
            </a:lvl1pPr>
          </a:lstStyle>
          <a:p>
            <a:pPr marL="25399">
              <a:spcBef>
                <a:spcPts val="251"/>
              </a:spcBef>
            </a:pPr>
            <a:fld id="{81D60167-4931-47E6-BA6A-407CBD079E47}" type="slidenum">
              <a:rPr lang="en-US" spc="-5" smtClean="0"/>
              <a:pPr marL="25399">
                <a:spcBef>
                  <a:spcPts val="251"/>
                </a:spcBef>
              </a:pPr>
              <a:t>‹#›</a:t>
            </a:fld>
            <a:endParaRPr lang="en-US" spc="-5"/>
          </a:p>
        </p:txBody>
      </p:sp>
    </p:spTree>
    <p:extLst>
      <p:ext uri="{BB962C8B-B14F-4D97-AF65-F5344CB8AC3E}">
        <p14:creationId xmlns:p14="http://schemas.microsoft.com/office/powerpoint/2010/main" val="6192255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Only">
    <p:spTree>
      <p:nvGrpSpPr>
        <p:cNvPr id="1" name=""/>
        <p:cNvGrpSpPr/>
        <p:nvPr/>
      </p:nvGrpSpPr>
      <p:grpSpPr>
        <a:xfrm>
          <a:off x="0" y="0"/>
          <a:ext cx="0" cy="0"/>
          <a:chOff x="0" y="0"/>
          <a:chExt cx="0" cy="0"/>
        </a:xfrm>
      </p:grpSpPr>
      <p:sp>
        <p:nvSpPr>
          <p:cNvPr id="16" name="bk object 16"/>
          <p:cNvSpPr/>
          <p:nvPr/>
        </p:nvSpPr>
        <p:spPr>
          <a:xfrm>
            <a:off x="0" y="0"/>
            <a:ext cx="9144000" cy="1219200"/>
          </a:xfrm>
          <a:prstGeom prst="rect">
            <a:avLst/>
          </a:prstGeom>
          <a:blipFill>
            <a:blip r:embed="rId2" cstate="print"/>
            <a:stretch>
              <a:fillRect/>
            </a:stretch>
          </a:blipFill>
        </p:spPr>
        <p:txBody>
          <a:bodyPr wrap="square" lIns="0" tIns="0" rIns="0" bIns="0" rtlCol="0"/>
          <a:lstStyle/>
          <a:p>
            <a:endParaRPr sz="1800"/>
          </a:p>
        </p:txBody>
      </p:sp>
      <p:sp>
        <p:nvSpPr>
          <p:cNvPr id="17" name="bk object 17"/>
          <p:cNvSpPr/>
          <p:nvPr/>
        </p:nvSpPr>
        <p:spPr>
          <a:xfrm>
            <a:off x="8086725" y="6172200"/>
            <a:ext cx="857250" cy="486156"/>
          </a:xfrm>
          <a:prstGeom prst="rect">
            <a:avLst/>
          </a:prstGeom>
          <a:blipFill>
            <a:blip r:embed="rId3" cstate="print"/>
            <a:stretch>
              <a:fillRect/>
            </a:stretch>
          </a:blipFill>
        </p:spPr>
        <p:txBody>
          <a:bodyPr wrap="square" lIns="0" tIns="0" rIns="0" bIns="0" rtlCol="0"/>
          <a:lstStyle/>
          <a:p>
            <a:endParaRPr sz="1800"/>
          </a:p>
        </p:txBody>
      </p:sp>
      <p:sp>
        <p:nvSpPr>
          <p:cNvPr id="18" name="bk object 18"/>
          <p:cNvSpPr/>
          <p:nvPr/>
        </p:nvSpPr>
        <p:spPr>
          <a:xfrm>
            <a:off x="249633" y="166122"/>
            <a:ext cx="4207288" cy="426719"/>
          </a:xfrm>
          <a:prstGeom prst="rect">
            <a:avLst/>
          </a:prstGeom>
          <a:blipFill>
            <a:blip r:embed="rId4" cstate="print"/>
            <a:stretch>
              <a:fillRect/>
            </a:stretch>
          </a:blipFill>
        </p:spPr>
        <p:txBody>
          <a:bodyPr wrap="square" lIns="0" tIns="0" rIns="0" bIns="0" rtlCol="0"/>
          <a:lstStyle/>
          <a:p>
            <a:endParaRPr sz="1800"/>
          </a:p>
        </p:txBody>
      </p:sp>
      <p:sp>
        <p:nvSpPr>
          <p:cNvPr id="2" name="Holder 2"/>
          <p:cNvSpPr>
            <a:spLocks noGrp="1"/>
          </p:cNvSpPr>
          <p:nvPr>
            <p:ph type="title"/>
          </p:nvPr>
        </p:nvSpPr>
        <p:spPr>
          <a:xfrm>
            <a:off x="674678" y="1444377"/>
            <a:ext cx="448151" cy="307777"/>
          </a:xfrm>
        </p:spPr>
        <p:txBody>
          <a:bodyPr lIns="0" tIns="0" rIns="0" bIns="0"/>
          <a:lstStyle>
            <a:lvl1pPr>
              <a:defRPr sz="2000" b="1" i="0">
                <a:solidFill>
                  <a:schemeClr val="tx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8/17/2022</a:t>
            </a:fld>
            <a:endParaRPr lang="en-US"/>
          </a:p>
        </p:txBody>
      </p:sp>
      <p:sp>
        <p:nvSpPr>
          <p:cNvPr id="5" name="Holder 5"/>
          <p:cNvSpPr>
            <a:spLocks noGrp="1"/>
          </p:cNvSpPr>
          <p:nvPr>
            <p:ph type="sldNum" sz="quarter" idx="7"/>
          </p:nvPr>
        </p:nvSpPr>
        <p:spPr/>
        <p:txBody>
          <a:bodyPr lIns="0" tIns="0" rIns="0" bIns="0"/>
          <a:lstStyle>
            <a:lvl1pPr>
              <a:defRPr sz="1600" b="0" i="0">
                <a:solidFill>
                  <a:schemeClr val="tx1"/>
                </a:solidFill>
                <a:latin typeface="Calibri"/>
                <a:cs typeface="Calibri"/>
              </a:defRPr>
            </a:lvl1pPr>
          </a:lstStyle>
          <a:p>
            <a:pPr marL="25399">
              <a:spcBef>
                <a:spcPts val="251"/>
              </a:spcBef>
            </a:pPr>
            <a:fld id="{81D60167-4931-47E6-BA6A-407CBD079E47}" type="slidenum">
              <a:rPr lang="en-US" spc="-5" smtClean="0"/>
              <a:pPr marL="25399">
                <a:spcBef>
                  <a:spcPts val="251"/>
                </a:spcBef>
              </a:pPr>
              <a:t>‹#›</a:t>
            </a:fld>
            <a:endParaRPr lang="en-US" spc="-5"/>
          </a:p>
        </p:txBody>
      </p:sp>
    </p:spTree>
    <p:extLst>
      <p:ext uri="{BB962C8B-B14F-4D97-AF65-F5344CB8AC3E}">
        <p14:creationId xmlns:p14="http://schemas.microsoft.com/office/powerpoint/2010/main" val="40917251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8/17/2022</a:t>
            </a:fld>
            <a:endParaRPr lang="en-US"/>
          </a:p>
        </p:txBody>
      </p:sp>
      <p:sp>
        <p:nvSpPr>
          <p:cNvPr id="4" name="Holder 4"/>
          <p:cNvSpPr>
            <a:spLocks noGrp="1"/>
          </p:cNvSpPr>
          <p:nvPr>
            <p:ph type="sldNum" sz="quarter" idx="7"/>
          </p:nvPr>
        </p:nvSpPr>
        <p:spPr/>
        <p:txBody>
          <a:bodyPr lIns="0" tIns="0" rIns="0" bIns="0"/>
          <a:lstStyle>
            <a:lvl1pPr>
              <a:defRPr sz="1600" b="0" i="0">
                <a:solidFill>
                  <a:schemeClr val="tx1"/>
                </a:solidFill>
                <a:latin typeface="Calibri"/>
                <a:cs typeface="Calibri"/>
              </a:defRPr>
            </a:lvl1pPr>
          </a:lstStyle>
          <a:p>
            <a:pPr marL="25399">
              <a:spcBef>
                <a:spcPts val="251"/>
              </a:spcBef>
            </a:pPr>
            <a:fld id="{81D60167-4931-47E6-BA6A-407CBD079E47}" type="slidenum">
              <a:rPr lang="en-US" spc="-5" smtClean="0"/>
              <a:pPr marL="25399">
                <a:spcBef>
                  <a:spcPts val="251"/>
                </a:spcBef>
              </a:pPr>
              <a:t>‹#›</a:t>
            </a:fld>
            <a:endParaRPr lang="en-US" spc="-5"/>
          </a:p>
        </p:txBody>
      </p:sp>
    </p:spTree>
    <p:extLst>
      <p:ext uri="{BB962C8B-B14F-4D97-AF65-F5344CB8AC3E}">
        <p14:creationId xmlns:p14="http://schemas.microsoft.com/office/powerpoint/2010/main" val="3407498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1pPr>
              <a:defRPr>
                <a:solidFill>
                  <a:srgbClr val="455FA9"/>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lvl1pPr>
              <a:defRPr>
                <a:solidFill>
                  <a:srgbClr val="455FA9"/>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hape 34"/>
          <p:cNvSpPr/>
          <p:nvPr userDrawn="1"/>
        </p:nvSpPr>
        <p:spPr>
          <a:xfrm>
            <a:off x="5696953" y="6755101"/>
            <a:ext cx="1401679" cy="110921"/>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35"/>
          <p:cNvSpPr/>
          <p:nvPr userDrawn="1"/>
        </p:nvSpPr>
        <p:spPr>
          <a:xfrm>
            <a:off x="7098631" y="6755100"/>
            <a:ext cx="2045369"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36"/>
          <p:cNvSpPr/>
          <p:nvPr userDrawn="1"/>
        </p:nvSpPr>
        <p:spPr>
          <a:xfrm>
            <a:off x="0" y="6755100"/>
            <a:ext cx="1473867"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1" name="Shape 37"/>
          <p:cNvSpPr/>
          <p:nvPr userDrawn="1"/>
        </p:nvSpPr>
        <p:spPr>
          <a:xfrm>
            <a:off x="1473868" y="6755100"/>
            <a:ext cx="4223084"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3737" y="122933"/>
            <a:ext cx="986625" cy="174724"/>
          </a:xfrm>
          <a:prstGeom prst="rect">
            <a:avLst/>
          </a:prstGeom>
        </p:spPr>
      </p:pic>
    </p:spTree>
    <p:extLst>
      <p:ext uri="{BB962C8B-B14F-4D97-AF65-F5344CB8AC3E}">
        <p14:creationId xmlns:p14="http://schemas.microsoft.com/office/powerpoint/2010/main" val="3045439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Shape 26"/>
          <p:cNvSpPr/>
          <p:nvPr userDrawn="1"/>
        </p:nvSpPr>
        <p:spPr>
          <a:xfrm>
            <a:off x="4967681" y="2071863"/>
            <a:ext cx="1467900" cy="102035"/>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4" name="Shape 27"/>
          <p:cNvSpPr/>
          <p:nvPr userDrawn="1"/>
        </p:nvSpPr>
        <p:spPr>
          <a:xfrm>
            <a:off x="6435581" y="2071864"/>
            <a:ext cx="2720451" cy="102035"/>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5" name="Shape 28"/>
          <p:cNvSpPr/>
          <p:nvPr userDrawn="1"/>
        </p:nvSpPr>
        <p:spPr>
          <a:xfrm>
            <a:off x="0" y="2071861"/>
            <a:ext cx="2364206" cy="102035"/>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6" name="Shape 29"/>
          <p:cNvSpPr/>
          <p:nvPr userDrawn="1"/>
        </p:nvSpPr>
        <p:spPr>
          <a:xfrm>
            <a:off x="2364205" y="2071862"/>
            <a:ext cx="1753412" cy="102035"/>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7" name="Shape 25"/>
          <p:cNvSpPr txBox="1"/>
          <p:nvPr userDrawn="1"/>
        </p:nvSpPr>
        <p:spPr>
          <a:xfrm>
            <a:off x="3766612" y="1552771"/>
            <a:ext cx="1467900" cy="871500"/>
          </a:xfrm>
          <a:prstGeom prst="rect">
            <a:avLst/>
          </a:prstGeom>
          <a:noFill/>
          <a:ln>
            <a:noFill/>
          </a:ln>
        </p:spPr>
        <p:txBody>
          <a:bodyPr spcFirstLastPara="1" wrap="square" lIns="68569" tIns="68569" rIns="68569" bIns="68569" anchor="t" anchorCtr="0">
            <a:noAutofit/>
          </a:bodyPr>
          <a:lstStyle/>
          <a:p>
            <a:pPr marL="0" lvl="0" indent="0" algn="ctr">
              <a:spcBef>
                <a:spcPts val="0"/>
              </a:spcBef>
              <a:spcAft>
                <a:spcPts val="0"/>
              </a:spcAft>
              <a:buNone/>
            </a:pPr>
            <a:r>
              <a:rPr lang="en" sz="7200" b="1" dirty="0">
                <a:solidFill>
                  <a:srgbClr val="97ABBC"/>
                </a:solidFill>
                <a:latin typeface="Arial" panose="020B0604020202020204" pitchFamily="34" charset="0"/>
                <a:cs typeface="Arial" panose="020B0604020202020204" pitchFamily="34" charset="0"/>
              </a:rPr>
              <a:t>“</a:t>
            </a:r>
            <a:endParaRPr sz="7200" b="1" dirty="0">
              <a:solidFill>
                <a:srgbClr val="97ABBC"/>
              </a:solidFill>
              <a:latin typeface="Arial" panose="020B0604020202020204" pitchFamily="34" charset="0"/>
              <a:cs typeface="Arial" panose="020B0604020202020204" pitchFamily="34" charset="0"/>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9911" y="146610"/>
            <a:ext cx="986625" cy="174724"/>
          </a:xfrm>
          <a:prstGeom prst="rect">
            <a:avLst/>
          </a:prstGeom>
        </p:spPr>
      </p:pic>
      <p:sp>
        <p:nvSpPr>
          <p:cNvPr id="10" name="Text Placeholder 9"/>
          <p:cNvSpPr>
            <a:spLocks noGrp="1"/>
          </p:cNvSpPr>
          <p:nvPr>
            <p:ph type="body" sz="quarter" idx="10"/>
          </p:nvPr>
        </p:nvSpPr>
        <p:spPr>
          <a:xfrm>
            <a:off x="1350036" y="2584133"/>
            <a:ext cx="6619875" cy="738187"/>
          </a:xfrm>
        </p:spPr>
        <p:txBody>
          <a:bodyPr>
            <a:normAutofit/>
          </a:bodyPr>
          <a:lstStyle>
            <a:lvl1pPr marL="0" indent="0" algn="ctr">
              <a:buNone/>
              <a:defRPr sz="2400"/>
            </a:lvl1pPr>
          </a:lstStyle>
          <a:p>
            <a:pPr lvl="0"/>
            <a:r>
              <a:rPr lang="en-US"/>
              <a:t>Click to edit Master text styles</a:t>
            </a:r>
          </a:p>
        </p:txBody>
      </p:sp>
    </p:spTree>
    <p:extLst>
      <p:ext uri="{BB962C8B-B14F-4D97-AF65-F5344CB8AC3E}">
        <p14:creationId xmlns:p14="http://schemas.microsoft.com/office/powerpoint/2010/main" val="1325139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7" name="Shape 60"/>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61"/>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62"/>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63"/>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142995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Blurple">
    <p:bg>
      <p:bgPr>
        <a:solidFill>
          <a:srgbClr val="455FA9"/>
        </a:solidFill>
        <a:effectLst/>
      </p:bgPr>
    </p:bg>
    <p:spTree>
      <p:nvGrpSpPr>
        <p:cNvPr id="1" name=""/>
        <p:cNvGrpSpPr/>
        <p:nvPr/>
      </p:nvGrpSpPr>
      <p:grpSpPr>
        <a:xfrm>
          <a:off x="0" y="0"/>
          <a:ext cx="0" cy="0"/>
          <a:chOff x="0" y="0"/>
          <a:chExt cx="0" cy="0"/>
        </a:xfrm>
      </p:grpSpPr>
      <p:sp>
        <p:nvSpPr>
          <p:cNvPr id="5" name="Shape 79"/>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Shape 80"/>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 name="Shape 81"/>
          <p:cNvSpPr/>
          <p:nvPr userDrawn="1"/>
        </p:nvSpPr>
        <p:spPr>
          <a:xfrm>
            <a:off x="0" y="6755100"/>
            <a:ext cx="893700" cy="102900"/>
          </a:xfrm>
          <a:prstGeom prst="rect">
            <a:avLst/>
          </a:prstGeom>
          <a:solidFill>
            <a:srgbClr val="7C9B5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82"/>
          <p:cNvSpPr/>
          <p:nvPr userDrawn="1"/>
        </p:nvSpPr>
        <p:spPr>
          <a:xfrm>
            <a:off x="893710" y="6755100"/>
            <a:ext cx="64626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9" name="Picture 8"/>
          <p:cNvPicPr>
            <a:picLocks noChangeAspect="1"/>
          </p:cNvPicPr>
          <p:nvPr userDrawn="1"/>
        </p:nvPicPr>
        <p:blipFill>
          <a:blip r:embed="rId2" cstate="print">
            <a:biLevel thresh="25000"/>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10" name="Title 1"/>
          <p:cNvSpPr>
            <a:spLocks noGrp="1"/>
          </p:cNvSpPr>
          <p:nvPr>
            <p:ph type="title"/>
          </p:nvPr>
        </p:nvSpPr>
        <p:spPr>
          <a:xfrm>
            <a:off x="628650" y="365126"/>
            <a:ext cx="7886700" cy="1325563"/>
          </a:xfrm>
        </p:spPr>
        <p:txBody>
          <a:bodyPr/>
          <a:lstStyle>
            <a:lvl1pPr>
              <a:defRPr>
                <a:solidFill>
                  <a:schemeClr val="bg1"/>
                </a:solidFill>
              </a:defRPr>
            </a:lvl1pPr>
          </a:lstStyle>
          <a:p>
            <a:r>
              <a:rPr lang="en-US"/>
              <a:t>Click to edit Master title style</a:t>
            </a:r>
            <a:endParaRPr lang="en-US" dirty="0"/>
          </a:p>
        </p:txBody>
      </p:sp>
      <p:sp>
        <p:nvSpPr>
          <p:cNvPr id="11" name="Content Placeholder 2"/>
          <p:cNvSpPr>
            <a:spLocks noGrp="1"/>
          </p:cNvSpPr>
          <p:nvPr>
            <p:ph idx="1"/>
          </p:nvPr>
        </p:nvSpPr>
        <p:spPr>
          <a:xfrm>
            <a:off x="628650" y="1825625"/>
            <a:ext cx="7886700" cy="4351338"/>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58809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ocess Layout">
    <p:spTree>
      <p:nvGrpSpPr>
        <p:cNvPr id="1" name=""/>
        <p:cNvGrpSpPr/>
        <p:nvPr/>
      </p:nvGrpSpPr>
      <p:grpSpPr>
        <a:xfrm>
          <a:off x="0" y="0"/>
          <a:ext cx="0" cy="0"/>
          <a:chOff x="0" y="0"/>
          <a:chExt cx="0" cy="0"/>
        </a:xfrm>
      </p:grpSpPr>
      <p:sp>
        <p:nvSpPr>
          <p:cNvPr id="2" name="Title 1"/>
          <p:cNvSpPr>
            <a:spLocks noGrp="1"/>
          </p:cNvSpPr>
          <p:nvPr>
            <p:ph type="title"/>
          </p:nvPr>
        </p:nvSpPr>
        <p:spPr>
          <a:xfrm>
            <a:off x="552450" y="420341"/>
            <a:ext cx="7886700" cy="1325563"/>
          </a:xfrm>
        </p:spPr>
        <p:txBody>
          <a:bodyPr/>
          <a:lstStyle/>
          <a:p>
            <a:r>
              <a:rPr lang="en-US"/>
              <a:t>Click to edit Master title style</a:t>
            </a:r>
            <a:endParaRPr lang="en-US"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5" name="Shape 246"/>
          <p:cNvSpPr/>
          <p:nvPr/>
        </p:nvSpPr>
        <p:spPr>
          <a:xfrm>
            <a:off x="5632317" y="2669418"/>
            <a:ext cx="3305700" cy="669000"/>
          </a:xfrm>
          <a:prstGeom prst="chevron">
            <a:avLst>
              <a:gd name="adj" fmla="val 50000"/>
            </a:avLst>
          </a:prstGeom>
          <a:solidFill>
            <a:srgbClr val="C63F28"/>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Lato"/>
            </a:endParaRPr>
          </a:p>
        </p:txBody>
      </p:sp>
      <p:sp>
        <p:nvSpPr>
          <p:cNvPr id="8" name="Shape 249"/>
          <p:cNvSpPr/>
          <p:nvPr/>
        </p:nvSpPr>
        <p:spPr>
          <a:xfrm>
            <a:off x="0" y="2669632"/>
            <a:ext cx="3546900" cy="669000"/>
          </a:xfrm>
          <a:prstGeom prst="homePlate">
            <a:avLst>
              <a:gd name="adj" fmla="val 50000"/>
            </a:avLst>
          </a:prstGeom>
          <a:solidFill>
            <a:srgbClr val="008CA0"/>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sz="2400"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Raleway"/>
            </a:endParaRPr>
          </a:p>
        </p:txBody>
      </p:sp>
      <p:sp>
        <p:nvSpPr>
          <p:cNvPr id="11" name="Shape 252"/>
          <p:cNvSpPr/>
          <p:nvPr/>
        </p:nvSpPr>
        <p:spPr>
          <a:xfrm>
            <a:off x="2944204" y="2669418"/>
            <a:ext cx="3305700" cy="669000"/>
          </a:xfrm>
          <a:prstGeom prst="chevron">
            <a:avLst>
              <a:gd name="adj" fmla="val 50000"/>
            </a:avLst>
          </a:prstGeom>
          <a:solidFill>
            <a:srgbClr val="455FA9"/>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Lato"/>
            </a:endParaRPr>
          </a:p>
        </p:txBody>
      </p:sp>
      <p:sp>
        <p:nvSpPr>
          <p:cNvPr id="14" name="Shape 60"/>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 name="Shape 61"/>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 name="Shape 62"/>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 name="Shape 63"/>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Text Placeholder 5"/>
          <p:cNvSpPr>
            <a:spLocks noGrp="1"/>
          </p:cNvSpPr>
          <p:nvPr>
            <p:ph type="body" sz="quarter" idx="10"/>
          </p:nvPr>
        </p:nvSpPr>
        <p:spPr>
          <a:xfrm>
            <a:off x="304800"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21" name="Text Placeholder 5"/>
          <p:cNvSpPr>
            <a:spLocks noGrp="1"/>
          </p:cNvSpPr>
          <p:nvPr>
            <p:ph type="body" sz="quarter" idx="11"/>
          </p:nvPr>
        </p:nvSpPr>
        <p:spPr>
          <a:xfrm>
            <a:off x="3423590"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22" name="Text Placeholder 5"/>
          <p:cNvSpPr>
            <a:spLocks noGrp="1"/>
          </p:cNvSpPr>
          <p:nvPr>
            <p:ph type="body" sz="quarter" idx="12"/>
          </p:nvPr>
        </p:nvSpPr>
        <p:spPr>
          <a:xfrm>
            <a:off x="6269401"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9" name="Text Placeholder 8"/>
          <p:cNvSpPr>
            <a:spLocks noGrp="1"/>
          </p:cNvSpPr>
          <p:nvPr>
            <p:ph type="body" sz="quarter" idx="13"/>
          </p:nvPr>
        </p:nvSpPr>
        <p:spPr>
          <a:xfrm>
            <a:off x="304800" y="3527425"/>
            <a:ext cx="2430463" cy="2279650"/>
          </a:xfrm>
        </p:spPr>
        <p:txBody>
          <a:bodyPr>
            <a:normAutofit/>
          </a:bodyPr>
          <a:lstStyle>
            <a:lvl1pPr marL="0" indent="0">
              <a:buNone/>
              <a:defRPr sz="2000"/>
            </a:lvl1pPr>
          </a:lstStyle>
          <a:p>
            <a:pPr lvl="0"/>
            <a:r>
              <a:rPr lang="en-US"/>
              <a:t>Click to edit Master text styles</a:t>
            </a:r>
          </a:p>
        </p:txBody>
      </p:sp>
      <p:sp>
        <p:nvSpPr>
          <p:cNvPr id="23" name="Text Placeholder 8"/>
          <p:cNvSpPr>
            <a:spLocks noGrp="1"/>
          </p:cNvSpPr>
          <p:nvPr>
            <p:ph type="body" sz="quarter" idx="14"/>
          </p:nvPr>
        </p:nvSpPr>
        <p:spPr>
          <a:xfrm>
            <a:off x="3262494" y="3527425"/>
            <a:ext cx="2430463" cy="2279650"/>
          </a:xfrm>
        </p:spPr>
        <p:txBody>
          <a:bodyPr>
            <a:normAutofit/>
          </a:bodyPr>
          <a:lstStyle>
            <a:lvl1pPr marL="0" indent="0">
              <a:buNone/>
              <a:defRPr sz="2000"/>
            </a:lvl1pPr>
          </a:lstStyle>
          <a:p>
            <a:pPr lvl="0"/>
            <a:r>
              <a:rPr lang="en-US"/>
              <a:t>Click to edit Master text styles</a:t>
            </a:r>
          </a:p>
        </p:txBody>
      </p:sp>
      <p:sp>
        <p:nvSpPr>
          <p:cNvPr id="24" name="Text Placeholder 8"/>
          <p:cNvSpPr>
            <a:spLocks noGrp="1"/>
          </p:cNvSpPr>
          <p:nvPr>
            <p:ph type="body" sz="quarter" idx="15"/>
          </p:nvPr>
        </p:nvSpPr>
        <p:spPr>
          <a:xfrm>
            <a:off x="6220188" y="3527425"/>
            <a:ext cx="2430463" cy="2279650"/>
          </a:xfrm>
        </p:spPr>
        <p:txBody>
          <a:bodyPr>
            <a:norm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3832496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arrows Layout">
    <p:spTree>
      <p:nvGrpSpPr>
        <p:cNvPr id="1" name=""/>
        <p:cNvGrpSpPr/>
        <p:nvPr/>
      </p:nvGrpSpPr>
      <p:grpSpPr>
        <a:xfrm>
          <a:off x="0" y="0"/>
          <a:ext cx="0" cy="0"/>
          <a:chOff x="0" y="0"/>
          <a:chExt cx="0" cy="0"/>
        </a:xfrm>
      </p:grpSpPr>
      <p:sp>
        <p:nvSpPr>
          <p:cNvPr id="3" name="Shape 236"/>
          <p:cNvSpPr/>
          <p:nvPr userDrawn="1"/>
        </p:nvSpPr>
        <p:spPr>
          <a:xfrm>
            <a:off x="0" y="862500"/>
            <a:ext cx="940500" cy="891600"/>
          </a:xfrm>
          <a:prstGeom prst="rightArrow">
            <a:avLst>
              <a:gd name="adj1" fmla="val 61815"/>
              <a:gd name="adj2" fmla="val 50000"/>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 name="Shape 237"/>
          <p:cNvSpPr/>
          <p:nvPr userDrawn="1"/>
        </p:nvSpPr>
        <p:spPr>
          <a:xfrm>
            <a:off x="0" y="2767500"/>
            <a:ext cx="940500" cy="891600"/>
          </a:xfrm>
          <a:prstGeom prst="rightArrow">
            <a:avLst>
              <a:gd name="adj1" fmla="val 61815"/>
              <a:gd name="adj2" fmla="val 50000"/>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Shape 238"/>
          <p:cNvSpPr/>
          <p:nvPr userDrawn="1"/>
        </p:nvSpPr>
        <p:spPr>
          <a:xfrm>
            <a:off x="0" y="4672500"/>
            <a:ext cx="940500" cy="891600"/>
          </a:xfrm>
          <a:prstGeom prst="rightArrow">
            <a:avLst>
              <a:gd name="adj1" fmla="val 61815"/>
              <a:gd name="adj2" fmla="val 50000"/>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 name="Shape 73"/>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74"/>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75"/>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76"/>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19" name="Text Placeholder 18"/>
          <p:cNvSpPr>
            <a:spLocks noGrp="1"/>
          </p:cNvSpPr>
          <p:nvPr>
            <p:ph type="body" sz="quarter" idx="10"/>
          </p:nvPr>
        </p:nvSpPr>
        <p:spPr>
          <a:xfrm>
            <a:off x="1185063" y="912529"/>
            <a:ext cx="6110287" cy="647302"/>
          </a:xfrm>
        </p:spPr>
        <p:txBody>
          <a:bodyPr/>
          <a:lstStyle>
            <a:lvl1pPr marL="0" indent="0">
              <a:buNone/>
              <a:defRPr>
                <a:solidFill>
                  <a:srgbClr val="EFAA1F"/>
                </a:solidFill>
              </a:defRPr>
            </a:lvl1pPr>
          </a:lstStyle>
          <a:p>
            <a:pPr lvl="0"/>
            <a:r>
              <a:rPr lang="en-US"/>
              <a:t>Click to edit Master text styles</a:t>
            </a:r>
          </a:p>
        </p:txBody>
      </p:sp>
      <p:sp>
        <p:nvSpPr>
          <p:cNvPr id="20" name="Text Placeholder 18"/>
          <p:cNvSpPr>
            <a:spLocks noGrp="1"/>
          </p:cNvSpPr>
          <p:nvPr>
            <p:ph type="body" sz="quarter" idx="11"/>
          </p:nvPr>
        </p:nvSpPr>
        <p:spPr>
          <a:xfrm>
            <a:off x="1185063" y="2802315"/>
            <a:ext cx="6110287" cy="647302"/>
          </a:xfrm>
        </p:spPr>
        <p:txBody>
          <a:bodyPr/>
          <a:lstStyle>
            <a:lvl1pPr marL="0" indent="0">
              <a:buNone/>
              <a:defRPr>
                <a:solidFill>
                  <a:srgbClr val="C63F28"/>
                </a:solidFill>
              </a:defRPr>
            </a:lvl1pPr>
          </a:lstStyle>
          <a:p>
            <a:pPr lvl="0"/>
            <a:r>
              <a:rPr lang="en-US"/>
              <a:t>Click to edit Master text styles</a:t>
            </a:r>
          </a:p>
        </p:txBody>
      </p:sp>
      <p:sp>
        <p:nvSpPr>
          <p:cNvPr id="21" name="Text Placeholder 18"/>
          <p:cNvSpPr>
            <a:spLocks noGrp="1"/>
          </p:cNvSpPr>
          <p:nvPr>
            <p:ph type="body" sz="quarter" idx="12"/>
          </p:nvPr>
        </p:nvSpPr>
        <p:spPr>
          <a:xfrm>
            <a:off x="1185063" y="4725064"/>
            <a:ext cx="6110287" cy="647302"/>
          </a:xfrm>
        </p:spPr>
        <p:txBody>
          <a:bodyPr/>
          <a:lstStyle>
            <a:lvl1pPr marL="0" indent="0">
              <a:buNone/>
              <a:defRPr>
                <a:solidFill>
                  <a:srgbClr val="008CA0"/>
                </a:solidFill>
              </a:defRPr>
            </a:lvl1pPr>
          </a:lstStyle>
          <a:p>
            <a:pPr lvl="0"/>
            <a:r>
              <a:rPr lang="en-US"/>
              <a:t>Click to edit Master text styles</a:t>
            </a:r>
          </a:p>
        </p:txBody>
      </p:sp>
      <p:sp>
        <p:nvSpPr>
          <p:cNvPr id="23" name="Text Placeholder 22"/>
          <p:cNvSpPr>
            <a:spLocks noGrp="1"/>
          </p:cNvSpPr>
          <p:nvPr>
            <p:ph type="body" sz="quarter" idx="13"/>
          </p:nvPr>
        </p:nvSpPr>
        <p:spPr>
          <a:xfrm>
            <a:off x="1184275" y="1654175"/>
            <a:ext cx="4089400" cy="563563"/>
          </a:xfrm>
        </p:spPr>
        <p:txBody>
          <a:bodyPr>
            <a:noAutofit/>
          </a:bodyPr>
          <a:lstStyle>
            <a:lvl1pPr marL="0" indent="0">
              <a:buNone/>
              <a:defRPr sz="2000"/>
            </a:lvl1pPr>
          </a:lstStyle>
          <a:p>
            <a:pPr lvl="0"/>
            <a:r>
              <a:rPr lang="en-US"/>
              <a:t>Click to edit Master text styles</a:t>
            </a:r>
          </a:p>
        </p:txBody>
      </p:sp>
      <p:sp>
        <p:nvSpPr>
          <p:cNvPr id="24" name="Text Placeholder 22"/>
          <p:cNvSpPr>
            <a:spLocks noGrp="1"/>
          </p:cNvSpPr>
          <p:nvPr>
            <p:ph type="body" sz="quarter" idx="14"/>
          </p:nvPr>
        </p:nvSpPr>
        <p:spPr>
          <a:xfrm>
            <a:off x="1184275" y="3691037"/>
            <a:ext cx="4089400" cy="563563"/>
          </a:xfrm>
        </p:spPr>
        <p:txBody>
          <a:bodyPr>
            <a:noAutofit/>
          </a:bodyPr>
          <a:lstStyle>
            <a:lvl1pPr marL="0" indent="0">
              <a:buNone/>
              <a:defRPr sz="2000"/>
            </a:lvl1pPr>
          </a:lstStyle>
          <a:p>
            <a:pPr lvl="0"/>
            <a:r>
              <a:rPr lang="en-US"/>
              <a:t>Click to edit Master text styles</a:t>
            </a:r>
          </a:p>
        </p:txBody>
      </p:sp>
      <p:sp>
        <p:nvSpPr>
          <p:cNvPr id="25" name="Text Placeholder 22"/>
          <p:cNvSpPr>
            <a:spLocks noGrp="1"/>
          </p:cNvSpPr>
          <p:nvPr>
            <p:ph type="body" sz="quarter" idx="15"/>
          </p:nvPr>
        </p:nvSpPr>
        <p:spPr>
          <a:xfrm>
            <a:off x="1184275" y="5536561"/>
            <a:ext cx="4089400" cy="563563"/>
          </a:xfrm>
        </p:spPr>
        <p:txBody>
          <a:bodyPr>
            <a:no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304719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0" y="0"/>
            <a:ext cx="5256621" cy="675510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hape 73"/>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74"/>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75"/>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 name="Shape 76"/>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457910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3.xml"/><Relationship Id="rId7" Type="http://schemas.openxmlformats.org/officeDocument/2006/relationships/image" Target="../media/image4.pn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theme" Target="../theme/theme3.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2616544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5" r:id="rId3"/>
    <p:sldLayoutId id="2147483660" r:id="rId4"/>
    <p:sldLayoutId id="2147483667" r:id="rId5"/>
    <p:sldLayoutId id="2147483668" r:id="rId6"/>
    <p:sldLayoutId id="2147483673" r:id="rId7"/>
    <p:sldLayoutId id="2147483674" r:id="rId8"/>
    <p:sldLayoutId id="2147483670" r:id="rId9"/>
    <p:sldLayoutId id="2147483675" r:id="rId10"/>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8313423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1219200"/>
          </a:xfrm>
          <a:prstGeom prst="rect">
            <a:avLst/>
          </a:prstGeom>
          <a:blipFill>
            <a:blip r:embed="rId7" cstate="print"/>
            <a:stretch>
              <a:fillRect/>
            </a:stretch>
          </a:blipFill>
        </p:spPr>
        <p:txBody>
          <a:bodyPr wrap="square" lIns="0" tIns="0" rIns="0" bIns="0" rtlCol="0"/>
          <a:lstStyle/>
          <a:p>
            <a:endParaRPr sz="1800"/>
          </a:p>
        </p:txBody>
      </p:sp>
      <p:sp>
        <p:nvSpPr>
          <p:cNvPr id="17" name="bk object 17"/>
          <p:cNvSpPr/>
          <p:nvPr/>
        </p:nvSpPr>
        <p:spPr>
          <a:xfrm>
            <a:off x="8086725" y="6172200"/>
            <a:ext cx="857250" cy="486156"/>
          </a:xfrm>
          <a:prstGeom prst="rect">
            <a:avLst/>
          </a:prstGeom>
          <a:blipFill>
            <a:blip r:embed="rId8" cstate="print"/>
            <a:stretch>
              <a:fillRect/>
            </a:stretch>
          </a:blipFill>
        </p:spPr>
        <p:txBody>
          <a:bodyPr wrap="square" lIns="0" tIns="0" rIns="0" bIns="0" rtlCol="0"/>
          <a:lstStyle/>
          <a:p>
            <a:endParaRPr sz="1800"/>
          </a:p>
        </p:txBody>
      </p:sp>
      <p:sp>
        <p:nvSpPr>
          <p:cNvPr id="2" name="Holder 2"/>
          <p:cNvSpPr>
            <a:spLocks noGrp="1"/>
          </p:cNvSpPr>
          <p:nvPr>
            <p:ph type="title"/>
          </p:nvPr>
        </p:nvSpPr>
        <p:spPr>
          <a:xfrm>
            <a:off x="674678" y="1444378"/>
            <a:ext cx="448151" cy="307777"/>
          </a:xfrm>
          <a:prstGeom prst="rect">
            <a:avLst/>
          </a:prstGeom>
        </p:spPr>
        <p:txBody>
          <a:bodyPr wrap="square" lIns="0" tIns="0" rIns="0" bIns="0">
            <a:spAutoFit/>
          </a:bodyPr>
          <a:lstStyle>
            <a:lvl1pPr>
              <a:defRPr sz="2000" b="1" i="0">
                <a:solidFill>
                  <a:schemeClr val="tx1"/>
                </a:solidFill>
                <a:latin typeface="Calibri"/>
                <a:cs typeface="Calibri"/>
              </a:defRPr>
            </a:lvl1pPr>
          </a:lstStyle>
          <a:p>
            <a:endParaRPr/>
          </a:p>
        </p:txBody>
      </p:sp>
      <p:sp>
        <p:nvSpPr>
          <p:cNvPr id="3" name="Holder 3"/>
          <p:cNvSpPr>
            <a:spLocks noGrp="1"/>
          </p:cNvSpPr>
          <p:nvPr>
            <p:ph type="body" idx="1"/>
          </p:nvPr>
        </p:nvSpPr>
        <p:spPr>
          <a:xfrm>
            <a:off x="674675" y="1749176"/>
            <a:ext cx="5291613" cy="307777"/>
          </a:xfrm>
          <a:prstGeom prst="rect">
            <a:avLst/>
          </a:prstGeom>
        </p:spPr>
        <p:txBody>
          <a:bodyPr wrap="square" lIns="0" tIns="0" rIns="0" bIns="0">
            <a:spAutoFit/>
          </a:bodyPr>
          <a:lstStyle>
            <a:lvl1pPr>
              <a:defRPr sz="2000" b="0" i="0">
                <a:solidFill>
                  <a:schemeClr val="tx1"/>
                </a:solidFill>
                <a:latin typeface="Calibri"/>
                <a:cs typeface="Calibri"/>
              </a:defRPr>
            </a:lvl1pPr>
          </a:lstStyle>
          <a:p>
            <a:endParaRPr/>
          </a:p>
        </p:txBody>
      </p:sp>
      <p:sp>
        <p:nvSpPr>
          <p:cNvPr id="4" name="Holder 4"/>
          <p:cNvSpPr>
            <a:spLocks noGrp="1"/>
          </p:cNvSpPr>
          <p:nvPr>
            <p:ph type="ftr" sz="quarter" idx="5"/>
          </p:nvPr>
        </p:nvSpPr>
        <p:spPr>
          <a:xfrm>
            <a:off x="3108960" y="6377946"/>
            <a:ext cx="292608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6"/>
            <a:ext cx="210312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8/17/2022</a:t>
            </a:fld>
            <a:endParaRPr lang="en-US"/>
          </a:p>
        </p:txBody>
      </p:sp>
      <p:sp>
        <p:nvSpPr>
          <p:cNvPr id="6" name="Holder 6"/>
          <p:cNvSpPr>
            <a:spLocks noGrp="1"/>
          </p:cNvSpPr>
          <p:nvPr>
            <p:ph type="sldNum" sz="quarter" idx="7"/>
          </p:nvPr>
        </p:nvSpPr>
        <p:spPr>
          <a:xfrm>
            <a:off x="224637" y="6444265"/>
            <a:ext cx="266224" cy="246221"/>
          </a:xfrm>
          <a:prstGeom prst="rect">
            <a:avLst/>
          </a:prstGeom>
        </p:spPr>
        <p:txBody>
          <a:bodyPr wrap="square" lIns="0" tIns="0" rIns="0" bIns="0">
            <a:spAutoFit/>
          </a:bodyPr>
          <a:lstStyle>
            <a:lvl1pPr>
              <a:defRPr sz="1600" b="0" i="0">
                <a:solidFill>
                  <a:schemeClr val="tx1"/>
                </a:solidFill>
                <a:latin typeface="Calibri"/>
                <a:cs typeface="Calibri"/>
              </a:defRPr>
            </a:lvl1pPr>
          </a:lstStyle>
          <a:p>
            <a:pPr marL="25399">
              <a:spcBef>
                <a:spcPts val="251"/>
              </a:spcBef>
            </a:pPr>
            <a:fld id="{81D60167-4931-47E6-BA6A-407CBD079E47}" type="slidenum">
              <a:rPr lang="en-US" spc="-5" smtClean="0"/>
              <a:pPr marL="25399">
                <a:spcBef>
                  <a:spcPts val="251"/>
                </a:spcBef>
              </a:pPr>
              <a:t>‹#›</a:t>
            </a:fld>
            <a:endParaRPr lang="en-US" spc="-5"/>
          </a:p>
        </p:txBody>
      </p:sp>
    </p:spTree>
    <p:extLst>
      <p:ext uri="{BB962C8B-B14F-4D97-AF65-F5344CB8AC3E}">
        <p14:creationId xmlns:p14="http://schemas.microsoft.com/office/powerpoint/2010/main" val="417676592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Lst>
  <p:txStyles>
    <p:titleStyle>
      <a:lvl1pPr>
        <a:defRPr>
          <a:latin typeface="+mj-lt"/>
          <a:ea typeface="+mj-ea"/>
          <a:cs typeface="+mj-cs"/>
        </a:defRPr>
      </a:lvl1pPr>
    </p:titleStyle>
    <p:bodyStyle>
      <a:lvl1pPr marL="0">
        <a:defRPr>
          <a:latin typeface="+mn-lt"/>
          <a:ea typeface="+mn-ea"/>
          <a:cs typeface="+mn-cs"/>
        </a:defRPr>
      </a:lvl1pPr>
      <a:lvl2pPr marL="457189">
        <a:defRPr>
          <a:latin typeface="+mn-lt"/>
          <a:ea typeface="+mn-ea"/>
          <a:cs typeface="+mn-cs"/>
        </a:defRPr>
      </a:lvl2pPr>
      <a:lvl3pPr marL="914377">
        <a:defRPr>
          <a:latin typeface="+mn-lt"/>
          <a:ea typeface="+mn-ea"/>
          <a:cs typeface="+mn-cs"/>
        </a:defRPr>
      </a:lvl3pPr>
      <a:lvl4pPr marL="1371566">
        <a:defRPr>
          <a:latin typeface="+mn-lt"/>
          <a:ea typeface="+mn-ea"/>
          <a:cs typeface="+mn-cs"/>
        </a:defRPr>
      </a:lvl4pPr>
      <a:lvl5pPr marL="1828754">
        <a:defRPr>
          <a:latin typeface="+mn-lt"/>
          <a:ea typeface="+mn-ea"/>
          <a:cs typeface="+mn-cs"/>
        </a:defRPr>
      </a:lvl5pPr>
      <a:lvl6pPr marL="2285943">
        <a:defRPr>
          <a:latin typeface="+mn-lt"/>
          <a:ea typeface="+mn-ea"/>
          <a:cs typeface="+mn-cs"/>
        </a:defRPr>
      </a:lvl6pPr>
      <a:lvl7pPr marL="2743131">
        <a:defRPr>
          <a:latin typeface="+mn-lt"/>
          <a:ea typeface="+mn-ea"/>
          <a:cs typeface="+mn-cs"/>
        </a:defRPr>
      </a:lvl7pPr>
      <a:lvl8pPr marL="3200320">
        <a:defRPr>
          <a:latin typeface="+mn-lt"/>
          <a:ea typeface="+mn-ea"/>
          <a:cs typeface="+mn-cs"/>
        </a:defRPr>
      </a:lvl8pPr>
      <a:lvl9pPr marL="3657509">
        <a:defRPr>
          <a:latin typeface="+mn-lt"/>
          <a:ea typeface="+mn-ea"/>
          <a:cs typeface="+mn-cs"/>
        </a:defRPr>
      </a:lvl9pPr>
    </p:bodyStyle>
    <p:otherStyle>
      <a:lvl1pPr marL="0">
        <a:defRPr>
          <a:latin typeface="+mn-lt"/>
          <a:ea typeface="+mn-ea"/>
          <a:cs typeface="+mn-cs"/>
        </a:defRPr>
      </a:lvl1pPr>
      <a:lvl2pPr marL="457189">
        <a:defRPr>
          <a:latin typeface="+mn-lt"/>
          <a:ea typeface="+mn-ea"/>
          <a:cs typeface="+mn-cs"/>
        </a:defRPr>
      </a:lvl2pPr>
      <a:lvl3pPr marL="914377">
        <a:defRPr>
          <a:latin typeface="+mn-lt"/>
          <a:ea typeface="+mn-ea"/>
          <a:cs typeface="+mn-cs"/>
        </a:defRPr>
      </a:lvl3pPr>
      <a:lvl4pPr marL="1371566">
        <a:defRPr>
          <a:latin typeface="+mn-lt"/>
          <a:ea typeface="+mn-ea"/>
          <a:cs typeface="+mn-cs"/>
        </a:defRPr>
      </a:lvl4pPr>
      <a:lvl5pPr marL="1828754">
        <a:defRPr>
          <a:latin typeface="+mn-lt"/>
          <a:ea typeface="+mn-ea"/>
          <a:cs typeface="+mn-cs"/>
        </a:defRPr>
      </a:lvl5pPr>
      <a:lvl6pPr marL="2285943">
        <a:defRPr>
          <a:latin typeface="+mn-lt"/>
          <a:ea typeface="+mn-ea"/>
          <a:cs typeface="+mn-cs"/>
        </a:defRPr>
      </a:lvl6pPr>
      <a:lvl7pPr marL="2743131">
        <a:defRPr>
          <a:latin typeface="+mn-lt"/>
          <a:ea typeface="+mn-ea"/>
          <a:cs typeface="+mn-cs"/>
        </a:defRPr>
      </a:lvl7pPr>
      <a:lvl8pPr marL="3200320">
        <a:defRPr>
          <a:latin typeface="+mn-lt"/>
          <a:ea typeface="+mn-ea"/>
          <a:cs typeface="+mn-cs"/>
        </a:defRPr>
      </a:lvl8pPr>
      <a:lvl9pPr marL="3657509">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4.png"/><Relationship Id="rId4" Type="http://schemas.openxmlformats.org/officeDocument/2006/relationships/hyperlink" Target="mailto:kimberlycaplan@csi.state.co.us" TargetMode="Externa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4.png"/><Relationship Id="rId4" Type="http://schemas.openxmlformats.org/officeDocument/2006/relationships/notesSlide" Target="../notesSlides/notesSlide1.xml"/><Relationship Id="rId9" Type="http://schemas.microsoft.com/office/2007/relationships/diagramDrawing" Target="../diagrams/drawing1.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14.png"/><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12.xml"/><Relationship Id="rId7" Type="http://schemas.openxmlformats.org/officeDocument/2006/relationships/diagramQuickStyle" Target="../diagrams/quickStyle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14.png"/><Relationship Id="rId4" Type="http://schemas.openxmlformats.org/officeDocument/2006/relationships/notesSlide" Target="../notesSlides/notesSlide2.xml"/><Relationship Id="rId9" Type="http://schemas.microsoft.com/office/2007/relationships/diagramDrawing" Target="../diagrams/drawing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14.png"/><Relationship Id="rId4" Type="http://schemas.openxmlformats.org/officeDocument/2006/relationships/notesSlide" Target="../notesSlides/notesSlide3.xml"/><Relationship Id="rId9" Type="http://schemas.microsoft.com/office/2007/relationships/diagramDrawing" Target="../diagrams/drawing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4.png"/><Relationship Id="rId5" Type="http://schemas.openxmlformats.org/officeDocument/2006/relationships/hyperlink" Target="https://resources.csi.state.co.us/principal-administrator-induction/" TargetMode="External"/><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CB0E9A-DE5E-0A5E-4E15-3D8A78544725}"/>
              </a:ext>
            </a:extLst>
          </p:cNvPr>
          <p:cNvSpPr>
            <a:spLocks noGrp="1"/>
          </p:cNvSpPr>
          <p:nvPr>
            <p:ph type="ctrTitle"/>
          </p:nvPr>
        </p:nvSpPr>
        <p:spPr/>
        <p:txBody>
          <a:bodyPr/>
          <a:lstStyle/>
          <a:p>
            <a:r>
              <a:rPr lang="en-US" dirty="0"/>
              <a:t>AMC &amp; Induction</a:t>
            </a:r>
          </a:p>
        </p:txBody>
      </p:sp>
      <p:sp>
        <p:nvSpPr>
          <p:cNvPr id="5" name="Subtitle 4">
            <a:extLst>
              <a:ext uri="{FF2B5EF4-FFF2-40B4-BE49-F238E27FC236}">
                <a16:creationId xmlns:a16="http://schemas.microsoft.com/office/drawing/2014/main" id="{62EA8EDA-C4FD-8C12-978B-E37C47AA0BC0}"/>
              </a:ext>
            </a:extLst>
          </p:cNvPr>
          <p:cNvSpPr>
            <a:spLocks noGrp="1"/>
          </p:cNvSpPr>
          <p:nvPr>
            <p:ph type="subTitle" idx="1"/>
          </p:nvPr>
        </p:nvSpPr>
        <p:spPr/>
        <p:txBody>
          <a:bodyPr/>
          <a:lstStyle/>
          <a:p>
            <a:r>
              <a:rPr lang="en-US" dirty="0"/>
              <a:t>Kimberly Caplan</a:t>
            </a:r>
          </a:p>
          <a:p>
            <a:r>
              <a:rPr lang="en-US" dirty="0"/>
              <a:t>Director of Professional Learning &amp; School Programs</a:t>
            </a:r>
          </a:p>
        </p:txBody>
      </p:sp>
      <p:pic>
        <p:nvPicPr>
          <p:cNvPr id="7" name="Video 6">
            <a:hlinkClick r:id="" action="ppaction://media"/>
            <a:extLst>
              <a:ext uri="{FF2B5EF4-FFF2-40B4-BE49-F238E27FC236}">
                <a16:creationId xmlns:a16="http://schemas.microsoft.com/office/drawing/2014/main" id="{FAAB0EC7-0F92-827C-5451-9C9DF06C855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6858000" y="5143500"/>
            <a:ext cx="2285999" cy="1714500"/>
          </a:xfrm>
          <a:prstGeom prst="rect">
            <a:avLst/>
          </a:prstGeom>
        </p:spPr>
      </p:pic>
    </p:spTree>
    <p:extLst>
      <p:ext uri="{BB962C8B-B14F-4D97-AF65-F5344CB8AC3E}">
        <p14:creationId xmlns:p14="http://schemas.microsoft.com/office/powerpoint/2010/main" val="2678460739"/>
      </p:ext>
    </p:extLst>
  </p:cSld>
  <p:clrMapOvr>
    <a:masterClrMapping/>
  </p:clrMapOvr>
  <mc:AlternateContent xmlns:mc="http://schemas.openxmlformats.org/markup-compatibility/2006">
    <mc:Choice xmlns:p14="http://schemas.microsoft.com/office/powerpoint/2010/main" Requires="p14">
      <p:transition spd="slow" p14:dur="2000" advTm="23323"/>
    </mc:Choice>
    <mc:Fallback>
      <p:transition spd="slow" advTm="23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685D9-5CB7-69BA-F077-2575F9DB2B60}"/>
              </a:ext>
            </a:extLst>
          </p:cNvPr>
          <p:cNvSpPr>
            <a:spLocks noGrp="1"/>
          </p:cNvSpPr>
          <p:nvPr>
            <p:ph type="ctrTitle"/>
          </p:nvPr>
        </p:nvSpPr>
        <p:spPr>
          <a:xfrm>
            <a:off x="685800" y="755207"/>
            <a:ext cx="7772400" cy="2387600"/>
          </a:xfrm>
        </p:spPr>
        <p:txBody>
          <a:bodyPr anchor="b">
            <a:normAutofit/>
          </a:bodyPr>
          <a:lstStyle/>
          <a:p>
            <a:r>
              <a:rPr lang="en-US" dirty="0"/>
              <a:t>Questions</a:t>
            </a:r>
          </a:p>
        </p:txBody>
      </p:sp>
      <p:sp>
        <p:nvSpPr>
          <p:cNvPr id="3" name="Content Placeholder 2">
            <a:extLst>
              <a:ext uri="{FF2B5EF4-FFF2-40B4-BE49-F238E27FC236}">
                <a16:creationId xmlns:a16="http://schemas.microsoft.com/office/drawing/2014/main" id="{D0111AF4-47CA-73B8-797D-6B421097C76A}"/>
              </a:ext>
            </a:extLst>
          </p:cNvPr>
          <p:cNvSpPr>
            <a:spLocks noGrp="1"/>
          </p:cNvSpPr>
          <p:nvPr>
            <p:ph type="subTitle" idx="1"/>
          </p:nvPr>
        </p:nvSpPr>
        <p:spPr>
          <a:xfrm>
            <a:off x="685800" y="3885824"/>
            <a:ext cx="6858000" cy="1655762"/>
          </a:xfrm>
        </p:spPr>
        <p:txBody>
          <a:bodyPr>
            <a:normAutofit/>
          </a:bodyPr>
          <a:lstStyle/>
          <a:p>
            <a:pPr marL="0" indent="0">
              <a:buNone/>
            </a:pPr>
            <a:r>
              <a:rPr lang="en-US" dirty="0"/>
              <a:t>Kimberly Caplan</a:t>
            </a:r>
          </a:p>
          <a:p>
            <a:pPr marL="0" indent="0">
              <a:buNone/>
            </a:pPr>
            <a:r>
              <a:rPr lang="en-US" dirty="0">
                <a:hlinkClick r:id="rId4"/>
              </a:rPr>
              <a:t>kimberlycaplan@csi.state.co.us</a:t>
            </a:r>
            <a:endParaRPr lang="en-US" dirty="0"/>
          </a:p>
          <a:p>
            <a:pPr marL="0" indent="0">
              <a:buNone/>
            </a:pPr>
            <a:r>
              <a:rPr lang="en-US" dirty="0"/>
              <a:t>720-990-1236</a:t>
            </a:r>
          </a:p>
        </p:txBody>
      </p:sp>
      <p:pic>
        <p:nvPicPr>
          <p:cNvPr id="5" name="Audio 4">
            <a:hlinkClick r:id="" action="ppaction://media"/>
            <a:extLst>
              <a:ext uri="{FF2B5EF4-FFF2-40B4-BE49-F238E27FC236}">
                <a16:creationId xmlns:a16="http://schemas.microsoft.com/office/drawing/2014/main" id="{51321930-4B17-71C6-95D6-201CAB878C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832720657"/>
      </p:ext>
    </p:extLst>
  </p:cSld>
  <p:clrMapOvr>
    <a:masterClrMapping/>
  </p:clrMapOvr>
  <mc:AlternateContent xmlns:mc="http://schemas.openxmlformats.org/markup-compatibility/2006">
    <mc:Choice xmlns:p14="http://schemas.microsoft.com/office/powerpoint/2010/main" Requires="p14">
      <p:transition spd="slow" p14:dur="2000" advTm="35746"/>
    </mc:Choice>
    <mc:Fallback>
      <p:transition spd="slow" advTm="357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BC4F8-BB3C-4E69-A443-B2245DC50593}"/>
              </a:ext>
            </a:extLst>
          </p:cNvPr>
          <p:cNvSpPr>
            <a:spLocks noGrp="1"/>
          </p:cNvSpPr>
          <p:nvPr>
            <p:ph type="title"/>
          </p:nvPr>
        </p:nvSpPr>
        <p:spPr>
          <a:xfrm>
            <a:off x="628650" y="365126"/>
            <a:ext cx="7886700" cy="1325563"/>
          </a:xfrm>
        </p:spPr>
        <p:txBody>
          <a:bodyPr anchor="ctr">
            <a:normAutofit/>
          </a:bodyPr>
          <a:lstStyle/>
          <a:p>
            <a:r>
              <a:rPr lang="en-US"/>
              <a:t>AMC Multiple Purposes</a:t>
            </a:r>
            <a:endParaRPr lang="en-US" dirty="0"/>
          </a:p>
        </p:txBody>
      </p:sp>
      <p:graphicFrame>
        <p:nvGraphicFramePr>
          <p:cNvPr id="7" name="Content Placeholder 2">
            <a:extLst>
              <a:ext uri="{FF2B5EF4-FFF2-40B4-BE49-F238E27FC236}">
                <a16:creationId xmlns:a16="http://schemas.microsoft.com/office/drawing/2014/main" id="{81B3FA3F-59F3-4093-B2FC-F28A06D44FAB}"/>
              </a:ext>
            </a:extLst>
          </p:cNvPr>
          <p:cNvGraphicFramePr>
            <a:graphicFrameLocks noGrp="1"/>
          </p:cNvGraphicFramePr>
          <p:nvPr>
            <p:ph idx="1"/>
            <p:extLst>
              <p:ext uri="{D42A27DB-BD31-4B8C-83A1-F6EECF244321}">
                <p14:modId xmlns:p14="http://schemas.microsoft.com/office/powerpoint/2010/main" val="2459827173"/>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Audio 3">
            <a:hlinkClick r:id="" action="ppaction://media"/>
            <a:extLst>
              <a:ext uri="{FF2B5EF4-FFF2-40B4-BE49-F238E27FC236}">
                <a16:creationId xmlns:a16="http://schemas.microsoft.com/office/drawing/2014/main" id="{8ACD4752-95BF-17E9-6AA5-6347C593CF4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06511443"/>
      </p:ext>
    </p:extLst>
  </p:cSld>
  <p:clrMapOvr>
    <a:masterClrMapping/>
  </p:clrMapOvr>
  <mc:AlternateContent xmlns:mc="http://schemas.openxmlformats.org/markup-compatibility/2006">
    <mc:Choice xmlns:p14="http://schemas.microsoft.com/office/powerpoint/2010/main" Requires="p14">
      <p:transition spd="slow" p14:dur="2000" advTm="77918"/>
    </mc:Choice>
    <mc:Fallback>
      <p:transition spd="slow" advTm="779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628650" y="365126"/>
            <a:ext cx="7886700" cy="1325563"/>
          </a:xfrm>
        </p:spPr>
        <p:txBody>
          <a:bodyPr anchor="ctr">
            <a:normAutofit/>
          </a:bodyPr>
          <a:lstStyle/>
          <a:p>
            <a:r>
              <a:rPr lang="en-US" dirty="0"/>
              <a:t>Principal &amp;</a:t>
            </a:r>
            <a:br>
              <a:rPr lang="en-US" dirty="0"/>
            </a:br>
            <a:r>
              <a:rPr lang="en-US" dirty="0"/>
              <a:t>Administrator Induction</a:t>
            </a:r>
          </a:p>
        </p:txBody>
      </p:sp>
      <p:pic>
        <p:nvPicPr>
          <p:cNvPr id="10" name="Content Placeholder 9"/>
          <p:cNvPicPr>
            <a:picLocks noGrp="1" noChangeAspect="1"/>
          </p:cNvPicPr>
          <p:nvPr>
            <p:ph idx="1"/>
          </p:nvPr>
        </p:nvPicPr>
        <p:blipFill rotWithShape="1">
          <a:blip r:embed="rId5"/>
          <a:srcRect r="1" b="20900"/>
          <a:stretch/>
        </p:blipFill>
        <p:spPr>
          <a:xfrm>
            <a:off x="628650" y="1825625"/>
            <a:ext cx="7886700" cy="4351338"/>
          </a:xfrm>
          <a:prstGeom prst="rect">
            <a:avLst/>
          </a:prstGeom>
          <a:noFill/>
        </p:spPr>
      </p:pic>
      <p:grpSp>
        <p:nvGrpSpPr>
          <p:cNvPr id="5" name="Group 4">
            <a:extLst>
              <a:ext uri="{FF2B5EF4-FFF2-40B4-BE49-F238E27FC236}">
                <a16:creationId xmlns:a16="http://schemas.microsoft.com/office/drawing/2014/main" id="{DC8B5232-6F75-4DC7-9F85-92531F3645C2}"/>
              </a:ext>
            </a:extLst>
          </p:cNvPr>
          <p:cNvGrpSpPr/>
          <p:nvPr/>
        </p:nvGrpSpPr>
        <p:grpSpPr>
          <a:xfrm>
            <a:off x="628650" y="3285461"/>
            <a:ext cx="4400550" cy="923330"/>
            <a:chOff x="628650" y="3285461"/>
            <a:chExt cx="4400550" cy="923330"/>
          </a:xfrm>
        </p:grpSpPr>
        <p:sp>
          <p:nvSpPr>
            <p:cNvPr id="3" name="TextBox 2">
              <a:extLst>
                <a:ext uri="{FF2B5EF4-FFF2-40B4-BE49-F238E27FC236}">
                  <a16:creationId xmlns:a16="http://schemas.microsoft.com/office/drawing/2014/main" id="{351D0227-44C5-4841-B0C3-BD1666938172}"/>
                </a:ext>
              </a:extLst>
            </p:cNvPr>
            <p:cNvSpPr txBox="1"/>
            <p:nvPr/>
          </p:nvSpPr>
          <p:spPr>
            <a:xfrm>
              <a:off x="628650" y="3285461"/>
              <a:ext cx="4400550" cy="923330"/>
            </a:xfrm>
            <a:prstGeom prst="rect">
              <a:avLst/>
            </a:prstGeom>
            <a:noFill/>
          </p:spPr>
          <p:txBody>
            <a:bodyPr wrap="square" rtlCol="0">
              <a:spAutoFit/>
            </a:bodyPr>
            <a:lstStyle/>
            <a:p>
              <a:r>
                <a:rPr lang="en-US" dirty="0"/>
                <a:t>Vehicle to convert a Colorado Initial License to a Professional License </a:t>
              </a:r>
            </a:p>
            <a:p>
              <a:endParaRPr lang="en-US" dirty="0"/>
            </a:p>
          </p:txBody>
        </p:sp>
        <p:pic>
          <p:nvPicPr>
            <p:cNvPr id="4" name="Picture 3">
              <a:extLst>
                <a:ext uri="{FF2B5EF4-FFF2-40B4-BE49-F238E27FC236}">
                  <a16:creationId xmlns:a16="http://schemas.microsoft.com/office/drawing/2014/main" id="{5C49EB5B-60EB-4610-8D6E-B9AD914D5251}"/>
                </a:ext>
              </a:extLst>
            </p:cNvPr>
            <p:cNvPicPr>
              <a:picLocks noChangeAspect="1"/>
            </p:cNvPicPr>
            <p:nvPr/>
          </p:nvPicPr>
          <p:blipFill>
            <a:blip r:embed="rId6"/>
            <a:stretch>
              <a:fillRect/>
            </a:stretch>
          </p:blipFill>
          <p:spPr>
            <a:xfrm>
              <a:off x="3162221" y="3495282"/>
              <a:ext cx="506012" cy="506012"/>
            </a:xfrm>
            <a:prstGeom prst="rect">
              <a:avLst/>
            </a:prstGeom>
          </p:spPr>
        </p:pic>
      </p:grpSp>
      <p:pic>
        <p:nvPicPr>
          <p:cNvPr id="2" name="Audio 1">
            <a:hlinkClick r:id="" action="ppaction://media"/>
            <a:extLst>
              <a:ext uri="{FF2B5EF4-FFF2-40B4-BE49-F238E27FC236}">
                <a16:creationId xmlns:a16="http://schemas.microsoft.com/office/drawing/2014/main" id="{3EFA26CF-1FA3-0D3D-A0D6-00540AF6EAE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019555522"/>
      </p:ext>
    </p:extLst>
  </p:cSld>
  <p:clrMapOvr>
    <a:masterClrMapping/>
  </p:clrMapOvr>
  <mc:AlternateContent xmlns:mc="http://schemas.openxmlformats.org/markup-compatibility/2006">
    <mc:Choice xmlns:p14="http://schemas.microsoft.com/office/powerpoint/2010/main" Requires="p14">
      <p:transition spd="slow" p14:dur="2000" advTm="37324"/>
    </mc:Choice>
    <mc:Fallback>
      <p:transition spd="slow" advTm="37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E3E86793-F8CB-411C-B9E2-8C4F1C644AF8}"/>
              </a:ext>
            </a:extLst>
          </p:cNvPr>
          <p:cNvGraphicFramePr/>
          <p:nvPr>
            <p:extLst>
              <p:ext uri="{D42A27DB-BD31-4B8C-83A1-F6EECF244321}">
                <p14:modId xmlns:p14="http://schemas.microsoft.com/office/powerpoint/2010/main" val="4156864868"/>
              </p:ext>
            </p:extLst>
          </p:nvPr>
        </p:nvGraphicFramePr>
        <p:xfrm>
          <a:off x="556181" y="565609"/>
          <a:ext cx="8031638" cy="604181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Audio 1">
            <a:hlinkClick r:id="" action="ppaction://media"/>
            <a:extLst>
              <a:ext uri="{FF2B5EF4-FFF2-40B4-BE49-F238E27FC236}">
                <a16:creationId xmlns:a16="http://schemas.microsoft.com/office/drawing/2014/main" id="{C07F2B96-155C-DCE6-0CE5-D2D6313C8AE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491592593"/>
      </p:ext>
    </p:extLst>
  </p:cSld>
  <p:clrMapOvr>
    <a:masterClrMapping/>
  </p:clrMapOvr>
  <mc:AlternateContent xmlns:mc="http://schemas.openxmlformats.org/markup-compatibility/2006">
    <mc:Choice xmlns:p14="http://schemas.microsoft.com/office/powerpoint/2010/main" Requires="p14">
      <p:transition spd="slow" p14:dur="2000" advTm="73686"/>
    </mc:Choice>
    <mc:Fallback>
      <p:transition spd="slow" advTm="736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726F3-2039-4FDB-B717-C916EE66AAD4}"/>
              </a:ext>
            </a:extLst>
          </p:cNvPr>
          <p:cNvSpPr>
            <a:spLocks noGrp="1"/>
          </p:cNvSpPr>
          <p:nvPr>
            <p:ph type="title"/>
          </p:nvPr>
        </p:nvSpPr>
        <p:spPr/>
        <p:txBody>
          <a:bodyPr/>
          <a:lstStyle/>
          <a:p>
            <a:r>
              <a:rPr lang="en-US" dirty="0"/>
              <a:t>Candidate Criteria</a:t>
            </a:r>
          </a:p>
        </p:txBody>
      </p:sp>
      <p:sp>
        <p:nvSpPr>
          <p:cNvPr id="4" name="Content Placeholder 3">
            <a:extLst>
              <a:ext uri="{FF2B5EF4-FFF2-40B4-BE49-F238E27FC236}">
                <a16:creationId xmlns:a16="http://schemas.microsoft.com/office/drawing/2014/main" id="{7DC61558-3756-4FC2-9968-EC3C8D5EEE39}"/>
              </a:ext>
            </a:extLst>
          </p:cNvPr>
          <p:cNvSpPr>
            <a:spLocks noGrp="1"/>
          </p:cNvSpPr>
          <p:nvPr>
            <p:ph idx="1"/>
          </p:nvPr>
        </p:nvSpPr>
        <p:spPr/>
        <p:txBody>
          <a:bodyPr>
            <a:normAutofit lnSpcReduction="10000"/>
          </a:bodyPr>
          <a:lstStyle/>
          <a:p>
            <a:pPr>
              <a:spcBef>
                <a:spcPts val="2400"/>
              </a:spcBef>
            </a:pPr>
            <a:r>
              <a:rPr lang="en-US" dirty="0"/>
              <a:t>Hold Colorado Initial License</a:t>
            </a:r>
          </a:p>
          <a:p>
            <a:pPr lvl="1">
              <a:spcBef>
                <a:spcPts val="1800"/>
              </a:spcBef>
            </a:pPr>
            <a:r>
              <a:rPr lang="en-US" dirty="0"/>
              <a:t>Principal </a:t>
            </a:r>
          </a:p>
          <a:p>
            <a:pPr lvl="1">
              <a:spcBef>
                <a:spcPts val="1800"/>
              </a:spcBef>
            </a:pPr>
            <a:r>
              <a:rPr lang="en-US" dirty="0"/>
              <a:t>Administrator</a:t>
            </a:r>
          </a:p>
          <a:p>
            <a:pPr lvl="1">
              <a:spcBef>
                <a:spcPts val="1800"/>
              </a:spcBef>
            </a:pPr>
            <a:r>
              <a:rPr lang="en-US" dirty="0"/>
              <a:t>Special Education Director</a:t>
            </a:r>
          </a:p>
          <a:p>
            <a:pPr lvl="1">
              <a:spcBef>
                <a:spcPts val="1800"/>
              </a:spcBef>
            </a:pPr>
            <a:r>
              <a:rPr lang="en-US" dirty="0"/>
              <a:t>Gifted Education Director</a:t>
            </a:r>
          </a:p>
          <a:p>
            <a:pPr>
              <a:spcBef>
                <a:spcPts val="2400"/>
              </a:spcBef>
            </a:pPr>
            <a:r>
              <a:rPr lang="en-US" dirty="0"/>
              <a:t>Employed at a charter school, charter school network, or charter school support agency</a:t>
            </a:r>
          </a:p>
          <a:p>
            <a:pPr>
              <a:spcBef>
                <a:spcPts val="2400"/>
              </a:spcBef>
            </a:pPr>
            <a:r>
              <a:rPr lang="en-US" dirty="0"/>
              <a:t>Job duties include a leadership role</a:t>
            </a:r>
          </a:p>
        </p:txBody>
      </p:sp>
      <p:pic>
        <p:nvPicPr>
          <p:cNvPr id="3" name="Audio 2">
            <a:hlinkClick r:id="" action="ppaction://media"/>
            <a:extLst>
              <a:ext uri="{FF2B5EF4-FFF2-40B4-BE49-F238E27FC236}">
                <a16:creationId xmlns:a16="http://schemas.microsoft.com/office/drawing/2014/main" id="{80C4A514-2C7D-4173-89F8-034E4F31B09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10865124"/>
      </p:ext>
    </p:extLst>
  </p:cSld>
  <p:clrMapOvr>
    <a:masterClrMapping/>
  </p:clrMapOvr>
  <mc:AlternateContent xmlns:mc="http://schemas.openxmlformats.org/markup-compatibility/2006">
    <mc:Choice xmlns:p14="http://schemas.microsoft.com/office/powerpoint/2010/main" Requires="p14">
      <p:transition spd="slow" p14:dur="2000" advTm="41550"/>
    </mc:Choice>
    <mc:Fallback>
      <p:transition spd="slow" advTm="41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FD0E-EA24-4245-863A-DE6A7550758E}"/>
              </a:ext>
            </a:extLst>
          </p:cNvPr>
          <p:cNvSpPr>
            <a:spLocks noGrp="1"/>
          </p:cNvSpPr>
          <p:nvPr>
            <p:ph type="title"/>
          </p:nvPr>
        </p:nvSpPr>
        <p:spPr>
          <a:xfrm>
            <a:off x="628650" y="365126"/>
            <a:ext cx="7886700" cy="1325563"/>
          </a:xfrm>
        </p:spPr>
        <p:txBody>
          <a:bodyPr anchor="ctr">
            <a:normAutofit/>
          </a:bodyPr>
          <a:lstStyle/>
          <a:p>
            <a:r>
              <a:rPr lang="en-US" dirty="0"/>
              <a:t>Program Components</a:t>
            </a:r>
          </a:p>
        </p:txBody>
      </p:sp>
      <p:graphicFrame>
        <p:nvGraphicFramePr>
          <p:cNvPr id="5" name="Content Placeholder 2">
            <a:extLst>
              <a:ext uri="{FF2B5EF4-FFF2-40B4-BE49-F238E27FC236}">
                <a16:creationId xmlns:a16="http://schemas.microsoft.com/office/drawing/2014/main" id="{AD43F115-F824-4E8B-99ED-A7BB6F6A8BB9}"/>
              </a:ext>
            </a:extLst>
          </p:cNvPr>
          <p:cNvGraphicFramePr>
            <a:graphicFrameLocks noGrp="1"/>
          </p:cNvGraphicFramePr>
          <p:nvPr>
            <p:ph idx="1"/>
            <p:extLst>
              <p:ext uri="{D42A27DB-BD31-4B8C-83A1-F6EECF244321}">
                <p14:modId xmlns:p14="http://schemas.microsoft.com/office/powerpoint/2010/main" val="1893005374"/>
              </p:ext>
            </p:extLst>
          </p:nvPr>
        </p:nvGraphicFramePr>
        <p:xfrm>
          <a:off x="228601" y="1690689"/>
          <a:ext cx="8686799" cy="491911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a:hlinkClick r:id="" action="ppaction://media"/>
            <a:extLst>
              <a:ext uri="{FF2B5EF4-FFF2-40B4-BE49-F238E27FC236}">
                <a16:creationId xmlns:a16="http://schemas.microsoft.com/office/drawing/2014/main" id="{5ACEEB2F-7039-DA2B-4957-9E76650D17E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824581421"/>
      </p:ext>
    </p:extLst>
  </p:cSld>
  <p:clrMapOvr>
    <a:masterClrMapping/>
  </p:clrMapOvr>
  <mc:AlternateContent xmlns:mc="http://schemas.openxmlformats.org/markup-compatibility/2006">
    <mc:Choice xmlns:p14="http://schemas.microsoft.com/office/powerpoint/2010/main" Requires="p14">
      <p:transition spd="slow" p14:dur="2000" advTm="134874"/>
    </mc:Choice>
    <mc:Fallback>
      <p:transition spd="slow" advTm="1348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Mentor Criteria</a:t>
            </a:r>
          </a:p>
        </p:txBody>
      </p:sp>
      <p:sp>
        <p:nvSpPr>
          <p:cNvPr id="3" name="Content Placeholder 2"/>
          <p:cNvSpPr>
            <a:spLocks noGrp="1"/>
          </p:cNvSpPr>
          <p:nvPr>
            <p:ph idx="1"/>
          </p:nvPr>
        </p:nvSpPr>
        <p:spPr>
          <a:xfrm>
            <a:off x="628650" y="1528354"/>
            <a:ext cx="7886700" cy="5107577"/>
          </a:xfrm>
        </p:spPr>
        <p:txBody>
          <a:bodyPr>
            <a:normAutofit fontScale="92500" lnSpcReduction="10000"/>
          </a:bodyPr>
          <a:lstStyle/>
          <a:p>
            <a:pPr>
              <a:spcBef>
                <a:spcPts val="1800"/>
              </a:spcBef>
            </a:pPr>
            <a:r>
              <a:rPr lang="en-US" dirty="0"/>
              <a:t>3 years of charter school leadership experience</a:t>
            </a:r>
          </a:p>
          <a:p>
            <a:pPr>
              <a:spcBef>
                <a:spcPts val="1800"/>
              </a:spcBef>
            </a:pPr>
            <a:r>
              <a:rPr lang="en-US" dirty="0"/>
              <a:t>Understands Colorado charter school context and landscape</a:t>
            </a:r>
          </a:p>
          <a:p>
            <a:pPr>
              <a:spcBef>
                <a:spcPts val="1800"/>
              </a:spcBef>
            </a:pPr>
            <a:r>
              <a:rPr lang="en-US" dirty="0"/>
              <a:t>Able to build professional relationships and to collaboratively establish goals and structures to promote progress</a:t>
            </a:r>
          </a:p>
          <a:p>
            <a:pPr>
              <a:spcBef>
                <a:spcPts val="1800"/>
              </a:spcBef>
            </a:pPr>
            <a:r>
              <a:rPr lang="en-US" dirty="0"/>
              <a:t>Models high standards and ethics, integrity, and exemplifies strong moral character</a:t>
            </a:r>
          </a:p>
          <a:p>
            <a:pPr>
              <a:spcBef>
                <a:spcPts val="1800"/>
              </a:spcBef>
            </a:pPr>
            <a:r>
              <a:rPr lang="en-US" dirty="0"/>
              <a:t>Demonstrates solid communication skills, strong critical and analytical thinking skills, and appreciation for diversity</a:t>
            </a:r>
          </a:p>
          <a:p>
            <a:pPr>
              <a:spcBef>
                <a:spcPts val="1800"/>
              </a:spcBef>
            </a:pPr>
            <a:r>
              <a:rPr lang="en-US" dirty="0"/>
              <a:t>Committed to supporting other school leaders</a:t>
            </a:r>
          </a:p>
          <a:p>
            <a:endParaRPr lang="en-US" dirty="0"/>
          </a:p>
        </p:txBody>
      </p:sp>
      <p:pic>
        <p:nvPicPr>
          <p:cNvPr id="4" name="Audio 3">
            <a:hlinkClick r:id="" action="ppaction://media"/>
            <a:extLst>
              <a:ext uri="{FF2B5EF4-FFF2-40B4-BE49-F238E27FC236}">
                <a16:creationId xmlns:a16="http://schemas.microsoft.com/office/drawing/2014/main" id="{3B7BB10F-BED4-0A7A-4C81-179412B5D88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287408465"/>
      </p:ext>
    </p:extLst>
  </p:cSld>
  <p:clrMapOvr>
    <a:masterClrMapping/>
  </p:clrMapOvr>
  <mc:AlternateContent xmlns:mc="http://schemas.openxmlformats.org/markup-compatibility/2006">
    <mc:Choice xmlns:p14="http://schemas.microsoft.com/office/powerpoint/2010/main" Requires="p14">
      <p:transition spd="slow" p14:dur="2000" advTm="63290"/>
    </mc:Choice>
    <mc:Fallback>
      <p:transition spd="slow" advTm="632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Registration &amp; Key Dates</a:t>
            </a:r>
          </a:p>
        </p:txBody>
      </p:sp>
      <p:sp>
        <p:nvSpPr>
          <p:cNvPr id="5" name="Slide Number Placeholder 4"/>
          <p:cNvSpPr>
            <a:spLocks noGrp="1"/>
          </p:cNvSpPr>
          <p:nvPr>
            <p:ph type="sldNum" idx="12"/>
          </p:nvPr>
        </p:nvSpPr>
        <p:spPr/>
        <p:txBody>
          <a:bodyPr/>
          <a:lstStyle/>
          <a:p>
            <a:fld id="{00000000-1234-1234-1234-123412341234}" type="slidenum">
              <a:rPr lang="en" smtClean="0"/>
              <a:pPr/>
              <a:t>8</a:t>
            </a:fld>
            <a:endParaRPr lang="en" dirty="0"/>
          </a:p>
        </p:txBody>
      </p:sp>
      <p:graphicFrame>
        <p:nvGraphicFramePr>
          <p:cNvPr id="8" name="Table 7"/>
          <p:cNvGraphicFramePr>
            <a:graphicFrameLocks noGrp="1"/>
          </p:cNvGraphicFramePr>
          <p:nvPr>
            <p:extLst>
              <p:ext uri="{D42A27DB-BD31-4B8C-83A1-F6EECF244321}">
                <p14:modId xmlns:p14="http://schemas.microsoft.com/office/powerpoint/2010/main" val="2731689159"/>
              </p:ext>
            </p:extLst>
          </p:nvPr>
        </p:nvGraphicFramePr>
        <p:xfrm>
          <a:off x="706087" y="2384467"/>
          <a:ext cx="7731826" cy="4188660"/>
        </p:xfrm>
        <a:graphic>
          <a:graphicData uri="http://schemas.openxmlformats.org/drawingml/2006/table">
            <a:tbl>
              <a:tblPr firstRow="1" bandRow="1">
                <a:tableStyleId>{69012ECD-51FC-41F1-AA8D-1B2483CD663E}</a:tableStyleId>
              </a:tblPr>
              <a:tblGrid>
                <a:gridCol w="2855239">
                  <a:extLst>
                    <a:ext uri="{9D8B030D-6E8A-4147-A177-3AD203B41FA5}">
                      <a16:colId xmlns:a16="http://schemas.microsoft.com/office/drawing/2014/main" val="20000"/>
                    </a:ext>
                  </a:extLst>
                </a:gridCol>
                <a:gridCol w="4876587">
                  <a:extLst>
                    <a:ext uri="{9D8B030D-6E8A-4147-A177-3AD203B41FA5}">
                      <a16:colId xmlns:a16="http://schemas.microsoft.com/office/drawing/2014/main" val="20001"/>
                    </a:ext>
                  </a:extLst>
                </a:gridCol>
              </a:tblGrid>
              <a:tr h="635685">
                <a:tc>
                  <a:txBody>
                    <a:bodyPr/>
                    <a:lstStyle/>
                    <a:p>
                      <a:r>
                        <a:rPr lang="en-US" sz="2400" dirty="0"/>
                        <a:t>Date</a:t>
                      </a:r>
                    </a:p>
                  </a:txBody>
                  <a:tcPr/>
                </a:tc>
                <a:tc>
                  <a:txBody>
                    <a:bodyPr/>
                    <a:lstStyle/>
                    <a:p>
                      <a:r>
                        <a:rPr lang="en-US" sz="2400" dirty="0"/>
                        <a:t>Event</a:t>
                      </a:r>
                    </a:p>
                  </a:txBody>
                  <a:tcPr/>
                </a:tc>
                <a:extLst>
                  <a:ext uri="{0D108BD9-81ED-4DB2-BD59-A6C34878D82A}">
                    <a16:rowId xmlns:a16="http://schemas.microsoft.com/office/drawing/2014/main" val="10000"/>
                  </a:ext>
                </a:extLst>
              </a:tr>
              <a:tr h="635685">
                <a:tc>
                  <a:txBody>
                    <a:bodyPr/>
                    <a:lstStyle/>
                    <a:p>
                      <a:r>
                        <a:rPr lang="en-US" sz="2400" dirty="0"/>
                        <a:t>September 7</a:t>
                      </a:r>
                    </a:p>
                  </a:txBody>
                  <a:tcPr/>
                </a:tc>
                <a:tc>
                  <a:txBody>
                    <a:bodyPr/>
                    <a:lstStyle/>
                    <a:p>
                      <a:r>
                        <a:rPr lang="en-US" sz="2400" dirty="0"/>
                        <a:t>First AMC Meeting</a:t>
                      </a:r>
                    </a:p>
                  </a:txBody>
                  <a:tcPr/>
                </a:tc>
                <a:extLst>
                  <a:ext uri="{0D108BD9-81ED-4DB2-BD59-A6C34878D82A}">
                    <a16:rowId xmlns:a16="http://schemas.microsoft.com/office/drawing/2014/main" val="10001"/>
                  </a:ext>
                </a:extLst>
              </a:tr>
              <a:tr h="635685">
                <a:tc>
                  <a:txBody>
                    <a:bodyPr/>
                    <a:lstStyle/>
                    <a:p>
                      <a:r>
                        <a:rPr lang="en-US" sz="2400" dirty="0"/>
                        <a:t>September 15</a:t>
                      </a:r>
                    </a:p>
                  </a:txBody>
                  <a:tcPr/>
                </a:tc>
                <a:tc>
                  <a:txBody>
                    <a:bodyPr/>
                    <a:lstStyle/>
                    <a:p>
                      <a:r>
                        <a:rPr lang="en-US" sz="2400" dirty="0"/>
                        <a:t>Growth Plan Due</a:t>
                      </a:r>
                    </a:p>
                  </a:txBody>
                  <a:tcPr/>
                </a:tc>
                <a:extLst>
                  <a:ext uri="{0D108BD9-81ED-4DB2-BD59-A6C34878D82A}">
                    <a16:rowId xmlns:a16="http://schemas.microsoft.com/office/drawing/2014/main" val="10002"/>
                  </a:ext>
                </a:extLst>
              </a:tr>
              <a:tr h="635685">
                <a:tc>
                  <a:txBody>
                    <a:bodyPr/>
                    <a:lstStyle/>
                    <a:p>
                      <a:r>
                        <a:rPr lang="en-US" sz="2400" dirty="0"/>
                        <a:t>January 15</a:t>
                      </a:r>
                    </a:p>
                  </a:txBody>
                  <a:tcPr/>
                </a:tc>
                <a:tc>
                  <a:txBody>
                    <a:bodyPr/>
                    <a:lstStyle/>
                    <a:p>
                      <a:r>
                        <a:rPr lang="en-US" sz="2400" dirty="0"/>
                        <a:t>1</a:t>
                      </a:r>
                      <a:r>
                        <a:rPr lang="en-US" sz="2400" baseline="30000" dirty="0"/>
                        <a:t>st</a:t>
                      </a:r>
                      <a:r>
                        <a:rPr lang="en-US" sz="2400" dirty="0"/>
                        <a:t> Semester Mentoring Log</a:t>
                      </a:r>
                    </a:p>
                  </a:txBody>
                  <a:tcPr/>
                </a:tc>
                <a:extLst>
                  <a:ext uri="{0D108BD9-81ED-4DB2-BD59-A6C34878D82A}">
                    <a16:rowId xmlns:a16="http://schemas.microsoft.com/office/drawing/2014/main" val="10004"/>
                  </a:ext>
                </a:extLst>
              </a:tr>
              <a:tr h="635685">
                <a:tc>
                  <a:txBody>
                    <a:bodyPr/>
                    <a:lstStyle/>
                    <a:p>
                      <a:r>
                        <a:rPr lang="en-US" sz="2400" dirty="0"/>
                        <a:t>June 15</a:t>
                      </a:r>
                    </a:p>
                  </a:txBody>
                  <a:tcPr/>
                </a:tc>
                <a:tc>
                  <a:txBody>
                    <a:bodyPr/>
                    <a:lstStyle/>
                    <a:p>
                      <a:r>
                        <a:rPr lang="en-US" sz="2400" dirty="0"/>
                        <a:t>2</a:t>
                      </a:r>
                      <a:r>
                        <a:rPr lang="en-US" sz="2400" baseline="30000" dirty="0"/>
                        <a:t>nd</a:t>
                      </a:r>
                      <a:r>
                        <a:rPr lang="en-US" sz="2400" dirty="0"/>
                        <a:t> Semester Mentoring Log &amp; Candidate Evaluation</a:t>
                      </a:r>
                    </a:p>
                  </a:txBody>
                  <a:tcPr/>
                </a:tc>
                <a:extLst>
                  <a:ext uri="{0D108BD9-81ED-4DB2-BD59-A6C34878D82A}">
                    <a16:rowId xmlns:a16="http://schemas.microsoft.com/office/drawing/2014/main" val="10005"/>
                  </a:ext>
                </a:extLst>
              </a:tr>
              <a:tr h="635685">
                <a:tc>
                  <a:txBody>
                    <a:bodyPr/>
                    <a:lstStyle/>
                    <a:p>
                      <a:r>
                        <a:rPr lang="en-US" sz="2400" dirty="0"/>
                        <a:t>Ongoing</a:t>
                      </a:r>
                    </a:p>
                  </a:txBody>
                  <a:tcPr/>
                </a:tc>
                <a:tc>
                  <a:txBody>
                    <a:bodyPr/>
                    <a:lstStyle/>
                    <a:p>
                      <a:r>
                        <a:rPr lang="en-US" sz="2400" dirty="0"/>
                        <a:t>Submit Monthly Mentee &amp; Mentor Reflection</a:t>
                      </a:r>
                      <a:r>
                        <a:rPr lang="en-US" sz="2400" baseline="0" dirty="0"/>
                        <a:t> Forms</a:t>
                      </a:r>
                      <a:endParaRPr lang="en-US" sz="2400" dirty="0"/>
                    </a:p>
                  </a:txBody>
                  <a:tcPr/>
                </a:tc>
                <a:extLst>
                  <a:ext uri="{0D108BD9-81ED-4DB2-BD59-A6C34878D82A}">
                    <a16:rowId xmlns:a16="http://schemas.microsoft.com/office/drawing/2014/main" val="10006"/>
                  </a:ext>
                </a:extLst>
              </a:tr>
            </a:tbl>
          </a:graphicData>
        </a:graphic>
      </p:graphicFrame>
      <p:sp>
        <p:nvSpPr>
          <p:cNvPr id="2" name="TextBox 1">
            <a:extLst>
              <a:ext uri="{FF2B5EF4-FFF2-40B4-BE49-F238E27FC236}">
                <a16:creationId xmlns:a16="http://schemas.microsoft.com/office/drawing/2014/main" id="{09DF1FBC-D57F-4AEB-A366-62DA134D4541}"/>
              </a:ext>
            </a:extLst>
          </p:cNvPr>
          <p:cNvSpPr txBox="1"/>
          <p:nvPr/>
        </p:nvSpPr>
        <p:spPr>
          <a:xfrm>
            <a:off x="706087" y="1577893"/>
            <a:ext cx="7731826" cy="646331"/>
          </a:xfrm>
          <a:prstGeom prst="rect">
            <a:avLst/>
          </a:prstGeom>
          <a:noFill/>
        </p:spPr>
        <p:txBody>
          <a:bodyPr wrap="square" rtlCol="0">
            <a:spAutoFit/>
          </a:bodyPr>
          <a:lstStyle/>
          <a:p>
            <a:pPr algn="ctr"/>
            <a:r>
              <a:rPr lang="en-US" sz="3600" dirty="0">
                <a:hlinkClick r:id="rId5"/>
              </a:rPr>
              <a:t>Registration Link</a:t>
            </a:r>
            <a:endParaRPr lang="en-US" sz="3600" dirty="0"/>
          </a:p>
        </p:txBody>
      </p:sp>
      <p:pic>
        <p:nvPicPr>
          <p:cNvPr id="3" name="Audio 2">
            <a:hlinkClick r:id="" action="ppaction://media"/>
            <a:extLst>
              <a:ext uri="{FF2B5EF4-FFF2-40B4-BE49-F238E27FC236}">
                <a16:creationId xmlns:a16="http://schemas.microsoft.com/office/drawing/2014/main" id="{73D2CD2F-9C8E-C7CC-2938-2FEDAB0DD58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839367826"/>
      </p:ext>
    </p:extLst>
  </p:cSld>
  <p:clrMapOvr>
    <a:masterClrMapping/>
  </p:clrMapOvr>
  <mc:AlternateContent xmlns:mc="http://schemas.openxmlformats.org/markup-compatibility/2006">
    <mc:Choice xmlns:p14="http://schemas.microsoft.com/office/powerpoint/2010/main" Requires="p14">
      <p:transition spd="slow" p14:dur="2000" advTm="34863"/>
    </mc:Choice>
    <mc:Fallback>
      <p:transition spd="slow" advTm="34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FFBE6-CE40-46C5-B843-984AFEC34CFA}"/>
              </a:ext>
            </a:extLst>
          </p:cNvPr>
          <p:cNvSpPr>
            <a:spLocks noGrp="1"/>
          </p:cNvSpPr>
          <p:nvPr>
            <p:ph type="title" idx="4294967295"/>
          </p:nvPr>
        </p:nvSpPr>
        <p:spPr>
          <a:xfrm>
            <a:off x="628650" y="409857"/>
            <a:ext cx="7886700" cy="508000"/>
          </a:xfrm>
        </p:spPr>
        <p:txBody>
          <a:bodyPr>
            <a:noAutofit/>
          </a:bodyPr>
          <a:lstStyle/>
          <a:p>
            <a:r>
              <a:rPr lang="en-US" sz="3200">
                <a:latin typeface="Calibri" panose="020F0502020204030204" pitchFamily="34" charset="0"/>
                <a:cs typeface="Calibri" panose="020F0502020204030204" pitchFamily="34" charset="0"/>
              </a:rPr>
              <a:t>Administrator Mentoring Cohort Meetings</a:t>
            </a:r>
          </a:p>
        </p:txBody>
      </p:sp>
      <p:sp>
        <p:nvSpPr>
          <p:cNvPr id="41" name="TextBox 40">
            <a:extLst>
              <a:ext uri="{FF2B5EF4-FFF2-40B4-BE49-F238E27FC236}">
                <a16:creationId xmlns:a16="http://schemas.microsoft.com/office/drawing/2014/main" id="{E75BCF0D-3D62-4E80-BDE5-5378720F3877}"/>
              </a:ext>
            </a:extLst>
          </p:cNvPr>
          <p:cNvSpPr txBox="1"/>
          <p:nvPr/>
        </p:nvSpPr>
        <p:spPr>
          <a:xfrm>
            <a:off x="628654" y="950616"/>
            <a:ext cx="7592483" cy="1323439"/>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Serve as professional development for multiple purposes: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1F497D"/>
                </a:solidFill>
                <a:effectLst/>
                <a:uLnTx/>
                <a:uFillTx/>
                <a:latin typeface="Calibri"/>
                <a:ea typeface="+mn-ea"/>
                <a:cs typeface="+mn-cs"/>
              </a:rPr>
              <a:t>Technical Assistance requirement for CCSP Grant</a:t>
            </a:r>
            <a:endParaRPr kumimoji="0" lang="en-US" sz="1600" b="0" i="0" u="none" strike="noStrike" kern="1200" cap="none" spc="0" normalizeH="0" baseline="0" noProof="0">
              <a:ln>
                <a:noFill/>
              </a:ln>
              <a:solidFill>
                <a:srgbClr val="1F497D"/>
              </a:solidFill>
              <a:effectLst/>
              <a:uLnTx/>
              <a:uFillTx/>
              <a:latin typeface="Calibri"/>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4BACC6"/>
                </a:solidFill>
                <a:effectLst/>
                <a:uLnTx/>
                <a:uFillTx/>
                <a:latin typeface="Calibri"/>
                <a:ea typeface="+mn-ea"/>
                <a:cs typeface="+mn-cs"/>
              </a:rPr>
              <a:t>Requirement for Principal Induction</a:t>
            </a:r>
            <a:endParaRPr kumimoji="0" lang="en-US" sz="1600" b="0" i="0" u="none" strike="noStrike" kern="1200" cap="none" spc="0" normalizeH="0" baseline="0" noProof="0">
              <a:ln>
                <a:noFill/>
              </a:ln>
              <a:solidFill>
                <a:srgbClr val="4BACC6"/>
              </a:solidFill>
              <a:effectLst/>
              <a:uLnTx/>
              <a:uFillTx/>
              <a:latin typeface="Calibri"/>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9BBB59"/>
                </a:solidFill>
                <a:effectLst/>
                <a:uLnTx/>
                <a:uFillTx/>
                <a:latin typeface="Calibri"/>
                <a:ea typeface="+mn-ea"/>
                <a:cs typeface="+mn-cs"/>
              </a:rPr>
              <a:t>Continuing education for school leaders who want to strengthen their practice (clocked hours can be counted toward license renewal requirements)</a:t>
            </a:r>
          </a:p>
        </p:txBody>
      </p:sp>
      <p:sp>
        <p:nvSpPr>
          <p:cNvPr id="42" name="Rectangle 41">
            <a:extLst>
              <a:ext uri="{FF2B5EF4-FFF2-40B4-BE49-F238E27FC236}">
                <a16:creationId xmlns:a16="http://schemas.microsoft.com/office/drawing/2014/main" id="{EB2F1DAC-E313-495C-86D8-9CC37D9495D1}"/>
              </a:ext>
            </a:extLst>
          </p:cNvPr>
          <p:cNvSpPr/>
          <p:nvPr/>
        </p:nvSpPr>
        <p:spPr>
          <a:xfrm>
            <a:off x="628654" y="5721310"/>
            <a:ext cx="7592483" cy="907402"/>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4" name="Group 43">
            <a:extLst>
              <a:ext uri="{FF2B5EF4-FFF2-40B4-BE49-F238E27FC236}">
                <a16:creationId xmlns:a16="http://schemas.microsoft.com/office/drawing/2014/main" id="{6BE429B6-5713-43BE-A46F-59D9F1E5EBB9}"/>
              </a:ext>
            </a:extLst>
          </p:cNvPr>
          <p:cNvGrpSpPr/>
          <p:nvPr/>
        </p:nvGrpSpPr>
        <p:grpSpPr>
          <a:xfrm>
            <a:off x="579601" y="2349508"/>
            <a:ext cx="7731953" cy="4242688"/>
            <a:chOff x="579599" y="2128354"/>
            <a:chExt cx="7731953" cy="4638106"/>
          </a:xfrm>
        </p:grpSpPr>
        <p:grpSp>
          <p:nvGrpSpPr>
            <p:cNvPr id="40" name="Group 39">
              <a:extLst>
                <a:ext uri="{FF2B5EF4-FFF2-40B4-BE49-F238E27FC236}">
                  <a16:creationId xmlns:a16="http://schemas.microsoft.com/office/drawing/2014/main" id="{0203DDC0-96AE-4EC9-BC6D-6FF6DFB4BBCE}"/>
                </a:ext>
              </a:extLst>
            </p:cNvPr>
            <p:cNvGrpSpPr/>
            <p:nvPr/>
          </p:nvGrpSpPr>
          <p:grpSpPr>
            <a:xfrm>
              <a:off x="579599" y="2128354"/>
              <a:ext cx="7731953" cy="3694051"/>
              <a:chOff x="594508" y="2024622"/>
              <a:chExt cx="5381686" cy="4316911"/>
            </a:xfrm>
          </p:grpSpPr>
          <p:grpSp>
            <p:nvGrpSpPr>
              <p:cNvPr id="33" name="Group 32">
                <a:extLst>
                  <a:ext uri="{FF2B5EF4-FFF2-40B4-BE49-F238E27FC236}">
                    <a16:creationId xmlns:a16="http://schemas.microsoft.com/office/drawing/2014/main" id="{A0F6FB0D-75A4-4456-A9EC-5078269DA5AC}"/>
                  </a:ext>
                </a:extLst>
              </p:cNvPr>
              <p:cNvGrpSpPr/>
              <p:nvPr/>
            </p:nvGrpSpPr>
            <p:grpSpPr>
              <a:xfrm>
                <a:off x="628650" y="2024622"/>
                <a:ext cx="5284610" cy="3490606"/>
                <a:chOff x="628650" y="2024622"/>
                <a:chExt cx="5284610" cy="3490606"/>
              </a:xfrm>
            </p:grpSpPr>
            <p:grpSp>
              <p:nvGrpSpPr>
                <p:cNvPr id="32" name="Group 31">
                  <a:extLst>
                    <a:ext uri="{FF2B5EF4-FFF2-40B4-BE49-F238E27FC236}">
                      <a16:creationId xmlns:a16="http://schemas.microsoft.com/office/drawing/2014/main" id="{5E494CB0-19F5-4FA3-B883-236B9F7D3EA1}"/>
                    </a:ext>
                  </a:extLst>
                </p:cNvPr>
                <p:cNvGrpSpPr/>
                <p:nvPr/>
              </p:nvGrpSpPr>
              <p:grpSpPr>
                <a:xfrm>
                  <a:off x="4151723" y="2024626"/>
                  <a:ext cx="1761537" cy="3490602"/>
                  <a:chOff x="3691231" y="1055807"/>
                  <a:chExt cx="1761537" cy="4941724"/>
                </a:xfrm>
              </p:grpSpPr>
              <p:grpSp>
                <p:nvGrpSpPr>
                  <p:cNvPr id="26" name="Group 25">
                    <a:extLst>
                      <a:ext uri="{FF2B5EF4-FFF2-40B4-BE49-F238E27FC236}">
                        <a16:creationId xmlns:a16="http://schemas.microsoft.com/office/drawing/2014/main" id="{D4C2CFAC-8D60-4CC7-923A-D98FB1AD10DF}"/>
                      </a:ext>
                    </a:extLst>
                  </p:cNvPr>
                  <p:cNvGrpSpPr/>
                  <p:nvPr/>
                </p:nvGrpSpPr>
                <p:grpSpPr>
                  <a:xfrm>
                    <a:off x="3691231" y="2256464"/>
                    <a:ext cx="1761537" cy="3741067"/>
                    <a:chOff x="4484555" y="1201954"/>
                    <a:chExt cx="1761537" cy="3741067"/>
                  </a:xfrm>
                </p:grpSpPr>
                <p:sp>
                  <p:nvSpPr>
                    <p:cNvPr id="30" name="Speech Bubble: Rectangle 29">
                      <a:extLst>
                        <a:ext uri="{FF2B5EF4-FFF2-40B4-BE49-F238E27FC236}">
                          <a16:creationId xmlns:a16="http://schemas.microsoft.com/office/drawing/2014/main" id="{6CE8B941-B847-4819-97B3-662F90D4A98E}"/>
                        </a:ext>
                      </a:extLst>
                    </p:cNvPr>
                    <p:cNvSpPr/>
                    <p:nvPr/>
                  </p:nvSpPr>
                  <p:spPr>
                    <a:xfrm>
                      <a:off x="4484555" y="1201954"/>
                      <a:ext cx="1761537" cy="3545735"/>
                    </a:xfrm>
                    <a:prstGeom prst="wedgeRectCallout">
                      <a:avLst>
                        <a:gd name="adj1" fmla="val 0"/>
                        <a:gd name="adj2" fmla="val 0"/>
                      </a:avLst>
                    </a:prstGeom>
                    <a:solidFill>
                      <a:schemeClr val="tx2">
                        <a:lumMod val="20000"/>
                        <a:lumOff val="80000"/>
                      </a:schemeClr>
                    </a:solidFill>
                  </p:spPr>
                  <p:style>
                    <a:lnRef idx="2">
                      <a:schemeClr val="lt1">
                        <a:hueOff val="0"/>
                        <a:satOff val="0"/>
                        <a:lumOff val="0"/>
                        <a:alphaOff val="0"/>
                      </a:schemeClr>
                    </a:lnRef>
                    <a:fillRef idx="1">
                      <a:schemeClr val="accent2">
                        <a:tint val="50000"/>
                        <a:hueOff val="0"/>
                        <a:satOff val="0"/>
                        <a:lumOff val="0"/>
                        <a:alphaOff val="0"/>
                      </a:schemeClr>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31" name="Speech Bubble: Rectangle 4">
                      <a:extLst>
                        <a:ext uri="{FF2B5EF4-FFF2-40B4-BE49-F238E27FC236}">
                          <a16:creationId xmlns:a16="http://schemas.microsoft.com/office/drawing/2014/main" id="{A5F19204-D90D-4591-B3D9-BF6EBF888208}"/>
                        </a:ext>
                      </a:extLst>
                    </p:cNvPr>
                    <p:cNvSpPr txBox="1"/>
                    <p:nvPr/>
                  </p:nvSpPr>
                  <p:spPr>
                    <a:xfrm>
                      <a:off x="4551510" y="1537810"/>
                      <a:ext cx="1542827" cy="3405211"/>
                    </a:xfrm>
                    <a:prstGeom prst="rect">
                      <a:avLst/>
                    </a:prstGeom>
                  </p:spPr>
                  <p:style>
                    <a:lnRef idx="0">
                      <a:scrgbClr r="0" g="0" b="0"/>
                    </a:lnRef>
                    <a:fillRef idx="0">
                      <a:scrgbClr r="0" g="0" b="0"/>
                    </a:fillRef>
                    <a:effectRef idx="0">
                      <a:scrgbClr r="0" g="0" b="0"/>
                    </a:effectRef>
                    <a:fontRef idx="minor">
                      <a:schemeClr val="lt1">
                        <a:hueOff val="0"/>
                        <a:satOff val="0"/>
                        <a:lumOff val="0"/>
                        <a:alphaOff val="0"/>
                      </a:schemeClr>
                    </a:fontRef>
                  </p:style>
                  <p:txBody>
                    <a:bodyPr spcFirstLastPara="0" vert="horz" wrap="square" lIns="50800" tIns="50800" rIns="50800" bIns="50800" numCol="1" spcCol="1270" anchor="t" anchorCtr="0">
                      <a:noAutofit/>
                    </a:bodyPr>
                    <a:lstStyle/>
                    <a:p>
                      <a:pPr marL="0" marR="0" lvl="0" indent="0" algn="ctr" defTabSz="711200" rtl="0" eaLnBrk="1" fontAlgn="auto" latinLnBrk="0" hangingPunct="1">
                        <a:lnSpc>
                          <a:spcPct val="100000"/>
                        </a:lnSpc>
                        <a:spcBef>
                          <a:spcPct val="0"/>
                        </a:spcBef>
                        <a:spcAft>
                          <a:spcPts val="120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Attend 4 AMC Meetings</a:t>
                      </a:r>
                      <a:endParaRPr kumimoji="0" lang="en-US" sz="1800" b="0" i="0" u="none" strike="noStrike" kern="1200" cap="none" spc="0" normalizeH="0" baseline="0" noProof="0">
                        <a:ln>
                          <a:noFill/>
                        </a:ln>
                        <a:solidFill>
                          <a:prstClr val="black"/>
                        </a:solidFill>
                        <a:effectLst/>
                        <a:uLnTx/>
                        <a:uFillTx/>
                        <a:latin typeface="Calibri"/>
                        <a:ea typeface="+mn-ea"/>
                        <a:cs typeface="Calibri"/>
                      </a:endParaRPr>
                    </a:p>
                    <a:p>
                      <a:pPr marL="0" marR="0" lvl="0" indent="0" algn="ctr" defTabSz="711200" rtl="0" eaLnBrk="1" fontAlgn="auto" latinLnBrk="0" hangingPunct="1">
                        <a:lnSpc>
                          <a:spcPct val="100000"/>
                        </a:lnSpc>
                        <a:spcBef>
                          <a:spcPct val="0"/>
                        </a:spcBef>
                        <a:spcAft>
                          <a:spcPts val="120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20-25 hours of mentorship</a:t>
                      </a:r>
                      <a:endParaRPr kumimoji="0" lang="en-US" sz="1600" b="0" i="0" u="none" strike="noStrike" kern="1200" cap="none" spc="0" normalizeH="0" baseline="0" noProof="0">
                        <a:ln>
                          <a:noFill/>
                        </a:ln>
                        <a:solidFill>
                          <a:prstClr val="black"/>
                        </a:solidFill>
                        <a:effectLst/>
                        <a:uLnTx/>
                        <a:uFillTx/>
                        <a:latin typeface="Calibri"/>
                        <a:ea typeface="+mn-ea"/>
                        <a:cs typeface="Calibri"/>
                      </a:endParaRPr>
                    </a:p>
                  </p:txBody>
                </p:sp>
              </p:grpSp>
              <p:sp>
                <p:nvSpPr>
                  <p:cNvPr id="29" name="TextBox 28">
                    <a:extLst>
                      <a:ext uri="{FF2B5EF4-FFF2-40B4-BE49-F238E27FC236}">
                        <a16:creationId xmlns:a16="http://schemas.microsoft.com/office/drawing/2014/main" id="{CE5BCACD-BEF5-463F-A223-CBC17A3C96A1}"/>
                      </a:ext>
                    </a:extLst>
                  </p:cNvPr>
                  <p:cNvSpPr txBox="1"/>
                  <p:nvPr/>
                </p:nvSpPr>
                <p:spPr>
                  <a:xfrm>
                    <a:off x="3696082" y="1055807"/>
                    <a:ext cx="1737282" cy="1175611"/>
                  </a:xfrm>
                  <a:prstGeom prst="rect">
                    <a:avLst/>
                  </a:prstGeom>
                  <a:solidFill>
                    <a:schemeClr val="tx2"/>
                  </a:solidFill>
                </p:spPr>
                <p:style>
                  <a:lnRef idx="0">
                    <a:scrgbClr r="0" g="0" b="0"/>
                  </a:lnRef>
                  <a:fillRef idx="0">
                    <a:scrgbClr r="0" g="0" b="0"/>
                  </a:fillRef>
                  <a:effectRef idx="0">
                    <a:scrgbClr r="0" g="0" b="0"/>
                  </a:effectRef>
                  <a:fontRef idx="minor">
                    <a:schemeClr val="lt1"/>
                  </a:fontRef>
                </p:style>
                <p:txBody>
                  <a:bodyPr spcFirstLastPara="0" vert="horz" wrap="square" lIns="82550" tIns="82550" rIns="82550" bIns="82550" numCol="1" spcCol="1270" anchor="ctr" anchorCtr="0">
                    <a:noAutofit/>
                  </a:bodyPr>
                  <a:lstStyle/>
                  <a:p>
                    <a:pPr marL="0" marR="0" lvl="0" indent="0" algn="ctr" defTabSz="115570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a:ea typeface="+mn-ea"/>
                        <a:cs typeface="+mn-cs"/>
                      </a:rPr>
                      <a:t>CCSP Grant Year 3 </a:t>
                    </a:r>
                    <a:r>
                      <a:rPr kumimoji="0" lang="en-US" sz="1400" b="0" i="0" u="none" strike="noStrike" kern="1200" cap="none" spc="0" normalizeH="0" baseline="0" noProof="0">
                        <a:ln>
                          <a:noFill/>
                        </a:ln>
                        <a:solidFill>
                          <a:prstClr val="white"/>
                        </a:solidFill>
                        <a:effectLst/>
                        <a:uLnTx/>
                        <a:uFillTx/>
                        <a:latin typeface="Calibri"/>
                        <a:ea typeface="+mn-ea"/>
                        <a:cs typeface="+mn-cs"/>
                      </a:rPr>
                      <a:t>(implementation)</a:t>
                    </a:r>
                    <a:endParaRPr kumimoji="0" lang="en-US" sz="1400" b="0" i="0" u="none" strike="noStrike" kern="1200" cap="none" spc="0" normalizeH="0" baseline="0" noProof="0">
                      <a:ln>
                        <a:noFill/>
                      </a:ln>
                      <a:solidFill>
                        <a:prstClr val="white"/>
                      </a:solidFill>
                      <a:effectLst/>
                      <a:uLnTx/>
                      <a:uFillTx/>
                      <a:latin typeface="Calibri"/>
                      <a:ea typeface="+mn-ea"/>
                      <a:cs typeface="Calibri"/>
                    </a:endParaRPr>
                  </a:p>
                </p:txBody>
              </p:sp>
            </p:grpSp>
            <p:grpSp>
              <p:nvGrpSpPr>
                <p:cNvPr id="25" name="Group 24">
                  <a:extLst>
                    <a:ext uri="{FF2B5EF4-FFF2-40B4-BE49-F238E27FC236}">
                      <a16:creationId xmlns:a16="http://schemas.microsoft.com/office/drawing/2014/main" id="{CFE7CB29-C9A3-4254-B50C-AD54A67355E1}"/>
                    </a:ext>
                  </a:extLst>
                </p:cNvPr>
                <p:cNvGrpSpPr/>
                <p:nvPr/>
              </p:nvGrpSpPr>
              <p:grpSpPr>
                <a:xfrm>
                  <a:off x="2375633" y="2024625"/>
                  <a:ext cx="1792859" cy="3362277"/>
                  <a:chOff x="3676677" y="1261803"/>
                  <a:chExt cx="1792859" cy="4304564"/>
                </a:xfrm>
              </p:grpSpPr>
              <p:grpSp>
                <p:nvGrpSpPr>
                  <p:cNvPr id="19" name="Group 18">
                    <a:extLst>
                      <a:ext uri="{FF2B5EF4-FFF2-40B4-BE49-F238E27FC236}">
                        <a16:creationId xmlns:a16="http://schemas.microsoft.com/office/drawing/2014/main" id="{32702874-C6F9-4919-9B22-28B7F6004EFD}"/>
                      </a:ext>
                    </a:extLst>
                  </p:cNvPr>
                  <p:cNvGrpSpPr/>
                  <p:nvPr/>
                </p:nvGrpSpPr>
                <p:grpSpPr>
                  <a:xfrm>
                    <a:off x="3691231" y="2337757"/>
                    <a:ext cx="1761537" cy="3228610"/>
                    <a:chOff x="2722489" y="1212592"/>
                    <a:chExt cx="1761537" cy="3228610"/>
                  </a:xfrm>
                </p:grpSpPr>
                <p:sp>
                  <p:nvSpPr>
                    <p:cNvPr id="23" name="Speech Bubble: Rectangle 22">
                      <a:extLst>
                        <a:ext uri="{FF2B5EF4-FFF2-40B4-BE49-F238E27FC236}">
                          <a16:creationId xmlns:a16="http://schemas.microsoft.com/office/drawing/2014/main" id="{173844FD-D1C2-4F4A-93ED-C9970F3B3685}"/>
                        </a:ext>
                      </a:extLst>
                    </p:cNvPr>
                    <p:cNvSpPr/>
                    <p:nvPr/>
                  </p:nvSpPr>
                  <p:spPr>
                    <a:xfrm>
                      <a:off x="2722489" y="1212592"/>
                      <a:ext cx="1761537" cy="3228610"/>
                    </a:xfrm>
                    <a:prstGeom prst="wedgeRectCallout">
                      <a:avLst>
                        <a:gd name="adj1" fmla="val 70190"/>
                        <a:gd name="adj2" fmla="val 21588"/>
                      </a:avLst>
                    </a:prstGeom>
                    <a:solidFill>
                      <a:schemeClr val="tx2">
                        <a:lumMod val="20000"/>
                        <a:lumOff val="80000"/>
                      </a:schemeClr>
                    </a:solidFill>
                  </p:spPr>
                  <p:style>
                    <a:lnRef idx="2">
                      <a:schemeClr val="lt1">
                        <a:hueOff val="0"/>
                        <a:satOff val="0"/>
                        <a:lumOff val="0"/>
                        <a:alphaOff val="0"/>
                      </a:schemeClr>
                    </a:lnRef>
                    <a:fillRef idx="1">
                      <a:schemeClr val="accent2">
                        <a:tint val="50000"/>
                        <a:hueOff val="0"/>
                        <a:satOff val="0"/>
                        <a:lumOff val="0"/>
                        <a:alphaOff val="0"/>
                      </a:schemeClr>
                    </a:fillRef>
                    <a:effectRef idx="0">
                      <a:schemeClr val="accent2">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hueOff val="0"/>
                            <a:satOff val="0"/>
                            <a:lumOff val="0"/>
                            <a:alphaOff val="0"/>
                          </a:prstClr>
                        </a:solidFill>
                        <a:effectLst/>
                        <a:uLnTx/>
                        <a:uFillTx/>
                        <a:latin typeface="Calibri"/>
                        <a:ea typeface="+mn-ea"/>
                        <a:cs typeface="+mn-cs"/>
                      </a:endParaRPr>
                    </a:p>
                  </p:txBody>
                </p:sp>
                <p:sp>
                  <p:nvSpPr>
                    <p:cNvPr id="24" name="Speech Bubble: Rectangle 4">
                      <a:extLst>
                        <a:ext uri="{FF2B5EF4-FFF2-40B4-BE49-F238E27FC236}">
                          <a16:creationId xmlns:a16="http://schemas.microsoft.com/office/drawing/2014/main" id="{2C814B65-494C-4EDE-B87B-9C42167B2EC9}"/>
                        </a:ext>
                      </a:extLst>
                    </p:cNvPr>
                    <p:cNvSpPr txBox="1"/>
                    <p:nvPr/>
                  </p:nvSpPr>
                  <p:spPr>
                    <a:xfrm>
                      <a:off x="2834476" y="1587483"/>
                      <a:ext cx="1537976" cy="2666968"/>
                    </a:xfrm>
                    <a:prstGeom prst="rect">
                      <a:avLst/>
                    </a:prstGeom>
                  </p:spPr>
                  <p:style>
                    <a:lnRef idx="0">
                      <a:scrgbClr r="0" g="0" b="0"/>
                    </a:lnRef>
                    <a:fillRef idx="0">
                      <a:scrgbClr r="0" g="0" b="0"/>
                    </a:fillRef>
                    <a:effectRef idx="0">
                      <a:scrgbClr r="0" g="0" b="0"/>
                    </a:effectRef>
                    <a:fontRef idx="minor">
                      <a:schemeClr val="lt1">
                        <a:hueOff val="0"/>
                        <a:satOff val="0"/>
                        <a:lumOff val="0"/>
                        <a:alphaOff val="0"/>
                      </a:schemeClr>
                    </a:fontRef>
                  </p:style>
                  <p:txBody>
                    <a:bodyPr spcFirstLastPara="0" vert="horz" wrap="square" lIns="50800" tIns="50800" rIns="50800" bIns="50800" numCol="1" spcCol="1270" anchor="t" anchorCtr="0">
                      <a:noAutofit/>
                    </a:bodyPr>
                    <a:lstStyle/>
                    <a:p>
                      <a:pPr marL="0" marR="0" lvl="0" indent="0" algn="ctr" defTabSz="711200" rtl="0" eaLnBrk="1" fontAlgn="auto" latinLnBrk="0" hangingPunct="1">
                        <a:lnSpc>
                          <a:spcPct val="90000"/>
                        </a:lnSpc>
                        <a:spcBef>
                          <a:spcPct val="0"/>
                        </a:spcBef>
                        <a:spcAft>
                          <a:spcPts val="12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Attend 4 AMC Meetings</a:t>
                      </a:r>
                      <a:endParaRPr kumimoji="0" lang="en-US" sz="18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25-32 hours of mentorship</a:t>
                      </a:r>
                      <a:endParaRPr kumimoji="0" lang="en-US" sz="1600" b="0" i="0" u="none" strike="noStrike" kern="1200" cap="none" spc="0" normalizeH="0" baseline="0" noProof="0" dirty="0">
                        <a:ln>
                          <a:noFill/>
                        </a:ln>
                        <a:solidFill>
                          <a:prstClr val="black"/>
                        </a:solidFill>
                        <a:effectLst/>
                        <a:uLnTx/>
                        <a:uFillTx/>
                        <a:latin typeface="Calibri"/>
                        <a:ea typeface="+mn-ea"/>
                        <a:cs typeface="Calibri"/>
                      </a:endParaRPr>
                    </a:p>
                  </p:txBody>
                </p:sp>
              </p:grpSp>
              <p:grpSp>
                <p:nvGrpSpPr>
                  <p:cNvPr id="20" name="Group 19">
                    <a:extLst>
                      <a:ext uri="{FF2B5EF4-FFF2-40B4-BE49-F238E27FC236}">
                        <a16:creationId xmlns:a16="http://schemas.microsoft.com/office/drawing/2014/main" id="{E589179E-8B65-4843-A3BC-A77C4DC41080}"/>
                      </a:ext>
                    </a:extLst>
                  </p:cNvPr>
                  <p:cNvGrpSpPr/>
                  <p:nvPr/>
                </p:nvGrpSpPr>
                <p:grpSpPr>
                  <a:xfrm>
                    <a:off x="3676677" y="1261803"/>
                    <a:ext cx="1792859" cy="1094094"/>
                    <a:chOff x="2707935" y="136638"/>
                    <a:chExt cx="1792859" cy="1094094"/>
                  </a:xfrm>
                </p:grpSpPr>
                <p:sp>
                  <p:nvSpPr>
                    <p:cNvPr id="21" name="Rectangle 20">
                      <a:extLst>
                        <a:ext uri="{FF2B5EF4-FFF2-40B4-BE49-F238E27FC236}">
                          <a16:creationId xmlns:a16="http://schemas.microsoft.com/office/drawing/2014/main" id="{03B19F21-13DB-438D-BC74-0F3CC19E7F97}"/>
                        </a:ext>
                      </a:extLst>
                    </p:cNvPr>
                    <p:cNvSpPr/>
                    <p:nvPr/>
                  </p:nvSpPr>
                  <p:spPr>
                    <a:xfrm>
                      <a:off x="2722489" y="136638"/>
                      <a:ext cx="1761537" cy="1094094"/>
                    </a:xfrm>
                    <a:prstGeom prst="rect">
                      <a:avLst/>
                    </a:prstGeom>
                    <a:solidFill>
                      <a:schemeClr val="tx2"/>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22" name="TextBox 21">
                      <a:extLst>
                        <a:ext uri="{FF2B5EF4-FFF2-40B4-BE49-F238E27FC236}">
                          <a16:creationId xmlns:a16="http://schemas.microsoft.com/office/drawing/2014/main" id="{31871BE8-F1C3-497C-9FF0-29DADEB8B9FE}"/>
                        </a:ext>
                      </a:extLst>
                    </p:cNvPr>
                    <p:cNvSpPr txBox="1"/>
                    <p:nvPr/>
                  </p:nvSpPr>
                  <p:spPr>
                    <a:xfrm>
                      <a:off x="2707935" y="419457"/>
                      <a:ext cx="1792859" cy="5180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2550" tIns="82550" rIns="82550" bIns="82550" numCol="1" spcCol="1270" anchor="ctr" anchorCtr="0">
                      <a:noAutofit/>
                    </a:bodyPr>
                    <a:lstStyle/>
                    <a:p>
                      <a:pPr marL="0" marR="0" lvl="0" indent="0" algn="ctr" defTabSz="11557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a:ea typeface="+mn-ea"/>
                          <a:cs typeface="+mn-cs"/>
                        </a:rPr>
                        <a:t>CCSP Grant Year 2</a:t>
                      </a:r>
                      <a:r>
                        <a:rPr kumimoji="0" lang="en-US" sz="2000" b="0" i="0" u="none" strike="noStrike" kern="1200" cap="none" spc="0" normalizeH="0" baseline="0" noProof="0">
                          <a:ln>
                            <a:noFill/>
                          </a:ln>
                          <a:solidFill>
                            <a:prstClr val="white"/>
                          </a:solidFill>
                          <a:effectLst/>
                          <a:uLnTx/>
                          <a:uFillTx/>
                          <a:latin typeface="Calibri"/>
                          <a:ea typeface="+mn-ea"/>
                          <a:cs typeface="+mn-cs"/>
                        </a:rPr>
                        <a:t> </a:t>
                      </a:r>
                      <a:endParaRPr kumimoji="0" lang="en-US" sz="2000" b="0" i="0" u="none" strike="noStrike" kern="1200" cap="none" spc="0" normalizeH="0" baseline="0" noProof="0">
                        <a:ln>
                          <a:noFill/>
                        </a:ln>
                        <a:solidFill>
                          <a:prstClr val="white"/>
                        </a:solidFill>
                        <a:effectLst/>
                        <a:uLnTx/>
                        <a:uFillTx/>
                        <a:latin typeface="Calibri"/>
                        <a:ea typeface="+mn-ea"/>
                        <a:cs typeface="Calibri"/>
                      </a:endParaRPr>
                    </a:p>
                    <a:p>
                      <a:pPr marL="0" marR="0" lvl="0" indent="0" algn="ctr" defTabSz="11557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(implementation)</a:t>
                      </a:r>
                      <a:endParaRPr kumimoji="0" lang="en-US" sz="1400" b="0" i="0" u="none" strike="noStrike" kern="1200" cap="none" spc="0" normalizeH="0" baseline="0" noProof="0">
                        <a:ln>
                          <a:noFill/>
                        </a:ln>
                        <a:solidFill>
                          <a:prstClr val="white"/>
                        </a:solidFill>
                        <a:effectLst/>
                        <a:uLnTx/>
                        <a:uFillTx/>
                        <a:latin typeface="Calibri"/>
                        <a:ea typeface="+mn-ea"/>
                        <a:cs typeface="Calibri"/>
                      </a:endParaRPr>
                    </a:p>
                  </p:txBody>
                </p:sp>
              </p:grpSp>
            </p:grpSp>
            <p:grpSp>
              <p:nvGrpSpPr>
                <p:cNvPr id="18" name="Group 17">
                  <a:extLst>
                    <a:ext uri="{FF2B5EF4-FFF2-40B4-BE49-F238E27FC236}">
                      <a16:creationId xmlns:a16="http://schemas.microsoft.com/office/drawing/2014/main" id="{BDEC4805-72EB-4B1D-87A4-BE59FDD5C0E1}"/>
                    </a:ext>
                  </a:extLst>
                </p:cNvPr>
                <p:cNvGrpSpPr/>
                <p:nvPr/>
              </p:nvGrpSpPr>
              <p:grpSpPr>
                <a:xfrm>
                  <a:off x="628650" y="2024622"/>
                  <a:ext cx="1806801" cy="2322984"/>
                  <a:chOff x="3691231" y="1465823"/>
                  <a:chExt cx="1806801" cy="4417359"/>
                </a:xfrm>
              </p:grpSpPr>
              <p:grpSp>
                <p:nvGrpSpPr>
                  <p:cNvPr id="12" name="Group 11">
                    <a:extLst>
                      <a:ext uri="{FF2B5EF4-FFF2-40B4-BE49-F238E27FC236}">
                        <a16:creationId xmlns:a16="http://schemas.microsoft.com/office/drawing/2014/main" id="{43CC7566-164B-4A7B-9078-4244A9E0C897}"/>
                      </a:ext>
                    </a:extLst>
                  </p:cNvPr>
                  <p:cNvGrpSpPr/>
                  <p:nvPr/>
                </p:nvGrpSpPr>
                <p:grpSpPr>
                  <a:xfrm>
                    <a:off x="3691231" y="3020464"/>
                    <a:ext cx="1761537" cy="2862718"/>
                    <a:chOff x="960951" y="1830898"/>
                    <a:chExt cx="1761537" cy="2862718"/>
                  </a:xfrm>
                </p:grpSpPr>
                <p:sp>
                  <p:nvSpPr>
                    <p:cNvPr id="16" name="Speech Bubble: Rectangle 15">
                      <a:extLst>
                        <a:ext uri="{FF2B5EF4-FFF2-40B4-BE49-F238E27FC236}">
                          <a16:creationId xmlns:a16="http://schemas.microsoft.com/office/drawing/2014/main" id="{0916F4E1-4487-4A04-8E96-EEAC25091A26}"/>
                        </a:ext>
                      </a:extLst>
                    </p:cNvPr>
                    <p:cNvSpPr/>
                    <p:nvPr/>
                  </p:nvSpPr>
                  <p:spPr>
                    <a:xfrm>
                      <a:off x="960951" y="1830898"/>
                      <a:ext cx="1761537" cy="2862718"/>
                    </a:xfrm>
                    <a:prstGeom prst="wedgeRectCallout">
                      <a:avLst>
                        <a:gd name="adj1" fmla="val 62500"/>
                        <a:gd name="adj2" fmla="val 20830"/>
                      </a:avLst>
                    </a:prstGeom>
                    <a:solidFill>
                      <a:schemeClr val="tx2">
                        <a:lumMod val="20000"/>
                        <a:lumOff val="80000"/>
                      </a:schemeClr>
                    </a:solidFill>
                  </p:spPr>
                  <p:style>
                    <a:lnRef idx="2">
                      <a:schemeClr val="lt1">
                        <a:hueOff val="0"/>
                        <a:satOff val="0"/>
                        <a:lumOff val="0"/>
                        <a:alphaOff val="0"/>
                      </a:schemeClr>
                    </a:lnRef>
                    <a:fillRef idx="1">
                      <a:schemeClr val="accent2">
                        <a:tint val="50000"/>
                        <a:hueOff val="0"/>
                        <a:satOff val="0"/>
                        <a:lumOff val="0"/>
                        <a:alphaOff val="0"/>
                      </a:schemeClr>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17" name="Speech Bubble: Rectangle 4">
                      <a:extLst>
                        <a:ext uri="{FF2B5EF4-FFF2-40B4-BE49-F238E27FC236}">
                          <a16:creationId xmlns:a16="http://schemas.microsoft.com/office/drawing/2014/main" id="{B33ABBC7-ECEC-4903-9132-55701A5EBCC0}"/>
                        </a:ext>
                      </a:extLst>
                    </p:cNvPr>
                    <p:cNvSpPr txBox="1"/>
                    <p:nvPr/>
                  </p:nvSpPr>
                  <p:spPr>
                    <a:xfrm>
                      <a:off x="1063236" y="2355764"/>
                      <a:ext cx="1537976" cy="1914571"/>
                    </a:xfrm>
                    <a:prstGeom prst="rect">
                      <a:avLst/>
                    </a:prstGeom>
                  </p:spPr>
                  <p:style>
                    <a:lnRef idx="0">
                      <a:scrgbClr r="0" g="0" b="0"/>
                    </a:lnRef>
                    <a:fillRef idx="0">
                      <a:scrgbClr r="0" g="0" b="0"/>
                    </a:fillRef>
                    <a:effectRef idx="0">
                      <a:scrgbClr r="0" g="0" b="0"/>
                    </a:effectRef>
                    <a:fontRef idx="minor">
                      <a:schemeClr val="lt1">
                        <a:hueOff val="0"/>
                        <a:satOff val="0"/>
                        <a:lumOff val="0"/>
                        <a:alphaOff val="0"/>
                      </a:schemeClr>
                    </a:fontRef>
                  </p:style>
                  <p:txBody>
                    <a:bodyPr spcFirstLastPara="0" vert="horz" wrap="square" lIns="50800" tIns="50800" rIns="50800" bIns="50800" numCol="1" spcCol="1270" anchor="t" anchorCtr="0">
                      <a:noAutofit/>
                    </a:bodyPr>
                    <a:lstStyle/>
                    <a:p>
                      <a:pPr marL="0" marR="0" lvl="0" indent="0" algn="ctr" defTabSz="711200" rtl="0" eaLnBrk="1" fontAlgn="auto" latinLnBrk="0" hangingPunct="1">
                        <a:lnSpc>
                          <a:spcPct val="90000"/>
                        </a:lnSpc>
                        <a:spcBef>
                          <a:spcPct val="0"/>
                        </a:spcBef>
                        <a:spcAft>
                          <a:spcPts val="120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Attend 3 AMC Meetings</a:t>
                      </a:r>
                      <a:endParaRPr kumimoji="0" lang="en-US" sz="1800" b="0" i="0" u="none" strike="noStrike" kern="1200" cap="none" spc="0" normalizeH="0" baseline="0" noProof="0">
                        <a:ln>
                          <a:noFill/>
                        </a:ln>
                        <a:solidFill>
                          <a:prstClr val="black"/>
                        </a:solidFill>
                        <a:effectLst/>
                        <a:uLnTx/>
                        <a:uFillTx/>
                        <a:latin typeface="Calibri"/>
                        <a:ea typeface="+mn-ea"/>
                        <a:cs typeface="Calibri"/>
                      </a:endParaRPr>
                    </a:p>
                    <a:p>
                      <a:pPr marL="0" marR="0" lvl="0" indent="0" algn="ctr" defTabSz="7112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8-10 hours of mentorship</a:t>
                      </a:r>
                      <a:endParaRPr kumimoji="0" lang="en-US" sz="1600" b="0" i="0" u="none" strike="noStrike" kern="1200" cap="none" spc="0" normalizeH="0" baseline="0" noProof="0">
                        <a:ln>
                          <a:noFill/>
                        </a:ln>
                        <a:solidFill>
                          <a:prstClr val="black"/>
                        </a:solidFill>
                        <a:effectLst/>
                        <a:uLnTx/>
                        <a:uFillTx/>
                        <a:latin typeface="Calibri"/>
                        <a:ea typeface="+mn-ea"/>
                        <a:cs typeface="Calibri"/>
                      </a:endParaRPr>
                    </a:p>
                  </p:txBody>
                </p:sp>
              </p:grpSp>
              <p:grpSp>
                <p:nvGrpSpPr>
                  <p:cNvPr id="13" name="Group 12">
                    <a:extLst>
                      <a:ext uri="{FF2B5EF4-FFF2-40B4-BE49-F238E27FC236}">
                        <a16:creationId xmlns:a16="http://schemas.microsoft.com/office/drawing/2014/main" id="{E098F587-DDEE-451A-A1CE-E7A0835A2B3E}"/>
                      </a:ext>
                    </a:extLst>
                  </p:cNvPr>
                  <p:cNvGrpSpPr/>
                  <p:nvPr/>
                </p:nvGrpSpPr>
                <p:grpSpPr>
                  <a:xfrm>
                    <a:off x="3691231" y="1465823"/>
                    <a:ext cx="1806801" cy="1598142"/>
                    <a:chOff x="960951" y="276257"/>
                    <a:chExt cx="1806801" cy="1598142"/>
                  </a:xfrm>
                </p:grpSpPr>
                <p:sp>
                  <p:nvSpPr>
                    <p:cNvPr id="14" name="Rectangle 13">
                      <a:extLst>
                        <a:ext uri="{FF2B5EF4-FFF2-40B4-BE49-F238E27FC236}">
                          <a16:creationId xmlns:a16="http://schemas.microsoft.com/office/drawing/2014/main" id="{8695EA20-43C3-4705-8979-448E4A34DEC5}"/>
                        </a:ext>
                      </a:extLst>
                    </p:cNvPr>
                    <p:cNvSpPr/>
                    <p:nvPr/>
                  </p:nvSpPr>
                  <p:spPr>
                    <a:xfrm>
                      <a:off x="960951" y="276257"/>
                      <a:ext cx="1761537" cy="1598142"/>
                    </a:xfrm>
                    <a:prstGeom prst="rect">
                      <a:avLst/>
                    </a:prstGeom>
                    <a:solidFill>
                      <a:schemeClr val="tx2"/>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5" name="TextBox 14">
                      <a:extLst>
                        <a:ext uri="{FF2B5EF4-FFF2-40B4-BE49-F238E27FC236}">
                          <a16:creationId xmlns:a16="http://schemas.microsoft.com/office/drawing/2014/main" id="{464B8BCE-7B09-4DBC-A282-0513661673BF}"/>
                        </a:ext>
                      </a:extLst>
                    </p:cNvPr>
                    <p:cNvSpPr txBox="1"/>
                    <p:nvPr/>
                  </p:nvSpPr>
                  <p:spPr>
                    <a:xfrm>
                      <a:off x="1006215" y="444185"/>
                      <a:ext cx="1761537" cy="114645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2550" tIns="82550" rIns="82550" bIns="82550" numCol="1" spcCol="1270" anchor="ctr" anchorCtr="0">
                      <a:noAutofit/>
                    </a:bodyPr>
                    <a:lstStyle/>
                    <a:p>
                      <a:pPr marL="0" marR="0" lvl="0" indent="0" algn="ctr" defTabSz="11557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a:ea typeface="+mn-ea"/>
                          <a:cs typeface="Calibri"/>
                        </a:rPr>
                        <a:t>CCSP Grant Year</a:t>
                      </a:r>
                      <a:r>
                        <a:rPr kumimoji="0" lang="en-US" sz="2000" b="1" i="0" u="none" strike="noStrike" kern="1200" cap="none" spc="0" normalizeH="0" baseline="0" noProof="0">
                          <a:ln>
                            <a:noFill/>
                          </a:ln>
                          <a:solidFill>
                            <a:prstClr val="white"/>
                          </a:solidFill>
                          <a:effectLst/>
                          <a:uLnTx/>
                          <a:uFillTx/>
                          <a:latin typeface="Calibri"/>
                          <a:ea typeface="+mn-ea"/>
                          <a:cs typeface="+mn-cs"/>
                        </a:rPr>
                        <a:t> 1</a:t>
                      </a:r>
                      <a:r>
                        <a:rPr kumimoji="0" lang="en-US" sz="2600" b="0" i="0" u="none" strike="noStrike" kern="1200" cap="none" spc="0" normalizeH="0" baseline="0" noProof="0">
                          <a:ln>
                            <a:noFill/>
                          </a:ln>
                          <a:solidFill>
                            <a:prstClr val="white"/>
                          </a:solidFill>
                          <a:effectLst/>
                          <a:uLnTx/>
                          <a:uFillTx/>
                          <a:latin typeface="Calibri"/>
                          <a:ea typeface="+mn-ea"/>
                          <a:cs typeface="+mn-cs"/>
                        </a:rPr>
                        <a:t> </a:t>
                      </a:r>
                      <a:endParaRPr kumimoji="0" lang="en-US" sz="1400" b="0" i="0" u="none" strike="noStrike" kern="1200" cap="none" spc="0" normalizeH="0" baseline="0" noProof="0">
                        <a:ln>
                          <a:noFill/>
                        </a:ln>
                        <a:solidFill>
                          <a:prstClr val="white"/>
                        </a:solidFill>
                        <a:effectLst/>
                        <a:uLnTx/>
                        <a:uFillTx/>
                        <a:latin typeface="Calibri"/>
                        <a:ea typeface="+mn-ea"/>
                        <a:cs typeface="Calibri"/>
                      </a:endParaRPr>
                    </a:p>
                    <a:p>
                      <a:pPr marL="0" marR="0" lvl="0" indent="0" algn="ctr" defTabSz="1155700" rtl="0" eaLnBrk="1" fontAlgn="auto" latinLnBrk="0" hangingPunct="1">
                        <a:lnSpc>
                          <a:spcPct val="100000"/>
                        </a:lnSpc>
                        <a:spcBef>
                          <a:spcPct val="0"/>
                        </a:spcBef>
                        <a:spcAft>
                          <a:spcPts val="30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(planning)</a:t>
                      </a:r>
                      <a:endParaRPr kumimoji="0" lang="en-US" sz="1400" b="0" i="0" u="none" strike="noStrike" kern="1200" cap="none" spc="0" normalizeH="0" baseline="0" noProof="0">
                        <a:ln>
                          <a:noFill/>
                        </a:ln>
                        <a:solidFill>
                          <a:prstClr val="white"/>
                        </a:solidFill>
                        <a:effectLst/>
                        <a:uLnTx/>
                        <a:uFillTx/>
                        <a:latin typeface="Calibri"/>
                        <a:ea typeface="+mn-ea"/>
                        <a:cs typeface="Calibri"/>
                      </a:endParaRPr>
                    </a:p>
                  </p:txBody>
                </p:sp>
              </p:grpSp>
            </p:grpSp>
          </p:grpSp>
          <p:sp>
            <p:nvSpPr>
              <p:cNvPr id="34" name="Rectangle 33">
                <a:extLst>
                  <a:ext uri="{FF2B5EF4-FFF2-40B4-BE49-F238E27FC236}">
                    <a16:creationId xmlns:a16="http://schemas.microsoft.com/office/drawing/2014/main" id="{EB12DEE7-7732-486E-A74C-869D1CEA4443}"/>
                  </a:ext>
                </a:extLst>
              </p:cNvPr>
              <p:cNvSpPr/>
              <p:nvPr/>
            </p:nvSpPr>
            <p:spPr>
              <a:xfrm>
                <a:off x="628649" y="4338703"/>
                <a:ext cx="1761537" cy="2002830"/>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34">
                <a:extLst>
                  <a:ext uri="{FF2B5EF4-FFF2-40B4-BE49-F238E27FC236}">
                    <a16:creationId xmlns:a16="http://schemas.microsoft.com/office/drawing/2014/main" id="{E5A365FC-1FFF-4616-99E6-FC0776370B2F}"/>
                  </a:ext>
                </a:extLst>
              </p:cNvPr>
              <p:cNvSpPr/>
              <p:nvPr/>
            </p:nvSpPr>
            <p:spPr>
              <a:xfrm>
                <a:off x="4151723" y="5377255"/>
                <a:ext cx="1761537" cy="958081"/>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TextBox 35">
                <a:extLst>
                  <a:ext uri="{FF2B5EF4-FFF2-40B4-BE49-F238E27FC236}">
                    <a16:creationId xmlns:a16="http://schemas.microsoft.com/office/drawing/2014/main" id="{D38F2570-9D7A-4858-BEE8-2B1D37D20FBE}"/>
                  </a:ext>
                </a:extLst>
              </p:cNvPr>
              <p:cNvSpPr txBox="1"/>
              <p:nvPr/>
            </p:nvSpPr>
            <p:spPr>
              <a:xfrm>
                <a:off x="692127" y="4705689"/>
                <a:ext cx="1654400" cy="1602259"/>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90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1 additional AMC Meeting</a:t>
                </a:r>
                <a:endParaRPr kumimoji="0" lang="en-US" sz="18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Additional mentor </a:t>
                </a:r>
                <a:r>
                  <a:rPr lang="en-US" sz="1600" dirty="0">
                    <a:solidFill>
                      <a:prstClr val="black"/>
                    </a:solidFill>
                    <a:latin typeface="Calibri"/>
                  </a:rPr>
                  <a:t>contact hours </a:t>
                </a:r>
                <a:r>
                  <a:rPr kumimoji="0" lang="en-US" sz="1600" b="0" i="0" u="none" strike="noStrike" kern="1200" cap="none" spc="0" normalizeH="0" baseline="0" noProof="0" dirty="0">
                    <a:ln>
                      <a:noFill/>
                    </a:ln>
                    <a:solidFill>
                      <a:prstClr val="black"/>
                    </a:solidFill>
                    <a:effectLst/>
                    <a:uLnTx/>
                    <a:uFillTx/>
                    <a:latin typeface="Calibri"/>
                    <a:ea typeface="+mn-ea"/>
                    <a:cs typeface="+mn-cs"/>
                  </a:rPr>
                  <a:t>(25-32 total)</a:t>
                </a:r>
                <a:endParaRPr kumimoji="0" lang="en-US"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37" name="Rectangle 36">
                <a:extLst>
                  <a:ext uri="{FF2B5EF4-FFF2-40B4-BE49-F238E27FC236}">
                    <a16:creationId xmlns:a16="http://schemas.microsoft.com/office/drawing/2014/main" id="{C9B952E6-2FC8-45AD-A96C-E260009C69B2}"/>
                  </a:ext>
                </a:extLst>
              </p:cNvPr>
              <p:cNvSpPr/>
              <p:nvPr/>
            </p:nvSpPr>
            <p:spPr>
              <a:xfrm>
                <a:off x="2390186" y="5363905"/>
                <a:ext cx="1761536" cy="975901"/>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TextBox 37">
                <a:extLst>
                  <a:ext uri="{FF2B5EF4-FFF2-40B4-BE49-F238E27FC236}">
                    <a16:creationId xmlns:a16="http://schemas.microsoft.com/office/drawing/2014/main" id="{4BF11F77-AC70-4D52-AE69-4881B1BF4F15}"/>
                  </a:ext>
                </a:extLst>
              </p:cNvPr>
              <p:cNvSpPr txBox="1"/>
              <p:nvPr/>
            </p:nvSpPr>
            <p:spPr>
              <a:xfrm>
                <a:off x="2396517" y="5838045"/>
                <a:ext cx="1743411" cy="432512"/>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No additional requirements</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9" name="TextBox 38">
                <a:extLst>
                  <a:ext uri="{FF2B5EF4-FFF2-40B4-BE49-F238E27FC236}">
                    <a16:creationId xmlns:a16="http://schemas.microsoft.com/office/drawing/2014/main" id="{DA3C0083-2765-4CFB-8408-452C6EEFD1EE}"/>
                  </a:ext>
                </a:extLst>
              </p:cNvPr>
              <p:cNvSpPr txBox="1"/>
              <p:nvPr/>
            </p:nvSpPr>
            <p:spPr>
              <a:xfrm>
                <a:off x="594508" y="2037837"/>
                <a:ext cx="5381686" cy="412852"/>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black"/>
                  </a:solidFill>
                  <a:effectLst/>
                  <a:uLnTx/>
                  <a:uFillTx/>
                  <a:latin typeface="Calibri"/>
                  <a:ea typeface="+mn-ea"/>
                  <a:cs typeface="Calibri"/>
                </a:endParaRPr>
              </a:p>
            </p:txBody>
          </p:sp>
        </p:grpSp>
        <p:sp>
          <p:nvSpPr>
            <p:cNvPr id="43" name="TextBox 42">
              <a:extLst>
                <a:ext uri="{FF2B5EF4-FFF2-40B4-BE49-F238E27FC236}">
                  <a16:creationId xmlns:a16="http://schemas.microsoft.com/office/drawing/2014/main" id="{C6019D82-AF22-41C0-AF14-AAFB4CB6BFAF}"/>
                </a:ext>
              </a:extLst>
            </p:cNvPr>
            <p:cNvSpPr txBox="1"/>
            <p:nvPr/>
          </p:nvSpPr>
          <p:spPr>
            <a:xfrm>
              <a:off x="677284" y="5858014"/>
              <a:ext cx="7592483" cy="908446"/>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School leaders who hold a Colorado Principal or Administrator License can earn 6 clock hours toward licensure renewal for each AMC meeting you attend. By serving as an AMC mentor, you can earn up to 45 clock hours toward licensure renewal.</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TextBox 2">
            <a:extLst>
              <a:ext uri="{FF2B5EF4-FFF2-40B4-BE49-F238E27FC236}">
                <a16:creationId xmlns:a16="http://schemas.microsoft.com/office/drawing/2014/main" id="{CCA27E78-2A8D-430A-BA58-F5B01B7D5883}"/>
              </a:ext>
            </a:extLst>
          </p:cNvPr>
          <p:cNvSpPr txBox="1"/>
          <p:nvPr/>
        </p:nvSpPr>
        <p:spPr>
          <a:xfrm>
            <a:off x="844917" y="4277391"/>
            <a:ext cx="213869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Calibri"/>
                <a:ea typeface="+mn-ea"/>
                <a:cs typeface="+mn-cs"/>
              </a:rPr>
              <a:t>Principal Induction</a:t>
            </a:r>
            <a:endParaRPr kumimoji="0" lang="en-US" sz="2000" b="0" i="0" u="none" strike="noStrike" kern="1200" cap="none" spc="0" normalizeH="0" baseline="0" noProof="0">
              <a:ln>
                <a:noFill/>
              </a:ln>
              <a:solidFill>
                <a:prstClr val="black"/>
              </a:solidFill>
              <a:effectLst/>
              <a:uLnTx/>
              <a:uFillTx/>
              <a:latin typeface="Calibri"/>
              <a:ea typeface="+mn-ea"/>
              <a:cs typeface="Calibri"/>
            </a:endParaRPr>
          </a:p>
        </p:txBody>
      </p:sp>
      <p:sp>
        <p:nvSpPr>
          <p:cNvPr id="45" name="TextBox 44">
            <a:extLst>
              <a:ext uri="{FF2B5EF4-FFF2-40B4-BE49-F238E27FC236}">
                <a16:creationId xmlns:a16="http://schemas.microsoft.com/office/drawing/2014/main" id="{BF9459F2-8A36-4789-8200-E0020A3F84C8}"/>
              </a:ext>
            </a:extLst>
          </p:cNvPr>
          <p:cNvSpPr txBox="1"/>
          <p:nvPr/>
        </p:nvSpPr>
        <p:spPr>
          <a:xfrm>
            <a:off x="3304624" y="4965275"/>
            <a:ext cx="213869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Calibri"/>
                <a:ea typeface="+mn-ea"/>
                <a:cs typeface="+mn-cs"/>
              </a:rPr>
              <a:t>Principal Induction</a:t>
            </a:r>
            <a:endParaRPr kumimoji="0" lang="en-US" sz="2000" b="0" i="0" u="none" strike="noStrike" kern="1200" cap="none" spc="0" normalizeH="0" baseline="0" noProof="0">
              <a:ln>
                <a:noFill/>
              </a:ln>
              <a:solidFill>
                <a:prstClr val="black"/>
              </a:solidFill>
              <a:effectLst/>
              <a:uLnTx/>
              <a:uFillTx/>
              <a:latin typeface="Calibri"/>
              <a:ea typeface="+mn-ea"/>
              <a:cs typeface="Calibri"/>
            </a:endParaRPr>
          </a:p>
        </p:txBody>
      </p:sp>
      <p:sp>
        <p:nvSpPr>
          <p:cNvPr id="46" name="TextBox 45">
            <a:extLst>
              <a:ext uri="{FF2B5EF4-FFF2-40B4-BE49-F238E27FC236}">
                <a16:creationId xmlns:a16="http://schemas.microsoft.com/office/drawing/2014/main" id="{ACB4A1C7-D7A0-4607-A3DD-5F6D4C50A254}"/>
              </a:ext>
            </a:extLst>
          </p:cNvPr>
          <p:cNvSpPr txBox="1"/>
          <p:nvPr/>
        </p:nvSpPr>
        <p:spPr>
          <a:xfrm>
            <a:off x="5944988" y="4965274"/>
            <a:ext cx="213869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Calibri"/>
                <a:ea typeface="+mn-ea"/>
                <a:cs typeface="+mn-cs"/>
              </a:rPr>
              <a:t>Principal Induction</a:t>
            </a:r>
            <a:endParaRPr kumimoji="0" lang="en-US" sz="2000" b="0" i="0" u="none" strike="noStrike" kern="1200" cap="none" spc="0" normalizeH="0" baseline="0" noProof="0">
              <a:ln>
                <a:noFill/>
              </a:ln>
              <a:solidFill>
                <a:prstClr val="black"/>
              </a:solidFill>
              <a:effectLst/>
              <a:uLnTx/>
              <a:uFillTx/>
              <a:latin typeface="Calibri"/>
              <a:ea typeface="+mn-ea"/>
              <a:cs typeface="Calibri"/>
            </a:endParaRPr>
          </a:p>
        </p:txBody>
      </p:sp>
      <p:sp>
        <p:nvSpPr>
          <p:cNvPr id="4" name="TextBox 3">
            <a:extLst>
              <a:ext uri="{FF2B5EF4-FFF2-40B4-BE49-F238E27FC236}">
                <a16:creationId xmlns:a16="http://schemas.microsoft.com/office/drawing/2014/main" id="{8E95E094-0AFB-C643-8D9B-91A893EF6DD9}"/>
              </a:ext>
            </a:extLst>
          </p:cNvPr>
          <p:cNvSpPr txBox="1"/>
          <p:nvPr/>
        </p:nvSpPr>
        <p:spPr>
          <a:xfrm>
            <a:off x="5753032" y="5372458"/>
            <a:ext cx="2504786" cy="338554"/>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25 – 32 mentor contact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hrs</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Audio 4">
            <a:hlinkClick r:id="" action="ppaction://media"/>
            <a:extLst>
              <a:ext uri="{FF2B5EF4-FFF2-40B4-BE49-F238E27FC236}">
                <a16:creationId xmlns:a16="http://schemas.microsoft.com/office/drawing/2014/main" id="{B46D65B7-7663-46D5-7FEA-BC188343B98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901988937"/>
      </p:ext>
    </p:extLst>
  </p:cSld>
  <p:clrMapOvr>
    <a:masterClrMapping/>
  </p:clrMapOvr>
  <mc:AlternateContent xmlns:mc="http://schemas.openxmlformats.org/markup-compatibility/2006">
    <mc:Choice xmlns:p14="http://schemas.microsoft.com/office/powerpoint/2010/main" Requires="p14">
      <p:transition spd="slow" p14:dur="2000" advTm="159217"/>
    </mc:Choice>
    <mc:Fallback>
      <p:transition spd="slow" advTm="1592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9"/>
</p:tagLst>
</file>

<file path=ppt/theme/theme1.xml><?xml version="1.0" encoding="utf-8"?>
<a:theme xmlns:a="http://schemas.openxmlformats.org/drawingml/2006/main" name="Office Theme">
  <a:themeElements>
    <a:clrScheme name="Custom 7">
      <a:dk1>
        <a:sysClr val="windowText" lastClr="000000"/>
      </a:dk1>
      <a:lt1>
        <a:sysClr val="window" lastClr="FFFFFF"/>
      </a:lt1>
      <a:dk2>
        <a:srgbClr val="44546A"/>
      </a:dk2>
      <a:lt2>
        <a:srgbClr val="E7E6E6"/>
      </a:lt2>
      <a:accent1>
        <a:srgbClr val="455FA9"/>
      </a:accent1>
      <a:accent2>
        <a:srgbClr val="008CA0"/>
      </a:accent2>
      <a:accent3>
        <a:srgbClr val="7C9B52"/>
      </a:accent3>
      <a:accent4>
        <a:srgbClr val="EFAA1F"/>
      </a:accent4>
      <a:accent5>
        <a:srgbClr val="C63F28"/>
      </a:accent5>
      <a:accent6>
        <a:srgbClr val="A5A5A5"/>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D161E7A-7D8E-4E72-8ED2-4D0B8F32613B}" vid="{CA3A0DFE-0BC8-4572-A734-C88B1C6E7B1B}"/>
    </a:ext>
  </a:extLst>
</a:theme>
</file>

<file path=ppt/theme/theme2.xml><?xml version="1.0" encoding="utf-8"?>
<a:theme xmlns:a="http://schemas.openxmlformats.org/drawingml/2006/main" name="1_Office Theme">
  <a:themeElements>
    <a:clrScheme name="Custom 7">
      <a:dk1>
        <a:sysClr val="windowText" lastClr="000000"/>
      </a:dk1>
      <a:lt1>
        <a:sysClr val="window" lastClr="FFFFFF"/>
      </a:lt1>
      <a:dk2>
        <a:srgbClr val="44546A"/>
      </a:dk2>
      <a:lt2>
        <a:srgbClr val="E7E6E6"/>
      </a:lt2>
      <a:accent1>
        <a:srgbClr val="455FA9"/>
      </a:accent1>
      <a:accent2>
        <a:srgbClr val="008CA0"/>
      </a:accent2>
      <a:accent3>
        <a:srgbClr val="7C9B52"/>
      </a:accent3>
      <a:accent4>
        <a:srgbClr val="EFAA1F"/>
      </a:accent4>
      <a:accent5>
        <a:srgbClr val="C63F28"/>
      </a:accent5>
      <a:accent6>
        <a:srgbClr val="A5A5A5"/>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 with Colors for Smart Art  -  Read-Only" id="{8A6EA947-A841-4F21-92C7-7D09D52352F0}" vid="{716B7D3E-EADD-414D-9CA6-E102E6A7E5E1}"/>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TotalTime>
  <Words>724</Words>
  <Application>Microsoft Office PowerPoint</Application>
  <PresentationFormat>On-screen Show (4:3)</PresentationFormat>
  <Paragraphs>93</Paragraphs>
  <Slides>10</Slides>
  <Notes>4</Notes>
  <HiddenSlides>0</HiddenSlides>
  <MMClips>10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10</vt:i4>
      </vt:variant>
    </vt:vector>
  </HeadingPairs>
  <TitlesOfParts>
    <vt:vector size="17" baseType="lpstr">
      <vt:lpstr>Arial</vt:lpstr>
      <vt:lpstr>Calibri</vt:lpstr>
      <vt:lpstr>Calibri Light</vt:lpstr>
      <vt:lpstr>SourceSansProRegular</vt:lpstr>
      <vt:lpstr>Office Theme</vt:lpstr>
      <vt:lpstr>1_Office Theme</vt:lpstr>
      <vt:lpstr>2_Office Theme</vt:lpstr>
      <vt:lpstr>AMC &amp; Induction</vt:lpstr>
      <vt:lpstr>AMC Multiple Purposes</vt:lpstr>
      <vt:lpstr>Principal &amp; Administrator Induction</vt:lpstr>
      <vt:lpstr>PowerPoint Presentation</vt:lpstr>
      <vt:lpstr>Candidate Criteria</vt:lpstr>
      <vt:lpstr>Program Components</vt:lpstr>
      <vt:lpstr>Mentor Criteria</vt:lpstr>
      <vt:lpstr>Registration &amp; Key Dates</vt:lpstr>
      <vt:lpstr>Administrator Mentoring Cohort Meetings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AMC Multiple Purposes</dc:title>
  <dc:creator>Caplan, Kimberly</dc:creator>
  <cp:lastModifiedBy>Caplan, Kimberly</cp:lastModifiedBy>
  <cp:revision>1</cp:revision>
  <dcterms:created xsi:type="dcterms:W3CDTF">2020-08-31T23:00:57Z</dcterms:created>
  <dcterms:modified xsi:type="dcterms:W3CDTF">2022-08-18T00:28:19Z</dcterms:modified>
</cp:coreProperties>
</file>