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6.xml" ContentType="application/vnd.openxmlformats-officedocument.theme+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theme/theme14.xml" ContentType="application/vnd.openxmlformats-officedocument.theme+xml"/>
  <Override PartName="/ppt/slideLayouts/slideLayout144.xml" ContentType="application/vnd.openxmlformats-officedocument.presentationml.slideLayout+xml"/>
  <Override PartName="/ppt/theme/theme15.xml" ContentType="application/vnd.openxmlformats-officedocument.theme+xml"/>
  <Override PartName="/ppt/slideLayouts/slideLayout145.xml" ContentType="application/vnd.openxmlformats-officedocument.presentationml.slideLayout+xml"/>
  <Override PartName="/ppt/theme/theme16.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7.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7.xml" ContentType="application/vnd.openxmlformats-officedocument.presentationml.tags+xml"/>
  <Override PartName="/ppt/notesSlides/notesSlide34.xml" ContentType="application/vnd.openxmlformats-officedocument.presentationml.notesSlide+xml"/>
  <Override PartName="/ppt/tags/tag8.xml" ContentType="application/vnd.openxmlformats-officedocument.presentationml.tags+xml"/>
  <Override PartName="/ppt/notesSlides/notesSlide35.xml" ContentType="application/vnd.openxmlformats-officedocument.presentationml.notesSlide+xml"/>
  <Override PartName="/ppt/tags/tag9.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0.xml" ContentType="application/vnd.openxmlformats-officedocument.presentationml.tags+xml"/>
  <Override PartName="/ppt/notesSlides/notesSlide38.xml" ContentType="application/vnd.openxmlformats-officedocument.presentationml.notesSlide+xml"/>
  <Override PartName="/ppt/tags/tag11.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2.xml" ContentType="application/vnd.openxmlformats-officedocument.presentationml.tags+xml"/>
  <Override PartName="/ppt/notesSlides/notesSlide41.xml" ContentType="application/vnd.openxmlformats-officedocument.presentationml.notesSlide+xml"/>
  <Override PartName="/ppt/tags/tag13.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4.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notesSlides/notesSlide46.xml" ContentType="application/vnd.openxmlformats-officedocument.presentationml.notesSlide+xml"/>
  <Override PartName="/ppt/tags/tag16.xml" ContentType="application/vnd.openxmlformats-officedocument.presentationml.tags+xml"/>
  <Override PartName="/ppt/notesSlides/notesSlide47.xml" ContentType="application/vnd.openxmlformats-officedocument.presentationml.notesSlide+xml"/>
  <Override PartName="/ppt/tags/tag17.xml" ContentType="application/vnd.openxmlformats-officedocument.presentationml.tags+xml"/>
  <Override PartName="/ppt/notesSlides/notesSlide48.xml" ContentType="application/vnd.openxmlformats-officedocument.presentationml.notesSlide+xml"/>
  <Override PartName="/ppt/tags/tag18.xml" ContentType="application/vnd.openxmlformats-officedocument.presentationml.tags+xml"/>
  <Override PartName="/ppt/notesSlides/notesSlide49.xml" ContentType="application/vnd.openxmlformats-officedocument.presentationml.notesSlide+xml"/>
  <Override PartName="/ppt/tags/tag19.xml" ContentType="application/vnd.openxmlformats-officedocument.presentationml.tags+xml"/>
  <Override PartName="/ppt/notesSlides/notesSlide50.xml" ContentType="application/vnd.openxmlformats-officedocument.presentationml.notesSlide+xml"/>
  <Override PartName="/ppt/tags/tag20.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21.xml" ContentType="application/vnd.openxmlformats-officedocument.presentationml.tags+xml"/>
  <Override PartName="/ppt/notesSlides/notesSlide53.xml" ContentType="application/vnd.openxmlformats-officedocument.presentationml.notesSlide+xml"/>
  <Override PartName="/ppt/tags/tag22.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3.xml" ContentType="application/vnd.openxmlformats-officedocument.presentationml.tags+xml"/>
  <Override PartName="/ppt/notesSlides/notesSlide57.xml" ContentType="application/vnd.openxmlformats-officedocument.presentationml.notesSlide+xml"/>
  <Override PartName="/ppt/tags/tag24.xml" ContentType="application/vnd.openxmlformats-officedocument.presentationml.tags+xml"/>
  <Override PartName="/ppt/notesSlides/notesSlide58.xml" ContentType="application/vnd.openxmlformats-officedocument.presentationml.notesSlide+xml"/>
  <Override PartName="/ppt/tags/tag25.xml" ContentType="application/vnd.openxmlformats-officedocument.presentationml.tags+xml"/>
  <Override PartName="/ppt/notesSlides/notesSlide5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26.xml" ContentType="application/vnd.openxmlformats-officedocument.presentationml.tags+xml"/>
  <Override PartName="/ppt/notesSlides/notesSlide62.xml" ContentType="application/vnd.openxmlformats-officedocument.presentationml.notesSlide+xml"/>
  <Override PartName="/ppt/tags/tag27.xml" ContentType="application/vnd.openxmlformats-officedocument.presentationml.tags+xml"/>
  <Override PartName="/ppt/notesSlides/notesSlide63.xml" ContentType="application/vnd.openxmlformats-officedocument.presentationml.notesSlide+xml"/>
  <Override PartName="/ppt/tags/tag28.xml" ContentType="application/vnd.openxmlformats-officedocument.presentationml.tags+xml"/>
  <Override PartName="/ppt/notesSlides/notesSlide64.xml" ContentType="application/vnd.openxmlformats-officedocument.presentationml.notesSlide+xml"/>
  <Override PartName="/ppt/tags/tag29.xml" ContentType="application/vnd.openxmlformats-officedocument.presentationml.tags+xml"/>
  <Override PartName="/ppt/notesSlides/notesSlide65.xml" ContentType="application/vnd.openxmlformats-officedocument.presentationml.notesSlide+xml"/>
  <Override PartName="/ppt/tags/tag30.xml" ContentType="application/vnd.openxmlformats-officedocument.presentationml.tags+xml"/>
  <Override PartName="/ppt/notesSlides/notesSlide66.xml" ContentType="application/vnd.openxmlformats-officedocument.presentationml.notesSlide+xml"/>
  <Override PartName="/ppt/tags/tag31.xml" ContentType="application/vnd.openxmlformats-officedocument.presentationml.tags+xml"/>
  <Override PartName="/ppt/notesSlides/notesSlide67.xml" ContentType="application/vnd.openxmlformats-officedocument.presentationml.notesSlide+xml"/>
  <Override PartName="/ppt/tags/tag32.xml" ContentType="application/vnd.openxmlformats-officedocument.presentationml.tags+xml"/>
  <Override PartName="/ppt/notesSlides/notesSlide68.xml" ContentType="application/vnd.openxmlformats-officedocument.presentationml.notesSlide+xml"/>
  <Override PartName="/ppt/tags/tag33.xml" ContentType="application/vnd.openxmlformats-officedocument.presentationml.tags+xml"/>
  <Override PartName="/ppt/notesSlides/notesSlide69.xml" ContentType="application/vnd.openxmlformats-officedocument.presentationml.notesSlide+xml"/>
  <Override PartName="/ppt/tags/tag34.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35.xml" ContentType="application/vnd.openxmlformats-officedocument.presentationml.tags+xml"/>
  <Override PartName="/ppt/notesSlides/notesSlide74.xml" ContentType="application/vnd.openxmlformats-officedocument.presentationml.notesSlide+xml"/>
  <Override PartName="/ppt/tags/tag36.xml" ContentType="application/vnd.openxmlformats-officedocument.presentationml.tags+xml"/>
  <Override PartName="/ppt/notesSlides/notesSlide75.xml" ContentType="application/vnd.openxmlformats-officedocument.presentationml.notesSlide+xml"/>
  <Override PartName="/ppt/tags/tag37.xml" ContentType="application/vnd.openxmlformats-officedocument.presentationml.tags+xml"/>
  <Override PartName="/ppt/notesSlides/notesSlide76.xml" ContentType="application/vnd.openxmlformats-officedocument.presentationml.notesSlide+xml"/>
  <Override PartName="/ppt/tags/tag38.xml" ContentType="application/vnd.openxmlformats-officedocument.presentationml.tags+xml"/>
  <Override PartName="/ppt/notesSlides/notesSlide77.xml" ContentType="application/vnd.openxmlformats-officedocument.presentationml.notesSlide+xml"/>
  <Override PartName="/ppt/tags/tag39.xml" ContentType="application/vnd.openxmlformats-officedocument.presentationml.tags+xml"/>
  <Override PartName="/ppt/notesSlides/notesSlide78.xml" ContentType="application/vnd.openxmlformats-officedocument.presentationml.notesSlide+xml"/>
  <Override PartName="/ppt/tags/tag40.xml" ContentType="application/vnd.openxmlformats-officedocument.presentationml.tags+xml"/>
  <Override PartName="/ppt/notesSlides/notesSlide79.xml" ContentType="application/vnd.openxmlformats-officedocument.presentationml.notesSlide+xml"/>
  <Override PartName="/ppt/tags/tag41.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42.xml" ContentType="application/vnd.openxmlformats-officedocument.presentationml.tags+xml"/>
  <Override PartName="/ppt/notesSlides/notesSlide92.xml" ContentType="application/vnd.openxmlformats-officedocument.presentationml.notesSlide+xml"/>
  <Override PartName="/ppt/tags/tag43.xml" ContentType="application/vnd.openxmlformats-officedocument.presentationml.tags+xml"/>
  <Override PartName="/ppt/notesSlides/notesSlide93.xml" ContentType="application/vnd.openxmlformats-officedocument.presentationml.notesSlide+xml"/>
  <Override PartName="/ppt/tags/tag44.xml" ContentType="application/vnd.openxmlformats-officedocument.presentationml.tags+xml"/>
  <Override PartName="/ppt/notesSlides/notesSlide94.xml" ContentType="application/vnd.openxmlformats-officedocument.presentationml.notesSlide+xml"/>
  <Override PartName="/ppt/tags/tag45.xml" ContentType="application/vnd.openxmlformats-officedocument.presentationml.tag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tags/tag46.xml" ContentType="application/vnd.openxmlformats-officedocument.presentationml.tags+xml"/>
  <Override PartName="/ppt/notesSlides/notesSlide98.xml" ContentType="application/vnd.openxmlformats-officedocument.presentationml.notesSlide+xml"/>
  <Override PartName="/ppt/tags/tag47.xml" ContentType="application/vnd.openxmlformats-officedocument.presentationml.tags+xml"/>
  <Override PartName="/ppt/notesSlides/notesSlide99.xml" ContentType="application/vnd.openxmlformats-officedocument.presentationml.notesSlide+xml"/>
  <Override PartName="/ppt/tags/tag48.xml" ContentType="application/vnd.openxmlformats-officedocument.presentationml.tags+xml"/>
  <Override PartName="/ppt/notesSlides/notesSlide100.xml" ContentType="application/vnd.openxmlformats-officedocument.presentationml.notesSlide+xml"/>
  <Override PartName="/ppt/tags/tag49.xml" ContentType="application/vnd.openxmlformats-officedocument.presentationml.tags+xml"/>
  <Override PartName="/ppt/notesSlides/notesSlide101.xml" ContentType="application/vnd.openxmlformats-officedocument.presentationml.notesSlide+xml"/>
  <Override PartName="/ppt/tags/tag50.xml" ContentType="application/vnd.openxmlformats-officedocument.presentationml.tags+xml"/>
  <Override PartName="/ppt/notesSlides/notesSlide102.xml" ContentType="application/vnd.openxmlformats-officedocument.presentationml.notesSlide+xml"/>
  <Override PartName="/ppt/tags/tag51.xml" ContentType="application/vnd.openxmlformats-officedocument.presentationml.tags+xml"/>
  <Override PartName="/ppt/notesSlides/notesSlide103.xml" ContentType="application/vnd.openxmlformats-officedocument.presentationml.notesSlide+xml"/>
  <Override PartName="/ppt/tags/tag52.xml" ContentType="application/vnd.openxmlformats-officedocument.presentationml.tags+xml"/>
  <Override PartName="/ppt/notesSlides/notesSlide104.xml" ContentType="application/vnd.openxmlformats-officedocument.presentationml.notesSlide+xml"/>
  <Override PartName="/ppt/tags/tag53.xml" ContentType="application/vnd.openxmlformats-officedocument.presentationml.tags+xml"/>
  <Override PartName="/ppt/notesSlides/notesSlide105.xml" ContentType="application/vnd.openxmlformats-officedocument.presentationml.notesSlide+xml"/>
  <Override PartName="/ppt/tags/tag54.xml" ContentType="application/vnd.openxmlformats-officedocument.presentationml.tags+xml"/>
  <Override PartName="/ppt/notesSlides/notesSlide106.xml" ContentType="application/vnd.openxmlformats-officedocument.presentationml.notesSlide+xml"/>
  <Override PartName="/ppt/tags/tag55.xml" ContentType="application/vnd.openxmlformats-officedocument.presentationml.tags+xml"/>
  <Override PartName="/ppt/notesSlides/notesSlide107.xml" ContentType="application/vnd.openxmlformats-officedocument.presentationml.notesSlide+xml"/>
  <Override PartName="/ppt/tags/tag56.xml" ContentType="application/vnd.openxmlformats-officedocument.presentationml.tags+xml"/>
  <Override PartName="/ppt/notesSlides/notesSlide108.xml" ContentType="application/vnd.openxmlformats-officedocument.presentationml.notesSlide+xml"/>
  <Override PartName="/ppt/tags/tag57.xml" ContentType="application/vnd.openxmlformats-officedocument.presentationml.tags+xml"/>
  <Override PartName="/ppt/notesSlides/notesSlide109.xml" ContentType="application/vnd.openxmlformats-officedocument.presentationml.notesSlide+xml"/>
  <Override PartName="/ppt/tags/tag58.xml" ContentType="application/vnd.openxmlformats-officedocument.presentationml.tags+xml"/>
  <Override PartName="/ppt/notesSlides/notesSlide110.xml" ContentType="application/vnd.openxmlformats-officedocument.presentationml.notesSlide+xml"/>
  <Override PartName="/ppt/tags/tag59.xml" ContentType="application/vnd.openxmlformats-officedocument.presentationml.tags+xml"/>
  <Override PartName="/ppt/notesSlides/notesSlide111.xml" ContentType="application/vnd.openxmlformats-officedocument.presentationml.notesSlide+xml"/>
  <Override PartName="/ppt/tags/tag60.xml" ContentType="application/vnd.openxmlformats-officedocument.presentationml.tags+xml"/>
  <Override PartName="/ppt/notesSlides/notesSlide1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61.xml" ContentType="application/vnd.openxmlformats-officedocument.presentationml.tags+xml"/>
  <Override PartName="/ppt/notesSlides/notesSlide113.xml" ContentType="application/vnd.openxmlformats-officedocument.presentationml.notesSlide+xml"/>
  <Override PartName="/ppt/tags/tag62.xml" ContentType="application/vnd.openxmlformats-officedocument.presentationml.tags+xml"/>
  <Override PartName="/ppt/notesSlides/notesSlide114.xml" ContentType="application/vnd.openxmlformats-officedocument.presentationml.notesSlide+xml"/>
  <Override PartName="/ppt/tags/tag63.xml" ContentType="application/vnd.openxmlformats-officedocument.presentationml.tags+xml"/>
  <Override PartName="/ppt/notesSlides/notesSlide115.xml" ContentType="application/vnd.openxmlformats-officedocument.presentationml.notesSlide+xml"/>
  <Override PartName="/ppt/tags/tag64.xml" ContentType="application/vnd.openxmlformats-officedocument.presentationml.tags+xml"/>
  <Override PartName="/ppt/notesSlides/notesSlide116.xml" ContentType="application/vnd.openxmlformats-officedocument.presentationml.notesSlide+xml"/>
  <Override PartName="/ppt/tags/tag65.xml" ContentType="application/vnd.openxmlformats-officedocument.presentationml.tags+xml"/>
  <Override PartName="/ppt/notesSlides/notesSlide117.xml" ContentType="application/vnd.openxmlformats-officedocument.presentationml.notesSlide+xml"/>
  <Override PartName="/ppt/tags/tag66.xml" ContentType="application/vnd.openxmlformats-officedocument.presentationml.tags+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tags/tag67.xml" ContentType="application/vnd.openxmlformats-officedocument.presentationml.tags+xml"/>
  <Override PartName="/ppt/notesSlides/notesSlide125.xml" ContentType="application/vnd.openxmlformats-officedocument.presentationml.notesSlide+xml"/>
  <Override PartName="/ppt/tags/tag68.xml" ContentType="application/vnd.openxmlformats-officedocument.presentationml.tags+xml"/>
  <Override PartName="/ppt/notesSlides/notesSlide126.xml" ContentType="application/vnd.openxmlformats-officedocument.presentationml.notesSlide+xml"/>
  <Override PartName="/ppt/tags/tag69.xml" ContentType="application/vnd.openxmlformats-officedocument.presentationml.tags+xml"/>
  <Override PartName="/ppt/notesSlides/notesSlide127.xml" ContentType="application/vnd.openxmlformats-officedocument.presentationml.notesSlide+xml"/>
  <Override PartName="/ppt/tags/tag70.xml" ContentType="application/vnd.openxmlformats-officedocument.presentationml.tags+xml"/>
  <Override PartName="/ppt/notesSlides/notesSlide128.xml" ContentType="application/vnd.openxmlformats-officedocument.presentationml.notesSlide+xml"/>
  <Override PartName="/ppt/tags/tag71.xml" ContentType="application/vnd.openxmlformats-officedocument.presentationml.tags+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tags/tag72.xml" ContentType="application/vnd.openxmlformats-officedocument.presentationml.tags+xml"/>
  <Override PartName="/ppt/notesSlides/notesSlide131.xml" ContentType="application/vnd.openxmlformats-officedocument.presentationml.notesSlide+xml"/>
  <Override PartName="/ppt/tags/tag73.xml" ContentType="application/vnd.openxmlformats-officedocument.presentationml.tags+xml"/>
  <Override PartName="/ppt/notesSlides/notesSlide132.xml" ContentType="application/vnd.openxmlformats-officedocument.presentationml.notesSlide+xml"/>
  <Override PartName="/ppt/tags/tag74.xml" ContentType="application/vnd.openxmlformats-officedocument.presentationml.tags+xml"/>
  <Override PartName="/ppt/notesSlides/notesSlide133.xml" ContentType="application/vnd.openxmlformats-officedocument.presentationml.notesSlide+xml"/>
  <Override PartName="/ppt/tags/tag75.xml" ContentType="application/vnd.openxmlformats-officedocument.presentationml.tags+xml"/>
  <Override PartName="/ppt/notesSlides/notesSlide134.xml" ContentType="application/vnd.openxmlformats-officedocument.presentationml.notesSlide+xml"/>
  <Override PartName="/ppt/tags/tag76.xml" ContentType="application/vnd.openxmlformats-officedocument.presentationml.tags+xml"/>
  <Override PartName="/ppt/notesSlides/notesSlide135.xml" ContentType="application/vnd.openxmlformats-officedocument.presentationml.notesSlide+xml"/>
  <Override PartName="/ppt/tags/tag77.xml" ContentType="application/vnd.openxmlformats-officedocument.presentationml.tags+xml"/>
  <Override PartName="/ppt/notesSlides/notesSlide136.xml" ContentType="application/vnd.openxmlformats-officedocument.presentationml.notesSlide+xml"/>
  <Override PartName="/ppt/tags/tag78.xml" ContentType="application/vnd.openxmlformats-officedocument.presentationml.tags+xml"/>
  <Override PartName="/ppt/notesSlides/notesSlide137.xml" ContentType="application/vnd.openxmlformats-officedocument.presentationml.notesSlide+xml"/>
  <Override PartName="/ppt/tags/tag79.xml" ContentType="application/vnd.openxmlformats-officedocument.presentationml.tags+xml"/>
  <Override PartName="/ppt/notesSlides/notesSlide138.xml" ContentType="application/vnd.openxmlformats-officedocument.presentationml.notesSlide+xml"/>
  <Override PartName="/ppt/tags/tag80.xml" ContentType="application/vnd.openxmlformats-officedocument.presentationml.tags+xml"/>
  <Override PartName="/ppt/notesSlides/notesSlide139.xml" ContentType="application/vnd.openxmlformats-officedocument.presentationml.notesSlide+xml"/>
  <Override PartName="/ppt/tags/tag81.xml" ContentType="application/vnd.openxmlformats-officedocument.presentationml.tags+xml"/>
  <Override PartName="/ppt/notesSlides/notesSlide140.xml" ContentType="application/vnd.openxmlformats-officedocument.presentationml.notesSlide+xml"/>
  <Override PartName="/ppt/tags/tag82.xml" ContentType="application/vnd.openxmlformats-officedocument.presentationml.tags+xml"/>
  <Override PartName="/ppt/notesSlides/notesSlide141.xml" ContentType="application/vnd.openxmlformats-officedocument.presentationml.notesSlide+xml"/>
  <Override PartName="/ppt/tags/tag83.xml" ContentType="application/vnd.openxmlformats-officedocument.presentationml.tags+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tags/tag84.xml" ContentType="application/vnd.openxmlformats-officedocument.presentationml.tags+xml"/>
  <Override PartName="/ppt/notesSlides/notesSlide145.xml" ContentType="application/vnd.openxmlformats-officedocument.presentationml.notesSlide+xml"/>
  <Override PartName="/ppt/tags/tag85.xml" ContentType="application/vnd.openxmlformats-officedocument.presentationml.tags+xml"/>
  <Override PartName="/ppt/notesSlides/notesSlide14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86.xml" ContentType="application/vnd.openxmlformats-officedocument.presentationml.tags+xml"/>
  <Override PartName="/ppt/notesSlides/notesSlide147.xml" ContentType="application/vnd.openxmlformats-officedocument.presentationml.notesSlide+xml"/>
  <Override PartName="/ppt/tags/tag87.xml" ContentType="application/vnd.openxmlformats-officedocument.presentationml.tags+xml"/>
  <Override PartName="/ppt/notesSlides/notesSlide148.xml" ContentType="application/vnd.openxmlformats-officedocument.presentationml.notesSlide+xml"/>
  <Override PartName="/ppt/tags/tag88.xml" ContentType="application/vnd.openxmlformats-officedocument.presentationml.tags+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tags/tag89.xml" ContentType="application/vnd.openxmlformats-officedocument.presentationml.tags+xml"/>
  <Override PartName="/ppt/notesSlides/notesSlide151.xml" ContentType="application/vnd.openxmlformats-officedocument.presentationml.notesSlide+xml"/>
  <Override PartName="/ppt/tags/tag90.xml" ContentType="application/vnd.openxmlformats-officedocument.presentationml.tags+xml"/>
  <Override PartName="/ppt/notesSlides/notesSlide152.xml" ContentType="application/vnd.openxmlformats-officedocument.presentationml.notesSlide+xml"/>
  <Override PartName="/ppt/tags/tag91.xml" ContentType="application/vnd.openxmlformats-officedocument.presentationml.tags+xml"/>
  <Override PartName="/ppt/notesSlides/notesSlide153.xml" ContentType="application/vnd.openxmlformats-officedocument.presentationml.notesSlide+xml"/>
  <Override PartName="/ppt/tags/tag92.xml" ContentType="application/vnd.openxmlformats-officedocument.presentationml.tags+xml"/>
  <Override PartName="/ppt/notesSlides/notesSlide154.xml" ContentType="application/vnd.openxmlformats-officedocument.presentationml.notesSlide+xml"/>
  <Override PartName="/ppt/tags/tag93.xml" ContentType="application/vnd.openxmlformats-officedocument.presentationml.tags+xml"/>
  <Override PartName="/ppt/notesSlides/notesSlide155.xml" ContentType="application/vnd.openxmlformats-officedocument.presentationml.notesSlide+xml"/>
  <Override PartName="/ppt/tags/tag94.xml" ContentType="application/vnd.openxmlformats-officedocument.presentationml.tags+xml"/>
  <Override PartName="/ppt/notesSlides/notesSlide156.xml" ContentType="application/vnd.openxmlformats-officedocument.presentationml.notesSlide+xml"/>
  <Override PartName="/ppt/tags/tag95.xml" ContentType="application/vnd.openxmlformats-officedocument.presentationml.tags+xml"/>
  <Override PartName="/ppt/notesSlides/notesSlide157.xml" ContentType="application/vnd.openxmlformats-officedocument.presentationml.notesSlide+xml"/>
  <Override PartName="/ppt/tags/tag96.xml" ContentType="application/vnd.openxmlformats-officedocument.presentationml.tags+xml"/>
  <Override PartName="/ppt/notesSlides/notesSlide158.xml" ContentType="application/vnd.openxmlformats-officedocument.presentationml.notesSlide+xml"/>
  <Override PartName="/ppt/tags/tag97.xml" ContentType="application/vnd.openxmlformats-officedocument.presentationml.tags+xml"/>
  <Override PartName="/ppt/notesSlides/notesSlide159.xml" ContentType="application/vnd.openxmlformats-officedocument.presentationml.notesSlide+xml"/>
  <Override PartName="/ppt/tags/tag98.xml" ContentType="application/vnd.openxmlformats-officedocument.presentationml.tags+xml"/>
  <Override PartName="/ppt/notesSlides/notesSlide160.xml" ContentType="application/vnd.openxmlformats-officedocument.presentationml.notesSlide+xml"/>
  <Override PartName="/ppt/tags/tag99.xml" ContentType="application/vnd.openxmlformats-officedocument.presentationml.tags+xml"/>
  <Override PartName="/ppt/notesSlides/notesSlide161.xml" ContentType="application/vnd.openxmlformats-officedocument.presentationml.notesSlide+xml"/>
  <Override PartName="/ppt/tags/tag100.xml" ContentType="application/vnd.openxmlformats-officedocument.presentationml.tags+xml"/>
  <Override PartName="/ppt/notesSlides/notesSlide162.xml" ContentType="application/vnd.openxmlformats-officedocument.presentationml.notesSlide+xml"/>
  <Override PartName="/ppt/tags/tag101.xml" ContentType="application/vnd.openxmlformats-officedocument.presentationml.tags+xml"/>
  <Override PartName="/ppt/notesSlides/notesSlide163.xml" ContentType="application/vnd.openxmlformats-officedocument.presentationml.notesSlide+xml"/>
  <Override PartName="/ppt/tags/tag102.xml" ContentType="application/vnd.openxmlformats-officedocument.presentationml.tags+xml"/>
  <Override PartName="/ppt/notesSlides/notesSlide1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5188" r:id="rId1"/>
    <p:sldMasterId id="2147485212" r:id="rId2"/>
    <p:sldMasterId id="2147485236" r:id="rId3"/>
    <p:sldMasterId id="2147485248" r:id="rId4"/>
    <p:sldMasterId id="2147485272" r:id="rId5"/>
    <p:sldMasterId id="2147485326" r:id="rId6"/>
    <p:sldMasterId id="2147485350" r:id="rId7"/>
    <p:sldMasterId id="2147485357" r:id="rId8"/>
    <p:sldMasterId id="2147485359" r:id="rId9"/>
    <p:sldMasterId id="2147485361" r:id="rId10"/>
    <p:sldMasterId id="2147485385" r:id="rId11"/>
    <p:sldMasterId id="2147485387" r:id="rId12"/>
    <p:sldMasterId id="2147485390" r:id="rId13"/>
    <p:sldMasterId id="2147485392" r:id="rId14"/>
    <p:sldMasterId id="2147485394" r:id="rId15"/>
    <p:sldMasterId id="2147485472" r:id="rId16"/>
    <p:sldMasterId id="2147485474" r:id="rId17"/>
    <p:sldMasterId id="2147485506" r:id="rId18"/>
  </p:sldMasterIdLst>
  <p:notesMasterIdLst>
    <p:notesMasterId r:id="rId239"/>
  </p:notesMasterIdLst>
  <p:handoutMasterIdLst>
    <p:handoutMasterId r:id="rId240"/>
  </p:handoutMasterIdLst>
  <p:sldIdLst>
    <p:sldId id="1908" r:id="rId19"/>
    <p:sldId id="1909" r:id="rId20"/>
    <p:sldId id="1466" r:id="rId21"/>
    <p:sldId id="1926" r:id="rId22"/>
    <p:sldId id="1880" r:id="rId23"/>
    <p:sldId id="1924" r:id="rId24"/>
    <p:sldId id="2145" r:id="rId25"/>
    <p:sldId id="1993" r:id="rId26"/>
    <p:sldId id="1994" r:id="rId27"/>
    <p:sldId id="1995" r:id="rId28"/>
    <p:sldId id="1996" r:id="rId29"/>
    <p:sldId id="2148" r:id="rId30"/>
    <p:sldId id="1997" r:id="rId31"/>
    <p:sldId id="1927" r:id="rId32"/>
    <p:sldId id="1884" r:id="rId33"/>
    <p:sldId id="1467" r:id="rId34"/>
    <p:sldId id="1855" r:id="rId35"/>
    <p:sldId id="1999" r:id="rId36"/>
    <p:sldId id="2109" r:id="rId37"/>
    <p:sldId id="2106" r:id="rId38"/>
    <p:sldId id="1468" r:id="rId39"/>
    <p:sldId id="2002" r:id="rId40"/>
    <p:sldId id="1619" r:id="rId41"/>
    <p:sldId id="1900" r:id="rId42"/>
    <p:sldId id="2152" r:id="rId43"/>
    <p:sldId id="1157" r:id="rId44"/>
    <p:sldId id="2001" r:id="rId45"/>
    <p:sldId id="1920" r:id="rId46"/>
    <p:sldId id="1620" r:id="rId47"/>
    <p:sldId id="1621" r:id="rId48"/>
    <p:sldId id="1975" r:id="rId49"/>
    <p:sldId id="1624" r:id="rId50"/>
    <p:sldId id="1242" r:id="rId51"/>
    <p:sldId id="2005" r:id="rId52"/>
    <p:sldId id="1686" r:id="rId53"/>
    <p:sldId id="1623" r:id="rId54"/>
    <p:sldId id="2000" r:id="rId55"/>
    <p:sldId id="1737" r:id="rId56"/>
    <p:sldId id="2003" r:id="rId57"/>
    <p:sldId id="2004" r:id="rId58"/>
    <p:sldId id="1885" r:id="rId59"/>
    <p:sldId id="2006" r:id="rId60"/>
    <p:sldId id="2007" r:id="rId61"/>
    <p:sldId id="2010" r:id="rId62"/>
    <p:sldId id="1887" r:id="rId63"/>
    <p:sldId id="2014" r:id="rId64"/>
    <p:sldId id="2015" r:id="rId65"/>
    <p:sldId id="2016" r:id="rId66"/>
    <p:sldId id="1848" r:id="rId67"/>
    <p:sldId id="1849" r:id="rId68"/>
    <p:sldId id="2013" r:id="rId69"/>
    <p:sldId id="1888" r:id="rId70"/>
    <p:sldId id="2127" r:id="rId71"/>
    <p:sldId id="2018" r:id="rId72"/>
    <p:sldId id="2139" r:id="rId73"/>
    <p:sldId id="2019" r:id="rId74"/>
    <p:sldId id="2024" r:id="rId75"/>
    <p:sldId id="2020" r:id="rId76"/>
    <p:sldId id="2022" r:id="rId77"/>
    <p:sldId id="2150" r:id="rId78"/>
    <p:sldId id="2140" r:id="rId79"/>
    <p:sldId id="2025" r:id="rId80"/>
    <p:sldId id="2026" r:id="rId81"/>
    <p:sldId id="2027" r:id="rId82"/>
    <p:sldId id="2028" r:id="rId83"/>
    <p:sldId id="2029" r:id="rId84"/>
    <p:sldId id="2023" r:id="rId85"/>
    <p:sldId id="2121" r:id="rId86"/>
    <p:sldId id="2097" r:id="rId87"/>
    <p:sldId id="2098" r:id="rId88"/>
    <p:sldId id="2099" r:id="rId89"/>
    <p:sldId id="2138" r:id="rId90"/>
    <p:sldId id="1971" r:id="rId91"/>
    <p:sldId id="2100" r:id="rId92"/>
    <p:sldId id="2101" r:id="rId93"/>
    <p:sldId id="2102" r:id="rId94"/>
    <p:sldId id="2103" r:id="rId95"/>
    <p:sldId id="2122" r:id="rId96"/>
    <p:sldId id="1889" r:id="rId97"/>
    <p:sldId id="1687" r:id="rId98"/>
    <p:sldId id="1629" r:id="rId99"/>
    <p:sldId id="1934" r:id="rId100"/>
    <p:sldId id="2034" r:id="rId101"/>
    <p:sldId id="2035" r:id="rId102"/>
    <p:sldId id="2036" r:id="rId103"/>
    <p:sldId id="2039" r:id="rId104"/>
    <p:sldId id="2156" r:id="rId105"/>
    <p:sldId id="2041" r:id="rId106"/>
    <p:sldId id="2134" r:id="rId107"/>
    <p:sldId id="2130" r:id="rId108"/>
    <p:sldId id="2045" r:id="rId109"/>
    <p:sldId id="2135" r:id="rId110"/>
    <p:sldId id="2042" r:id="rId111"/>
    <p:sldId id="2043" r:id="rId112"/>
    <p:sldId id="2151" r:id="rId113"/>
    <p:sldId id="2048" r:id="rId114"/>
    <p:sldId id="1673" r:id="rId115"/>
    <p:sldId id="1674" r:id="rId116"/>
    <p:sldId id="2049" r:id="rId117"/>
    <p:sldId id="2051" r:id="rId118"/>
    <p:sldId id="2050" r:id="rId119"/>
    <p:sldId id="2123" r:id="rId120"/>
    <p:sldId id="2128" r:id="rId121"/>
    <p:sldId id="2129" r:id="rId122"/>
    <p:sldId id="2141" r:id="rId123"/>
    <p:sldId id="2142" r:id="rId124"/>
    <p:sldId id="2125" r:id="rId125"/>
    <p:sldId id="2126" r:id="rId126"/>
    <p:sldId id="1684" r:id="rId127"/>
    <p:sldId id="1685" r:id="rId128"/>
    <p:sldId id="1893" r:id="rId129"/>
    <p:sldId id="1547" r:id="rId130"/>
    <p:sldId id="1548" r:id="rId131"/>
    <p:sldId id="1549" r:id="rId132"/>
    <p:sldId id="1550" r:id="rId133"/>
    <p:sldId id="1551" r:id="rId134"/>
    <p:sldId id="1882" r:id="rId135"/>
    <p:sldId id="1552" r:id="rId136"/>
    <p:sldId id="1938" r:id="rId137"/>
    <p:sldId id="1939" r:id="rId138"/>
    <p:sldId id="1940" r:id="rId139"/>
    <p:sldId id="1941" r:id="rId140"/>
    <p:sldId id="1942" r:id="rId141"/>
    <p:sldId id="1945" r:id="rId142"/>
    <p:sldId id="1946" r:id="rId143"/>
    <p:sldId id="2053" r:id="rId144"/>
    <p:sldId id="1948" r:id="rId145"/>
    <p:sldId id="1943" r:id="rId146"/>
    <p:sldId id="1947" r:id="rId147"/>
    <p:sldId id="1949" r:id="rId148"/>
    <p:sldId id="1950" r:id="rId149"/>
    <p:sldId id="1951" r:id="rId150"/>
    <p:sldId id="1952" r:id="rId151"/>
    <p:sldId id="1962" r:id="rId152"/>
    <p:sldId id="2157" r:id="rId153"/>
    <p:sldId id="1757" r:id="rId154"/>
    <p:sldId id="2011" r:id="rId155"/>
    <p:sldId id="2012" r:id="rId156"/>
    <p:sldId id="1992" r:id="rId157"/>
    <p:sldId id="1708" r:id="rId158"/>
    <p:sldId id="1709" r:id="rId159"/>
    <p:sldId id="1710" r:id="rId160"/>
    <p:sldId id="2149" r:id="rId161"/>
    <p:sldId id="1894" r:id="rId162"/>
    <p:sldId id="2057" r:id="rId163"/>
    <p:sldId id="2060" r:id="rId164"/>
    <p:sldId id="2059" r:id="rId165"/>
    <p:sldId id="2055" r:id="rId166"/>
    <p:sldId id="2062" r:id="rId167"/>
    <p:sldId id="2061" r:id="rId168"/>
    <p:sldId id="1780" r:id="rId169"/>
    <p:sldId id="1781" r:id="rId170"/>
    <p:sldId id="1782" r:id="rId171"/>
    <p:sldId id="1689" r:id="rId172"/>
    <p:sldId id="1544" r:id="rId173"/>
    <p:sldId id="1690" r:id="rId174"/>
    <p:sldId id="1691" r:id="rId175"/>
    <p:sldId id="1865" r:id="rId176"/>
    <p:sldId id="1612" r:id="rId177"/>
    <p:sldId id="1973" r:id="rId178"/>
    <p:sldId id="2063" r:id="rId179"/>
    <p:sldId id="2064" r:id="rId180"/>
    <p:sldId id="2065" r:id="rId181"/>
    <p:sldId id="2067" r:id="rId182"/>
    <p:sldId id="2069" r:id="rId183"/>
    <p:sldId id="2068" r:id="rId184"/>
    <p:sldId id="1895" r:id="rId185"/>
    <p:sldId id="1241" r:id="rId186"/>
    <p:sldId id="2070" r:id="rId187"/>
    <p:sldId id="2071" r:id="rId188"/>
    <p:sldId id="1897" r:id="rId189"/>
    <p:sldId id="1761" r:id="rId190"/>
    <p:sldId id="1871" r:id="rId191"/>
    <p:sldId id="2143" r:id="rId192"/>
    <p:sldId id="2075" r:id="rId193"/>
    <p:sldId id="2079" r:id="rId194"/>
    <p:sldId id="1964" r:id="rId195"/>
    <p:sldId id="2076" r:id="rId196"/>
    <p:sldId id="1278" r:id="rId197"/>
    <p:sldId id="2077" r:id="rId198"/>
    <p:sldId id="2078" r:id="rId199"/>
    <p:sldId id="2118" r:id="rId200"/>
    <p:sldId id="1279" r:id="rId201"/>
    <p:sldId id="1284" r:id="rId202"/>
    <p:sldId id="2096" r:id="rId203"/>
    <p:sldId id="2080" r:id="rId204"/>
    <p:sldId id="2154" r:id="rId205"/>
    <p:sldId id="1881" r:id="rId206"/>
    <p:sldId id="2155" r:id="rId207"/>
    <p:sldId id="2074" r:id="rId208"/>
    <p:sldId id="2153" r:id="rId209"/>
    <p:sldId id="2072" r:id="rId210"/>
    <p:sldId id="2131" r:id="rId211"/>
    <p:sldId id="2073" r:id="rId212"/>
    <p:sldId id="2095" r:id="rId213"/>
    <p:sldId id="2133" r:id="rId214"/>
    <p:sldId id="2081" r:id="rId215"/>
    <p:sldId id="2159" r:id="rId216"/>
    <p:sldId id="2158" r:id="rId217"/>
    <p:sldId id="2086" r:id="rId218"/>
    <p:sldId id="1915" r:id="rId219"/>
    <p:sldId id="2144" r:id="rId220"/>
    <p:sldId id="2115" r:id="rId221"/>
    <p:sldId id="2087" r:id="rId222"/>
    <p:sldId id="2088" r:id="rId223"/>
    <p:sldId id="2089" r:id="rId224"/>
    <p:sldId id="2105" r:id="rId225"/>
    <p:sldId id="2147" r:id="rId226"/>
    <p:sldId id="2090" r:id="rId227"/>
    <p:sldId id="2136" r:id="rId228"/>
    <p:sldId id="2092" r:id="rId229"/>
    <p:sldId id="1898" r:id="rId230"/>
    <p:sldId id="2082" r:id="rId231"/>
    <p:sldId id="2085" r:id="rId232"/>
    <p:sldId id="1874" r:id="rId233"/>
    <p:sldId id="2084" r:id="rId234"/>
    <p:sldId id="1077" r:id="rId235"/>
    <p:sldId id="2093" r:id="rId236"/>
    <p:sldId id="2094" r:id="rId237"/>
    <p:sldId id="1079" r:id="rId238"/>
  </p:sldIdLst>
  <p:sldSz cx="9144000" cy="6858000" type="screen4x3"/>
  <p:notesSz cx="7010400" cy="9296400"/>
  <p:custDataLst>
    <p:tags r:id="rId241"/>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8" name="Author" initials="A" lastIdx="0" clrIdx="1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1981"/>
    <a:srgbClr val="513D75"/>
    <a:srgbClr val="E9EEF5"/>
    <a:srgbClr val="CFDAEB"/>
    <a:srgbClr val="415426"/>
    <a:srgbClr val="014799"/>
    <a:srgbClr val="77933C"/>
    <a:srgbClr val="FFCC66"/>
    <a:srgbClr val="C3D69B"/>
    <a:srgbClr val="612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09" autoAdjust="0"/>
    <p:restoredTop sz="82577" autoAdjust="0"/>
  </p:normalViewPr>
  <p:slideViewPr>
    <p:cSldViewPr>
      <p:cViewPr varScale="1">
        <p:scale>
          <a:sx n="61" d="100"/>
          <a:sy n="61" d="100"/>
        </p:scale>
        <p:origin x="384" y="66"/>
      </p:cViewPr>
      <p:guideLst>
        <p:guide orient="horz" pos="2160"/>
        <p:guide pos="2880"/>
      </p:guideLst>
    </p:cSldViewPr>
  </p:slideViewPr>
  <p:outlineViewPr>
    <p:cViewPr>
      <p:scale>
        <a:sx n="33" d="100"/>
        <a:sy n="33" d="100"/>
      </p:scale>
      <p:origin x="0" y="0"/>
    </p:cViewPr>
  </p:outlineViewPr>
  <p:notesTextViewPr>
    <p:cViewPr>
      <p:scale>
        <a:sx n="130" d="100"/>
        <a:sy n="130" d="100"/>
      </p:scale>
      <p:origin x="0" y="0"/>
    </p:cViewPr>
  </p:notesTextViewPr>
  <p:sorterViewPr>
    <p:cViewPr>
      <p:scale>
        <a:sx n="66" d="100"/>
        <a:sy n="66" d="100"/>
      </p:scale>
      <p:origin x="0" y="-38928"/>
    </p:cViewPr>
  </p:sorterViewPr>
  <p:notesViewPr>
    <p:cSldViewPr>
      <p:cViewPr varScale="1">
        <p:scale>
          <a:sx n="87" d="100"/>
          <a:sy n="87" d="100"/>
        </p:scale>
        <p:origin x="1920" y="78"/>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9.xml"/><Relationship Id="rId21" Type="http://schemas.openxmlformats.org/officeDocument/2006/relationships/slide" Target="slides/slide3.xml"/><Relationship Id="rId42" Type="http://schemas.openxmlformats.org/officeDocument/2006/relationships/slide" Target="slides/slide24.xml"/><Relationship Id="rId63" Type="http://schemas.openxmlformats.org/officeDocument/2006/relationships/slide" Target="slides/slide45.xml"/><Relationship Id="rId84" Type="http://schemas.openxmlformats.org/officeDocument/2006/relationships/slide" Target="slides/slide66.xml"/><Relationship Id="rId138" Type="http://schemas.openxmlformats.org/officeDocument/2006/relationships/slide" Target="slides/slide120.xml"/><Relationship Id="rId159" Type="http://schemas.openxmlformats.org/officeDocument/2006/relationships/slide" Target="slides/slide141.xml"/><Relationship Id="rId170" Type="http://schemas.openxmlformats.org/officeDocument/2006/relationships/slide" Target="slides/slide152.xml"/><Relationship Id="rId191" Type="http://schemas.openxmlformats.org/officeDocument/2006/relationships/slide" Target="slides/slide173.xml"/><Relationship Id="rId205" Type="http://schemas.openxmlformats.org/officeDocument/2006/relationships/slide" Target="slides/slide187.xml"/><Relationship Id="rId226" Type="http://schemas.openxmlformats.org/officeDocument/2006/relationships/slide" Target="slides/slide208.xml"/><Relationship Id="rId107" Type="http://schemas.openxmlformats.org/officeDocument/2006/relationships/slide" Target="slides/slide89.xml"/><Relationship Id="rId11" Type="http://schemas.openxmlformats.org/officeDocument/2006/relationships/slideMaster" Target="slideMasters/slideMaster11.xml"/><Relationship Id="rId32" Type="http://schemas.openxmlformats.org/officeDocument/2006/relationships/slide" Target="slides/slide14.xml"/><Relationship Id="rId53" Type="http://schemas.openxmlformats.org/officeDocument/2006/relationships/slide" Target="slides/slide35.xml"/><Relationship Id="rId74" Type="http://schemas.openxmlformats.org/officeDocument/2006/relationships/slide" Target="slides/slide56.xml"/><Relationship Id="rId128" Type="http://schemas.openxmlformats.org/officeDocument/2006/relationships/slide" Target="slides/slide110.xml"/><Relationship Id="rId149" Type="http://schemas.openxmlformats.org/officeDocument/2006/relationships/slide" Target="slides/slide131.xml"/><Relationship Id="rId5" Type="http://schemas.openxmlformats.org/officeDocument/2006/relationships/slideMaster" Target="slideMasters/slideMaster5.xml"/><Relationship Id="rId95" Type="http://schemas.openxmlformats.org/officeDocument/2006/relationships/slide" Target="slides/slide77.xml"/><Relationship Id="rId160" Type="http://schemas.openxmlformats.org/officeDocument/2006/relationships/slide" Target="slides/slide142.xml"/><Relationship Id="rId181" Type="http://schemas.openxmlformats.org/officeDocument/2006/relationships/slide" Target="slides/slide163.xml"/><Relationship Id="rId216" Type="http://schemas.openxmlformats.org/officeDocument/2006/relationships/slide" Target="slides/slide198.xml"/><Relationship Id="rId237" Type="http://schemas.openxmlformats.org/officeDocument/2006/relationships/slide" Target="slides/slide219.xml"/><Relationship Id="rId22" Type="http://schemas.openxmlformats.org/officeDocument/2006/relationships/slide" Target="slides/slide4.xml"/><Relationship Id="rId43" Type="http://schemas.openxmlformats.org/officeDocument/2006/relationships/slide" Target="slides/slide25.xml"/><Relationship Id="rId64" Type="http://schemas.openxmlformats.org/officeDocument/2006/relationships/slide" Target="slides/slide46.xml"/><Relationship Id="rId118" Type="http://schemas.openxmlformats.org/officeDocument/2006/relationships/slide" Target="slides/slide100.xml"/><Relationship Id="rId139" Type="http://schemas.openxmlformats.org/officeDocument/2006/relationships/slide" Target="slides/slide121.xml"/><Relationship Id="rId85" Type="http://schemas.openxmlformats.org/officeDocument/2006/relationships/slide" Target="slides/slide67.xml"/><Relationship Id="rId150" Type="http://schemas.openxmlformats.org/officeDocument/2006/relationships/slide" Target="slides/slide132.xml"/><Relationship Id="rId171" Type="http://schemas.openxmlformats.org/officeDocument/2006/relationships/slide" Target="slides/slide153.xml"/><Relationship Id="rId192" Type="http://schemas.openxmlformats.org/officeDocument/2006/relationships/slide" Target="slides/slide174.xml"/><Relationship Id="rId206" Type="http://schemas.openxmlformats.org/officeDocument/2006/relationships/slide" Target="slides/slide188.xml"/><Relationship Id="rId227" Type="http://schemas.openxmlformats.org/officeDocument/2006/relationships/slide" Target="slides/slide209.xml"/><Relationship Id="rId201" Type="http://schemas.openxmlformats.org/officeDocument/2006/relationships/slide" Target="slides/slide183.xml"/><Relationship Id="rId222" Type="http://schemas.openxmlformats.org/officeDocument/2006/relationships/slide" Target="slides/slide204.xml"/><Relationship Id="rId243"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5.xml"/><Relationship Id="rId38" Type="http://schemas.openxmlformats.org/officeDocument/2006/relationships/slide" Target="slides/slide20.xml"/><Relationship Id="rId59" Type="http://schemas.openxmlformats.org/officeDocument/2006/relationships/slide" Target="slides/slide41.xml"/><Relationship Id="rId103" Type="http://schemas.openxmlformats.org/officeDocument/2006/relationships/slide" Target="slides/slide85.xml"/><Relationship Id="rId108" Type="http://schemas.openxmlformats.org/officeDocument/2006/relationships/slide" Target="slides/slide90.xml"/><Relationship Id="rId124" Type="http://schemas.openxmlformats.org/officeDocument/2006/relationships/slide" Target="slides/slide106.xml"/><Relationship Id="rId129" Type="http://schemas.openxmlformats.org/officeDocument/2006/relationships/slide" Target="slides/slide111.xml"/><Relationship Id="rId54" Type="http://schemas.openxmlformats.org/officeDocument/2006/relationships/slide" Target="slides/slide36.xml"/><Relationship Id="rId70" Type="http://schemas.openxmlformats.org/officeDocument/2006/relationships/slide" Target="slides/slide52.xml"/><Relationship Id="rId75" Type="http://schemas.openxmlformats.org/officeDocument/2006/relationships/slide" Target="slides/slide57.xml"/><Relationship Id="rId91" Type="http://schemas.openxmlformats.org/officeDocument/2006/relationships/slide" Target="slides/slide73.xml"/><Relationship Id="rId96" Type="http://schemas.openxmlformats.org/officeDocument/2006/relationships/slide" Target="slides/slide78.xml"/><Relationship Id="rId140" Type="http://schemas.openxmlformats.org/officeDocument/2006/relationships/slide" Target="slides/slide122.xml"/><Relationship Id="rId145" Type="http://schemas.openxmlformats.org/officeDocument/2006/relationships/slide" Target="slides/slide127.xml"/><Relationship Id="rId161" Type="http://schemas.openxmlformats.org/officeDocument/2006/relationships/slide" Target="slides/slide143.xml"/><Relationship Id="rId166" Type="http://schemas.openxmlformats.org/officeDocument/2006/relationships/slide" Target="slides/slide148.xml"/><Relationship Id="rId182" Type="http://schemas.openxmlformats.org/officeDocument/2006/relationships/slide" Target="slides/slide164.xml"/><Relationship Id="rId187" Type="http://schemas.openxmlformats.org/officeDocument/2006/relationships/slide" Target="slides/slide169.xml"/><Relationship Id="rId217" Type="http://schemas.openxmlformats.org/officeDocument/2006/relationships/slide" Target="slides/slide199.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94.xml"/><Relationship Id="rId233" Type="http://schemas.openxmlformats.org/officeDocument/2006/relationships/slide" Target="slides/slide215.xml"/><Relationship Id="rId238" Type="http://schemas.openxmlformats.org/officeDocument/2006/relationships/slide" Target="slides/slide220.xml"/><Relationship Id="rId23" Type="http://schemas.openxmlformats.org/officeDocument/2006/relationships/slide" Target="slides/slide5.xml"/><Relationship Id="rId28" Type="http://schemas.openxmlformats.org/officeDocument/2006/relationships/slide" Target="slides/slide10.xml"/><Relationship Id="rId49" Type="http://schemas.openxmlformats.org/officeDocument/2006/relationships/slide" Target="slides/slide31.xml"/><Relationship Id="rId114" Type="http://schemas.openxmlformats.org/officeDocument/2006/relationships/slide" Target="slides/slide96.xml"/><Relationship Id="rId119" Type="http://schemas.openxmlformats.org/officeDocument/2006/relationships/slide" Target="slides/slide101.xml"/><Relationship Id="rId44" Type="http://schemas.openxmlformats.org/officeDocument/2006/relationships/slide" Target="slides/slide26.xml"/><Relationship Id="rId60" Type="http://schemas.openxmlformats.org/officeDocument/2006/relationships/slide" Target="slides/slide42.xml"/><Relationship Id="rId65" Type="http://schemas.openxmlformats.org/officeDocument/2006/relationships/slide" Target="slides/slide47.xml"/><Relationship Id="rId81" Type="http://schemas.openxmlformats.org/officeDocument/2006/relationships/slide" Target="slides/slide63.xml"/><Relationship Id="rId86" Type="http://schemas.openxmlformats.org/officeDocument/2006/relationships/slide" Target="slides/slide68.xml"/><Relationship Id="rId130" Type="http://schemas.openxmlformats.org/officeDocument/2006/relationships/slide" Target="slides/slide112.xml"/><Relationship Id="rId135" Type="http://schemas.openxmlformats.org/officeDocument/2006/relationships/slide" Target="slides/slide117.xml"/><Relationship Id="rId151" Type="http://schemas.openxmlformats.org/officeDocument/2006/relationships/slide" Target="slides/slide133.xml"/><Relationship Id="rId156" Type="http://schemas.openxmlformats.org/officeDocument/2006/relationships/slide" Target="slides/slide138.xml"/><Relationship Id="rId177" Type="http://schemas.openxmlformats.org/officeDocument/2006/relationships/slide" Target="slides/slide159.xml"/><Relationship Id="rId198" Type="http://schemas.openxmlformats.org/officeDocument/2006/relationships/slide" Target="slides/slide180.xml"/><Relationship Id="rId172" Type="http://schemas.openxmlformats.org/officeDocument/2006/relationships/slide" Target="slides/slide154.xml"/><Relationship Id="rId193" Type="http://schemas.openxmlformats.org/officeDocument/2006/relationships/slide" Target="slides/slide175.xml"/><Relationship Id="rId202" Type="http://schemas.openxmlformats.org/officeDocument/2006/relationships/slide" Target="slides/slide184.xml"/><Relationship Id="rId207" Type="http://schemas.openxmlformats.org/officeDocument/2006/relationships/slide" Target="slides/slide189.xml"/><Relationship Id="rId223" Type="http://schemas.openxmlformats.org/officeDocument/2006/relationships/slide" Target="slides/slide205.xml"/><Relationship Id="rId228" Type="http://schemas.openxmlformats.org/officeDocument/2006/relationships/slide" Target="slides/slide210.xml"/><Relationship Id="rId244"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109" Type="http://schemas.openxmlformats.org/officeDocument/2006/relationships/slide" Target="slides/slide9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120" Type="http://schemas.openxmlformats.org/officeDocument/2006/relationships/slide" Target="slides/slide102.xml"/><Relationship Id="rId125" Type="http://schemas.openxmlformats.org/officeDocument/2006/relationships/slide" Target="slides/slide107.xml"/><Relationship Id="rId141" Type="http://schemas.openxmlformats.org/officeDocument/2006/relationships/slide" Target="slides/slide123.xml"/><Relationship Id="rId146" Type="http://schemas.openxmlformats.org/officeDocument/2006/relationships/slide" Target="slides/slide128.xml"/><Relationship Id="rId167" Type="http://schemas.openxmlformats.org/officeDocument/2006/relationships/slide" Target="slides/slide149.xml"/><Relationship Id="rId188" Type="http://schemas.openxmlformats.org/officeDocument/2006/relationships/slide" Target="slides/slide170.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162" Type="http://schemas.openxmlformats.org/officeDocument/2006/relationships/slide" Target="slides/slide144.xml"/><Relationship Id="rId183" Type="http://schemas.openxmlformats.org/officeDocument/2006/relationships/slide" Target="slides/slide165.xml"/><Relationship Id="rId213" Type="http://schemas.openxmlformats.org/officeDocument/2006/relationships/slide" Target="slides/slide195.xml"/><Relationship Id="rId218" Type="http://schemas.openxmlformats.org/officeDocument/2006/relationships/slide" Target="slides/slide200.xml"/><Relationship Id="rId234" Type="http://schemas.openxmlformats.org/officeDocument/2006/relationships/slide" Target="slides/slide216.xml"/><Relationship Id="rId239"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110" Type="http://schemas.openxmlformats.org/officeDocument/2006/relationships/slide" Target="slides/slide92.xml"/><Relationship Id="rId115" Type="http://schemas.openxmlformats.org/officeDocument/2006/relationships/slide" Target="slides/slide97.xml"/><Relationship Id="rId131" Type="http://schemas.openxmlformats.org/officeDocument/2006/relationships/slide" Target="slides/slide113.xml"/><Relationship Id="rId136" Type="http://schemas.openxmlformats.org/officeDocument/2006/relationships/slide" Target="slides/slide118.xml"/><Relationship Id="rId157" Type="http://schemas.openxmlformats.org/officeDocument/2006/relationships/slide" Target="slides/slide139.xml"/><Relationship Id="rId178" Type="http://schemas.openxmlformats.org/officeDocument/2006/relationships/slide" Target="slides/slide160.xml"/><Relationship Id="rId61" Type="http://schemas.openxmlformats.org/officeDocument/2006/relationships/slide" Target="slides/slide43.xml"/><Relationship Id="rId82" Type="http://schemas.openxmlformats.org/officeDocument/2006/relationships/slide" Target="slides/slide64.xml"/><Relationship Id="rId152" Type="http://schemas.openxmlformats.org/officeDocument/2006/relationships/slide" Target="slides/slide134.xml"/><Relationship Id="rId173" Type="http://schemas.openxmlformats.org/officeDocument/2006/relationships/slide" Target="slides/slide155.xml"/><Relationship Id="rId194" Type="http://schemas.openxmlformats.org/officeDocument/2006/relationships/slide" Target="slides/slide176.xml"/><Relationship Id="rId199" Type="http://schemas.openxmlformats.org/officeDocument/2006/relationships/slide" Target="slides/slide181.xml"/><Relationship Id="rId203" Type="http://schemas.openxmlformats.org/officeDocument/2006/relationships/slide" Target="slides/slide185.xml"/><Relationship Id="rId208" Type="http://schemas.openxmlformats.org/officeDocument/2006/relationships/slide" Target="slides/slide190.xml"/><Relationship Id="rId229" Type="http://schemas.openxmlformats.org/officeDocument/2006/relationships/slide" Target="slides/slide211.xml"/><Relationship Id="rId19" Type="http://schemas.openxmlformats.org/officeDocument/2006/relationships/slide" Target="slides/slide1.xml"/><Relationship Id="rId224" Type="http://schemas.openxmlformats.org/officeDocument/2006/relationships/slide" Target="slides/slide206.xml"/><Relationship Id="rId240" Type="http://schemas.openxmlformats.org/officeDocument/2006/relationships/handoutMaster" Target="handoutMasters/handoutMaster1.xml"/><Relationship Id="rId245" Type="http://schemas.openxmlformats.org/officeDocument/2006/relationships/theme" Target="theme/them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126" Type="http://schemas.openxmlformats.org/officeDocument/2006/relationships/slide" Target="slides/slide108.xml"/><Relationship Id="rId147" Type="http://schemas.openxmlformats.org/officeDocument/2006/relationships/slide" Target="slides/slide129.xml"/><Relationship Id="rId168" Type="http://schemas.openxmlformats.org/officeDocument/2006/relationships/slide" Target="slides/slide150.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121" Type="http://schemas.openxmlformats.org/officeDocument/2006/relationships/slide" Target="slides/slide103.xml"/><Relationship Id="rId142" Type="http://schemas.openxmlformats.org/officeDocument/2006/relationships/slide" Target="slides/slide124.xml"/><Relationship Id="rId163" Type="http://schemas.openxmlformats.org/officeDocument/2006/relationships/slide" Target="slides/slide145.xml"/><Relationship Id="rId184" Type="http://schemas.openxmlformats.org/officeDocument/2006/relationships/slide" Target="slides/slide166.xml"/><Relationship Id="rId189" Type="http://schemas.openxmlformats.org/officeDocument/2006/relationships/slide" Target="slides/slide171.xml"/><Relationship Id="rId219" Type="http://schemas.openxmlformats.org/officeDocument/2006/relationships/slide" Target="slides/slide201.xml"/><Relationship Id="rId3" Type="http://schemas.openxmlformats.org/officeDocument/2006/relationships/slideMaster" Target="slideMasters/slideMaster3.xml"/><Relationship Id="rId214" Type="http://schemas.openxmlformats.org/officeDocument/2006/relationships/slide" Target="slides/slide196.xml"/><Relationship Id="rId230" Type="http://schemas.openxmlformats.org/officeDocument/2006/relationships/slide" Target="slides/slide212.xml"/><Relationship Id="rId235" Type="http://schemas.openxmlformats.org/officeDocument/2006/relationships/slide" Target="slides/slide217.xml"/><Relationship Id="rId25" Type="http://schemas.openxmlformats.org/officeDocument/2006/relationships/slide" Target="slides/slide7.xml"/><Relationship Id="rId46" Type="http://schemas.openxmlformats.org/officeDocument/2006/relationships/slide" Target="slides/slide28.xml"/><Relationship Id="rId67" Type="http://schemas.openxmlformats.org/officeDocument/2006/relationships/slide" Target="slides/slide49.xml"/><Relationship Id="rId116" Type="http://schemas.openxmlformats.org/officeDocument/2006/relationships/slide" Target="slides/slide98.xml"/><Relationship Id="rId137" Type="http://schemas.openxmlformats.org/officeDocument/2006/relationships/slide" Target="slides/slide119.xml"/><Relationship Id="rId158" Type="http://schemas.openxmlformats.org/officeDocument/2006/relationships/slide" Target="slides/slide140.xml"/><Relationship Id="rId20" Type="http://schemas.openxmlformats.org/officeDocument/2006/relationships/slide" Target="slides/slide2.xml"/><Relationship Id="rId41" Type="http://schemas.openxmlformats.org/officeDocument/2006/relationships/slide" Target="slides/slide23.xml"/><Relationship Id="rId62" Type="http://schemas.openxmlformats.org/officeDocument/2006/relationships/slide" Target="slides/slide44.xml"/><Relationship Id="rId83" Type="http://schemas.openxmlformats.org/officeDocument/2006/relationships/slide" Target="slides/slide65.xml"/><Relationship Id="rId88" Type="http://schemas.openxmlformats.org/officeDocument/2006/relationships/slide" Target="slides/slide70.xml"/><Relationship Id="rId111" Type="http://schemas.openxmlformats.org/officeDocument/2006/relationships/slide" Target="slides/slide93.xml"/><Relationship Id="rId132" Type="http://schemas.openxmlformats.org/officeDocument/2006/relationships/slide" Target="slides/slide114.xml"/><Relationship Id="rId153" Type="http://schemas.openxmlformats.org/officeDocument/2006/relationships/slide" Target="slides/slide135.xml"/><Relationship Id="rId174" Type="http://schemas.openxmlformats.org/officeDocument/2006/relationships/slide" Target="slides/slide156.xml"/><Relationship Id="rId179" Type="http://schemas.openxmlformats.org/officeDocument/2006/relationships/slide" Target="slides/slide161.xml"/><Relationship Id="rId195" Type="http://schemas.openxmlformats.org/officeDocument/2006/relationships/slide" Target="slides/slide177.xml"/><Relationship Id="rId209" Type="http://schemas.openxmlformats.org/officeDocument/2006/relationships/slide" Target="slides/slide191.xml"/><Relationship Id="rId190" Type="http://schemas.openxmlformats.org/officeDocument/2006/relationships/slide" Target="slides/slide172.xml"/><Relationship Id="rId204" Type="http://schemas.openxmlformats.org/officeDocument/2006/relationships/slide" Target="slides/slide186.xml"/><Relationship Id="rId220" Type="http://schemas.openxmlformats.org/officeDocument/2006/relationships/slide" Target="slides/slide202.xml"/><Relationship Id="rId225" Type="http://schemas.openxmlformats.org/officeDocument/2006/relationships/slide" Target="slides/slide207.xml"/><Relationship Id="rId241" Type="http://schemas.openxmlformats.org/officeDocument/2006/relationships/tags" Target="tags/tag1.xml"/><Relationship Id="rId246" Type="http://schemas.openxmlformats.org/officeDocument/2006/relationships/tableStyles" Target="tableStyles.xml"/><Relationship Id="rId15" Type="http://schemas.openxmlformats.org/officeDocument/2006/relationships/slideMaster" Target="slideMasters/slideMaster15.xml"/><Relationship Id="rId36" Type="http://schemas.openxmlformats.org/officeDocument/2006/relationships/slide" Target="slides/slide18.xml"/><Relationship Id="rId57" Type="http://schemas.openxmlformats.org/officeDocument/2006/relationships/slide" Target="slides/slide39.xml"/><Relationship Id="rId106" Type="http://schemas.openxmlformats.org/officeDocument/2006/relationships/slide" Target="slides/slide88.xml"/><Relationship Id="rId127" Type="http://schemas.openxmlformats.org/officeDocument/2006/relationships/slide" Target="slides/slide109.xml"/><Relationship Id="rId10" Type="http://schemas.openxmlformats.org/officeDocument/2006/relationships/slideMaster" Target="slideMasters/slideMaster10.xml"/><Relationship Id="rId31" Type="http://schemas.openxmlformats.org/officeDocument/2006/relationships/slide" Target="slides/slide13.xml"/><Relationship Id="rId52" Type="http://schemas.openxmlformats.org/officeDocument/2006/relationships/slide" Target="slides/slide34.xml"/><Relationship Id="rId73" Type="http://schemas.openxmlformats.org/officeDocument/2006/relationships/slide" Target="slides/slide55.xml"/><Relationship Id="rId78" Type="http://schemas.openxmlformats.org/officeDocument/2006/relationships/slide" Target="slides/slide60.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122" Type="http://schemas.openxmlformats.org/officeDocument/2006/relationships/slide" Target="slides/slide104.xml"/><Relationship Id="rId143" Type="http://schemas.openxmlformats.org/officeDocument/2006/relationships/slide" Target="slides/slide125.xml"/><Relationship Id="rId148" Type="http://schemas.openxmlformats.org/officeDocument/2006/relationships/slide" Target="slides/slide130.xml"/><Relationship Id="rId164" Type="http://schemas.openxmlformats.org/officeDocument/2006/relationships/slide" Target="slides/slide146.xml"/><Relationship Id="rId169" Type="http://schemas.openxmlformats.org/officeDocument/2006/relationships/slide" Target="slides/slide151.xml"/><Relationship Id="rId185" Type="http://schemas.openxmlformats.org/officeDocument/2006/relationships/slide" Target="slides/slide167.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2.xml"/><Relationship Id="rId210" Type="http://schemas.openxmlformats.org/officeDocument/2006/relationships/slide" Target="slides/slide192.xml"/><Relationship Id="rId215" Type="http://schemas.openxmlformats.org/officeDocument/2006/relationships/slide" Target="slides/slide197.xml"/><Relationship Id="rId236" Type="http://schemas.openxmlformats.org/officeDocument/2006/relationships/slide" Target="slides/slide218.xml"/><Relationship Id="rId26" Type="http://schemas.openxmlformats.org/officeDocument/2006/relationships/slide" Target="slides/slide8.xml"/><Relationship Id="rId231" Type="http://schemas.openxmlformats.org/officeDocument/2006/relationships/slide" Target="slides/slide213.xml"/><Relationship Id="rId47" Type="http://schemas.openxmlformats.org/officeDocument/2006/relationships/slide" Target="slides/slide29.xml"/><Relationship Id="rId68" Type="http://schemas.openxmlformats.org/officeDocument/2006/relationships/slide" Target="slides/slide50.xml"/><Relationship Id="rId89" Type="http://schemas.openxmlformats.org/officeDocument/2006/relationships/slide" Target="slides/slide71.xml"/><Relationship Id="rId112" Type="http://schemas.openxmlformats.org/officeDocument/2006/relationships/slide" Target="slides/slide94.xml"/><Relationship Id="rId133" Type="http://schemas.openxmlformats.org/officeDocument/2006/relationships/slide" Target="slides/slide115.xml"/><Relationship Id="rId154" Type="http://schemas.openxmlformats.org/officeDocument/2006/relationships/slide" Target="slides/slide136.xml"/><Relationship Id="rId175" Type="http://schemas.openxmlformats.org/officeDocument/2006/relationships/slide" Target="slides/slide157.xml"/><Relationship Id="rId196" Type="http://schemas.openxmlformats.org/officeDocument/2006/relationships/slide" Target="slides/slide178.xml"/><Relationship Id="rId200" Type="http://schemas.openxmlformats.org/officeDocument/2006/relationships/slide" Target="slides/slide182.xml"/><Relationship Id="rId16" Type="http://schemas.openxmlformats.org/officeDocument/2006/relationships/slideMaster" Target="slideMasters/slideMaster16.xml"/><Relationship Id="rId221" Type="http://schemas.openxmlformats.org/officeDocument/2006/relationships/slide" Target="slides/slide203.xml"/><Relationship Id="rId242" Type="http://schemas.openxmlformats.org/officeDocument/2006/relationships/commentAuthors" Target="commentAuthors.xml"/><Relationship Id="rId37" Type="http://schemas.openxmlformats.org/officeDocument/2006/relationships/slide" Target="slides/slide19.xml"/><Relationship Id="rId58" Type="http://schemas.openxmlformats.org/officeDocument/2006/relationships/slide" Target="slides/slide40.xml"/><Relationship Id="rId79" Type="http://schemas.openxmlformats.org/officeDocument/2006/relationships/slide" Target="slides/slide61.xml"/><Relationship Id="rId102" Type="http://schemas.openxmlformats.org/officeDocument/2006/relationships/slide" Target="slides/slide84.xml"/><Relationship Id="rId123" Type="http://schemas.openxmlformats.org/officeDocument/2006/relationships/slide" Target="slides/slide105.xml"/><Relationship Id="rId144" Type="http://schemas.openxmlformats.org/officeDocument/2006/relationships/slide" Target="slides/slide126.xml"/><Relationship Id="rId90" Type="http://schemas.openxmlformats.org/officeDocument/2006/relationships/slide" Target="slides/slide72.xml"/><Relationship Id="rId165" Type="http://schemas.openxmlformats.org/officeDocument/2006/relationships/slide" Target="slides/slide147.xml"/><Relationship Id="rId186" Type="http://schemas.openxmlformats.org/officeDocument/2006/relationships/slide" Target="slides/slide168.xml"/><Relationship Id="rId211" Type="http://schemas.openxmlformats.org/officeDocument/2006/relationships/slide" Target="slides/slide193.xml"/><Relationship Id="rId232" Type="http://schemas.openxmlformats.org/officeDocument/2006/relationships/slide" Target="slides/slide214.xml"/><Relationship Id="rId27" Type="http://schemas.openxmlformats.org/officeDocument/2006/relationships/slide" Target="slides/slide9.xml"/><Relationship Id="rId48" Type="http://schemas.openxmlformats.org/officeDocument/2006/relationships/slide" Target="slides/slide30.xml"/><Relationship Id="rId69" Type="http://schemas.openxmlformats.org/officeDocument/2006/relationships/slide" Target="slides/slide51.xml"/><Relationship Id="rId113" Type="http://schemas.openxmlformats.org/officeDocument/2006/relationships/slide" Target="slides/slide95.xml"/><Relationship Id="rId134" Type="http://schemas.openxmlformats.org/officeDocument/2006/relationships/slide" Target="slides/slide116.xml"/><Relationship Id="rId80" Type="http://schemas.openxmlformats.org/officeDocument/2006/relationships/slide" Target="slides/slide62.xml"/><Relationship Id="rId155" Type="http://schemas.openxmlformats.org/officeDocument/2006/relationships/slide" Target="slides/slide137.xml"/><Relationship Id="rId176" Type="http://schemas.openxmlformats.org/officeDocument/2006/relationships/slide" Target="slides/slide158.xml"/><Relationship Id="rId197" Type="http://schemas.openxmlformats.org/officeDocument/2006/relationships/slide" Target="slides/slide17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8FA9C-9398-495C-8A8F-28340ACEA7E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B6CB4E0-DBFA-450C-83B4-7BAA881A7F7A}">
      <dgm:prSet phldrT="[Text]"/>
      <dgm:spPr>
        <a:solidFill>
          <a:srgbClr val="513D75"/>
        </a:solidFill>
      </dgm:spPr>
      <dgm:t>
        <a:bodyPr/>
        <a:lstStyle/>
        <a:p>
          <a:r>
            <a:rPr lang="en-US" dirty="0"/>
            <a:t>Math</a:t>
          </a:r>
        </a:p>
      </dgm:t>
    </dgm:pt>
    <dgm:pt modelId="{D417383B-0C8F-4D3D-8D21-08E73103EEBC}" type="parTrans" cxnId="{B457C313-476E-4ACD-81D8-95AB593FE26C}">
      <dgm:prSet/>
      <dgm:spPr/>
      <dgm:t>
        <a:bodyPr/>
        <a:lstStyle/>
        <a:p>
          <a:endParaRPr lang="en-US"/>
        </a:p>
      </dgm:t>
    </dgm:pt>
    <dgm:pt modelId="{52DF1EC2-B29E-4566-9466-FD0CABF1335E}" type="sibTrans" cxnId="{B457C313-476E-4ACD-81D8-95AB593FE26C}">
      <dgm:prSet/>
      <dgm:spPr/>
      <dgm:t>
        <a:bodyPr/>
        <a:lstStyle/>
        <a:p>
          <a:endParaRPr lang="en-US"/>
        </a:p>
      </dgm:t>
    </dgm:pt>
    <dgm:pt modelId="{D4CBF805-1E14-45CA-842E-E023BEDC4EFC}">
      <dgm:prSet phldrT="[Text]" custT="1"/>
      <dgm:spPr>
        <a:solidFill>
          <a:srgbClr val="513D75"/>
        </a:solidFill>
      </dgm:spPr>
      <dgm:t>
        <a:bodyPr/>
        <a:lstStyle/>
        <a:p>
          <a:r>
            <a:rPr lang="en-US" sz="1800" dirty="0"/>
            <a:t>Unit 1</a:t>
          </a:r>
        </a:p>
      </dgm:t>
    </dgm:pt>
    <dgm:pt modelId="{236D398D-83B0-4C82-BA9D-1C60A9DC2412}" type="parTrans" cxnId="{7D2E0F9C-859E-435A-9F7D-FD338A0452CE}">
      <dgm:prSet/>
      <dgm:spPr/>
      <dgm:t>
        <a:bodyPr/>
        <a:lstStyle/>
        <a:p>
          <a:endParaRPr lang="en-US" dirty="0"/>
        </a:p>
      </dgm:t>
    </dgm:pt>
    <dgm:pt modelId="{E59F89C3-D12C-43CA-8B95-8789C3D5328B}" type="sibTrans" cxnId="{7D2E0F9C-859E-435A-9F7D-FD338A0452CE}">
      <dgm:prSet/>
      <dgm:spPr/>
      <dgm:t>
        <a:bodyPr/>
        <a:lstStyle/>
        <a:p>
          <a:endParaRPr lang="en-US"/>
        </a:p>
      </dgm:t>
    </dgm:pt>
    <dgm:pt modelId="{E9937D0D-E21F-4E1D-994C-CA83F84635A4}">
      <dgm:prSet phldrT="[Text]" custT="1"/>
      <dgm:spPr>
        <a:solidFill>
          <a:srgbClr val="513D75"/>
        </a:solidFill>
      </dgm:spPr>
      <dgm:t>
        <a:bodyPr/>
        <a:lstStyle/>
        <a:p>
          <a:r>
            <a:rPr lang="en-US" sz="1800" dirty="0"/>
            <a:t>Section 1 (Non-calculator</a:t>
          </a:r>
          <a:r>
            <a:rPr lang="en-US" sz="1800" dirty="0" smtClean="0"/>
            <a:t>) (Grades 7 &amp; HS</a:t>
          </a:r>
          <a:r>
            <a:rPr lang="en-US" sz="1500" dirty="0" smtClean="0"/>
            <a:t>)</a:t>
          </a:r>
          <a:endParaRPr lang="en-US" sz="1500" dirty="0"/>
        </a:p>
      </dgm:t>
    </dgm:pt>
    <dgm:pt modelId="{AD2C6903-F3AE-4C1D-8872-85729B12D4F1}" type="parTrans" cxnId="{4FF9D112-12BB-4DAB-A8C0-3C3AD7C9B88F}">
      <dgm:prSet/>
      <dgm:spPr/>
      <dgm:t>
        <a:bodyPr/>
        <a:lstStyle/>
        <a:p>
          <a:endParaRPr lang="en-US" dirty="0"/>
        </a:p>
      </dgm:t>
    </dgm:pt>
    <dgm:pt modelId="{7BEBBBE9-5330-4F61-8BC7-724EC633669C}" type="sibTrans" cxnId="{4FF9D112-12BB-4DAB-A8C0-3C3AD7C9B88F}">
      <dgm:prSet/>
      <dgm:spPr/>
      <dgm:t>
        <a:bodyPr/>
        <a:lstStyle/>
        <a:p>
          <a:endParaRPr lang="en-US"/>
        </a:p>
      </dgm:t>
    </dgm:pt>
    <dgm:pt modelId="{B0D56970-A13D-4DFA-AC04-F6F0743A047F}">
      <dgm:prSet phldrT="[Text]" custT="1"/>
      <dgm:spPr>
        <a:solidFill>
          <a:srgbClr val="513D75"/>
        </a:solidFill>
      </dgm:spPr>
      <dgm:t>
        <a:bodyPr/>
        <a:lstStyle/>
        <a:p>
          <a:r>
            <a:rPr lang="en-US" sz="1800" dirty="0"/>
            <a:t>Section 2 (Calculator</a:t>
          </a:r>
          <a:r>
            <a:rPr lang="en-US" sz="1800" dirty="0" smtClean="0"/>
            <a:t>) (Grades 7 &amp; HS)</a:t>
          </a:r>
          <a:endParaRPr lang="en-US" sz="1800" dirty="0"/>
        </a:p>
      </dgm:t>
    </dgm:pt>
    <dgm:pt modelId="{573F8504-9FE1-4550-AE5E-F139AEA80C01}" type="parTrans" cxnId="{0A7E8FAF-FD87-4BC0-9B8B-FDE5467CA24A}">
      <dgm:prSet/>
      <dgm:spPr/>
      <dgm:t>
        <a:bodyPr/>
        <a:lstStyle/>
        <a:p>
          <a:endParaRPr lang="en-US" dirty="0"/>
        </a:p>
      </dgm:t>
    </dgm:pt>
    <dgm:pt modelId="{04042072-5E94-4529-B242-8319D6DAD1F5}" type="sibTrans" cxnId="{0A7E8FAF-FD87-4BC0-9B8B-FDE5467CA24A}">
      <dgm:prSet/>
      <dgm:spPr/>
      <dgm:t>
        <a:bodyPr/>
        <a:lstStyle/>
        <a:p>
          <a:endParaRPr lang="en-US"/>
        </a:p>
      </dgm:t>
    </dgm:pt>
    <dgm:pt modelId="{3B7D37EF-3CD8-4F2E-9FC9-7159BC279E8B}">
      <dgm:prSet phldrT="[Text]" custT="1"/>
      <dgm:spPr>
        <a:solidFill>
          <a:srgbClr val="513D75"/>
        </a:solidFill>
      </dgm:spPr>
      <dgm:t>
        <a:bodyPr/>
        <a:lstStyle/>
        <a:p>
          <a:r>
            <a:rPr lang="en-US" sz="1800" dirty="0"/>
            <a:t>Unit 3</a:t>
          </a:r>
        </a:p>
      </dgm:t>
    </dgm:pt>
    <dgm:pt modelId="{3454EBC3-26B0-485C-AD97-4BA527AA78B2}" type="parTrans" cxnId="{3ECC1199-4680-482D-82C6-0983301A469E}">
      <dgm:prSet/>
      <dgm:spPr/>
      <dgm:t>
        <a:bodyPr/>
        <a:lstStyle/>
        <a:p>
          <a:endParaRPr lang="en-US" dirty="0"/>
        </a:p>
      </dgm:t>
    </dgm:pt>
    <dgm:pt modelId="{4E0A20F6-2739-46E6-873D-65917A70B024}" type="sibTrans" cxnId="{3ECC1199-4680-482D-82C6-0983301A469E}">
      <dgm:prSet/>
      <dgm:spPr/>
      <dgm:t>
        <a:bodyPr/>
        <a:lstStyle/>
        <a:p>
          <a:endParaRPr lang="en-US"/>
        </a:p>
      </dgm:t>
    </dgm:pt>
    <dgm:pt modelId="{96D65882-BD11-4C0D-9605-5E411EE6B682}">
      <dgm:prSet custT="1"/>
      <dgm:spPr>
        <a:solidFill>
          <a:srgbClr val="513D75"/>
        </a:solidFill>
      </dgm:spPr>
      <dgm:t>
        <a:bodyPr/>
        <a:lstStyle/>
        <a:p>
          <a:r>
            <a:rPr lang="en-US" sz="1800" dirty="0"/>
            <a:t>Unit 2</a:t>
          </a:r>
        </a:p>
      </dgm:t>
    </dgm:pt>
    <dgm:pt modelId="{D03033C4-150C-49E4-80E4-88F6539233FB}" type="parTrans" cxnId="{290D5954-5EC3-46ED-B7B1-8EF030235027}">
      <dgm:prSet/>
      <dgm:spPr/>
      <dgm:t>
        <a:bodyPr/>
        <a:lstStyle/>
        <a:p>
          <a:endParaRPr lang="en-US" dirty="0"/>
        </a:p>
      </dgm:t>
    </dgm:pt>
    <dgm:pt modelId="{5AB01671-7A2B-4911-B597-DEDD31BCC921}" type="sibTrans" cxnId="{290D5954-5EC3-46ED-B7B1-8EF030235027}">
      <dgm:prSet/>
      <dgm:spPr/>
      <dgm:t>
        <a:bodyPr/>
        <a:lstStyle/>
        <a:p>
          <a:endParaRPr lang="en-US"/>
        </a:p>
      </dgm:t>
    </dgm:pt>
    <dgm:pt modelId="{B4756D87-2173-4A00-9170-781AD80D0176}">
      <dgm:prSet custT="1"/>
      <dgm:spPr>
        <a:solidFill>
          <a:srgbClr val="513D75"/>
        </a:solidFill>
      </dgm:spPr>
      <dgm:t>
        <a:bodyPr/>
        <a:lstStyle/>
        <a:p>
          <a:r>
            <a:rPr lang="en-US" sz="1800" dirty="0"/>
            <a:t>Unit 4 </a:t>
          </a:r>
        </a:p>
        <a:p>
          <a:r>
            <a:rPr lang="en-US" sz="1800" dirty="0"/>
            <a:t>(3-5 only)</a:t>
          </a:r>
        </a:p>
      </dgm:t>
    </dgm:pt>
    <dgm:pt modelId="{13D35764-298C-4CF0-AAFF-5163E8602267}" type="parTrans" cxnId="{FFB13A34-5DFA-4AD0-96D7-141CD15510B4}">
      <dgm:prSet/>
      <dgm:spPr/>
      <dgm:t>
        <a:bodyPr/>
        <a:lstStyle/>
        <a:p>
          <a:endParaRPr lang="en-US" dirty="0"/>
        </a:p>
      </dgm:t>
    </dgm:pt>
    <dgm:pt modelId="{3026FA9B-E189-400A-8757-5FEFECDCD894}" type="sibTrans" cxnId="{FFB13A34-5DFA-4AD0-96D7-141CD15510B4}">
      <dgm:prSet/>
      <dgm:spPr/>
      <dgm:t>
        <a:bodyPr/>
        <a:lstStyle/>
        <a:p>
          <a:endParaRPr lang="en-US"/>
        </a:p>
      </dgm:t>
    </dgm:pt>
    <dgm:pt modelId="{BFC91BA8-C51D-48F0-A31C-0AE8524CA202}" type="pres">
      <dgm:prSet presAssocID="{34A8FA9C-9398-495C-8A8F-28340ACEA7E0}" presName="diagram" presStyleCnt="0">
        <dgm:presLayoutVars>
          <dgm:chPref val="1"/>
          <dgm:dir/>
          <dgm:animOne val="branch"/>
          <dgm:animLvl val="lvl"/>
          <dgm:resizeHandles val="exact"/>
        </dgm:presLayoutVars>
      </dgm:prSet>
      <dgm:spPr/>
      <dgm:t>
        <a:bodyPr/>
        <a:lstStyle/>
        <a:p>
          <a:endParaRPr lang="en-US"/>
        </a:p>
      </dgm:t>
    </dgm:pt>
    <dgm:pt modelId="{6D9CE31E-4971-44A3-9BA8-011DB5E3FDDF}" type="pres">
      <dgm:prSet presAssocID="{EB6CB4E0-DBFA-450C-83B4-7BAA881A7F7A}" presName="root1" presStyleCnt="0"/>
      <dgm:spPr/>
    </dgm:pt>
    <dgm:pt modelId="{6466EBB6-234C-4415-85E0-57B885DD3EE2}" type="pres">
      <dgm:prSet presAssocID="{EB6CB4E0-DBFA-450C-83B4-7BAA881A7F7A}" presName="LevelOneTextNode" presStyleLbl="node0" presStyleIdx="0" presStyleCnt="1">
        <dgm:presLayoutVars>
          <dgm:chPref val="3"/>
        </dgm:presLayoutVars>
      </dgm:prSet>
      <dgm:spPr/>
      <dgm:t>
        <a:bodyPr/>
        <a:lstStyle/>
        <a:p>
          <a:endParaRPr lang="en-US"/>
        </a:p>
      </dgm:t>
    </dgm:pt>
    <dgm:pt modelId="{3609AE50-5973-4795-BA75-7FA5DE4BFC18}" type="pres">
      <dgm:prSet presAssocID="{EB6CB4E0-DBFA-450C-83B4-7BAA881A7F7A}" presName="level2hierChild" presStyleCnt="0"/>
      <dgm:spPr/>
    </dgm:pt>
    <dgm:pt modelId="{4DA3C44E-E483-417B-A23A-1888F1EDE117}" type="pres">
      <dgm:prSet presAssocID="{236D398D-83B0-4C82-BA9D-1C60A9DC2412}" presName="conn2-1" presStyleLbl="parChTrans1D2" presStyleIdx="0" presStyleCnt="4"/>
      <dgm:spPr/>
      <dgm:t>
        <a:bodyPr/>
        <a:lstStyle/>
        <a:p>
          <a:endParaRPr lang="en-US"/>
        </a:p>
      </dgm:t>
    </dgm:pt>
    <dgm:pt modelId="{400FC91A-3664-4921-B65A-5B99C1382AC2}" type="pres">
      <dgm:prSet presAssocID="{236D398D-83B0-4C82-BA9D-1C60A9DC2412}" presName="connTx" presStyleLbl="parChTrans1D2" presStyleIdx="0" presStyleCnt="4"/>
      <dgm:spPr/>
      <dgm:t>
        <a:bodyPr/>
        <a:lstStyle/>
        <a:p>
          <a:endParaRPr lang="en-US"/>
        </a:p>
      </dgm:t>
    </dgm:pt>
    <dgm:pt modelId="{A615C979-C1DF-4929-B26D-F9946D794B2A}" type="pres">
      <dgm:prSet presAssocID="{D4CBF805-1E14-45CA-842E-E023BEDC4EFC}" presName="root2" presStyleCnt="0"/>
      <dgm:spPr/>
    </dgm:pt>
    <dgm:pt modelId="{BB44893B-E2FD-443D-BD8F-718C8790BB72}" type="pres">
      <dgm:prSet presAssocID="{D4CBF805-1E14-45CA-842E-E023BEDC4EFC}" presName="LevelTwoTextNode" presStyleLbl="node2" presStyleIdx="0" presStyleCnt="4">
        <dgm:presLayoutVars>
          <dgm:chPref val="3"/>
        </dgm:presLayoutVars>
      </dgm:prSet>
      <dgm:spPr/>
      <dgm:t>
        <a:bodyPr/>
        <a:lstStyle/>
        <a:p>
          <a:endParaRPr lang="en-US"/>
        </a:p>
      </dgm:t>
    </dgm:pt>
    <dgm:pt modelId="{5958D57A-B409-4B74-AFB6-A0ED89A2331E}" type="pres">
      <dgm:prSet presAssocID="{D4CBF805-1E14-45CA-842E-E023BEDC4EFC}" presName="level3hierChild" presStyleCnt="0"/>
      <dgm:spPr/>
    </dgm:pt>
    <dgm:pt modelId="{F247A8E0-D9C0-45F7-B714-ACAF9E96E12D}" type="pres">
      <dgm:prSet presAssocID="{AD2C6903-F3AE-4C1D-8872-85729B12D4F1}" presName="conn2-1" presStyleLbl="parChTrans1D3" presStyleIdx="0" presStyleCnt="2"/>
      <dgm:spPr/>
      <dgm:t>
        <a:bodyPr/>
        <a:lstStyle/>
        <a:p>
          <a:endParaRPr lang="en-US"/>
        </a:p>
      </dgm:t>
    </dgm:pt>
    <dgm:pt modelId="{4788B54C-6DBD-4A54-ACA6-0A94249813B5}" type="pres">
      <dgm:prSet presAssocID="{AD2C6903-F3AE-4C1D-8872-85729B12D4F1}" presName="connTx" presStyleLbl="parChTrans1D3" presStyleIdx="0" presStyleCnt="2"/>
      <dgm:spPr/>
      <dgm:t>
        <a:bodyPr/>
        <a:lstStyle/>
        <a:p>
          <a:endParaRPr lang="en-US"/>
        </a:p>
      </dgm:t>
    </dgm:pt>
    <dgm:pt modelId="{7917C821-2AC9-4610-814A-BE5AD587D6CC}" type="pres">
      <dgm:prSet presAssocID="{E9937D0D-E21F-4E1D-994C-CA83F84635A4}" presName="root2" presStyleCnt="0"/>
      <dgm:spPr/>
    </dgm:pt>
    <dgm:pt modelId="{3A4B649B-E56C-4894-B62C-6478EF83D9AF}" type="pres">
      <dgm:prSet presAssocID="{E9937D0D-E21F-4E1D-994C-CA83F84635A4}" presName="LevelTwoTextNode" presStyleLbl="node3" presStyleIdx="0" presStyleCnt="2" custScaleX="149107" custLinFactNeighborX="9391" custLinFactNeighborY="2181">
        <dgm:presLayoutVars>
          <dgm:chPref val="3"/>
        </dgm:presLayoutVars>
      </dgm:prSet>
      <dgm:spPr/>
      <dgm:t>
        <a:bodyPr/>
        <a:lstStyle/>
        <a:p>
          <a:endParaRPr lang="en-US"/>
        </a:p>
      </dgm:t>
    </dgm:pt>
    <dgm:pt modelId="{8BF018E2-6D19-4245-A242-20AE4A219A03}" type="pres">
      <dgm:prSet presAssocID="{E9937D0D-E21F-4E1D-994C-CA83F84635A4}" presName="level3hierChild" presStyleCnt="0"/>
      <dgm:spPr/>
    </dgm:pt>
    <dgm:pt modelId="{CA9D8AD2-CDDF-4B52-9F88-A3D4DE35A673}" type="pres">
      <dgm:prSet presAssocID="{573F8504-9FE1-4550-AE5E-F139AEA80C01}" presName="conn2-1" presStyleLbl="parChTrans1D3" presStyleIdx="1" presStyleCnt="2"/>
      <dgm:spPr/>
      <dgm:t>
        <a:bodyPr/>
        <a:lstStyle/>
        <a:p>
          <a:endParaRPr lang="en-US"/>
        </a:p>
      </dgm:t>
    </dgm:pt>
    <dgm:pt modelId="{5CC619E4-CB0D-45D8-AE66-830702A6E220}" type="pres">
      <dgm:prSet presAssocID="{573F8504-9FE1-4550-AE5E-F139AEA80C01}" presName="connTx" presStyleLbl="parChTrans1D3" presStyleIdx="1" presStyleCnt="2"/>
      <dgm:spPr/>
      <dgm:t>
        <a:bodyPr/>
        <a:lstStyle/>
        <a:p>
          <a:endParaRPr lang="en-US"/>
        </a:p>
      </dgm:t>
    </dgm:pt>
    <dgm:pt modelId="{41041D3E-E4A7-4AAD-B021-B162D677447F}" type="pres">
      <dgm:prSet presAssocID="{B0D56970-A13D-4DFA-AC04-F6F0743A047F}" presName="root2" presStyleCnt="0"/>
      <dgm:spPr/>
    </dgm:pt>
    <dgm:pt modelId="{1500B9AA-E303-4BD2-A236-CC5E1612AB7B}" type="pres">
      <dgm:prSet presAssocID="{B0D56970-A13D-4DFA-AC04-F6F0743A047F}" presName="LevelTwoTextNode" presStyleLbl="node3" presStyleIdx="1" presStyleCnt="2" custScaleX="151112" custLinFactNeighborX="8235">
        <dgm:presLayoutVars>
          <dgm:chPref val="3"/>
        </dgm:presLayoutVars>
      </dgm:prSet>
      <dgm:spPr/>
      <dgm:t>
        <a:bodyPr/>
        <a:lstStyle/>
        <a:p>
          <a:endParaRPr lang="en-US"/>
        </a:p>
      </dgm:t>
    </dgm:pt>
    <dgm:pt modelId="{F01D6D2B-4889-46D7-A6C7-81574DF6BF35}" type="pres">
      <dgm:prSet presAssocID="{B0D56970-A13D-4DFA-AC04-F6F0743A047F}" presName="level3hierChild" presStyleCnt="0"/>
      <dgm:spPr/>
    </dgm:pt>
    <dgm:pt modelId="{AF8BD176-4BDA-4D39-8138-41D70DA0CD7B}" type="pres">
      <dgm:prSet presAssocID="{D03033C4-150C-49E4-80E4-88F6539233FB}" presName="conn2-1" presStyleLbl="parChTrans1D2" presStyleIdx="1" presStyleCnt="4"/>
      <dgm:spPr/>
      <dgm:t>
        <a:bodyPr/>
        <a:lstStyle/>
        <a:p>
          <a:endParaRPr lang="en-US"/>
        </a:p>
      </dgm:t>
    </dgm:pt>
    <dgm:pt modelId="{7444E609-4807-45EB-A447-BAB927119844}" type="pres">
      <dgm:prSet presAssocID="{D03033C4-150C-49E4-80E4-88F6539233FB}" presName="connTx" presStyleLbl="parChTrans1D2" presStyleIdx="1" presStyleCnt="4"/>
      <dgm:spPr/>
      <dgm:t>
        <a:bodyPr/>
        <a:lstStyle/>
        <a:p>
          <a:endParaRPr lang="en-US"/>
        </a:p>
      </dgm:t>
    </dgm:pt>
    <dgm:pt modelId="{5C3185F2-1CC6-4B6C-812B-F06AC39AFAA1}" type="pres">
      <dgm:prSet presAssocID="{96D65882-BD11-4C0D-9605-5E411EE6B682}" presName="root2" presStyleCnt="0"/>
      <dgm:spPr/>
    </dgm:pt>
    <dgm:pt modelId="{B849FC79-C9BD-449A-8F09-693EED7607E2}" type="pres">
      <dgm:prSet presAssocID="{96D65882-BD11-4C0D-9605-5E411EE6B682}" presName="LevelTwoTextNode" presStyleLbl="node2" presStyleIdx="1" presStyleCnt="4">
        <dgm:presLayoutVars>
          <dgm:chPref val="3"/>
        </dgm:presLayoutVars>
      </dgm:prSet>
      <dgm:spPr/>
      <dgm:t>
        <a:bodyPr/>
        <a:lstStyle/>
        <a:p>
          <a:endParaRPr lang="en-US"/>
        </a:p>
      </dgm:t>
    </dgm:pt>
    <dgm:pt modelId="{16388A48-D78A-4389-9A3E-92241E0993D2}" type="pres">
      <dgm:prSet presAssocID="{96D65882-BD11-4C0D-9605-5E411EE6B682}" presName="level3hierChild" presStyleCnt="0"/>
      <dgm:spPr/>
    </dgm:pt>
    <dgm:pt modelId="{7B21545E-A539-4354-9188-3EFCB2E1A4B2}" type="pres">
      <dgm:prSet presAssocID="{3454EBC3-26B0-485C-AD97-4BA527AA78B2}" presName="conn2-1" presStyleLbl="parChTrans1D2" presStyleIdx="2" presStyleCnt="4"/>
      <dgm:spPr/>
      <dgm:t>
        <a:bodyPr/>
        <a:lstStyle/>
        <a:p>
          <a:endParaRPr lang="en-US"/>
        </a:p>
      </dgm:t>
    </dgm:pt>
    <dgm:pt modelId="{A7B2DF66-40FA-499A-9E0C-C43253485745}" type="pres">
      <dgm:prSet presAssocID="{3454EBC3-26B0-485C-AD97-4BA527AA78B2}" presName="connTx" presStyleLbl="parChTrans1D2" presStyleIdx="2" presStyleCnt="4"/>
      <dgm:spPr/>
      <dgm:t>
        <a:bodyPr/>
        <a:lstStyle/>
        <a:p>
          <a:endParaRPr lang="en-US"/>
        </a:p>
      </dgm:t>
    </dgm:pt>
    <dgm:pt modelId="{41C77A56-7810-4E11-B6B9-C544B724743D}" type="pres">
      <dgm:prSet presAssocID="{3B7D37EF-3CD8-4F2E-9FC9-7159BC279E8B}" presName="root2" presStyleCnt="0"/>
      <dgm:spPr/>
    </dgm:pt>
    <dgm:pt modelId="{E1112710-9409-4012-B006-009828B89233}" type="pres">
      <dgm:prSet presAssocID="{3B7D37EF-3CD8-4F2E-9FC9-7159BC279E8B}" presName="LevelTwoTextNode" presStyleLbl="node2" presStyleIdx="2" presStyleCnt="4">
        <dgm:presLayoutVars>
          <dgm:chPref val="3"/>
        </dgm:presLayoutVars>
      </dgm:prSet>
      <dgm:spPr/>
      <dgm:t>
        <a:bodyPr/>
        <a:lstStyle/>
        <a:p>
          <a:endParaRPr lang="en-US"/>
        </a:p>
      </dgm:t>
    </dgm:pt>
    <dgm:pt modelId="{ED7DF4FF-B791-4F07-907D-50848DF63766}" type="pres">
      <dgm:prSet presAssocID="{3B7D37EF-3CD8-4F2E-9FC9-7159BC279E8B}" presName="level3hierChild" presStyleCnt="0"/>
      <dgm:spPr/>
    </dgm:pt>
    <dgm:pt modelId="{C7BA49FA-ACB9-4852-B797-459322C76C3F}" type="pres">
      <dgm:prSet presAssocID="{13D35764-298C-4CF0-AAFF-5163E8602267}" presName="conn2-1" presStyleLbl="parChTrans1D2" presStyleIdx="3" presStyleCnt="4"/>
      <dgm:spPr/>
      <dgm:t>
        <a:bodyPr/>
        <a:lstStyle/>
        <a:p>
          <a:endParaRPr lang="en-US"/>
        </a:p>
      </dgm:t>
    </dgm:pt>
    <dgm:pt modelId="{DAC00C14-2E26-4BBC-A2C7-62F66A59F2E8}" type="pres">
      <dgm:prSet presAssocID="{13D35764-298C-4CF0-AAFF-5163E8602267}" presName="connTx" presStyleLbl="parChTrans1D2" presStyleIdx="3" presStyleCnt="4"/>
      <dgm:spPr/>
      <dgm:t>
        <a:bodyPr/>
        <a:lstStyle/>
        <a:p>
          <a:endParaRPr lang="en-US"/>
        </a:p>
      </dgm:t>
    </dgm:pt>
    <dgm:pt modelId="{EF07F7D9-2722-4961-A78C-30D3F3D609FA}" type="pres">
      <dgm:prSet presAssocID="{B4756D87-2173-4A00-9170-781AD80D0176}" presName="root2" presStyleCnt="0"/>
      <dgm:spPr/>
    </dgm:pt>
    <dgm:pt modelId="{F92258F5-A2F9-451D-B724-29F3C5229113}" type="pres">
      <dgm:prSet presAssocID="{B4756D87-2173-4A00-9170-781AD80D0176}" presName="LevelTwoTextNode" presStyleLbl="node2" presStyleIdx="3" presStyleCnt="4">
        <dgm:presLayoutVars>
          <dgm:chPref val="3"/>
        </dgm:presLayoutVars>
      </dgm:prSet>
      <dgm:spPr/>
      <dgm:t>
        <a:bodyPr/>
        <a:lstStyle/>
        <a:p>
          <a:endParaRPr lang="en-US"/>
        </a:p>
      </dgm:t>
    </dgm:pt>
    <dgm:pt modelId="{7CA5229E-963F-4C77-8F89-F72046A804B7}" type="pres">
      <dgm:prSet presAssocID="{B4756D87-2173-4A00-9170-781AD80D0176}" presName="level3hierChild" presStyleCnt="0"/>
      <dgm:spPr/>
    </dgm:pt>
  </dgm:ptLst>
  <dgm:cxnLst>
    <dgm:cxn modelId="{05524885-671C-45F4-83B0-75F5528FC637}" type="presOf" srcId="{3454EBC3-26B0-485C-AD97-4BA527AA78B2}" destId="{7B21545E-A539-4354-9188-3EFCB2E1A4B2}" srcOrd="0" destOrd="0" presId="urn:microsoft.com/office/officeart/2005/8/layout/hierarchy2"/>
    <dgm:cxn modelId="{ACC8FCB0-48F6-4289-91F3-03E685288227}" type="presOf" srcId="{AD2C6903-F3AE-4C1D-8872-85729B12D4F1}" destId="{4788B54C-6DBD-4A54-ACA6-0A94249813B5}" srcOrd="1" destOrd="0" presId="urn:microsoft.com/office/officeart/2005/8/layout/hierarchy2"/>
    <dgm:cxn modelId="{B457C313-476E-4ACD-81D8-95AB593FE26C}" srcId="{34A8FA9C-9398-495C-8A8F-28340ACEA7E0}" destId="{EB6CB4E0-DBFA-450C-83B4-7BAA881A7F7A}" srcOrd="0" destOrd="0" parTransId="{D417383B-0C8F-4D3D-8D21-08E73103EEBC}" sibTransId="{52DF1EC2-B29E-4566-9466-FD0CABF1335E}"/>
    <dgm:cxn modelId="{290D5954-5EC3-46ED-B7B1-8EF030235027}" srcId="{EB6CB4E0-DBFA-450C-83B4-7BAA881A7F7A}" destId="{96D65882-BD11-4C0D-9605-5E411EE6B682}" srcOrd="1" destOrd="0" parTransId="{D03033C4-150C-49E4-80E4-88F6539233FB}" sibTransId="{5AB01671-7A2B-4911-B597-DEDD31BCC921}"/>
    <dgm:cxn modelId="{B1CDDBEB-597A-4957-80F8-5D87B2EE5A17}" type="presOf" srcId="{573F8504-9FE1-4550-AE5E-F139AEA80C01}" destId="{5CC619E4-CB0D-45D8-AE66-830702A6E220}" srcOrd="1" destOrd="0" presId="urn:microsoft.com/office/officeart/2005/8/layout/hierarchy2"/>
    <dgm:cxn modelId="{A6D2C871-3763-45EC-BBD0-5EDE6E444D63}" type="presOf" srcId="{D4CBF805-1E14-45CA-842E-E023BEDC4EFC}" destId="{BB44893B-E2FD-443D-BD8F-718C8790BB72}" srcOrd="0" destOrd="0" presId="urn:microsoft.com/office/officeart/2005/8/layout/hierarchy2"/>
    <dgm:cxn modelId="{067E6EEF-3FA3-4845-8E72-7183F0EC801A}" type="presOf" srcId="{236D398D-83B0-4C82-BA9D-1C60A9DC2412}" destId="{400FC91A-3664-4921-B65A-5B99C1382AC2}" srcOrd="1" destOrd="0" presId="urn:microsoft.com/office/officeart/2005/8/layout/hierarchy2"/>
    <dgm:cxn modelId="{8C433A86-1C53-444A-AC65-27EE143B5716}" type="presOf" srcId="{B4756D87-2173-4A00-9170-781AD80D0176}" destId="{F92258F5-A2F9-451D-B724-29F3C5229113}" srcOrd="0" destOrd="0" presId="urn:microsoft.com/office/officeart/2005/8/layout/hierarchy2"/>
    <dgm:cxn modelId="{3E6F9914-CF84-4A72-9769-C676CFEDC020}" type="presOf" srcId="{236D398D-83B0-4C82-BA9D-1C60A9DC2412}" destId="{4DA3C44E-E483-417B-A23A-1888F1EDE117}" srcOrd="0" destOrd="0" presId="urn:microsoft.com/office/officeart/2005/8/layout/hierarchy2"/>
    <dgm:cxn modelId="{7D2E0F9C-859E-435A-9F7D-FD338A0452CE}" srcId="{EB6CB4E0-DBFA-450C-83B4-7BAA881A7F7A}" destId="{D4CBF805-1E14-45CA-842E-E023BEDC4EFC}" srcOrd="0" destOrd="0" parTransId="{236D398D-83B0-4C82-BA9D-1C60A9DC2412}" sibTransId="{E59F89C3-D12C-43CA-8B95-8789C3D5328B}"/>
    <dgm:cxn modelId="{F8855B49-E7EE-4FBE-8A44-93FCE165EABE}" type="presOf" srcId="{573F8504-9FE1-4550-AE5E-F139AEA80C01}" destId="{CA9D8AD2-CDDF-4B52-9F88-A3D4DE35A673}" srcOrd="0" destOrd="0" presId="urn:microsoft.com/office/officeart/2005/8/layout/hierarchy2"/>
    <dgm:cxn modelId="{E9BE52A7-87B6-4206-B5F8-E4DA718CE95F}" type="presOf" srcId="{EB6CB4E0-DBFA-450C-83B4-7BAA881A7F7A}" destId="{6466EBB6-234C-4415-85E0-57B885DD3EE2}" srcOrd="0" destOrd="0" presId="urn:microsoft.com/office/officeart/2005/8/layout/hierarchy2"/>
    <dgm:cxn modelId="{39845086-24A9-4DCE-A2A5-87594A404D64}" type="presOf" srcId="{13D35764-298C-4CF0-AAFF-5163E8602267}" destId="{C7BA49FA-ACB9-4852-B797-459322C76C3F}" srcOrd="0" destOrd="0" presId="urn:microsoft.com/office/officeart/2005/8/layout/hierarchy2"/>
    <dgm:cxn modelId="{04ABC768-900B-4A41-84E2-821AC47924E6}" type="presOf" srcId="{34A8FA9C-9398-495C-8A8F-28340ACEA7E0}" destId="{BFC91BA8-C51D-48F0-A31C-0AE8524CA202}" srcOrd="0" destOrd="0" presId="urn:microsoft.com/office/officeart/2005/8/layout/hierarchy2"/>
    <dgm:cxn modelId="{0A7E8FAF-FD87-4BC0-9B8B-FDE5467CA24A}" srcId="{D4CBF805-1E14-45CA-842E-E023BEDC4EFC}" destId="{B0D56970-A13D-4DFA-AC04-F6F0743A047F}" srcOrd="1" destOrd="0" parTransId="{573F8504-9FE1-4550-AE5E-F139AEA80C01}" sibTransId="{04042072-5E94-4529-B242-8319D6DAD1F5}"/>
    <dgm:cxn modelId="{FFB13A34-5DFA-4AD0-96D7-141CD15510B4}" srcId="{EB6CB4E0-DBFA-450C-83B4-7BAA881A7F7A}" destId="{B4756D87-2173-4A00-9170-781AD80D0176}" srcOrd="3" destOrd="0" parTransId="{13D35764-298C-4CF0-AAFF-5163E8602267}" sibTransId="{3026FA9B-E189-400A-8757-5FEFECDCD894}"/>
    <dgm:cxn modelId="{68853D0C-3535-4E4C-BB3B-55F3B8C72C1E}" type="presOf" srcId="{13D35764-298C-4CF0-AAFF-5163E8602267}" destId="{DAC00C14-2E26-4BBC-A2C7-62F66A59F2E8}" srcOrd="1" destOrd="0" presId="urn:microsoft.com/office/officeart/2005/8/layout/hierarchy2"/>
    <dgm:cxn modelId="{3ECC1199-4680-482D-82C6-0983301A469E}" srcId="{EB6CB4E0-DBFA-450C-83B4-7BAA881A7F7A}" destId="{3B7D37EF-3CD8-4F2E-9FC9-7159BC279E8B}" srcOrd="2" destOrd="0" parTransId="{3454EBC3-26B0-485C-AD97-4BA527AA78B2}" sibTransId="{4E0A20F6-2739-46E6-873D-65917A70B024}"/>
    <dgm:cxn modelId="{E4C75104-D680-48A4-99A5-7343EA55870E}" type="presOf" srcId="{AD2C6903-F3AE-4C1D-8872-85729B12D4F1}" destId="{F247A8E0-D9C0-45F7-B714-ACAF9E96E12D}" srcOrd="0" destOrd="0" presId="urn:microsoft.com/office/officeart/2005/8/layout/hierarchy2"/>
    <dgm:cxn modelId="{BE6A52AF-AC9B-41A2-B4CC-75DCA9C7EFA3}" type="presOf" srcId="{B0D56970-A13D-4DFA-AC04-F6F0743A047F}" destId="{1500B9AA-E303-4BD2-A236-CC5E1612AB7B}" srcOrd="0" destOrd="0" presId="urn:microsoft.com/office/officeart/2005/8/layout/hierarchy2"/>
    <dgm:cxn modelId="{DFF355CF-639E-4BF6-935E-AB5217618E56}" type="presOf" srcId="{3454EBC3-26B0-485C-AD97-4BA527AA78B2}" destId="{A7B2DF66-40FA-499A-9E0C-C43253485745}" srcOrd="1" destOrd="0" presId="urn:microsoft.com/office/officeart/2005/8/layout/hierarchy2"/>
    <dgm:cxn modelId="{57B722F5-0556-4EEF-B804-CC5102B90C4F}" type="presOf" srcId="{E9937D0D-E21F-4E1D-994C-CA83F84635A4}" destId="{3A4B649B-E56C-4894-B62C-6478EF83D9AF}" srcOrd="0" destOrd="0" presId="urn:microsoft.com/office/officeart/2005/8/layout/hierarchy2"/>
    <dgm:cxn modelId="{4F6E2D64-91DE-4066-9C83-5B887E0197A4}" type="presOf" srcId="{3B7D37EF-3CD8-4F2E-9FC9-7159BC279E8B}" destId="{E1112710-9409-4012-B006-009828B89233}" srcOrd="0" destOrd="0" presId="urn:microsoft.com/office/officeart/2005/8/layout/hierarchy2"/>
    <dgm:cxn modelId="{B3F68DCA-DF71-4806-891E-F1031399DACB}" type="presOf" srcId="{D03033C4-150C-49E4-80E4-88F6539233FB}" destId="{7444E609-4807-45EB-A447-BAB927119844}" srcOrd="1" destOrd="0" presId="urn:microsoft.com/office/officeart/2005/8/layout/hierarchy2"/>
    <dgm:cxn modelId="{4FF9D112-12BB-4DAB-A8C0-3C3AD7C9B88F}" srcId="{D4CBF805-1E14-45CA-842E-E023BEDC4EFC}" destId="{E9937D0D-E21F-4E1D-994C-CA83F84635A4}" srcOrd="0" destOrd="0" parTransId="{AD2C6903-F3AE-4C1D-8872-85729B12D4F1}" sibTransId="{7BEBBBE9-5330-4F61-8BC7-724EC633669C}"/>
    <dgm:cxn modelId="{5B118C98-1A19-4762-8175-B4B0A6481F7F}" type="presOf" srcId="{96D65882-BD11-4C0D-9605-5E411EE6B682}" destId="{B849FC79-C9BD-449A-8F09-693EED7607E2}" srcOrd="0" destOrd="0" presId="urn:microsoft.com/office/officeart/2005/8/layout/hierarchy2"/>
    <dgm:cxn modelId="{7D037088-F0AC-405A-AF52-13445DBC9361}" type="presOf" srcId="{D03033C4-150C-49E4-80E4-88F6539233FB}" destId="{AF8BD176-4BDA-4D39-8138-41D70DA0CD7B}" srcOrd="0" destOrd="0" presId="urn:microsoft.com/office/officeart/2005/8/layout/hierarchy2"/>
    <dgm:cxn modelId="{496C6F47-5F30-497A-95D5-20B2A6A56CED}" type="presParOf" srcId="{BFC91BA8-C51D-48F0-A31C-0AE8524CA202}" destId="{6D9CE31E-4971-44A3-9BA8-011DB5E3FDDF}" srcOrd="0" destOrd="0" presId="urn:microsoft.com/office/officeart/2005/8/layout/hierarchy2"/>
    <dgm:cxn modelId="{9A2568E6-B3E8-4648-A5EE-A20DE346AA5D}" type="presParOf" srcId="{6D9CE31E-4971-44A3-9BA8-011DB5E3FDDF}" destId="{6466EBB6-234C-4415-85E0-57B885DD3EE2}" srcOrd="0" destOrd="0" presId="urn:microsoft.com/office/officeart/2005/8/layout/hierarchy2"/>
    <dgm:cxn modelId="{94A9C06C-30C8-4F97-A0A6-9295CF7BFB24}" type="presParOf" srcId="{6D9CE31E-4971-44A3-9BA8-011DB5E3FDDF}" destId="{3609AE50-5973-4795-BA75-7FA5DE4BFC18}" srcOrd="1" destOrd="0" presId="urn:microsoft.com/office/officeart/2005/8/layout/hierarchy2"/>
    <dgm:cxn modelId="{7436EF07-21F2-4A3C-8BC9-0D53AE94A346}" type="presParOf" srcId="{3609AE50-5973-4795-BA75-7FA5DE4BFC18}" destId="{4DA3C44E-E483-417B-A23A-1888F1EDE117}" srcOrd="0" destOrd="0" presId="urn:microsoft.com/office/officeart/2005/8/layout/hierarchy2"/>
    <dgm:cxn modelId="{3D2C5DED-1465-48CA-B5C3-F3DB514AD632}" type="presParOf" srcId="{4DA3C44E-E483-417B-A23A-1888F1EDE117}" destId="{400FC91A-3664-4921-B65A-5B99C1382AC2}" srcOrd="0" destOrd="0" presId="urn:microsoft.com/office/officeart/2005/8/layout/hierarchy2"/>
    <dgm:cxn modelId="{B4B9F54A-2F0C-4F82-9D71-2C6514516DBA}" type="presParOf" srcId="{3609AE50-5973-4795-BA75-7FA5DE4BFC18}" destId="{A615C979-C1DF-4929-B26D-F9946D794B2A}" srcOrd="1" destOrd="0" presId="urn:microsoft.com/office/officeart/2005/8/layout/hierarchy2"/>
    <dgm:cxn modelId="{695E5302-0094-4C02-84AC-A300B0E98582}" type="presParOf" srcId="{A615C979-C1DF-4929-B26D-F9946D794B2A}" destId="{BB44893B-E2FD-443D-BD8F-718C8790BB72}" srcOrd="0" destOrd="0" presId="urn:microsoft.com/office/officeart/2005/8/layout/hierarchy2"/>
    <dgm:cxn modelId="{2E8DE27B-D0B5-4E43-A15E-385E3B34581C}" type="presParOf" srcId="{A615C979-C1DF-4929-B26D-F9946D794B2A}" destId="{5958D57A-B409-4B74-AFB6-A0ED89A2331E}" srcOrd="1" destOrd="0" presId="urn:microsoft.com/office/officeart/2005/8/layout/hierarchy2"/>
    <dgm:cxn modelId="{1564774B-3938-460C-8EC3-DCA9C1A052E3}" type="presParOf" srcId="{5958D57A-B409-4B74-AFB6-A0ED89A2331E}" destId="{F247A8E0-D9C0-45F7-B714-ACAF9E96E12D}" srcOrd="0" destOrd="0" presId="urn:microsoft.com/office/officeart/2005/8/layout/hierarchy2"/>
    <dgm:cxn modelId="{704AD864-6922-4C22-8549-4FE439137AB5}" type="presParOf" srcId="{F247A8E0-D9C0-45F7-B714-ACAF9E96E12D}" destId="{4788B54C-6DBD-4A54-ACA6-0A94249813B5}" srcOrd="0" destOrd="0" presId="urn:microsoft.com/office/officeart/2005/8/layout/hierarchy2"/>
    <dgm:cxn modelId="{2F7E3F5C-5614-42AD-B5F2-DECA266B679F}" type="presParOf" srcId="{5958D57A-B409-4B74-AFB6-A0ED89A2331E}" destId="{7917C821-2AC9-4610-814A-BE5AD587D6CC}" srcOrd="1" destOrd="0" presId="urn:microsoft.com/office/officeart/2005/8/layout/hierarchy2"/>
    <dgm:cxn modelId="{BDFB9C65-8861-494A-9878-6700A995C11B}" type="presParOf" srcId="{7917C821-2AC9-4610-814A-BE5AD587D6CC}" destId="{3A4B649B-E56C-4894-B62C-6478EF83D9AF}" srcOrd="0" destOrd="0" presId="urn:microsoft.com/office/officeart/2005/8/layout/hierarchy2"/>
    <dgm:cxn modelId="{CBA7A991-5A2F-41E9-BA98-95B5D4E012AE}" type="presParOf" srcId="{7917C821-2AC9-4610-814A-BE5AD587D6CC}" destId="{8BF018E2-6D19-4245-A242-20AE4A219A03}" srcOrd="1" destOrd="0" presId="urn:microsoft.com/office/officeart/2005/8/layout/hierarchy2"/>
    <dgm:cxn modelId="{64647E4C-60E1-4820-A658-02A9DE99AB86}" type="presParOf" srcId="{5958D57A-B409-4B74-AFB6-A0ED89A2331E}" destId="{CA9D8AD2-CDDF-4B52-9F88-A3D4DE35A673}" srcOrd="2" destOrd="0" presId="urn:microsoft.com/office/officeart/2005/8/layout/hierarchy2"/>
    <dgm:cxn modelId="{E0746225-D9CC-44A7-B1A3-CBFF915FFE2D}" type="presParOf" srcId="{CA9D8AD2-CDDF-4B52-9F88-A3D4DE35A673}" destId="{5CC619E4-CB0D-45D8-AE66-830702A6E220}" srcOrd="0" destOrd="0" presId="urn:microsoft.com/office/officeart/2005/8/layout/hierarchy2"/>
    <dgm:cxn modelId="{D750A3BA-6928-4168-8233-3989359A82B5}" type="presParOf" srcId="{5958D57A-B409-4B74-AFB6-A0ED89A2331E}" destId="{41041D3E-E4A7-4AAD-B021-B162D677447F}" srcOrd="3" destOrd="0" presId="urn:microsoft.com/office/officeart/2005/8/layout/hierarchy2"/>
    <dgm:cxn modelId="{C8DF95FD-96A6-4E99-90F4-306B17C5CD46}" type="presParOf" srcId="{41041D3E-E4A7-4AAD-B021-B162D677447F}" destId="{1500B9AA-E303-4BD2-A236-CC5E1612AB7B}" srcOrd="0" destOrd="0" presId="urn:microsoft.com/office/officeart/2005/8/layout/hierarchy2"/>
    <dgm:cxn modelId="{72B36FE3-68D9-45BD-953C-30694A7CF9CF}" type="presParOf" srcId="{41041D3E-E4A7-4AAD-B021-B162D677447F}" destId="{F01D6D2B-4889-46D7-A6C7-81574DF6BF35}" srcOrd="1" destOrd="0" presId="urn:microsoft.com/office/officeart/2005/8/layout/hierarchy2"/>
    <dgm:cxn modelId="{A48C7FBC-9A52-40A6-A302-CA025CB61274}" type="presParOf" srcId="{3609AE50-5973-4795-BA75-7FA5DE4BFC18}" destId="{AF8BD176-4BDA-4D39-8138-41D70DA0CD7B}" srcOrd="2" destOrd="0" presId="urn:microsoft.com/office/officeart/2005/8/layout/hierarchy2"/>
    <dgm:cxn modelId="{BA86145B-8E3F-4824-A935-27EFF085475D}" type="presParOf" srcId="{AF8BD176-4BDA-4D39-8138-41D70DA0CD7B}" destId="{7444E609-4807-45EB-A447-BAB927119844}" srcOrd="0" destOrd="0" presId="urn:microsoft.com/office/officeart/2005/8/layout/hierarchy2"/>
    <dgm:cxn modelId="{BCD5E62F-3F6A-4D34-94B4-71FB5B100ED2}" type="presParOf" srcId="{3609AE50-5973-4795-BA75-7FA5DE4BFC18}" destId="{5C3185F2-1CC6-4B6C-812B-F06AC39AFAA1}" srcOrd="3" destOrd="0" presId="urn:microsoft.com/office/officeart/2005/8/layout/hierarchy2"/>
    <dgm:cxn modelId="{158C0F53-EEEB-4BB9-8AD3-C60E82A8B73A}" type="presParOf" srcId="{5C3185F2-1CC6-4B6C-812B-F06AC39AFAA1}" destId="{B849FC79-C9BD-449A-8F09-693EED7607E2}" srcOrd="0" destOrd="0" presId="urn:microsoft.com/office/officeart/2005/8/layout/hierarchy2"/>
    <dgm:cxn modelId="{250965DA-853F-41C6-9951-E0C5F27BE7A1}" type="presParOf" srcId="{5C3185F2-1CC6-4B6C-812B-F06AC39AFAA1}" destId="{16388A48-D78A-4389-9A3E-92241E0993D2}" srcOrd="1" destOrd="0" presId="urn:microsoft.com/office/officeart/2005/8/layout/hierarchy2"/>
    <dgm:cxn modelId="{98782A6D-9E9F-4190-955D-E69A14BA82D8}" type="presParOf" srcId="{3609AE50-5973-4795-BA75-7FA5DE4BFC18}" destId="{7B21545E-A539-4354-9188-3EFCB2E1A4B2}" srcOrd="4" destOrd="0" presId="urn:microsoft.com/office/officeart/2005/8/layout/hierarchy2"/>
    <dgm:cxn modelId="{4C92585C-51C6-471F-A0CD-8E2EFB5376B8}" type="presParOf" srcId="{7B21545E-A539-4354-9188-3EFCB2E1A4B2}" destId="{A7B2DF66-40FA-499A-9E0C-C43253485745}" srcOrd="0" destOrd="0" presId="urn:microsoft.com/office/officeart/2005/8/layout/hierarchy2"/>
    <dgm:cxn modelId="{2488CFF3-FE63-42E4-B9C9-806B59316992}" type="presParOf" srcId="{3609AE50-5973-4795-BA75-7FA5DE4BFC18}" destId="{41C77A56-7810-4E11-B6B9-C544B724743D}" srcOrd="5" destOrd="0" presId="urn:microsoft.com/office/officeart/2005/8/layout/hierarchy2"/>
    <dgm:cxn modelId="{D92A39AF-5B40-4B70-AD17-8404F1AF652A}" type="presParOf" srcId="{41C77A56-7810-4E11-B6B9-C544B724743D}" destId="{E1112710-9409-4012-B006-009828B89233}" srcOrd="0" destOrd="0" presId="urn:microsoft.com/office/officeart/2005/8/layout/hierarchy2"/>
    <dgm:cxn modelId="{A48E71E0-55CA-4C9B-897E-B564A0D4F35C}" type="presParOf" srcId="{41C77A56-7810-4E11-B6B9-C544B724743D}" destId="{ED7DF4FF-B791-4F07-907D-50848DF63766}" srcOrd="1" destOrd="0" presId="urn:microsoft.com/office/officeart/2005/8/layout/hierarchy2"/>
    <dgm:cxn modelId="{905DDB4A-56C2-4936-A56D-F9E108207EF6}" type="presParOf" srcId="{3609AE50-5973-4795-BA75-7FA5DE4BFC18}" destId="{C7BA49FA-ACB9-4852-B797-459322C76C3F}" srcOrd="6" destOrd="0" presId="urn:microsoft.com/office/officeart/2005/8/layout/hierarchy2"/>
    <dgm:cxn modelId="{F5C55055-1C0E-4784-84B6-E0D51F77CFDE}" type="presParOf" srcId="{C7BA49FA-ACB9-4852-B797-459322C76C3F}" destId="{DAC00C14-2E26-4BBC-A2C7-62F66A59F2E8}" srcOrd="0" destOrd="0" presId="urn:microsoft.com/office/officeart/2005/8/layout/hierarchy2"/>
    <dgm:cxn modelId="{E9628023-3291-4287-82ED-6774DAF0B182}" type="presParOf" srcId="{3609AE50-5973-4795-BA75-7FA5DE4BFC18}" destId="{EF07F7D9-2722-4961-A78C-30D3F3D609FA}" srcOrd="7" destOrd="0" presId="urn:microsoft.com/office/officeart/2005/8/layout/hierarchy2"/>
    <dgm:cxn modelId="{D3E8AE86-6E20-495D-AD5F-813962DF3CB0}" type="presParOf" srcId="{EF07F7D9-2722-4961-A78C-30D3F3D609FA}" destId="{F92258F5-A2F9-451D-B724-29F3C5229113}" srcOrd="0" destOrd="0" presId="urn:microsoft.com/office/officeart/2005/8/layout/hierarchy2"/>
    <dgm:cxn modelId="{382E6EE3-95EE-42BA-A95B-34921471F3CE}" type="presParOf" srcId="{EF07F7D9-2722-4961-A78C-30D3F3D609FA}" destId="{7CA5229E-963F-4C77-8F89-F72046A804B7}"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AB3633-1F5B-4CA7-B425-D9D64A1A20A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C0B6A0A-A526-4834-8960-AF81564DDEA1}">
      <dgm:prSet phldrT="[Text]"/>
      <dgm:spPr/>
      <dgm:t>
        <a:bodyPr/>
        <a:lstStyle/>
        <a:p>
          <a:r>
            <a:rPr lang="en-US" dirty="0" smtClean="0"/>
            <a:t>Create</a:t>
          </a:r>
          <a:endParaRPr lang="en-US" dirty="0"/>
        </a:p>
      </dgm:t>
    </dgm:pt>
    <dgm:pt modelId="{B80F3F33-9404-42FC-AB2B-1329F9CDC285}" type="parTrans" cxnId="{FA0E73A7-33FF-4135-9577-DE878A60C79A}">
      <dgm:prSet/>
      <dgm:spPr/>
      <dgm:t>
        <a:bodyPr/>
        <a:lstStyle/>
        <a:p>
          <a:endParaRPr lang="en-US"/>
        </a:p>
      </dgm:t>
    </dgm:pt>
    <dgm:pt modelId="{C09DA966-C960-4DBF-99B6-984D3FC6A403}" type="sibTrans" cxnId="{FA0E73A7-33FF-4135-9577-DE878A60C79A}">
      <dgm:prSet/>
      <dgm:spPr/>
      <dgm:t>
        <a:bodyPr/>
        <a:lstStyle/>
        <a:p>
          <a:endParaRPr lang="en-US"/>
        </a:p>
      </dgm:t>
    </dgm:pt>
    <dgm:pt modelId="{323443F7-8487-4058-B1C1-4D2177B0E2F3}">
      <dgm:prSet phldrT="[Text]" custT="1"/>
      <dgm:spPr/>
      <dgm:t>
        <a:bodyPr/>
        <a:lstStyle/>
        <a:p>
          <a:r>
            <a:rPr lang="en-US" sz="1800" dirty="0" smtClean="0"/>
            <a:t>Students can be added to un-prepared sessions.</a:t>
          </a:r>
          <a:endParaRPr lang="en-US" sz="1800" dirty="0"/>
        </a:p>
      </dgm:t>
    </dgm:pt>
    <dgm:pt modelId="{15954FB5-C6E4-4D58-875A-2F7428431FD5}" type="parTrans" cxnId="{CCB7A401-9A8E-458D-A61F-5BF8C002C9CC}">
      <dgm:prSet/>
      <dgm:spPr/>
      <dgm:t>
        <a:bodyPr/>
        <a:lstStyle/>
        <a:p>
          <a:endParaRPr lang="en-US"/>
        </a:p>
      </dgm:t>
    </dgm:pt>
    <dgm:pt modelId="{7EBA7935-9CB1-41C3-855B-E93C55288942}" type="sibTrans" cxnId="{CCB7A401-9A8E-458D-A61F-5BF8C002C9CC}">
      <dgm:prSet/>
      <dgm:spPr/>
      <dgm:t>
        <a:bodyPr/>
        <a:lstStyle/>
        <a:p>
          <a:endParaRPr lang="en-US"/>
        </a:p>
      </dgm:t>
    </dgm:pt>
    <dgm:pt modelId="{DD1A407F-762A-4E54-A31E-A72CCA8F3454}">
      <dgm:prSet phldrT="[Text]" custT="1"/>
      <dgm:spPr/>
      <dgm:t>
        <a:bodyPr/>
        <a:lstStyle/>
        <a:p>
          <a:r>
            <a:rPr lang="en-US" sz="1800" dirty="0" smtClean="0"/>
            <a:t>Sessions can be set as Human Reader if the session is not in prepared status.</a:t>
          </a:r>
          <a:endParaRPr lang="en-US" sz="1800" dirty="0"/>
        </a:p>
      </dgm:t>
    </dgm:pt>
    <dgm:pt modelId="{7381BC92-CADC-4F0C-858B-B21F65078B9B}" type="parTrans" cxnId="{E6C216AE-3526-4024-B426-7AF2DBEA76E1}">
      <dgm:prSet/>
      <dgm:spPr/>
      <dgm:t>
        <a:bodyPr/>
        <a:lstStyle/>
        <a:p>
          <a:endParaRPr lang="en-US"/>
        </a:p>
      </dgm:t>
    </dgm:pt>
    <dgm:pt modelId="{A674342F-4F62-47FE-83A2-83657A5BF518}" type="sibTrans" cxnId="{E6C216AE-3526-4024-B426-7AF2DBEA76E1}">
      <dgm:prSet/>
      <dgm:spPr/>
      <dgm:t>
        <a:bodyPr/>
        <a:lstStyle/>
        <a:p>
          <a:endParaRPr lang="en-US"/>
        </a:p>
      </dgm:t>
    </dgm:pt>
    <dgm:pt modelId="{708EF14F-22C0-4712-9169-35D0DD1C2A59}">
      <dgm:prSet phldrT="[Text]"/>
      <dgm:spPr/>
      <dgm:t>
        <a:bodyPr/>
        <a:lstStyle/>
        <a:p>
          <a:r>
            <a:rPr lang="en-US" dirty="0" smtClean="0"/>
            <a:t>Prepare</a:t>
          </a:r>
          <a:endParaRPr lang="en-US" dirty="0"/>
        </a:p>
      </dgm:t>
    </dgm:pt>
    <dgm:pt modelId="{B50792EE-228F-44F3-8304-68CD8D089C88}" type="parTrans" cxnId="{CAC524C8-7F94-4ECE-85D0-56F788059860}">
      <dgm:prSet/>
      <dgm:spPr/>
      <dgm:t>
        <a:bodyPr/>
        <a:lstStyle/>
        <a:p>
          <a:endParaRPr lang="en-US"/>
        </a:p>
      </dgm:t>
    </dgm:pt>
    <dgm:pt modelId="{6693D953-1955-48AB-9CF0-1CD18D5B1427}" type="sibTrans" cxnId="{CAC524C8-7F94-4ECE-85D0-56F788059860}">
      <dgm:prSet/>
      <dgm:spPr/>
      <dgm:t>
        <a:bodyPr/>
        <a:lstStyle/>
        <a:p>
          <a:endParaRPr lang="en-US"/>
        </a:p>
      </dgm:t>
    </dgm:pt>
    <dgm:pt modelId="{D8EB4301-C217-4EC4-9972-D6EA8887F0A2}">
      <dgm:prSet phldrT="[Text]" custT="1"/>
      <dgm:spPr/>
      <dgm:t>
        <a:bodyPr/>
        <a:lstStyle/>
        <a:p>
          <a:r>
            <a:rPr lang="en-US" sz="1800" dirty="0" smtClean="0"/>
            <a:t>Test forms are assigned when session is prepared.</a:t>
          </a:r>
          <a:endParaRPr lang="en-US" sz="1800" dirty="0"/>
        </a:p>
      </dgm:t>
    </dgm:pt>
    <dgm:pt modelId="{8A023854-F960-4578-B4EA-A0F5EC5F1568}" type="parTrans" cxnId="{229658D7-8635-45C1-8738-98D237B2D5AF}">
      <dgm:prSet/>
      <dgm:spPr/>
      <dgm:t>
        <a:bodyPr/>
        <a:lstStyle/>
        <a:p>
          <a:endParaRPr lang="en-US"/>
        </a:p>
      </dgm:t>
    </dgm:pt>
    <dgm:pt modelId="{1EE7BE0A-1550-47E2-B79A-07D67D4B735B}" type="sibTrans" cxnId="{229658D7-8635-45C1-8738-98D237B2D5AF}">
      <dgm:prSet/>
      <dgm:spPr/>
      <dgm:t>
        <a:bodyPr/>
        <a:lstStyle/>
        <a:p>
          <a:endParaRPr lang="en-US"/>
        </a:p>
      </dgm:t>
    </dgm:pt>
    <dgm:pt modelId="{DE53A054-2F5B-4B3B-9E99-B3D17D0826A6}">
      <dgm:prSet phldrT="[Text]"/>
      <dgm:spPr/>
      <dgm:t>
        <a:bodyPr/>
        <a:lstStyle/>
        <a:p>
          <a:r>
            <a:rPr lang="en-US" dirty="0" smtClean="0"/>
            <a:t>Start</a:t>
          </a:r>
          <a:endParaRPr lang="en-US" dirty="0"/>
        </a:p>
      </dgm:t>
    </dgm:pt>
    <dgm:pt modelId="{7EC2055D-D7B5-4F5A-8B19-DE60196E511B}" type="parTrans" cxnId="{46627BAF-13D0-4732-B106-62F8EE93C055}">
      <dgm:prSet/>
      <dgm:spPr/>
      <dgm:t>
        <a:bodyPr/>
        <a:lstStyle/>
        <a:p>
          <a:endParaRPr lang="en-US"/>
        </a:p>
      </dgm:t>
    </dgm:pt>
    <dgm:pt modelId="{2ADE435D-20A7-4CFD-A0A6-63F27FEE6230}" type="sibTrans" cxnId="{46627BAF-13D0-4732-B106-62F8EE93C055}">
      <dgm:prSet/>
      <dgm:spPr/>
      <dgm:t>
        <a:bodyPr/>
        <a:lstStyle/>
        <a:p>
          <a:endParaRPr lang="en-US"/>
        </a:p>
      </dgm:t>
    </dgm:pt>
    <dgm:pt modelId="{629B0735-C51D-42C4-A084-ADFC37A0F7A5}">
      <dgm:prSet phldrT="[Text]" custT="1"/>
      <dgm:spPr/>
      <dgm:t>
        <a:bodyPr/>
        <a:lstStyle/>
        <a:p>
          <a:r>
            <a:rPr lang="en-US" sz="1800" dirty="0" smtClean="0"/>
            <a:t>Must be started prior to student being able to test. </a:t>
          </a:r>
          <a:endParaRPr lang="en-US" sz="1800" dirty="0"/>
        </a:p>
      </dgm:t>
    </dgm:pt>
    <dgm:pt modelId="{B5DB16DF-75FC-4918-848E-75D087D23F9B}" type="parTrans" cxnId="{36341CBB-EABE-4841-B973-53F01C370424}">
      <dgm:prSet/>
      <dgm:spPr/>
      <dgm:t>
        <a:bodyPr/>
        <a:lstStyle/>
        <a:p>
          <a:endParaRPr lang="en-US"/>
        </a:p>
      </dgm:t>
    </dgm:pt>
    <dgm:pt modelId="{C82E290F-4695-4072-AA90-E0BC5AB1D049}" type="sibTrans" cxnId="{36341CBB-EABE-4841-B973-53F01C370424}">
      <dgm:prSet/>
      <dgm:spPr/>
      <dgm:t>
        <a:bodyPr/>
        <a:lstStyle/>
        <a:p>
          <a:endParaRPr lang="en-US"/>
        </a:p>
      </dgm:t>
    </dgm:pt>
    <dgm:pt modelId="{C22E3B3C-8351-4253-946F-B292EBEE5F79}">
      <dgm:prSet phldrT="[Text]" custT="1"/>
      <dgm:spPr/>
      <dgm:t>
        <a:bodyPr/>
        <a:lstStyle/>
        <a:p>
          <a:r>
            <a:rPr lang="en-US" sz="1800" dirty="0" smtClean="0"/>
            <a:t>Can be started on the day the state window opens.</a:t>
          </a:r>
          <a:endParaRPr lang="en-US" sz="1800" dirty="0"/>
        </a:p>
      </dgm:t>
    </dgm:pt>
    <dgm:pt modelId="{09472925-8CF8-40E4-8D39-21B8829C8FD1}" type="parTrans" cxnId="{E17781AB-41F6-4B42-956C-EA3537C7A0AD}">
      <dgm:prSet/>
      <dgm:spPr/>
      <dgm:t>
        <a:bodyPr/>
        <a:lstStyle/>
        <a:p>
          <a:endParaRPr lang="en-US"/>
        </a:p>
      </dgm:t>
    </dgm:pt>
    <dgm:pt modelId="{00D1F10B-A6D8-44BC-BE6D-2F2D1E75AC4C}" type="sibTrans" cxnId="{E17781AB-41F6-4B42-956C-EA3537C7A0AD}">
      <dgm:prSet/>
      <dgm:spPr/>
      <dgm:t>
        <a:bodyPr/>
        <a:lstStyle/>
        <a:p>
          <a:endParaRPr lang="en-US"/>
        </a:p>
      </dgm:t>
    </dgm:pt>
    <dgm:pt modelId="{DAE4CE6F-2D05-4461-B39A-EA878436F066}">
      <dgm:prSet/>
      <dgm:spPr/>
      <dgm:t>
        <a:bodyPr/>
        <a:lstStyle/>
        <a:p>
          <a:r>
            <a:rPr lang="en-US" dirty="0" smtClean="0"/>
            <a:t>Stop</a:t>
          </a:r>
          <a:endParaRPr lang="en-US" dirty="0"/>
        </a:p>
      </dgm:t>
    </dgm:pt>
    <dgm:pt modelId="{FD266E66-66FC-4D12-B6A7-260B567CAB4E}" type="parTrans" cxnId="{55C09411-91B9-4D94-A711-7F08C7828761}">
      <dgm:prSet/>
      <dgm:spPr/>
      <dgm:t>
        <a:bodyPr/>
        <a:lstStyle/>
        <a:p>
          <a:endParaRPr lang="en-US"/>
        </a:p>
      </dgm:t>
    </dgm:pt>
    <dgm:pt modelId="{862EA27B-03B1-472F-A9FC-08F52208A876}" type="sibTrans" cxnId="{55C09411-91B9-4D94-A711-7F08C7828761}">
      <dgm:prSet/>
      <dgm:spPr/>
      <dgm:t>
        <a:bodyPr/>
        <a:lstStyle/>
        <a:p>
          <a:endParaRPr lang="en-US"/>
        </a:p>
      </dgm:t>
    </dgm:pt>
    <dgm:pt modelId="{35FFB6B9-165D-471F-932A-4B611F0C0013}">
      <dgm:prSet phldrT="[Text]" custT="1"/>
      <dgm:spPr/>
      <dgm:t>
        <a:bodyPr/>
        <a:lstStyle/>
        <a:p>
          <a:r>
            <a:rPr lang="en-US" sz="1800" dirty="0" smtClean="0"/>
            <a:t>Students’ PNPs can be updated if session is not in prepared status.</a:t>
          </a:r>
          <a:endParaRPr lang="en-US" sz="1800" dirty="0"/>
        </a:p>
      </dgm:t>
    </dgm:pt>
    <dgm:pt modelId="{936D0DC3-431D-4399-BD5D-ED5298E3B232}" type="parTrans" cxnId="{1337F61F-E584-4EDF-A960-BDB4ABAAF516}">
      <dgm:prSet/>
      <dgm:spPr/>
      <dgm:t>
        <a:bodyPr/>
        <a:lstStyle/>
        <a:p>
          <a:endParaRPr lang="en-US"/>
        </a:p>
      </dgm:t>
    </dgm:pt>
    <dgm:pt modelId="{EB690157-B6CA-42CC-A5BE-ED7FAB3C2FA7}" type="sibTrans" cxnId="{1337F61F-E584-4EDF-A960-BDB4ABAAF516}">
      <dgm:prSet/>
      <dgm:spPr/>
      <dgm:t>
        <a:bodyPr/>
        <a:lstStyle/>
        <a:p>
          <a:endParaRPr lang="en-US"/>
        </a:p>
      </dgm:t>
    </dgm:pt>
    <dgm:pt modelId="{F91B4814-6DB7-438E-BDE4-007418EAB74A}">
      <dgm:prSet phldrT="[Text]" custT="1"/>
      <dgm:spPr/>
      <dgm:t>
        <a:bodyPr/>
        <a:lstStyle/>
        <a:p>
          <a:r>
            <a:rPr lang="en-US" sz="1800" dirty="0" smtClean="0"/>
            <a:t>DAC or SAC can prepare sessions (TA cannot prepare).</a:t>
          </a:r>
          <a:endParaRPr lang="en-US" sz="1800" dirty="0"/>
        </a:p>
      </dgm:t>
    </dgm:pt>
    <dgm:pt modelId="{395E6C55-8301-46E0-859A-FDB7369D0668}" type="parTrans" cxnId="{5181664C-B421-47E9-AF8B-9AC3D2D3E2AE}">
      <dgm:prSet/>
      <dgm:spPr/>
      <dgm:t>
        <a:bodyPr/>
        <a:lstStyle/>
        <a:p>
          <a:endParaRPr lang="en-US"/>
        </a:p>
      </dgm:t>
    </dgm:pt>
    <dgm:pt modelId="{05A1F390-5556-40F0-A220-2BF3D85EE294}" type="sibTrans" cxnId="{5181664C-B421-47E9-AF8B-9AC3D2D3E2AE}">
      <dgm:prSet/>
      <dgm:spPr/>
      <dgm:t>
        <a:bodyPr/>
        <a:lstStyle/>
        <a:p>
          <a:endParaRPr lang="en-US"/>
        </a:p>
      </dgm:t>
    </dgm:pt>
    <dgm:pt modelId="{C93D0E84-79BE-4211-8B69-D65D1850AABF}">
      <dgm:prSet phldrT="[Text]" custT="1"/>
      <dgm:spPr/>
      <dgm:t>
        <a:bodyPr/>
        <a:lstStyle/>
        <a:p>
          <a:r>
            <a:rPr lang="en-US" sz="1800" dirty="0" smtClean="0"/>
            <a:t>Students can be added to a prepared session only via the user interface.</a:t>
          </a:r>
          <a:endParaRPr lang="en-US" sz="1800" dirty="0"/>
        </a:p>
      </dgm:t>
    </dgm:pt>
    <dgm:pt modelId="{6CB32AB8-A952-4B45-9B05-EAC204ED8C8D}" type="parTrans" cxnId="{3613D1AE-5D41-46C7-A37A-7FF39E7F9828}">
      <dgm:prSet/>
      <dgm:spPr/>
      <dgm:t>
        <a:bodyPr/>
        <a:lstStyle/>
        <a:p>
          <a:endParaRPr lang="en-US"/>
        </a:p>
      </dgm:t>
    </dgm:pt>
    <dgm:pt modelId="{09904AA8-884E-4E23-86FE-9E43E01A3E30}" type="sibTrans" cxnId="{3613D1AE-5D41-46C7-A37A-7FF39E7F9828}">
      <dgm:prSet/>
      <dgm:spPr/>
      <dgm:t>
        <a:bodyPr/>
        <a:lstStyle/>
        <a:p>
          <a:endParaRPr lang="en-US"/>
        </a:p>
      </dgm:t>
    </dgm:pt>
    <dgm:pt modelId="{15E28904-6ECF-4D80-BE23-2EAB95BB2FA6}">
      <dgm:prSet phldrT="[Text]" custT="1"/>
      <dgm:spPr/>
      <dgm:t>
        <a:bodyPr/>
        <a:lstStyle/>
        <a:p>
          <a:r>
            <a:rPr lang="en-US" sz="1800" dirty="0" smtClean="0"/>
            <a:t>Students can be added through the UI only. </a:t>
          </a:r>
          <a:endParaRPr lang="en-US" sz="1800" dirty="0"/>
        </a:p>
      </dgm:t>
    </dgm:pt>
    <dgm:pt modelId="{9D307C31-0374-40EB-9D2C-4A1E0C21CFCD}" type="parTrans" cxnId="{6FD54D9B-A409-47A9-853C-A56F010F43A2}">
      <dgm:prSet/>
      <dgm:spPr/>
      <dgm:t>
        <a:bodyPr/>
        <a:lstStyle/>
        <a:p>
          <a:endParaRPr lang="en-US"/>
        </a:p>
      </dgm:t>
    </dgm:pt>
    <dgm:pt modelId="{917F851D-2E7C-4AAA-A026-9EF50AE9B019}" type="sibTrans" cxnId="{6FD54D9B-A409-47A9-853C-A56F010F43A2}">
      <dgm:prSet/>
      <dgm:spPr/>
      <dgm:t>
        <a:bodyPr/>
        <a:lstStyle/>
        <a:p>
          <a:endParaRPr lang="en-US"/>
        </a:p>
      </dgm:t>
    </dgm:pt>
    <dgm:pt modelId="{71270301-527E-4CBC-83E1-17E58D40B08D}">
      <dgm:prSet custT="1"/>
      <dgm:spPr/>
      <dgm:t>
        <a:bodyPr/>
        <a:lstStyle/>
        <a:p>
          <a:r>
            <a:rPr lang="en-US" sz="1800" dirty="0" smtClean="0"/>
            <a:t>Stop sessions once all students complete testing.</a:t>
          </a:r>
          <a:endParaRPr lang="en-US" sz="1800" dirty="0"/>
        </a:p>
      </dgm:t>
    </dgm:pt>
    <dgm:pt modelId="{5C436DFF-C492-44CA-912D-8E3B072959FE}" type="parTrans" cxnId="{F399AC0B-19D6-49A1-98EF-010C33BA18DD}">
      <dgm:prSet/>
      <dgm:spPr/>
      <dgm:t>
        <a:bodyPr/>
        <a:lstStyle/>
        <a:p>
          <a:endParaRPr lang="en-US"/>
        </a:p>
      </dgm:t>
    </dgm:pt>
    <dgm:pt modelId="{85E50886-C196-4941-B7D4-6FB87A204D21}" type="sibTrans" cxnId="{F399AC0B-19D6-49A1-98EF-010C33BA18DD}">
      <dgm:prSet/>
      <dgm:spPr/>
      <dgm:t>
        <a:bodyPr/>
        <a:lstStyle/>
        <a:p>
          <a:endParaRPr lang="en-US"/>
        </a:p>
      </dgm:t>
    </dgm:pt>
    <dgm:pt modelId="{C521C0CB-8B0D-43A6-B959-57CF0A2A6214}">
      <dgm:prSet custT="1"/>
      <dgm:spPr/>
      <dgm:t>
        <a:bodyPr/>
        <a:lstStyle/>
        <a:p>
          <a:r>
            <a:rPr lang="en-US" sz="1800" dirty="0" smtClean="0"/>
            <a:t>All students in the session must be in a  complete or marked complete status to stop the session.</a:t>
          </a:r>
          <a:endParaRPr lang="en-US" sz="1800" dirty="0"/>
        </a:p>
      </dgm:t>
    </dgm:pt>
    <dgm:pt modelId="{AA055297-E1B8-47CD-A857-F434BDEA16C9}" type="parTrans" cxnId="{489FE795-08F1-4A74-BC5F-FE0DFDB03C11}">
      <dgm:prSet/>
      <dgm:spPr/>
      <dgm:t>
        <a:bodyPr/>
        <a:lstStyle/>
        <a:p>
          <a:endParaRPr lang="en-US"/>
        </a:p>
      </dgm:t>
    </dgm:pt>
    <dgm:pt modelId="{8398E810-BDE7-489B-8470-EC17EAC47848}" type="sibTrans" cxnId="{489FE795-08F1-4A74-BC5F-FE0DFDB03C11}">
      <dgm:prSet/>
      <dgm:spPr/>
      <dgm:t>
        <a:bodyPr/>
        <a:lstStyle/>
        <a:p>
          <a:endParaRPr lang="en-US"/>
        </a:p>
      </dgm:t>
    </dgm:pt>
    <dgm:pt modelId="{DEA50FF7-868E-4C8E-8AF5-FF3CDC9D600E}">
      <dgm:prSet custT="1"/>
      <dgm:spPr/>
      <dgm:t>
        <a:bodyPr/>
        <a:lstStyle/>
        <a:p>
          <a:r>
            <a:rPr lang="en-US" sz="1800" dirty="0" smtClean="0"/>
            <a:t>Code and remove students with all units  in “ready” status.</a:t>
          </a:r>
          <a:endParaRPr lang="en-US" sz="1800" dirty="0"/>
        </a:p>
      </dgm:t>
    </dgm:pt>
    <dgm:pt modelId="{D84F1442-9FDB-4A61-856E-D55D3B7B988B}" type="parTrans" cxnId="{0B971134-F8E4-460C-AA53-F67F255EEFE4}">
      <dgm:prSet/>
      <dgm:spPr/>
      <dgm:t>
        <a:bodyPr/>
        <a:lstStyle/>
        <a:p>
          <a:endParaRPr lang="en-US"/>
        </a:p>
      </dgm:t>
    </dgm:pt>
    <dgm:pt modelId="{1BE19E5C-C813-44B8-932A-FD678823BF00}" type="sibTrans" cxnId="{0B971134-F8E4-460C-AA53-F67F255EEFE4}">
      <dgm:prSet/>
      <dgm:spPr/>
      <dgm:t>
        <a:bodyPr/>
        <a:lstStyle/>
        <a:p>
          <a:endParaRPr lang="en-US"/>
        </a:p>
      </dgm:t>
    </dgm:pt>
    <dgm:pt modelId="{6B425171-86BA-4756-B4A9-AB55D624A998}" type="pres">
      <dgm:prSet presAssocID="{D1AB3633-1F5B-4CA7-B425-D9D64A1A20A9}" presName="linearFlow" presStyleCnt="0">
        <dgm:presLayoutVars>
          <dgm:dir/>
          <dgm:animLvl val="lvl"/>
          <dgm:resizeHandles val="exact"/>
        </dgm:presLayoutVars>
      </dgm:prSet>
      <dgm:spPr/>
      <dgm:t>
        <a:bodyPr/>
        <a:lstStyle/>
        <a:p>
          <a:endParaRPr lang="en-US"/>
        </a:p>
      </dgm:t>
    </dgm:pt>
    <dgm:pt modelId="{C70400F7-54A4-49F1-8F32-7D8765BF144E}" type="pres">
      <dgm:prSet presAssocID="{5C0B6A0A-A526-4834-8960-AF81564DDEA1}" presName="composite" presStyleCnt="0"/>
      <dgm:spPr/>
    </dgm:pt>
    <dgm:pt modelId="{D3A338DB-8EC0-4C6F-B2DF-6846E346B4FE}" type="pres">
      <dgm:prSet presAssocID="{5C0B6A0A-A526-4834-8960-AF81564DDEA1}" presName="parentText" presStyleLbl="alignNode1" presStyleIdx="0" presStyleCnt="4">
        <dgm:presLayoutVars>
          <dgm:chMax val="1"/>
          <dgm:bulletEnabled val="1"/>
        </dgm:presLayoutVars>
      </dgm:prSet>
      <dgm:spPr/>
      <dgm:t>
        <a:bodyPr/>
        <a:lstStyle/>
        <a:p>
          <a:endParaRPr lang="en-US"/>
        </a:p>
      </dgm:t>
    </dgm:pt>
    <dgm:pt modelId="{68735429-2B00-42C6-86DE-E7005930E3F9}" type="pres">
      <dgm:prSet presAssocID="{5C0B6A0A-A526-4834-8960-AF81564DDEA1}" presName="descendantText" presStyleLbl="alignAcc1" presStyleIdx="0" presStyleCnt="4">
        <dgm:presLayoutVars>
          <dgm:bulletEnabled val="1"/>
        </dgm:presLayoutVars>
      </dgm:prSet>
      <dgm:spPr/>
      <dgm:t>
        <a:bodyPr/>
        <a:lstStyle/>
        <a:p>
          <a:endParaRPr lang="en-US"/>
        </a:p>
      </dgm:t>
    </dgm:pt>
    <dgm:pt modelId="{F9C51D87-B059-4FFC-9EC2-A16EFEAED03B}" type="pres">
      <dgm:prSet presAssocID="{C09DA966-C960-4DBF-99B6-984D3FC6A403}" presName="sp" presStyleCnt="0"/>
      <dgm:spPr/>
    </dgm:pt>
    <dgm:pt modelId="{AF7741CE-1991-477E-BE89-53832768B5E0}" type="pres">
      <dgm:prSet presAssocID="{708EF14F-22C0-4712-9169-35D0DD1C2A59}" presName="composite" presStyleCnt="0"/>
      <dgm:spPr/>
    </dgm:pt>
    <dgm:pt modelId="{1C53C7BA-652E-4465-B4CC-37DF337EC5BF}" type="pres">
      <dgm:prSet presAssocID="{708EF14F-22C0-4712-9169-35D0DD1C2A59}" presName="parentText" presStyleLbl="alignNode1" presStyleIdx="1" presStyleCnt="4">
        <dgm:presLayoutVars>
          <dgm:chMax val="1"/>
          <dgm:bulletEnabled val="1"/>
        </dgm:presLayoutVars>
      </dgm:prSet>
      <dgm:spPr/>
      <dgm:t>
        <a:bodyPr/>
        <a:lstStyle/>
        <a:p>
          <a:endParaRPr lang="en-US"/>
        </a:p>
      </dgm:t>
    </dgm:pt>
    <dgm:pt modelId="{ACD7566C-98A6-41D9-BDD2-B448F5939DE0}" type="pres">
      <dgm:prSet presAssocID="{708EF14F-22C0-4712-9169-35D0DD1C2A59}" presName="descendantText" presStyleLbl="alignAcc1" presStyleIdx="1" presStyleCnt="4">
        <dgm:presLayoutVars>
          <dgm:bulletEnabled val="1"/>
        </dgm:presLayoutVars>
      </dgm:prSet>
      <dgm:spPr/>
      <dgm:t>
        <a:bodyPr/>
        <a:lstStyle/>
        <a:p>
          <a:endParaRPr lang="en-US"/>
        </a:p>
      </dgm:t>
    </dgm:pt>
    <dgm:pt modelId="{4100C4D4-C532-4C15-BED2-0242918DE6EE}" type="pres">
      <dgm:prSet presAssocID="{6693D953-1955-48AB-9CF0-1CD18D5B1427}" presName="sp" presStyleCnt="0"/>
      <dgm:spPr/>
    </dgm:pt>
    <dgm:pt modelId="{FFC24B3C-919D-4397-B0CE-121CECA211A2}" type="pres">
      <dgm:prSet presAssocID="{DE53A054-2F5B-4B3B-9E99-B3D17D0826A6}" presName="composite" presStyleCnt="0"/>
      <dgm:spPr/>
    </dgm:pt>
    <dgm:pt modelId="{2B10C6E8-439E-4367-A8A7-9E27D5F98A1C}" type="pres">
      <dgm:prSet presAssocID="{DE53A054-2F5B-4B3B-9E99-B3D17D0826A6}" presName="parentText" presStyleLbl="alignNode1" presStyleIdx="2" presStyleCnt="4">
        <dgm:presLayoutVars>
          <dgm:chMax val="1"/>
          <dgm:bulletEnabled val="1"/>
        </dgm:presLayoutVars>
      </dgm:prSet>
      <dgm:spPr/>
      <dgm:t>
        <a:bodyPr/>
        <a:lstStyle/>
        <a:p>
          <a:endParaRPr lang="en-US"/>
        </a:p>
      </dgm:t>
    </dgm:pt>
    <dgm:pt modelId="{06AEA8A8-2F97-4313-988D-23350F4AC213}" type="pres">
      <dgm:prSet presAssocID="{DE53A054-2F5B-4B3B-9E99-B3D17D0826A6}" presName="descendantText" presStyleLbl="alignAcc1" presStyleIdx="2" presStyleCnt="4">
        <dgm:presLayoutVars>
          <dgm:bulletEnabled val="1"/>
        </dgm:presLayoutVars>
      </dgm:prSet>
      <dgm:spPr/>
      <dgm:t>
        <a:bodyPr/>
        <a:lstStyle/>
        <a:p>
          <a:endParaRPr lang="en-US"/>
        </a:p>
      </dgm:t>
    </dgm:pt>
    <dgm:pt modelId="{E9263BF4-D160-4F9E-9B06-3A74FB9704FA}" type="pres">
      <dgm:prSet presAssocID="{2ADE435D-20A7-4CFD-A0A6-63F27FEE6230}" presName="sp" presStyleCnt="0"/>
      <dgm:spPr/>
    </dgm:pt>
    <dgm:pt modelId="{A997C58C-AD93-4482-A207-4BF8DEADB5F6}" type="pres">
      <dgm:prSet presAssocID="{DAE4CE6F-2D05-4461-B39A-EA878436F066}" presName="composite" presStyleCnt="0"/>
      <dgm:spPr/>
    </dgm:pt>
    <dgm:pt modelId="{C1B507E1-2DF0-4B5E-8A01-B31C15E3485E}" type="pres">
      <dgm:prSet presAssocID="{DAE4CE6F-2D05-4461-B39A-EA878436F066}" presName="parentText" presStyleLbl="alignNode1" presStyleIdx="3" presStyleCnt="4">
        <dgm:presLayoutVars>
          <dgm:chMax val="1"/>
          <dgm:bulletEnabled val="1"/>
        </dgm:presLayoutVars>
      </dgm:prSet>
      <dgm:spPr/>
      <dgm:t>
        <a:bodyPr/>
        <a:lstStyle/>
        <a:p>
          <a:endParaRPr lang="en-US"/>
        </a:p>
      </dgm:t>
    </dgm:pt>
    <dgm:pt modelId="{3AF60F73-AC9B-4030-8375-E5FE588A71FF}" type="pres">
      <dgm:prSet presAssocID="{DAE4CE6F-2D05-4461-B39A-EA878436F066}" presName="descendantText" presStyleLbl="alignAcc1" presStyleIdx="3" presStyleCnt="4" custScaleY="148871">
        <dgm:presLayoutVars>
          <dgm:bulletEnabled val="1"/>
        </dgm:presLayoutVars>
      </dgm:prSet>
      <dgm:spPr/>
      <dgm:t>
        <a:bodyPr/>
        <a:lstStyle/>
        <a:p>
          <a:endParaRPr lang="en-US"/>
        </a:p>
      </dgm:t>
    </dgm:pt>
  </dgm:ptLst>
  <dgm:cxnLst>
    <dgm:cxn modelId="{0B0D2A02-E895-4DC6-A6E2-6D089F791E6C}" type="presOf" srcId="{D1AB3633-1F5B-4CA7-B425-D9D64A1A20A9}" destId="{6B425171-86BA-4756-B4A9-AB55D624A998}" srcOrd="0" destOrd="0" presId="urn:microsoft.com/office/officeart/2005/8/layout/chevron2"/>
    <dgm:cxn modelId="{2E191912-CC06-4A7E-BD5C-95EB265E77F3}" type="presOf" srcId="{C93D0E84-79BE-4211-8B69-D65D1850AABF}" destId="{ACD7566C-98A6-41D9-BDD2-B448F5939DE0}" srcOrd="0" destOrd="2" presId="urn:microsoft.com/office/officeart/2005/8/layout/chevron2"/>
    <dgm:cxn modelId="{FCAAD4BB-B993-4BD2-A4B1-FCAD01B0DF2E}" type="presOf" srcId="{DEA50FF7-868E-4C8E-8AF5-FF3CDC9D600E}" destId="{3AF60F73-AC9B-4030-8375-E5FE588A71FF}" srcOrd="0" destOrd="0" presId="urn:microsoft.com/office/officeart/2005/8/layout/chevron2"/>
    <dgm:cxn modelId="{D832EB58-CC3E-4940-A4CB-D9E15DDFB520}" type="presOf" srcId="{15E28904-6ECF-4D80-BE23-2EAB95BB2FA6}" destId="{06AEA8A8-2F97-4313-988D-23350F4AC213}" srcOrd="0" destOrd="2" presId="urn:microsoft.com/office/officeart/2005/8/layout/chevron2"/>
    <dgm:cxn modelId="{3501FCE8-4257-45B5-B271-83372269744B}" type="presOf" srcId="{5C0B6A0A-A526-4834-8960-AF81564DDEA1}" destId="{D3A338DB-8EC0-4C6F-B2DF-6846E346B4FE}" srcOrd="0" destOrd="0" presId="urn:microsoft.com/office/officeart/2005/8/layout/chevron2"/>
    <dgm:cxn modelId="{509CD441-4D7E-4008-B88B-6C358B814B1B}" type="presOf" srcId="{F91B4814-6DB7-438E-BDE4-007418EAB74A}" destId="{ACD7566C-98A6-41D9-BDD2-B448F5939DE0}" srcOrd="0" destOrd="1" presId="urn:microsoft.com/office/officeart/2005/8/layout/chevron2"/>
    <dgm:cxn modelId="{1337F61F-E584-4EDF-A960-BDB4ABAAF516}" srcId="{5C0B6A0A-A526-4834-8960-AF81564DDEA1}" destId="{35FFB6B9-165D-471F-932A-4B611F0C0013}" srcOrd="2" destOrd="0" parTransId="{936D0DC3-431D-4399-BD5D-ED5298E3B232}" sibTransId="{EB690157-B6CA-42CC-A5BE-ED7FAB3C2FA7}"/>
    <dgm:cxn modelId="{46627BAF-13D0-4732-B106-62F8EE93C055}" srcId="{D1AB3633-1F5B-4CA7-B425-D9D64A1A20A9}" destId="{DE53A054-2F5B-4B3B-9E99-B3D17D0826A6}" srcOrd="2" destOrd="0" parTransId="{7EC2055D-D7B5-4F5A-8B19-DE60196E511B}" sibTransId="{2ADE435D-20A7-4CFD-A0A6-63F27FEE6230}"/>
    <dgm:cxn modelId="{F399AC0B-19D6-49A1-98EF-010C33BA18DD}" srcId="{DAE4CE6F-2D05-4461-B39A-EA878436F066}" destId="{71270301-527E-4CBC-83E1-17E58D40B08D}" srcOrd="1" destOrd="0" parTransId="{5C436DFF-C492-44CA-912D-8E3B072959FE}" sibTransId="{85E50886-C196-4941-B7D4-6FB87A204D21}"/>
    <dgm:cxn modelId="{5C99387F-1030-4ED7-8DDB-F2A887DB2DF7}" type="presOf" srcId="{708EF14F-22C0-4712-9169-35D0DD1C2A59}" destId="{1C53C7BA-652E-4465-B4CC-37DF337EC5BF}" srcOrd="0" destOrd="0" presId="urn:microsoft.com/office/officeart/2005/8/layout/chevron2"/>
    <dgm:cxn modelId="{E17781AB-41F6-4B42-956C-EA3537C7A0AD}" srcId="{DE53A054-2F5B-4B3B-9E99-B3D17D0826A6}" destId="{C22E3B3C-8351-4253-946F-B292EBEE5F79}" srcOrd="1" destOrd="0" parTransId="{09472925-8CF8-40E4-8D39-21B8829C8FD1}" sibTransId="{00D1F10B-A6D8-44BC-BE6D-2F2D1E75AC4C}"/>
    <dgm:cxn modelId="{92BF3162-2A7E-4E5B-B385-F03D70CDE6D3}" type="presOf" srcId="{323443F7-8487-4058-B1C1-4D2177B0E2F3}" destId="{68735429-2B00-42C6-86DE-E7005930E3F9}" srcOrd="0" destOrd="0" presId="urn:microsoft.com/office/officeart/2005/8/layout/chevron2"/>
    <dgm:cxn modelId="{0B971134-F8E4-460C-AA53-F67F255EEFE4}" srcId="{DAE4CE6F-2D05-4461-B39A-EA878436F066}" destId="{DEA50FF7-868E-4C8E-8AF5-FF3CDC9D600E}" srcOrd="0" destOrd="0" parTransId="{D84F1442-9FDB-4A61-856E-D55D3B7B988B}" sibTransId="{1BE19E5C-C813-44B8-932A-FD678823BF00}"/>
    <dgm:cxn modelId="{9F3445B5-522B-4A55-AB26-611B994E96F6}" type="presOf" srcId="{C22E3B3C-8351-4253-946F-B292EBEE5F79}" destId="{06AEA8A8-2F97-4313-988D-23350F4AC213}" srcOrd="0" destOrd="1" presId="urn:microsoft.com/office/officeart/2005/8/layout/chevron2"/>
    <dgm:cxn modelId="{55C09411-91B9-4D94-A711-7F08C7828761}" srcId="{D1AB3633-1F5B-4CA7-B425-D9D64A1A20A9}" destId="{DAE4CE6F-2D05-4461-B39A-EA878436F066}" srcOrd="3" destOrd="0" parTransId="{FD266E66-66FC-4D12-B6A7-260B567CAB4E}" sibTransId="{862EA27B-03B1-472F-A9FC-08F52208A876}"/>
    <dgm:cxn modelId="{229658D7-8635-45C1-8738-98D237B2D5AF}" srcId="{708EF14F-22C0-4712-9169-35D0DD1C2A59}" destId="{D8EB4301-C217-4EC4-9972-D6EA8887F0A2}" srcOrd="0" destOrd="0" parTransId="{8A023854-F960-4578-B4EA-A0F5EC5F1568}" sibTransId="{1EE7BE0A-1550-47E2-B79A-07D67D4B735B}"/>
    <dgm:cxn modelId="{56B46D28-FED6-4515-BC86-28AAF6E81FEE}" type="presOf" srcId="{35FFB6B9-165D-471F-932A-4B611F0C0013}" destId="{68735429-2B00-42C6-86DE-E7005930E3F9}" srcOrd="0" destOrd="2" presId="urn:microsoft.com/office/officeart/2005/8/layout/chevron2"/>
    <dgm:cxn modelId="{8EEB8E6D-2D96-4E48-9083-F53C5BA67BBA}" type="presOf" srcId="{D8EB4301-C217-4EC4-9972-D6EA8887F0A2}" destId="{ACD7566C-98A6-41D9-BDD2-B448F5939DE0}" srcOrd="0" destOrd="0" presId="urn:microsoft.com/office/officeart/2005/8/layout/chevron2"/>
    <dgm:cxn modelId="{5181664C-B421-47E9-AF8B-9AC3D2D3E2AE}" srcId="{708EF14F-22C0-4712-9169-35D0DD1C2A59}" destId="{F91B4814-6DB7-438E-BDE4-007418EAB74A}" srcOrd="1" destOrd="0" parTransId="{395E6C55-8301-46E0-859A-FDB7369D0668}" sibTransId="{05A1F390-5556-40F0-A220-2BF3D85EE294}"/>
    <dgm:cxn modelId="{6FD54D9B-A409-47A9-853C-A56F010F43A2}" srcId="{DE53A054-2F5B-4B3B-9E99-B3D17D0826A6}" destId="{15E28904-6ECF-4D80-BE23-2EAB95BB2FA6}" srcOrd="2" destOrd="0" parTransId="{9D307C31-0374-40EB-9D2C-4A1E0C21CFCD}" sibTransId="{917F851D-2E7C-4AAA-A026-9EF50AE9B019}"/>
    <dgm:cxn modelId="{CDD5233B-0177-48C9-B425-FC4E41662E6E}" type="presOf" srcId="{DD1A407F-762A-4E54-A31E-A72CCA8F3454}" destId="{68735429-2B00-42C6-86DE-E7005930E3F9}" srcOrd="0" destOrd="1" presId="urn:microsoft.com/office/officeart/2005/8/layout/chevron2"/>
    <dgm:cxn modelId="{489FE795-08F1-4A74-BC5F-FE0DFDB03C11}" srcId="{DAE4CE6F-2D05-4461-B39A-EA878436F066}" destId="{C521C0CB-8B0D-43A6-B959-57CF0A2A6214}" srcOrd="2" destOrd="0" parTransId="{AA055297-E1B8-47CD-A857-F434BDEA16C9}" sibTransId="{8398E810-BDE7-489B-8470-EC17EAC47848}"/>
    <dgm:cxn modelId="{331FEC76-7BEB-4233-83C3-D2DAFBEC31CC}" type="presOf" srcId="{C521C0CB-8B0D-43A6-B959-57CF0A2A6214}" destId="{3AF60F73-AC9B-4030-8375-E5FE588A71FF}" srcOrd="0" destOrd="2" presId="urn:microsoft.com/office/officeart/2005/8/layout/chevron2"/>
    <dgm:cxn modelId="{CCB7A401-9A8E-458D-A61F-5BF8C002C9CC}" srcId="{5C0B6A0A-A526-4834-8960-AF81564DDEA1}" destId="{323443F7-8487-4058-B1C1-4D2177B0E2F3}" srcOrd="0" destOrd="0" parTransId="{15954FB5-C6E4-4D58-875A-2F7428431FD5}" sibTransId="{7EBA7935-9CB1-41C3-855B-E93C55288942}"/>
    <dgm:cxn modelId="{3DCAF8E2-A018-476D-A723-39714AE97163}" type="presOf" srcId="{DAE4CE6F-2D05-4461-B39A-EA878436F066}" destId="{C1B507E1-2DF0-4B5E-8A01-B31C15E3485E}" srcOrd="0" destOrd="0" presId="urn:microsoft.com/office/officeart/2005/8/layout/chevron2"/>
    <dgm:cxn modelId="{981065C4-01CE-451B-9127-4C6340961E1C}" type="presOf" srcId="{DE53A054-2F5B-4B3B-9E99-B3D17D0826A6}" destId="{2B10C6E8-439E-4367-A8A7-9E27D5F98A1C}" srcOrd="0" destOrd="0" presId="urn:microsoft.com/office/officeart/2005/8/layout/chevron2"/>
    <dgm:cxn modelId="{523EED2D-9BEB-4C7F-82A7-A9DD6A2D4901}" type="presOf" srcId="{71270301-527E-4CBC-83E1-17E58D40B08D}" destId="{3AF60F73-AC9B-4030-8375-E5FE588A71FF}" srcOrd="0" destOrd="1" presId="urn:microsoft.com/office/officeart/2005/8/layout/chevron2"/>
    <dgm:cxn modelId="{FA0E73A7-33FF-4135-9577-DE878A60C79A}" srcId="{D1AB3633-1F5B-4CA7-B425-D9D64A1A20A9}" destId="{5C0B6A0A-A526-4834-8960-AF81564DDEA1}" srcOrd="0" destOrd="0" parTransId="{B80F3F33-9404-42FC-AB2B-1329F9CDC285}" sibTransId="{C09DA966-C960-4DBF-99B6-984D3FC6A403}"/>
    <dgm:cxn modelId="{E6C216AE-3526-4024-B426-7AF2DBEA76E1}" srcId="{5C0B6A0A-A526-4834-8960-AF81564DDEA1}" destId="{DD1A407F-762A-4E54-A31E-A72CCA8F3454}" srcOrd="1" destOrd="0" parTransId="{7381BC92-CADC-4F0C-858B-B21F65078B9B}" sibTransId="{A674342F-4F62-47FE-83A2-83657A5BF518}"/>
    <dgm:cxn modelId="{12385B78-2616-4ABE-8664-75EAEF43D1E9}" type="presOf" srcId="{629B0735-C51D-42C4-A084-ADFC37A0F7A5}" destId="{06AEA8A8-2F97-4313-988D-23350F4AC213}" srcOrd="0" destOrd="0" presId="urn:microsoft.com/office/officeart/2005/8/layout/chevron2"/>
    <dgm:cxn modelId="{36341CBB-EABE-4841-B973-53F01C370424}" srcId="{DE53A054-2F5B-4B3B-9E99-B3D17D0826A6}" destId="{629B0735-C51D-42C4-A084-ADFC37A0F7A5}" srcOrd="0" destOrd="0" parTransId="{B5DB16DF-75FC-4918-848E-75D087D23F9B}" sibTransId="{C82E290F-4695-4072-AA90-E0BC5AB1D049}"/>
    <dgm:cxn modelId="{3613D1AE-5D41-46C7-A37A-7FF39E7F9828}" srcId="{708EF14F-22C0-4712-9169-35D0DD1C2A59}" destId="{C93D0E84-79BE-4211-8B69-D65D1850AABF}" srcOrd="2" destOrd="0" parTransId="{6CB32AB8-A952-4B45-9B05-EAC204ED8C8D}" sibTransId="{09904AA8-884E-4E23-86FE-9E43E01A3E30}"/>
    <dgm:cxn modelId="{CAC524C8-7F94-4ECE-85D0-56F788059860}" srcId="{D1AB3633-1F5B-4CA7-B425-D9D64A1A20A9}" destId="{708EF14F-22C0-4712-9169-35D0DD1C2A59}" srcOrd="1" destOrd="0" parTransId="{B50792EE-228F-44F3-8304-68CD8D089C88}" sibTransId="{6693D953-1955-48AB-9CF0-1CD18D5B1427}"/>
    <dgm:cxn modelId="{EA539235-F2AD-4EDC-8178-F4AFCCBD0E0E}" type="presParOf" srcId="{6B425171-86BA-4756-B4A9-AB55D624A998}" destId="{C70400F7-54A4-49F1-8F32-7D8765BF144E}" srcOrd="0" destOrd="0" presId="urn:microsoft.com/office/officeart/2005/8/layout/chevron2"/>
    <dgm:cxn modelId="{93E2D906-3190-4300-A903-8FA4645AFCFF}" type="presParOf" srcId="{C70400F7-54A4-49F1-8F32-7D8765BF144E}" destId="{D3A338DB-8EC0-4C6F-B2DF-6846E346B4FE}" srcOrd="0" destOrd="0" presId="urn:microsoft.com/office/officeart/2005/8/layout/chevron2"/>
    <dgm:cxn modelId="{9BC06ACE-0AF0-4314-886A-15C521A78A0A}" type="presParOf" srcId="{C70400F7-54A4-49F1-8F32-7D8765BF144E}" destId="{68735429-2B00-42C6-86DE-E7005930E3F9}" srcOrd="1" destOrd="0" presId="urn:microsoft.com/office/officeart/2005/8/layout/chevron2"/>
    <dgm:cxn modelId="{8B185238-8BDB-4635-99BF-571BB7B2A6CC}" type="presParOf" srcId="{6B425171-86BA-4756-B4A9-AB55D624A998}" destId="{F9C51D87-B059-4FFC-9EC2-A16EFEAED03B}" srcOrd="1" destOrd="0" presId="urn:microsoft.com/office/officeart/2005/8/layout/chevron2"/>
    <dgm:cxn modelId="{B9E4326D-B8FD-469C-94CC-9D1060EA37BC}" type="presParOf" srcId="{6B425171-86BA-4756-B4A9-AB55D624A998}" destId="{AF7741CE-1991-477E-BE89-53832768B5E0}" srcOrd="2" destOrd="0" presId="urn:microsoft.com/office/officeart/2005/8/layout/chevron2"/>
    <dgm:cxn modelId="{2CA59F5D-E3EA-4899-8099-0013AD36441D}" type="presParOf" srcId="{AF7741CE-1991-477E-BE89-53832768B5E0}" destId="{1C53C7BA-652E-4465-B4CC-37DF337EC5BF}" srcOrd="0" destOrd="0" presId="urn:microsoft.com/office/officeart/2005/8/layout/chevron2"/>
    <dgm:cxn modelId="{2443E3DF-F644-4D18-9F26-A0977DF771E9}" type="presParOf" srcId="{AF7741CE-1991-477E-BE89-53832768B5E0}" destId="{ACD7566C-98A6-41D9-BDD2-B448F5939DE0}" srcOrd="1" destOrd="0" presId="urn:microsoft.com/office/officeart/2005/8/layout/chevron2"/>
    <dgm:cxn modelId="{90A40B87-ED6A-4A58-A165-07BE88B393E9}" type="presParOf" srcId="{6B425171-86BA-4756-B4A9-AB55D624A998}" destId="{4100C4D4-C532-4C15-BED2-0242918DE6EE}" srcOrd="3" destOrd="0" presId="urn:microsoft.com/office/officeart/2005/8/layout/chevron2"/>
    <dgm:cxn modelId="{195DF675-9D32-4804-98C6-3F2D293B8EA7}" type="presParOf" srcId="{6B425171-86BA-4756-B4A9-AB55D624A998}" destId="{FFC24B3C-919D-4397-B0CE-121CECA211A2}" srcOrd="4" destOrd="0" presId="urn:microsoft.com/office/officeart/2005/8/layout/chevron2"/>
    <dgm:cxn modelId="{C51BDA15-AF93-4C2D-9411-4A93BCB033EA}" type="presParOf" srcId="{FFC24B3C-919D-4397-B0CE-121CECA211A2}" destId="{2B10C6E8-439E-4367-A8A7-9E27D5F98A1C}" srcOrd="0" destOrd="0" presId="urn:microsoft.com/office/officeart/2005/8/layout/chevron2"/>
    <dgm:cxn modelId="{7A8F1F49-1E4E-47F8-A7E9-DB2F7FEB104E}" type="presParOf" srcId="{FFC24B3C-919D-4397-B0CE-121CECA211A2}" destId="{06AEA8A8-2F97-4313-988D-23350F4AC213}" srcOrd="1" destOrd="0" presId="urn:microsoft.com/office/officeart/2005/8/layout/chevron2"/>
    <dgm:cxn modelId="{11498A7C-F963-4D59-820C-11F137E6FE67}" type="presParOf" srcId="{6B425171-86BA-4756-B4A9-AB55D624A998}" destId="{E9263BF4-D160-4F9E-9B06-3A74FB9704FA}" srcOrd="5" destOrd="0" presId="urn:microsoft.com/office/officeart/2005/8/layout/chevron2"/>
    <dgm:cxn modelId="{41207C85-6368-4F12-8778-534E75D906DA}" type="presParOf" srcId="{6B425171-86BA-4756-B4A9-AB55D624A998}" destId="{A997C58C-AD93-4482-A207-4BF8DEADB5F6}" srcOrd="6" destOrd="0" presId="urn:microsoft.com/office/officeart/2005/8/layout/chevron2"/>
    <dgm:cxn modelId="{53684569-BA13-46CB-B4B4-78A4E3C34133}" type="presParOf" srcId="{A997C58C-AD93-4482-A207-4BF8DEADB5F6}" destId="{C1B507E1-2DF0-4B5E-8A01-B31C15E3485E}" srcOrd="0" destOrd="0" presId="urn:microsoft.com/office/officeart/2005/8/layout/chevron2"/>
    <dgm:cxn modelId="{F3118E46-0EAE-465C-97FE-0B26E12BD10B}" type="presParOf" srcId="{A997C58C-AD93-4482-A207-4BF8DEADB5F6}" destId="{3AF60F73-AC9B-4030-8375-E5FE588A71F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FDBCC9-7706-47E0-A628-E0434478BE8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DB39F4B-EDF7-4A8F-8B48-24A2E2BDAD4D}">
      <dgm:prSet phldrT="[Text]" custT="1"/>
      <dgm:spPr/>
      <dgm:t>
        <a:bodyPr/>
        <a:lstStyle/>
        <a:p>
          <a:r>
            <a:rPr lang="en-US" sz="1800" dirty="0" smtClean="0"/>
            <a:t>Test Marked Complete </a:t>
          </a:r>
          <a:endParaRPr lang="en-US" sz="1800" dirty="0"/>
        </a:p>
      </dgm:t>
    </dgm:pt>
    <dgm:pt modelId="{F27B8AC7-0A43-4488-9C75-17FEDBD0617B}" type="parTrans" cxnId="{899339B0-D427-4664-B0D9-B323026AC31F}">
      <dgm:prSet/>
      <dgm:spPr/>
      <dgm:t>
        <a:bodyPr/>
        <a:lstStyle/>
        <a:p>
          <a:endParaRPr lang="en-US" sz="1800"/>
        </a:p>
      </dgm:t>
    </dgm:pt>
    <dgm:pt modelId="{6C7D008F-853F-45DA-B6A5-67C55965585F}" type="sibTrans" cxnId="{899339B0-D427-4664-B0D9-B323026AC31F}">
      <dgm:prSet/>
      <dgm:spPr/>
      <dgm:t>
        <a:bodyPr/>
        <a:lstStyle/>
        <a:p>
          <a:endParaRPr lang="en-US" sz="1800"/>
        </a:p>
      </dgm:t>
    </dgm:pt>
    <dgm:pt modelId="{A9E99F97-D00C-47DB-A5D8-70369E867705}">
      <dgm:prSet phldrT="[Text]" custT="1"/>
      <dgm:spPr/>
      <dgm:t>
        <a:bodyPr/>
        <a:lstStyle/>
        <a:p>
          <a:r>
            <a:rPr lang="en-US" sz="1800" b="1" dirty="0" smtClean="0"/>
            <a:t>Void Score Code Applied</a:t>
          </a:r>
          <a:endParaRPr lang="en-US" sz="1800" b="1" dirty="0"/>
        </a:p>
      </dgm:t>
    </dgm:pt>
    <dgm:pt modelId="{848A1C04-3621-4236-9C98-17AEF42C8F21}" type="parTrans" cxnId="{7CD63427-0EC1-44DD-AFC2-AF54AFCBE9B9}">
      <dgm:prSet/>
      <dgm:spPr/>
      <dgm:t>
        <a:bodyPr/>
        <a:lstStyle/>
        <a:p>
          <a:endParaRPr lang="en-US" sz="1800"/>
        </a:p>
      </dgm:t>
    </dgm:pt>
    <dgm:pt modelId="{5080A167-1DA6-44D0-A4B3-4B0353E6DF88}" type="sibTrans" cxnId="{7CD63427-0EC1-44DD-AFC2-AF54AFCBE9B9}">
      <dgm:prSet/>
      <dgm:spPr/>
      <dgm:t>
        <a:bodyPr/>
        <a:lstStyle/>
        <a:p>
          <a:endParaRPr lang="en-US" sz="1800"/>
        </a:p>
      </dgm:t>
    </dgm:pt>
    <dgm:pt modelId="{63B89283-3F83-459B-B908-FE4D4F004A31}">
      <dgm:prSet phldrT="[Text]" custT="1"/>
      <dgm:spPr/>
      <dgm:t>
        <a:bodyPr/>
        <a:lstStyle/>
        <a:p>
          <a:r>
            <a:rPr lang="en-US" sz="1800" dirty="0" smtClean="0"/>
            <a:t>Test is not scored</a:t>
          </a:r>
          <a:endParaRPr lang="en-US" sz="1800" dirty="0"/>
        </a:p>
      </dgm:t>
    </dgm:pt>
    <dgm:pt modelId="{518F6438-B200-42D1-98FD-D42049E566F8}" type="parTrans" cxnId="{B9795D84-AAB7-44FD-A453-C314F05250BE}">
      <dgm:prSet/>
      <dgm:spPr/>
      <dgm:t>
        <a:bodyPr/>
        <a:lstStyle/>
        <a:p>
          <a:endParaRPr lang="en-US" sz="1800"/>
        </a:p>
      </dgm:t>
    </dgm:pt>
    <dgm:pt modelId="{AB3200D8-8C35-41E7-87B8-79136F262F8B}" type="sibTrans" cxnId="{B9795D84-AAB7-44FD-A453-C314F05250BE}">
      <dgm:prSet/>
      <dgm:spPr/>
      <dgm:t>
        <a:bodyPr/>
        <a:lstStyle/>
        <a:p>
          <a:endParaRPr lang="en-US" sz="1800"/>
        </a:p>
      </dgm:t>
    </dgm:pt>
    <dgm:pt modelId="{93FB8C94-BCA4-42A1-9860-F9DB154DDC54}">
      <dgm:prSet phldrT="[Text]" custT="1"/>
      <dgm:spPr/>
      <dgm:t>
        <a:bodyPr/>
        <a:lstStyle/>
        <a:p>
          <a:r>
            <a:rPr lang="en-US" sz="1800" b="1" dirty="0" smtClean="0"/>
            <a:t>No Void Score Code Applied</a:t>
          </a:r>
          <a:endParaRPr lang="en-US" sz="1800" b="1" dirty="0"/>
        </a:p>
      </dgm:t>
    </dgm:pt>
    <dgm:pt modelId="{CC90FED6-18E5-44E1-BA7E-42FADA64FE3C}" type="parTrans" cxnId="{877C0274-5968-4F48-B0BE-BA370DBDC962}">
      <dgm:prSet/>
      <dgm:spPr/>
      <dgm:t>
        <a:bodyPr/>
        <a:lstStyle/>
        <a:p>
          <a:endParaRPr lang="en-US" sz="1800"/>
        </a:p>
      </dgm:t>
    </dgm:pt>
    <dgm:pt modelId="{F72289E5-53ED-49C6-AA05-D8AFFDCE615C}" type="sibTrans" cxnId="{877C0274-5968-4F48-B0BE-BA370DBDC962}">
      <dgm:prSet/>
      <dgm:spPr/>
      <dgm:t>
        <a:bodyPr/>
        <a:lstStyle/>
        <a:p>
          <a:endParaRPr lang="en-US" sz="1800"/>
        </a:p>
      </dgm:t>
    </dgm:pt>
    <dgm:pt modelId="{EAB8552B-072A-4AA5-9278-6C5F41000B21}">
      <dgm:prSet phldrT="[Text]" custT="1"/>
      <dgm:spPr/>
      <dgm:t>
        <a:bodyPr/>
        <a:lstStyle/>
        <a:p>
          <a:r>
            <a:rPr lang="en-US" sz="1800" dirty="0" smtClean="0"/>
            <a:t>Test is scored, counts for participation</a:t>
          </a:r>
          <a:endParaRPr lang="en-US" sz="1800" dirty="0"/>
        </a:p>
      </dgm:t>
    </dgm:pt>
    <dgm:pt modelId="{3FA38A28-ECC9-484E-B217-1CE63F9FBD1D}" type="parTrans" cxnId="{566B9D8D-65ED-4BE5-BFB4-107C5FF0D964}">
      <dgm:prSet/>
      <dgm:spPr/>
      <dgm:t>
        <a:bodyPr/>
        <a:lstStyle/>
        <a:p>
          <a:endParaRPr lang="en-US" sz="1800"/>
        </a:p>
      </dgm:t>
    </dgm:pt>
    <dgm:pt modelId="{AD028513-9A42-49A6-A780-16A4107A9047}" type="sibTrans" cxnId="{566B9D8D-65ED-4BE5-BFB4-107C5FF0D964}">
      <dgm:prSet/>
      <dgm:spPr/>
      <dgm:t>
        <a:bodyPr/>
        <a:lstStyle/>
        <a:p>
          <a:endParaRPr lang="en-US" sz="1800"/>
        </a:p>
      </dgm:t>
    </dgm:pt>
    <dgm:pt modelId="{6555C82B-120B-4285-802B-4CFA5317A249}">
      <dgm:prSet custT="1"/>
      <dgm:spPr/>
      <dgm:t>
        <a:bodyPr/>
        <a:lstStyle/>
        <a:p>
          <a:r>
            <a:rPr lang="en-US" sz="1800" dirty="0" smtClean="0"/>
            <a:t>Codes 2, 4, 5, 6 count against participation </a:t>
          </a:r>
          <a:endParaRPr lang="en-US" sz="1800" dirty="0"/>
        </a:p>
      </dgm:t>
    </dgm:pt>
    <dgm:pt modelId="{2642A94F-4443-48EC-B7C8-B5E99D53225A}" type="parTrans" cxnId="{11C63C9B-F671-4E9F-956B-1B796669594C}">
      <dgm:prSet/>
      <dgm:spPr/>
      <dgm:t>
        <a:bodyPr/>
        <a:lstStyle/>
        <a:p>
          <a:endParaRPr lang="en-US" sz="1800"/>
        </a:p>
      </dgm:t>
    </dgm:pt>
    <dgm:pt modelId="{C36BC9EC-0F61-4B0E-BB93-FDADEDE8F0A7}" type="sibTrans" cxnId="{11C63C9B-F671-4E9F-956B-1B796669594C}">
      <dgm:prSet/>
      <dgm:spPr/>
      <dgm:t>
        <a:bodyPr/>
        <a:lstStyle/>
        <a:p>
          <a:endParaRPr lang="en-US" sz="1800"/>
        </a:p>
      </dgm:t>
    </dgm:pt>
    <dgm:pt modelId="{89AFC597-90ED-4349-AEA8-D65CE5CB174C}">
      <dgm:prSet custT="1"/>
      <dgm:spPr/>
      <dgm:t>
        <a:bodyPr/>
        <a:lstStyle/>
        <a:p>
          <a:pPr>
            <a:lnSpc>
              <a:spcPct val="100000"/>
            </a:lnSpc>
            <a:spcAft>
              <a:spcPts val="0"/>
            </a:spcAft>
          </a:pPr>
          <a:r>
            <a:rPr lang="en-US" sz="1800" dirty="0" smtClean="0"/>
            <a:t>Codes 1, 3, 7, 8, 9 </a:t>
          </a:r>
        </a:p>
        <a:p>
          <a:pPr>
            <a:lnSpc>
              <a:spcPct val="90000"/>
            </a:lnSpc>
            <a:spcAft>
              <a:spcPts val="0"/>
            </a:spcAft>
          </a:pPr>
          <a:r>
            <a:rPr lang="en-US" sz="1800" dirty="0" smtClean="0"/>
            <a:t>do not count against participation </a:t>
          </a:r>
          <a:endParaRPr lang="en-US" sz="1800" dirty="0"/>
        </a:p>
      </dgm:t>
    </dgm:pt>
    <dgm:pt modelId="{65CEA795-B320-4212-A3BB-2CEDB6964220}" type="parTrans" cxnId="{17019C2A-89AF-41BB-A4BC-05A7AC7E73A2}">
      <dgm:prSet/>
      <dgm:spPr/>
      <dgm:t>
        <a:bodyPr/>
        <a:lstStyle/>
        <a:p>
          <a:endParaRPr lang="en-US" sz="1800"/>
        </a:p>
      </dgm:t>
    </dgm:pt>
    <dgm:pt modelId="{B553F152-B0F3-4C48-BE86-24DA1CFE203B}" type="sibTrans" cxnId="{17019C2A-89AF-41BB-A4BC-05A7AC7E73A2}">
      <dgm:prSet/>
      <dgm:spPr/>
      <dgm:t>
        <a:bodyPr/>
        <a:lstStyle/>
        <a:p>
          <a:endParaRPr lang="en-US" sz="1800"/>
        </a:p>
      </dgm:t>
    </dgm:pt>
    <dgm:pt modelId="{5EEB7109-4FE7-409D-83B3-78EDF4E134E9}">
      <dgm:prSet custT="1"/>
      <dgm:spPr/>
      <dgm:t>
        <a:bodyPr/>
        <a:lstStyle/>
        <a:p>
          <a:r>
            <a:rPr lang="en-US" sz="1800" b="1" dirty="0" smtClean="0"/>
            <a:t>Not Tested Code Applied</a:t>
          </a:r>
          <a:endParaRPr lang="en-US" sz="1800" b="1" dirty="0"/>
        </a:p>
      </dgm:t>
    </dgm:pt>
    <dgm:pt modelId="{AEAF33AE-59B5-4A29-BC87-DBA45453C9EA}" type="parTrans" cxnId="{1B8E9B7F-96B3-432B-A626-D83C515E8255}">
      <dgm:prSet/>
      <dgm:spPr/>
      <dgm:t>
        <a:bodyPr/>
        <a:lstStyle/>
        <a:p>
          <a:endParaRPr lang="en-US" sz="1800"/>
        </a:p>
      </dgm:t>
    </dgm:pt>
    <dgm:pt modelId="{4E135476-178A-4D49-929F-3F72C67638EB}" type="sibTrans" cxnId="{1B8E9B7F-96B3-432B-A626-D83C515E8255}">
      <dgm:prSet/>
      <dgm:spPr/>
      <dgm:t>
        <a:bodyPr/>
        <a:lstStyle/>
        <a:p>
          <a:endParaRPr lang="en-US" sz="1800"/>
        </a:p>
      </dgm:t>
    </dgm:pt>
    <dgm:pt modelId="{4939A132-8DA3-41D9-B23C-07595F62F743}">
      <dgm:prSet custT="1"/>
      <dgm:spPr/>
      <dgm:t>
        <a:bodyPr/>
        <a:lstStyle/>
        <a:p>
          <a:r>
            <a:rPr lang="en-US" sz="1800" dirty="0" smtClean="0"/>
            <a:t>Test is scored, counts for participation</a:t>
          </a:r>
          <a:endParaRPr lang="en-US" sz="1800" dirty="0"/>
        </a:p>
      </dgm:t>
    </dgm:pt>
    <dgm:pt modelId="{D61BB4C1-DAA7-4A8A-A152-67B6812B6434}" type="parTrans" cxnId="{1FB5B1B4-0389-4109-BF5A-18B27E42D957}">
      <dgm:prSet/>
      <dgm:spPr/>
      <dgm:t>
        <a:bodyPr/>
        <a:lstStyle/>
        <a:p>
          <a:endParaRPr lang="en-US" sz="1800"/>
        </a:p>
      </dgm:t>
    </dgm:pt>
    <dgm:pt modelId="{9999576C-17BA-4826-8641-B5269DBB6D2A}" type="sibTrans" cxnId="{1FB5B1B4-0389-4109-BF5A-18B27E42D957}">
      <dgm:prSet/>
      <dgm:spPr/>
      <dgm:t>
        <a:bodyPr/>
        <a:lstStyle/>
        <a:p>
          <a:endParaRPr lang="en-US" sz="1800"/>
        </a:p>
      </dgm:t>
    </dgm:pt>
    <dgm:pt modelId="{F40F7BB7-A941-43F8-AF35-6168BD814C17}" type="pres">
      <dgm:prSet presAssocID="{BAFDBCC9-7706-47E0-A628-E0434478BE8E}" presName="hierChild1" presStyleCnt="0">
        <dgm:presLayoutVars>
          <dgm:chPref val="1"/>
          <dgm:dir/>
          <dgm:animOne val="branch"/>
          <dgm:animLvl val="lvl"/>
          <dgm:resizeHandles/>
        </dgm:presLayoutVars>
      </dgm:prSet>
      <dgm:spPr/>
      <dgm:t>
        <a:bodyPr/>
        <a:lstStyle/>
        <a:p>
          <a:endParaRPr lang="en-US"/>
        </a:p>
      </dgm:t>
    </dgm:pt>
    <dgm:pt modelId="{9C2D25C0-DF7F-4002-A455-A9881BFE41D1}" type="pres">
      <dgm:prSet presAssocID="{EDB39F4B-EDF7-4A8F-8B48-24A2E2BDAD4D}" presName="hierRoot1" presStyleCnt="0"/>
      <dgm:spPr/>
    </dgm:pt>
    <dgm:pt modelId="{04BB7AA3-7227-4C74-9ED4-A6DBA2AAE658}" type="pres">
      <dgm:prSet presAssocID="{EDB39F4B-EDF7-4A8F-8B48-24A2E2BDAD4D}" presName="composite" presStyleCnt="0"/>
      <dgm:spPr/>
    </dgm:pt>
    <dgm:pt modelId="{36D37DEC-5FC3-47DC-B2DB-4AAA91D68A1A}" type="pres">
      <dgm:prSet presAssocID="{EDB39F4B-EDF7-4A8F-8B48-24A2E2BDAD4D}" presName="background" presStyleLbl="node0" presStyleIdx="0" presStyleCnt="1"/>
      <dgm:spPr/>
    </dgm:pt>
    <dgm:pt modelId="{DE3B4DA8-1B78-45DE-BF1E-E08CF2E58135}" type="pres">
      <dgm:prSet presAssocID="{EDB39F4B-EDF7-4A8F-8B48-24A2E2BDAD4D}" presName="text" presStyleLbl="fgAcc0" presStyleIdx="0" presStyleCnt="1">
        <dgm:presLayoutVars>
          <dgm:chPref val="3"/>
        </dgm:presLayoutVars>
      </dgm:prSet>
      <dgm:spPr/>
      <dgm:t>
        <a:bodyPr/>
        <a:lstStyle/>
        <a:p>
          <a:endParaRPr lang="en-US"/>
        </a:p>
      </dgm:t>
    </dgm:pt>
    <dgm:pt modelId="{027F1289-F396-4436-8AEE-CC9FDE10EAFD}" type="pres">
      <dgm:prSet presAssocID="{EDB39F4B-EDF7-4A8F-8B48-24A2E2BDAD4D}" presName="hierChild2" presStyleCnt="0"/>
      <dgm:spPr/>
    </dgm:pt>
    <dgm:pt modelId="{7502C4F6-BAB8-4616-A9FC-30306E89D5A7}" type="pres">
      <dgm:prSet presAssocID="{848A1C04-3621-4236-9C98-17AEF42C8F21}" presName="Name10" presStyleLbl="parChTrans1D2" presStyleIdx="0" presStyleCnt="3"/>
      <dgm:spPr/>
      <dgm:t>
        <a:bodyPr/>
        <a:lstStyle/>
        <a:p>
          <a:endParaRPr lang="en-US"/>
        </a:p>
      </dgm:t>
    </dgm:pt>
    <dgm:pt modelId="{35F1CD1E-7ECE-4B9F-8784-ED0C2A2683FB}" type="pres">
      <dgm:prSet presAssocID="{A9E99F97-D00C-47DB-A5D8-70369E867705}" presName="hierRoot2" presStyleCnt="0"/>
      <dgm:spPr/>
    </dgm:pt>
    <dgm:pt modelId="{F0F003E4-0642-4862-A595-B0F0EE45EE90}" type="pres">
      <dgm:prSet presAssocID="{A9E99F97-D00C-47DB-A5D8-70369E867705}" presName="composite2" presStyleCnt="0"/>
      <dgm:spPr/>
    </dgm:pt>
    <dgm:pt modelId="{BD2922E9-BC81-435C-B654-6F6DFC6169BD}" type="pres">
      <dgm:prSet presAssocID="{A9E99F97-D00C-47DB-A5D8-70369E867705}" presName="background2" presStyleLbl="node2" presStyleIdx="0" presStyleCnt="3"/>
      <dgm:spPr>
        <a:solidFill>
          <a:schemeClr val="accent2">
            <a:lumMod val="60000"/>
            <a:lumOff val="40000"/>
          </a:schemeClr>
        </a:solidFill>
      </dgm:spPr>
    </dgm:pt>
    <dgm:pt modelId="{423E0CD1-38B5-4449-950E-22A260BDA684}" type="pres">
      <dgm:prSet presAssocID="{A9E99F97-D00C-47DB-A5D8-70369E867705}" presName="text2" presStyleLbl="fgAcc2" presStyleIdx="0" presStyleCnt="3">
        <dgm:presLayoutVars>
          <dgm:chPref val="3"/>
        </dgm:presLayoutVars>
      </dgm:prSet>
      <dgm:spPr/>
      <dgm:t>
        <a:bodyPr/>
        <a:lstStyle/>
        <a:p>
          <a:endParaRPr lang="en-US"/>
        </a:p>
      </dgm:t>
    </dgm:pt>
    <dgm:pt modelId="{16377E29-01EB-44FC-873E-90DA3D01502F}" type="pres">
      <dgm:prSet presAssocID="{A9E99F97-D00C-47DB-A5D8-70369E867705}" presName="hierChild3" presStyleCnt="0"/>
      <dgm:spPr/>
    </dgm:pt>
    <dgm:pt modelId="{62B501CD-C890-4487-AAB7-C2F6D603B6B1}" type="pres">
      <dgm:prSet presAssocID="{518F6438-B200-42D1-98FD-D42049E566F8}" presName="Name17" presStyleLbl="parChTrans1D3" presStyleIdx="0" presStyleCnt="3"/>
      <dgm:spPr/>
      <dgm:t>
        <a:bodyPr/>
        <a:lstStyle/>
        <a:p>
          <a:endParaRPr lang="en-US"/>
        </a:p>
      </dgm:t>
    </dgm:pt>
    <dgm:pt modelId="{069C19A6-3CD7-4A53-9C86-72D1A86FBF18}" type="pres">
      <dgm:prSet presAssocID="{63B89283-3F83-459B-B908-FE4D4F004A31}" presName="hierRoot3" presStyleCnt="0"/>
      <dgm:spPr/>
    </dgm:pt>
    <dgm:pt modelId="{FB793AE1-1DE6-4701-8309-BBF953C5E1DF}" type="pres">
      <dgm:prSet presAssocID="{63B89283-3F83-459B-B908-FE4D4F004A31}" presName="composite3" presStyleCnt="0"/>
      <dgm:spPr/>
    </dgm:pt>
    <dgm:pt modelId="{53B856BF-BE3D-42C3-9968-D79F1B954340}" type="pres">
      <dgm:prSet presAssocID="{63B89283-3F83-459B-B908-FE4D4F004A31}" presName="background3" presStyleLbl="node3" presStyleIdx="0" presStyleCnt="3"/>
      <dgm:spPr>
        <a:solidFill>
          <a:schemeClr val="accent2">
            <a:lumMod val="60000"/>
            <a:lumOff val="40000"/>
          </a:schemeClr>
        </a:solidFill>
      </dgm:spPr>
    </dgm:pt>
    <dgm:pt modelId="{3C062735-C796-4C1C-B698-8C4B3B349C16}" type="pres">
      <dgm:prSet presAssocID="{63B89283-3F83-459B-B908-FE4D4F004A31}" presName="text3" presStyleLbl="fgAcc3" presStyleIdx="0" presStyleCnt="3">
        <dgm:presLayoutVars>
          <dgm:chPref val="3"/>
        </dgm:presLayoutVars>
      </dgm:prSet>
      <dgm:spPr/>
      <dgm:t>
        <a:bodyPr/>
        <a:lstStyle/>
        <a:p>
          <a:endParaRPr lang="en-US"/>
        </a:p>
      </dgm:t>
    </dgm:pt>
    <dgm:pt modelId="{3B6E883D-941C-422D-BC0B-11518D0A7F5C}" type="pres">
      <dgm:prSet presAssocID="{63B89283-3F83-459B-B908-FE4D4F004A31}" presName="hierChild4" presStyleCnt="0"/>
      <dgm:spPr/>
    </dgm:pt>
    <dgm:pt modelId="{F161A53F-7AC0-4CD7-AF3E-0B0B8D11DEAD}" type="pres">
      <dgm:prSet presAssocID="{65CEA795-B320-4212-A3BB-2CEDB6964220}" presName="Name23" presStyleLbl="parChTrans1D4" presStyleIdx="0" presStyleCnt="2"/>
      <dgm:spPr/>
      <dgm:t>
        <a:bodyPr/>
        <a:lstStyle/>
        <a:p>
          <a:endParaRPr lang="en-US"/>
        </a:p>
      </dgm:t>
    </dgm:pt>
    <dgm:pt modelId="{633699EC-9672-4FB6-BEF5-F44FBAE4A97E}" type="pres">
      <dgm:prSet presAssocID="{89AFC597-90ED-4349-AEA8-D65CE5CB174C}" presName="hierRoot4" presStyleCnt="0"/>
      <dgm:spPr/>
    </dgm:pt>
    <dgm:pt modelId="{9F01D7C3-FD6F-41DA-AD4D-4C1DC5F7C795}" type="pres">
      <dgm:prSet presAssocID="{89AFC597-90ED-4349-AEA8-D65CE5CB174C}" presName="composite4" presStyleCnt="0"/>
      <dgm:spPr/>
    </dgm:pt>
    <dgm:pt modelId="{8712CF74-D39E-4672-B54E-31BC26CD8490}" type="pres">
      <dgm:prSet presAssocID="{89AFC597-90ED-4349-AEA8-D65CE5CB174C}" presName="background4" presStyleLbl="node4" presStyleIdx="0" presStyleCnt="2"/>
      <dgm:spPr>
        <a:solidFill>
          <a:schemeClr val="accent2">
            <a:lumMod val="60000"/>
            <a:lumOff val="40000"/>
          </a:schemeClr>
        </a:solidFill>
      </dgm:spPr>
    </dgm:pt>
    <dgm:pt modelId="{BB9C9CE0-9875-4D80-A6DC-C1A1EC7B0224}" type="pres">
      <dgm:prSet presAssocID="{89AFC597-90ED-4349-AEA8-D65CE5CB174C}" presName="text4" presStyleLbl="fgAcc4" presStyleIdx="0" presStyleCnt="2" custScaleX="121738">
        <dgm:presLayoutVars>
          <dgm:chPref val="3"/>
        </dgm:presLayoutVars>
      </dgm:prSet>
      <dgm:spPr/>
      <dgm:t>
        <a:bodyPr/>
        <a:lstStyle/>
        <a:p>
          <a:endParaRPr lang="en-US"/>
        </a:p>
      </dgm:t>
    </dgm:pt>
    <dgm:pt modelId="{FCF1BEF0-C039-4B9D-96CB-6CF69CC7F98E}" type="pres">
      <dgm:prSet presAssocID="{89AFC597-90ED-4349-AEA8-D65CE5CB174C}" presName="hierChild5" presStyleCnt="0"/>
      <dgm:spPr/>
    </dgm:pt>
    <dgm:pt modelId="{DF9533C8-BCDD-4631-907B-1242CE9086DB}" type="pres">
      <dgm:prSet presAssocID="{2642A94F-4443-48EC-B7C8-B5E99D53225A}" presName="Name23" presStyleLbl="parChTrans1D4" presStyleIdx="1" presStyleCnt="2"/>
      <dgm:spPr/>
      <dgm:t>
        <a:bodyPr/>
        <a:lstStyle/>
        <a:p>
          <a:endParaRPr lang="en-US"/>
        </a:p>
      </dgm:t>
    </dgm:pt>
    <dgm:pt modelId="{0ABD83C9-A979-42A0-B375-23B27A419C71}" type="pres">
      <dgm:prSet presAssocID="{6555C82B-120B-4285-802B-4CFA5317A249}" presName="hierRoot4" presStyleCnt="0"/>
      <dgm:spPr/>
    </dgm:pt>
    <dgm:pt modelId="{06EFBBEB-9A1C-4F85-992C-69249465B498}" type="pres">
      <dgm:prSet presAssocID="{6555C82B-120B-4285-802B-4CFA5317A249}" presName="composite4" presStyleCnt="0"/>
      <dgm:spPr/>
    </dgm:pt>
    <dgm:pt modelId="{446F690F-0977-4D07-A691-5758AD809D01}" type="pres">
      <dgm:prSet presAssocID="{6555C82B-120B-4285-802B-4CFA5317A249}" presName="background4" presStyleLbl="node4" presStyleIdx="1" presStyleCnt="2"/>
      <dgm:spPr>
        <a:solidFill>
          <a:schemeClr val="accent2">
            <a:lumMod val="60000"/>
            <a:lumOff val="40000"/>
          </a:schemeClr>
        </a:solidFill>
      </dgm:spPr>
    </dgm:pt>
    <dgm:pt modelId="{1734CAFD-C4A6-40D3-B2E5-69F561076C82}" type="pres">
      <dgm:prSet presAssocID="{6555C82B-120B-4285-802B-4CFA5317A249}" presName="text4" presStyleLbl="fgAcc4" presStyleIdx="1" presStyleCnt="2">
        <dgm:presLayoutVars>
          <dgm:chPref val="3"/>
        </dgm:presLayoutVars>
      </dgm:prSet>
      <dgm:spPr/>
      <dgm:t>
        <a:bodyPr/>
        <a:lstStyle/>
        <a:p>
          <a:endParaRPr lang="en-US"/>
        </a:p>
      </dgm:t>
    </dgm:pt>
    <dgm:pt modelId="{C1245582-7BE3-45D0-8F29-9DE292F10374}" type="pres">
      <dgm:prSet presAssocID="{6555C82B-120B-4285-802B-4CFA5317A249}" presName="hierChild5" presStyleCnt="0"/>
      <dgm:spPr/>
    </dgm:pt>
    <dgm:pt modelId="{24F7C5FE-26D3-4774-BB22-C8742F648F54}" type="pres">
      <dgm:prSet presAssocID="{CC90FED6-18E5-44E1-BA7E-42FADA64FE3C}" presName="Name10" presStyleLbl="parChTrans1D2" presStyleIdx="1" presStyleCnt="3"/>
      <dgm:spPr/>
      <dgm:t>
        <a:bodyPr/>
        <a:lstStyle/>
        <a:p>
          <a:endParaRPr lang="en-US"/>
        </a:p>
      </dgm:t>
    </dgm:pt>
    <dgm:pt modelId="{EBB4B5FD-E8AF-4D0C-8FF8-077779A100CC}" type="pres">
      <dgm:prSet presAssocID="{93FB8C94-BCA4-42A1-9860-F9DB154DDC54}" presName="hierRoot2" presStyleCnt="0"/>
      <dgm:spPr/>
    </dgm:pt>
    <dgm:pt modelId="{043F599D-B2B5-43EF-B387-71D27768EC3F}" type="pres">
      <dgm:prSet presAssocID="{93FB8C94-BCA4-42A1-9860-F9DB154DDC54}" presName="composite2" presStyleCnt="0"/>
      <dgm:spPr/>
    </dgm:pt>
    <dgm:pt modelId="{F1DEC968-E8B5-4CCA-8E6E-1CD2EB2EBD9C}" type="pres">
      <dgm:prSet presAssocID="{93FB8C94-BCA4-42A1-9860-F9DB154DDC54}" presName="background2" presStyleLbl="node2" presStyleIdx="1" presStyleCnt="3"/>
      <dgm:spPr>
        <a:solidFill>
          <a:schemeClr val="accent3">
            <a:lumMod val="60000"/>
            <a:lumOff val="40000"/>
          </a:schemeClr>
        </a:solidFill>
      </dgm:spPr>
    </dgm:pt>
    <dgm:pt modelId="{FE91843E-7A95-4A2D-9316-7D4CEB13B7EE}" type="pres">
      <dgm:prSet presAssocID="{93FB8C94-BCA4-42A1-9860-F9DB154DDC54}" presName="text2" presStyleLbl="fgAcc2" presStyleIdx="1" presStyleCnt="3">
        <dgm:presLayoutVars>
          <dgm:chPref val="3"/>
        </dgm:presLayoutVars>
      </dgm:prSet>
      <dgm:spPr/>
      <dgm:t>
        <a:bodyPr/>
        <a:lstStyle/>
        <a:p>
          <a:endParaRPr lang="en-US"/>
        </a:p>
      </dgm:t>
    </dgm:pt>
    <dgm:pt modelId="{9ECCE31F-23DE-4840-B789-AEDB7C951866}" type="pres">
      <dgm:prSet presAssocID="{93FB8C94-BCA4-42A1-9860-F9DB154DDC54}" presName="hierChild3" presStyleCnt="0"/>
      <dgm:spPr/>
    </dgm:pt>
    <dgm:pt modelId="{6874EB6B-D971-402E-97DD-F4F9DEA69CA1}" type="pres">
      <dgm:prSet presAssocID="{3FA38A28-ECC9-484E-B217-1CE63F9FBD1D}" presName="Name17" presStyleLbl="parChTrans1D3" presStyleIdx="1" presStyleCnt="3"/>
      <dgm:spPr/>
      <dgm:t>
        <a:bodyPr/>
        <a:lstStyle/>
        <a:p>
          <a:endParaRPr lang="en-US"/>
        </a:p>
      </dgm:t>
    </dgm:pt>
    <dgm:pt modelId="{529DD59B-2AF2-4035-A183-033663926F66}" type="pres">
      <dgm:prSet presAssocID="{EAB8552B-072A-4AA5-9278-6C5F41000B21}" presName="hierRoot3" presStyleCnt="0"/>
      <dgm:spPr/>
    </dgm:pt>
    <dgm:pt modelId="{C2EA97F4-54D7-44CA-9929-853755E6131F}" type="pres">
      <dgm:prSet presAssocID="{EAB8552B-072A-4AA5-9278-6C5F41000B21}" presName="composite3" presStyleCnt="0"/>
      <dgm:spPr/>
    </dgm:pt>
    <dgm:pt modelId="{F0EC923B-54CD-406C-87F5-488E90311189}" type="pres">
      <dgm:prSet presAssocID="{EAB8552B-072A-4AA5-9278-6C5F41000B21}" presName="background3" presStyleLbl="node3" presStyleIdx="1" presStyleCnt="3"/>
      <dgm:spPr>
        <a:solidFill>
          <a:schemeClr val="accent3">
            <a:lumMod val="60000"/>
            <a:lumOff val="40000"/>
          </a:schemeClr>
        </a:solidFill>
      </dgm:spPr>
    </dgm:pt>
    <dgm:pt modelId="{388D064C-062B-4342-A30F-006B0B391339}" type="pres">
      <dgm:prSet presAssocID="{EAB8552B-072A-4AA5-9278-6C5F41000B21}" presName="text3" presStyleLbl="fgAcc3" presStyleIdx="1" presStyleCnt="3">
        <dgm:presLayoutVars>
          <dgm:chPref val="3"/>
        </dgm:presLayoutVars>
      </dgm:prSet>
      <dgm:spPr/>
      <dgm:t>
        <a:bodyPr/>
        <a:lstStyle/>
        <a:p>
          <a:endParaRPr lang="en-US"/>
        </a:p>
      </dgm:t>
    </dgm:pt>
    <dgm:pt modelId="{C5A63EE6-62DB-4DD2-8DE4-A81C7B80A974}" type="pres">
      <dgm:prSet presAssocID="{EAB8552B-072A-4AA5-9278-6C5F41000B21}" presName="hierChild4" presStyleCnt="0"/>
      <dgm:spPr/>
    </dgm:pt>
    <dgm:pt modelId="{5A1EE981-97CC-4FA5-B778-58A7DB483C9E}" type="pres">
      <dgm:prSet presAssocID="{AEAF33AE-59B5-4A29-BC87-DBA45453C9EA}" presName="Name10" presStyleLbl="parChTrans1D2" presStyleIdx="2" presStyleCnt="3"/>
      <dgm:spPr/>
      <dgm:t>
        <a:bodyPr/>
        <a:lstStyle/>
        <a:p>
          <a:endParaRPr lang="en-US"/>
        </a:p>
      </dgm:t>
    </dgm:pt>
    <dgm:pt modelId="{4A3B6D45-E6BD-4AF4-AF3C-2FC374D61334}" type="pres">
      <dgm:prSet presAssocID="{5EEB7109-4FE7-409D-83B3-78EDF4E134E9}" presName="hierRoot2" presStyleCnt="0"/>
      <dgm:spPr/>
    </dgm:pt>
    <dgm:pt modelId="{D992F13F-55FE-48F1-BA94-8BA0DE6D1A47}" type="pres">
      <dgm:prSet presAssocID="{5EEB7109-4FE7-409D-83B3-78EDF4E134E9}" presName="composite2" presStyleCnt="0"/>
      <dgm:spPr/>
    </dgm:pt>
    <dgm:pt modelId="{FA680BD2-6ACF-4C42-815E-5E2260651DA3}" type="pres">
      <dgm:prSet presAssocID="{5EEB7109-4FE7-409D-83B3-78EDF4E134E9}" presName="background2" presStyleLbl="node2" presStyleIdx="2" presStyleCnt="3"/>
      <dgm:spPr>
        <a:solidFill>
          <a:schemeClr val="accent4">
            <a:lumMod val="60000"/>
            <a:lumOff val="40000"/>
          </a:schemeClr>
        </a:solidFill>
      </dgm:spPr>
    </dgm:pt>
    <dgm:pt modelId="{501FFC76-BFDA-4149-A20B-FE76426A11BA}" type="pres">
      <dgm:prSet presAssocID="{5EEB7109-4FE7-409D-83B3-78EDF4E134E9}" presName="text2" presStyleLbl="fgAcc2" presStyleIdx="2" presStyleCnt="3">
        <dgm:presLayoutVars>
          <dgm:chPref val="3"/>
        </dgm:presLayoutVars>
      </dgm:prSet>
      <dgm:spPr/>
      <dgm:t>
        <a:bodyPr/>
        <a:lstStyle/>
        <a:p>
          <a:endParaRPr lang="en-US"/>
        </a:p>
      </dgm:t>
    </dgm:pt>
    <dgm:pt modelId="{F2D03054-6A42-4E43-9B1B-E9240C00D39C}" type="pres">
      <dgm:prSet presAssocID="{5EEB7109-4FE7-409D-83B3-78EDF4E134E9}" presName="hierChild3" presStyleCnt="0"/>
      <dgm:spPr/>
    </dgm:pt>
    <dgm:pt modelId="{BE7E4E8A-5194-4A61-9F6B-C9F0F975A85A}" type="pres">
      <dgm:prSet presAssocID="{D61BB4C1-DAA7-4A8A-A152-67B6812B6434}" presName="Name17" presStyleLbl="parChTrans1D3" presStyleIdx="2" presStyleCnt="3"/>
      <dgm:spPr/>
      <dgm:t>
        <a:bodyPr/>
        <a:lstStyle/>
        <a:p>
          <a:endParaRPr lang="en-US"/>
        </a:p>
      </dgm:t>
    </dgm:pt>
    <dgm:pt modelId="{84602AC8-0BD6-4237-B6E7-85023133EF23}" type="pres">
      <dgm:prSet presAssocID="{4939A132-8DA3-41D9-B23C-07595F62F743}" presName="hierRoot3" presStyleCnt="0"/>
      <dgm:spPr/>
    </dgm:pt>
    <dgm:pt modelId="{CC8BD41A-F20D-4C79-BB96-590DA556566E}" type="pres">
      <dgm:prSet presAssocID="{4939A132-8DA3-41D9-B23C-07595F62F743}" presName="composite3" presStyleCnt="0"/>
      <dgm:spPr/>
    </dgm:pt>
    <dgm:pt modelId="{7D0D7C58-9ED5-4834-ADDC-39A9B7C63189}" type="pres">
      <dgm:prSet presAssocID="{4939A132-8DA3-41D9-B23C-07595F62F743}" presName="background3" presStyleLbl="node3" presStyleIdx="2" presStyleCnt="3"/>
      <dgm:spPr>
        <a:solidFill>
          <a:schemeClr val="accent4">
            <a:lumMod val="60000"/>
            <a:lumOff val="40000"/>
          </a:schemeClr>
        </a:solidFill>
      </dgm:spPr>
    </dgm:pt>
    <dgm:pt modelId="{07A1EDEB-33A2-4F93-BA10-3F01E88420D6}" type="pres">
      <dgm:prSet presAssocID="{4939A132-8DA3-41D9-B23C-07595F62F743}" presName="text3" presStyleLbl="fgAcc3" presStyleIdx="2" presStyleCnt="3">
        <dgm:presLayoutVars>
          <dgm:chPref val="3"/>
        </dgm:presLayoutVars>
      </dgm:prSet>
      <dgm:spPr/>
      <dgm:t>
        <a:bodyPr/>
        <a:lstStyle/>
        <a:p>
          <a:endParaRPr lang="en-US"/>
        </a:p>
      </dgm:t>
    </dgm:pt>
    <dgm:pt modelId="{DAB88085-7679-4A69-83CA-FACF3C868538}" type="pres">
      <dgm:prSet presAssocID="{4939A132-8DA3-41D9-B23C-07595F62F743}" presName="hierChild4" presStyleCnt="0"/>
      <dgm:spPr/>
    </dgm:pt>
  </dgm:ptLst>
  <dgm:cxnLst>
    <dgm:cxn modelId="{8A06683A-90BF-49D4-A17C-6BCB0FA9B362}" type="presOf" srcId="{EDB39F4B-EDF7-4A8F-8B48-24A2E2BDAD4D}" destId="{DE3B4DA8-1B78-45DE-BF1E-E08CF2E58135}" srcOrd="0" destOrd="0" presId="urn:microsoft.com/office/officeart/2005/8/layout/hierarchy1"/>
    <dgm:cxn modelId="{4FDA6E2E-6A86-4ACF-9808-83B34F3514D6}" type="presOf" srcId="{5EEB7109-4FE7-409D-83B3-78EDF4E134E9}" destId="{501FFC76-BFDA-4149-A20B-FE76426A11BA}" srcOrd="0" destOrd="0" presId="urn:microsoft.com/office/officeart/2005/8/layout/hierarchy1"/>
    <dgm:cxn modelId="{1B8E9B7F-96B3-432B-A626-D83C515E8255}" srcId="{EDB39F4B-EDF7-4A8F-8B48-24A2E2BDAD4D}" destId="{5EEB7109-4FE7-409D-83B3-78EDF4E134E9}" srcOrd="2" destOrd="0" parTransId="{AEAF33AE-59B5-4A29-BC87-DBA45453C9EA}" sibTransId="{4E135476-178A-4D49-929F-3F72C67638EB}"/>
    <dgm:cxn modelId="{2D9DC501-9613-4CFC-9FE9-1109CDDA89AD}" type="presOf" srcId="{D61BB4C1-DAA7-4A8A-A152-67B6812B6434}" destId="{BE7E4E8A-5194-4A61-9F6B-C9F0F975A85A}" srcOrd="0" destOrd="0" presId="urn:microsoft.com/office/officeart/2005/8/layout/hierarchy1"/>
    <dgm:cxn modelId="{E23D89C0-5483-411C-A313-63BF8AE1E402}" type="presOf" srcId="{BAFDBCC9-7706-47E0-A628-E0434478BE8E}" destId="{F40F7BB7-A941-43F8-AF35-6168BD814C17}" srcOrd="0" destOrd="0" presId="urn:microsoft.com/office/officeart/2005/8/layout/hierarchy1"/>
    <dgm:cxn modelId="{11C63C9B-F671-4E9F-956B-1B796669594C}" srcId="{63B89283-3F83-459B-B908-FE4D4F004A31}" destId="{6555C82B-120B-4285-802B-4CFA5317A249}" srcOrd="1" destOrd="0" parTransId="{2642A94F-4443-48EC-B7C8-B5E99D53225A}" sibTransId="{C36BC9EC-0F61-4B0E-BB93-FDADEDE8F0A7}"/>
    <dgm:cxn modelId="{566B9D8D-65ED-4BE5-BFB4-107C5FF0D964}" srcId="{93FB8C94-BCA4-42A1-9860-F9DB154DDC54}" destId="{EAB8552B-072A-4AA5-9278-6C5F41000B21}" srcOrd="0" destOrd="0" parTransId="{3FA38A28-ECC9-484E-B217-1CE63F9FBD1D}" sibTransId="{AD028513-9A42-49A6-A780-16A4107A9047}"/>
    <dgm:cxn modelId="{3F33D508-F2D9-4D6A-ADCC-C83BF2F8E6D5}" type="presOf" srcId="{89AFC597-90ED-4349-AEA8-D65CE5CB174C}" destId="{BB9C9CE0-9875-4D80-A6DC-C1A1EC7B0224}" srcOrd="0" destOrd="0" presId="urn:microsoft.com/office/officeart/2005/8/layout/hierarchy1"/>
    <dgm:cxn modelId="{230A38E8-FCA5-48D6-B539-444CDCEBF291}" type="presOf" srcId="{CC90FED6-18E5-44E1-BA7E-42FADA64FE3C}" destId="{24F7C5FE-26D3-4774-BB22-C8742F648F54}" srcOrd="0" destOrd="0" presId="urn:microsoft.com/office/officeart/2005/8/layout/hierarchy1"/>
    <dgm:cxn modelId="{07B8B35D-F49D-4BC9-A244-C8FE3FB5BCEE}" type="presOf" srcId="{518F6438-B200-42D1-98FD-D42049E566F8}" destId="{62B501CD-C890-4487-AAB7-C2F6D603B6B1}" srcOrd="0" destOrd="0" presId="urn:microsoft.com/office/officeart/2005/8/layout/hierarchy1"/>
    <dgm:cxn modelId="{6B103922-8623-4806-9FB0-59A70FFEEF16}" type="presOf" srcId="{A9E99F97-D00C-47DB-A5D8-70369E867705}" destId="{423E0CD1-38B5-4449-950E-22A260BDA684}" srcOrd="0" destOrd="0" presId="urn:microsoft.com/office/officeart/2005/8/layout/hierarchy1"/>
    <dgm:cxn modelId="{049EFBA6-68B2-4465-8E2A-E0C1D16DC8CE}" type="presOf" srcId="{2642A94F-4443-48EC-B7C8-B5E99D53225A}" destId="{DF9533C8-BCDD-4631-907B-1242CE9086DB}" srcOrd="0" destOrd="0" presId="urn:microsoft.com/office/officeart/2005/8/layout/hierarchy1"/>
    <dgm:cxn modelId="{CE52AAEF-2E24-4F37-9944-B9B66F8BB48F}" type="presOf" srcId="{3FA38A28-ECC9-484E-B217-1CE63F9FBD1D}" destId="{6874EB6B-D971-402E-97DD-F4F9DEA69CA1}" srcOrd="0" destOrd="0" presId="urn:microsoft.com/office/officeart/2005/8/layout/hierarchy1"/>
    <dgm:cxn modelId="{17019C2A-89AF-41BB-A4BC-05A7AC7E73A2}" srcId="{63B89283-3F83-459B-B908-FE4D4F004A31}" destId="{89AFC597-90ED-4349-AEA8-D65CE5CB174C}" srcOrd="0" destOrd="0" parTransId="{65CEA795-B320-4212-A3BB-2CEDB6964220}" sibTransId="{B553F152-B0F3-4C48-BE86-24DA1CFE203B}"/>
    <dgm:cxn modelId="{026800ED-1528-4809-96BF-2242656DE44E}" type="presOf" srcId="{848A1C04-3621-4236-9C98-17AEF42C8F21}" destId="{7502C4F6-BAB8-4616-A9FC-30306E89D5A7}" srcOrd="0" destOrd="0" presId="urn:microsoft.com/office/officeart/2005/8/layout/hierarchy1"/>
    <dgm:cxn modelId="{B9795D84-AAB7-44FD-A453-C314F05250BE}" srcId="{A9E99F97-D00C-47DB-A5D8-70369E867705}" destId="{63B89283-3F83-459B-B908-FE4D4F004A31}" srcOrd="0" destOrd="0" parTransId="{518F6438-B200-42D1-98FD-D42049E566F8}" sibTransId="{AB3200D8-8C35-41E7-87B8-79136F262F8B}"/>
    <dgm:cxn modelId="{F7D0F62C-5DE9-4E60-B27B-B279B1C2DE7D}" type="presOf" srcId="{6555C82B-120B-4285-802B-4CFA5317A249}" destId="{1734CAFD-C4A6-40D3-B2E5-69F561076C82}" srcOrd="0" destOrd="0" presId="urn:microsoft.com/office/officeart/2005/8/layout/hierarchy1"/>
    <dgm:cxn modelId="{877C0274-5968-4F48-B0BE-BA370DBDC962}" srcId="{EDB39F4B-EDF7-4A8F-8B48-24A2E2BDAD4D}" destId="{93FB8C94-BCA4-42A1-9860-F9DB154DDC54}" srcOrd="1" destOrd="0" parTransId="{CC90FED6-18E5-44E1-BA7E-42FADA64FE3C}" sibTransId="{F72289E5-53ED-49C6-AA05-D8AFFDCE615C}"/>
    <dgm:cxn modelId="{9B09A635-AA1C-4249-8A35-990187314DF7}" type="presOf" srcId="{4939A132-8DA3-41D9-B23C-07595F62F743}" destId="{07A1EDEB-33A2-4F93-BA10-3F01E88420D6}" srcOrd="0" destOrd="0" presId="urn:microsoft.com/office/officeart/2005/8/layout/hierarchy1"/>
    <dgm:cxn modelId="{48630EA6-50BE-4C8C-8F0E-1AF876BCB102}" type="presOf" srcId="{65CEA795-B320-4212-A3BB-2CEDB6964220}" destId="{F161A53F-7AC0-4CD7-AF3E-0B0B8D11DEAD}" srcOrd="0" destOrd="0" presId="urn:microsoft.com/office/officeart/2005/8/layout/hierarchy1"/>
    <dgm:cxn modelId="{B32F479B-331D-49D0-A6A3-DA5D9069B019}" type="presOf" srcId="{EAB8552B-072A-4AA5-9278-6C5F41000B21}" destId="{388D064C-062B-4342-A30F-006B0B391339}" srcOrd="0" destOrd="0" presId="urn:microsoft.com/office/officeart/2005/8/layout/hierarchy1"/>
    <dgm:cxn modelId="{7CD63427-0EC1-44DD-AFC2-AF54AFCBE9B9}" srcId="{EDB39F4B-EDF7-4A8F-8B48-24A2E2BDAD4D}" destId="{A9E99F97-D00C-47DB-A5D8-70369E867705}" srcOrd="0" destOrd="0" parTransId="{848A1C04-3621-4236-9C98-17AEF42C8F21}" sibTransId="{5080A167-1DA6-44D0-A4B3-4B0353E6DF88}"/>
    <dgm:cxn modelId="{899339B0-D427-4664-B0D9-B323026AC31F}" srcId="{BAFDBCC9-7706-47E0-A628-E0434478BE8E}" destId="{EDB39F4B-EDF7-4A8F-8B48-24A2E2BDAD4D}" srcOrd="0" destOrd="0" parTransId="{F27B8AC7-0A43-4488-9C75-17FEDBD0617B}" sibTransId="{6C7D008F-853F-45DA-B6A5-67C55965585F}"/>
    <dgm:cxn modelId="{E8F94664-098B-4598-BEF3-C9A180C6C0DB}" type="presOf" srcId="{63B89283-3F83-459B-B908-FE4D4F004A31}" destId="{3C062735-C796-4C1C-B698-8C4B3B349C16}" srcOrd="0" destOrd="0" presId="urn:microsoft.com/office/officeart/2005/8/layout/hierarchy1"/>
    <dgm:cxn modelId="{8C49DEB0-DC84-41F6-9E04-65E6B8AFB89E}" type="presOf" srcId="{AEAF33AE-59B5-4A29-BC87-DBA45453C9EA}" destId="{5A1EE981-97CC-4FA5-B778-58A7DB483C9E}" srcOrd="0" destOrd="0" presId="urn:microsoft.com/office/officeart/2005/8/layout/hierarchy1"/>
    <dgm:cxn modelId="{1FB5B1B4-0389-4109-BF5A-18B27E42D957}" srcId="{5EEB7109-4FE7-409D-83B3-78EDF4E134E9}" destId="{4939A132-8DA3-41D9-B23C-07595F62F743}" srcOrd="0" destOrd="0" parTransId="{D61BB4C1-DAA7-4A8A-A152-67B6812B6434}" sibTransId="{9999576C-17BA-4826-8641-B5269DBB6D2A}"/>
    <dgm:cxn modelId="{0A80369C-BE6A-4D59-A752-71E4655C5242}" type="presOf" srcId="{93FB8C94-BCA4-42A1-9860-F9DB154DDC54}" destId="{FE91843E-7A95-4A2D-9316-7D4CEB13B7EE}" srcOrd="0" destOrd="0" presId="urn:microsoft.com/office/officeart/2005/8/layout/hierarchy1"/>
    <dgm:cxn modelId="{4F37330C-34AB-49E9-992E-6483B9360991}" type="presParOf" srcId="{F40F7BB7-A941-43F8-AF35-6168BD814C17}" destId="{9C2D25C0-DF7F-4002-A455-A9881BFE41D1}" srcOrd="0" destOrd="0" presId="urn:microsoft.com/office/officeart/2005/8/layout/hierarchy1"/>
    <dgm:cxn modelId="{E5151D3C-654F-4F7E-9DF5-C39C45DB39EB}" type="presParOf" srcId="{9C2D25C0-DF7F-4002-A455-A9881BFE41D1}" destId="{04BB7AA3-7227-4C74-9ED4-A6DBA2AAE658}" srcOrd="0" destOrd="0" presId="urn:microsoft.com/office/officeart/2005/8/layout/hierarchy1"/>
    <dgm:cxn modelId="{87354BD5-9D77-4FFF-83D4-5997E09BD202}" type="presParOf" srcId="{04BB7AA3-7227-4C74-9ED4-A6DBA2AAE658}" destId="{36D37DEC-5FC3-47DC-B2DB-4AAA91D68A1A}" srcOrd="0" destOrd="0" presId="urn:microsoft.com/office/officeart/2005/8/layout/hierarchy1"/>
    <dgm:cxn modelId="{BD98DE65-76C6-4276-8F6B-CCE5A4EC03C6}" type="presParOf" srcId="{04BB7AA3-7227-4C74-9ED4-A6DBA2AAE658}" destId="{DE3B4DA8-1B78-45DE-BF1E-E08CF2E58135}" srcOrd="1" destOrd="0" presId="urn:microsoft.com/office/officeart/2005/8/layout/hierarchy1"/>
    <dgm:cxn modelId="{CCCA5A11-974E-4CF2-BF8B-1927CB7006C6}" type="presParOf" srcId="{9C2D25C0-DF7F-4002-A455-A9881BFE41D1}" destId="{027F1289-F396-4436-8AEE-CC9FDE10EAFD}" srcOrd="1" destOrd="0" presId="urn:microsoft.com/office/officeart/2005/8/layout/hierarchy1"/>
    <dgm:cxn modelId="{11CD25FC-76FB-409B-9385-F60FDF3E7E3C}" type="presParOf" srcId="{027F1289-F396-4436-8AEE-CC9FDE10EAFD}" destId="{7502C4F6-BAB8-4616-A9FC-30306E89D5A7}" srcOrd="0" destOrd="0" presId="urn:microsoft.com/office/officeart/2005/8/layout/hierarchy1"/>
    <dgm:cxn modelId="{7BBF46CA-6FCB-44BD-9D17-6A3CF8CF1300}" type="presParOf" srcId="{027F1289-F396-4436-8AEE-CC9FDE10EAFD}" destId="{35F1CD1E-7ECE-4B9F-8784-ED0C2A2683FB}" srcOrd="1" destOrd="0" presId="urn:microsoft.com/office/officeart/2005/8/layout/hierarchy1"/>
    <dgm:cxn modelId="{E849A589-D12B-4D90-A704-3F70372AA5B7}" type="presParOf" srcId="{35F1CD1E-7ECE-4B9F-8784-ED0C2A2683FB}" destId="{F0F003E4-0642-4862-A595-B0F0EE45EE90}" srcOrd="0" destOrd="0" presId="urn:microsoft.com/office/officeart/2005/8/layout/hierarchy1"/>
    <dgm:cxn modelId="{A7EFB74B-A5EF-442B-A158-FA2E851CAAD2}" type="presParOf" srcId="{F0F003E4-0642-4862-A595-B0F0EE45EE90}" destId="{BD2922E9-BC81-435C-B654-6F6DFC6169BD}" srcOrd="0" destOrd="0" presId="urn:microsoft.com/office/officeart/2005/8/layout/hierarchy1"/>
    <dgm:cxn modelId="{838EE911-6399-463C-8A69-600C3BCBB612}" type="presParOf" srcId="{F0F003E4-0642-4862-A595-B0F0EE45EE90}" destId="{423E0CD1-38B5-4449-950E-22A260BDA684}" srcOrd="1" destOrd="0" presId="urn:microsoft.com/office/officeart/2005/8/layout/hierarchy1"/>
    <dgm:cxn modelId="{04BBF136-B79A-4EEF-8492-D69A692AEBF7}" type="presParOf" srcId="{35F1CD1E-7ECE-4B9F-8784-ED0C2A2683FB}" destId="{16377E29-01EB-44FC-873E-90DA3D01502F}" srcOrd="1" destOrd="0" presId="urn:microsoft.com/office/officeart/2005/8/layout/hierarchy1"/>
    <dgm:cxn modelId="{64A2C817-F6E5-4478-ABD2-B42F8FDBA612}" type="presParOf" srcId="{16377E29-01EB-44FC-873E-90DA3D01502F}" destId="{62B501CD-C890-4487-AAB7-C2F6D603B6B1}" srcOrd="0" destOrd="0" presId="urn:microsoft.com/office/officeart/2005/8/layout/hierarchy1"/>
    <dgm:cxn modelId="{EC3EB4DE-6BDE-48E8-B328-83A31C1CB73D}" type="presParOf" srcId="{16377E29-01EB-44FC-873E-90DA3D01502F}" destId="{069C19A6-3CD7-4A53-9C86-72D1A86FBF18}" srcOrd="1" destOrd="0" presId="urn:microsoft.com/office/officeart/2005/8/layout/hierarchy1"/>
    <dgm:cxn modelId="{3E94CB54-4506-4122-8A2C-6F4C414D4955}" type="presParOf" srcId="{069C19A6-3CD7-4A53-9C86-72D1A86FBF18}" destId="{FB793AE1-1DE6-4701-8309-BBF953C5E1DF}" srcOrd="0" destOrd="0" presId="urn:microsoft.com/office/officeart/2005/8/layout/hierarchy1"/>
    <dgm:cxn modelId="{83C86F12-B1AF-439A-B911-A45CB742153B}" type="presParOf" srcId="{FB793AE1-1DE6-4701-8309-BBF953C5E1DF}" destId="{53B856BF-BE3D-42C3-9968-D79F1B954340}" srcOrd="0" destOrd="0" presId="urn:microsoft.com/office/officeart/2005/8/layout/hierarchy1"/>
    <dgm:cxn modelId="{09A0DFE6-CE3B-4F98-9D0E-592CADEBD378}" type="presParOf" srcId="{FB793AE1-1DE6-4701-8309-BBF953C5E1DF}" destId="{3C062735-C796-4C1C-B698-8C4B3B349C16}" srcOrd="1" destOrd="0" presId="urn:microsoft.com/office/officeart/2005/8/layout/hierarchy1"/>
    <dgm:cxn modelId="{1BA6E320-CE59-45CD-B405-E4D3582F8D1E}" type="presParOf" srcId="{069C19A6-3CD7-4A53-9C86-72D1A86FBF18}" destId="{3B6E883D-941C-422D-BC0B-11518D0A7F5C}" srcOrd="1" destOrd="0" presId="urn:microsoft.com/office/officeart/2005/8/layout/hierarchy1"/>
    <dgm:cxn modelId="{5AFBED0B-9386-41EB-B10A-EF085453A475}" type="presParOf" srcId="{3B6E883D-941C-422D-BC0B-11518D0A7F5C}" destId="{F161A53F-7AC0-4CD7-AF3E-0B0B8D11DEAD}" srcOrd="0" destOrd="0" presId="urn:microsoft.com/office/officeart/2005/8/layout/hierarchy1"/>
    <dgm:cxn modelId="{3690CB12-C0FE-4BD7-9E49-B41B4695EF14}" type="presParOf" srcId="{3B6E883D-941C-422D-BC0B-11518D0A7F5C}" destId="{633699EC-9672-4FB6-BEF5-F44FBAE4A97E}" srcOrd="1" destOrd="0" presId="urn:microsoft.com/office/officeart/2005/8/layout/hierarchy1"/>
    <dgm:cxn modelId="{983F9208-3E0C-4A86-B5A8-02009B0F59E9}" type="presParOf" srcId="{633699EC-9672-4FB6-BEF5-F44FBAE4A97E}" destId="{9F01D7C3-FD6F-41DA-AD4D-4C1DC5F7C795}" srcOrd="0" destOrd="0" presId="urn:microsoft.com/office/officeart/2005/8/layout/hierarchy1"/>
    <dgm:cxn modelId="{E4B2F7EC-8DF2-4262-8CAC-373F6C7C0FDF}" type="presParOf" srcId="{9F01D7C3-FD6F-41DA-AD4D-4C1DC5F7C795}" destId="{8712CF74-D39E-4672-B54E-31BC26CD8490}" srcOrd="0" destOrd="0" presId="urn:microsoft.com/office/officeart/2005/8/layout/hierarchy1"/>
    <dgm:cxn modelId="{621AE3A8-CFF4-4EC5-985F-E1C3EAFA5FCE}" type="presParOf" srcId="{9F01D7C3-FD6F-41DA-AD4D-4C1DC5F7C795}" destId="{BB9C9CE0-9875-4D80-A6DC-C1A1EC7B0224}" srcOrd="1" destOrd="0" presId="urn:microsoft.com/office/officeart/2005/8/layout/hierarchy1"/>
    <dgm:cxn modelId="{84EB2545-BCC1-49CC-8683-07941D48DF8A}" type="presParOf" srcId="{633699EC-9672-4FB6-BEF5-F44FBAE4A97E}" destId="{FCF1BEF0-C039-4B9D-96CB-6CF69CC7F98E}" srcOrd="1" destOrd="0" presId="urn:microsoft.com/office/officeart/2005/8/layout/hierarchy1"/>
    <dgm:cxn modelId="{286DCD56-7180-477A-909C-3F9027939939}" type="presParOf" srcId="{3B6E883D-941C-422D-BC0B-11518D0A7F5C}" destId="{DF9533C8-BCDD-4631-907B-1242CE9086DB}" srcOrd="2" destOrd="0" presId="urn:microsoft.com/office/officeart/2005/8/layout/hierarchy1"/>
    <dgm:cxn modelId="{83363523-8462-40B0-9EA1-B68E2EEE9157}" type="presParOf" srcId="{3B6E883D-941C-422D-BC0B-11518D0A7F5C}" destId="{0ABD83C9-A979-42A0-B375-23B27A419C71}" srcOrd="3" destOrd="0" presId="urn:microsoft.com/office/officeart/2005/8/layout/hierarchy1"/>
    <dgm:cxn modelId="{80F27FF3-0420-4335-94E0-96BF1C9AF895}" type="presParOf" srcId="{0ABD83C9-A979-42A0-B375-23B27A419C71}" destId="{06EFBBEB-9A1C-4F85-992C-69249465B498}" srcOrd="0" destOrd="0" presId="urn:microsoft.com/office/officeart/2005/8/layout/hierarchy1"/>
    <dgm:cxn modelId="{43C4E9A8-3938-4785-B63A-33A9B1EEDE4D}" type="presParOf" srcId="{06EFBBEB-9A1C-4F85-992C-69249465B498}" destId="{446F690F-0977-4D07-A691-5758AD809D01}" srcOrd="0" destOrd="0" presId="urn:microsoft.com/office/officeart/2005/8/layout/hierarchy1"/>
    <dgm:cxn modelId="{204B1CB0-D728-47AB-991F-48C9B64BAC12}" type="presParOf" srcId="{06EFBBEB-9A1C-4F85-992C-69249465B498}" destId="{1734CAFD-C4A6-40D3-B2E5-69F561076C82}" srcOrd="1" destOrd="0" presId="urn:microsoft.com/office/officeart/2005/8/layout/hierarchy1"/>
    <dgm:cxn modelId="{803D39EA-ACFD-4B67-A22F-021E4BE7316F}" type="presParOf" srcId="{0ABD83C9-A979-42A0-B375-23B27A419C71}" destId="{C1245582-7BE3-45D0-8F29-9DE292F10374}" srcOrd="1" destOrd="0" presId="urn:microsoft.com/office/officeart/2005/8/layout/hierarchy1"/>
    <dgm:cxn modelId="{163B4773-360D-46E0-ABF0-0332A92D9F43}" type="presParOf" srcId="{027F1289-F396-4436-8AEE-CC9FDE10EAFD}" destId="{24F7C5FE-26D3-4774-BB22-C8742F648F54}" srcOrd="2" destOrd="0" presId="urn:microsoft.com/office/officeart/2005/8/layout/hierarchy1"/>
    <dgm:cxn modelId="{40668BDE-A1D5-4677-B643-9CA271963C19}" type="presParOf" srcId="{027F1289-F396-4436-8AEE-CC9FDE10EAFD}" destId="{EBB4B5FD-E8AF-4D0C-8FF8-077779A100CC}" srcOrd="3" destOrd="0" presId="urn:microsoft.com/office/officeart/2005/8/layout/hierarchy1"/>
    <dgm:cxn modelId="{248FCC3D-4A51-480E-9BCF-FE808684B3E5}" type="presParOf" srcId="{EBB4B5FD-E8AF-4D0C-8FF8-077779A100CC}" destId="{043F599D-B2B5-43EF-B387-71D27768EC3F}" srcOrd="0" destOrd="0" presId="urn:microsoft.com/office/officeart/2005/8/layout/hierarchy1"/>
    <dgm:cxn modelId="{9BB22284-71DE-4F7A-A17D-698D528B4A60}" type="presParOf" srcId="{043F599D-B2B5-43EF-B387-71D27768EC3F}" destId="{F1DEC968-E8B5-4CCA-8E6E-1CD2EB2EBD9C}" srcOrd="0" destOrd="0" presId="urn:microsoft.com/office/officeart/2005/8/layout/hierarchy1"/>
    <dgm:cxn modelId="{A50103B4-910C-431F-9A93-0F53F57EDD25}" type="presParOf" srcId="{043F599D-B2B5-43EF-B387-71D27768EC3F}" destId="{FE91843E-7A95-4A2D-9316-7D4CEB13B7EE}" srcOrd="1" destOrd="0" presId="urn:microsoft.com/office/officeart/2005/8/layout/hierarchy1"/>
    <dgm:cxn modelId="{7F5AC1EA-7475-41E2-96DD-A353CCB37993}" type="presParOf" srcId="{EBB4B5FD-E8AF-4D0C-8FF8-077779A100CC}" destId="{9ECCE31F-23DE-4840-B789-AEDB7C951866}" srcOrd="1" destOrd="0" presId="urn:microsoft.com/office/officeart/2005/8/layout/hierarchy1"/>
    <dgm:cxn modelId="{77A178F9-BB1B-416C-A7EB-6FA500CAA6B9}" type="presParOf" srcId="{9ECCE31F-23DE-4840-B789-AEDB7C951866}" destId="{6874EB6B-D971-402E-97DD-F4F9DEA69CA1}" srcOrd="0" destOrd="0" presId="urn:microsoft.com/office/officeart/2005/8/layout/hierarchy1"/>
    <dgm:cxn modelId="{2B3DFC48-CB2D-4B6E-848D-A134699F444E}" type="presParOf" srcId="{9ECCE31F-23DE-4840-B789-AEDB7C951866}" destId="{529DD59B-2AF2-4035-A183-033663926F66}" srcOrd="1" destOrd="0" presId="urn:microsoft.com/office/officeart/2005/8/layout/hierarchy1"/>
    <dgm:cxn modelId="{72E2FA2A-28A7-4654-B2B2-5F69C7EA850A}" type="presParOf" srcId="{529DD59B-2AF2-4035-A183-033663926F66}" destId="{C2EA97F4-54D7-44CA-9929-853755E6131F}" srcOrd="0" destOrd="0" presId="urn:microsoft.com/office/officeart/2005/8/layout/hierarchy1"/>
    <dgm:cxn modelId="{1BFFC714-7C97-413C-93FD-F027E1E1C68A}" type="presParOf" srcId="{C2EA97F4-54D7-44CA-9929-853755E6131F}" destId="{F0EC923B-54CD-406C-87F5-488E90311189}" srcOrd="0" destOrd="0" presId="urn:microsoft.com/office/officeart/2005/8/layout/hierarchy1"/>
    <dgm:cxn modelId="{F713BC74-10DF-46A2-AA6B-1239AE8D4FFE}" type="presParOf" srcId="{C2EA97F4-54D7-44CA-9929-853755E6131F}" destId="{388D064C-062B-4342-A30F-006B0B391339}" srcOrd="1" destOrd="0" presId="urn:microsoft.com/office/officeart/2005/8/layout/hierarchy1"/>
    <dgm:cxn modelId="{3D7CBE8A-B119-43E5-A042-F5BB400D3D53}" type="presParOf" srcId="{529DD59B-2AF2-4035-A183-033663926F66}" destId="{C5A63EE6-62DB-4DD2-8DE4-A81C7B80A974}" srcOrd="1" destOrd="0" presId="urn:microsoft.com/office/officeart/2005/8/layout/hierarchy1"/>
    <dgm:cxn modelId="{2B41F94B-2FB7-411D-AF31-BBDF8C58A33E}" type="presParOf" srcId="{027F1289-F396-4436-8AEE-CC9FDE10EAFD}" destId="{5A1EE981-97CC-4FA5-B778-58A7DB483C9E}" srcOrd="4" destOrd="0" presId="urn:microsoft.com/office/officeart/2005/8/layout/hierarchy1"/>
    <dgm:cxn modelId="{82C90474-D62F-4705-BA3D-7CA16EAFB79F}" type="presParOf" srcId="{027F1289-F396-4436-8AEE-CC9FDE10EAFD}" destId="{4A3B6D45-E6BD-4AF4-AF3C-2FC374D61334}" srcOrd="5" destOrd="0" presId="urn:microsoft.com/office/officeart/2005/8/layout/hierarchy1"/>
    <dgm:cxn modelId="{A7AB610F-7C88-44E4-9A26-A5D00501389A}" type="presParOf" srcId="{4A3B6D45-E6BD-4AF4-AF3C-2FC374D61334}" destId="{D992F13F-55FE-48F1-BA94-8BA0DE6D1A47}" srcOrd="0" destOrd="0" presId="urn:microsoft.com/office/officeart/2005/8/layout/hierarchy1"/>
    <dgm:cxn modelId="{E870F45A-7362-4A53-A206-05CC5B081B45}" type="presParOf" srcId="{D992F13F-55FE-48F1-BA94-8BA0DE6D1A47}" destId="{FA680BD2-6ACF-4C42-815E-5E2260651DA3}" srcOrd="0" destOrd="0" presId="urn:microsoft.com/office/officeart/2005/8/layout/hierarchy1"/>
    <dgm:cxn modelId="{09276F5E-5B39-413C-B7D9-F127E14AB8A4}" type="presParOf" srcId="{D992F13F-55FE-48F1-BA94-8BA0DE6D1A47}" destId="{501FFC76-BFDA-4149-A20B-FE76426A11BA}" srcOrd="1" destOrd="0" presId="urn:microsoft.com/office/officeart/2005/8/layout/hierarchy1"/>
    <dgm:cxn modelId="{20C2683A-4B34-4D27-87AF-5A51C2B37AE4}" type="presParOf" srcId="{4A3B6D45-E6BD-4AF4-AF3C-2FC374D61334}" destId="{F2D03054-6A42-4E43-9B1B-E9240C00D39C}" srcOrd="1" destOrd="0" presId="urn:microsoft.com/office/officeart/2005/8/layout/hierarchy1"/>
    <dgm:cxn modelId="{D3C5D428-8E69-4B9F-9E94-44E07B127675}" type="presParOf" srcId="{F2D03054-6A42-4E43-9B1B-E9240C00D39C}" destId="{BE7E4E8A-5194-4A61-9F6B-C9F0F975A85A}" srcOrd="0" destOrd="0" presId="urn:microsoft.com/office/officeart/2005/8/layout/hierarchy1"/>
    <dgm:cxn modelId="{B4E15231-BF1C-4FA4-9299-02E3F262BCC6}" type="presParOf" srcId="{F2D03054-6A42-4E43-9B1B-E9240C00D39C}" destId="{84602AC8-0BD6-4237-B6E7-85023133EF23}" srcOrd="1" destOrd="0" presId="urn:microsoft.com/office/officeart/2005/8/layout/hierarchy1"/>
    <dgm:cxn modelId="{1C3B4C10-07AB-450D-9197-B593DEBE2EBA}" type="presParOf" srcId="{84602AC8-0BD6-4237-B6E7-85023133EF23}" destId="{CC8BD41A-F20D-4C79-BB96-590DA556566E}" srcOrd="0" destOrd="0" presId="urn:microsoft.com/office/officeart/2005/8/layout/hierarchy1"/>
    <dgm:cxn modelId="{3CF1C8C9-E3B5-4F64-AACA-9250EF194F67}" type="presParOf" srcId="{CC8BD41A-F20D-4C79-BB96-590DA556566E}" destId="{7D0D7C58-9ED5-4834-ADDC-39A9B7C63189}" srcOrd="0" destOrd="0" presId="urn:microsoft.com/office/officeart/2005/8/layout/hierarchy1"/>
    <dgm:cxn modelId="{E0AD3EEA-E033-420E-9F62-EFB082813E98}" type="presParOf" srcId="{CC8BD41A-F20D-4C79-BB96-590DA556566E}" destId="{07A1EDEB-33A2-4F93-BA10-3F01E88420D6}" srcOrd="1" destOrd="0" presId="urn:microsoft.com/office/officeart/2005/8/layout/hierarchy1"/>
    <dgm:cxn modelId="{FE8C3410-BB2E-4F95-8687-D0DDA7CD60C9}" type="presParOf" srcId="{84602AC8-0BD6-4237-B6E7-85023133EF23}" destId="{DAB88085-7679-4A69-83CA-FACF3C86853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CF5A66-B6D5-4ADE-A8AA-6C0F96B06BE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961016A-7A0E-45EA-BE68-2D67468175E1}">
      <dgm:prSet phldrT="[Text]" custT="1"/>
      <dgm:spPr/>
      <dgm:t>
        <a:bodyPr/>
        <a:lstStyle/>
        <a:p>
          <a:r>
            <a:rPr lang="en-US" sz="1800" dirty="0" smtClean="0"/>
            <a:t>Initial testing</a:t>
          </a:r>
          <a:r>
            <a:rPr lang="en-US" sz="1800" baseline="0" dirty="0" smtClean="0"/>
            <a:t> window (by each content  area)</a:t>
          </a:r>
          <a:endParaRPr lang="en-US" sz="1800" dirty="0"/>
        </a:p>
      </dgm:t>
    </dgm:pt>
    <dgm:pt modelId="{97505E75-DCF8-4B00-9958-34EB0EA1C9B9}" type="parTrans" cxnId="{0F732CAA-1D42-4081-BE49-78E4A91CB361}">
      <dgm:prSet/>
      <dgm:spPr/>
      <dgm:t>
        <a:bodyPr/>
        <a:lstStyle/>
        <a:p>
          <a:endParaRPr lang="en-US" sz="1800"/>
        </a:p>
      </dgm:t>
    </dgm:pt>
    <dgm:pt modelId="{41972D1B-667E-487E-8246-D5D9E1177900}" type="sibTrans" cxnId="{0F732CAA-1D42-4081-BE49-78E4A91CB361}">
      <dgm:prSet/>
      <dgm:spPr/>
      <dgm:t>
        <a:bodyPr/>
        <a:lstStyle/>
        <a:p>
          <a:endParaRPr lang="en-US" sz="1800"/>
        </a:p>
      </dgm:t>
    </dgm:pt>
    <dgm:pt modelId="{A13F7648-E1B9-4D4A-AD8B-2D2255C892CA}">
      <dgm:prSet phldrT="[Text]" custT="1"/>
      <dgm:spPr/>
      <dgm:t>
        <a:bodyPr/>
        <a:lstStyle/>
        <a:p>
          <a:r>
            <a:rPr lang="en-US" sz="1800" dirty="0" smtClean="0"/>
            <a:t>Student will need to test</a:t>
          </a:r>
          <a:endParaRPr lang="en-US" sz="1800" dirty="0"/>
        </a:p>
      </dgm:t>
    </dgm:pt>
    <dgm:pt modelId="{8371868C-52E2-409C-8552-EDEBCF8A5CE4}" type="parTrans" cxnId="{D42F4102-9C40-4650-BEA9-4AAE48E7CF86}">
      <dgm:prSet/>
      <dgm:spPr/>
      <dgm:t>
        <a:bodyPr/>
        <a:lstStyle/>
        <a:p>
          <a:endParaRPr lang="en-US" sz="1800"/>
        </a:p>
      </dgm:t>
    </dgm:pt>
    <dgm:pt modelId="{EA6F8B22-27FA-4A2F-A524-59EF8876A6E4}" type="sibTrans" cxnId="{D42F4102-9C40-4650-BEA9-4AAE48E7CF86}">
      <dgm:prSet/>
      <dgm:spPr/>
      <dgm:t>
        <a:bodyPr/>
        <a:lstStyle/>
        <a:p>
          <a:endParaRPr lang="en-US" sz="1800"/>
        </a:p>
      </dgm:t>
    </dgm:pt>
    <dgm:pt modelId="{83686D69-512C-4862-9DAA-6EADC1CF8C00}">
      <dgm:prSet phldrT="[Text]" custT="1"/>
      <dgm:spPr/>
      <dgm:t>
        <a:bodyPr/>
        <a:lstStyle/>
        <a:p>
          <a:r>
            <a:rPr lang="en-US" sz="1800" dirty="0" smtClean="0"/>
            <a:t>Student arrives on April 10</a:t>
          </a:r>
          <a:r>
            <a:rPr lang="en-US" sz="1800" baseline="30000" dirty="0" smtClean="0"/>
            <a:t>th</a:t>
          </a:r>
          <a:r>
            <a:rPr lang="en-US" sz="1800" dirty="0" smtClean="0"/>
            <a:t> and will need to test</a:t>
          </a:r>
          <a:endParaRPr lang="en-US" sz="1800" dirty="0"/>
        </a:p>
      </dgm:t>
    </dgm:pt>
    <dgm:pt modelId="{2C492719-B084-49BC-BF5C-6C0102E798A3}" type="parTrans" cxnId="{EDCA4FF6-D798-44B7-AA3D-2F6B32BB6311}">
      <dgm:prSet/>
      <dgm:spPr/>
      <dgm:t>
        <a:bodyPr/>
        <a:lstStyle/>
        <a:p>
          <a:endParaRPr lang="en-US" sz="1800"/>
        </a:p>
      </dgm:t>
    </dgm:pt>
    <dgm:pt modelId="{A9B20BD3-9AA1-424B-9AF7-828519BA621D}" type="sibTrans" cxnId="{EDCA4FF6-D798-44B7-AA3D-2F6B32BB6311}">
      <dgm:prSet/>
      <dgm:spPr/>
      <dgm:t>
        <a:bodyPr/>
        <a:lstStyle/>
        <a:p>
          <a:endParaRPr lang="en-US" sz="1800"/>
        </a:p>
      </dgm:t>
    </dgm:pt>
    <dgm:pt modelId="{06ADB9D3-1C02-45F4-888A-0097D17C83B3}">
      <dgm:prSet phldrT="[Text]" custT="1"/>
      <dgm:spPr/>
      <dgm:t>
        <a:bodyPr/>
        <a:lstStyle/>
        <a:p>
          <a:r>
            <a:rPr lang="en-US" sz="1800" dirty="0" smtClean="0"/>
            <a:t>Make-up testing</a:t>
          </a:r>
          <a:r>
            <a:rPr lang="en-US" sz="1800" baseline="0" dirty="0" smtClean="0"/>
            <a:t> window (by  each content area)</a:t>
          </a:r>
          <a:endParaRPr lang="en-US" sz="1800" dirty="0"/>
        </a:p>
      </dgm:t>
    </dgm:pt>
    <dgm:pt modelId="{6FF766ED-B403-4BD9-9C15-68A278C477FA}" type="parTrans" cxnId="{0A3F9344-5133-4EFF-BA4B-C02F10345E12}">
      <dgm:prSet/>
      <dgm:spPr/>
      <dgm:t>
        <a:bodyPr/>
        <a:lstStyle/>
        <a:p>
          <a:endParaRPr lang="en-US" sz="1800"/>
        </a:p>
      </dgm:t>
    </dgm:pt>
    <dgm:pt modelId="{C2C2F0D9-D9DF-455F-8D57-7E22E90F03CE}" type="sibTrans" cxnId="{0A3F9344-5133-4EFF-BA4B-C02F10345E12}">
      <dgm:prSet/>
      <dgm:spPr/>
      <dgm:t>
        <a:bodyPr/>
        <a:lstStyle/>
        <a:p>
          <a:endParaRPr lang="en-US" sz="1800"/>
        </a:p>
      </dgm:t>
    </dgm:pt>
    <dgm:pt modelId="{ADFC5E95-3CD5-46D6-BA7C-8FAE663C736F}">
      <dgm:prSet phldrT="[Text]" custT="1"/>
      <dgm:spPr/>
      <dgm:t>
        <a:bodyPr/>
        <a:lstStyle/>
        <a:p>
          <a:r>
            <a:rPr lang="en-US" sz="1800" dirty="0" smtClean="0"/>
            <a:t>District decides  if student will test</a:t>
          </a:r>
          <a:endParaRPr lang="en-US" sz="1800" dirty="0"/>
        </a:p>
      </dgm:t>
    </dgm:pt>
    <dgm:pt modelId="{E92DA99A-08A0-4811-86F7-F56E430D2B7C}" type="parTrans" cxnId="{EB83B406-C0C8-4188-935F-416041EF2981}">
      <dgm:prSet/>
      <dgm:spPr/>
      <dgm:t>
        <a:bodyPr/>
        <a:lstStyle/>
        <a:p>
          <a:endParaRPr lang="en-US" sz="1800"/>
        </a:p>
      </dgm:t>
    </dgm:pt>
    <dgm:pt modelId="{FC14F6AA-544C-4D2A-B274-33BC5FC3BE25}" type="sibTrans" cxnId="{EB83B406-C0C8-4188-935F-416041EF2981}">
      <dgm:prSet/>
      <dgm:spPr/>
      <dgm:t>
        <a:bodyPr/>
        <a:lstStyle/>
        <a:p>
          <a:endParaRPr lang="en-US" sz="1800"/>
        </a:p>
      </dgm:t>
    </dgm:pt>
    <dgm:pt modelId="{DEC0EBE8-BD50-46B4-915D-54793FB727ED}">
      <dgm:prSet phldrT="[Text]" custT="1"/>
      <dgm:spPr/>
      <dgm:t>
        <a:bodyPr/>
        <a:lstStyle/>
        <a:p>
          <a:r>
            <a:rPr lang="en-US" sz="1800" dirty="0" smtClean="0"/>
            <a:t>Student arrives  April 13</a:t>
          </a:r>
          <a:r>
            <a:rPr lang="en-US" sz="1800" baseline="30000" dirty="0" smtClean="0"/>
            <a:t>th</a:t>
          </a:r>
          <a:r>
            <a:rPr lang="en-US" sz="1800" baseline="0" dirty="0" smtClean="0"/>
            <a:t>,  district has the option to test to receive  data</a:t>
          </a:r>
          <a:endParaRPr lang="en-US" sz="1800" dirty="0"/>
        </a:p>
      </dgm:t>
    </dgm:pt>
    <dgm:pt modelId="{F66F7790-D95C-4761-AEBB-64A74E76E7D5}" type="parTrans" cxnId="{EEF36B4F-9F9E-41D6-B7C7-13E6747F5E96}">
      <dgm:prSet/>
      <dgm:spPr/>
      <dgm:t>
        <a:bodyPr/>
        <a:lstStyle/>
        <a:p>
          <a:endParaRPr lang="en-US" sz="1800"/>
        </a:p>
      </dgm:t>
    </dgm:pt>
    <dgm:pt modelId="{78107C82-A692-4FFE-9514-3814D278121C}" type="sibTrans" cxnId="{EEF36B4F-9F9E-41D6-B7C7-13E6747F5E96}">
      <dgm:prSet/>
      <dgm:spPr/>
      <dgm:t>
        <a:bodyPr/>
        <a:lstStyle/>
        <a:p>
          <a:endParaRPr lang="en-US" sz="1800"/>
        </a:p>
      </dgm:t>
    </dgm:pt>
    <dgm:pt modelId="{4673C72E-5E6F-459C-B341-DD1D0D0B9133}" type="pres">
      <dgm:prSet presAssocID="{30CF5A66-B6D5-4ADE-A8AA-6C0F96B06BE8}" presName="Name0" presStyleCnt="0">
        <dgm:presLayoutVars>
          <dgm:chPref val="3"/>
          <dgm:dir/>
          <dgm:animLvl val="lvl"/>
          <dgm:resizeHandles/>
        </dgm:presLayoutVars>
      </dgm:prSet>
      <dgm:spPr/>
      <dgm:t>
        <a:bodyPr/>
        <a:lstStyle/>
        <a:p>
          <a:endParaRPr lang="en-US"/>
        </a:p>
      </dgm:t>
    </dgm:pt>
    <dgm:pt modelId="{3E498F4B-397F-43C9-ADEE-08E6533D923D}" type="pres">
      <dgm:prSet presAssocID="{5961016A-7A0E-45EA-BE68-2D67468175E1}" presName="horFlow" presStyleCnt="0"/>
      <dgm:spPr/>
    </dgm:pt>
    <dgm:pt modelId="{5CAB935F-8669-4FA5-B362-8897D26F2789}" type="pres">
      <dgm:prSet presAssocID="{5961016A-7A0E-45EA-BE68-2D67468175E1}" presName="bigChev" presStyleLbl="node1" presStyleIdx="0" presStyleCnt="2"/>
      <dgm:spPr/>
      <dgm:t>
        <a:bodyPr/>
        <a:lstStyle/>
        <a:p>
          <a:endParaRPr lang="en-US"/>
        </a:p>
      </dgm:t>
    </dgm:pt>
    <dgm:pt modelId="{773FDBA1-CA8B-4C51-89A8-D0DE418F3EE8}" type="pres">
      <dgm:prSet presAssocID="{8371868C-52E2-409C-8552-EDEBCF8A5CE4}" presName="parTrans" presStyleCnt="0"/>
      <dgm:spPr/>
    </dgm:pt>
    <dgm:pt modelId="{CA5ED50E-6E53-4639-B82A-7E032FBDA84F}" type="pres">
      <dgm:prSet presAssocID="{A13F7648-E1B9-4D4A-AD8B-2D2255C892CA}" presName="node" presStyleLbl="alignAccFollowNode1" presStyleIdx="0" presStyleCnt="4">
        <dgm:presLayoutVars>
          <dgm:bulletEnabled val="1"/>
        </dgm:presLayoutVars>
      </dgm:prSet>
      <dgm:spPr/>
      <dgm:t>
        <a:bodyPr/>
        <a:lstStyle/>
        <a:p>
          <a:endParaRPr lang="en-US"/>
        </a:p>
      </dgm:t>
    </dgm:pt>
    <dgm:pt modelId="{266FDF8F-29FF-432C-A83E-37369AEC8E20}" type="pres">
      <dgm:prSet presAssocID="{EA6F8B22-27FA-4A2F-A524-59EF8876A6E4}" presName="sibTrans" presStyleCnt="0"/>
      <dgm:spPr/>
    </dgm:pt>
    <dgm:pt modelId="{B72253C5-59D1-4455-BBF7-71B2425C2C2B}" type="pres">
      <dgm:prSet presAssocID="{83686D69-512C-4862-9DAA-6EADC1CF8C00}" presName="node" presStyleLbl="alignAccFollowNode1" presStyleIdx="1" presStyleCnt="4">
        <dgm:presLayoutVars>
          <dgm:bulletEnabled val="1"/>
        </dgm:presLayoutVars>
      </dgm:prSet>
      <dgm:spPr/>
      <dgm:t>
        <a:bodyPr/>
        <a:lstStyle/>
        <a:p>
          <a:endParaRPr lang="en-US"/>
        </a:p>
      </dgm:t>
    </dgm:pt>
    <dgm:pt modelId="{162FCE81-17EC-4AFE-8A22-19AF9A91FEB2}" type="pres">
      <dgm:prSet presAssocID="{5961016A-7A0E-45EA-BE68-2D67468175E1}" presName="vSp" presStyleCnt="0"/>
      <dgm:spPr/>
    </dgm:pt>
    <dgm:pt modelId="{4BC6DA15-5BD8-41DD-BE4D-0AD743CF53A7}" type="pres">
      <dgm:prSet presAssocID="{06ADB9D3-1C02-45F4-888A-0097D17C83B3}" presName="horFlow" presStyleCnt="0"/>
      <dgm:spPr/>
    </dgm:pt>
    <dgm:pt modelId="{221501C1-AB8A-464C-8FA7-19E86C2170B7}" type="pres">
      <dgm:prSet presAssocID="{06ADB9D3-1C02-45F4-888A-0097D17C83B3}" presName="bigChev" presStyleLbl="node1" presStyleIdx="1" presStyleCnt="2"/>
      <dgm:spPr/>
      <dgm:t>
        <a:bodyPr/>
        <a:lstStyle/>
        <a:p>
          <a:endParaRPr lang="en-US"/>
        </a:p>
      </dgm:t>
    </dgm:pt>
    <dgm:pt modelId="{7002DCB5-407C-4B0B-A60B-D84EFC0F9D8D}" type="pres">
      <dgm:prSet presAssocID="{E92DA99A-08A0-4811-86F7-F56E430D2B7C}" presName="parTrans" presStyleCnt="0"/>
      <dgm:spPr/>
    </dgm:pt>
    <dgm:pt modelId="{E27B208B-F5B4-49F6-881E-86FDE9295B8A}" type="pres">
      <dgm:prSet presAssocID="{ADFC5E95-3CD5-46D6-BA7C-8FAE663C736F}" presName="node" presStyleLbl="alignAccFollowNode1" presStyleIdx="2" presStyleCnt="4">
        <dgm:presLayoutVars>
          <dgm:bulletEnabled val="1"/>
        </dgm:presLayoutVars>
      </dgm:prSet>
      <dgm:spPr/>
      <dgm:t>
        <a:bodyPr/>
        <a:lstStyle/>
        <a:p>
          <a:endParaRPr lang="en-US"/>
        </a:p>
      </dgm:t>
    </dgm:pt>
    <dgm:pt modelId="{44C0AB1F-23BF-46C7-9810-05DA1AF63EAF}" type="pres">
      <dgm:prSet presAssocID="{FC14F6AA-544C-4D2A-B274-33BC5FC3BE25}" presName="sibTrans" presStyleCnt="0"/>
      <dgm:spPr/>
    </dgm:pt>
    <dgm:pt modelId="{709D9FF9-5E32-43C1-B3DA-AA4D0480BE6B}" type="pres">
      <dgm:prSet presAssocID="{DEC0EBE8-BD50-46B4-915D-54793FB727ED}" presName="node" presStyleLbl="alignAccFollowNode1" presStyleIdx="3" presStyleCnt="4">
        <dgm:presLayoutVars>
          <dgm:bulletEnabled val="1"/>
        </dgm:presLayoutVars>
      </dgm:prSet>
      <dgm:spPr/>
      <dgm:t>
        <a:bodyPr/>
        <a:lstStyle/>
        <a:p>
          <a:endParaRPr lang="en-US"/>
        </a:p>
      </dgm:t>
    </dgm:pt>
  </dgm:ptLst>
  <dgm:cxnLst>
    <dgm:cxn modelId="{C9F33235-C3D9-4822-9D5A-99ACFF3C393B}" type="presOf" srcId="{ADFC5E95-3CD5-46D6-BA7C-8FAE663C736F}" destId="{E27B208B-F5B4-49F6-881E-86FDE9295B8A}" srcOrd="0" destOrd="0" presId="urn:microsoft.com/office/officeart/2005/8/layout/lProcess3"/>
    <dgm:cxn modelId="{0F06675E-D9E6-4086-AE35-128B77A6822A}" type="presOf" srcId="{5961016A-7A0E-45EA-BE68-2D67468175E1}" destId="{5CAB935F-8669-4FA5-B362-8897D26F2789}" srcOrd="0" destOrd="0" presId="urn:microsoft.com/office/officeart/2005/8/layout/lProcess3"/>
    <dgm:cxn modelId="{EEF36B4F-9F9E-41D6-B7C7-13E6747F5E96}" srcId="{06ADB9D3-1C02-45F4-888A-0097D17C83B3}" destId="{DEC0EBE8-BD50-46B4-915D-54793FB727ED}" srcOrd="1" destOrd="0" parTransId="{F66F7790-D95C-4761-AEBB-64A74E76E7D5}" sibTransId="{78107C82-A692-4FFE-9514-3814D278121C}"/>
    <dgm:cxn modelId="{EB83B406-C0C8-4188-935F-416041EF2981}" srcId="{06ADB9D3-1C02-45F4-888A-0097D17C83B3}" destId="{ADFC5E95-3CD5-46D6-BA7C-8FAE663C736F}" srcOrd="0" destOrd="0" parTransId="{E92DA99A-08A0-4811-86F7-F56E430D2B7C}" sibTransId="{FC14F6AA-544C-4D2A-B274-33BC5FC3BE25}"/>
    <dgm:cxn modelId="{7AA96500-3A41-47E7-9AFF-392B6D1E9DA7}" type="presOf" srcId="{83686D69-512C-4862-9DAA-6EADC1CF8C00}" destId="{B72253C5-59D1-4455-BBF7-71B2425C2C2B}" srcOrd="0" destOrd="0" presId="urn:microsoft.com/office/officeart/2005/8/layout/lProcess3"/>
    <dgm:cxn modelId="{803B2D20-DD0C-450C-ABDD-D4BA9D40BB8E}" type="presOf" srcId="{A13F7648-E1B9-4D4A-AD8B-2D2255C892CA}" destId="{CA5ED50E-6E53-4639-B82A-7E032FBDA84F}" srcOrd="0" destOrd="0" presId="urn:microsoft.com/office/officeart/2005/8/layout/lProcess3"/>
    <dgm:cxn modelId="{ED84E9AC-24C3-4252-9A5B-630512D741E7}" type="presOf" srcId="{30CF5A66-B6D5-4ADE-A8AA-6C0F96B06BE8}" destId="{4673C72E-5E6F-459C-B341-DD1D0D0B9133}" srcOrd="0" destOrd="0" presId="urn:microsoft.com/office/officeart/2005/8/layout/lProcess3"/>
    <dgm:cxn modelId="{0A3F9344-5133-4EFF-BA4B-C02F10345E12}" srcId="{30CF5A66-B6D5-4ADE-A8AA-6C0F96B06BE8}" destId="{06ADB9D3-1C02-45F4-888A-0097D17C83B3}" srcOrd="1" destOrd="0" parTransId="{6FF766ED-B403-4BD9-9C15-68A278C477FA}" sibTransId="{C2C2F0D9-D9DF-455F-8D57-7E22E90F03CE}"/>
    <dgm:cxn modelId="{EDCA4FF6-D798-44B7-AA3D-2F6B32BB6311}" srcId="{5961016A-7A0E-45EA-BE68-2D67468175E1}" destId="{83686D69-512C-4862-9DAA-6EADC1CF8C00}" srcOrd="1" destOrd="0" parTransId="{2C492719-B084-49BC-BF5C-6C0102E798A3}" sibTransId="{A9B20BD3-9AA1-424B-9AF7-828519BA621D}"/>
    <dgm:cxn modelId="{B72C205F-DB6C-49FB-9942-A3D9CA3C568C}" type="presOf" srcId="{06ADB9D3-1C02-45F4-888A-0097D17C83B3}" destId="{221501C1-AB8A-464C-8FA7-19E86C2170B7}" srcOrd="0" destOrd="0" presId="urn:microsoft.com/office/officeart/2005/8/layout/lProcess3"/>
    <dgm:cxn modelId="{B2F933DC-80FA-4918-BC35-51693AEC97FB}" type="presOf" srcId="{DEC0EBE8-BD50-46B4-915D-54793FB727ED}" destId="{709D9FF9-5E32-43C1-B3DA-AA4D0480BE6B}" srcOrd="0" destOrd="0" presId="urn:microsoft.com/office/officeart/2005/8/layout/lProcess3"/>
    <dgm:cxn modelId="{0F732CAA-1D42-4081-BE49-78E4A91CB361}" srcId="{30CF5A66-B6D5-4ADE-A8AA-6C0F96B06BE8}" destId="{5961016A-7A0E-45EA-BE68-2D67468175E1}" srcOrd="0" destOrd="0" parTransId="{97505E75-DCF8-4B00-9958-34EB0EA1C9B9}" sibTransId="{41972D1B-667E-487E-8246-D5D9E1177900}"/>
    <dgm:cxn modelId="{D42F4102-9C40-4650-BEA9-4AAE48E7CF86}" srcId="{5961016A-7A0E-45EA-BE68-2D67468175E1}" destId="{A13F7648-E1B9-4D4A-AD8B-2D2255C892CA}" srcOrd="0" destOrd="0" parTransId="{8371868C-52E2-409C-8552-EDEBCF8A5CE4}" sibTransId="{EA6F8B22-27FA-4A2F-A524-59EF8876A6E4}"/>
    <dgm:cxn modelId="{F385625F-8359-45CB-9C83-6737CBF8224F}" type="presParOf" srcId="{4673C72E-5E6F-459C-B341-DD1D0D0B9133}" destId="{3E498F4B-397F-43C9-ADEE-08E6533D923D}" srcOrd="0" destOrd="0" presId="urn:microsoft.com/office/officeart/2005/8/layout/lProcess3"/>
    <dgm:cxn modelId="{2D127659-3CD8-46B3-8A98-E1AC51E26F72}" type="presParOf" srcId="{3E498F4B-397F-43C9-ADEE-08E6533D923D}" destId="{5CAB935F-8669-4FA5-B362-8897D26F2789}" srcOrd="0" destOrd="0" presId="urn:microsoft.com/office/officeart/2005/8/layout/lProcess3"/>
    <dgm:cxn modelId="{FA5736B4-165A-4768-A771-E5EEAA9A602C}" type="presParOf" srcId="{3E498F4B-397F-43C9-ADEE-08E6533D923D}" destId="{773FDBA1-CA8B-4C51-89A8-D0DE418F3EE8}" srcOrd="1" destOrd="0" presId="urn:microsoft.com/office/officeart/2005/8/layout/lProcess3"/>
    <dgm:cxn modelId="{B05FFE13-9BB0-4ED1-8766-F21C3DF5F62B}" type="presParOf" srcId="{3E498F4B-397F-43C9-ADEE-08E6533D923D}" destId="{CA5ED50E-6E53-4639-B82A-7E032FBDA84F}" srcOrd="2" destOrd="0" presId="urn:microsoft.com/office/officeart/2005/8/layout/lProcess3"/>
    <dgm:cxn modelId="{D1C2AAC0-9D3A-4CF9-83C7-31CF9B677AB8}" type="presParOf" srcId="{3E498F4B-397F-43C9-ADEE-08E6533D923D}" destId="{266FDF8F-29FF-432C-A83E-37369AEC8E20}" srcOrd="3" destOrd="0" presId="urn:microsoft.com/office/officeart/2005/8/layout/lProcess3"/>
    <dgm:cxn modelId="{DA21A42B-A5F7-4B95-A692-2836613CC340}" type="presParOf" srcId="{3E498F4B-397F-43C9-ADEE-08E6533D923D}" destId="{B72253C5-59D1-4455-BBF7-71B2425C2C2B}" srcOrd="4" destOrd="0" presId="urn:microsoft.com/office/officeart/2005/8/layout/lProcess3"/>
    <dgm:cxn modelId="{A3401BAD-9ED9-4A1A-8560-1A6D97D1DC72}" type="presParOf" srcId="{4673C72E-5E6F-459C-B341-DD1D0D0B9133}" destId="{162FCE81-17EC-4AFE-8A22-19AF9A91FEB2}" srcOrd="1" destOrd="0" presId="urn:microsoft.com/office/officeart/2005/8/layout/lProcess3"/>
    <dgm:cxn modelId="{506766F2-FFBE-41B9-BB48-F00EC4E9CFF8}" type="presParOf" srcId="{4673C72E-5E6F-459C-B341-DD1D0D0B9133}" destId="{4BC6DA15-5BD8-41DD-BE4D-0AD743CF53A7}" srcOrd="2" destOrd="0" presId="urn:microsoft.com/office/officeart/2005/8/layout/lProcess3"/>
    <dgm:cxn modelId="{B404D42F-7B3D-4F64-8E43-DA5CEB9A3908}" type="presParOf" srcId="{4BC6DA15-5BD8-41DD-BE4D-0AD743CF53A7}" destId="{221501C1-AB8A-464C-8FA7-19E86C2170B7}" srcOrd="0" destOrd="0" presId="urn:microsoft.com/office/officeart/2005/8/layout/lProcess3"/>
    <dgm:cxn modelId="{F40F6949-553C-4B3F-A50F-7DDAE1C9F025}" type="presParOf" srcId="{4BC6DA15-5BD8-41DD-BE4D-0AD743CF53A7}" destId="{7002DCB5-407C-4B0B-A60B-D84EFC0F9D8D}" srcOrd="1" destOrd="0" presId="urn:microsoft.com/office/officeart/2005/8/layout/lProcess3"/>
    <dgm:cxn modelId="{70399FC2-E04D-4433-9E8C-3F9FE6B6DF87}" type="presParOf" srcId="{4BC6DA15-5BD8-41DD-BE4D-0AD743CF53A7}" destId="{E27B208B-F5B4-49F6-881E-86FDE9295B8A}" srcOrd="2" destOrd="0" presId="urn:microsoft.com/office/officeart/2005/8/layout/lProcess3"/>
    <dgm:cxn modelId="{EB886660-B885-4260-8A63-BB726E5B0991}" type="presParOf" srcId="{4BC6DA15-5BD8-41DD-BE4D-0AD743CF53A7}" destId="{44C0AB1F-23BF-46C7-9810-05DA1AF63EAF}" srcOrd="3" destOrd="0" presId="urn:microsoft.com/office/officeart/2005/8/layout/lProcess3"/>
    <dgm:cxn modelId="{264FC973-1FBF-4FC1-94A6-509161393874}" type="presParOf" srcId="{4BC6DA15-5BD8-41DD-BE4D-0AD743CF53A7}" destId="{709D9FF9-5E32-43C1-B3DA-AA4D0480BE6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4_2" csCatId="accent4" phldr="1"/>
      <dgm:spPr/>
      <dgm:t>
        <a:bodyPr/>
        <a:lstStyle/>
        <a:p>
          <a:endParaRPr lang="en-US"/>
        </a:p>
      </dgm:t>
    </dgm:pt>
    <dgm:pt modelId="{03C390C1-1BFA-4626-B1C2-41C5216B915B}">
      <dgm:prSet phldrT="[Text]" custT="1"/>
      <dgm:spPr/>
      <dgm:t>
        <a:bodyPr/>
        <a:lstStyle/>
        <a:p>
          <a:r>
            <a:rPr lang="en-US" sz="1800" dirty="0" smtClean="0"/>
            <a:t>Windows</a:t>
          </a:r>
        </a:p>
        <a:p>
          <a:r>
            <a:rPr lang="en-US" sz="1800" dirty="0" smtClean="0"/>
            <a:t> 7, 8.1, 10</a:t>
          </a:r>
          <a:endParaRPr lang="en-US" sz="1800" dirty="0"/>
        </a:p>
      </dgm:t>
    </dgm:pt>
    <dgm:pt modelId="{89CAC95F-DF48-45D0-BD75-6C4B7E3D34EB}" type="parTrans" cxnId="{F15B1C26-89F0-4AB6-99D3-A6CC2BCEA967}">
      <dgm:prSet/>
      <dgm:spPr/>
      <dgm:t>
        <a:bodyPr/>
        <a:lstStyle/>
        <a:p>
          <a:endParaRPr lang="en-US"/>
        </a:p>
      </dgm:t>
    </dgm:pt>
    <dgm:pt modelId="{D49C39E0-FB51-4F2E-8AD7-925A61568B60}" type="sibTrans" cxnId="{F15B1C26-89F0-4AB6-99D3-A6CC2BCEA967}">
      <dgm:prSet/>
      <dgm:spPr/>
      <dgm:t>
        <a:bodyPr/>
        <a:lstStyle/>
        <a:p>
          <a:endParaRPr lang="en-US"/>
        </a:p>
      </dgm:t>
    </dgm:pt>
    <dgm:pt modelId="{E0023573-B5EC-40BE-AAD1-345582E70236}">
      <dgm:prSet phldrT="[Text]" custT="1"/>
      <dgm:spPr/>
      <dgm:t>
        <a:bodyPr/>
        <a:lstStyle/>
        <a:p>
          <a:r>
            <a:rPr lang="en-US" sz="1800" dirty="0" smtClean="0"/>
            <a:t>Firefox ESR-45 (32 bit)</a:t>
          </a:r>
          <a:endParaRPr lang="en-US" sz="1800" dirty="0"/>
        </a:p>
      </dgm:t>
    </dgm:pt>
    <dgm:pt modelId="{9CF112DF-59D5-4652-92E1-22DF5A60B974}" type="parTrans" cxnId="{60A958BC-E679-41B9-B76D-F62D415A0A4C}">
      <dgm:prSet/>
      <dgm:spPr/>
      <dgm:t>
        <a:bodyPr/>
        <a:lstStyle/>
        <a:p>
          <a:endParaRPr lang="en-US" dirty="0"/>
        </a:p>
      </dgm:t>
    </dgm:pt>
    <dgm:pt modelId="{BC4ECF86-98FA-4963-A3BD-9393E57C467B}" type="sibTrans" cxnId="{60A958BC-E679-41B9-B76D-F62D415A0A4C}">
      <dgm:prSet/>
      <dgm:spPr/>
      <dgm:t>
        <a:bodyPr/>
        <a:lstStyle/>
        <a:p>
          <a:endParaRPr lang="en-US"/>
        </a:p>
      </dgm:t>
    </dgm:pt>
    <dgm:pt modelId="{9592D10F-6978-49AF-B189-552BC7847D40}">
      <dgm:prSet phldrT="[Text]" custT="1"/>
      <dgm:spPr/>
      <dgm:t>
        <a:bodyPr/>
        <a:lstStyle/>
        <a:p>
          <a:r>
            <a:rPr lang="en-US" sz="1800" dirty="0" smtClean="0"/>
            <a:t>Install Java 1.8 </a:t>
          </a:r>
        </a:p>
        <a:p>
          <a:r>
            <a:rPr lang="en-US" sz="1800" dirty="0" smtClean="0"/>
            <a:t>Turnoff popup blockers </a:t>
          </a:r>
        </a:p>
        <a:p>
          <a:r>
            <a:rPr lang="en-US" sz="1800" dirty="0" smtClean="0"/>
            <a:t>Set trusted sites</a:t>
          </a:r>
          <a:endParaRPr lang="en-US" sz="1800" dirty="0"/>
        </a:p>
      </dgm:t>
    </dgm:pt>
    <dgm:pt modelId="{13BA5B5D-8D45-4701-B984-4693B8CCDA4E}" type="parTrans" cxnId="{9170D657-41FC-4FD2-8A53-AE44143FAD82}">
      <dgm:prSet/>
      <dgm:spPr/>
      <dgm:t>
        <a:bodyPr/>
        <a:lstStyle/>
        <a:p>
          <a:endParaRPr lang="en-US" dirty="0"/>
        </a:p>
      </dgm:t>
    </dgm:pt>
    <dgm:pt modelId="{0381BB59-2BBC-4B52-9658-70BCF688A94C}" type="sibTrans" cxnId="{9170D657-41FC-4FD2-8A53-AE44143FAD82}">
      <dgm:prSet/>
      <dgm:spPr/>
      <dgm:t>
        <a:bodyPr/>
        <a:lstStyle/>
        <a:p>
          <a:endParaRPr lang="en-US"/>
        </a:p>
      </dgm:t>
    </dgm:pt>
    <dgm:pt modelId="{05A4E796-90CE-494B-B5E7-336C3ECF4C19}">
      <dgm:prSet phldrT="[Text]" custT="1"/>
      <dgm:spPr/>
      <dgm:t>
        <a:bodyPr/>
        <a:lstStyle/>
        <a:p>
          <a:r>
            <a:rPr lang="en-US" sz="1800" dirty="0" smtClean="0"/>
            <a:t>Thin Client Systems will require additional support with TN configuration.</a:t>
          </a:r>
          <a:endParaRPr lang="en-US" sz="1800" dirty="0"/>
        </a:p>
      </dgm:t>
    </dgm:pt>
    <dgm:pt modelId="{9A0A26C0-1792-484F-889C-80C3F3066807}" type="parTrans" cxnId="{494573F6-C449-49AE-A100-0931D6C3B13C}">
      <dgm:prSet/>
      <dgm:spPr/>
      <dgm:t>
        <a:bodyPr/>
        <a:lstStyle/>
        <a:p>
          <a:endParaRPr lang="en-US" dirty="0"/>
        </a:p>
      </dgm:t>
    </dgm:pt>
    <dgm:pt modelId="{618BF1F2-9180-4286-9FCF-0AB60048FF22}" type="sibTrans" cxnId="{494573F6-C449-49AE-A100-0931D6C3B13C}">
      <dgm:prSet/>
      <dgm:spPr/>
      <dgm:t>
        <a:bodyPr/>
        <a:lstStyle/>
        <a:p>
          <a:endParaRPr lang="en-US"/>
        </a:p>
      </dgm:t>
    </dgm:pt>
    <dgm:pt modelId="{190AC0CA-9CFE-427C-A63A-8AA974685263}">
      <dgm:prSet phldrT="[Text]"/>
      <dgm:spPr/>
      <dgm:t>
        <a:bodyPr/>
        <a:lstStyle/>
        <a:p>
          <a:r>
            <a:rPr lang="en-US" dirty="0" smtClean="0"/>
            <a:t>Operating System</a:t>
          </a:r>
          <a:endParaRPr lang="en-US" dirty="0"/>
        </a:p>
      </dgm:t>
    </dgm:pt>
    <dgm:pt modelId="{4086713F-A9D5-49FE-8212-0B46875840A2}" type="parTrans" cxnId="{3604B873-91CE-490C-8117-3C37B893CACC}">
      <dgm:prSet/>
      <dgm:spPr/>
      <dgm:t>
        <a:bodyPr/>
        <a:lstStyle/>
        <a:p>
          <a:endParaRPr lang="en-US"/>
        </a:p>
      </dgm:t>
    </dgm:pt>
    <dgm:pt modelId="{A74848A0-A425-4CFC-845E-5B1C5A59C76F}" type="sibTrans" cxnId="{3604B873-91CE-490C-8117-3C37B893CACC}">
      <dgm:prSet/>
      <dgm:spPr/>
      <dgm:t>
        <a:bodyPr/>
        <a:lstStyle/>
        <a:p>
          <a:endParaRPr lang="en-US"/>
        </a:p>
      </dgm:t>
    </dgm:pt>
    <dgm:pt modelId="{BEAF370E-23B9-43A0-A879-2110AAB80311}">
      <dgm:prSet phldrT="[Text]"/>
      <dgm:spPr/>
      <dgm:t>
        <a:bodyPr/>
        <a:lstStyle/>
        <a:p>
          <a:r>
            <a:rPr lang="en-US" dirty="0" smtClean="0"/>
            <a:t>Platform</a:t>
          </a:r>
          <a:endParaRPr lang="en-US" dirty="0"/>
        </a:p>
      </dgm:t>
    </dgm:pt>
    <dgm:pt modelId="{9327FCD5-9349-4870-AF10-7F86F577BD97}" type="parTrans" cxnId="{AE95F7E2-1361-4ECC-8E50-9E0985871603}">
      <dgm:prSet/>
      <dgm:spPr/>
      <dgm:t>
        <a:bodyPr/>
        <a:lstStyle/>
        <a:p>
          <a:endParaRPr lang="en-US"/>
        </a:p>
      </dgm:t>
    </dgm:pt>
    <dgm:pt modelId="{1EB0ABFC-B074-4262-9677-73E754B423EA}" type="sibTrans" cxnId="{AE95F7E2-1361-4ECC-8E50-9E0985871603}">
      <dgm:prSet/>
      <dgm:spPr/>
      <dgm:t>
        <a:bodyPr/>
        <a:lstStyle/>
        <a:p>
          <a:endParaRPr lang="en-US"/>
        </a:p>
      </dgm:t>
    </dgm:pt>
    <dgm:pt modelId="{56FFD90F-7715-48B4-B029-497547B586FB}">
      <dgm:prSet phldrT="[Text]"/>
      <dgm:spPr/>
      <dgm:t>
        <a:bodyPr/>
        <a:lstStyle/>
        <a:p>
          <a:r>
            <a:rPr lang="en-US" dirty="0" smtClean="0"/>
            <a:t>Additional Considerations</a:t>
          </a:r>
          <a:endParaRPr lang="en-US" dirty="0"/>
        </a:p>
      </dgm:t>
    </dgm:pt>
    <dgm:pt modelId="{3C6A0EBA-5762-4D74-B041-F411968EA846}" type="parTrans" cxnId="{A9CA890D-BD5C-4990-8AEC-F774A1F1CBB9}">
      <dgm:prSet/>
      <dgm:spPr/>
      <dgm:t>
        <a:bodyPr/>
        <a:lstStyle/>
        <a:p>
          <a:endParaRPr lang="en-US"/>
        </a:p>
      </dgm:t>
    </dgm:pt>
    <dgm:pt modelId="{B74323D8-E27C-41D1-B7F0-98022BDAB0E6}" type="sibTrans" cxnId="{A9CA890D-BD5C-4990-8AEC-F774A1F1CBB9}">
      <dgm:prSet/>
      <dgm:spPr/>
      <dgm:t>
        <a:bodyPr/>
        <a:lstStyle/>
        <a:p>
          <a:endParaRPr lang="en-US"/>
        </a:p>
      </dgm:t>
    </dgm:pt>
    <dgm:pt modelId="{3BBC0E94-D1DC-456B-A9E8-678D91AA4AB7}">
      <dgm:prSet phldrT="[Text]" custT="1"/>
      <dgm:spPr/>
      <dgm:t>
        <a:bodyPr/>
        <a:lstStyle/>
        <a:p>
          <a:r>
            <a:rPr lang="en-US" sz="1800" dirty="0" smtClean="0"/>
            <a:t>TN Desktop App</a:t>
          </a:r>
          <a:endParaRPr lang="en-US" sz="1800" dirty="0"/>
        </a:p>
      </dgm:t>
    </dgm:pt>
    <dgm:pt modelId="{126EB6BD-7B2E-4ED6-AA94-0E6EEECB5A5E}" type="parTrans" cxnId="{573129CB-CEE5-4FF7-B1B2-248E9D7AB024}">
      <dgm:prSet/>
      <dgm:spPr/>
      <dgm:t>
        <a:bodyPr/>
        <a:lstStyle/>
        <a:p>
          <a:endParaRPr lang="en-US" dirty="0"/>
        </a:p>
      </dgm:t>
    </dgm:pt>
    <dgm:pt modelId="{E98F8B64-D7E9-4A87-A9C6-16E5811242B0}" type="sibTrans" cxnId="{573129CB-CEE5-4FF7-B1B2-248E9D7AB024}">
      <dgm:prSet/>
      <dgm:spPr/>
      <dgm:t>
        <a:bodyPr/>
        <a:lstStyle/>
        <a:p>
          <a:endParaRPr lang="en-US"/>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t>
        <a:bodyPr/>
        <a:lstStyle/>
        <a:p>
          <a:endParaRPr lang="en-US"/>
        </a:p>
      </dgm:t>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dgm:presLayoutVars>
          <dgm:chPref val="3"/>
        </dgm:presLayoutVars>
      </dgm:prSet>
      <dgm:spPr/>
      <dgm:t>
        <a:bodyPr/>
        <a:lstStyle/>
        <a:p>
          <a:endParaRPr lang="en-US"/>
        </a:p>
      </dgm:t>
    </dgm:pt>
    <dgm:pt modelId="{D3463288-32E9-4F87-89D7-61465FD8173A}" type="pres">
      <dgm:prSet presAssocID="{03C390C1-1BFA-4626-B1C2-41C5216B915B}" presName="hierChild2" presStyleCnt="0"/>
      <dgm:spPr/>
    </dgm:pt>
    <dgm:pt modelId="{26584F9E-A21C-4304-B283-15A20EB87CB2}" type="pres">
      <dgm:prSet presAssocID="{9CF112DF-59D5-4652-92E1-22DF5A60B974}" presName="Name25" presStyleLbl="parChTrans1D2" presStyleIdx="0" presStyleCnt="2"/>
      <dgm:spPr/>
      <dgm:t>
        <a:bodyPr/>
        <a:lstStyle/>
        <a:p>
          <a:endParaRPr lang="en-US"/>
        </a:p>
      </dgm:t>
    </dgm:pt>
    <dgm:pt modelId="{00276685-DDEB-46A1-8E4D-E73F90233C64}" type="pres">
      <dgm:prSet presAssocID="{9CF112DF-59D5-4652-92E1-22DF5A60B974}" presName="connTx" presStyleLbl="parChTrans1D2" presStyleIdx="0" presStyleCnt="2"/>
      <dgm:spPr/>
      <dgm:t>
        <a:bodyPr/>
        <a:lstStyle/>
        <a:p>
          <a:endParaRPr lang="en-US"/>
        </a:p>
      </dgm:t>
    </dgm:pt>
    <dgm:pt modelId="{F0BA9FDD-7A6F-4C9D-924A-6A98E85DA724}" type="pres">
      <dgm:prSet presAssocID="{E0023573-B5EC-40BE-AAD1-345582E70236}" presName="Name30" presStyleCnt="0"/>
      <dgm:spPr/>
    </dgm:pt>
    <dgm:pt modelId="{BF98E425-F5B1-4EEC-9007-CEDFBF343B7F}" type="pres">
      <dgm:prSet presAssocID="{E0023573-B5EC-40BE-AAD1-345582E70236}" presName="level2Shape" presStyleLbl="node2" presStyleIdx="0" presStyleCnt="2"/>
      <dgm:spPr/>
      <dgm:t>
        <a:bodyPr/>
        <a:lstStyle/>
        <a:p>
          <a:endParaRPr lang="en-US"/>
        </a:p>
      </dgm:t>
    </dgm:pt>
    <dgm:pt modelId="{FAC2235E-65CB-443C-8B77-1EC1111BC4C6}" type="pres">
      <dgm:prSet presAssocID="{E0023573-B5EC-40BE-AAD1-345582E70236}" presName="hierChild3" presStyleCnt="0"/>
      <dgm:spPr/>
    </dgm:pt>
    <dgm:pt modelId="{00495B19-3F7E-4115-BA5F-192A78006A1E}" type="pres">
      <dgm:prSet presAssocID="{13BA5B5D-8D45-4701-B984-4693B8CCDA4E}" presName="Name25" presStyleLbl="parChTrans1D3" presStyleIdx="0" presStyleCnt="2"/>
      <dgm:spPr/>
      <dgm:t>
        <a:bodyPr/>
        <a:lstStyle/>
        <a:p>
          <a:endParaRPr lang="en-US"/>
        </a:p>
      </dgm:t>
    </dgm:pt>
    <dgm:pt modelId="{7BF7FB41-8A38-443E-BD41-1CB232DA848F}" type="pres">
      <dgm:prSet presAssocID="{13BA5B5D-8D45-4701-B984-4693B8CCDA4E}" presName="connTx" presStyleLbl="parChTrans1D3" presStyleIdx="0" presStyleCnt="2"/>
      <dgm:spPr/>
      <dgm:t>
        <a:bodyPr/>
        <a:lstStyle/>
        <a:p>
          <a:endParaRPr lang="en-US"/>
        </a:p>
      </dgm:t>
    </dgm:pt>
    <dgm:pt modelId="{A684F426-9288-4502-B45B-334E42D7A0B1}" type="pres">
      <dgm:prSet presAssocID="{9592D10F-6978-49AF-B189-552BC7847D40}" presName="Name30" presStyleCnt="0"/>
      <dgm:spPr/>
    </dgm:pt>
    <dgm:pt modelId="{98ABBDB8-40C0-4CF3-9E63-E89B35A507E3}" type="pres">
      <dgm:prSet presAssocID="{9592D10F-6978-49AF-B189-552BC7847D40}" presName="level2Shape" presStyleLbl="node3" presStyleIdx="0" presStyleCnt="2" custScaleX="136373" custScaleY="159896"/>
      <dgm:spPr/>
      <dgm:t>
        <a:bodyPr/>
        <a:lstStyle/>
        <a:p>
          <a:endParaRPr lang="en-US"/>
        </a:p>
      </dgm:t>
    </dgm:pt>
    <dgm:pt modelId="{3A782A92-661D-401A-B9CC-1CD701E75A85}" type="pres">
      <dgm:prSet presAssocID="{9592D10F-6978-49AF-B189-552BC7847D40}" presName="hierChild3" presStyleCnt="0"/>
      <dgm:spPr/>
    </dgm:pt>
    <dgm:pt modelId="{F84D3A9A-DCF8-4B68-A446-02BA9841998C}" type="pres">
      <dgm:prSet presAssocID="{126EB6BD-7B2E-4ED6-AA94-0E6EEECB5A5E}" presName="Name25" presStyleLbl="parChTrans1D2" presStyleIdx="1" presStyleCnt="2"/>
      <dgm:spPr/>
      <dgm:t>
        <a:bodyPr/>
        <a:lstStyle/>
        <a:p>
          <a:endParaRPr lang="en-US"/>
        </a:p>
      </dgm:t>
    </dgm:pt>
    <dgm:pt modelId="{6D5EA056-818A-4256-87D4-1DA1C0FB5BAF}" type="pres">
      <dgm:prSet presAssocID="{126EB6BD-7B2E-4ED6-AA94-0E6EEECB5A5E}" presName="connTx" presStyleLbl="parChTrans1D2" presStyleIdx="1" presStyleCnt="2"/>
      <dgm:spPr/>
      <dgm:t>
        <a:bodyPr/>
        <a:lstStyle/>
        <a:p>
          <a:endParaRPr lang="en-US"/>
        </a:p>
      </dgm:t>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1" presStyleCnt="2"/>
      <dgm:spPr/>
      <dgm:t>
        <a:bodyPr/>
        <a:lstStyle/>
        <a:p>
          <a:endParaRPr lang="en-US"/>
        </a:p>
      </dgm:t>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1" presStyleCnt="2"/>
      <dgm:spPr/>
      <dgm:t>
        <a:bodyPr/>
        <a:lstStyle/>
        <a:p>
          <a:endParaRPr lang="en-US"/>
        </a:p>
      </dgm:t>
    </dgm:pt>
    <dgm:pt modelId="{75E8CAE2-CDC7-482D-A8BF-7CD365609787}" type="pres">
      <dgm:prSet presAssocID="{9A0A26C0-1792-484F-889C-80C3F3066807}" presName="connTx" presStyleLbl="parChTrans1D3" presStyleIdx="1" presStyleCnt="2"/>
      <dgm:spPr/>
      <dgm:t>
        <a:bodyPr/>
        <a:lstStyle/>
        <a:p>
          <a:endParaRPr lang="en-US"/>
        </a:p>
      </dgm:t>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1" presStyleCnt="2" custScaleX="134800" custScaleY="202836"/>
      <dgm:spPr/>
      <dgm:t>
        <a:bodyPr/>
        <a:lstStyle/>
        <a:p>
          <a:endParaRPr lang="en-US"/>
        </a:p>
      </dgm:t>
    </dgm:pt>
    <dgm:pt modelId="{6E5CC6F7-95AD-4926-95AA-2F1055B3D982}" type="pres">
      <dgm:prSet presAssocID="{05A4E796-90CE-494B-B5E7-336C3ECF4C19}"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dgm:spPr/>
      <dgm:t>
        <a:bodyPr/>
        <a:lstStyle/>
        <a:p>
          <a:endParaRPr lang="en-US"/>
        </a:p>
      </dgm:t>
    </dgm:pt>
    <dgm:pt modelId="{06A50A6C-47A5-4FB3-AFA1-DCBE9BD97B1A}" type="pres">
      <dgm:prSet presAssocID="{190AC0CA-9CFE-427C-A63A-8AA974685263}" presName="bgRectTx" presStyleLbl="bgShp" presStyleIdx="0" presStyleCnt="3">
        <dgm:presLayoutVars>
          <dgm:bulletEnabled val="1"/>
        </dgm:presLayoutVars>
      </dgm:prSet>
      <dgm:spPr/>
      <dgm:t>
        <a:bodyPr/>
        <a:lstStyle/>
        <a:p>
          <a:endParaRPr lang="en-US"/>
        </a:p>
      </dgm:t>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custLinFactNeighborX="-449" custLinFactNeighborY="-4536"/>
      <dgm:spPr/>
      <dgm:t>
        <a:bodyPr/>
        <a:lstStyle/>
        <a:p>
          <a:endParaRPr lang="en-US"/>
        </a:p>
      </dgm:t>
    </dgm:pt>
    <dgm:pt modelId="{199DC1C7-32BF-46D9-848E-27C03995D698}" type="pres">
      <dgm:prSet presAssocID="{BEAF370E-23B9-43A0-A879-2110AAB80311}" presName="bgRectTx" presStyleLbl="bgShp" presStyleIdx="1" presStyleCnt="3">
        <dgm:presLayoutVars>
          <dgm:bulletEnabled val="1"/>
        </dgm:presLayoutVars>
      </dgm:prSet>
      <dgm:spPr/>
      <dgm:t>
        <a:bodyPr/>
        <a:lstStyle/>
        <a:p>
          <a:endParaRPr lang="en-US"/>
        </a:p>
      </dgm:t>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custScaleX="132539"/>
      <dgm:spPr/>
      <dgm:t>
        <a:bodyPr/>
        <a:lstStyle/>
        <a:p>
          <a:endParaRPr lang="en-US"/>
        </a:p>
      </dgm:t>
    </dgm:pt>
    <dgm:pt modelId="{A7B189AD-C9EF-4986-9B9D-FC69226415F1}" type="pres">
      <dgm:prSet presAssocID="{56FFD90F-7715-48B4-B029-497547B586FB}" presName="bgRectTx" presStyleLbl="bgShp" presStyleIdx="2" presStyleCnt="3">
        <dgm:presLayoutVars>
          <dgm:bulletEnabled val="1"/>
        </dgm:presLayoutVars>
      </dgm:prSet>
      <dgm:spPr/>
      <dgm:t>
        <a:bodyPr/>
        <a:lstStyle/>
        <a:p>
          <a:endParaRPr lang="en-US"/>
        </a:p>
      </dgm:t>
    </dgm:pt>
  </dgm:ptLst>
  <dgm:cxnLst>
    <dgm:cxn modelId="{38A378B2-58BD-4176-8D5E-977E288CD433}" type="presOf" srcId="{9CF112DF-59D5-4652-92E1-22DF5A60B974}" destId="{26584F9E-A21C-4304-B283-15A20EB87CB2}" srcOrd="0" destOrd="0" presId="urn:microsoft.com/office/officeart/2005/8/layout/hierarchy5"/>
    <dgm:cxn modelId="{AE95F7E2-1361-4ECC-8E50-9E0985871603}" srcId="{4C04F32E-E94C-4C75-85C1-517920EBE6F4}" destId="{BEAF370E-23B9-43A0-A879-2110AAB80311}" srcOrd="2" destOrd="0" parTransId="{9327FCD5-9349-4870-AF10-7F86F577BD97}" sibTransId="{1EB0ABFC-B074-4262-9677-73E754B423EA}"/>
    <dgm:cxn modelId="{EA9A343F-4E5C-43CC-A210-E85725939E16}" type="presOf" srcId="{3BBC0E94-D1DC-456B-A9E8-678D91AA4AB7}" destId="{D01A1BB0-91A3-468D-AF11-BB59A00A45EE}" srcOrd="0" destOrd="0" presId="urn:microsoft.com/office/officeart/2005/8/layout/hierarchy5"/>
    <dgm:cxn modelId="{58A070ED-ABD6-4F96-8A25-529F0B50DB2C}" type="presOf" srcId="{BEAF370E-23B9-43A0-A879-2110AAB80311}" destId="{4E8483D1-70EF-486C-A2B1-0A1512AE0CE6}" srcOrd="0" destOrd="0" presId="urn:microsoft.com/office/officeart/2005/8/layout/hierarchy5"/>
    <dgm:cxn modelId="{D42166D4-EAB5-4E2A-BA7C-201B839CBE51}" type="presOf" srcId="{9A0A26C0-1792-484F-889C-80C3F3066807}" destId="{185E8EE9-EF5D-4DC6-B577-8A6C1506C185}" srcOrd="0" destOrd="0" presId="urn:microsoft.com/office/officeart/2005/8/layout/hierarchy5"/>
    <dgm:cxn modelId="{79D46778-DA3F-486E-9EF2-32F1F05015AC}" type="presOf" srcId="{05A4E796-90CE-494B-B5E7-336C3ECF4C19}" destId="{F2F324D7-64DF-4F5C-BF18-A9CA301650B8}" srcOrd="0" destOrd="0" presId="urn:microsoft.com/office/officeart/2005/8/layout/hierarchy5"/>
    <dgm:cxn modelId="{03BE6D6C-5B1B-4598-95DE-669DC02459DF}" type="presOf" srcId="{03C390C1-1BFA-4626-B1C2-41C5216B915B}" destId="{C9F2A395-E3B2-44AC-A77F-468A181E03B6}" srcOrd="0" destOrd="0" presId="urn:microsoft.com/office/officeart/2005/8/layout/hierarchy5"/>
    <dgm:cxn modelId="{591EB4A9-25A1-41DE-870E-5047E0291B4A}" type="presOf" srcId="{E0023573-B5EC-40BE-AAD1-345582E70236}" destId="{BF98E425-F5B1-4EEC-9007-CEDFBF343B7F}" srcOrd="0" destOrd="0" presId="urn:microsoft.com/office/officeart/2005/8/layout/hierarchy5"/>
    <dgm:cxn modelId="{E26DAE83-BF79-437B-981B-63A63307A505}" type="presOf" srcId="{190AC0CA-9CFE-427C-A63A-8AA974685263}" destId="{EB2A05C2-2C2F-4F5A-AAF0-CB521DE8AC83}" srcOrd="0"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36FAF898-E424-4533-B431-9656A6E87820}" type="presOf" srcId="{BEAF370E-23B9-43A0-A879-2110AAB80311}" destId="{199DC1C7-32BF-46D9-848E-27C03995D698}" srcOrd="1" destOrd="0" presId="urn:microsoft.com/office/officeart/2005/8/layout/hierarchy5"/>
    <dgm:cxn modelId="{8E353F47-F8C7-438D-9ED0-70B32FC3B2BF}" type="presOf" srcId="{126EB6BD-7B2E-4ED6-AA94-0E6EEECB5A5E}" destId="{F84D3A9A-DCF8-4B68-A446-02BA9841998C}" srcOrd="0" destOrd="0" presId="urn:microsoft.com/office/officeart/2005/8/layout/hierarchy5"/>
    <dgm:cxn modelId="{A9CA890D-BD5C-4990-8AEC-F774A1F1CBB9}" srcId="{4C04F32E-E94C-4C75-85C1-517920EBE6F4}" destId="{56FFD90F-7715-48B4-B029-497547B586FB}" srcOrd="3" destOrd="0" parTransId="{3C6A0EBA-5762-4D74-B041-F411968EA846}" sibTransId="{B74323D8-E27C-41D1-B7F0-98022BDAB0E6}"/>
    <dgm:cxn modelId="{573129CB-CEE5-4FF7-B1B2-248E9D7AB024}" srcId="{03C390C1-1BFA-4626-B1C2-41C5216B915B}" destId="{3BBC0E94-D1DC-456B-A9E8-678D91AA4AB7}" srcOrd="1" destOrd="0" parTransId="{126EB6BD-7B2E-4ED6-AA94-0E6EEECB5A5E}" sibTransId="{E98F8B64-D7E9-4A87-A9C6-16E5811242B0}"/>
    <dgm:cxn modelId="{9DF9FACB-CA13-46D3-93EE-5BBCD921B77E}" type="presOf" srcId="{9CF112DF-59D5-4652-92E1-22DF5A60B974}" destId="{00276685-DDEB-46A1-8E4D-E73F90233C64}" srcOrd="1" destOrd="0" presId="urn:microsoft.com/office/officeart/2005/8/layout/hierarchy5"/>
    <dgm:cxn modelId="{75A1374A-7C85-497E-A2BE-9161CB76B6ED}" type="presOf" srcId="{56FFD90F-7715-48B4-B029-497547B586FB}" destId="{A7B189AD-C9EF-4986-9B9D-FC69226415F1}" srcOrd="1" destOrd="0" presId="urn:microsoft.com/office/officeart/2005/8/layout/hierarchy5"/>
    <dgm:cxn modelId="{957DACE1-E904-4057-AA8B-94687E5417E4}" type="presOf" srcId="{126EB6BD-7B2E-4ED6-AA94-0E6EEECB5A5E}" destId="{6D5EA056-818A-4256-87D4-1DA1C0FB5BAF}" srcOrd="1" destOrd="0" presId="urn:microsoft.com/office/officeart/2005/8/layout/hierarchy5"/>
    <dgm:cxn modelId="{489E8C20-F076-406E-BA1B-8DC992E7AFEC}" type="presOf" srcId="{13BA5B5D-8D45-4701-B984-4693B8CCDA4E}" destId="{7BF7FB41-8A38-443E-BD41-1CB232DA848F}" srcOrd="1" destOrd="0" presId="urn:microsoft.com/office/officeart/2005/8/layout/hierarchy5"/>
    <dgm:cxn modelId="{F15B1C26-89F0-4AB6-99D3-A6CC2BCEA967}" srcId="{4C04F32E-E94C-4C75-85C1-517920EBE6F4}" destId="{03C390C1-1BFA-4626-B1C2-41C5216B915B}" srcOrd="0" destOrd="0" parTransId="{89CAC95F-DF48-45D0-BD75-6C4B7E3D34EB}" sibTransId="{D49C39E0-FB51-4F2E-8AD7-925A61568B60}"/>
    <dgm:cxn modelId="{3645C971-1F5F-4A57-8F61-CAD2638DF5C2}" type="presOf" srcId="{13BA5B5D-8D45-4701-B984-4693B8CCDA4E}" destId="{00495B19-3F7E-4115-BA5F-192A78006A1E}" srcOrd="0" destOrd="0" presId="urn:microsoft.com/office/officeart/2005/8/layout/hierarchy5"/>
    <dgm:cxn modelId="{A4D8CC8C-79A5-4494-9ACC-AC329DE9F8C4}" type="presOf" srcId="{9A0A26C0-1792-484F-889C-80C3F3066807}" destId="{75E8CAE2-CDC7-482D-A8BF-7CD365609787}" srcOrd="1" destOrd="0" presId="urn:microsoft.com/office/officeart/2005/8/layout/hierarchy5"/>
    <dgm:cxn modelId="{23C4A4C4-85B6-4336-93DA-9E3139F33A19}" type="presOf" srcId="{56FFD90F-7715-48B4-B029-497547B586FB}" destId="{093D1D41-1B2E-4B3C-86B9-F65AB4895256}" srcOrd="0" destOrd="0" presId="urn:microsoft.com/office/officeart/2005/8/layout/hierarchy5"/>
    <dgm:cxn modelId="{38623C46-7A79-48AB-88FE-B356D18833A9}" type="presOf" srcId="{190AC0CA-9CFE-427C-A63A-8AA974685263}" destId="{06A50A6C-47A5-4FB3-AFA1-DCBE9BD97B1A}" srcOrd="1" destOrd="0" presId="urn:microsoft.com/office/officeart/2005/8/layout/hierarchy5"/>
    <dgm:cxn modelId="{9170D657-41FC-4FD2-8A53-AE44143FAD82}" srcId="{E0023573-B5EC-40BE-AAD1-345582E70236}" destId="{9592D10F-6978-49AF-B189-552BC7847D40}" srcOrd="0" destOrd="0" parTransId="{13BA5B5D-8D45-4701-B984-4693B8CCDA4E}" sibTransId="{0381BB59-2BBC-4B52-9658-70BCF688A94C}"/>
    <dgm:cxn modelId="{FB0C42CD-E607-4626-8365-D62661338B3F}" type="presOf" srcId="{9592D10F-6978-49AF-B189-552BC7847D40}" destId="{98ABBDB8-40C0-4CF3-9E63-E89B35A507E3}" srcOrd="0" destOrd="0" presId="urn:microsoft.com/office/officeart/2005/8/layout/hierarchy5"/>
    <dgm:cxn modelId="{60A958BC-E679-41B9-B76D-F62D415A0A4C}" srcId="{03C390C1-1BFA-4626-B1C2-41C5216B915B}" destId="{E0023573-B5EC-40BE-AAD1-345582E70236}" srcOrd="0" destOrd="0" parTransId="{9CF112DF-59D5-4652-92E1-22DF5A60B974}" sibTransId="{BC4ECF86-98FA-4963-A3BD-9393E57C467B}"/>
    <dgm:cxn modelId="{231715E2-4EB8-4ED7-A01C-EC83372FA754}" type="presOf" srcId="{4C04F32E-E94C-4C75-85C1-517920EBE6F4}" destId="{6E65C6B3-2BF0-4B06-96DF-55EE2E2F1922}" srcOrd="0" destOrd="0" presId="urn:microsoft.com/office/officeart/2005/8/layout/hierarchy5"/>
    <dgm:cxn modelId="{494573F6-C449-49AE-A100-0931D6C3B13C}" srcId="{3BBC0E94-D1DC-456B-A9E8-678D91AA4AB7}" destId="{05A4E796-90CE-494B-B5E7-336C3ECF4C19}" srcOrd="0" destOrd="0" parTransId="{9A0A26C0-1792-484F-889C-80C3F3066807}" sibTransId="{618BF1F2-9180-4286-9FCF-0AB60048FF22}"/>
    <dgm:cxn modelId="{B980B234-D94D-44CC-9191-61B7804BF5C7}" type="presParOf" srcId="{6E65C6B3-2BF0-4B06-96DF-55EE2E2F1922}" destId="{9BAF9B50-399E-4C49-B249-F7B362BDF550}" srcOrd="0" destOrd="0" presId="urn:microsoft.com/office/officeart/2005/8/layout/hierarchy5"/>
    <dgm:cxn modelId="{18F8055C-DBE0-46D2-AD0A-BAFB2AC3A925}" type="presParOf" srcId="{9BAF9B50-399E-4C49-B249-F7B362BDF550}" destId="{17321B4C-A573-4EBD-B201-A9EFB62D5505}" srcOrd="0" destOrd="0" presId="urn:microsoft.com/office/officeart/2005/8/layout/hierarchy5"/>
    <dgm:cxn modelId="{FB2C0B99-9652-4317-9E16-62EE2752D18C}" type="presParOf" srcId="{9BAF9B50-399E-4C49-B249-F7B362BDF550}" destId="{5721DAEC-0E59-4EF6-87B3-8EAB385777ED}" srcOrd="1" destOrd="0" presId="urn:microsoft.com/office/officeart/2005/8/layout/hierarchy5"/>
    <dgm:cxn modelId="{5A9211BC-8BE5-4CF8-B6B4-2D0A2BE55CD2}" type="presParOf" srcId="{5721DAEC-0E59-4EF6-87B3-8EAB385777ED}" destId="{5FABAF6F-9831-4DC2-9A2D-7BE4861E7AE2}" srcOrd="0" destOrd="0" presId="urn:microsoft.com/office/officeart/2005/8/layout/hierarchy5"/>
    <dgm:cxn modelId="{56A831A9-7150-4CDC-9751-2FD35E08EB7D}" type="presParOf" srcId="{5FABAF6F-9831-4DC2-9A2D-7BE4861E7AE2}" destId="{C9F2A395-E3B2-44AC-A77F-468A181E03B6}" srcOrd="0" destOrd="0" presId="urn:microsoft.com/office/officeart/2005/8/layout/hierarchy5"/>
    <dgm:cxn modelId="{7DB88A42-E2F9-4DA3-96AA-1636A736B0FA}" type="presParOf" srcId="{5FABAF6F-9831-4DC2-9A2D-7BE4861E7AE2}" destId="{D3463288-32E9-4F87-89D7-61465FD8173A}" srcOrd="1" destOrd="0" presId="urn:microsoft.com/office/officeart/2005/8/layout/hierarchy5"/>
    <dgm:cxn modelId="{43FC3EAE-871F-4ABE-9333-BC4687DC8DE3}" type="presParOf" srcId="{D3463288-32E9-4F87-89D7-61465FD8173A}" destId="{26584F9E-A21C-4304-B283-15A20EB87CB2}" srcOrd="0" destOrd="0" presId="urn:microsoft.com/office/officeart/2005/8/layout/hierarchy5"/>
    <dgm:cxn modelId="{69C5D3A8-F6D4-42D4-AF2D-478E407DB916}" type="presParOf" srcId="{26584F9E-A21C-4304-B283-15A20EB87CB2}" destId="{00276685-DDEB-46A1-8E4D-E73F90233C64}" srcOrd="0" destOrd="0" presId="urn:microsoft.com/office/officeart/2005/8/layout/hierarchy5"/>
    <dgm:cxn modelId="{D3FC1D5D-2E3C-4BE0-9679-DDAE9330C34C}" type="presParOf" srcId="{D3463288-32E9-4F87-89D7-61465FD8173A}" destId="{F0BA9FDD-7A6F-4C9D-924A-6A98E85DA724}" srcOrd="1" destOrd="0" presId="urn:microsoft.com/office/officeart/2005/8/layout/hierarchy5"/>
    <dgm:cxn modelId="{4DDC4F3D-60A6-496D-BF4F-BC9B30301C7E}" type="presParOf" srcId="{F0BA9FDD-7A6F-4C9D-924A-6A98E85DA724}" destId="{BF98E425-F5B1-4EEC-9007-CEDFBF343B7F}" srcOrd="0" destOrd="0" presId="urn:microsoft.com/office/officeart/2005/8/layout/hierarchy5"/>
    <dgm:cxn modelId="{9B64531D-DBF8-4262-AB1E-1BF54373CD21}" type="presParOf" srcId="{F0BA9FDD-7A6F-4C9D-924A-6A98E85DA724}" destId="{FAC2235E-65CB-443C-8B77-1EC1111BC4C6}" srcOrd="1" destOrd="0" presId="urn:microsoft.com/office/officeart/2005/8/layout/hierarchy5"/>
    <dgm:cxn modelId="{95DB8EBB-CA4D-488B-BA34-336931A18009}" type="presParOf" srcId="{FAC2235E-65CB-443C-8B77-1EC1111BC4C6}" destId="{00495B19-3F7E-4115-BA5F-192A78006A1E}" srcOrd="0" destOrd="0" presId="urn:microsoft.com/office/officeart/2005/8/layout/hierarchy5"/>
    <dgm:cxn modelId="{A79A8B6E-CC25-4DCF-BE9A-0FE6944F3A20}" type="presParOf" srcId="{00495B19-3F7E-4115-BA5F-192A78006A1E}" destId="{7BF7FB41-8A38-443E-BD41-1CB232DA848F}" srcOrd="0" destOrd="0" presId="urn:microsoft.com/office/officeart/2005/8/layout/hierarchy5"/>
    <dgm:cxn modelId="{DAC2547D-CD0B-4278-B748-A277EE2ED098}" type="presParOf" srcId="{FAC2235E-65CB-443C-8B77-1EC1111BC4C6}" destId="{A684F426-9288-4502-B45B-334E42D7A0B1}" srcOrd="1" destOrd="0" presId="urn:microsoft.com/office/officeart/2005/8/layout/hierarchy5"/>
    <dgm:cxn modelId="{7E906DCD-BC1F-4A0B-8A17-090DB59C67D9}" type="presParOf" srcId="{A684F426-9288-4502-B45B-334E42D7A0B1}" destId="{98ABBDB8-40C0-4CF3-9E63-E89B35A507E3}" srcOrd="0" destOrd="0" presId="urn:microsoft.com/office/officeart/2005/8/layout/hierarchy5"/>
    <dgm:cxn modelId="{A1B9DBA4-40B8-4139-8292-2AD6FE0B8D6E}" type="presParOf" srcId="{A684F426-9288-4502-B45B-334E42D7A0B1}" destId="{3A782A92-661D-401A-B9CC-1CD701E75A85}" srcOrd="1" destOrd="0" presId="urn:microsoft.com/office/officeart/2005/8/layout/hierarchy5"/>
    <dgm:cxn modelId="{CA52DD12-2D76-4520-83B1-91CE1B168C28}" type="presParOf" srcId="{D3463288-32E9-4F87-89D7-61465FD8173A}" destId="{F84D3A9A-DCF8-4B68-A446-02BA9841998C}" srcOrd="2" destOrd="0" presId="urn:microsoft.com/office/officeart/2005/8/layout/hierarchy5"/>
    <dgm:cxn modelId="{D2A65E01-E42A-4C7B-A625-DCE673D43D62}" type="presParOf" srcId="{F84D3A9A-DCF8-4B68-A446-02BA9841998C}" destId="{6D5EA056-818A-4256-87D4-1DA1C0FB5BAF}" srcOrd="0" destOrd="0" presId="urn:microsoft.com/office/officeart/2005/8/layout/hierarchy5"/>
    <dgm:cxn modelId="{659B50E6-E06D-4C21-B9D3-20E90CD0E625}" type="presParOf" srcId="{D3463288-32E9-4F87-89D7-61465FD8173A}" destId="{AEEF7298-721A-4BD4-B2EA-C44A8DF8C524}" srcOrd="3" destOrd="0" presId="urn:microsoft.com/office/officeart/2005/8/layout/hierarchy5"/>
    <dgm:cxn modelId="{A788B78A-F585-4210-99AE-25D165EE8DB2}" type="presParOf" srcId="{AEEF7298-721A-4BD4-B2EA-C44A8DF8C524}" destId="{D01A1BB0-91A3-468D-AF11-BB59A00A45EE}" srcOrd="0" destOrd="0" presId="urn:microsoft.com/office/officeart/2005/8/layout/hierarchy5"/>
    <dgm:cxn modelId="{A5C20BB5-D157-49FF-9E27-AABB350E5C7D}" type="presParOf" srcId="{AEEF7298-721A-4BD4-B2EA-C44A8DF8C524}" destId="{F59F1416-38D4-422F-A4E1-18A60A566A18}" srcOrd="1" destOrd="0" presId="urn:microsoft.com/office/officeart/2005/8/layout/hierarchy5"/>
    <dgm:cxn modelId="{8EF97C93-F5B8-4E22-8793-D9A6F5A05499}" type="presParOf" srcId="{F59F1416-38D4-422F-A4E1-18A60A566A18}" destId="{185E8EE9-EF5D-4DC6-B577-8A6C1506C185}" srcOrd="0" destOrd="0" presId="urn:microsoft.com/office/officeart/2005/8/layout/hierarchy5"/>
    <dgm:cxn modelId="{DF123C8B-3034-4C6B-9241-1F5F102FFA14}" type="presParOf" srcId="{185E8EE9-EF5D-4DC6-B577-8A6C1506C185}" destId="{75E8CAE2-CDC7-482D-A8BF-7CD365609787}" srcOrd="0" destOrd="0" presId="urn:microsoft.com/office/officeart/2005/8/layout/hierarchy5"/>
    <dgm:cxn modelId="{33FFFBC4-F104-498F-8E9A-FCCC0A0FCC9F}" type="presParOf" srcId="{F59F1416-38D4-422F-A4E1-18A60A566A18}" destId="{0B3945A2-0EA9-4E71-BB7E-20948C1D2027}" srcOrd="1" destOrd="0" presId="urn:microsoft.com/office/officeart/2005/8/layout/hierarchy5"/>
    <dgm:cxn modelId="{26B7D28F-ED42-43D3-8832-69C1BE8EAB58}" type="presParOf" srcId="{0B3945A2-0EA9-4E71-BB7E-20948C1D2027}" destId="{F2F324D7-64DF-4F5C-BF18-A9CA301650B8}" srcOrd="0" destOrd="0" presId="urn:microsoft.com/office/officeart/2005/8/layout/hierarchy5"/>
    <dgm:cxn modelId="{E1B690B9-E4DA-43E7-BC50-9A3C622EC24B}" type="presParOf" srcId="{0B3945A2-0EA9-4E71-BB7E-20948C1D2027}" destId="{6E5CC6F7-95AD-4926-95AA-2F1055B3D982}" srcOrd="1" destOrd="0" presId="urn:microsoft.com/office/officeart/2005/8/layout/hierarchy5"/>
    <dgm:cxn modelId="{EE7CEDC5-FB8B-4453-8BB5-8CCC1D7A33F6}" type="presParOf" srcId="{6E65C6B3-2BF0-4B06-96DF-55EE2E2F1922}" destId="{36D4AACA-AC71-45B0-B506-EB7628E330F4}" srcOrd="1" destOrd="0" presId="urn:microsoft.com/office/officeart/2005/8/layout/hierarchy5"/>
    <dgm:cxn modelId="{3C3DA1E0-D614-4AE3-8728-5A7A22F5870B}" type="presParOf" srcId="{36D4AACA-AC71-45B0-B506-EB7628E330F4}" destId="{25C2EB4C-5D0F-4B77-A2FF-B30A73B4FEBD}" srcOrd="0" destOrd="0" presId="urn:microsoft.com/office/officeart/2005/8/layout/hierarchy5"/>
    <dgm:cxn modelId="{CB051D5C-97D4-4FF5-93B7-8A64B64DC307}" type="presParOf" srcId="{25C2EB4C-5D0F-4B77-A2FF-B30A73B4FEBD}" destId="{EB2A05C2-2C2F-4F5A-AAF0-CB521DE8AC83}" srcOrd="0" destOrd="0" presId="urn:microsoft.com/office/officeart/2005/8/layout/hierarchy5"/>
    <dgm:cxn modelId="{FF162A83-0CC1-4B19-9E54-20F581E782EA}" type="presParOf" srcId="{25C2EB4C-5D0F-4B77-A2FF-B30A73B4FEBD}" destId="{06A50A6C-47A5-4FB3-AFA1-DCBE9BD97B1A}" srcOrd="1" destOrd="0" presId="urn:microsoft.com/office/officeart/2005/8/layout/hierarchy5"/>
    <dgm:cxn modelId="{6130F625-DF42-42B7-96E2-A05C14EDEF54}" type="presParOf" srcId="{36D4AACA-AC71-45B0-B506-EB7628E330F4}" destId="{7A799C43-02B5-43BD-AC60-B0CA3EE291EB}" srcOrd="1" destOrd="0" presId="urn:microsoft.com/office/officeart/2005/8/layout/hierarchy5"/>
    <dgm:cxn modelId="{0DB86723-E96B-41D0-899D-013EEE54852D}" type="presParOf" srcId="{7A799C43-02B5-43BD-AC60-B0CA3EE291EB}" destId="{77E5FFF8-4E53-4396-8DA7-6480199F6AA7}" srcOrd="0" destOrd="0" presId="urn:microsoft.com/office/officeart/2005/8/layout/hierarchy5"/>
    <dgm:cxn modelId="{15FE02C0-9EDC-4108-834A-6AF5F845F7FE}" type="presParOf" srcId="{36D4AACA-AC71-45B0-B506-EB7628E330F4}" destId="{CE6A3A1B-39B5-49A8-83DC-A3EEC30D393E}" srcOrd="2" destOrd="0" presId="urn:microsoft.com/office/officeart/2005/8/layout/hierarchy5"/>
    <dgm:cxn modelId="{8026E241-6B86-4AC5-81DD-C5EC0776E784}" type="presParOf" srcId="{CE6A3A1B-39B5-49A8-83DC-A3EEC30D393E}" destId="{4E8483D1-70EF-486C-A2B1-0A1512AE0CE6}" srcOrd="0" destOrd="0" presId="urn:microsoft.com/office/officeart/2005/8/layout/hierarchy5"/>
    <dgm:cxn modelId="{82151117-6101-47EB-9371-9DD44E50868B}" type="presParOf" srcId="{CE6A3A1B-39B5-49A8-83DC-A3EEC30D393E}" destId="{199DC1C7-32BF-46D9-848E-27C03995D698}" srcOrd="1" destOrd="0" presId="urn:microsoft.com/office/officeart/2005/8/layout/hierarchy5"/>
    <dgm:cxn modelId="{716B3CFC-FD91-4D84-8ED9-9A6E2175C72D}" type="presParOf" srcId="{36D4AACA-AC71-45B0-B506-EB7628E330F4}" destId="{668333A4-4E58-442D-B75C-B3D7E1770D28}" srcOrd="3" destOrd="0" presId="urn:microsoft.com/office/officeart/2005/8/layout/hierarchy5"/>
    <dgm:cxn modelId="{3B244ABA-E41E-468C-AB15-B4B5D0EC3DE9}" type="presParOf" srcId="{668333A4-4E58-442D-B75C-B3D7E1770D28}" destId="{7EDF57DE-BA4B-47DE-8DE9-19949128D8F0}" srcOrd="0" destOrd="0" presId="urn:microsoft.com/office/officeart/2005/8/layout/hierarchy5"/>
    <dgm:cxn modelId="{1875FFF0-EB66-4C32-9D6B-C6510098D56E}" type="presParOf" srcId="{36D4AACA-AC71-45B0-B506-EB7628E330F4}" destId="{C3ACEC8D-C797-457F-A5DB-3F3E97139026}" srcOrd="4" destOrd="0" presId="urn:microsoft.com/office/officeart/2005/8/layout/hierarchy5"/>
    <dgm:cxn modelId="{F55331DD-7303-457E-98FF-FAE02C6F8CAC}" type="presParOf" srcId="{C3ACEC8D-C797-457F-A5DB-3F3E97139026}" destId="{093D1D41-1B2E-4B3C-86B9-F65AB4895256}" srcOrd="0" destOrd="0" presId="urn:microsoft.com/office/officeart/2005/8/layout/hierarchy5"/>
    <dgm:cxn modelId="{13EA73D0-0A90-45FB-8DB7-71C549A7ABF2}"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2_2" csCatId="accent2" phldr="1"/>
      <dgm:spPr/>
      <dgm:t>
        <a:bodyPr/>
        <a:lstStyle/>
        <a:p>
          <a:endParaRPr lang="en-US"/>
        </a:p>
      </dgm:t>
    </dgm:pt>
    <dgm:pt modelId="{03C390C1-1BFA-4626-B1C2-41C5216B915B}">
      <dgm:prSet phldrT="[Text]"/>
      <dgm:spPr/>
      <dgm:t>
        <a:bodyPr/>
        <a:lstStyle/>
        <a:p>
          <a:r>
            <a:rPr lang="en-US" dirty="0" smtClean="0"/>
            <a:t>Mac OS X 10.9, 10.10, 10.11</a:t>
          </a:r>
          <a:endParaRPr lang="en-US" dirty="0"/>
        </a:p>
      </dgm:t>
    </dgm:pt>
    <dgm:pt modelId="{89CAC95F-DF48-45D0-BD75-6C4B7E3D34EB}" type="parTrans" cxnId="{F15B1C26-89F0-4AB6-99D3-A6CC2BCEA967}">
      <dgm:prSet/>
      <dgm:spPr/>
      <dgm:t>
        <a:bodyPr/>
        <a:lstStyle/>
        <a:p>
          <a:endParaRPr lang="en-US"/>
        </a:p>
      </dgm:t>
    </dgm:pt>
    <dgm:pt modelId="{D49C39E0-FB51-4F2E-8AD7-925A61568B60}" type="sibTrans" cxnId="{F15B1C26-89F0-4AB6-99D3-A6CC2BCEA967}">
      <dgm:prSet/>
      <dgm:spPr/>
      <dgm:t>
        <a:bodyPr/>
        <a:lstStyle/>
        <a:p>
          <a:endParaRPr lang="en-US"/>
        </a:p>
      </dgm:t>
    </dgm:pt>
    <dgm:pt modelId="{E0023573-B5EC-40BE-AAD1-345582E70236}">
      <dgm:prSet phldrT="[Text]"/>
      <dgm:spPr/>
      <dgm:t>
        <a:bodyPr/>
        <a:lstStyle/>
        <a:p>
          <a:r>
            <a:rPr lang="en-US" dirty="0" smtClean="0"/>
            <a:t>Firefox ESR 45 (32-bit)</a:t>
          </a:r>
          <a:endParaRPr lang="en-US" dirty="0"/>
        </a:p>
      </dgm:t>
    </dgm:pt>
    <dgm:pt modelId="{9CF112DF-59D5-4652-92E1-22DF5A60B974}" type="parTrans" cxnId="{60A958BC-E679-41B9-B76D-F62D415A0A4C}">
      <dgm:prSet/>
      <dgm:spPr/>
      <dgm:t>
        <a:bodyPr/>
        <a:lstStyle/>
        <a:p>
          <a:endParaRPr lang="en-US" dirty="0"/>
        </a:p>
      </dgm:t>
    </dgm:pt>
    <dgm:pt modelId="{BC4ECF86-98FA-4963-A3BD-9393E57C467B}" type="sibTrans" cxnId="{60A958BC-E679-41B9-B76D-F62D415A0A4C}">
      <dgm:prSet/>
      <dgm:spPr/>
      <dgm:t>
        <a:bodyPr/>
        <a:lstStyle/>
        <a:p>
          <a:endParaRPr lang="en-US"/>
        </a:p>
      </dgm:t>
    </dgm:pt>
    <dgm:pt modelId="{9592D10F-6978-49AF-B189-552BC7847D40}">
      <dgm:prSet phldrT="[Text]"/>
      <dgm:spPr/>
      <dgm:t>
        <a:bodyPr/>
        <a:lstStyle/>
        <a:p>
          <a:r>
            <a:rPr lang="en-US" dirty="0" smtClean="0"/>
            <a:t>Install Java 1.8 </a:t>
          </a:r>
        </a:p>
        <a:p>
          <a:r>
            <a:rPr lang="en-US" dirty="0" smtClean="0"/>
            <a:t>Turnoff popup blockers </a:t>
          </a:r>
        </a:p>
        <a:p>
          <a:r>
            <a:rPr lang="en-US" dirty="0" smtClean="0"/>
            <a:t>Set trusted sites</a:t>
          </a:r>
          <a:endParaRPr lang="en-US" dirty="0"/>
        </a:p>
      </dgm:t>
    </dgm:pt>
    <dgm:pt modelId="{13BA5B5D-8D45-4701-B984-4693B8CCDA4E}" type="parTrans" cxnId="{9170D657-41FC-4FD2-8A53-AE44143FAD82}">
      <dgm:prSet/>
      <dgm:spPr/>
      <dgm:t>
        <a:bodyPr/>
        <a:lstStyle/>
        <a:p>
          <a:endParaRPr lang="en-US" dirty="0"/>
        </a:p>
      </dgm:t>
    </dgm:pt>
    <dgm:pt modelId="{0381BB59-2BBC-4B52-9658-70BCF688A94C}" type="sibTrans" cxnId="{9170D657-41FC-4FD2-8A53-AE44143FAD82}">
      <dgm:prSet/>
      <dgm:spPr/>
      <dgm:t>
        <a:bodyPr/>
        <a:lstStyle/>
        <a:p>
          <a:endParaRPr lang="en-US"/>
        </a:p>
      </dgm:t>
    </dgm:pt>
    <dgm:pt modelId="{05A4E796-90CE-494B-B5E7-336C3ECF4C19}">
      <dgm:prSet phldrT="[Text]"/>
      <dgm:spPr/>
      <dgm:t>
        <a:bodyPr/>
        <a:lstStyle/>
        <a:p>
          <a:r>
            <a:rPr lang="en-US" dirty="0" smtClean="0"/>
            <a:t>OS X 10.12 is </a:t>
          </a:r>
          <a:r>
            <a:rPr lang="en-US" b="1" dirty="0" smtClean="0"/>
            <a:t>not yet </a:t>
          </a:r>
          <a:r>
            <a:rPr lang="en-US" dirty="0" smtClean="0"/>
            <a:t>certified by Pearson </a:t>
          </a:r>
          <a:endParaRPr lang="en-US" dirty="0"/>
        </a:p>
      </dgm:t>
    </dgm:pt>
    <dgm:pt modelId="{9A0A26C0-1792-484F-889C-80C3F3066807}" type="parTrans" cxnId="{494573F6-C449-49AE-A100-0931D6C3B13C}">
      <dgm:prSet/>
      <dgm:spPr/>
      <dgm:t>
        <a:bodyPr/>
        <a:lstStyle/>
        <a:p>
          <a:endParaRPr lang="en-US" dirty="0"/>
        </a:p>
      </dgm:t>
    </dgm:pt>
    <dgm:pt modelId="{618BF1F2-9180-4286-9FCF-0AB60048FF22}" type="sibTrans" cxnId="{494573F6-C449-49AE-A100-0931D6C3B13C}">
      <dgm:prSet/>
      <dgm:spPr/>
      <dgm:t>
        <a:bodyPr/>
        <a:lstStyle/>
        <a:p>
          <a:endParaRPr lang="en-US"/>
        </a:p>
      </dgm:t>
    </dgm:pt>
    <dgm:pt modelId="{190AC0CA-9CFE-427C-A63A-8AA974685263}">
      <dgm:prSet phldrT="[Text]"/>
      <dgm:spPr/>
      <dgm:t>
        <a:bodyPr/>
        <a:lstStyle/>
        <a:p>
          <a:r>
            <a:rPr lang="en-US" dirty="0" smtClean="0"/>
            <a:t>Operating System</a:t>
          </a:r>
          <a:endParaRPr lang="en-US" dirty="0"/>
        </a:p>
      </dgm:t>
    </dgm:pt>
    <dgm:pt modelId="{4086713F-A9D5-49FE-8212-0B46875840A2}" type="parTrans" cxnId="{3604B873-91CE-490C-8117-3C37B893CACC}">
      <dgm:prSet/>
      <dgm:spPr/>
      <dgm:t>
        <a:bodyPr/>
        <a:lstStyle/>
        <a:p>
          <a:endParaRPr lang="en-US"/>
        </a:p>
      </dgm:t>
    </dgm:pt>
    <dgm:pt modelId="{A74848A0-A425-4CFC-845E-5B1C5A59C76F}" type="sibTrans" cxnId="{3604B873-91CE-490C-8117-3C37B893CACC}">
      <dgm:prSet/>
      <dgm:spPr/>
      <dgm:t>
        <a:bodyPr/>
        <a:lstStyle/>
        <a:p>
          <a:endParaRPr lang="en-US"/>
        </a:p>
      </dgm:t>
    </dgm:pt>
    <dgm:pt modelId="{BEAF370E-23B9-43A0-A879-2110AAB80311}">
      <dgm:prSet phldrT="[Text]"/>
      <dgm:spPr/>
      <dgm:t>
        <a:bodyPr/>
        <a:lstStyle/>
        <a:p>
          <a:r>
            <a:rPr lang="en-US" dirty="0" smtClean="0"/>
            <a:t>Platform</a:t>
          </a:r>
          <a:endParaRPr lang="en-US" dirty="0"/>
        </a:p>
      </dgm:t>
    </dgm:pt>
    <dgm:pt modelId="{9327FCD5-9349-4870-AF10-7F86F577BD97}" type="parTrans" cxnId="{AE95F7E2-1361-4ECC-8E50-9E0985871603}">
      <dgm:prSet/>
      <dgm:spPr/>
      <dgm:t>
        <a:bodyPr/>
        <a:lstStyle/>
        <a:p>
          <a:endParaRPr lang="en-US"/>
        </a:p>
      </dgm:t>
    </dgm:pt>
    <dgm:pt modelId="{1EB0ABFC-B074-4262-9677-73E754B423EA}" type="sibTrans" cxnId="{AE95F7E2-1361-4ECC-8E50-9E0985871603}">
      <dgm:prSet/>
      <dgm:spPr/>
      <dgm:t>
        <a:bodyPr/>
        <a:lstStyle/>
        <a:p>
          <a:endParaRPr lang="en-US"/>
        </a:p>
      </dgm:t>
    </dgm:pt>
    <dgm:pt modelId="{56FFD90F-7715-48B4-B029-497547B586FB}">
      <dgm:prSet phldrT="[Text]"/>
      <dgm:spPr/>
      <dgm:t>
        <a:bodyPr/>
        <a:lstStyle/>
        <a:p>
          <a:r>
            <a:rPr lang="en-US" dirty="0" smtClean="0"/>
            <a:t>Additional Considerations</a:t>
          </a:r>
          <a:endParaRPr lang="en-US" dirty="0"/>
        </a:p>
      </dgm:t>
    </dgm:pt>
    <dgm:pt modelId="{3C6A0EBA-5762-4D74-B041-F411968EA846}" type="parTrans" cxnId="{A9CA890D-BD5C-4990-8AEC-F774A1F1CBB9}">
      <dgm:prSet/>
      <dgm:spPr/>
      <dgm:t>
        <a:bodyPr/>
        <a:lstStyle/>
        <a:p>
          <a:endParaRPr lang="en-US"/>
        </a:p>
      </dgm:t>
    </dgm:pt>
    <dgm:pt modelId="{B74323D8-E27C-41D1-B7F0-98022BDAB0E6}" type="sibTrans" cxnId="{A9CA890D-BD5C-4990-8AEC-F774A1F1CBB9}">
      <dgm:prSet/>
      <dgm:spPr/>
      <dgm:t>
        <a:bodyPr/>
        <a:lstStyle/>
        <a:p>
          <a:endParaRPr lang="en-US"/>
        </a:p>
      </dgm:t>
    </dgm:pt>
    <dgm:pt modelId="{3BBC0E94-D1DC-456B-A9E8-678D91AA4AB7}">
      <dgm:prSet phldrT="[Text]"/>
      <dgm:spPr/>
      <dgm:t>
        <a:bodyPr/>
        <a:lstStyle/>
        <a:p>
          <a:r>
            <a:rPr lang="en-US" dirty="0" smtClean="0"/>
            <a:t>TN Desktop App</a:t>
          </a:r>
          <a:endParaRPr lang="en-US" dirty="0"/>
        </a:p>
      </dgm:t>
    </dgm:pt>
    <dgm:pt modelId="{126EB6BD-7B2E-4ED6-AA94-0E6EEECB5A5E}" type="parTrans" cxnId="{573129CB-CEE5-4FF7-B1B2-248E9D7AB024}">
      <dgm:prSet/>
      <dgm:spPr/>
      <dgm:t>
        <a:bodyPr/>
        <a:lstStyle/>
        <a:p>
          <a:endParaRPr lang="en-US" dirty="0"/>
        </a:p>
      </dgm:t>
    </dgm:pt>
    <dgm:pt modelId="{E98F8B64-D7E9-4A87-A9C6-16E5811242B0}" type="sibTrans" cxnId="{573129CB-CEE5-4FF7-B1B2-248E9D7AB024}">
      <dgm:prSet/>
      <dgm:spPr/>
      <dgm:t>
        <a:bodyPr/>
        <a:lstStyle/>
        <a:p>
          <a:endParaRPr lang="en-US"/>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t>
        <a:bodyPr/>
        <a:lstStyle/>
        <a:p>
          <a:endParaRPr lang="en-US"/>
        </a:p>
      </dgm:t>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custScaleY="230887">
        <dgm:presLayoutVars>
          <dgm:chPref val="3"/>
        </dgm:presLayoutVars>
      </dgm:prSet>
      <dgm:spPr/>
      <dgm:t>
        <a:bodyPr/>
        <a:lstStyle/>
        <a:p>
          <a:endParaRPr lang="en-US"/>
        </a:p>
      </dgm:t>
    </dgm:pt>
    <dgm:pt modelId="{D3463288-32E9-4F87-89D7-61465FD8173A}" type="pres">
      <dgm:prSet presAssocID="{03C390C1-1BFA-4626-B1C2-41C5216B915B}" presName="hierChild2" presStyleCnt="0"/>
      <dgm:spPr/>
    </dgm:pt>
    <dgm:pt modelId="{26584F9E-A21C-4304-B283-15A20EB87CB2}" type="pres">
      <dgm:prSet presAssocID="{9CF112DF-59D5-4652-92E1-22DF5A60B974}" presName="Name25" presStyleLbl="parChTrans1D2" presStyleIdx="0" presStyleCnt="2"/>
      <dgm:spPr/>
      <dgm:t>
        <a:bodyPr/>
        <a:lstStyle/>
        <a:p>
          <a:endParaRPr lang="en-US"/>
        </a:p>
      </dgm:t>
    </dgm:pt>
    <dgm:pt modelId="{00276685-DDEB-46A1-8E4D-E73F90233C64}" type="pres">
      <dgm:prSet presAssocID="{9CF112DF-59D5-4652-92E1-22DF5A60B974}" presName="connTx" presStyleLbl="parChTrans1D2" presStyleIdx="0" presStyleCnt="2"/>
      <dgm:spPr/>
      <dgm:t>
        <a:bodyPr/>
        <a:lstStyle/>
        <a:p>
          <a:endParaRPr lang="en-US"/>
        </a:p>
      </dgm:t>
    </dgm:pt>
    <dgm:pt modelId="{F0BA9FDD-7A6F-4C9D-924A-6A98E85DA724}" type="pres">
      <dgm:prSet presAssocID="{E0023573-B5EC-40BE-AAD1-345582E70236}" presName="Name30" presStyleCnt="0"/>
      <dgm:spPr/>
    </dgm:pt>
    <dgm:pt modelId="{BF98E425-F5B1-4EEC-9007-CEDFBF343B7F}" type="pres">
      <dgm:prSet presAssocID="{E0023573-B5EC-40BE-AAD1-345582E70236}" presName="level2Shape" presStyleLbl="node2" presStyleIdx="0" presStyleCnt="2" custScaleY="185575"/>
      <dgm:spPr/>
      <dgm:t>
        <a:bodyPr/>
        <a:lstStyle/>
        <a:p>
          <a:endParaRPr lang="en-US"/>
        </a:p>
      </dgm:t>
    </dgm:pt>
    <dgm:pt modelId="{FAC2235E-65CB-443C-8B77-1EC1111BC4C6}" type="pres">
      <dgm:prSet presAssocID="{E0023573-B5EC-40BE-AAD1-345582E70236}" presName="hierChild3" presStyleCnt="0"/>
      <dgm:spPr/>
    </dgm:pt>
    <dgm:pt modelId="{00495B19-3F7E-4115-BA5F-192A78006A1E}" type="pres">
      <dgm:prSet presAssocID="{13BA5B5D-8D45-4701-B984-4693B8CCDA4E}" presName="Name25" presStyleLbl="parChTrans1D3" presStyleIdx="0" presStyleCnt="2"/>
      <dgm:spPr/>
      <dgm:t>
        <a:bodyPr/>
        <a:lstStyle/>
        <a:p>
          <a:endParaRPr lang="en-US"/>
        </a:p>
      </dgm:t>
    </dgm:pt>
    <dgm:pt modelId="{7BF7FB41-8A38-443E-BD41-1CB232DA848F}" type="pres">
      <dgm:prSet presAssocID="{13BA5B5D-8D45-4701-B984-4693B8CCDA4E}" presName="connTx" presStyleLbl="parChTrans1D3" presStyleIdx="0" presStyleCnt="2"/>
      <dgm:spPr/>
      <dgm:t>
        <a:bodyPr/>
        <a:lstStyle/>
        <a:p>
          <a:endParaRPr lang="en-US"/>
        </a:p>
      </dgm:t>
    </dgm:pt>
    <dgm:pt modelId="{A684F426-9288-4502-B45B-334E42D7A0B1}" type="pres">
      <dgm:prSet presAssocID="{9592D10F-6978-49AF-B189-552BC7847D40}" presName="Name30" presStyleCnt="0"/>
      <dgm:spPr/>
    </dgm:pt>
    <dgm:pt modelId="{98ABBDB8-40C0-4CF3-9E63-E89B35A507E3}" type="pres">
      <dgm:prSet presAssocID="{9592D10F-6978-49AF-B189-552BC7847D40}" presName="level2Shape" presStyleLbl="node3" presStyleIdx="0" presStyleCnt="2" custScaleY="194373"/>
      <dgm:spPr/>
      <dgm:t>
        <a:bodyPr/>
        <a:lstStyle/>
        <a:p>
          <a:endParaRPr lang="en-US"/>
        </a:p>
      </dgm:t>
    </dgm:pt>
    <dgm:pt modelId="{3A782A92-661D-401A-B9CC-1CD701E75A85}" type="pres">
      <dgm:prSet presAssocID="{9592D10F-6978-49AF-B189-552BC7847D40}" presName="hierChild3" presStyleCnt="0"/>
      <dgm:spPr/>
    </dgm:pt>
    <dgm:pt modelId="{F84D3A9A-DCF8-4B68-A446-02BA9841998C}" type="pres">
      <dgm:prSet presAssocID="{126EB6BD-7B2E-4ED6-AA94-0E6EEECB5A5E}" presName="Name25" presStyleLbl="parChTrans1D2" presStyleIdx="1" presStyleCnt="2"/>
      <dgm:spPr/>
      <dgm:t>
        <a:bodyPr/>
        <a:lstStyle/>
        <a:p>
          <a:endParaRPr lang="en-US"/>
        </a:p>
      </dgm:t>
    </dgm:pt>
    <dgm:pt modelId="{6D5EA056-818A-4256-87D4-1DA1C0FB5BAF}" type="pres">
      <dgm:prSet presAssocID="{126EB6BD-7B2E-4ED6-AA94-0E6EEECB5A5E}" presName="connTx" presStyleLbl="parChTrans1D2" presStyleIdx="1" presStyleCnt="2"/>
      <dgm:spPr/>
      <dgm:t>
        <a:bodyPr/>
        <a:lstStyle/>
        <a:p>
          <a:endParaRPr lang="en-US"/>
        </a:p>
      </dgm:t>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1" presStyleCnt="2" custScaleY="143468"/>
      <dgm:spPr/>
      <dgm:t>
        <a:bodyPr/>
        <a:lstStyle/>
        <a:p>
          <a:endParaRPr lang="en-US"/>
        </a:p>
      </dgm:t>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1" presStyleCnt="2"/>
      <dgm:spPr/>
      <dgm:t>
        <a:bodyPr/>
        <a:lstStyle/>
        <a:p>
          <a:endParaRPr lang="en-US"/>
        </a:p>
      </dgm:t>
    </dgm:pt>
    <dgm:pt modelId="{75E8CAE2-CDC7-482D-A8BF-7CD365609787}" type="pres">
      <dgm:prSet presAssocID="{9A0A26C0-1792-484F-889C-80C3F3066807}" presName="connTx" presStyleLbl="parChTrans1D3" presStyleIdx="1" presStyleCnt="2"/>
      <dgm:spPr/>
      <dgm:t>
        <a:bodyPr/>
        <a:lstStyle/>
        <a:p>
          <a:endParaRPr lang="en-US"/>
        </a:p>
      </dgm:t>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1" presStyleCnt="2" custScaleY="143468"/>
      <dgm:spPr/>
      <dgm:t>
        <a:bodyPr/>
        <a:lstStyle/>
        <a:p>
          <a:endParaRPr lang="en-US"/>
        </a:p>
      </dgm:t>
    </dgm:pt>
    <dgm:pt modelId="{6E5CC6F7-95AD-4926-95AA-2F1055B3D982}" type="pres">
      <dgm:prSet presAssocID="{05A4E796-90CE-494B-B5E7-336C3ECF4C19}"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custLinFactNeighborX="-13" custLinFactNeighborY="3346"/>
      <dgm:spPr/>
      <dgm:t>
        <a:bodyPr/>
        <a:lstStyle/>
        <a:p>
          <a:endParaRPr lang="en-US"/>
        </a:p>
      </dgm:t>
    </dgm:pt>
    <dgm:pt modelId="{06A50A6C-47A5-4FB3-AFA1-DCBE9BD97B1A}" type="pres">
      <dgm:prSet presAssocID="{190AC0CA-9CFE-427C-A63A-8AA974685263}" presName="bgRectTx" presStyleLbl="bgShp" presStyleIdx="0" presStyleCnt="3">
        <dgm:presLayoutVars>
          <dgm:bulletEnabled val="1"/>
        </dgm:presLayoutVars>
      </dgm:prSet>
      <dgm:spPr/>
      <dgm:t>
        <a:bodyPr/>
        <a:lstStyle/>
        <a:p>
          <a:endParaRPr lang="en-US"/>
        </a:p>
      </dgm:t>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dgm:spPr/>
      <dgm:t>
        <a:bodyPr/>
        <a:lstStyle/>
        <a:p>
          <a:endParaRPr lang="en-US"/>
        </a:p>
      </dgm:t>
    </dgm:pt>
    <dgm:pt modelId="{199DC1C7-32BF-46D9-848E-27C03995D698}" type="pres">
      <dgm:prSet presAssocID="{BEAF370E-23B9-43A0-A879-2110AAB80311}" presName="bgRectTx" presStyleLbl="bgShp" presStyleIdx="1" presStyleCnt="3">
        <dgm:presLayoutVars>
          <dgm:bulletEnabled val="1"/>
        </dgm:presLayoutVars>
      </dgm:prSet>
      <dgm:spPr/>
      <dgm:t>
        <a:bodyPr/>
        <a:lstStyle/>
        <a:p>
          <a:endParaRPr lang="en-US"/>
        </a:p>
      </dgm:t>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dgm:spPr/>
      <dgm:t>
        <a:bodyPr/>
        <a:lstStyle/>
        <a:p>
          <a:endParaRPr lang="en-US"/>
        </a:p>
      </dgm:t>
    </dgm:pt>
    <dgm:pt modelId="{A7B189AD-C9EF-4986-9B9D-FC69226415F1}" type="pres">
      <dgm:prSet presAssocID="{56FFD90F-7715-48B4-B029-497547B586FB}" presName="bgRectTx" presStyleLbl="bgShp" presStyleIdx="2" presStyleCnt="3">
        <dgm:presLayoutVars>
          <dgm:bulletEnabled val="1"/>
        </dgm:presLayoutVars>
      </dgm:prSet>
      <dgm:spPr/>
      <dgm:t>
        <a:bodyPr/>
        <a:lstStyle/>
        <a:p>
          <a:endParaRPr lang="en-US"/>
        </a:p>
      </dgm:t>
    </dgm:pt>
  </dgm:ptLst>
  <dgm:cxnLst>
    <dgm:cxn modelId="{74B08A10-AD19-4F86-A852-22BCA3969015}" type="presOf" srcId="{4C04F32E-E94C-4C75-85C1-517920EBE6F4}" destId="{6E65C6B3-2BF0-4B06-96DF-55EE2E2F1922}" srcOrd="0" destOrd="0" presId="urn:microsoft.com/office/officeart/2005/8/layout/hierarchy5"/>
    <dgm:cxn modelId="{008DA2D1-274F-4734-9076-0F558FC8F112}" type="presOf" srcId="{13BA5B5D-8D45-4701-B984-4693B8CCDA4E}" destId="{00495B19-3F7E-4115-BA5F-192A78006A1E}" srcOrd="0" destOrd="0" presId="urn:microsoft.com/office/officeart/2005/8/layout/hierarchy5"/>
    <dgm:cxn modelId="{9170D657-41FC-4FD2-8A53-AE44143FAD82}" srcId="{E0023573-B5EC-40BE-AAD1-345582E70236}" destId="{9592D10F-6978-49AF-B189-552BC7847D40}" srcOrd="0" destOrd="0" parTransId="{13BA5B5D-8D45-4701-B984-4693B8CCDA4E}" sibTransId="{0381BB59-2BBC-4B52-9658-70BCF688A94C}"/>
    <dgm:cxn modelId="{F6FC1DCB-3AB7-4817-912D-99143B60B494}" type="presOf" srcId="{13BA5B5D-8D45-4701-B984-4693B8CCDA4E}" destId="{7BF7FB41-8A38-443E-BD41-1CB232DA848F}" srcOrd="1" destOrd="0" presId="urn:microsoft.com/office/officeart/2005/8/layout/hierarchy5"/>
    <dgm:cxn modelId="{1C2038CD-36E9-4791-AF69-DD9781852227}" type="presOf" srcId="{03C390C1-1BFA-4626-B1C2-41C5216B915B}" destId="{C9F2A395-E3B2-44AC-A77F-468A181E03B6}" srcOrd="0" destOrd="0" presId="urn:microsoft.com/office/officeart/2005/8/layout/hierarchy5"/>
    <dgm:cxn modelId="{F15B1C26-89F0-4AB6-99D3-A6CC2BCEA967}" srcId="{4C04F32E-E94C-4C75-85C1-517920EBE6F4}" destId="{03C390C1-1BFA-4626-B1C2-41C5216B915B}" srcOrd="0" destOrd="0" parTransId="{89CAC95F-DF48-45D0-BD75-6C4B7E3D34EB}" sibTransId="{D49C39E0-FB51-4F2E-8AD7-925A61568B60}"/>
    <dgm:cxn modelId="{225C4B09-74C4-4218-83F2-D5F79F1A9B6F}" type="presOf" srcId="{190AC0CA-9CFE-427C-A63A-8AA974685263}" destId="{06A50A6C-47A5-4FB3-AFA1-DCBE9BD97B1A}" srcOrd="1" destOrd="0" presId="urn:microsoft.com/office/officeart/2005/8/layout/hierarchy5"/>
    <dgm:cxn modelId="{AE95F7E2-1361-4ECC-8E50-9E0985871603}" srcId="{4C04F32E-E94C-4C75-85C1-517920EBE6F4}" destId="{BEAF370E-23B9-43A0-A879-2110AAB80311}" srcOrd="2" destOrd="0" parTransId="{9327FCD5-9349-4870-AF10-7F86F577BD97}" sibTransId="{1EB0ABFC-B074-4262-9677-73E754B423EA}"/>
    <dgm:cxn modelId="{63B482D8-8FD1-4000-9AE7-53DE79AE6823}" type="presOf" srcId="{56FFD90F-7715-48B4-B029-497547B586FB}" destId="{A7B189AD-C9EF-4986-9B9D-FC69226415F1}" srcOrd="1" destOrd="0" presId="urn:microsoft.com/office/officeart/2005/8/layout/hierarchy5"/>
    <dgm:cxn modelId="{61F5A76F-CBA3-43BE-81D9-A3D4EE4E215F}" type="presOf" srcId="{126EB6BD-7B2E-4ED6-AA94-0E6EEECB5A5E}" destId="{F84D3A9A-DCF8-4B68-A446-02BA9841998C}" srcOrd="0" destOrd="0" presId="urn:microsoft.com/office/officeart/2005/8/layout/hierarchy5"/>
    <dgm:cxn modelId="{A6F2464D-CFD0-48CD-9261-5929CEAECF46}" type="presOf" srcId="{9592D10F-6978-49AF-B189-552BC7847D40}" destId="{98ABBDB8-40C0-4CF3-9E63-E89B35A507E3}" srcOrd="0"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B7E7DA93-612D-4A6B-A1D9-EC2428C22ECC}" type="presOf" srcId="{3BBC0E94-D1DC-456B-A9E8-678D91AA4AB7}" destId="{D01A1BB0-91A3-468D-AF11-BB59A00A45EE}" srcOrd="0" destOrd="0" presId="urn:microsoft.com/office/officeart/2005/8/layout/hierarchy5"/>
    <dgm:cxn modelId="{BA51E9CE-D08F-490D-81CC-586640F9DBBA}" type="presOf" srcId="{9CF112DF-59D5-4652-92E1-22DF5A60B974}" destId="{26584F9E-A21C-4304-B283-15A20EB87CB2}" srcOrd="0" destOrd="0" presId="urn:microsoft.com/office/officeart/2005/8/layout/hierarchy5"/>
    <dgm:cxn modelId="{60A958BC-E679-41B9-B76D-F62D415A0A4C}" srcId="{03C390C1-1BFA-4626-B1C2-41C5216B915B}" destId="{E0023573-B5EC-40BE-AAD1-345582E70236}" srcOrd="0" destOrd="0" parTransId="{9CF112DF-59D5-4652-92E1-22DF5A60B974}" sibTransId="{BC4ECF86-98FA-4963-A3BD-9393E57C467B}"/>
    <dgm:cxn modelId="{04BE9D50-191B-4E65-8632-C565DD326683}" type="presOf" srcId="{9CF112DF-59D5-4652-92E1-22DF5A60B974}" destId="{00276685-DDEB-46A1-8E4D-E73F90233C64}" srcOrd="1" destOrd="0" presId="urn:microsoft.com/office/officeart/2005/8/layout/hierarchy5"/>
    <dgm:cxn modelId="{FDD306EA-2059-4442-AC24-E285AF1CC25D}" type="presOf" srcId="{126EB6BD-7B2E-4ED6-AA94-0E6EEECB5A5E}" destId="{6D5EA056-818A-4256-87D4-1DA1C0FB5BAF}" srcOrd="1" destOrd="0" presId="urn:microsoft.com/office/officeart/2005/8/layout/hierarchy5"/>
    <dgm:cxn modelId="{DA9EFA1B-F4E4-48BD-A1C4-F30CBF8A2580}" type="presOf" srcId="{9A0A26C0-1792-484F-889C-80C3F3066807}" destId="{75E8CAE2-CDC7-482D-A8BF-7CD365609787}" srcOrd="1" destOrd="0" presId="urn:microsoft.com/office/officeart/2005/8/layout/hierarchy5"/>
    <dgm:cxn modelId="{66BAAA6A-62D6-4D21-B5DB-14593D7FFE68}" type="presOf" srcId="{190AC0CA-9CFE-427C-A63A-8AA974685263}" destId="{EB2A05C2-2C2F-4F5A-AAF0-CB521DE8AC83}" srcOrd="0" destOrd="0" presId="urn:microsoft.com/office/officeart/2005/8/layout/hierarchy5"/>
    <dgm:cxn modelId="{494573F6-C449-49AE-A100-0931D6C3B13C}" srcId="{3BBC0E94-D1DC-456B-A9E8-678D91AA4AB7}" destId="{05A4E796-90CE-494B-B5E7-336C3ECF4C19}" srcOrd="0" destOrd="0" parTransId="{9A0A26C0-1792-484F-889C-80C3F3066807}" sibTransId="{618BF1F2-9180-4286-9FCF-0AB60048FF22}"/>
    <dgm:cxn modelId="{22156C2D-2C71-4C1E-A6C3-E55EFB60F7F6}" type="presOf" srcId="{E0023573-B5EC-40BE-AAD1-345582E70236}" destId="{BF98E425-F5B1-4EEC-9007-CEDFBF343B7F}" srcOrd="0" destOrd="0" presId="urn:microsoft.com/office/officeart/2005/8/layout/hierarchy5"/>
    <dgm:cxn modelId="{A9CA890D-BD5C-4990-8AEC-F774A1F1CBB9}" srcId="{4C04F32E-E94C-4C75-85C1-517920EBE6F4}" destId="{56FFD90F-7715-48B4-B029-497547B586FB}" srcOrd="3" destOrd="0" parTransId="{3C6A0EBA-5762-4D74-B041-F411968EA846}" sibTransId="{B74323D8-E27C-41D1-B7F0-98022BDAB0E6}"/>
    <dgm:cxn modelId="{573129CB-CEE5-4FF7-B1B2-248E9D7AB024}" srcId="{03C390C1-1BFA-4626-B1C2-41C5216B915B}" destId="{3BBC0E94-D1DC-456B-A9E8-678D91AA4AB7}" srcOrd="1" destOrd="0" parTransId="{126EB6BD-7B2E-4ED6-AA94-0E6EEECB5A5E}" sibTransId="{E98F8B64-D7E9-4A87-A9C6-16E5811242B0}"/>
    <dgm:cxn modelId="{939E2C67-FDC3-4B36-8FC1-347A110BDEDC}" type="presOf" srcId="{05A4E796-90CE-494B-B5E7-336C3ECF4C19}" destId="{F2F324D7-64DF-4F5C-BF18-A9CA301650B8}" srcOrd="0" destOrd="0" presId="urn:microsoft.com/office/officeart/2005/8/layout/hierarchy5"/>
    <dgm:cxn modelId="{E8EA2F4A-5181-425E-B950-FD0BB1E9804B}" type="presOf" srcId="{BEAF370E-23B9-43A0-A879-2110AAB80311}" destId="{199DC1C7-32BF-46D9-848E-27C03995D698}" srcOrd="1" destOrd="0" presId="urn:microsoft.com/office/officeart/2005/8/layout/hierarchy5"/>
    <dgm:cxn modelId="{7ECA3A17-33F7-4F3C-8DE5-D0E9FD5690AB}" type="presOf" srcId="{56FFD90F-7715-48B4-B029-497547B586FB}" destId="{093D1D41-1B2E-4B3C-86B9-F65AB4895256}" srcOrd="0" destOrd="0" presId="urn:microsoft.com/office/officeart/2005/8/layout/hierarchy5"/>
    <dgm:cxn modelId="{93A8C2A0-6A94-4482-B749-C3D09D2B5A51}" type="presOf" srcId="{9A0A26C0-1792-484F-889C-80C3F3066807}" destId="{185E8EE9-EF5D-4DC6-B577-8A6C1506C185}" srcOrd="0" destOrd="0" presId="urn:microsoft.com/office/officeart/2005/8/layout/hierarchy5"/>
    <dgm:cxn modelId="{F13DA453-6AFA-4C53-BA4E-62A7DDF20D7D}" type="presOf" srcId="{BEAF370E-23B9-43A0-A879-2110AAB80311}" destId="{4E8483D1-70EF-486C-A2B1-0A1512AE0CE6}" srcOrd="0" destOrd="0" presId="urn:microsoft.com/office/officeart/2005/8/layout/hierarchy5"/>
    <dgm:cxn modelId="{2215425D-6579-49F7-BC52-A217C46A47DD}" type="presParOf" srcId="{6E65C6B3-2BF0-4B06-96DF-55EE2E2F1922}" destId="{9BAF9B50-399E-4C49-B249-F7B362BDF550}" srcOrd="0" destOrd="0" presId="urn:microsoft.com/office/officeart/2005/8/layout/hierarchy5"/>
    <dgm:cxn modelId="{F9512AA2-F772-48F3-B4A3-7040F98EEB1F}" type="presParOf" srcId="{9BAF9B50-399E-4C49-B249-F7B362BDF550}" destId="{17321B4C-A573-4EBD-B201-A9EFB62D5505}" srcOrd="0" destOrd="0" presId="urn:microsoft.com/office/officeart/2005/8/layout/hierarchy5"/>
    <dgm:cxn modelId="{A183881A-F67B-45B2-9228-66D0F500DE58}" type="presParOf" srcId="{9BAF9B50-399E-4C49-B249-F7B362BDF550}" destId="{5721DAEC-0E59-4EF6-87B3-8EAB385777ED}" srcOrd="1" destOrd="0" presId="urn:microsoft.com/office/officeart/2005/8/layout/hierarchy5"/>
    <dgm:cxn modelId="{757E0456-F8C8-4AC5-B0B5-B6D5C3786410}" type="presParOf" srcId="{5721DAEC-0E59-4EF6-87B3-8EAB385777ED}" destId="{5FABAF6F-9831-4DC2-9A2D-7BE4861E7AE2}" srcOrd="0" destOrd="0" presId="urn:microsoft.com/office/officeart/2005/8/layout/hierarchy5"/>
    <dgm:cxn modelId="{76D0B37E-414D-4C5E-A6E7-62C75CBEDAA6}" type="presParOf" srcId="{5FABAF6F-9831-4DC2-9A2D-7BE4861E7AE2}" destId="{C9F2A395-E3B2-44AC-A77F-468A181E03B6}" srcOrd="0" destOrd="0" presId="urn:microsoft.com/office/officeart/2005/8/layout/hierarchy5"/>
    <dgm:cxn modelId="{D8210CD1-0542-4782-9123-61071712CBCB}" type="presParOf" srcId="{5FABAF6F-9831-4DC2-9A2D-7BE4861E7AE2}" destId="{D3463288-32E9-4F87-89D7-61465FD8173A}" srcOrd="1" destOrd="0" presId="urn:microsoft.com/office/officeart/2005/8/layout/hierarchy5"/>
    <dgm:cxn modelId="{E8308DBA-9063-42DD-AA35-3B739CDB06A4}" type="presParOf" srcId="{D3463288-32E9-4F87-89D7-61465FD8173A}" destId="{26584F9E-A21C-4304-B283-15A20EB87CB2}" srcOrd="0" destOrd="0" presId="urn:microsoft.com/office/officeart/2005/8/layout/hierarchy5"/>
    <dgm:cxn modelId="{1E300046-F13E-4801-AE97-D7718814B02B}" type="presParOf" srcId="{26584F9E-A21C-4304-B283-15A20EB87CB2}" destId="{00276685-DDEB-46A1-8E4D-E73F90233C64}" srcOrd="0" destOrd="0" presId="urn:microsoft.com/office/officeart/2005/8/layout/hierarchy5"/>
    <dgm:cxn modelId="{61286761-F55F-4D9E-8942-74C6CA1489FB}" type="presParOf" srcId="{D3463288-32E9-4F87-89D7-61465FD8173A}" destId="{F0BA9FDD-7A6F-4C9D-924A-6A98E85DA724}" srcOrd="1" destOrd="0" presId="urn:microsoft.com/office/officeart/2005/8/layout/hierarchy5"/>
    <dgm:cxn modelId="{10AB4482-024A-4C2D-8A70-D2FF5766B604}" type="presParOf" srcId="{F0BA9FDD-7A6F-4C9D-924A-6A98E85DA724}" destId="{BF98E425-F5B1-4EEC-9007-CEDFBF343B7F}" srcOrd="0" destOrd="0" presId="urn:microsoft.com/office/officeart/2005/8/layout/hierarchy5"/>
    <dgm:cxn modelId="{FB711EF8-E18C-4721-B066-AE25B77DF264}" type="presParOf" srcId="{F0BA9FDD-7A6F-4C9D-924A-6A98E85DA724}" destId="{FAC2235E-65CB-443C-8B77-1EC1111BC4C6}" srcOrd="1" destOrd="0" presId="urn:microsoft.com/office/officeart/2005/8/layout/hierarchy5"/>
    <dgm:cxn modelId="{294523E4-112E-4E81-8998-27CFB83C8E53}" type="presParOf" srcId="{FAC2235E-65CB-443C-8B77-1EC1111BC4C6}" destId="{00495B19-3F7E-4115-BA5F-192A78006A1E}" srcOrd="0" destOrd="0" presId="urn:microsoft.com/office/officeart/2005/8/layout/hierarchy5"/>
    <dgm:cxn modelId="{FE29C203-B618-4B07-9817-6D5C33B6919A}" type="presParOf" srcId="{00495B19-3F7E-4115-BA5F-192A78006A1E}" destId="{7BF7FB41-8A38-443E-BD41-1CB232DA848F}" srcOrd="0" destOrd="0" presId="urn:microsoft.com/office/officeart/2005/8/layout/hierarchy5"/>
    <dgm:cxn modelId="{DD0C872E-E5A4-4DF6-93CD-737D495396E1}" type="presParOf" srcId="{FAC2235E-65CB-443C-8B77-1EC1111BC4C6}" destId="{A684F426-9288-4502-B45B-334E42D7A0B1}" srcOrd="1" destOrd="0" presId="urn:microsoft.com/office/officeart/2005/8/layout/hierarchy5"/>
    <dgm:cxn modelId="{D3DBEDB7-268D-4695-9189-400D9BD1A65A}" type="presParOf" srcId="{A684F426-9288-4502-B45B-334E42D7A0B1}" destId="{98ABBDB8-40C0-4CF3-9E63-E89B35A507E3}" srcOrd="0" destOrd="0" presId="urn:microsoft.com/office/officeart/2005/8/layout/hierarchy5"/>
    <dgm:cxn modelId="{E1B7EE95-B934-4B2C-B47E-2F16BE1150DC}" type="presParOf" srcId="{A684F426-9288-4502-B45B-334E42D7A0B1}" destId="{3A782A92-661D-401A-B9CC-1CD701E75A85}" srcOrd="1" destOrd="0" presId="urn:microsoft.com/office/officeart/2005/8/layout/hierarchy5"/>
    <dgm:cxn modelId="{7CBCF525-54BC-40C8-AD80-473CC7A1C7D3}" type="presParOf" srcId="{D3463288-32E9-4F87-89D7-61465FD8173A}" destId="{F84D3A9A-DCF8-4B68-A446-02BA9841998C}" srcOrd="2" destOrd="0" presId="urn:microsoft.com/office/officeart/2005/8/layout/hierarchy5"/>
    <dgm:cxn modelId="{E545CE68-53E9-48E6-B471-34DB306FE73F}" type="presParOf" srcId="{F84D3A9A-DCF8-4B68-A446-02BA9841998C}" destId="{6D5EA056-818A-4256-87D4-1DA1C0FB5BAF}" srcOrd="0" destOrd="0" presId="urn:microsoft.com/office/officeart/2005/8/layout/hierarchy5"/>
    <dgm:cxn modelId="{B8C44A81-5830-4737-A0E4-DDB3D9C33B7B}" type="presParOf" srcId="{D3463288-32E9-4F87-89D7-61465FD8173A}" destId="{AEEF7298-721A-4BD4-B2EA-C44A8DF8C524}" srcOrd="3" destOrd="0" presId="urn:microsoft.com/office/officeart/2005/8/layout/hierarchy5"/>
    <dgm:cxn modelId="{1953BAC8-8DB8-49D5-B21B-5A5414A1D205}" type="presParOf" srcId="{AEEF7298-721A-4BD4-B2EA-C44A8DF8C524}" destId="{D01A1BB0-91A3-468D-AF11-BB59A00A45EE}" srcOrd="0" destOrd="0" presId="urn:microsoft.com/office/officeart/2005/8/layout/hierarchy5"/>
    <dgm:cxn modelId="{2B2EAEB3-251D-43B0-99AB-E900E41DAE30}" type="presParOf" srcId="{AEEF7298-721A-4BD4-B2EA-C44A8DF8C524}" destId="{F59F1416-38D4-422F-A4E1-18A60A566A18}" srcOrd="1" destOrd="0" presId="urn:microsoft.com/office/officeart/2005/8/layout/hierarchy5"/>
    <dgm:cxn modelId="{EC720853-51B7-4DC8-BDF0-1C7DE3D93711}" type="presParOf" srcId="{F59F1416-38D4-422F-A4E1-18A60A566A18}" destId="{185E8EE9-EF5D-4DC6-B577-8A6C1506C185}" srcOrd="0" destOrd="0" presId="urn:microsoft.com/office/officeart/2005/8/layout/hierarchy5"/>
    <dgm:cxn modelId="{19144F43-F9B0-4C03-9F65-B78CDFD75D5A}" type="presParOf" srcId="{185E8EE9-EF5D-4DC6-B577-8A6C1506C185}" destId="{75E8CAE2-CDC7-482D-A8BF-7CD365609787}" srcOrd="0" destOrd="0" presId="urn:microsoft.com/office/officeart/2005/8/layout/hierarchy5"/>
    <dgm:cxn modelId="{B3D1710D-2504-41C2-BC58-56FFBCD47521}" type="presParOf" srcId="{F59F1416-38D4-422F-A4E1-18A60A566A18}" destId="{0B3945A2-0EA9-4E71-BB7E-20948C1D2027}" srcOrd="1" destOrd="0" presId="urn:microsoft.com/office/officeart/2005/8/layout/hierarchy5"/>
    <dgm:cxn modelId="{034B514F-58A1-43EA-973B-3E400557E1D9}" type="presParOf" srcId="{0B3945A2-0EA9-4E71-BB7E-20948C1D2027}" destId="{F2F324D7-64DF-4F5C-BF18-A9CA301650B8}" srcOrd="0" destOrd="0" presId="urn:microsoft.com/office/officeart/2005/8/layout/hierarchy5"/>
    <dgm:cxn modelId="{C4D2FAC7-05D5-4B51-B86A-6AE953FC6AA1}" type="presParOf" srcId="{0B3945A2-0EA9-4E71-BB7E-20948C1D2027}" destId="{6E5CC6F7-95AD-4926-95AA-2F1055B3D982}" srcOrd="1" destOrd="0" presId="urn:microsoft.com/office/officeart/2005/8/layout/hierarchy5"/>
    <dgm:cxn modelId="{5BB42E28-A2F2-4107-BD25-D4B00C45828B}" type="presParOf" srcId="{6E65C6B3-2BF0-4B06-96DF-55EE2E2F1922}" destId="{36D4AACA-AC71-45B0-B506-EB7628E330F4}" srcOrd="1" destOrd="0" presId="urn:microsoft.com/office/officeart/2005/8/layout/hierarchy5"/>
    <dgm:cxn modelId="{E3C5EE3C-8A3E-45AC-8976-BF0AC71DA7C8}" type="presParOf" srcId="{36D4AACA-AC71-45B0-B506-EB7628E330F4}" destId="{25C2EB4C-5D0F-4B77-A2FF-B30A73B4FEBD}" srcOrd="0" destOrd="0" presId="urn:microsoft.com/office/officeart/2005/8/layout/hierarchy5"/>
    <dgm:cxn modelId="{79144125-C944-4814-B103-C90E13DA7DB8}" type="presParOf" srcId="{25C2EB4C-5D0F-4B77-A2FF-B30A73B4FEBD}" destId="{EB2A05C2-2C2F-4F5A-AAF0-CB521DE8AC83}" srcOrd="0" destOrd="0" presId="urn:microsoft.com/office/officeart/2005/8/layout/hierarchy5"/>
    <dgm:cxn modelId="{6E2BD086-A8A9-4A50-8BB1-1860550CB481}" type="presParOf" srcId="{25C2EB4C-5D0F-4B77-A2FF-B30A73B4FEBD}" destId="{06A50A6C-47A5-4FB3-AFA1-DCBE9BD97B1A}" srcOrd="1" destOrd="0" presId="urn:microsoft.com/office/officeart/2005/8/layout/hierarchy5"/>
    <dgm:cxn modelId="{EF80ADB2-ED6F-4EB4-8500-EB9A729D9915}" type="presParOf" srcId="{36D4AACA-AC71-45B0-B506-EB7628E330F4}" destId="{7A799C43-02B5-43BD-AC60-B0CA3EE291EB}" srcOrd="1" destOrd="0" presId="urn:microsoft.com/office/officeart/2005/8/layout/hierarchy5"/>
    <dgm:cxn modelId="{E25DA536-E931-4327-B1DE-8B3BA996FE46}" type="presParOf" srcId="{7A799C43-02B5-43BD-AC60-B0CA3EE291EB}" destId="{77E5FFF8-4E53-4396-8DA7-6480199F6AA7}" srcOrd="0" destOrd="0" presId="urn:microsoft.com/office/officeart/2005/8/layout/hierarchy5"/>
    <dgm:cxn modelId="{620BE8F6-D2AD-45C2-9D81-6EC9EB7572C6}" type="presParOf" srcId="{36D4AACA-AC71-45B0-B506-EB7628E330F4}" destId="{CE6A3A1B-39B5-49A8-83DC-A3EEC30D393E}" srcOrd="2" destOrd="0" presId="urn:microsoft.com/office/officeart/2005/8/layout/hierarchy5"/>
    <dgm:cxn modelId="{17400199-0537-4103-91E6-17B002D15006}" type="presParOf" srcId="{CE6A3A1B-39B5-49A8-83DC-A3EEC30D393E}" destId="{4E8483D1-70EF-486C-A2B1-0A1512AE0CE6}" srcOrd="0" destOrd="0" presId="urn:microsoft.com/office/officeart/2005/8/layout/hierarchy5"/>
    <dgm:cxn modelId="{79D1068E-471C-49AF-A7C2-E25EF2119CEA}" type="presParOf" srcId="{CE6A3A1B-39B5-49A8-83DC-A3EEC30D393E}" destId="{199DC1C7-32BF-46D9-848E-27C03995D698}" srcOrd="1" destOrd="0" presId="urn:microsoft.com/office/officeart/2005/8/layout/hierarchy5"/>
    <dgm:cxn modelId="{791D4B19-2E16-47CB-AC4D-B51AB3FC0365}" type="presParOf" srcId="{36D4AACA-AC71-45B0-B506-EB7628E330F4}" destId="{668333A4-4E58-442D-B75C-B3D7E1770D28}" srcOrd="3" destOrd="0" presId="urn:microsoft.com/office/officeart/2005/8/layout/hierarchy5"/>
    <dgm:cxn modelId="{8EC6B350-81C8-455E-BF81-B8A79131219D}" type="presParOf" srcId="{668333A4-4E58-442D-B75C-B3D7E1770D28}" destId="{7EDF57DE-BA4B-47DE-8DE9-19949128D8F0}" srcOrd="0" destOrd="0" presId="urn:microsoft.com/office/officeart/2005/8/layout/hierarchy5"/>
    <dgm:cxn modelId="{476D5E5A-DDCF-4113-B0F2-3ED117EEA26F}" type="presParOf" srcId="{36D4AACA-AC71-45B0-B506-EB7628E330F4}" destId="{C3ACEC8D-C797-457F-A5DB-3F3E97139026}" srcOrd="4" destOrd="0" presId="urn:microsoft.com/office/officeart/2005/8/layout/hierarchy5"/>
    <dgm:cxn modelId="{AD581423-38C7-49AA-B871-BD1CE6599812}" type="presParOf" srcId="{C3ACEC8D-C797-457F-A5DB-3F3E97139026}" destId="{093D1D41-1B2E-4B3C-86B9-F65AB4895256}" srcOrd="0" destOrd="0" presId="urn:microsoft.com/office/officeart/2005/8/layout/hierarchy5"/>
    <dgm:cxn modelId="{56C253B5-1397-40B2-A076-0122399D7774}"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3_2" csCatId="accent3" phldr="1"/>
      <dgm:spPr/>
      <dgm:t>
        <a:bodyPr/>
        <a:lstStyle/>
        <a:p>
          <a:endParaRPr lang="en-US"/>
        </a:p>
      </dgm:t>
    </dgm:pt>
    <dgm:pt modelId="{03C390C1-1BFA-4626-B1C2-41C5216B915B}">
      <dgm:prSet phldrT="[Text]" custT="1"/>
      <dgm:spPr/>
      <dgm:t>
        <a:bodyPr/>
        <a:lstStyle/>
        <a:p>
          <a:r>
            <a:rPr lang="en-US" sz="1800" dirty="0" smtClean="0"/>
            <a:t>Linux</a:t>
          </a:r>
        </a:p>
        <a:p>
          <a:r>
            <a:rPr lang="en-US" sz="1800" dirty="0" smtClean="0"/>
            <a:t>Fedora 24 (64-bit)</a:t>
          </a:r>
        </a:p>
        <a:p>
          <a:r>
            <a:rPr lang="en-US" sz="1800" dirty="0" smtClean="0"/>
            <a:t>Ubuntu 16.04 (64-bit)</a:t>
          </a:r>
          <a:endParaRPr lang="en-US" sz="1800" dirty="0"/>
        </a:p>
      </dgm:t>
    </dgm:pt>
    <dgm:pt modelId="{89CAC95F-DF48-45D0-BD75-6C4B7E3D34EB}" type="parTrans" cxnId="{F15B1C26-89F0-4AB6-99D3-A6CC2BCEA967}">
      <dgm:prSet/>
      <dgm:spPr/>
      <dgm:t>
        <a:bodyPr/>
        <a:lstStyle/>
        <a:p>
          <a:endParaRPr lang="en-US" sz="2000"/>
        </a:p>
      </dgm:t>
    </dgm:pt>
    <dgm:pt modelId="{D49C39E0-FB51-4F2E-8AD7-925A61568B60}" type="sibTrans" cxnId="{F15B1C26-89F0-4AB6-99D3-A6CC2BCEA967}">
      <dgm:prSet/>
      <dgm:spPr/>
      <dgm:t>
        <a:bodyPr/>
        <a:lstStyle/>
        <a:p>
          <a:endParaRPr lang="en-US" sz="2000"/>
        </a:p>
      </dgm:t>
    </dgm:pt>
    <dgm:pt modelId="{05A4E796-90CE-494B-B5E7-336C3ECF4C19}">
      <dgm:prSet phldrT="[Text]" custT="1"/>
      <dgm:spPr/>
      <dgm:t>
        <a:bodyPr/>
        <a:lstStyle/>
        <a:p>
          <a:r>
            <a:rPr lang="en-US" sz="1800" dirty="0" smtClean="0"/>
            <a:t>TBD</a:t>
          </a:r>
          <a:endParaRPr lang="en-US" sz="1800" dirty="0"/>
        </a:p>
      </dgm:t>
    </dgm:pt>
    <dgm:pt modelId="{9A0A26C0-1792-484F-889C-80C3F3066807}" type="parTrans" cxnId="{494573F6-C449-49AE-A100-0931D6C3B13C}">
      <dgm:prSet custT="1"/>
      <dgm:spPr/>
      <dgm:t>
        <a:bodyPr/>
        <a:lstStyle/>
        <a:p>
          <a:endParaRPr lang="en-US" sz="600" dirty="0"/>
        </a:p>
      </dgm:t>
    </dgm:pt>
    <dgm:pt modelId="{618BF1F2-9180-4286-9FCF-0AB60048FF22}" type="sibTrans" cxnId="{494573F6-C449-49AE-A100-0931D6C3B13C}">
      <dgm:prSet/>
      <dgm:spPr/>
      <dgm:t>
        <a:bodyPr/>
        <a:lstStyle/>
        <a:p>
          <a:endParaRPr lang="en-US" sz="2000"/>
        </a:p>
      </dgm:t>
    </dgm:pt>
    <dgm:pt modelId="{190AC0CA-9CFE-427C-A63A-8AA974685263}">
      <dgm:prSet phldrT="[Text]" custT="1"/>
      <dgm:spPr/>
      <dgm:t>
        <a:bodyPr/>
        <a:lstStyle/>
        <a:p>
          <a:r>
            <a:rPr lang="en-US" sz="2400" dirty="0" smtClean="0"/>
            <a:t>Operating System</a:t>
          </a:r>
          <a:endParaRPr lang="en-US" sz="2400" dirty="0"/>
        </a:p>
      </dgm:t>
    </dgm:pt>
    <dgm:pt modelId="{4086713F-A9D5-49FE-8212-0B46875840A2}" type="parTrans" cxnId="{3604B873-91CE-490C-8117-3C37B893CACC}">
      <dgm:prSet/>
      <dgm:spPr/>
      <dgm:t>
        <a:bodyPr/>
        <a:lstStyle/>
        <a:p>
          <a:endParaRPr lang="en-US" sz="2000"/>
        </a:p>
      </dgm:t>
    </dgm:pt>
    <dgm:pt modelId="{A74848A0-A425-4CFC-845E-5B1C5A59C76F}" type="sibTrans" cxnId="{3604B873-91CE-490C-8117-3C37B893CACC}">
      <dgm:prSet/>
      <dgm:spPr/>
      <dgm:t>
        <a:bodyPr/>
        <a:lstStyle/>
        <a:p>
          <a:endParaRPr lang="en-US" sz="2000"/>
        </a:p>
      </dgm:t>
    </dgm:pt>
    <dgm:pt modelId="{BEAF370E-23B9-43A0-A879-2110AAB80311}">
      <dgm:prSet phldrT="[Text]" custT="1"/>
      <dgm:spPr/>
      <dgm:t>
        <a:bodyPr/>
        <a:lstStyle/>
        <a:p>
          <a:r>
            <a:rPr lang="en-US" sz="2400" dirty="0" smtClean="0"/>
            <a:t>Platform</a:t>
          </a:r>
          <a:endParaRPr lang="en-US" sz="2400" dirty="0"/>
        </a:p>
      </dgm:t>
    </dgm:pt>
    <dgm:pt modelId="{9327FCD5-9349-4870-AF10-7F86F577BD97}" type="parTrans" cxnId="{AE95F7E2-1361-4ECC-8E50-9E0985871603}">
      <dgm:prSet/>
      <dgm:spPr/>
      <dgm:t>
        <a:bodyPr/>
        <a:lstStyle/>
        <a:p>
          <a:endParaRPr lang="en-US" sz="2000"/>
        </a:p>
      </dgm:t>
    </dgm:pt>
    <dgm:pt modelId="{1EB0ABFC-B074-4262-9677-73E754B423EA}" type="sibTrans" cxnId="{AE95F7E2-1361-4ECC-8E50-9E0985871603}">
      <dgm:prSet/>
      <dgm:spPr/>
      <dgm:t>
        <a:bodyPr/>
        <a:lstStyle/>
        <a:p>
          <a:endParaRPr lang="en-US" sz="2000"/>
        </a:p>
      </dgm:t>
    </dgm:pt>
    <dgm:pt modelId="{56FFD90F-7715-48B4-B029-497547B586FB}">
      <dgm:prSet phldrT="[Text]" custT="1"/>
      <dgm:spPr/>
      <dgm:t>
        <a:bodyPr/>
        <a:lstStyle/>
        <a:p>
          <a:r>
            <a:rPr lang="en-US" sz="2200" dirty="0" smtClean="0"/>
            <a:t>Additional Considerations</a:t>
          </a:r>
          <a:endParaRPr lang="en-US" sz="2200" dirty="0"/>
        </a:p>
      </dgm:t>
    </dgm:pt>
    <dgm:pt modelId="{3C6A0EBA-5762-4D74-B041-F411968EA846}" type="parTrans" cxnId="{A9CA890D-BD5C-4990-8AEC-F774A1F1CBB9}">
      <dgm:prSet/>
      <dgm:spPr/>
      <dgm:t>
        <a:bodyPr/>
        <a:lstStyle/>
        <a:p>
          <a:endParaRPr lang="en-US" sz="2000"/>
        </a:p>
      </dgm:t>
    </dgm:pt>
    <dgm:pt modelId="{B74323D8-E27C-41D1-B7F0-98022BDAB0E6}" type="sibTrans" cxnId="{A9CA890D-BD5C-4990-8AEC-F774A1F1CBB9}">
      <dgm:prSet/>
      <dgm:spPr/>
      <dgm:t>
        <a:bodyPr/>
        <a:lstStyle/>
        <a:p>
          <a:endParaRPr lang="en-US" sz="2000"/>
        </a:p>
      </dgm:t>
    </dgm:pt>
    <dgm:pt modelId="{3BBC0E94-D1DC-456B-A9E8-678D91AA4AB7}">
      <dgm:prSet phldrT="[Text]" custT="1"/>
      <dgm:spPr/>
      <dgm:t>
        <a:bodyPr/>
        <a:lstStyle/>
        <a:p>
          <a:r>
            <a:rPr lang="en-US" sz="1800" dirty="0" smtClean="0"/>
            <a:t>TN Desktop App</a:t>
          </a:r>
          <a:endParaRPr lang="en-US" sz="1800" dirty="0"/>
        </a:p>
      </dgm:t>
    </dgm:pt>
    <dgm:pt modelId="{126EB6BD-7B2E-4ED6-AA94-0E6EEECB5A5E}" type="parTrans" cxnId="{573129CB-CEE5-4FF7-B1B2-248E9D7AB024}">
      <dgm:prSet custT="1"/>
      <dgm:spPr/>
      <dgm:t>
        <a:bodyPr/>
        <a:lstStyle/>
        <a:p>
          <a:endParaRPr lang="en-US" sz="600" dirty="0"/>
        </a:p>
      </dgm:t>
    </dgm:pt>
    <dgm:pt modelId="{E98F8B64-D7E9-4A87-A9C6-16E5811242B0}" type="sibTrans" cxnId="{573129CB-CEE5-4FF7-B1B2-248E9D7AB024}">
      <dgm:prSet/>
      <dgm:spPr/>
      <dgm:t>
        <a:bodyPr/>
        <a:lstStyle/>
        <a:p>
          <a:endParaRPr lang="en-US" sz="2000"/>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t>
        <a:bodyPr/>
        <a:lstStyle/>
        <a:p>
          <a:endParaRPr lang="en-US"/>
        </a:p>
      </dgm:t>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custScaleY="182176">
        <dgm:presLayoutVars>
          <dgm:chPref val="3"/>
        </dgm:presLayoutVars>
      </dgm:prSet>
      <dgm:spPr/>
      <dgm:t>
        <a:bodyPr/>
        <a:lstStyle/>
        <a:p>
          <a:endParaRPr lang="en-US"/>
        </a:p>
      </dgm:t>
    </dgm:pt>
    <dgm:pt modelId="{D3463288-32E9-4F87-89D7-61465FD8173A}" type="pres">
      <dgm:prSet presAssocID="{03C390C1-1BFA-4626-B1C2-41C5216B915B}" presName="hierChild2" presStyleCnt="0"/>
      <dgm:spPr/>
    </dgm:pt>
    <dgm:pt modelId="{F84D3A9A-DCF8-4B68-A446-02BA9841998C}" type="pres">
      <dgm:prSet presAssocID="{126EB6BD-7B2E-4ED6-AA94-0E6EEECB5A5E}" presName="Name25" presStyleLbl="parChTrans1D2" presStyleIdx="0" presStyleCnt="1"/>
      <dgm:spPr/>
      <dgm:t>
        <a:bodyPr/>
        <a:lstStyle/>
        <a:p>
          <a:endParaRPr lang="en-US"/>
        </a:p>
      </dgm:t>
    </dgm:pt>
    <dgm:pt modelId="{6D5EA056-818A-4256-87D4-1DA1C0FB5BAF}" type="pres">
      <dgm:prSet presAssocID="{126EB6BD-7B2E-4ED6-AA94-0E6EEECB5A5E}" presName="connTx" presStyleLbl="parChTrans1D2" presStyleIdx="0" presStyleCnt="1"/>
      <dgm:spPr/>
      <dgm:t>
        <a:bodyPr/>
        <a:lstStyle/>
        <a:p>
          <a:endParaRPr lang="en-US"/>
        </a:p>
      </dgm:t>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0" presStyleCnt="1" custScaleY="163529"/>
      <dgm:spPr/>
      <dgm:t>
        <a:bodyPr/>
        <a:lstStyle/>
        <a:p>
          <a:endParaRPr lang="en-US"/>
        </a:p>
      </dgm:t>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0" presStyleCnt="1"/>
      <dgm:spPr/>
      <dgm:t>
        <a:bodyPr/>
        <a:lstStyle/>
        <a:p>
          <a:endParaRPr lang="en-US"/>
        </a:p>
      </dgm:t>
    </dgm:pt>
    <dgm:pt modelId="{75E8CAE2-CDC7-482D-A8BF-7CD365609787}" type="pres">
      <dgm:prSet presAssocID="{9A0A26C0-1792-484F-889C-80C3F3066807}" presName="connTx" presStyleLbl="parChTrans1D3" presStyleIdx="0" presStyleCnt="1"/>
      <dgm:spPr/>
      <dgm:t>
        <a:bodyPr/>
        <a:lstStyle/>
        <a:p>
          <a:endParaRPr lang="en-US"/>
        </a:p>
      </dgm:t>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0" presStyleCnt="1" custScaleY="163529"/>
      <dgm:spPr/>
      <dgm:t>
        <a:bodyPr/>
        <a:lstStyle/>
        <a:p>
          <a:endParaRPr lang="en-US"/>
        </a:p>
      </dgm:t>
    </dgm:pt>
    <dgm:pt modelId="{6E5CC6F7-95AD-4926-95AA-2F1055B3D982}" type="pres">
      <dgm:prSet presAssocID="{05A4E796-90CE-494B-B5E7-336C3ECF4C19}"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dgm:spPr/>
      <dgm:t>
        <a:bodyPr/>
        <a:lstStyle/>
        <a:p>
          <a:endParaRPr lang="en-US"/>
        </a:p>
      </dgm:t>
    </dgm:pt>
    <dgm:pt modelId="{06A50A6C-47A5-4FB3-AFA1-DCBE9BD97B1A}" type="pres">
      <dgm:prSet presAssocID="{190AC0CA-9CFE-427C-A63A-8AA974685263}" presName="bgRectTx" presStyleLbl="bgShp" presStyleIdx="0" presStyleCnt="3">
        <dgm:presLayoutVars>
          <dgm:bulletEnabled val="1"/>
        </dgm:presLayoutVars>
      </dgm:prSet>
      <dgm:spPr/>
      <dgm:t>
        <a:bodyPr/>
        <a:lstStyle/>
        <a:p>
          <a:endParaRPr lang="en-US"/>
        </a:p>
      </dgm:t>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dgm:spPr/>
      <dgm:t>
        <a:bodyPr/>
        <a:lstStyle/>
        <a:p>
          <a:endParaRPr lang="en-US"/>
        </a:p>
      </dgm:t>
    </dgm:pt>
    <dgm:pt modelId="{199DC1C7-32BF-46D9-848E-27C03995D698}" type="pres">
      <dgm:prSet presAssocID="{BEAF370E-23B9-43A0-A879-2110AAB80311}" presName="bgRectTx" presStyleLbl="bgShp" presStyleIdx="1" presStyleCnt="3">
        <dgm:presLayoutVars>
          <dgm:bulletEnabled val="1"/>
        </dgm:presLayoutVars>
      </dgm:prSet>
      <dgm:spPr/>
      <dgm:t>
        <a:bodyPr/>
        <a:lstStyle/>
        <a:p>
          <a:endParaRPr lang="en-US"/>
        </a:p>
      </dgm:t>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custScaleX="111206"/>
      <dgm:spPr/>
      <dgm:t>
        <a:bodyPr/>
        <a:lstStyle/>
        <a:p>
          <a:endParaRPr lang="en-US"/>
        </a:p>
      </dgm:t>
    </dgm:pt>
    <dgm:pt modelId="{A7B189AD-C9EF-4986-9B9D-FC69226415F1}" type="pres">
      <dgm:prSet presAssocID="{56FFD90F-7715-48B4-B029-497547B586FB}" presName="bgRectTx" presStyleLbl="bgShp" presStyleIdx="2" presStyleCnt="3">
        <dgm:presLayoutVars>
          <dgm:bulletEnabled val="1"/>
        </dgm:presLayoutVars>
      </dgm:prSet>
      <dgm:spPr/>
      <dgm:t>
        <a:bodyPr/>
        <a:lstStyle/>
        <a:p>
          <a:endParaRPr lang="en-US"/>
        </a:p>
      </dgm:t>
    </dgm:pt>
  </dgm:ptLst>
  <dgm:cxnLst>
    <dgm:cxn modelId="{240505F1-F45D-4519-9B6B-510E18BDE6FD}" type="presOf" srcId="{126EB6BD-7B2E-4ED6-AA94-0E6EEECB5A5E}" destId="{F84D3A9A-DCF8-4B68-A446-02BA9841998C}" srcOrd="0" destOrd="0" presId="urn:microsoft.com/office/officeart/2005/8/layout/hierarchy5"/>
    <dgm:cxn modelId="{C49A7767-3B51-4208-A9FB-FA2B6A3E39CB}" type="presOf" srcId="{9A0A26C0-1792-484F-889C-80C3F3066807}" destId="{185E8EE9-EF5D-4DC6-B577-8A6C1506C185}" srcOrd="0" destOrd="0" presId="urn:microsoft.com/office/officeart/2005/8/layout/hierarchy5"/>
    <dgm:cxn modelId="{71EB4E7A-7A15-43E1-97FF-DC4367FD11A5}" type="presOf" srcId="{126EB6BD-7B2E-4ED6-AA94-0E6EEECB5A5E}" destId="{6D5EA056-818A-4256-87D4-1DA1C0FB5BAF}" srcOrd="1" destOrd="0" presId="urn:microsoft.com/office/officeart/2005/8/layout/hierarchy5"/>
    <dgm:cxn modelId="{F15B1C26-89F0-4AB6-99D3-A6CC2BCEA967}" srcId="{4C04F32E-E94C-4C75-85C1-517920EBE6F4}" destId="{03C390C1-1BFA-4626-B1C2-41C5216B915B}" srcOrd="0" destOrd="0" parTransId="{89CAC95F-DF48-45D0-BD75-6C4B7E3D34EB}" sibTransId="{D49C39E0-FB51-4F2E-8AD7-925A61568B60}"/>
    <dgm:cxn modelId="{AE95F7E2-1361-4ECC-8E50-9E0985871603}" srcId="{4C04F32E-E94C-4C75-85C1-517920EBE6F4}" destId="{BEAF370E-23B9-43A0-A879-2110AAB80311}" srcOrd="2" destOrd="0" parTransId="{9327FCD5-9349-4870-AF10-7F86F577BD97}" sibTransId="{1EB0ABFC-B074-4262-9677-73E754B423EA}"/>
    <dgm:cxn modelId="{EA1B32BE-A821-4D20-BA22-32DDD886273C}" type="presOf" srcId="{03C390C1-1BFA-4626-B1C2-41C5216B915B}" destId="{C9F2A395-E3B2-44AC-A77F-468A181E03B6}" srcOrd="0" destOrd="0" presId="urn:microsoft.com/office/officeart/2005/8/layout/hierarchy5"/>
    <dgm:cxn modelId="{BE9EAEDA-C319-406F-B851-95D0B9B35762}" type="presOf" srcId="{190AC0CA-9CFE-427C-A63A-8AA974685263}" destId="{06A50A6C-47A5-4FB3-AFA1-DCBE9BD97B1A}" srcOrd="1"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C63F0C35-FD43-4C95-93FF-67715608D5B2}" type="presOf" srcId="{3BBC0E94-D1DC-456B-A9E8-678D91AA4AB7}" destId="{D01A1BB0-91A3-468D-AF11-BB59A00A45EE}" srcOrd="0" destOrd="0" presId="urn:microsoft.com/office/officeart/2005/8/layout/hierarchy5"/>
    <dgm:cxn modelId="{D43D5675-378B-4035-8395-A2CD16563BA9}" type="presOf" srcId="{56FFD90F-7715-48B4-B029-497547B586FB}" destId="{A7B189AD-C9EF-4986-9B9D-FC69226415F1}" srcOrd="1" destOrd="0" presId="urn:microsoft.com/office/officeart/2005/8/layout/hierarchy5"/>
    <dgm:cxn modelId="{A6FD33EC-32D7-467E-A9F2-1728F2ABC15E}" type="presOf" srcId="{BEAF370E-23B9-43A0-A879-2110AAB80311}" destId="{199DC1C7-32BF-46D9-848E-27C03995D698}" srcOrd="1" destOrd="0" presId="urn:microsoft.com/office/officeart/2005/8/layout/hierarchy5"/>
    <dgm:cxn modelId="{EAE9AB8E-CF6E-4516-AE4B-0854B705C072}" type="presOf" srcId="{05A4E796-90CE-494B-B5E7-336C3ECF4C19}" destId="{F2F324D7-64DF-4F5C-BF18-A9CA301650B8}" srcOrd="0" destOrd="0" presId="urn:microsoft.com/office/officeart/2005/8/layout/hierarchy5"/>
    <dgm:cxn modelId="{C893C8CD-1F75-4480-BF5E-F3CBC010FD6F}" type="presOf" srcId="{4C04F32E-E94C-4C75-85C1-517920EBE6F4}" destId="{6E65C6B3-2BF0-4B06-96DF-55EE2E2F1922}" srcOrd="0" destOrd="0" presId="urn:microsoft.com/office/officeart/2005/8/layout/hierarchy5"/>
    <dgm:cxn modelId="{494573F6-C449-49AE-A100-0931D6C3B13C}" srcId="{3BBC0E94-D1DC-456B-A9E8-678D91AA4AB7}" destId="{05A4E796-90CE-494B-B5E7-336C3ECF4C19}" srcOrd="0" destOrd="0" parTransId="{9A0A26C0-1792-484F-889C-80C3F3066807}" sibTransId="{618BF1F2-9180-4286-9FCF-0AB60048FF22}"/>
    <dgm:cxn modelId="{3C0D2415-FA31-44FB-B3E8-98A4DFAEE587}" type="presOf" srcId="{9A0A26C0-1792-484F-889C-80C3F3066807}" destId="{75E8CAE2-CDC7-482D-A8BF-7CD365609787}" srcOrd="1" destOrd="0" presId="urn:microsoft.com/office/officeart/2005/8/layout/hierarchy5"/>
    <dgm:cxn modelId="{DE77E647-2624-41B5-B41A-37EF0181CE12}" type="presOf" srcId="{56FFD90F-7715-48B4-B029-497547B586FB}" destId="{093D1D41-1B2E-4B3C-86B9-F65AB4895256}" srcOrd="0" destOrd="0" presId="urn:microsoft.com/office/officeart/2005/8/layout/hierarchy5"/>
    <dgm:cxn modelId="{B1E0982B-8F5F-472A-92AB-C5CCD2C401B7}" type="presOf" srcId="{BEAF370E-23B9-43A0-A879-2110AAB80311}" destId="{4E8483D1-70EF-486C-A2B1-0A1512AE0CE6}" srcOrd="0" destOrd="0" presId="urn:microsoft.com/office/officeart/2005/8/layout/hierarchy5"/>
    <dgm:cxn modelId="{A9CA890D-BD5C-4990-8AEC-F774A1F1CBB9}" srcId="{4C04F32E-E94C-4C75-85C1-517920EBE6F4}" destId="{56FFD90F-7715-48B4-B029-497547B586FB}" srcOrd="3" destOrd="0" parTransId="{3C6A0EBA-5762-4D74-B041-F411968EA846}" sibTransId="{B74323D8-E27C-41D1-B7F0-98022BDAB0E6}"/>
    <dgm:cxn modelId="{2AB6543E-B2E7-4AD2-AB25-314201D12891}" type="presOf" srcId="{190AC0CA-9CFE-427C-A63A-8AA974685263}" destId="{EB2A05C2-2C2F-4F5A-AAF0-CB521DE8AC83}" srcOrd="0" destOrd="0" presId="urn:microsoft.com/office/officeart/2005/8/layout/hierarchy5"/>
    <dgm:cxn modelId="{573129CB-CEE5-4FF7-B1B2-248E9D7AB024}" srcId="{03C390C1-1BFA-4626-B1C2-41C5216B915B}" destId="{3BBC0E94-D1DC-456B-A9E8-678D91AA4AB7}" srcOrd="0" destOrd="0" parTransId="{126EB6BD-7B2E-4ED6-AA94-0E6EEECB5A5E}" sibTransId="{E98F8B64-D7E9-4A87-A9C6-16E5811242B0}"/>
    <dgm:cxn modelId="{7D161A4A-EF8B-440A-B24E-257A9A2EDF0F}" type="presParOf" srcId="{6E65C6B3-2BF0-4B06-96DF-55EE2E2F1922}" destId="{9BAF9B50-399E-4C49-B249-F7B362BDF550}" srcOrd="0" destOrd="0" presId="urn:microsoft.com/office/officeart/2005/8/layout/hierarchy5"/>
    <dgm:cxn modelId="{558330C9-4200-45EB-82E5-9DE171FA49EF}" type="presParOf" srcId="{9BAF9B50-399E-4C49-B249-F7B362BDF550}" destId="{17321B4C-A573-4EBD-B201-A9EFB62D5505}" srcOrd="0" destOrd="0" presId="urn:microsoft.com/office/officeart/2005/8/layout/hierarchy5"/>
    <dgm:cxn modelId="{A55E9F44-CBA2-4990-9CAF-55F01922C8E1}" type="presParOf" srcId="{9BAF9B50-399E-4C49-B249-F7B362BDF550}" destId="{5721DAEC-0E59-4EF6-87B3-8EAB385777ED}" srcOrd="1" destOrd="0" presId="urn:microsoft.com/office/officeart/2005/8/layout/hierarchy5"/>
    <dgm:cxn modelId="{2C014277-28B4-4ACE-99A5-47A3857E84BD}" type="presParOf" srcId="{5721DAEC-0E59-4EF6-87B3-8EAB385777ED}" destId="{5FABAF6F-9831-4DC2-9A2D-7BE4861E7AE2}" srcOrd="0" destOrd="0" presId="urn:microsoft.com/office/officeart/2005/8/layout/hierarchy5"/>
    <dgm:cxn modelId="{76DA1B0A-41A7-4D33-9E52-0758D6391BDE}" type="presParOf" srcId="{5FABAF6F-9831-4DC2-9A2D-7BE4861E7AE2}" destId="{C9F2A395-E3B2-44AC-A77F-468A181E03B6}" srcOrd="0" destOrd="0" presId="urn:microsoft.com/office/officeart/2005/8/layout/hierarchy5"/>
    <dgm:cxn modelId="{B4091D7B-0633-4AB6-80EC-7EE0F2E1B450}" type="presParOf" srcId="{5FABAF6F-9831-4DC2-9A2D-7BE4861E7AE2}" destId="{D3463288-32E9-4F87-89D7-61465FD8173A}" srcOrd="1" destOrd="0" presId="urn:microsoft.com/office/officeart/2005/8/layout/hierarchy5"/>
    <dgm:cxn modelId="{1402087C-5498-4103-BCDE-EBC949D7EA3C}" type="presParOf" srcId="{D3463288-32E9-4F87-89D7-61465FD8173A}" destId="{F84D3A9A-DCF8-4B68-A446-02BA9841998C}" srcOrd="0" destOrd="0" presId="urn:microsoft.com/office/officeart/2005/8/layout/hierarchy5"/>
    <dgm:cxn modelId="{DC81F269-E22D-4CE8-8BCD-A06239F9A73B}" type="presParOf" srcId="{F84D3A9A-DCF8-4B68-A446-02BA9841998C}" destId="{6D5EA056-818A-4256-87D4-1DA1C0FB5BAF}" srcOrd="0" destOrd="0" presId="urn:microsoft.com/office/officeart/2005/8/layout/hierarchy5"/>
    <dgm:cxn modelId="{CC444518-0F7F-4438-A4A3-A5DF0F4C27A4}" type="presParOf" srcId="{D3463288-32E9-4F87-89D7-61465FD8173A}" destId="{AEEF7298-721A-4BD4-B2EA-C44A8DF8C524}" srcOrd="1" destOrd="0" presId="urn:microsoft.com/office/officeart/2005/8/layout/hierarchy5"/>
    <dgm:cxn modelId="{AEF55E56-F472-4106-B6A7-96D8C6E13038}" type="presParOf" srcId="{AEEF7298-721A-4BD4-B2EA-C44A8DF8C524}" destId="{D01A1BB0-91A3-468D-AF11-BB59A00A45EE}" srcOrd="0" destOrd="0" presId="urn:microsoft.com/office/officeart/2005/8/layout/hierarchy5"/>
    <dgm:cxn modelId="{5770F240-3CC2-4F1A-8D33-756A57F925F5}" type="presParOf" srcId="{AEEF7298-721A-4BD4-B2EA-C44A8DF8C524}" destId="{F59F1416-38D4-422F-A4E1-18A60A566A18}" srcOrd="1" destOrd="0" presId="urn:microsoft.com/office/officeart/2005/8/layout/hierarchy5"/>
    <dgm:cxn modelId="{E390EB8A-6472-40B1-8CB2-A64DD86AAB1C}" type="presParOf" srcId="{F59F1416-38D4-422F-A4E1-18A60A566A18}" destId="{185E8EE9-EF5D-4DC6-B577-8A6C1506C185}" srcOrd="0" destOrd="0" presId="urn:microsoft.com/office/officeart/2005/8/layout/hierarchy5"/>
    <dgm:cxn modelId="{70B698B6-FB70-44E8-BFD5-4AA66B68952E}" type="presParOf" srcId="{185E8EE9-EF5D-4DC6-B577-8A6C1506C185}" destId="{75E8CAE2-CDC7-482D-A8BF-7CD365609787}" srcOrd="0" destOrd="0" presId="urn:microsoft.com/office/officeart/2005/8/layout/hierarchy5"/>
    <dgm:cxn modelId="{963281D7-5FCC-46B9-B76B-6285771FADF9}" type="presParOf" srcId="{F59F1416-38D4-422F-A4E1-18A60A566A18}" destId="{0B3945A2-0EA9-4E71-BB7E-20948C1D2027}" srcOrd="1" destOrd="0" presId="urn:microsoft.com/office/officeart/2005/8/layout/hierarchy5"/>
    <dgm:cxn modelId="{7A26ED1F-A044-4339-BCB9-0B421EEF6A31}" type="presParOf" srcId="{0B3945A2-0EA9-4E71-BB7E-20948C1D2027}" destId="{F2F324D7-64DF-4F5C-BF18-A9CA301650B8}" srcOrd="0" destOrd="0" presId="urn:microsoft.com/office/officeart/2005/8/layout/hierarchy5"/>
    <dgm:cxn modelId="{E2E6CA7D-D2CD-4B53-8AB2-516837FE967C}" type="presParOf" srcId="{0B3945A2-0EA9-4E71-BB7E-20948C1D2027}" destId="{6E5CC6F7-95AD-4926-95AA-2F1055B3D982}" srcOrd="1" destOrd="0" presId="urn:microsoft.com/office/officeart/2005/8/layout/hierarchy5"/>
    <dgm:cxn modelId="{61E445EE-B8CD-4EF0-8D7A-9DFE1EC84665}" type="presParOf" srcId="{6E65C6B3-2BF0-4B06-96DF-55EE2E2F1922}" destId="{36D4AACA-AC71-45B0-B506-EB7628E330F4}" srcOrd="1" destOrd="0" presId="urn:microsoft.com/office/officeart/2005/8/layout/hierarchy5"/>
    <dgm:cxn modelId="{EA1E5E3D-47DB-4D9F-908E-323EA11A3631}" type="presParOf" srcId="{36D4AACA-AC71-45B0-B506-EB7628E330F4}" destId="{25C2EB4C-5D0F-4B77-A2FF-B30A73B4FEBD}" srcOrd="0" destOrd="0" presId="urn:microsoft.com/office/officeart/2005/8/layout/hierarchy5"/>
    <dgm:cxn modelId="{CD90238A-7FCC-4144-9854-8370F28F6BBE}" type="presParOf" srcId="{25C2EB4C-5D0F-4B77-A2FF-B30A73B4FEBD}" destId="{EB2A05C2-2C2F-4F5A-AAF0-CB521DE8AC83}" srcOrd="0" destOrd="0" presId="urn:microsoft.com/office/officeart/2005/8/layout/hierarchy5"/>
    <dgm:cxn modelId="{CE24B8FD-514A-4A39-91FF-5FF24580F7D5}" type="presParOf" srcId="{25C2EB4C-5D0F-4B77-A2FF-B30A73B4FEBD}" destId="{06A50A6C-47A5-4FB3-AFA1-DCBE9BD97B1A}" srcOrd="1" destOrd="0" presId="urn:microsoft.com/office/officeart/2005/8/layout/hierarchy5"/>
    <dgm:cxn modelId="{11103E27-967D-45C1-8DDA-6E8F84C7CFB6}" type="presParOf" srcId="{36D4AACA-AC71-45B0-B506-EB7628E330F4}" destId="{7A799C43-02B5-43BD-AC60-B0CA3EE291EB}" srcOrd="1" destOrd="0" presId="urn:microsoft.com/office/officeart/2005/8/layout/hierarchy5"/>
    <dgm:cxn modelId="{00B42644-A7EA-465F-BCFC-BADC3F0D6D8C}" type="presParOf" srcId="{7A799C43-02B5-43BD-AC60-B0CA3EE291EB}" destId="{77E5FFF8-4E53-4396-8DA7-6480199F6AA7}" srcOrd="0" destOrd="0" presId="urn:microsoft.com/office/officeart/2005/8/layout/hierarchy5"/>
    <dgm:cxn modelId="{8B7BBC19-2CBA-4113-8680-3288A5375F30}" type="presParOf" srcId="{36D4AACA-AC71-45B0-B506-EB7628E330F4}" destId="{CE6A3A1B-39B5-49A8-83DC-A3EEC30D393E}" srcOrd="2" destOrd="0" presId="urn:microsoft.com/office/officeart/2005/8/layout/hierarchy5"/>
    <dgm:cxn modelId="{D26A67C2-9139-46CA-97C5-50FD787A6CD9}" type="presParOf" srcId="{CE6A3A1B-39B5-49A8-83DC-A3EEC30D393E}" destId="{4E8483D1-70EF-486C-A2B1-0A1512AE0CE6}" srcOrd="0" destOrd="0" presId="urn:microsoft.com/office/officeart/2005/8/layout/hierarchy5"/>
    <dgm:cxn modelId="{F4C6BFF3-746A-4189-A833-E38D0D0C9905}" type="presParOf" srcId="{CE6A3A1B-39B5-49A8-83DC-A3EEC30D393E}" destId="{199DC1C7-32BF-46D9-848E-27C03995D698}" srcOrd="1" destOrd="0" presId="urn:microsoft.com/office/officeart/2005/8/layout/hierarchy5"/>
    <dgm:cxn modelId="{52B204A1-987D-4928-ACBC-FBFE63215782}" type="presParOf" srcId="{36D4AACA-AC71-45B0-B506-EB7628E330F4}" destId="{668333A4-4E58-442D-B75C-B3D7E1770D28}" srcOrd="3" destOrd="0" presId="urn:microsoft.com/office/officeart/2005/8/layout/hierarchy5"/>
    <dgm:cxn modelId="{42C11499-D72C-41C5-BA73-2F9EF5295419}" type="presParOf" srcId="{668333A4-4E58-442D-B75C-B3D7E1770D28}" destId="{7EDF57DE-BA4B-47DE-8DE9-19949128D8F0}" srcOrd="0" destOrd="0" presId="urn:microsoft.com/office/officeart/2005/8/layout/hierarchy5"/>
    <dgm:cxn modelId="{9255F18E-27ED-4087-BA06-439E696AADA5}" type="presParOf" srcId="{36D4AACA-AC71-45B0-B506-EB7628E330F4}" destId="{C3ACEC8D-C797-457F-A5DB-3F3E97139026}" srcOrd="4" destOrd="0" presId="urn:microsoft.com/office/officeart/2005/8/layout/hierarchy5"/>
    <dgm:cxn modelId="{20D6B926-F904-4C4C-94E1-59AB0DB696D5}" type="presParOf" srcId="{C3ACEC8D-C797-457F-A5DB-3F3E97139026}" destId="{093D1D41-1B2E-4B3C-86B9-F65AB4895256}" srcOrd="0" destOrd="0" presId="urn:microsoft.com/office/officeart/2005/8/layout/hierarchy5"/>
    <dgm:cxn modelId="{BBE224F1-E119-4374-8475-8A7B5D186B63}"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6_2" csCatId="accent6" phldr="1"/>
      <dgm:spPr/>
      <dgm:t>
        <a:bodyPr/>
        <a:lstStyle/>
        <a:p>
          <a:endParaRPr lang="en-US"/>
        </a:p>
      </dgm:t>
    </dgm:pt>
    <dgm:pt modelId="{03C390C1-1BFA-4626-B1C2-41C5216B915B}">
      <dgm:prSet phldrT="[Text]" custT="1"/>
      <dgm:spPr/>
      <dgm:t>
        <a:bodyPr/>
        <a:lstStyle/>
        <a:p>
          <a:r>
            <a:rPr lang="en-US" sz="1800" dirty="0" smtClean="0"/>
            <a:t>Chrome OS 50+</a:t>
          </a:r>
          <a:endParaRPr lang="en-US" sz="1800" dirty="0"/>
        </a:p>
      </dgm:t>
    </dgm:pt>
    <dgm:pt modelId="{89CAC95F-DF48-45D0-BD75-6C4B7E3D34EB}" type="parTrans" cxnId="{F15B1C26-89F0-4AB6-99D3-A6CC2BCEA967}">
      <dgm:prSet/>
      <dgm:spPr/>
      <dgm:t>
        <a:bodyPr/>
        <a:lstStyle/>
        <a:p>
          <a:endParaRPr lang="en-US" sz="2400"/>
        </a:p>
      </dgm:t>
    </dgm:pt>
    <dgm:pt modelId="{D49C39E0-FB51-4F2E-8AD7-925A61568B60}" type="sibTrans" cxnId="{F15B1C26-89F0-4AB6-99D3-A6CC2BCEA967}">
      <dgm:prSet/>
      <dgm:spPr/>
      <dgm:t>
        <a:bodyPr/>
        <a:lstStyle/>
        <a:p>
          <a:endParaRPr lang="en-US" sz="2400"/>
        </a:p>
      </dgm:t>
    </dgm:pt>
    <dgm:pt modelId="{05A4E796-90CE-494B-B5E7-336C3ECF4C19}">
      <dgm:prSet phldrT="[Text]" custT="1"/>
      <dgm:spPr/>
      <dgm:t>
        <a:bodyPr/>
        <a:lstStyle/>
        <a:p>
          <a:r>
            <a:rPr lang="en-US" sz="1800" dirty="0" smtClean="0"/>
            <a:t>Install TN app</a:t>
          </a:r>
        </a:p>
        <a:p>
          <a:r>
            <a:rPr lang="en-US" sz="1800" dirty="0" smtClean="0"/>
            <a:t>Set up Kiosk Mode</a:t>
          </a:r>
        </a:p>
        <a:p>
          <a:r>
            <a:rPr lang="en-US" sz="1800" dirty="0" smtClean="0"/>
            <a:t>User Data Settings</a:t>
          </a:r>
          <a:endParaRPr lang="en-US" sz="1800" dirty="0"/>
        </a:p>
      </dgm:t>
    </dgm:pt>
    <dgm:pt modelId="{9A0A26C0-1792-484F-889C-80C3F3066807}" type="parTrans" cxnId="{494573F6-C449-49AE-A100-0931D6C3B13C}">
      <dgm:prSet custT="1"/>
      <dgm:spPr/>
      <dgm:t>
        <a:bodyPr/>
        <a:lstStyle/>
        <a:p>
          <a:endParaRPr lang="en-US" sz="700"/>
        </a:p>
      </dgm:t>
    </dgm:pt>
    <dgm:pt modelId="{618BF1F2-9180-4286-9FCF-0AB60048FF22}" type="sibTrans" cxnId="{494573F6-C449-49AE-A100-0931D6C3B13C}">
      <dgm:prSet/>
      <dgm:spPr/>
      <dgm:t>
        <a:bodyPr/>
        <a:lstStyle/>
        <a:p>
          <a:endParaRPr lang="en-US" sz="2400"/>
        </a:p>
      </dgm:t>
    </dgm:pt>
    <dgm:pt modelId="{190AC0CA-9CFE-427C-A63A-8AA974685263}">
      <dgm:prSet phldrT="[Text]" custT="1"/>
      <dgm:spPr/>
      <dgm:t>
        <a:bodyPr/>
        <a:lstStyle/>
        <a:p>
          <a:r>
            <a:rPr lang="en-US" sz="1800" dirty="0" smtClean="0"/>
            <a:t>Operating</a:t>
          </a:r>
          <a:r>
            <a:rPr lang="en-US" sz="1600" dirty="0" smtClean="0"/>
            <a:t> </a:t>
          </a:r>
          <a:r>
            <a:rPr lang="en-US" sz="1800" dirty="0" smtClean="0"/>
            <a:t>System</a:t>
          </a:r>
          <a:endParaRPr lang="en-US" sz="1600" dirty="0"/>
        </a:p>
      </dgm:t>
    </dgm:pt>
    <dgm:pt modelId="{4086713F-A9D5-49FE-8212-0B46875840A2}" type="parTrans" cxnId="{3604B873-91CE-490C-8117-3C37B893CACC}">
      <dgm:prSet/>
      <dgm:spPr/>
      <dgm:t>
        <a:bodyPr/>
        <a:lstStyle/>
        <a:p>
          <a:endParaRPr lang="en-US" sz="2400"/>
        </a:p>
      </dgm:t>
    </dgm:pt>
    <dgm:pt modelId="{A74848A0-A425-4CFC-845E-5B1C5A59C76F}" type="sibTrans" cxnId="{3604B873-91CE-490C-8117-3C37B893CACC}">
      <dgm:prSet/>
      <dgm:spPr/>
      <dgm:t>
        <a:bodyPr/>
        <a:lstStyle/>
        <a:p>
          <a:endParaRPr lang="en-US" sz="2400"/>
        </a:p>
      </dgm:t>
    </dgm:pt>
    <dgm:pt modelId="{BEAF370E-23B9-43A0-A879-2110AAB80311}">
      <dgm:prSet phldrT="[Text]" custT="1"/>
      <dgm:spPr/>
      <dgm:t>
        <a:bodyPr/>
        <a:lstStyle/>
        <a:p>
          <a:r>
            <a:rPr lang="en-US" sz="1800" dirty="0" smtClean="0"/>
            <a:t>Platform</a:t>
          </a:r>
          <a:endParaRPr lang="en-US" sz="1800" dirty="0"/>
        </a:p>
      </dgm:t>
    </dgm:pt>
    <dgm:pt modelId="{9327FCD5-9349-4870-AF10-7F86F577BD97}" type="parTrans" cxnId="{AE95F7E2-1361-4ECC-8E50-9E0985871603}">
      <dgm:prSet/>
      <dgm:spPr/>
      <dgm:t>
        <a:bodyPr/>
        <a:lstStyle/>
        <a:p>
          <a:endParaRPr lang="en-US" sz="2400"/>
        </a:p>
      </dgm:t>
    </dgm:pt>
    <dgm:pt modelId="{1EB0ABFC-B074-4262-9677-73E754B423EA}" type="sibTrans" cxnId="{AE95F7E2-1361-4ECC-8E50-9E0985871603}">
      <dgm:prSet/>
      <dgm:spPr/>
      <dgm:t>
        <a:bodyPr/>
        <a:lstStyle/>
        <a:p>
          <a:endParaRPr lang="en-US" sz="2400"/>
        </a:p>
      </dgm:t>
    </dgm:pt>
    <dgm:pt modelId="{56FFD90F-7715-48B4-B029-497547B586FB}">
      <dgm:prSet phldrT="[Text]" custT="1"/>
      <dgm:spPr/>
      <dgm:t>
        <a:bodyPr/>
        <a:lstStyle/>
        <a:p>
          <a:r>
            <a:rPr lang="en-US" sz="1800" dirty="0" smtClean="0"/>
            <a:t>Additional</a:t>
          </a:r>
          <a:r>
            <a:rPr lang="en-US" sz="1600" dirty="0" smtClean="0"/>
            <a:t> </a:t>
          </a:r>
          <a:r>
            <a:rPr lang="en-US" sz="1800" dirty="0" smtClean="0"/>
            <a:t>Considerations</a:t>
          </a:r>
          <a:endParaRPr lang="en-US" sz="1600" dirty="0"/>
        </a:p>
      </dgm:t>
    </dgm:pt>
    <dgm:pt modelId="{3C6A0EBA-5762-4D74-B041-F411968EA846}" type="parTrans" cxnId="{A9CA890D-BD5C-4990-8AEC-F774A1F1CBB9}">
      <dgm:prSet/>
      <dgm:spPr/>
      <dgm:t>
        <a:bodyPr/>
        <a:lstStyle/>
        <a:p>
          <a:endParaRPr lang="en-US" sz="2400"/>
        </a:p>
      </dgm:t>
    </dgm:pt>
    <dgm:pt modelId="{B74323D8-E27C-41D1-B7F0-98022BDAB0E6}" type="sibTrans" cxnId="{A9CA890D-BD5C-4990-8AEC-F774A1F1CBB9}">
      <dgm:prSet/>
      <dgm:spPr/>
      <dgm:t>
        <a:bodyPr/>
        <a:lstStyle/>
        <a:p>
          <a:endParaRPr lang="en-US" sz="2400"/>
        </a:p>
      </dgm:t>
    </dgm:pt>
    <dgm:pt modelId="{3BBC0E94-D1DC-456B-A9E8-678D91AA4AB7}">
      <dgm:prSet phldrT="[Text]" custT="1"/>
      <dgm:spPr/>
      <dgm:t>
        <a:bodyPr/>
        <a:lstStyle/>
        <a:p>
          <a:r>
            <a:rPr lang="en-US" sz="1800" dirty="0" smtClean="0"/>
            <a:t>TN Desktop App</a:t>
          </a:r>
          <a:endParaRPr lang="en-US" sz="1800" dirty="0"/>
        </a:p>
      </dgm:t>
    </dgm:pt>
    <dgm:pt modelId="{126EB6BD-7B2E-4ED6-AA94-0E6EEECB5A5E}" type="parTrans" cxnId="{573129CB-CEE5-4FF7-B1B2-248E9D7AB024}">
      <dgm:prSet custT="1"/>
      <dgm:spPr/>
      <dgm:t>
        <a:bodyPr/>
        <a:lstStyle/>
        <a:p>
          <a:endParaRPr lang="en-US" sz="700"/>
        </a:p>
      </dgm:t>
    </dgm:pt>
    <dgm:pt modelId="{E98F8B64-D7E9-4A87-A9C6-16E5811242B0}" type="sibTrans" cxnId="{573129CB-CEE5-4FF7-B1B2-248E9D7AB024}">
      <dgm:prSet/>
      <dgm:spPr/>
      <dgm:t>
        <a:bodyPr/>
        <a:lstStyle/>
        <a:p>
          <a:endParaRPr lang="en-US" sz="2400"/>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t>
        <a:bodyPr/>
        <a:lstStyle/>
        <a:p>
          <a:endParaRPr lang="en-US"/>
        </a:p>
      </dgm:t>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dgm:presLayoutVars>
          <dgm:chPref val="3"/>
        </dgm:presLayoutVars>
      </dgm:prSet>
      <dgm:spPr/>
      <dgm:t>
        <a:bodyPr/>
        <a:lstStyle/>
        <a:p>
          <a:endParaRPr lang="en-US"/>
        </a:p>
      </dgm:t>
    </dgm:pt>
    <dgm:pt modelId="{D3463288-32E9-4F87-89D7-61465FD8173A}" type="pres">
      <dgm:prSet presAssocID="{03C390C1-1BFA-4626-B1C2-41C5216B915B}" presName="hierChild2" presStyleCnt="0"/>
      <dgm:spPr/>
    </dgm:pt>
    <dgm:pt modelId="{F84D3A9A-DCF8-4B68-A446-02BA9841998C}" type="pres">
      <dgm:prSet presAssocID="{126EB6BD-7B2E-4ED6-AA94-0E6EEECB5A5E}" presName="Name25" presStyleLbl="parChTrans1D2" presStyleIdx="0" presStyleCnt="1"/>
      <dgm:spPr/>
      <dgm:t>
        <a:bodyPr/>
        <a:lstStyle/>
        <a:p>
          <a:endParaRPr lang="en-US"/>
        </a:p>
      </dgm:t>
    </dgm:pt>
    <dgm:pt modelId="{6D5EA056-818A-4256-87D4-1DA1C0FB5BAF}" type="pres">
      <dgm:prSet presAssocID="{126EB6BD-7B2E-4ED6-AA94-0E6EEECB5A5E}" presName="connTx" presStyleLbl="parChTrans1D2" presStyleIdx="0" presStyleCnt="1"/>
      <dgm:spPr/>
      <dgm:t>
        <a:bodyPr/>
        <a:lstStyle/>
        <a:p>
          <a:endParaRPr lang="en-US"/>
        </a:p>
      </dgm:t>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0" presStyleCnt="1" custLinFactNeighborX="-8323" custLinFactNeighborY="-1367"/>
      <dgm:spPr/>
      <dgm:t>
        <a:bodyPr/>
        <a:lstStyle/>
        <a:p>
          <a:endParaRPr lang="en-US"/>
        </a:p>
      </dgm:t>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0" presStyleCnt="1"/>
      <dgm:spPr/>
      <dgm:t>
        <a:bodyPr/>
        <a:lstStyle/>
        <a:p>
          <a:endParaRPr lang="en-US"/>
        </a:p>
      </dgm:t>
    </dgm:pt>
    <dgm:pt modelId="{75E8CAE2-CDC7-482D-A8BF-7CD365609787}" type="pres">
      <dgm:prSet presAssocID="{9A0A26C0-1792-484F-889C-80C3F3066807}" presName="connTx" presStyleLbl="parChTrans1D3" presStyleIdx="0" presStyleCnt="1"/>
      <dgm:spPr/>
      <dgm:t>
        <a:bodyPr/>
        <a:lstStyle/>
        <a:p>
          <a:endParaRPr lang="en-US"/>
        </a:p>
      </dgm:t>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0" presStyleCnt="1" custScaleX="152762" custScaleY="147010"/>
      <dgm:spPr/>
      <dgm:t>
        <a:bodyPr/>
        <a:lstStyle/>
        <a:p>
          <a:endParaRPr lang="en-US"/>
        </a:p>
      </dgm:t>
    </dgm:pt>
    <dgm:pt modelId="{6E5CC6F7-95AD-4926-95AA-2F1055B3D982}" type="pres">
      <dgm:prSet presAssocID="{05A4E796-90CE-494B-B5E7-336C3ECF4C19}"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dgm:spPr/>
      <dgm:t>
        <a:bodyPr/>
        <a:lstStyle/>
        <a:p>
          <a:endParaRPr lang="en-US"/>
        </a:p>
      </dgm:t>
    </dgm:pt>
    <dgm:pt modelId="{06A50A6C-47A5-4FB3-AFA1-DCBE9BD97B1A}" type="pres">
      <dgm:prSet presAssocID="{190AC0CA-9CFE-427C-A63A-8AA974685263}" presName="bgRectTx" presStyleLbl="bgShp" presStyleIdx="0" presStyleCnt="3">
        <dgm:presLayoutVars>
          <dgm:bulletEnabled val="1"/>
        </dgm:presLayoutVars>
      </dgm:prSet>
      <dgm:spPr/>
      <dgm:t>
        <a:bodyPr/>
        <a:lstStyle/>
        <a:p>
          <a:endParaRPr lang="en-US"/>
        </a:p>
      </dgm:t>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custLinFactNeighborX="-7052"/>
      <dgm:spPr/>
      <dgm:t>
        <a:bodyPr/>
        <a:lstStyle/>
        <a:p>
          <a:endParaRPr lang="en-US"/>
        </a:p>
      </dgm:t>
    </dgm:pt>
    <dgm:pt modelId="{199DC1C7-32BF-46D9-848E-27C03995D698}" type="pres">
      <dgm:prSet presAssocID="{BEAF370E-23B9-43A0-A879-2110AAB80311}" presName="bgRectTx" presStyleLbl="bgShp" presStyleIdx="1" presStyleCnt="3">
        <dgm:presLayoutVars>
          <dgm:bulletEnabled val="1"/>
        </dgm:presLayoutVars>
      </dgm:prSet>
      <dgm:spPr/>
      <dgm:t>
        <a:bodyPr/>
        <a:lstStyle/>
        <a:p>
          <a:endParaRPr lang="en-US"/>
        </a:p>
      </dgm:t>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custScaleX="141672"/>
      <dgm:spPr/>
      <dgm:t>
        <a:bodyPr/>
        <a:lstStyle/>
        <a:p>
          <a:endParaRPr lang="en-US"/>
        </a:p>
      </dgm:t>
    </dgm:pt>
    <dgm:pt modelId="{A7B189AD-C9EF-4986-9B9D-FC69226415F1}" type="pres">
      <dgm:prSet presAssocID="{56FFD90F-7715-48B4-B029-497547B586FB}" presName="bgRectTx" presStyleLbl="bgShp" presStyleIdx="2" presStyleCnt="3">
        <dgm:presLayoutVars>
          <dgm:bulletEnabled val="1"/>
        </dgm:presLayoutVars>
      </dgm:prSet>
      <dgm:spPr/>
      <dgm:t>
        <a:bodyPr/>
        <a:lstStyle/>
        <a:p>
          <a:endParaRPr lang="en-US"/>
        </a:p>
      </dgm:t>
    </dgm:pt>
  </dgm:ptLst>
  <dgm:cxnLst>
    <dgm:cxn modelId="{E2FC5E83-7A2A-4237-9431-75A7FC34121B}" type="presOf" srcId="{BEAF370E-23B9-43A0-A879-2110AAB80311}" destId="{4E8483D1-70EF-486C-A2B1-0A1512AE0CE6}" srcOrd="0" destOrd="0" presId="urn:microsoft.com/office/officeart/2005/8/layout/hierarchy5"/>
    <dgm:cxn modelId="{AF8BC65E-42EB-45F6-B51A-7868AB19DF20}" type="presOf" srcId="{03C390C1-1BFA-4626-B1C2-41C5216B915B}" destId="{C9F2A395-E3B2-44AC-A77F-468A181E03B6}" srcOrd="0" destOrd="0" presId="urn:microsoft.com/office/officeart/2005/8/layout/hierarchy5"/>
    <dgm:cxn modelId="{015AD8BE-3D15-4D57-9582-DE71E5450F82}" type="presOf" srcId="{9A0A26C0-1792-484F-889C-80C3F3066807}" destId="{75E8CAE2-CDC7-482D-A8BF-7CD365609787}" srcOrd="1" destOrd="0" presId="urn:microsoft.com/office/officeart/2005/8/layout/hierarchy5"/>
    <dgm:cxn modelId="{F15B1C26-89F0-4AB6-99D3-A6CC2BCEA967}" srcId="{4C04F32E-E94C-4C75-85C1-517920EBE6F4}" destId="{03C390C1-1BFA-4626-B1C2-41C5216B915B}" srcOrd="0" destOrd="0" parTransId="{89CAC95F-DF48-45D0-BD75-6C4B7E3D34EB}" sibTransId="{D49C39E0-FB51-4F2E-8AD7-925A61568B60}"/>
    <dgm:cxn modelId="{AE95F7E2-1361-4ECC-8E50-9E0985871603}" srcId="{4C04F32E-E94C-4C75-85C1-517920EBE6F4}" destId="{BEAF370E-23B9-43A0-A879-2110AAB80311}" srcOrd="2" destOrd="0" parTransId="{9327FCD5-9349-4870-AF10-7F86F577BD97}" sibTransId="{1EB0ABFC-B074-4262-9677-73E754B423EA}"/>
    <dgm:cxn modelId="{1AEFEF98-A2E6-40A8-9C63-860520D8C7CB}" type="presOf" srcId="{190AC0CA-9CFE-427C-A63A-8AA974685263}" destId="{EB2A05C2-2C2F-4F5A-AAF0-CB521DE8AC83}" srcOrd="0" destOrd="0" presId="urn:microsoft.com/office/officeart/2005/8/layout/hierarchy5"/>
    <dgm:cxn modelId="{DE94EF86-1024-4CE1-A80E-DE419C2D0ECB}" type="presOf" srcId="{190AC0CA-9CFE-427C-A63A-8AA974685263}" destId="{06A50A6C-47A5-4FB3-AFA1-DCBE9BD97B1A}" srcOrd="1" destOrd="0" presId="urn:microsoft.com/office/officeart/2005/8/layout/hierarchy5"/>
    <dgm:cxn modelId="{88630351-93A8-4B66-BDCC-32CB7CD0028D}" type="presOf" srcId="{9A0A26C0-1792-484F-889C-80C3F3066807}" destId="{185E8EE9-EF5D-4DC6-B577-8A6C1506C185}" srcOrd="0"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9C01A11C-223A-4CF7-8B38-0F66B1A403D7}" type="presOf" srcId="{BEAF370E-23B9-43A0-A879-2110AAB80311}" destId="{199DC1C7-32BF-46D9-848E-27C03995D698}" srcOrd="1" destOrd="0" presId="urn:microsoft.com/office/officeart/2005/8/layout/hierarchy5"/>
    <dgm:cxn modelId="{1C891740-0321-4CC4-866B-9AD80EE5A9B2}" type="presOf" srcId="{126EB6BD-7B2E-4ED6-AA94-0E6EEECB5A5E}" destId="{F84D3A9A-DCF8-4B68-A446-02BA9841998C}" srcOrd="0" destOrd="0" presId="urn:microsoft.com/office/officeart/2005/8/layout/hierarchy5"/>
    <dgm:cxn modelId="{8BA61DA9-999C-4770-9E14-AF6420A16D8C}" type="presOf" srcId="{3BBC0E94-D1DC-456B-A9E8-678D91AA4AB7}" destId="{D01A1BB0-91A3-468D-AF11-BB59A00A45EE}" srcOrd="0" destOrd="0" presId="urn:microsoft.com/office/officeart/2005/8/layout/hierarchy5"/>
    <dgm:cxn modelId="{19B2E96E-5F24-40C3-B1C0-C8F1C62E419A}" type="presOf" srcId="{05A4E796-90CE-494B-B5E7-336C3ECF4C19}" destId="{F2F324D7-64DF-4F5C-BF18-A9CA301650B8}" srcOrd="0" destOrd="0" presId="urn:microsoft.com/office/officeart/2005/8/layout/hierarchy5"/>
    <dgm:cxn modelId="{3C3F3A81-9F7C-4658-BD3B-309D0C3B3A60}" type="presOf" srcId="{126EB6BD-7B2E-4ED6-AA94-0E6EEECB5A5E}" destId="{6D5EA056-818A-4256-87D4-1DA1C0FB5BAF}" srcOrd="1" destOrd="0" presId="urn:microsoft.com/office/officeart/2005/8/layout/hierarchy5"/>
    <dgm:cxn modelId="{99BE0600-0214-4C7F-BB0D-FA7340DF4B08}" type="presOf" srcId="{4C04F32E-E94C-4C75-85C1-517920EBE6F4}" destId="{6E65C6B3-2BF0-4B06-96DF-55EE2E2F1922}" srcOrd="0" destOrd="0" presId="urn:microsoft.com/office/officeart/2005/8/layout/hierarchy5"/>
    <dgm:cxn modelId="{494573F6-C449-49AE-A100-0931D6C3B13C}" srcId="{3BBC0E94-D1DC-456B-A9E8-678D91AA4AB7}" destId="{05A4E796-90CE-494B-B5E7-336C3ECF4C19}" srcOrd="0" destOrd="0" parTransId="{9A0A26C0-1792-484F-889C-80C3F3066807}" sibTransId="{618BF1F2-9180-4286-9FCF-0AB60048FF22}"/>
    <dgm:cxn modelId="{A9CA890D-BD5C-4990-8AEC-F774A1F1CBB9}" srcId="{4C04F32E-E94C-4C75-85C1-517920EBE6F4}" destId="{56FFD90F-7715-48B4-B029-497547B586FB}" srcOrd="3" destOrd="0" parTransId="{3C6A0EBA-5762-4D74-B041-F411968EA846}" sibTransId="{B74323D8-E27C-41D1-B7F0-98022BDAB0E6}"/>
    <dgm:cxn modelId="{E235B0A7-B998-465A-B265-9F7EF4FED2A9}" type="presOf" srcId="{56FFD90F-7715-48B4-B029-497547B586FB}" destId="{093D1D41-1B2E-4B3C-86B9-F65AB4895256}" srcOrd="0" destOrd="0" presId="urn:microsoft.com/office/officeart/2005/8/layout/hierarchy5"/>
    <dgm:cxn modelId="{573129CB-CEE5-4FF7-B1B2-248E9D7AB024}" srcId="{03C390C1-1BFA-4626-B1C2-41C5216B915B}" destId="{3BBC0E94-D1DC-456B-A9E8-678D91AA4AB7}" srcOrd="0" destOrd="0" parTransId="{126EB6BD-7B2E-4ED6-AA94-0E6EEECB5A5E}" sibTransId="{E98F8B64-D7E9-4A87-A9C6-16E5811242B0}"/>
    <dgm:cxn modelId="{323C1348-8884-4850-BA5B-543341FF4D45}" type="presOf" srcId="{56FFD90F-7715-48B4-B029-497547B586FB}" destId="{A7B189AD-C9EF-4986-9B9D-FC69226415F1}" srcOrd="1" destOrd="0" presId="urn:microsoft.com/office/officeart/2005/8/layout/hierarchy5"/>
    <dgm:cxn modelId="{C0F1487F-B939-4B52-89CB-98937F8850CB}" type="presParOf" srcId="{6E65C6B3-2BF0-4B06-96DF-55EE2E2F1922}" destId="{9BAF9B50-399E-4C49-B249-F7B362BDF550}" srcOrd="0" destOrd="0" presId="urn:microsoft.com/office/officeart/2005/8/layout/hierarchy5"/>
    <dgm:cxn modelId="{C72F2CDC-0395-4ECA-B7D3-146C2844CB1E}" type="presParOf" srcId="{9BAF9B50-399E-4C49-B249-F7B362BDF550}" destId="{17321B4C-A573-4EBD-B201-A9EFB62D5505}" srcOrd="0" destOrd="0" presId="urn:microsoft.com/office/officeart/2005/8/layout/hierarchy5"/>
    <dgm:cxn modelId="{5EC8D5F2-C338-463D-B946-3F8CA2F868CA}" type="presParOf" srcId="{9BAF9B50-399E-4C49-B249-F7B362BDF550}" destId="{5721DAEC-0E59-4EF6-87B3-8EAB385777ED}" srcOrd="1" destOrd="0" presId="urn:microsoft.com/office/officeart/2005/8/layout/hierarchy5"/>
    <dgm:cxn modelId="{34DF0E94-5EFD-4534-84BB-169A864D7FFA}" type="presParOf" srcId="{5721DAEC-0E59-4EF6-87B3-8EAB385777ED}" destId="{5FABAF6F-9831-4DC2-9A2D-7BE4861E7AE2}" srcOrd="0" destOrd="0" presId="urn:microsoft.com/office/officeart/2005/8/layout/hierarchy5"/>
    <dgm:cxn modelId="{72B6980A-846E-43A3-AE0D-C6CB6551B3D6}" type="presParOf" srcId="{5FABAF6F-9831-4DC2-9A2D-7BE4861E7AE2}" destId="{C9F2A395-E3B2-44AC-A77F-468A181E03B6}" srcOrd="0" destOrd="0" presId="urn:microsoft.com/office/officeart/2005/8/layout/hierarchy5"/>
    <dgm:cxn modelId="{08F0557F-7E11-4858-989F-5707CF519103}" type="presParOf" srcId="{5FABAF6F-9831-4DC2-9A2D-7BE4861E7AE2}" destId="{D3463288-32E9-4F87-89D7-61465FD8173A}" srcOrd="1" destOrd="0" presId="urn:microsoft.com/office/officeart/2005/8/layout/hierarchy5"/>
    <dgm:cxn modelId="{BD781DED-E6C9-456E-B6CE-8A9A4B79CB78}" type="presParOf" srcId="{D3463288-32E9-4F87-89D7-61465FD8173A}" destId="{F84D3A9A-DCF8-4B68-A446-02BA9841998C}" srcOrd="0" destOrd="0" presId="urn:microsoft.com/office/officeart/2005/8/layout/hierarchy5"/>
    <dgm:cxn modelId="{C5B20D93-8067-4FCE-93C7-282B1C6E4921}" type="presParOf" srcId="{F84D3A9A-DCF8-4B68-A446-02BA9841998C}" destId="{6D5EA056-818A-4256-87D4-1DA1C0FB5BAF}" srcOrd="0" destOrd="0" presId="urn:microsoft.com/office/officeart/2005/8/layout/hierarchy5"/>
    <dgm:cxn modelId="{2B9A4F4A-1087-4700-9A9A-F9CCE7F297A8}" type="presParOf" srcId="{D3463288-32E9-4F87-89D7-61465FD8173A}" destId="{AEEF7298-721A-4BD4-B2EA-C44A8DF8C524}" srcOrd="1" destOrd="0" presId="urn:microsoft.com/office/officeart/2005/8/layout/hierarchy5"/>
    <dgm:cxn modelId="{DCAD6946-8DF4-4C47-B948-7F985C02CD24}" type="presParOf" srcId="{AEEF7298-721A-4BD4-B2EA-C44A8DF8C524}" destId="{D01A1BB0-91A3-468D-AF11-BB59A00A45EE}" srcOrd="0" destOrd="0" presId="urn:microsoft.com/office/officeart/2005/8/layout/hierarchy5"/>
    <dgm:cxn modelId="{D7B6D280-1D63-4165-BAE1-BAD197024C09}" type="presParOf" srcId="{AEEF7298-721A-4BD4-B2EA-C44A8DF8C524}" destId="{F59F1416-38D4-422F-A4E1-18A60A566A18}" srcOrd="1" destOrd="0" presId="urn:microsoft.com/office/officeart/2005/8/layout/hierarchy5"/>
    <dgm:cxn modelId="{E742A40A-6C9D-4DB7-A043-9FFEB9F9A444}" type="presParOf" srcId="{F59F1416-38D4-422F-A4E1-18A60A566A18}" destId="{185E8EE9-EF5D-4DC6-B577-8A6C1506C185}" srcOrd="0" destOrd="0" presId="urn:microsoft.com/office/officeart/2005/8/layout/hierarchy5"/>
    <dgm:cxn modelId="{74C6583E-0C4C-49F3-992B-85530A24BCB6}" type="presParOf" srcId="{185E8EE9-EF5D-4DC6-B577-8A6C1506C185}" destId="{75E8CAE2-CDC7-482D-A8BF-7CD365609787}" srcOrd="0" destOrd="0" presId="urn:microsoft.com/office/officeart/2005/8/layout/hierarchy5"/>
    <dgm:cxn modelId="{E4DA02F5-631E-4C0F-A69A-A1F6465021AA}" type="presParOf" srcId="{F59F1416-38D4-422F-A4E1-18A60A566A18}" destId="{0B3945A2-0EA9-4E71-BB7E-20948C1D2027}" srcOrd="1" destOrd="0" presId="urn:microsoft.com/office/officeart/2005/8/layout/hierarchy5"/>
    <dgm:cxn modelId="{3D52B0FC-1057-44C0-B49D-38040E4EB815}" type="presParOf" srcId="{0B3945A2-0EA9-4E71-BB7E-20948C1D2027}" destId="{F2F324D7-64DF-4F5C-BF18-A9CA301650B8}" srcOrd="0" destOrd="0" presId="urn:microsoft.com/office/officeart/2005/8/layout/hierarchy5"/>
    <dgm:cxn modelId="{ADDF100D-6CB6-4B5D-B039-E632897C3B0F}" type="presParOf" srcId="{0B3945A2-0EA9-4E71-BB7E-20948C1D2027}" destId="{6E5CC6F7-95AD-4926-95AA-2F1055B3D982}" srcOrd="1" destOrd="0" presId="urn:microsoft.com/office/officeart/2005/8/layout/hierarchy5"/>
    <dgm:cxn modelId="{EC9E2432-B0AB-4EF9-B4DB-F2E55796D66C}" type="presParOf" srcId="{6E65C6B3-2BF0-4B06-96DF-55EE2E2F1922}" destId="{36D4AACA-AC71-45B0-B506-EB7628E330F4}" srcOrd="1" destOrd="0" presId="urn:microsoft.com/office/officeart/2005/8/layout/hierarchy5"/>
    <dgm:cxn modelId="{D288A6CA-B4D6-4F0F-933E-A123235B1E41}" type="presParOf" srcId="{36D4AACA-AC71-45B0-B506-EB7628E330F4}" destId="{25C2EB4C-5D0F-4B77-A2FF-B30A73B4FEBD}" srcOrd="0" destOrd="0" presId="urn:microsoft.com/office/officeart/2005/8/layout/hierarchy5"/>
    <dgm:cxn modelId="{1921890D-509D-4DBB-A7D0-7B81ECA26A52}" type="presParOf" srcId="{25C2EB4C-5D0F-4B77-A2FF-B30A73B4FEBD}" destId="{EB2A05C2-2C2F-4F5A-AAF0-CB521DE8AC83}" srcOrd="0" destOrd="0" presId="urn:microsoft.com/office/officeart/2005/8/layout/hierarchy5"/>
    <dgm:cxn modelId="{A55134AF-1E68-455E-A4EB-1EBF11F614E3}" type="presParOf" srcId="{25C2EB4C-5D0F-4B77-A2FF-B30A73B4FEBD}" destId="{06A50A6C-47A5-4FB3-AFA1-DCBE9BD97B1A}" srcOrd="1" destOrd="0" presId="urn:microsoft.com/office/officeart/2005/8/layout/hierarchy5"/>
    <dgm:cxn modelId="{8DE428F2-B72D-46BA-8CBB-1A7A6E2598F0}" type="presParOf" srcId="{36D4AACA-AC71-45B0-B506-EB7628E330F4}" destId="{7A799C43-02B5-43BD-AC60-B0CA3EE291EB}" srcOrd="1" destOrd="0" presId="urn:microsoft.com/office/officeart/2005/8/layout/hierarchy5"/>
    <dgm:cxn modelId="{16ECCA1B-DB92-417F-9AC1-2B8E95425171}" type="presParOf" srcId="{7A799C43-02B5-43BD-AC60-B0CA3EE291EB}" destId="{77E5FFF8-4E53-4396-8DA7-6480199F6AA7}" srcOrd="0" destOrd="0" presId="urn:microsoft.com/office/officeart/2005/8/layout/hierarchy5"/>
    <dgm:cxn modelId="{DAFF25F4-11DD-40C1-8F96-36C99C74D8F8}" type="presParOf" srcId="{36D4AACA-AC71-45B0-B506-EB7628E330F4}" destId="{CE6A3A1B-39B5-49A8-83DC-A3EEC30D393E}" srcOrd="2" destOrd="0" presId="urn:microsoft.com/office/officeart/2005/8/layout/hierarchy5"/>
    <dgm:cxn modelId="{D7501A38-9140-4C87-B69A-845532CCF336}" type="presParOf" srcId="{CE6A3A1B-39B5-49A8-83DC-A3EEC30D393E}" destId="{4E8483D1-70EF-486C-A2B1-0A1512AE0CE6}" srcOrd="0" destOrd="0" presId="urn:microsoft.com/office/officeart/2005/8/layout/hierarchy5"/>
    <dgm:cxn modelId="{889FF1D2-41AB-4B55-A20D-E394880FA47A}" type="presParOf" srcId="{CE6A3A1B-39B5-49A8-83DC-A3EEC30D393E}" destId="{199DC1C7-32BF-46D9-848E-27C03995D698}" srcOrd="1" destOrd="0" presId="urn:microsoft.com/office/officeart/2005/8/layout/hierarchy5"/>
    <dgm:cxn modelId="{93AF63B2-1BB4-422B-AA0F-104B90F790F7}" type="presParOf" srcId="{36D4AACA-AC71-45B0-B506-EB7628E330F4}" destId="{668333A4-4E58-442D-B75C-B3D7E1770D28}" srcOrd="3" destOrd="0" presId="urn:microsoft.com/office/officeart/2005/8/layout/hierarchy5"/>
    <dgm:cxn modelId="{5A11C08D-2FF5-4D5A-9FCC-EEB80693DDC8}" type="presParOf" srcId="{668333A4-4E58-442D-B75C-B3D7E1770D28}" destId="{7EDF57DE-BA4B-47DE-8DE9-19949128D8F0}" srcOrd="0" destOrd="0" presId="urn:microsoft.com/office/officeart/2005/8/layout/hierarchy5"/>
    <dgm:cxn modelId="{4AEC1EDC-E597-45C1-8DEC-2CB7BF4C491D}" type="presParOf" srcId="{36D4AACA-AC71-45B0-B506-EB7628E330F4}" destId="{C3ACEC8D-C797-457F-A5DB-3F3E97139026}" srcOrd="4" destOrd="0" presId="urn:microsoft.com/office/officeart/2005/8/layout/hierarchy5"/>
    <dgm:cxn modelId="{97DB753D-4BAF-40E2-BDD3-9B4BB846871B}" type="presParOf" srcId="{C3ACEC8D-C797-457F-A5DB-3F3E97139026}" destId="{093D1D41-1B2E-4B3C-86B9-F65AB4895256}" srcOrd="0" destOrd="0" presId="urn:microsoft.com/office/officeart/2005/8/layout/hierarchy5"/>
    <dgm:cxn modelId="{ACCA44DB-4F1C-41DA-B096-334A824DED9C}"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2_2" csCatId="accent2" phldr="1"/>
      <dgm:spPr/>
      <dgm:t>
        <a:bodyPr/>
        <a:lstStyle/>
        <a:p>
          <a:endParaRPr lang="en-US"/>
        </a:p>
      </dgm:t>
    </dgm:pt>
    <dgm:pt modelId="{03C390C1-1BFA-4626-B1C2-41C5216B915B}">
      <dgm:prSet phldrT="[Text]"/>
      <dgm:spPr/>
      <dgm:t>
        <a:bodyPr/>
        <a:lstStyle/>
        <a:p>
          <a:r>
            <a:rPr lang="en-US" dirty="0" smtClean="0"/>
            <a:t>iOS </a:t>
          </a:r>
        </a:p>
        <a:p>
          <a:r>
            <a:rPr lang="en-US" dirty="0" smtClean="0"/>
            <a:t>9.3.2 – 9.3.5</a:t>
          </a:r>
          <a:endParaRPr lang="en-US" dirty="0"/>
        </a:p>
      </dgm:t>
    </dgm:pt>
    <dgm:pt modelId="{89CAC95F-DF48-45D0-BD75-6C4B7E3D34EB}" type="parTrans" cxnId="{F15B1C26-89F0-4AB6-99D3-A6CC2BCEA967}">
      <dgm:prSet/>
      <dgm:spPr/>
      <dgm:t>
        <a:bodyPr/>
        <a:lstStyle/>
        <a:p>
          <a:endParaRPr lang="en-US"/>
        </a:p>
      </dgm:t>
    </dgm:pt>
    <dgm:pt modelId="{D49C39E0-FB51-4F2E-8AD7-925A61568B60}" type="sibTrans" cxnId="{F15B1C26-89F0-4AB6-99D3-A6CC2BCEA967}">
      <dgm:prSet/>
      <dgm:spPr/>
      <dgm:t>
        <a:bodyPr/>
        <a:lstStyle/>
        <a:p>
          <a:endParaRPr lang="en-US"/>
        </a:p>
      </dgm:t>
    </dgm:pt>
    <dgm:pt modelId="{05A4E796-90CE-494B-B5E7-336C3ECF4C19}">
      <dgm:prSet phldrT="[Text]" custT="1"/>
      <dgm:spPr/>
      <dgm:t>
        <a:bodyPr/>
        <a:lstStyle/>
        <a:p>
          <a:r>
            <a:rPr lang="en-US" sz="1800" dirty="0" smtClean="0"/>
            <a:t>iOS 10 not yet certified</a:t>
          </a:r>
        </a:p>
        <a:p>
          <a:r>
            <a:rPr lang="en-US" sz="1800" dirty="0" smtClean="0">
              <a:solidFill>
                <a:schemeClr val="bg1"/>
              </a:solidFill>
            </a:rPr>
            <a:t>Microphone</a:t>
          </a:r>
        </a:p>
        <a:p>
          <a:r>
            <a:rPr lang="en-US" sz="1800" dirty="0" smtClean="0">
              <a:solidFill>
                <a:schemeClr val="bg1"/>
              </a:solidFill>
            </a:rPr>
            <a:t>Self-Lock prompt </a:t>
          </a:r>
          <a:endParaRPr lang="en-US" sz="1800" dirty="0">
            <a:solidFill>
              <a:schemeClr val="bg1"/>
            </a:solidFill>
          </a:endParaRPr>
        </a:p>
      </dgm:t>
    </dgm:pt>
    <dgm:pt modelId="{9A0A26C0-1792-484F-889C-80C3F3066807}" type="parTrans" cxnId="{494573F6-C449-49AE-A100-0931D6C3B13C}">
      <dgm:prSet/>
      <dgm:spPr/>
      <dgm:t>
        <a:bodyPr/>
        <a:lstStyle/>
        <a:p>
          <a:endParaRPr lang="en-US"/>
        </a:p>
      </dgm:t>
    </dgm:pt>
    <dgm:pt modelId="{618BF1F2-9180-4286-9FCF-0AB60048FF22}" type="sibTrans" cxnId="{494573F6-C449-49AE-A100-0931D6C3B13C}">
      <dgm:prSet/>
      <dgm:spPr/>
      <dgm:t>
        <a:bodyPr/>
        <a:lstStyle/>
        <a:p>
          <a:endParaRPr lang="en-US"/>
        </a:p>
      </dgm:t>
    </dgm:pt>
    <dgm:pt modelId="{190AC0CA-9CFE-427C-A63A-8AA974685263}">
      <dgm:prSet phldrT="[Text]" custT="1"/>
      <dgm:spPr/>
      <dgm:t>
        <a:bodyPr/>
        <a:lstStyle/>
        <a:p>
          <a:r>
            <a:rPr lang="en-US" sz="1800" dirty="0" smtClean="0"/>
            <a:t>Operating</a:t>
          </a:r>
          <a:r>
            <a:rPr lang="en-US" sz="1600" dirty="0" smtClean="0"/>
            <a:t> </a:t>
          </a:r>
          <a:r>
            <a:rPr lang="en-US" sz="1800" dirty="0" smtClean="0"/>
            <a:t>System</a:t>
          </a:r>
          <a:endParaRPr lang="en-US" sz="1600" dirty="0"/>
        </a:p>
      </dgm:t>
    </dgm:pt>
    <dgm:pt modelId="{4086713F-A9D5-49FE-8212-0B46875840A2}" type="parTrans" cxnId="{3604B873-91CE-490C-8117-3C37B893CACC}">
      <dgm:prSet/>
      <dgm:spPr/>
      <dgm:t>
        <a:bodyPr/>
        <a:lstStyle/>
        <a:p>
          <a:endParaRPr lang="en-US"/>
        </a:p>
      </dgm:t>
    </dgm:pt>
    <dgm:pt modelId="{A74848A0-A425-4CFC-845E-5B1C5A59C76F}" type="sibTrans" cxnId="{3604B873-91CE-490C-8117-3C37B893CACC}">
      <dgm:prSet/>
      <dgm:spPr/>
      <dgm:t>
        <a:bodyPr/>
        <a:lstStyle/>
        <a:p>
          <a:endParaRPr lang="en-US"/>
        </a:p>
      </dgm:t>
    </dgm:pt>
    <dgm:pt modelId="{BEAF370E-23B9-43A0-A879-2110AAB80311}">
      <dgm:prSet phldrT="[Text]" custT="1"/>
      <dgm:spPr/>
      <dgm:t>
        <a:bodyPr/>
        <a:lstStyle/>
        <a:p>
          <a:r>
            <a:rPr lang="en-US" sz="1800" dirty="0" smtClean="0"/>
            <a:t>Platform</a:t>
          </a:r>
          <a:endParaRPr lang="en-US" sz="1600" dirty="0"/>
        </a:p>
      </dgm:t>
    </dgm:pt>
    <dgm:pt modelId="{9327FCD5-9349-4870-AF10-7F86F577BD97}" type="parTrans" cxnId="{AE95F7E2-1361-4ECC-8E50-9E0985871603}">
      <dgm:prSet/>
      <dgm:spPr/>
      <dgm:t>
        <a:bodyPr/>
        <a:lstStyle/>
        <a:p>
          <a:endParaRPr lang="en-US"/>
        </a:p>
      </dgm:t>
    </dgm:pt>
    <dgm:pt modelId="{1EB0ABFC-B074-4262-9677-73E754B423EA}" type="sibTrans" cxnId="{AE95F7E2-1361-4ECC-8E50-9E0985871603}">
      <dgm:prSet/>
      <dgm:spPr/>
      <dgm:t>
        <a:bodyPr/>
        <a:lstStyle/>
        <a:p>
          <a:endParaRPr lang="en-US"/>
        </a:p>
      </dgm:t>
    </dgm:pt>
    <dgm:pt modelId="{56FFD90F-7715-48B4-B029-497547B586FB}">
      <dgm:prSet phldrT="[Text]" custT="1"/>
      <dgm:spPr/>
      <dgm:t>
        <a:bodyPr/>
        <a:lstStyle/>
        <a:p>
          <a:r>
            <a:rPr lang="en-US" sz="1800" dirty="0" smtClean="0"/>
            <a:t>Additional</a:t>
          </a:r>
          <a:r>
            <a:rPr lang="en-US" sz="1600" dirty="0" smtClean="0"/>
            <a:t> </a:t>
          </a:r>
          <a:r>
            <a:rPr lang="en-US" sz="1800" dirty="0" smtClean="0"/>
            <a:t>Considerations</a:t>
          </a:r>
          <a:endParaRPr lang="en-US" sz="1600" dirty="0"/>
        </a:p>
      </dgm:t>
    </dgm:pt>
    <dgm:pt modelId="{3C6A0EBA-5762-4D74-B041-F411968EA846}" type="parTrans" cxnId="{A9CA890D-BD5C-4990-8AEC-F774A1F1CBB9}">
      <dgm:prSet/>
      <dgm:spPr/>
      <dgm:t>
        <a:bodyPr/>
        <a:lstStyle/>
        <a:p>
          <a:endParaRPr lang="en-US"/>
        </a:p>
      </dgm:t>
    </dgm:pt>
    <dgm:pt modelId="{B74323D8-E27C-41D1-B7F0-98022BDAB0E6}" type="sibTrans" cxnId="{A9CA890D-BD5C-4990-8AEC-F774A1F1CBB9}">
      <dgm:prSet/>
      <dgm:spPr/>
      <dgm:t>
        <a:bodyPr/>
        <a:lstStyle/>
        <a:p>
          <a:endParaRPr lang="en-US"/>
        </a:p>
      </dgm:t>
    </dgm:pt>
    <dgm:pt modelId="{3BBC0E94-D1DC-456B-A9E8-678D91AA4AB7}">
      <dgm:prSet phldrT="[Text]"/>
      <dgm:spPr/>
      <dgm:t>
        <a:bodyPr/>
        <a:lstStyle/>
        <a:p>
          <a:r>
            <a:rPr lang="en-US" dirty="0" smtClean="0"/>
            <a:t>TN Desktop App</a:t>
          </a:r>
          <a:endParaRPr lang="en-US" dirty="0"/>
        </a:p>
      </dgm:t>
    </dgm:pt>
    <dgm:pt modelId="{126EB6BD-7B2E-4ED6-AA94-0E6EEECB5A5E}" type="parTrans" cxnId="{573129CB-CEE5-4FF7-B1B2-248E9D7AB024}">
      <dgm:prSet/>
      <dgm:spPr/>
      <dgm:t>
        <a:bodyPr/>
        <a:lstStyle/>
        <a:p>
          <a:endParaRPr lang="en-US"/>
        </a:p>
      </dgm:t>
    </dgm:pt>
    <dgm:pt modelId="{E98F8B64-D7E9-4A87-A9C6-16E5811242B0}" type="sibTrans" cxnId="{573129CB-CEE5-4FF7-B1B2-248E9D7AB024}">
      <dgm:prSet/>
      <dgm:spPr/>
      <dgm:t>
        <a:bodyPr/>
        <a:lstStyle/>
        <a:p>
          <a:endParaRPr lang="en-US"/>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t>
        <a:bodyPr/>
        <a:lstStyle/>
        <a:p>
          <a:endParaRPr lang="en-US"/>
        </a:p>
      </dgm:t>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custLinFactNeighborX="14374">
        <dgm:presLayoutVars>
          <dgm:chPref val="3"/>
        </dgm:presLayoutVars>
      </dgm:prSet>
      <dgm:spPr/>
      <dgm:t>
        <a:bodyPr/>
        <a:lstStyle/>
        <a:p>
          <a:endParaRPr lang="en-US"/>
        </a:p>
      </dgm:t>
    </dgm:pt>
    <dgm:pt modelId="{D3463288-32E9-4F87-89D7-61465FD8173A}" type="pres">
      <dgm:prSet presAssocID="{03C390C1-1BFA-4626-B1C2-41C5216B915B}" presName="hierChild2" presStyleCnt="0"/>
      <dgm:spPr/>
    </dgm:pt>
    <dgm:pt modelId="{F84D3A9A-DCF8-4B68-A446-02BA9841998C}" type="pres">
      <dgm:prSet presAssocID="{126EB6BD-7B2E-4ED6-AA94-0E6EEECB5A5E}" presName="Name25" presStyleLbl="parChTrans1D2" presStyleIdx="0" presStyleCnt="1"/>
      <dgm:spPr/>
      <dgm:t>
        <a:bodyPr/>
        <a:lstStyle/>
        <a:p>
          <a:endParaRPr lang="en-US"/>
        </a:p>
      </dgm:t>
    </dgm:pt>
    <dgm:pt modelId="{6D5EA056-818A-4256-87D4-1DA1C0FB5BAF}" type="pres">
      <dgm:prSet presAssocID="{126EB6BD-7B2E-4ED6-AA94-0E6EEECB5A5E}" presName="connTx" presStyleLbl="parChTrans1D2" presStyleIdx="0" presStyleCnt="1"/>
      <dgm:spPr/>
      <dgm:t>
        <a:bodyPr/>
        <a:lstStyle/>
        <a:p>
          <a:endParaRPr lang="en-US"/>
        </a:p>
      </dgm:t>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0" presStyleCnt="1" custLinFactNeighborX="15018"/>
      <dgm:spPr/>
      <dgm:t>
        <a:bodyPr/>
        <a:lstStyle/>
        <a:p>
          <a:endParaRPr lang="en-US"/>
        </a:p>
      </dgm:t>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0" presStyleCnt="1"/>
      <dgm:spPr/>
      <dgm:t>
        <a:bodyPr/>
        <a:lstStyle/>
        <a:p>
          <a:endParaRPr lang="en-US"/>
        </a:p>
      </dgm:t>
    </dgm:pt>
    <dgm:pt modelId="{75E8CAE2-CDC7-482D-A8BF-7CD365609787}" type="pres">
      <dgm:prSet presAssocID="{9A0A26C0-1792-484F-889C-80C3F3066807}" presName="connTx" presStyleLbl="parChTrans1D3" presStyleIdx="0" presStyleCnt="1"/>
      <dgm:spPr/>
      <dgm:t>
        <a:bodyPr/>
        <a:lstStyle/>
        <a:p>
          <a:endParaRPr lang="en-US"/>
        </a:p>
      </dgm:t>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0" presStyleCnt="1" custScaleX="154366" custScaleY="213904" custLinFactNeighborX="19075" custLinFactNeighborY="-154"/>
      <dgm:spPr/>
      <dgm:t>
        <a:bodyPr/>
        <a:lstStyle/>
        <a:p>
          <a:endParaRPr lang="en-US"/>
        </a:p>
      </dgm:t>
    </dgm:pt>
    <dgm:pt modelId="{6E5CC6F7-95AD-4926-95AA-2F1055B3D982}" type="pres">
      <dgm:prSet presAssocID="{05A4E796-90CE-494B-B5E7-336C3ECF4C19}"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custLinFactNeighborX="13213"/>
      <dgm:spPr/>
      <dgm:t>
        <a:bodyPr/>
        <a:lstStyle/>
        <a:p>
          <a:endParaRPr lang="en-US"/>
        </a:p>
      </dgm:t>
    </dgm:pt>
    <dgm:pt modelId="{06A50A6C-47A5-4FB3-AFA1-DCBE9BD97B1A}" type="pres">
      <dgm:prSet presAssocID="{190AC0CA-9CFE-427C-A63A-8AA974685263}" presName="bgRectTx" presStyleLbl="bgShp" presStyleIdx="0" presStyleCnt="3">
        <dgm:presLayoutVars>
          <dgm:bulletEnabled val="1"/>
        </dgm:presLayoutVars>
      </dgm:prSet>
      <dgm:spPr/>
      <dgm:t>
        <a:bodyPr/>
        <a:lstStyle/>
        <a:p>
          <a:endParaRPr lang="en-US"/>
        </a:p>
      </dgm:t>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custScaleX="109666" custLinFactNeighborX="9108"/>
      <dgm:spPr/>
      <dgm:t>
        <a:bodyPr/>
        <a:lstStyle/>
        <a:p>
          <a:endParaRPr lang="en-US"/>
        </a:p>
      </dgm:t>
    </dgm:pt>
    <dgm:pt modelId="{199DC1C7-32BF-46D9-848E-27C03995D698}" type="pres">
      <dgm:prSet presAssocID="{BEAF370E-23B9-43A0-A879-2110AAB80311}" presName="bgRectTx" presStyleLbl="bgShp" presStyleIdx="1" presStyleCnt="3">
        <dgm:presLayoutVars>
          <dgm:bulletEnabled val="1"/>
        </dgm:presLayoutVars>
      </dgm:prSet>
      <dgm:spPr/>
      <dgm:t>
        <a:bodyPr/>
        <a:lstStyle/>
        <a:p>
          <a:endParaRPr lang="en-US"/>
        </a:p>
      </dgm:t>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custScaleX="168992" custLinFactNeighborX="12908"/>
      <dgm:spPr/>
      <dgm:t>
        <a:bodyPr/>
        <a:lstStyle/>
        <a:p>
          <a:endParaRPr lang="en-US"/>
        </a:p>
      </dgm:t>
    </dgm:pt>
    <dgm:pt modelId="{A7B189AD-C9EF-4986-9B9D-FC69226415F1}" type="pres">
      <dgm:prSet presAssocID="{56FFD90F-7715-48B4-B029-497547B586FB}" presName="bgRectTx" presStyleLbl="bgShp" presStyleIdx="2" presStyleCnt="3">
        <dgm:presLayoutVars>
          <dgm:bulletEnabled val="1"/>
        </dgm:presLayoutVars>
      </dgm:prSet>
      <dgm:spPr/>
      <dgm:t>
        <a:bodyPr/>
        <a:lstStyle/>
        <a:p>
          <a:endParaRPr lang="en-US"/>
        </a:p>
      </dgm:t>
    </dgm:pt>
  </dgm:ptLst>
  <dgm:cxnLst>
    <dgm:cxn modelId="{CB3406A8-9B68-4ADA-B5B3-EFA88926A056}" type="presOf" srcId="{56FFD90F-7715-48B4-B029-497547B586FB}" destId="{093D1D41-1B2E-4B3C-86B9-F65AB4895256}" srcOrd="0" destOrd="0" presId="urn:microsoft.com/office/officeart/2005/8/layout/hierarchy5"/>
    <dgm:cxn modelId="{83D10D1C-C865-49C9-8FF9-0AC9D67E04D0}" type="presOf" srcId="{05A4E796-90CE-494B-B5E7-336C3ECF4C19}" destId="{F2F324D7-64DF-4F5C-BF18-A9CA301650B8}" srcOrd="0" destOrd="0" presId="urn:microsoft.com/office/officeart/2005/8/layout/hierarchy5"/>
    <dgm:cxn modelId="{410D8CC4-1E1A-4D30-8537-A918F915B2C3}" type="presOf" srcId="{126EB6BD-7B2E-4ED6-AA94-0E6EEECB5A5E}" destId="{6D5EA056-818A-4256-87D4-1DA1C0FB5BAF}" srcOrd="1" destOrd="0" presId="urn:microsoft.com/office/officeart/2005/8/layout/hierarchy5"/>
    <dgm:cxn modelId="{F15B1C26-89F0-4AB6-99D3-A6CC2BCEA967}" srcId="{4C04F32E-E94C-4C75-85C1-517920EBE6F4}" destId="{03C390C1-1BFA-4626-B1C2-41C5216B915B}" srcOrd="0" destOrd="0" parTransId="{89CAC95F-DF48-45D0-BD75-6C4B7E3D34EB}" sibTransId="{D49C39E0-FB51-4F2E-8AD7-925A61568B60}"/>
    <dgm:cxn modelId="{AE95F7E2-1361-4ECC-8E50-9E0985871603}" srcId="{4C04F32E-E94C-4C75-85C1-517920EBE6F4}" destId="{BEAF370E-23B9-43A0-A879-2110AAB80311}" srcOrd="2" destOrd="0" parTransId="{9327FCD5-9349-4870-AF10-7F86F577BD97}" sibTransId="{1EB0ABFC-B074-4262-9677-73E754B423EA}"/>
    <dgm:cxn modelId="{5B1A1430-9218-471A-9ADF-1EA3E097148D}" type="presOf" srcId="{03C390C1-1BFA-4626-B1C2-41C5216B915B}" destId="{C9F2A395-E3B2-44AC-A77F-468A181E03B6}" srcOrd="0" destOrd="0" presId="urn:microsoft.com/office/officeart/2005/8/layout/hierarchy5"/>
    <dgm:cxn modelId="{FB6B3C5F-05CD-4F98-AB2C-7B7C36BC41E4}" type="presOf" srcId="{190AC0CA-9CFE-427C-A63A-8AA974685263}" destId="{EB2A05C2-2C2F-4F5A-AAF0-CB521DE8AC83}" srcOrd="0" destOrd="0" presId="urn:microsoft.com/office/officeart/2005/8/layout/hierarchy5"/>
    <dgm:cxn modelId="{34CC385B-0314-4A85-BD37-67E9394A222D}" type="presOf" srcId="{190AC0CA-9CFE-427C-A63A-8AA974685263}" destId="{06A50A6C-47A5-4FB3-AFA1-DCBE9BD97B1A}" srcOrd="1" destOrd="0" presId="urn:microsoft.com/office/officeart/2005/8/layout/hierarchy5"/>
    <dgm:cxn modelId="{74CAA785-3F8E-44B9-AA27-CDAD98C9FC34}" type="presOf" srcId="{4C04F32E-E94C-4C75-85C1-517920EBE6F4}" destId="{6E65C6B3-2BF0-4B06-96DF-55EE2E2F1922}" srcOrd="0"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DF88E91E-AF35-442F-93FB-F35D7866E822}" type="presOf" srcId="{126EB6BD-7B2E-4ED6-AA94-0E6EEECB5A5E}" destId="{F84D3A9A-DCF8-4B68-A446-02BA9841998C}" srcOrd="0" destOrd="0" presId="urn:microsoft.com/office/officeart/2005/8/layout/hierarchy5"/>
    <dgm:cxn modelId="{61481A20-95B9-4357-A9B1-1C6225CC6D19}" type="presOf" srcId="{BEAF370E-23B9-43A0-A879-2110AAB80311}" destId="{199DC1C7-32BF-46D9-848E-27C03995D698}" srcOrd="1" destOrd="0" presId="urn:microsoft.com/office/officeart/2005/8/layout/hierarchy5"/>
    <dgm:cxn modelId="{2E12D93C-EA69-4A7E-93BB-4FBC2942C7A5}" type="presOf" srcId="{9A0A26C0-1792-484F-889C-80C3F3066807}" destId="{185E8EE9-EF5D-4DC6-B577-8A6C1506C185}" srcOrd="0" destOrd="0" presId="urn:microsoft.com/office/officeart/2005/8/layout/hierarchy5"/>
    <dgm:cxn modelId="{494573F6-C449-49AE-A100-0931D6C3B13C}" srcId="{3BBC0E94-D1DC-456B-A9E8-678D91AA4AB7}" destId="{05A4E796-90CE-494B-B5E7-336C3ECF4C19}" srcOrd="0" destOrd="0" parTransId="{9A0A26C0-1792-484F-889C-80C3F3066807}" sibTransId="{618BF1F2-9180-4286-9FCF-0AB60048FF22}"/>
    <dgm:cxn modelId="{8362BD04-5F5B-45A5-B2B9-5081BCCBB0A1}" type="presOf" srcId="{3BBC0E94-D1DC-456B-A9E8-678D91AA4AB7}" destId="{D01A1BB0-91A3-468D-AF11-BB59A00A45EE}" srcOrd="0" destOrd="0" presId="urn:microsoft.com/office/officeart/2005/8/layout/hierarchy5"/>
    <dgm:cxn modelId="{A9CA890D-BD5C-4990-8AEC-F774A1F1CBB9}" srcId="{4C04F32E-E94C-4C75-85C1-517920EBE6F4}" destId="{56FFD90F-7715-48B4-B029-497547B586FB}" srcOrd="3" destOrd="0" parTransId="{3C6A0EBA-5762-4D74-B041-F411968EA846}" sibTransId="{B74323D8-E27C-41D1-B7F0-98022BDAB0E6}"/>
    <dgm:cxn modelId="{EBF67717-BEF3-42DE-811C-143FA2008405}" type="presOf" srcId="{9A0A26C0-1792-484F-889C-80C3F3066807}" destId="{75E8CAE2-CDC7-482D-A8BF-7CD365609787}" srcOrd="1" destOrd="0" presId="urn:microsoft.com/office/officeart/2005/8/layout/hierarchy5"/>
    <dgm:cxn modelId="{573129CB-CEE5-4FF7-B1B2-248E9D7AB024}" srcId="{03C390C1-1BFA-4626-B1C2-41C5216B915B}" destId="{3BBC0E94-D1DC-456B-A9E8-678D91AA4AB7}" srcOrd="0" destOrd="0" parTransId="{126EB6BD-7B2E-4ED6-AA94-0E6EEECB5A5E}" sibTransId="{E98F8B64-D7E9-4A87-A9C6-16E5811242B0}"/>
    <dgm:cxn modelId="{6CA43FBE-2FB1-4206-AA27-5697AE9FE1B5}" type="presOf" srcId="{56FFD90F-7715-48B4-B029-497547B586FB}" destId="{A7B189AD-C9EF-4986-9B9D-FC69226415F1}" srcOrd="1" destOrd="0" presId="urn:microsoft.com/office/officeart/2005/8/layout/hierarchy5"/>
    <dgm:cxn modelId="{EAC633B7-FA78-4184-859F-403A2CC4A7B2}" type="presOf" srcId="{BEAF370E-23B9-43A0-A879-2110AAB80311}" destId="{4E8483D1-70EF-486C-A2B1-0A1512AE0CE6}" srcOrd="0" destOrd="0" presId="urn:microsoft.com/office/officeart/2005/8/layout/hierarchy5"/>
    <dgm:cxn modelId="{FBD02A96-416B-4E40-9B2C-74ACA6FF47C2}" type="presParOf" srcId="{6E65C6B3-2BF0-4B06-96DF-55EE2E2F1922}" destId="{9BAF9B50-399E-4C49-B249-F7B362BDF550}" srcOrd="0" destOrd="0" presId="urn:microsoft.com/office/officeart/2005/8/layout/hierarchy5"/>
    <dgm:cxn modelId="{2D75EF71-CBFB-46E5-A439-D1ABD1F7006C}" type="presParOf" srcId="{9BAF9B50-399E-4C49-B249-F7B362BDF550}" destId="{17321B4C-A573-4EBD-B201-A9EFB62D5505}" srcOrd="0" destOrd="0" presId="urn:microsoft.com/office/officeart/2005/8/layout/hierarchy5"/>
    <dgm:cxn modelId="{D10EA248-BA09-4FEF-951D-8574E33B68E4}" type="presParOf" srcId="{9BAF9B50-399E-4C49-B249-F7B362BDF550}" destId="{5721DAEC-0E59-4EF6-87B3-8EAB385777ED}" srcOrd="1" destOrd="0" presId="urn:microsoft.com/office/officeart/2005/8/layout/hierarchy5"/>
    <dgm:cxn modelId="{BC3B4CAD-1605-4179-AEE3-3A93A4E58FD1}" type="presParOf" srcId="{5721DAEC-0E59-4EF6-87B3-8EAB385777ED}" destId="{5FABAF6F-9831-4DC2-9A2D-7BE4861E7AE2}" srcOrd="0" destOrd="0" presId="urn:microsoft.com/office/officeart/2005/8/layout/hierarchy5"/>
    <dgm:cxn modelId="{E0AB4EDB-425B-42CE-8A2D-B0571B0310D5}" type="presParOf" srcId="{5FABAF6F-9831-4DC2-9A2D-7BE4861E7AE2}" destId="{C9F2A395-E3B2-44AC-A77F-468A181E03B6}" srcOrd="0" destOrd="0" presId="urn:microsoft.com/office/officeart/2005/8/layout/hierarchy5"/>
    <dgm:cxn modelId="{57D9EB0E-C55B-4F4A-A28A-9E512442E890}" type="presParOf" srcId="{5FABAF6F-9831-4DC2-9A2D-7BE4861E7AE2}" destId="{D3463288-32E9-4F87-89D7-61465FD8173A}" srcOrd="1" destOrd="0" presId="urn:microsoft.com/office/officeart/2005/8/layout/hierarchy5"/>
    <dgm:cxn modelId="{12E5B855-8851-420E-9A20-6B74B6F63DB8}" type="presParOf" srcId="{D3463288-32E9-4F87-89D7-61465FD8173A}" destId="{F84D3A9A-DCF8-4B68-A446-02BA9841998C}" srcOrd="0" destOrd="0" presId="urn:microsoft.com/office/officeart/2005/8/layout/hierarchy5"/>
    <dgm:cxn modelId="{06B21516-187E-4328-9AFE-963E9EA3428B}" type="presParOf" srcId="{F84D3A9A-DCF8-4B68-A446-02BA9841998C}" destId="{6D5EA056-818A-4256-87D4-1DA1C0FB5BAF}" srcOrd="0" destOrd="0" presId="urn:microsoft.com/office/officeart/2005/8/layout/hierarchy5"/>
    <dgm:cxn modelId="{63066C32-B078-4CD7-8754-ADB7B9C3AB3F}" type="presParOf" srcId="{D3463288-32E9-4F87-89D7-61465FD8173A}" destId="{AEEF7298-721A-4BD4-B2EA-C44A8DF8C524}" srcOrd="1" destOrd="0" presId="urn:microsoft.com/office/officeart/2005/8/layout/hierarchy5"/>
    <dgm:cxn modelId="{64305E0F-2440-4256-BD70-6E2177196935}" type="presParOf" srcId="{AEEF7298-721A-4BD4-B2EA-C44A8DF8C524}" destId="{D01A1BB0-91A3-468D-AF11-BB59A00A45EE}" srcOrd="0" destOrd="0" presId="urn:microsoft.com/office/officeart/2005/8/layout/hierarchy5"/>
    <dgm:cxn modelId="{90DC221D-1722-4F54-AD14-D209C9861CD8}" type="presParOf" srcId="{AEEF7298-721A-4BD4-B2EA-C44A8DF8C524}" destId="{F59F1416-38D4-422F-A4E1-18A60A566A18}" srcOrd="1" destOrd="0" presId="urn:microsoft.com/office/officeart/2005/8/layout/hierarchy5"/>
    <dgm:cxn modelId="{E86E1750-61B1-422F-82BC-03DFD711B8AA}" type="presParOf" srcId="{F59F1416-38D4-422F-A4E1-18A60A566A18}" destId="{185E8EE9-EF5D-4DC6-B577-8A6C1506C185}" srcOrd="0" destOrd="0" presId="urn:microsoft.com/office/officeart/2005/8/layout/hierarchy5"/>
    <dgm:cxn modelId="{837680FB-EA07-4A9B-BC25-F16B5CCE2B0D}" type="presParOf" srcId="{185E8EE9-EF5D-4DC6-B577-8A6C1506C185}" destId="{75E8CAE2-CDC7-482D-A8BF-7CD365609787}" srcOrd="0" destOrd="0" presId="urn:microsoft.com/office/officeart/2005/8/layout/hierarchy5"/>
    <dgm:cxn modelId="{939629B5-DB8F-4B4C-83A0-EA7F774DD329}" type="presParOf" srcId="{F59F1416-38D4-422F-A4E1-18A60A566A18}" destId="{0B3945A2-0EA9-4E71-BB7E-20948C1D2027}" srcOrd="1" destOrd="0" presId="urn:microsoft.com/office/officeart/2005/8/layout/hierarchy5"/>
    <dgm:cxn modelId="{FD572372-629D-4E59-8F9F-7A45C20999AD}" type="presParOf" srcId="{0B3945A2-0EA9-4E71-BB7E-20948C1D2027}" destId="{F2F324D7-64DF-4F5C-BF18-A9CA301650B8}" srcOrd="0" destOrd="0" presId="urn:microsoft.com/office/officeart/2005/8/layout/hierarchy5"/>
    <dgm:cxn modelId="{1705E7F3-9A8F-41F5-B2A3-FC2DE86C2B4D}" type="presParOf" srcId="{0B3945A2-0EA9-4E71-BB7E-20948C1D2027}" destId="{6E5CC6F7-95AD-4926-95AA-2F1055B3D982}" srcOrd="1" destOrd="0" presId="urn:microsoft.com/office/officeart/2005/8/layout/hierarchy5"/>
    <dgm:cxn modelId="{3F3D2D29-B4B5-4D3D-9809-2CC899240696}" type="presParOf" srcId="{6E65C6B3-2BF0-4B06-96DF-55EE2E2F1922}" destId="{36D4AACA-AC71-45B0-B506-EB7628E330F4}" srcOrd="1" destOrd="0" presId="urn:microsoft.com/office/officeart/2005/8/layout/hierarchy5"/>
    <dgm:cxn modelId="{283B3680-5D8C-4471-A66F-F7B1EA5A6A55}" type="presParOf" srcId="{36D4AACA-AC71-45B0-B506-EB7628E330F4}" destId="{25C2EB4C-5D0F-4B77-A2FF-B30A73B4FEBD}" srcOrd="0" destOrd="0" presId="urn:microsoft.com/office/officeart/2005/8/layout/hierarchy5"/>
    <dgm:cxn modelId="{6FB8EC32-5310-457B-9E62-2DD2309C4258}" type="presParOf" srcId="{25C2EB4C-5D0F-4B77-A2FF-B30A73B4FEBD}" destId="{EB2A05C2-2C2F-4F5A-AAF0-CB521DE8AC83}" srcOrd="0" destOrd="0" presId="urn:microsoft.com/office/officeart/2005/8/layout/hierarchy5"/>
    <dgm:cxn modelId="{055511DA-EEF4-4E4C-B421-9C7A46AE1233}" type="presParOf" srcId="{25C2EB4C-5D0F-4B77-A2FF-B30A73B4FEBD}" destId="{06A50A6C-47A5-4FB3-AFA1-DCBE9BD97B1A}" srcOrd="1" destOrd="0" presId="urn:microsoft.com/office/officeart/2005/8/layout/hierarchy5"/>
    <dgm:cxn modelId="{40F21B77-28B6-4A13-9224-34FD7D686280}" type="presParOf" srcId="{36D4AACA-AC71-45B0-B506-EB7628E330F4}" destId="{7A799C43-02B5-43BD-AC60-B0CA3EE291EB}" srcOrd="1" destOrd="0" presId="urn:microsoft.com/office/officeart/2005/8/layout/hierarchy5"/>
    <dgm:cxn modelId="{87FC8494-8905-4F49-8EF6-157ECBBD1F5D}" type="presParOf" srcId="{7A799C43-02B5-43BD-AC60-B0CA3EE291EB}" destId="{77E5FFF8-4E53-4396-8DA7-6480199F6AA7}" srcOrd="0" destOrd="0" presId="urn:microsoft.com/office/officeart/2005/8/layout/hierarchy5"/>
    <dgm:cxn modelId="{250C6FCE-931E-41C4-8E19-DF3E9497B421}" type="presParOf" srcId="{36D4AACA-AC71-45B0-B506-EB7628E330F4}" destId="{CE6A3A1B-39B5-49A8-83DC-A3EEC30D393E}" srcOrd="2" destOrd="0" presId="urn:microsoft.com/office/officeart/2005/8/layout/hierarchy5"/>
    <dgm:cxn modelId="{97719E94-07C7-4C87-95F6-6A8C7A46EF3C}" type="presParOf" srcId="{CE6A3A1B-39B5-49A8-83DC-A3EEC30D393E}" destId="{4E8483D1-70EF-486C-A2B1-0A1512AE0CE6}" srcOrd="0" destOrd="0" presId="urn:microsoft.com/office/officeart/2005/8/layout/hierarchy5"/>
    <dgm:cxn modelId="{A01D0F9F-9A2C-4BB1-8051-0BE0452D56CF}" type="presParOf" srcId="{CE6A3A1B-39B5-49A8-83DC-A3EEC30D393E}" destId="{199DC1C7-32BF-46D9-848E-27C03995D698}" srcOrd="1" destOrd="0" presId="urn:microsoft.com/office/officeart/2005/8/layout/hierarchy5"/>
    <dgm:cxn modelId="{4A941B6E-6BFB-4C3B-A4B5-8751B0A19C20}" type="presParOf" srcId="{36D4AACA-AC71-45B0-B506-EB7628E330F4}" destId="{668333A4-4E58-442D-B75C-B3D7E1770D28}" srcOrd="3" destOrd="0" presId="urn:microsoft.com/office/officeart/2005/8/layout/hierarchy5"/>
    <dgm:cxn modelId="{07C701CA-6DD2-46DF-B24F-7E76784EB419}" type="presParOf" srcId="{668333A4-4E58-442D-B75C-B3D7E1770D28}" destId="{7EDF57DE-BA4B-47DE-8DE9-19949128D8F0}" srcOrd="0" destOrd="0" presId="urn:microsoft.com/office/officeart/2005/8/layout/hierarchy5"/>
    <dgm:cxn modelId="{A2AE7407-D833-4F0D-A6B6-283FE9F57083}" type="presParOf" srcId="{36D4AACA-AC71-45B0-B506-EB7628E330F4}" destId="{C3ACEC8D-C797-457F-A5DB-3F3E97139026}" srcOrd="4" destOrd="0" presId="urn:microsoft.com/office/officeart/2005/8/layout/hierarchy5"/>
    <dgm:cxn modelId="{649520FB-B205-4373-AEEC-AAADED079474}" type="presParOf" srcId="{C3ACEC8D-C797-457F-A5DB-3F3E97139026}" destId="{093D1D41-1B2E-4B3C-86B9-F65AB4895256}" srcOrd="0" destOrd="0" presId="urn:microsoft.com/office/officeart/2005/8/layout/hierarchy5"/>
    <dgm:cxn modelId="{42E56A3A-BF8D-4CB1-A8DE-41E6BF3D677E}"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4_2" csCatId="accent4" phldr="1"/>
      <dgm:spPr/>
      <dgm:t>
        <a:bodyPr/>
        <a:lstStyle/>
        <a:p>
          <a:endParaRPr lang="en-US"/>
        </a:p>
      </dgm:t>
    </dgm:pt>
    <dgm:pt modelId="{03C390C1-1BFA-4626-B1C2-41C5216B915B}">
      <dgm:prSet phldrT="[Text]"/>
      <dgm:spPr/>
      <dgm:t>
        <a:bodyPr/>
        <a:lstStyle/>
        <a:p>
          <a:r>
            <a:rPr lang="en-US" dirty="0" smtClean="0"/>
            <a:t>Android 5.0+</a:t>
          </a:r>
          <a:endParaRPr lang="en-US" dirty="0"/>
        </a:p>
      </dgm:t>
    </dgm:pt>
    <dgm:pt modelId="{89CAC95F-DF48-45D0-BD75-6C4B7E3D34EB}" type="parTrans" cxnId="{F15B1C26-89F0-4AB6-99D3-A6CC2BCEA967}">
      <dgm:prSet/>
      <dgm:spPr/>
      <dgm:t>
        <a:bodyPr/>
        <a:lstStyle/>
        <a:p>
          <a:endParaRPr lang="en-US"/>
        </a:p>
      </dgm:t>
    </dgm:pt>
    <dgm:pt modelId="{D49C39E0-FB51-4F2E-8AD7-925A61568B60}" type="sibTrans" cxnId="{F15B1C26-89F0-4AB6-99D3-A6CC2BCEA967}">
      <dgm:prSet/>
      <dgm:spPr/>
      <dgm:t>
        <a:bodyPr/>
        <a:lstStyle/>
        <a:p>
          <a:endParaRPr lang="en-US"/>
        </a:p>
      </dgm:t>
    </dgm:pt>
    <dgm:pt modelId="{05A4E796-90CE-494B-B5E7-336C3ECF4C19}">
      <dgm:prSet phldrT="[Text]"/>
      <dgm:spPr/>
      <dgm:t>
        <a:bodyPr/>
        <a:lstStyle/>
        <a:p>
          <a:r>
            <a:rPr lang="en-US" dirty="0" smtClean="0"/>
            <a:t>Install TN app</a:t>
          </a:r>
        </a:p>
        <a:p>
          <a:r>
            <a:rPr lang="en-US" dirty="0" smtClean="0"/>
            <a:t>Set up User Access</a:t>
          </a:r>
          <a:endParaRPr lang="en-US" dirty="0"/>
        </a:p>
      </dgm:t>
    </dgm:pt>
    <dgm:pt modelId="{9A0A26C0-1792-484F-889C-80C3F3066807}" type="parTrans" cxnId="{494573F6-C449-49AE-A100-0931D6C3B13C}">
      <dgm:prSet/>
      <dgm:spPr/>
      <dgm:t>
        <a:bodyPr/>
        <a:lstStyle/>
        <a:p>
          <a:endParaRPr lang="en-US"/>
        </a:p>
      </dgm:t>
    </dgm:pt>
    <dgm:pt modelId="{618BF1F2-9180-4286-9FCF-0AB60048FF22}" type="sibTrans" cxnId="{494573F6-C449-49AE-A100-0931D6C3B13C}">
      <dgm:prSet/>
      <dgm:spPr/>
      <dgm:t>
        <a:bodyPr/>
        <a:lstStyle/>
        <a:p>
          <a:endParaRPr lang="en-US"/>
        </a:p>
      </dgm:t>
    </dgm:pt>
    <dgm:pt modelId="{190AC0CA-9CFE-427C-A63A-8AA974685263}">
      <dgm:prSet phldrT="[Text]" custT="1"/>
      <dgm:spPr/>
      <dgm:t>
        <a:bodyPr/>
        <a:lstStyle/>
        <a:p>
          <a:r>
            <a:rPr lang="en-US" sz="1800" dirty="0" smtClean="0"/>
            <a:t>Operating System</a:t>
          </a:r>
          <a:endParaRPr lang="en-US" sz="1800" dirty="0"/>
        </a:p>
      </dgm:t>
    </dgm:pt>
    <dgm:pt modelId="{4086713F-A9D5-49FE-8212-0B46875840A2}" type="parTrans" cxnId="{3604B873-91CE-490C-8117-3C37B893CACC}">
      <dgm:prSet/>
      <dgm:spPr/>
      <dgm:t>
        <a:bodyPr/>
        <a:lstStyle/>
        <a:p>
          <a:endParaRPr lang="en-US"/>
        </a:p>
      </dgm:t>
    </dgm:pt>
    <dgm:pt modelId="{A74848A0-A425-4CFC-845E-5B1C5A59C76F}" type="sibTrans" cxnId="{3604B873-91CE-490C-8117-3C37B893CACC}">
      <dgm:prSet/>
      <dgm:spPr/>
      <dgm:t>
        <a:bodyPr/>
        <a:lstStyle/>
        <a:p>
          <a:endParaRPr lang="en-US"/>
        </a:p>
      </dgm:t>
    </dgm:pt>
    <dgm:pt modelId="{BEAF370E-23B9-43A0-A879-2110AAB80311}">
      <dgm:prSet phldrT="[Text]" custT="1"/>
      <dgm:spPr/>
      <dgm:t>
        <a:bodyPr/>
        <a:lstStyle/>
        <a:p>
          <a:r>
            <a:rPr lang="en-US" sz="1800" dirty="0" smtClean="0"/>
            <a:t>Platform</a:t>
          </a:r>
          <a:endParaRPr lang="en-US" sz="1300" dirty="0"/>
        </a:p>
      </dgm:t>
    </dgm:pt>
    <dgm:pt modelId="{9327FCD5-9349-4870-AF10-7F86F577BD97}" type="parTrans" cxnId="{AE95F7E2-1361-4ECC-8E50-9E0985871603}">
      <dgm:prSet/>
      <dgm:spPr/>
      <dgm:t>
        <a:bodyPr/>
        <a:lstStyle/>
        <a:p>
          <a:endParaRPr lang="en-US"/>
        </a:p>
      </dgm:t>
    </dgm:pt>
    <dgm:pt modelId="{1EB0ABFC-B074-4262-9677-73E754B423EA}" type="sibTrans" cxnId="{AE95F7E2-1361-4ECC-8E50-9E0985871603}">
      <dgm:prSet/>
      <dgm:spPr/>
      <dgm:t>
        <a:bodyPr/>
        <a:lstStyle/>
        <a:p>
          <a:endParaRPr lang="en-US"/>
        </a:p>
      </dgm:t>
    </dgm:pt>
    <dgm:pt modelId="{56FFD90F-7715-48B4-B029-497547B586FB}">
      <dgm:prSet phldrT="[Text]" custT="1"/>
      <dgm:spPr/>
      <dgm:t>
        <a:bodyPr/>
        <a:lstStyle/>
        <a:p>
          <a:r>
            <a:rPr lang="en-US" sz="1800" dirty="0" smtClean="0"/>
            <a:t>Additional Considerations</a:t>
          </a:r>
          <a:endParaRPr lang="en-US" sz="1800" dirty="0"/>
        </a:p>
      </dgm:t>
    </dgm:pt>
    <dgm:pt modelId="{3C6A0EBA-5762-4D74-B041-F411968EA846}" type="parTrans" cxnId="{A9CA890D-BD5C-4990-8AEC-F774A1F1CBB9}">
      <dgm:prSet/>
      <dgm:spPr/>
      <dgm:t>
        <a:bodyPr/>
        <a:lstStyle/>
        <a:p>
          <a:endParaRPr lang="en-US"/>
        </a:p>
      </dgm:t>
    </dgm:pt>
    <dgm:pt modelId="{B74323D8-E27C-41D1-B7F0-98022BDAB0E6}" type="sibTrans" cxnId="{A9CA890D-BD5C-4990-8AEC-F774A1F1CBB9}">
      <dgm:prSet/>
      <dgm:spPr/>
      <dgm:t>
        <a:bodyPr/>
        <a:lstStyle/>
        <a:p>
          <a:endParaRPr lang="en-US"/>
        </a:p>
      </dgm:t>
    </dgm:pt>
    <dgm:pt modelId="{3BBC0E94-D1DC-456B-A9E8-678D91AA4AB7}">
      <dgm:prSet phldrT="[Text]"/>
      <dgm:spPr/>
      <dgm:t>
        <a:bodyPr/>
        <a:lstStyle/>
        <a:p>
          <a:r>
            <a:rPr lang="en-US" dirty="0" smtClean="0"/>
            <a:t>TN Desktop App</a:t>
          </a:r>
          <a:endParaRPr lang="en-US" dirty="0"/>
        </a:p>
      </dgm:t>
    </dgm:pt>
    <dgm:pt modelId="{126EB6BD-7B2E-4ED6-AA94-0E6EEECB5A5E}" type="parTrans" cxnId="{573129CB-CEE5-4FF7-B1B2-248E9D7AB024}">
      <dgm:prSet/>
      <dgm:spPr/>
      <dgm:t>
        <a:bodyPr/>
        <a:lstStyle/>
        <a:p>
          <a:endParaRPr lang="en-US"/>
        </a:p>
      </dgm:t>
    </dgm:pt>
    <dgm:pt modelId="{E98F8B64-D7E9-4A87-A9C6-16E5811242B0}" type="sibTrans" cxnId="{573129CB-CEE5-4FF7-B1B2-248E9D7AB024}">
      <dgm:prSet/>
      <dgm:spPr/>
      <dgm:t>
        <a:bodyPr/>
        <a:lstStyle/>
        <a:p>
          <a:endParaRPr lang="en-US"/>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t>
        <a:bodyPr/>
        <a:lstStyle/>
        <a:p>
          <a:endParaRPr lang="en-US"/>
        </a:p>
      </dgm:t>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custLinFactNeighborX="-5270">
        <dgm:presLayoutVars>
          <dgm:chPref val="3"/>
        </dgm:presLayoutVars>
      </dgm:prSet>
      <dgm:spPr/>
      <dgm:t>
        <a:bodyPr/>
        <a:lstStyle/>
        <a:p>
          <a:endParaRPr lang="en-US"/>
        </a:p>
      </dgm:t>
    </dgm:pt>
    <dgm:pt modelId="{D3463288-32E9-4F87-89D7-61465FD8173A}" type="pres">
      <dgm:prSet presAssocID="{03C390C1-1BFA-4626-B1C2-41C5216B915B}" presName="hierChild2" presStyleCnt="0"/>
      <dgm:spPr/>
    </dgm:pt>
    <dgm:pt modelId="{F84D3A9A-DCF8-4B68-A446-02BA9841998C}" type="pres">
      <dgm:prSet presAssocID="{126EB6BD-7B2E-4ED6-AA94-0E6EEECB5A5E}" presName="Name25" presStyleLbl="parChTrans1D2" presStyleIdx="0" presStyleCnt="1"/>
      <dgm:spPr/>
      <dgm:t>
        <a:bodyPr/>
        <a:lstStyle/>
        <a:p>
          <a:endParaRPr lang="en-US"/>
        </a:p>
      </dgm:t>
    </dgm:pt>
    <dgm:pt modelId="{6D5EA056-818A-4256-87D4-1DA1C0FB5BAF}" type="pres">
      <dgm:prSet presAssocID="{126EB6BD-7B2E-4ED6-AA94-0E6EEECB5A5E}" presName="connTx" presStyleLbl="parChTrans1D2" presStyleIdx="0" presStyleCnt="1"/>
      <dgm:spPr/>
      <dgm:t>
        <a:bodyPr/>
        <a:lstStyle/>
        <a:p>
          <a:endParaRPr lang="en-US"/>
        </a:p>
      </dgm:t>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0" presStyleCnt="1" custLinFactNeighborX="-16465"/>
      <dgm:spPr/>
      <dgm:t>
        <a:bodyPr/>
        <a:lstStyle/>
        <a:p>
          <a:endParaRPr lang="en-US"/>
        </a:p>
      </dgm:t>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0" presStyleCnt="1"/>
      <dgm:spPr/>
      <dgm:t>
        <a:bodyPr/>
        <a:lstStyle/>
        <a:p>
          <a:endParaRPr lang="en-US"/>
        </a:p>
      </dgm:t>
    </dgm:pt>
    <dgm:pt modelId="{75E8CAE2-CDC7-482D-A8BF-7CD365609787}" type="pres">
      <dgm:prSet presAssocID="{9A0A26C0-1792-484F-889C-80C3F3066807}" presName="connTx" presStyleLbl="parChTrans1D3" presStyleIdx="0" presStyleCnt="1"/>
      <dgm:spPr/>
      <dgm:t>
        <a:bodyPr/>
        <a:lstStyle/>
        <a:p>
          <a:endParaRPr lang="en-US"/>
        </a:p>
      </dgm:t>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0" presStyleCnt="1" custScaleX="125884" custScaleY="105617" custLinFactNeighborX="-3808" custLinFactNeighborY="1430"/>
      <dgm:spPr/>
      <dgm:t>
        <a:bodyPr/>
        <a:lstStyle/>
        <a:p>
          <a:endParaRPr lang="en-US"/>
        </a:p>
      </dgm:t>
    </dgm:pt>
    <dgm:pt modelId="{6E5CC6F7-95AD-4926-95AA-2F1055B3D982}" type="pres">
      <dgm:prSet presAssocID="{05A4E796-90CE-494B-B5E7-336C3ECF4C19}"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dgm:spPr/>
      <dgm:t>
        <a:bodyPr/>
        <a:lstStyle/>
        <a:p>
          <a:endParaRPr lang="en-US"/>
        </a:p>
      </dgm:t>
    </dgm:pt>
    <dgm:pt modelId="{06A50A6C-47A5-4FB3-AFA1-DCBE9BD97B1A}" type="pres">
      <dgm:prSet presAssocID="{190AC0CA-9CFE-427C-A63A-8AA974685263}" presName="bgRectTx" presStyleLbl="bgShp" presStyleIdx="0" presStyleCnt="3">
        <dgm:presLayoutVars>
          <dgm:bulletEnabled val="1"/>
        </dgm:presLayoutVars>
      </dgm:prSet>
      <dgm:spPr/>
      <dgm:t>
        <a:bodyPr/>
        <a:lstStyle/>
        <a:p>
          <a:endParaRPr lang="en-US"/>
        </a:p>
      </dgm:t>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custLinFactNeighborX="-5880"/>
      <dgm:spPr/>
      <dgm:t>
        <a:bodyPr/>
        <a:lstStyle/>
        <a:p>
          <a:endParaRPr lang="en-US"/>
        </a:p>
      </dgm:t>
    </dgm:pt>
    <dgm:pt modelId="{199DC1C7-32BF-46D9-848E-27C03995D698}" type="pres">
      <dgm:prSet presAssocID="{BEAF370E-23B9-43A0-A879-2110AAB80311}" presName="bgRectTx" presStyleLbl="bgShp" presStyleIdx="1" presStyleCnt="3">
        <dgm:presLayoutVars>
          <dgm:bulletEnabled val="1"/>
        </dgm:presLayoutVars>
      </dgm:prSet>
      <dgm:spPr/>
      <dgm:t>
        <a:bodyPr/>
        <a:lstStyle/>
        <a:p>
          <a:endParaRPr lang="en-US"/>
        </a:p>
      </dgm:t>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custScaleX="132728"/>
      <dgm:spPr/>
      <dgm:t>
        <a:bodyPr/>
        <a:lstStyle/>
        <a:p>
          <a:endParaRPr lang="en-US"/>
        </a:p>
      </dgm:t>
    </dgm:pt>
    <dgm:pt modelId="{A7B189AD-C9EF-4986-9B9D-FC69226415F1}" type="pres">
      <dgm:prSet presAssocID="{56FFD90F-7715-48B4-B029-497547B586FB}" presName="bgRectTx" presStyleLbl="bgShp" presStyleIdx="2" presStyleCnt="3">
        <dgm:presLayoutVars>
          <dgm:bulletEnabled val="1"/>
        </dgm:presLayoutVars>
      </dgm:prSet>
      <dgm:spPr/>
      <dgm:t>
        <a:bodyPr/>
        <a:lstStyle/>
        <a:p>
          <a:endParaRPr lang="en-US"/>
        </a:p>
      </dgm:t>
    </dgm:pt>
  </dgm:ptLst>
  <dgm:cxnLst>
    <dgm:cxn modelId="{948398BF-33FC-4A28-BBE6-311018554F9F}" type="presOf" srcId="{BEAF370E-23B9-43A0-A879-2110AAB80311}" destId="{199DC1C7-32BF-46D9-848E-27C03995D698}" srcOrd="1" destOrd="0" presId="urn:microsoft.com/office/officeart/2005/8/layout/hierarchy5"/>
    <dgm:cxn modelId="{8293104E-E0F8-491A-ACCE-47C4D4DDEFCA}" type="presOf" srcId="{BEAF370E-23B9-43A0-A879-2110AAB80311}" destId="{4E8483D1-70EF-486C-A2B1-0A1512AE0CE6}" srcOrd="0" destOrd="0" presId="urn:microsoft.com/office/officeart/2005/8/layout/hierarchy5"/>
    <dgm:cxn modelId="{5F00FB29-0726-4DE0-AB65-F078CAC4D10A}" type="presOf" srcId="{4C04F32E-E94C-4C75-85C1-517920EBE6F4}" destId="{6E65C6B3-2BF0-4B06-96DF-55EE2E2F1922}" srcOrd="0" destOrd="0" presId="urn:microsoft.com/office/officeart/2005/8/layout/hierarchy5"/>
    <dgm:cxn modelId="{F15B1C26-89F0-4AB6-99D3-A6CC2BCEA967}" srcId="{4C04F32E-E94C-4C75-85C1-517920EBE6F4}" destId="{03C390C1-1BFA-4626-B1C2-41C5216B915B}" srcOrd="0" destOrd="0" parTransId="{89CAC95F-DF48-45D0-BD75-6C4B7E3D34EB}" sibTransId="{D49C39E0-FB51-4F2E-8AD7-925A61568B60}"/>
    <dgm:cxn modelId="{AE95F7E2-1361-4ECC-8E50-9E0985871603}" srcId="{4C04F32E-E94C-4C75-85C1-517920EBE6F4}" destId="{BEAF370E-23B9-43A0-A879-2110AAB80311}" srcOrd="2" destOrd="0" parTransId="{9327FCD5-9349-4870-AF10-7F86F577BD97}" sibTransId="{1EB0ABFC-B074-4262-9677-73E754B423EA}"/>
    <dgm:cxn modelId="{CEBF660A-2ACD-4BD4-AD4E-5F637E20C28B}" type="presOf" srcId="{56FFD90F-7715-48B4-B029-497547B586FB}" destId="{A7B189AD-C9EF-4986-9B9D-FC69226415F1}" srcOrd="1" destOrd="0" presId="urn:microsoft.com/office/officeart/2005/8/layout/hierarchy5"/>
    <dgm:cxn modelId="{C4AE44BD-6D30-450B-90D6-5FD94183CB6C}" type="presOf" srcId="{126EB6BD-7B2E-4ED6-AA94-0E6EEECB5A5E}" destId="{6D5EA056-818A-4256-87D4-1DA1C0FB5BAF}" srcOrd="1" destOrd="0" presId="urn:microsoft.com/office/officeart/2005/8/layout/hierarchy5"/>
    <dgm:cxn modelId="{6571CA32-8B2A-4720-BC06-8F9CA91ED9A0}" type="presOf" srcId="{03C390C1-1BFA-4626-B1C2-41C5216B915B}" destId="{C9F2A395-E3B2-44AC-A77F-468A181E03B6}" srcOrd="0"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F0BC277D-904A-46F3-8EDE-21C67AA5A48E}" type="presOf" srcId="{56FFD90F-7715-48B4-B029-497547B586FB}" destId="{093D1D41-1B2E-4B3C-86B9-F65AB4895256}" srcOrd="0" destOrd="0" presId="urn:microsoft.com/office/officeart/2005/8/layout/hierarchy5"/>
    <dgm:cxn modelId="{B4360C86-6220-4182-972C-4D2059FBE23F}" type="presOf" srcId="{3BBC0E94-D1DC-456B-A9E8-678D91AA4AB7}" destId="{D01A1BB0-91A3-468D-AF11-BB59A00A45EE}" srcOrd="0" destOrd="0" presId="urn:microsoft.com/office/officeart/2005/8/layout/hierarchy5"/>
    <dgm:cxn modelId="{0EFB527E-1491-49E5-A919-A37862E915BD}" type="presOf" srcId="{190AC0CA-9CFE-427C-A63A-8AA974685263}" destId="{EB2A05C2-2C2F-4F5A-AAF0-CB521DE8AC83}" srcOrd="0" destOrd="0" presId="urn:microsoft.com/office/officeart/2005/8/layout/hierarchy5"/>
    <dgm:cxn modelId="{15D3F170-0850-4E4D-96DD-BCB79433F84B}" type="presOf" srcId="{9A0A26C0-1792-484F-889C-80C3F3066807}" destId="{75E8CAE2-CDC7-482D-A8BF-7CD365609787}" srcOrd="1" destOrd="0" presId="urn:microsoft.com/office/officeart/2005/8/layout/hierarchy5"/>
    <dgm:cxn modelId="{494573F6-C449-49AE-A100-0931D6C3B13C}" srcId="{3BBC0E94-D1DC-456B-A9E8-678D91AA4AB7}" destId="{05A4E796-90CE-494B-B5E7-336C3ECF4C19}" srcOrd="0" destOrd="0" parTransId="{9A0A26C0-1792-484F-889C-80C3F3066807}" sibTransId="{618BF1F2-9180-4286-9FCF-0AB60048FF22}"/>
    <dgm:cxn modelId="{A9CA890D-BD5C-4990-8AEC-F774A1F1CBB9}" srcId="{4C04F32E-E94C-4C75-85C1-517920EBE6F4}" destId="{56FFD90F-7715-48B4-B029-497547B586FB}" srcOrd="3" destOrd="0" parTransId="{3C6A0EBA-5762-4D74-B041-F411968EA846}" sibTransId="{B74323D8-E27C-41D1-B7F0-98022BDAB0E6}"/>
    <dgm:cxn modelId="{053C6D50-490B-4E5C-B3E5-30CBC631DF13}" type="presOf" srcId="{126EB6BD-7B2E-4ED6-AA94-0E6EEECB5A5E}" destId="{F84D3A9A-DCF8-4B68-A446-02BA9841998C}" srcOrd="0" destOrd="0" presId="urn:microsoft.com/office/officeart/2005/8/layout/hierarchy5"/>
    <dgm:cxn modelId="{C0C2EE70-02F7-4D7D-9111-E81068A138EF}" type="presOf" srcId="{190AC0CA-9CFE-427C-A63A-8AA974685263}" destId="{06A50A6C-47A5-4FB3-AFA1-DCBE9BD97B1A}" srcOrd="1" destOrd="0" presId="urn:microsoft.com/office/officeart/2005/8/layout/hierarchy5"/>
    <dgm:cxn modelId="{573129CB-CEE5-4FF7-B1B2-248E9D7AB024}" srcId="{03C390C1-1BFA-4626-B1C2-41C5216B915B}" destId="{3BBC0E94-D1DC-456B-A9E8-678D91AA4AB7}" srcOrd="0" destOrd="0" parTransId="{126EB6BD-7B2E-4ED6-AA94-0E6EEECB5A5E}" sibTransId="{E98F8B64-D7E9-4A87-A9C6-16E5811242B0}"/>
    <dgm:cxn modelId="{43DF2A11-0BC4-46BA-97AA-76F75FD16E0C}" type="presOf" srcId="{05A4E796-90CE-494B-B5E7-336C3ECF4C19}" destId="{F2F324D7-64DF-4F5C-BF18-A9CA301650B8}" srcOrd="0" destOrd="0" presId="urn:microsoft.com/office/officeart/2005/8/layout/hierarchy5"/>
    <dgm:cxn modelId="{21CC9285-394D-413D-84F9-62781318934A}" type="presOf" srcId="{9A0A26C0-1792-484F-889C-80C3F3066807}" destId="{185E8EE9-EF5D-4DC6-B577-8A6C1506C185}" srcOrd="0" destOrd="0" presId="urn:microsoft.com/office/officeart/2005/8/layout/hierarchy5"/>
    <dgm:cxn modelId="{8C38F01C-1312-409B-A42D-DFDC22D5DF38}" type="presParOf" srcId="{6E65C6B3-2BF0-4B06-96DF-55EE2E2F1922}" destId="{9BAF9B50-399E-4C49-B249-F7B362BDF550}" srcOrd="0" destOrd="0" presId="urn:microsoft.com/office/officeart/2005/8/layout/hierarchy5"/>
    <dgm:cxn modelId="{9C19916B-5D87-4FF1-87E8-55CD612AFE52}" type="presParOf" srcId="{9BAF9B50-399E-4C49-B249-F7B362BDF550}" destId="{17321B4C-A573-4EBD-B201-A9EFB62D5505}" srcOrd="0" destOrd="0" presId="urn:microsoft.com/office/officeart/2005/8/layout/hierarchy5"/>
    <dgm:cxn modelId="{0222E9F3-22E9-4F65-A683-398AE0E67A66}" type="presParOf" srcId="{9BAF9B50-399E-4C49-B249-F7B362BDF550}" destId="{5721DAEC-0E59-4EF6-87B3-8EAB385777ED}" srcOrd="1" destOrd="0" presId="urn:microsoft.com/office/officeart/2005/8/layout/hierarchy5"/>
    <dgm:cxn modelId="{75029519-96FD-4333-B77F-2F26099AEB07}" type="presParOf" srcId="{5721DAEC-0E59-4EF6-87B3-8EAB385777ED}" destId="{5FABAF6F-9831-4DC2-9A2D-7BE4861E7AE2}" srcOrd="0" destOrd="0" presId="urn:microsoft.com/office/officeart/2005/8/layout/hierarchy5"/>
    <dgm:cxn modelId="{EDA689B0-3268-4C3C-A25E-7DB682DFE1D9}" type="presParOf" srcId="{5FABAF6F-9831-4DC2-9A2D-7BE4861E7AE2}" destId="{C9F2A395-E3B2-44AC-A77F-468A181E03B6}" srcOrd="0" destOrd="0" presId="urn:microsoft.com/office/officeart/2005/8/layout/hierarchy5"/>
    <dgm:cxn modelId="{49F187AE-88C0-488A-943D-0CAA59BFA41F}" type="presParOf" srcId="{5FABAF6F-9831-4DC2-9A2D-7BE4861E7AE2}" destId="{D3463288-32E9-4F87-89D7-61465FD8173A}" srcOrd="1" destOrd="0" presId="urn:microsoft.com/office/officeart/2005/8/layout/hierarchy5"/>
    <dgm:cxn modelId="{C8BF27D3-4868-4CBB-A4C4-50FC0852DD69}" type="presParOf" srcId="{D3463288-32E9-4F87-89D7-61465FD8173A}" destId="{F84D3A9A-DCF8-4B68-A446-02BA9841998C}" srcOrd="0" destOrd="0" presId="urn:microsoft.com/office/officeart/2005/8/layout/hierarchy5"/>
    <dgm:cxn modelId="{02394041-3274-488A-9DD3-0FBE7C3A2786}" type="presParOf" srcId="{F84D3A9A-DCF8-4B68-A446-02BA9841998C}" destId="{6D5EA056-818A-4256-87D4-1DA1C0FB5BAF}" srcOrd="0" destOrd="0" presId="urn:microsoft.com/office/officeart/2005/8/layout/hierarchy5"/>
    <dgm:cxn modelId="{592AC776-256A-4F97-8F16-95ECA5F6809B}" type="presParOf" srcId="{D3463288-32E9-4F87-89D7-61465FD8173A}" destId="{AEEF7298-721A-4BD4-B2EA-C44A8DF8C524}" srcOrd="1" destOrd="0" presId="urn:microsoft.com/office/officeart/2005/8/layout/hierarchy5"/>
    <dgm:cxn modelId="{7FCB50C8-5E6C-4F91-8FA0-EEEFCABC6A8F}" type="presParOf" srcId="{AEEF7298-721A-4BD4-B2EA-C44A8DF8C524}" destId="{D01A1BB0-91A3-468D-AF11-BB59A00A45EE}" srcOrd="0" destOrd="0" presId="urn:microsoft.com/office/officeart/2005/8/layout/hierarchy5"/>
    <dgm:cxn modelId="{2372FB07-7E0C-479B-BF6B-95CA604A7CCB}" type="presParOf" srcId="{AEEF7298-721A-4BD4-B2EA-C44A8DF8C524}" destId="{F59F1416-38D4-422F-A4E1-18A60A566A18}" srcOrd="1" destOrd="0" presId="urn:microsoft.com/office/officeart/2005/8/layout/hierarchy5"/>
    <dgm:cxn modelId="{F16FA216-9723-4BA1-B01B-D298E9C9C363}" type="presParOf" srcId="{F59F1416-38D4-422F-A4E1-18A60A566A18}" destId="{185E8EE9-EF5D-4DC6-B577-8A6C1506C185}" srcOrd="0" destOrd="0" presId="urn:microsoft.com/office/officeart/2005/8/layout/hierarchy5"/>
    <dgm:cxn modelId="{AAC15B11-9706-4A4F-9962-5F898FBD0BC8}" type="presParOf" srcId="{185E8EE9-EF5D-4DC6-B577-8A6C1506C185}" destId="{75E8CAE2-CDC7-482D-A8BF-7CD365609787}" srcOrd="0" destOrd="0" presId="urn:microsoft.com/office/officeart/2005/8/layout/hierarchy5"/>
    <dgm:cxn modelId="{51C74E6F-4AE4-4951-A5AF-1BF4D0B03133}" type="presParOf" srcId="{F59F1416-38D4-422F-A4E1-18A60A566A18}" destId="{0B3945A2-0EA9-4E71-BB7E-20948C1D2027}" srcOrd="1" destOrd="0" presId="urn:microsoft.com/office/officeart/2005/8/layout/hierarchy5"/>
    <dgm:cxn modelId="{54CA4D50-3EED-4625-895D-B7D001B96078}" type="presParOf" srcId="{0B3945A2-0EA9-4E71-BB7E-20948C1D2027}" destId="{F2F324D7-64DF-4F5C-BF18-A9CA301650B8}" srcOrd="0" destOrd="0" presId="urn:microsoft.com/office/officeart/2005/8/layout/hierarchy5"/>
    <dgm:cxn modelId="{AF63EF96-E538-4C85-905F-938A15504706}" type="presParOf" srcId="{0B3945A2-0EA9-4E71-BB7E-20948C1D2027}" destId="{6E5CC6F7-95AD-4926-95AA-2F1055B3D982}" srcOrd="1" destOrd="0" presId="urn:microsoft.com/office/officeart/2005/8/layout/hierarchy5"/>
    <dgm:cxn modelId="{010E8565-AB23-4D3C-BA74-7EDBCC5575BF}" type="presParOf" srcId="{6E65C6B3-2BF0-4B06-96DF-55EE2E2F1922}" destId="{36D4AACA-AC71-45B0-B506-EB7628E330F4}" srcOrd="1" destOrd="0" presId="urn:microsoft.com/office/officeart/2005/8/layout/hierarchy5"/>
    <dgm:cxn modelId="{DD1EF82A-5E60-4F98-ADD9-0C06BE8E83F8}" type="presParOf" srcId="{36D4AACA-AC71-45B0-B506-EB7628E330F4}" destId="{25C2EB4C-5D0F-4B77-A2FF-B30A73B4FEBD}" srcOrd="0" destOrd="0" presId="urn:microsoft.com/office/officeart/2005/8/layout/hierarchy5"/>
    <dgm:cxn modelId="{EB6FF751-7F56-48E6-BE18-162502C7F61B}" type="presParOf" srcId="{25C2EB4C-5D0F-4B77-A2FF-B30A73B4FEBD}" destId="{EB2A05C2-2C2F-4F5A-AAF0-CB521DE8AC83}" srcOrd="0" destOrd="0" presId="urn:microsoft.com/office/officeart/2005/8/layout/hierarchy5"/>
    <dgm:cxn modelId="{E5AE8CFB-4C32-46C3-AA19-8B014E75A84C}" type="presParOf" srcId="{25C2EB4C-5D0F-4B77-A2FF-B30A73B4FEBD}" destId="{06A50A6C-47A5-4FB3-AFA1-DCBE9BD97B1A}" srcOrd="1" destOrd="0" presId="urn:microsoft.com/office/officeart/2005/8/layout/hierarchy5"/>
    <dgm:cxn modelId="{0AA5E082-612A-430D-92D6-1F2BDEA3FA6F}" type="presParOf" srcId="{36D4AACA-AC71-45B0-B506-EB7628E330F4}" destId="{7A799C43-02B5-43BD-AC60-B0CA3EE291EB}" srcOrd="1" destOrd="0" presId="urn:microsoft.com/office/officeart/2005/8/layout/hierarchy5"/>
    <dgm:cxn modelId="{8D7212E4-649D-4D09-8B3A-FAEEEE999333}" type="presParOf" srcId="{7A799C43-02B5-43BD-AC60-B0CA3EE291EB}" destId="{77E5FFF8-4E53-4396-8DA7-6480199F6AA7}" srcOrd="0" destOrd="0" presId="urn:microsoft.com/office/officeart/2005/8/layout/hierarchy5"/>
    <dgm:cxn modelId="{34526429-3F39-4E33-B775-20B93C48D315}" type="presParOf" srcId="{36D4AACA-AC71-45B0-B506-EB7628E330F4}" destId="{CE6A3A1B-39B5-49A8-83DC-A3EEC30D393E}" srcOrd="2" destOrd="0" presId="urn:microsoft.com/office/officeart/2005/8/layout/hierarchy5"/>
    <dgm:cxn modelId="{EE3BBFC0-8787-4665-95B3-739F70080F99}" type="presParOf" srcId="{CE6A3A1B-39B5-49A8-83DC-A3EEC30D393E}" destId="{4E8483D1-70EF-486C-A2B1-0A1512AE0CE6}" srcOrd="0" destOrd="0" presId="urn:microsoft.com/office/officeart/2005/8/layout/hierarchy5"/>
    <dgm:cxn modelId="{3451B569-0F1A-4B90-BCB2-000750C8849E}" type="presParOf" srcId="{CE6A3A1B-39B5-49A8-83DC-A3EEC30D393E}" destId="{199DC1C7-32BF-46D9-848E-27C03995D698}" srcOrd="1" destOrd="0" presId="urn:microsoft.com/office/officeart/2005/8/layout/hierarchy5"/>
    <dgm:cxn modelId="{A70572AA-277E-4636-BA43-51BA9B9E48ED}" type="presParOf" srcId="{36D4AACA-AC71-45B0-B506-EB7628E330F4}" destId="{668333A4-4E58-442D-B75C-B3D7E1770D28}" srcOrd="3" destOrd="0" presId="urn:microsoft.com/office/officeart/2005/8/layout/hierarchy5"/>
    <dgm:cxn modelId="{28E01A48-C850-4BBB-8CA6-500D70431EE3}" type="presParOf" srcId="{668333A4-4E58-442D-B75C-B3D7E1770D28}" destId="{7EDF57DE-BA4B-47DE-8DE9-19949128D8F0}" srcOrd="0" destOrd="0" presId="urn:microsoft.com/office/officeart/2005/8/layout/hierarchy5"/>
    <dgm:cxn modelId="{46B21ED9-FB51-4308-8C18-C9DBF5606890}" type="presParOf" srcId="{36D4AACA-AC71-45B0-B506-EB7628E330F4}" destId="{C3ACEC8D-C797-457F-A5DB-3F3E97139026}" srcOrd="4" destOrd="0" presId="urn:microsoft.com/office/officeart/2005/8/layout/hierarchy5"/>
    <dgm:cxn modelId="{30C0E3DD-78C5-451E-87ED-3CD2A1EC2B25}" type="presParOf" srcId="{C3ACEC8D-C797-457F-A5DB-3F3E97139026}" destId="{093D1D41-1B2E-4B3C-86B9-F65AB4895256}" srcOrd="0" destOrd="0" presId="urn:microsoft.com/office/officeart/2005/8/layout/hierarchy5"/>
    <dgm:cxn modelId="{D7223CE3-A6FF-487C-9C73-DDE09A84E809}"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9AC531-5393-4803-ACD9-1A451C2139F6}" type="doc">
      <dgm:prSet loTypeId="urn:microsoft.com/office/officeart/2005/8/layout/venn2" loCatId="relationship" qsTypeId="urn:microsoft.com/office/officeart/2005/8/quickstyle/3d1" qsCatId="3D" csTypeId="urn:microsoft.com/office/officeart/2005/8/colors/colorful4" csCatId="colorful" phldr="1"/>
      <dgm:spPr/>
      <dgm:t>
        <a:bodyPr/>
        <a:lstStyle/>
        <a:p>
          <a:endParaRPr lang="en-US"/>
        </a:p>
      </dgm:t>
    </dgm:pt>
    <dgm:pt modelId="{58005503-341F-45CF-9230-10255C2E390B}">
      <dgm:prSet phldrT="[Text]" custT="1"/>
      <dgm:spPr/>
      <dgm:t>
        <a:bodyPr/>
        <a:lstStyle/>
        <a:p>
          <a:endParaRPr lang="en-US" sz="1250" dirty="0"/>
        </a:p>
        <a:p>
          <a:r>
            <a:rPr lang="en-US" sz="2000" b="1" dirty="0"/>
            <a:t>Features for All Students</a:t>
          </a:r>
        </a:p>
      </dgm:t>
    </dgm:pt>
    <dgm:pt modelId="{C8734D77-A628-4C50-8B51-9FE02CD0E5C3}" type="parTrans" cxnId="{094F0A06-227A-4725-A772-01B3DE33AEF4}">
      <dgm:prSet/>
      <dgm:spPr/>
      <dgm:t>
        <a:bodyPr/>
        <a:lstStyle/>
        <a:p>
          <a:endParaRPr lang="en-US"/>
        </a:p>
      </dgm:t>
    </dgm:pt>
    <dgm:pt modelId="{C8420876-BAB3-445E-809F-5C21C3F14A88}" type="sibTrans" cxnId="{094F0A06-227A-4725-A772-01B3DE33AEF4}">
      <dgm:prSet/>
      <dgm:spPr/>
      <dgm:t>
        <a:bodyPr/>
        <a:lstStyle/>
        <a:p>
          <a:endParaRPr lang="en-US"/>
        </a:p>
      </dgm:t>
    </dgm:pt>
    <dgm:pt modelId="{13A42F47-4F3F-4C57-90A4-69CAC68F64D4}">
      <dgm:prSet phldrT="[Text]" custT="1"/>
      <dgm:spPr/>
      <dgm:t>
        <a:bodyPr/>
        <a:lstStyle/>
        <a:p>
          <a:endParaRPr lang="en-US" sz="1200" dirty="0"/>
        </a:p>
        <a:p>
          <a:endParaRPr lang="en-US" sz="1200" dirty="0"/>
        </a:p>
        <a:p>
          <a:r>
            <a:rPr lang="en-US" sz="2000" b="1" dirty="0"/>
            <a:t>Accessibility </a:t>
          </a:r>
          <a:r>
            <a:rPr lang="en-US" sz="2000" b="1" dirty="0" smtClean="0"/>
            <a:t>Features</a:t>
          </a:r>
          <a:endParaRPr lang="en-US" sz="2000" b="1" dirty="0"/>
        </a:p>
        <a:p>
          <a:r>
            <a:rPr lang="en-US" sz="1400" b="1" i="1" dirty="0"/>
            <a:t>Identified in advance</a:t>
          </a:r>
          <a:endParaRPr lang="en-US" sz="1400" b="1" dirty="0"/>
        </a:p>
        <a:p>
          <a:endParaRPr lang="en-US" sz="1200" dirty="0"/>
        </a:p>
      </dgm:t>
    </dgm:pt>
    <dgm:pt modelId="{B2A42C42-CADA-49AB-A4A8-12E1FAF42F6F}" type="parTrans" cxnId="{D0DD710D-5255-4478-A825-51F345A2E621}">
      <dgm:prSet/>
      <dgm:spPr/>
      <dgm:t>
        <a:bodyPr/>
        <a:lstStyle/>
        <a:p>
          <a:endParaRPr lang="en-US"/>
        </a:p>
      </dgm:t>
    </dgm:pt>
    <dgm:pt modelId="{9F895ACA-BD78-439C-88EB-F560BADB2B3A}" type="sibTrans" cxnId="{D0DD710D-5255-4478-A825-51F345A2E621}">
      <dgm:prSet/>
      <dgm:spPr/>
      <dgm:t>
        <a:bodyPr/>
        <a:lstStyle/>
        <a:p>
          <a:endParaRPr lang="en-US"/>
        </a:p>
      </dgm:t>
    </dgm:pt>
    <dgm:pt modelId="{0F66DD2C-E026-4CFE-98E6-3FE97B69A19A}">
      <dgm:prSet phldrT="[Text]" custT="1"/>
      <dgm:spPr/>
      <dgm:t>
        <a:bodyPr/>
        <a:lstStyle/>
        <a:p>
          <a:r>
            <a:rPr lang="en-US" sz="2000" b="1" dirty="0" smtClean="0"/>
            <a:t>Accommodations</a:t>
          </a:r>
        </a:p>
        <a:p>
          <a:r>
            <a:rPr lang="en-US" sz="1400" b="1" i="1" dirty="0" smtClean="0"/>
            <a:t>IEP/504/EL</a:t>
          </a:r>
          <a:r>
            <a:rPr lang="en-US" sz="2000" b="1" dirty="0" smtClean="0"/>
            <a:t> </a:t>
          </a:r>
          <a:endParaRPr lang="en-US" sz="2000" b="1" dirty="0"/>
        </a:p>
      </dgm:t>
    </dgm:pt>
    <dgm:pt modelId="{1CC71399-32FE-48BB-AED9-9AA938592741}" type="parTrans" cxnId="{9F5A1632-F2D7-48B1-ACD5-393EF1C52859}">
      <dgm:prSet/>
      <dgm:spPr/>
      <dgm:t>
        <a:bodyPr/>
        <a:lstStyle/>
        <a:p>
          <a:endParaRPr lang="en-US"/>
        </a:p>
      </dgm:t>
    </dgm:pt>
    <dgm:pt modelId="{D711214E-7E64-4496-A5C9-26CF91F873C6}" type="sibTrans" cxnId="{9F5A1632-F2D7-48B1-ACD5-393EF1C52859}">
      <dgm:prSet/>
      <dgm:spPr/>
      <dgm:t>
        <a:bodyPr/>
        <a:lstStyle/>
        <a:p>
          <a:endParaRPr lang="en-US"/>
        </a:p>
      </dgm:t>
    </dgm:pt>
    <dgm:pt modelId="{BFFC079D-D61D-40F4-87F2-CE72F29767AD}" type="pres">
      <dgm:prSet presAssocID="{1C9AC531-5393-4803-ACD9-1A451C2139F6}" presName="Name0" presStyleCnt="0">
        <dgm:presLayoutVars>
          <dgm:chMax val="7"/>
          <dgm:resizeHandles val="exact"/>
        </dgm:presLayoutVars>
      </dgm:prSet>
      <dgm:spPr/>
      <dgm:t>
        <a:bodyPr/>
        <a:lstStyle/>
        <a:p>
          <a:endParaRPr lang="en-US"/>
        </a:p>
      </dgm:t>
    </dgm:pt>
    <dgm:pt modelId="{79A5F045-D8C7-4D71-AAD1-C3614255068D}" type="pres">
      <dgm:prSet presAssocID="{1C9AC531-5393-4803-ACD9-1A451C2139F6}" presName="comp1" presStyleCnt="0"/>
      <dgm:spPr/>
      <dgm:t>
        <a:bodyPr/>
        <a:lstStyle/>
        <a:p>
          <a:endParaRPr lang="en-US"/>
        </a:p>
      </dgm:t>
    </dgm:pt>
    <dgm:pt modelId="{3610FA60-E24B-4884-A4C6-A43148F52BF4}" type="pres">
      <dgm:prSet presAssocID="{1C9AC531-5393-4803-ACD9-1A451C2139F6}" presName="circle1" presStyleLbl="node1" presStyleIdx="0" presStyleCnt="3" custScaleX="106061"/>
      <dgm:spPr/>
      <dgm:t>
        <a:bodyPr/>
        <a:lstStyle/>
        <a:p>
          <a:endParaRPr lang="en-US"/>
        </a:p>
      </dgm:t>
    </dgm:pt>
    <dgm:pt modelId="{6B72D465-2F1D-46C7-B893-2BC7C093F148}" type="pres">
      <dgm:prSet presAssocID="{1C9AC531-5393-4803-ACD9-1A451C2139F6}" presName="c1text" presStyleLbl="node1" presStyleIdx="0" presStyleCnt="3">
        <dgm:presLayoutVars>
          <dgm:bulletEnabled val="1"/>
        </dgm:presLayoutVars>
      </dgm:prSet>
      <dgm:spPr/>
      <dgm:t>
        <a:bodyPr/>
        <a:lstStyle/>
        <a:p>
          <a:endParaRPr lang="en-US"/>
        </a:p>
      </dgm:t>
    </dgm:pt>
    <dgm:pt modelId="{33877B5A-E945-4A40-A0BA-ADBD68E529BE}" type="pres">
      <dgm:prSet presAssocID="{1C9AC531-5393-4803-ACD9-1A451C2139F6}" presName="comp2" presStyleCnt="0"/>
      <dgm:spPr/>
      <dgm:t>
        <a:bodyPr/>
        <a:lstStyle/>
        <a:p>
          <a:endParaRPr lang="en-US"/>
        </a:p>
      </dgm:t>
    </dgm:pt>
    <dgm:pt modelId="{D8B70B8F-123B-451F-A5B6-96B96B5F9887}" type="pres">
      <dgm:prSet presAssocID="{1C9AC531-5393-4803-ACD9-1A451C2139F6}" presName="circle2" presStyleLbl="node1" presStyleIdx="1" presStyleCnt="3" custScaleX="109837" custScaleY="93587" custLinFactNeighborX="-373" custLinFactNeighborY="3207"/>
      <dgm:spPr/>
      <dgm:t>
        <a:bodyPr/>
        <a:lstStyle/>
        <a:p>
          <a:endParaRPr lang="en-US"/>
        </a:p>
      </dgm:t>
    </dgm:pt>
    <dgm:pt modelId="{F9787AC0-6AC8-442F-B469-26D6C7F56BEA}" type="pres">
      <dgm:prSet presAssocID="{1C9AC531-5393-4803-ACD9-1A451C2139F6}" presName="c2text" presStyleLbl="node1" presStyleIdx="1" presStyleCnt="3">
        <dgm:presLayoutVars>
          <dgm:bulletEnabled val="1"/>
        </dgm:presLayoutVars>
      </dgm:prSet>
      <dgm:spPr/>
      <dgm:t>
        <a:bodyPr/>
        <a:lstStyle/>
        <a:p>
          <a:endParaRPr lang="en-US"/>
        </a:p>
      </dgm:t>
    </dgm:pt>
    <dgm:pt modelId="{5F44858F-E176-4A15-B270-C54957E4D70F}" type="pres">
      <dgm:prSet presAssocID="{1C9AC531-5393-4803-ACD9-1A451C2139F6}" presName="comp3" presStyleCnt="0"/>
      <dgm:spPr/>
      <dgm:t>
        <a:bodyPr/>
        <a:lstStyle/>
        <a:p>
          <a:endParaRPr lang="en-US"/>
        </a:p>
      </dgm:t>
    </dgm:pt>
    <dgm:pt modelId="{D7612D76-0C54-47F1-B9B5-815EF0272D4D}" type="pres">
      <dgm:prSet presAssocID="{1C9AC531-5393-4803-ACD9-1A451C2139F6}" presName="circle3" presStyleLbl="node1" presStyleIdx="2" presStyleCnt="3" custScaleX="119832" custScaleY="91031" custLinFactNeighborX="690" custLinFactNeighborY="3014"/>
      <dgm:spPr/>
      <dgm:t>
        <a:bodyPr/>
        <a:lstStyle/>
        <a:p>
          <a:endParaRPr lang="en-US"/>
        </a:p>
      </dgm:t>
    </dgm:pt>
    <dgm:pt modelId="{8AEE9483-6375-4577-849F-2E79C839B2C5}" type="pres">
      <dgm:prSet presAssocID="{1C9AC531-5393-4803-ACD9-1A451C2139F6}" presName="c3text" presStyleLbl="node1" presStyleIdx="2" presStyleCnt="3">
        <dgm:presLayoutVars>
          <dgm:bulletEnabled val="1"/>
        </dgm:presLayoutVars>
      </dgm:prSet>
      <dgm:spPr/>
      <dgm:t>
        <a:bodyPr/>
        <a:lstStyle/>
        <a:p>
          <a:endParaRPr lang="en-US"/>
        </a:p>
      </dgm:t>
    </dgm:pt>
  </dgm:ptLst>
  <dgm:cxnLst>
    <dgm:cxn modelId="{3E40926C-801B-418D-8181-89D5792E2B07}" type="presOf" srcId="{13A42F47-4F3F-4C57-90A4-69CAC68F64D4}" destId="{F9787AC0-6AC8-442F-B469-26D6C7F56BEA}" srcOrd="1" destOrd="0" presId="urn:microsoft.com/office/officeart/2005/8/layout/venn2"/>
    <dgm:cxn modelId="{4BD0488E-0ED5-4AD0-AE7E-4587150D68E5}" type="presOf" srcId="{0F66DD2C-E026-4CFE-98E6-3FE97B69A19A}" destId="{8AEE9483-6375-4577-849F-2E79C839B2C5}" srcOrd="1" destOrd="0" presId="urn:microsoft.com/office/officeart/2005/8/layout/venn2"/>
    <dgm:cxn modelId="{094F0A06-227A-4725-A772-01B3DE33AEF4}" srcId="{1C9AC531-5393-4803-ACD9-1A451C2139F6}" destId="{58005503-341F-45CF-9230-10255C2E390B}" srcOrd="0" destOrd="0" parTransId="{C8734D77-A628-4C50-8B51-9FE02CD0E5C3}" sibTransId="{C8420876-BAB3-445E-809F-5C21C3F14A88}"/>
    <dgm:cxn modelId="{90F0A08D-530F-4E6A-B821-C7C7F940EC65}" type="presOf" srcId="{13A42F47-4F3F-4C57-90A4-69CAC68F64D4}" destId="{D8B70B8F-123B-451F-A5B6-96B96B5F9887}" srcOrd="0" destOrd="0" presId="urn:microsoft.com/office/officeart/2005/8/layout/venn2"/>
    <dgm:cxn modelId="{74F02007-29C6-4B93-9846-598DFE47B107}" type="presOf" srcId="{58005503-341F-45CF-9230-10255C2E390B}" destId="{3610FA60-E24B-4884-A4C6-A43148F52BF4}" srcOrd="0" destOrd="0" presId="urn:microsoft.com/office/officeart/2005/8/layout/venn2"/>
    <dgm:cxn modelId="{B7C0DAE0-A652-448F-8F61-82353389F4C7}" type="presOf" srcId="{58005503-341F-45CF-9230-10255C2E390B}" destId="{6B72D465-2F1D-46C7-B893-2BC7C093F148}" srcOrd="1" destOrd="0" presId="urn:microsoft.com/office/officeart/2005/8/layout/venn2"/>
    <dgm:cxn modelId="{4EDBBFD3-FA2E-4BAE-BF37-65CB596CD9BB}" type="presOf" srcId="{1C9AC531-5393-4803-ACD9-1A451C2139F6}" destId="{BFFC079D-D61D-40F4-87F2-CE72F29767AD}" srcOrd="0" destOrd="0" presId="urn:microsoft.com/office/officeart/2005/8/layout/venn2"/>
    <dgm:cxn modelId="{D0DD710D-5255-4478-A825-51F345A2E621}" srcId="{1C9AC531-5393-4803-ACD9-1A451C2139F6}" destId="{13A42F47-4F3F-4C57-90A4-69CAC68F64D4}" srcOrd="1" destOrd="0" parTransId="{B2A42C42-CADA-49AB-A4A8-12E1FAF42F6F}" sibTransId="{9F895ACA-BD78-439C-88EB-F560BADB2B3A}"/>
    <dgm:cxn modelId="{9F5A1632-F2D7-48B1-ACD5-393EF1C52859}" srcId="{1C9AC531-5393-4803-ACD9-1A451C2139F6}" destId="{0F66DD2C-E026-4CFE-98E6-3FE97B69A19A}" srcOrd="2" destOrd="0" parTransId="{1CC71399-32FE-48BB-AED9-9AA938592741}" sibTransId="{D711214E-7E64-4496-A5C9-26CF91F873C6}"/>
    <dgm:cxn modelId="{6432F25D-6021-4291-8A36-F2B3D3AA682B}" type="presOf" srcId="{0F66DD2C-E026-4CFE-98E6-3FE97B69A19A}" destId="{D7612D76-0C54-47F1-B9B5-815EF0272D4D}" srcOrd="0" destOrd="0" presId="urn:microsoft.com/office/officeart/2005/8/layout/venn2"/>
    <dgm:cxn modelId="{F684F026-9326-4C42-8EAC-08865AFC4E8A}" type="presParOf" srcId="{BFFC079D-D61D-40F4-87F2-CE72F29767AD}" destId="{79A5F045-D8C7-4D71-AAD1-C3614255068D}" srcOrd="0" destOrd="0" presId="urn:microsoft.com/office/officeart/2005/8/layout/venn2"/>
    <dgm:cxn modelId="{2100FF3C-B15A-43E1-8432-684EDF12FB01}" type="presParOf" srcId="{79A5F045-D8C7-4D71-AAD1-C3614255068D}" destId="{3610FA60-E24B-4884-A4C6-A43148F52BF4}" srcOrd="0" destOrd="0" presId="urn:microsoft.com/office/officeart/2005/8/layout/venn2"/>
    <dgm:cxn modelId="{7E881798-0FBE-49FB-AFC6-2A6AB7A946FF}" type="presParOf" srcId="{79A5F045-D8C7-4D71-AAD1-C3614255068D}" destId="{6B72D465-2F1D-46C7-B893-2BC7C093F148}" srcOrd="1" destOrd="0" presId="urn:microsoft.com/office/officeart/2005/8/layout/venn2"/>
    <dgm:cxn modelId="{A62148D5-2607-431A-9373-13B6660831D3}" type="presParOf" srcId="{BFFC079D-D61D-40F4-87F2-CE72F29767AD}" destId="{33877B5A-E945-4A40-A0BA-ADBD68E529BE}" srcOrd="1" destOrd="0" presId="urn:microsoft.com/office/officeart/2005/8/layout/venn2"/>
    <dgm:cxn modelId="{24072361-C9DF-46FF-977B-0A814FCB6D53}" type="presParOf" srcId="{33877B5A-E945-4A40-A0BA-ADBD68E529BE}" destId="{D8B70B8F-123B-451F-A5B6-96B96B5F9887}" srcOrd="0" destOrd="0" presId="urn:microsoft.com/office/officeart/2005/8/layout/venn2"/>
    <dgm:cxn modelId="{048FEDC2-9C51-4C91-A471-06EF635B0AA9}" type="presParOf" srcId="{33877B5A-E945-4A40-A0BA-ADBD68E529BE}" destId="{F9787AC0-6AC8-442F-B469-26D6C7F56BEA}" srcOrd="1" destOrd="0" presId="urn:microsoft.com/office/officeart/2005/8/layout/venn2"/>
    <dgm:cxn modelId="{67868B4A-43D4-46DD-85B9-07CF9279CBB6}" type="presParOf" srcId="{BFFC079D-D61D-40F4-87F2-CE72F29767AD}" destId="{5F44858F-E176-4A15-B270-C54957E4D70F}" srcOrd="2" destOrd="0" presId="urn:microsoft.com/office/officeart/2005/8/layout/venn2"/>
    <dgm:cxn modelId="{CFC81625-F4AD-4301-BF0B-B69F53D137FB}" type="presParOf" srcId="{5F44858F-E176-4A15-B270-C54957E4D70F}" destId="{D7612D76-0C54-47F1-B9B5-815EF0272D4D}" srcOrd="0" destOrd="0" presId="urn:microsoft.com/office/officeart/2005/8/layout/venn2"/>
    <dgm:cxn modelId="{8A83583D-1828-4A92-A9C4-0C6F477B0035}" type="presParOf" srcId="{5F44858F-E176-4A15-B270-C54957E4D70F}" destId="{8AEE9483-6375-4577-849F-2E79C839B2C5}"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5" cy="465138"/>
          </a:xfrm>
          <a:prstGeom prst="rect">
            <a:avLst/>
          </a:prstGeom>
        </p:spPr>
        <p:txBody>
          <a:bodyPr vert="horz" lIns="93509" tIns="46756" rIns="93509" bIns="46756"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341" y="2"/>
            <a:ext cx="3038475" cy="465138"/>
          </a:xfrm>
          <a:prstGeom prst="rect">
            <a:avLst/>
          </a:prstGeom>
        </p:spPr>
        <p:txBody>
          <a:bodyPr vert="horz" wrap="square" lIns="93509" tIns="46756" rIns="93509" bIns="46756" numCol="1" anchor="t" anchorCtr="0" compatLnSpc="1">
            <a:prstTxWarp prst="textNoShape">
              <a:avLst/>
            </a:prstTxWarp>
          </a:bodyPr>
          <a:lstStyle>
            <a:lvl1pPr algn="r">
              <a:defRPr sz="1200">
                <a:latin typeface="Calibri" pitchFamily="34" charset="0"/>
                <a:cs typeface="+mn-cs"/>
              </a:defRPr>
            </a:lvl1pPr>
          </a:lstStyle>
          <a:p>
            <a:pPr>
              <a:defRPr/>
            </a:pPr>
            <a:fld id="{8A83458C-6388-4865-B9F9-F16CC8C126F6}" type="datetimeFigureOut">
              <a:rPr lang="en-US"/>
              <a:pPr>
                <a:defRPr/>
              </a:pPr>
              <a:t>12/1/2016</a:t>
            </a:fld>
            <a:endParaRPr lang="en-US" dirty="0"/>
          </a:p>
        </p:txBody>
      </p:sp>
      <p:sp>
        <p:nvSpPr>
          <p:cNvPr id="4" name="Footer Placeholder 3"/>
          <p:cNvSpPr>
            <a:spLocks noGrp="1"/>
          </p:cNvSpPr>
          <p:nvPr>
            <p:ph type="ftr" sz="quarter" idx="2"/>
          </p:nvPr>
        </p:nvSpPr>
        <p:spPr>
          <a:xfrm>
            <a:off x="3" y="8829675"/>
            <a:ext cx="3038475" cy="465138"/>
          </a:xfrm>
          <a:prstGeom prst="rect">
            <a:avLst/>
          </a:prstGeom>
        </p:spPr>
        <p:txBody>
          <a:bodyPr vert="horz" lIns="93509" tIns="46756" rIns="93509" bIns="46756"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wrap="square" lIns="93509" tIns="46756" rIns="93509" bIns="46756" numCol="1" anchor="b" anchorCtr="0" compatLnSpc="1">
            <a:prstTxWarp prst="textNoShape">
              <a:avLst/>
            </a:prstTxWarp>
          </a:bodyPr>
          <a:lstStyle>
            <a:lvl1pPr algn="r">
              <a:defRPr sz="1200">
                <a:latin typeface="Calibri" pitchFamily="34" charset="0"/>
                <a:cs typeface="+mn-cs"/>
              </a:defRPr>
            </a:lvl1pPr>
          </a:lstStyle>
          <a:p>
            <a:pPr>
              <a:defRPr/>
            </a:pPr>
            <a:fld id="{4E19A851-32B1-4841-8C32-B4527E5515D0}" type="slidenum">
              <a:rPr lang="en-US"/>
              <a:pPr>
                <a:defRPr/>
              </a:pPr>
              <a:t>‹#›</a:t>
            </a:fld>
            <a:endParaRPr lang="en-US" dirty="0"/>
          </a:p>
        </p:txBody>
      </p:sp>
    </p:spTree>
    <p:extLst>
      <p:ext uri="{BB962C8B-B14F-4D97-AF65-F5344CB8AC3E}">
        <p14:creationId xmlns:p14="http://schemas.microsoft.com/office/powerpoint/2010/main" val="32075505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5" cy="465138"/>
          </a:xfrm>
          <a:prstGeom prst="rect">
            <a:avLst/>
          </a:prstGeom>
        </p:spPr>
        <p:txBody>
          <a:bodyPr vert="horz" lIns="93509" tIns="46756" rIns="93509" bIns="46756"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41" y="2"/>
            <a:ext cx="3038475" cy="465138"/>
          </a:xfrm>
          <a:prstGeom prst="rect">
            <a:avLst/>
          </a:prstGeom>
        </p:spPr>
        <p:txBody>
          <a:bodyPr vert="horz" wrap="square" lIns="93509" tIns="46756" rIns="93509" bIns="46756" numCol="1" anchor="t" anchorCtr="0" compatLnSpc="1">
            <a:prstTxWarp prst="textNoShape">
              <a:avLst/>
            </a:prstTxWarp>
          </a:bodyPr>
          <a:lstStyle>
            <a:lvl1pPr algn="r">
              <a:defRPr sz="1200">
                <a:latin typeface="Calibri" pitchFamily="34" charset="0"/>
                <a:cs typeface="+mn-cs"/>
              </a:defRPr>
            </a:lvl1pPr>
          </a:lstStyle>
          <a:p>
            <a:pPr>
              <a:defRPr/>
            </a:pPr>
            <a:fld id="{93969B47-CE44-4436-BC47-7EE1238CD0D8}" type="datetimeFigureOut">
              <a:rPr lang="en-US"/>
              <a:pPr>
                <a:defRPr/>
              </a:pPr>
              <a:t>12/1/2016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509" tIns="46756" rIns="93509" bIns="46756" rtlCol="0" anchor="ctr"/>
          <a:lstStyle/>
          <a:p>
            <a:pPr lvl="0"/>
            <a:endParaRPr lang="en-US" noProof="0"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3509" tIns="46756" rIns="93509" bIns="4675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8829675"/>
            <a:ext cx="3038475" cy="465138"/>
          </a:xfrm>
          <a:prstGeom prst="rect">
            <a:avLst/>
          </a:prstGeom>
        </p:spPr>
        <p:txBody>
          <a:bodyPr vert="horz" lIns="93509" tIns="46756" rIns="93509" bIns="46756"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41" y="8829675"/>
            <a:ext cx="3038475" cy="465138"/>
          </a:xfrm>
          <a:prstGeom prst="rect">
            <a:avLst/>
          </a:prstGeom>
        </p:spPr>
        <p:txBody>
          <a:bodyPr vert="horz" wrap="square" lIns="93509" tIns="46756" rIns="93509" bIns="46756" numCol="1" anchor="b" anchorCtr="0" compatLnSpc="1">
            <a:prstTxWarp prst="textNoShape">
              <a:avLst/>
            </a:prstTxWarp>
          </a:bodyPr>
          <a:lstStyle>
            <a:lvl1pPr algn="r">
              <a:defRPr sz="1200">
                <a:latin typeface="Calibri" pitchFamily="34" charset="0"/>
                <a:cs typeface="+mn-cs"/>
              </a:defRPr>
            </a:lvl1pPr>
          </a:lstStyle>
          <a:p>
            <a:pPr>
              <a:defRPr/>
            </a:pPr>
            <a:fld id="{3B0833EC-AE6E-46E7-A960-2ACFED590FA5}" type="slidenum">
              <a:rPr lang="en-US"/>
              <a:pPr>
                <a:defRPr/>
              </a:pPr>
              <a:t>‹#›</a:t>
            </a:fld>
            <a:endParaRPr lang="en-US" dirty="0"/>
          </a:p>
        </p:txBody>
      </p:sp>
    </p:spTree>
    <p:extLst>
      <p:ext uri="{BB962C8B-B14F-4D97-AF65-F5344CB8AC3E}">
        <p14:creationId xmlns:p14="http://schemas.microsoft.com/office/powerpoint/2010/main" val="49333165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4102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29089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698519" lvl="1" indent="-232842" eaLnBrk="1" hangingPunct="1">
              <a:buFont typeface="+mj-lt"/>
              <a:buAutoNum type="arabicPeriod"/>
            </a:pPr>
            <a:endParaRPr lang="en-US" u="none" dirty="0" smtClean="0"/>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064">
              <a:defRPr>
                <a:solidFill>
                  <a:schemeClr val="tx1"/>
                </a:solidFill>
                <a:latin typeface="Tahoma" pitchFamily="34" charset="0"/>
                <a:cs typeface="Arial" charset="0"/>
              </a:defRPr>
            </a:lvl1pPr>
            <a:lvl2pPr marL="752676" indent="-289492" defTabSz="944064">
              <a:defRPr>
                <a:solidFill>
                  <a:schemeClr val="tx1"/>
                </a:solidFill>
                <a:latin typeface="Tahoma" pitchFamily="34" charset="0"/>
                <a:cs typeface="Arial" charset="0"/>
              </a:defRPr>
            </a:lvl2pPr>
            <a:lvl3pPr marL="1157965" indent="-231591" defTabSz="944064">
              <a:defRPr>
                <a:solidFill>
                  <a:schemeClr val="tx1"/>
                </a:solidFill>
                <a:latin typeface="Tahoma" pitchFamily="34" charset="0"/>
                <a:cs typeface="Arial" charset="0"/>
              </a:defRPr>
            </a:lvl3pPr>
            <a:lvl4pPr marL="1621153" indent="-231591" defTabSz="944064">
              <a:defRPr>
                <a:solidFill>
                  <a:schemeClr val="tx1"/>
                </a:solidFill>
                <a:latin typeface="Tahoma" pitchFamily="34" charset="0"/>
                <a:cs typeface="Arial" charset="0"/>
              </a:defRPr>
            </a:lvl4pPr>
            <a:lvl5pPr marL="2084338" indent="-231591" defTabSz="944064">
              <a:defRPr>
                <a:solidFill>
                  <a:schemeClr val="tx1"/>
                </a:solidFill>
                <a:latin typeface="Tahoma" pitchFamily="34" charset="0"/>
                <a:cs typeface="Arial" charset="0"/>
              </a:defRPr>
            </a:lvl5pPr>
            <a:lvl6pPr marL="2547524" indent="-231591" defTabSz="944064" eaLnBrk="0" fontAlgn="base" hangingPunct="0">
              <a:spcBef>
                <a:spcPct val="0"/>
              </a:spcBef>
              <a:spcAft>
                <a:spcPct val="0"/>
              </a:spcAft>
              <a:defRPr>
                <a:solidFill>
                  <a:schemeClr val="tx1"/>
                </a:solidFill>
                <a:latin typeface="Tahoma" pitchFamily="34" charset="0"/>
                <a:cs typeface="Arial" charset="0"/>
              </a:defRPr>
            </a:lvl6pPr>
            <a:lvl7pPr marL="3010712" indent="-231591" defTabSz="944064" eaLnBrk="0" fontAlgn="base" hangingPunct="0">
              <a:spcBef>
                <a:spcPct val="0"/>
              </a:spcBef>
              <a:spcAft>
                <a:spcPct val="0"/>
              </a:spcAft>
              <a:defRPr>
                <a:solidFill>
                  <a:schemeClr val="tx1"/>
                </a:solidFill>
                <a:latin typeface="Tahoma" pitchFamily="34" charset="0"/>
                <a:cs typeface="Arial" charset="0"/>
              </a:defRPr>
            </a:lvl7pPr>
            <a:lvl8pPr marL="3473898" indent="-231591" defTabSz="944064" eaLnBrk="0" fontAlgn="base" hangingPunct="0">
              <a:spcBef>
                <a:spcPct val="0"/>
              </a:spcBef>
              <a:spcAft>
                <a:spcPct val="0"/>
              </a:spcAft>
              <a:defRPr>
                <a:solidFill>
                  <a:schemeClr val="tx1"/>
                </a:solidFill>
                <a:latin typeface="Tahoma" pitchFamily="34" charset="0"/>
                <a:cs typeface="Arial" charset="0"/>
              </a:defRPr>
            </a:lvl8pPr>
            <a:lvl9pPr marL="3937083" indent="-231591" defTabSz="944064"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srgbClr val="000000"/>
                </a:solidFill>
                <a:latin typeface="Trebuchet MS" pitchFamily="34" charset="0"/>
              </a:rPr>
              <a:pPr/>
              <a:t>132</a:t>
            </a:fld>
            <a:endParaRPr lang="en-US" dirty="0" smtClean="0">
              <a:solidFill>
                <a:srgbClr val="000000"/>
              </a:solidFill>
              <a:latin typeface="Trebuchet MS" pitchFamily="34" charset="0"/>
            </a:endParaRPr>
          </a:p>
        </p:txBody>
      </p:sp>
    </p:spTree>
    <p:extLst>
      <p:ext uri="{BB962C8B-B14F-4D97-AF65-F5344CB8AC3E}">
        <p14:creationId xmlns:p14="http://schemas.microsoft.com/office/powerpoint/2010/main" val="242932020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411" eaLnBrk="1" hangingPunct="1">
              <a:defRPr/>
            </a:pPr>
            <a:endParaRPr lang="en-US" i="1" u="none" dirty="0">
              <a:latin typeface="+mn-lt"/>
              <a:cs typeface="Arial" panose="020B0604020202020204" pitchFamily="34" charset="0"/>
            </a:endParaRPr>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116">
              <a:defRPr>
                <a:solidFill>
                  <a:schemeClr val="tx1"/>
                </a:solidFill>
                <a:latin typeface="Tahoma" pitchFamily="34" charset="0"/>
                <a:cs typeface="Arial" charset="0"/>
              </a:defRPr>
            </a:lvl1pPr>
            <a:lvl2pPr marL="752718" indent="-289508" defTabSz="944116">
              <a:defRPr>
                <a:solidFill>
                  <a:schemeClr val="tx1"/>
                </a:solidFill>
                <a:latin typeface="Tahoma" pitchFamily="34" charset="0"/>
                <a:cs typeface="Arial" charset="0"/>
              </a:defRPr>
            </a:lvl2pPr>
            <a:lvl3pPr marL="1158029" indent="-231604" defTabSz="944116">
              <a:defRPr>
                <a:solidFill>
                  <a:schemeClr val="tx1"/>
                </a:solidFill>
                <a:latin typeface="Tahoma" pitchFamily="34" charset="0"/>
                <a:cs typeface="Arial" charset="0"/>
              </a:defRPr>
            </a:lvl3pPr>
            <a:lvl4pPr marL="1621242" indent="-231604" defTabSz="944116">
              <a:defRPr>
                <a:solidFill>
                  <a:schemeClr val="tx1"/>
                </a:solidFill>
                <a:latin typeface="Tahoma" pitchFamily="34" charset="0"/>
                <a:cs typeface="Arial" charset="0"/>
              </a:defRPr>
            </a:lvl4pPr>
            <a:lvl5pPr marL="2084453" indent="-231604" defTabSz="944116">
              <a:defRPr>
                <a:solidFill>
                  <a:schemeClr val="tx1"/>
                </a:solidFill>
                <a:latin typeface="Tahoma" pitchFamily="34" charset="0"/>
                <a:cs typeface="Arial" charset="0"/>
              </a:defRPr>
            </a:lvl5pPr>
            <a:lvl6pPr marL="2547665" indent="-231604" defTabSz="944116" eaLnBrk="0" fontAlgn="base" hangingPunct="0">
              <a:spcBef>
                <a:spcPct val="0"/>
              </a:spcBef>
              <a:spcAft>
                <a:spcPct val="0"/>
              </a:spcAft>
              <a:defRPr>
                <a:solidFill>
                  <a:schemeClr val="tx1"/>
                </a:solidFill>
                <a:latin typeface="Tahoma" pitchFamily="34" charset="0"/>
                <a:cs typeface="Arial" charset="0"/>
              </a:defRPr>
            </a:lvl6pPr>
            <a:lvl7pPr marL="3010878" indent="-231604" defTabSz="944116" eaLnBrk="0" fontAlgn="base" hangingPunct="0">
              <a:spcBef>
                <a:spcPct val="0"/>
              </a:spcBef>
              <a:spcAft>
                <a:spcPct val="0"/>
              </a:spcAft>
              <a:defRPr>
                <a:solidFill>
                  <a:schemeClr val="tx1"/>
                </a:solidFill>
                <a:latin typeface="Tahoma" pitchFamily="34" charset="0"/>
                <a:cs typeface="Arial" charset="0"/>
              </a:defRPr>
            </a:lvl7pPr>
            <a:lvl8pPr marL="3474090" indent="-231604" defTabSz="944116" eaLnBrk="0" fontAlgn="base" hangingPunct="0">
              <a:spcBef>
                <a:spcPct val="0"/>
              </a:spcBef>
              <a:spcAft>
                <a:spcPct val="0"/>
              </a:spcAft>
              <a:defRPr>
                <a:solidFill>
                  <a:schemeClr val="tx1"/>
                </a:solidFill>
                <a:latin typeface="Tahoma" pitchFamily="34" charset="0"/>
                <a:cs typeface="Arial" charset="0"/>
              </a:defRPr>
            </a:lvl8pPr>
            <a:lvl9pPr marL="3937301" indent="-231604" defTabSz="944116"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srgbClr val="000000"/>
                </a:solidFill>
                <a:latin typeface="Trebuchet MS" pitchFamily="34" charset="0"/>
              </a:rPr>
              <a:pPr/>
              <a:t>133</a:t>
            </a:fld>
            <a:endParaRPr lang="en-US" dirty="0" smtClean="0">
              <a:solidFill>
                <a:srgbClr val="000000"/>
              </a:solidFill>
              <a:latin typeface="Trebuchet MS" pitchFamily="34" charset="0"/>
            </a:endParaRPr>
          </a:p>
        </p:txBody>
      </p:sp>
    </p:spTree>
    <p:extLst>
      <p:ext uri="{BB962C8B-B14F-4D97-AF65-F5344CB8AC3E}">
        <p14:creationId xmlns:p14="http://schemas.microsoft.com/office/powerpoint/2010/main" val="25979811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411" eaLnBrk="1" hangingPunct="1">
              <a:defRPr/>
            </a:pPr>
            <a:endParaRPr lang="en-US" i="1" u="none" dirty="0">
              <a:latin typeface="+mn-lt"/>
              <a:cs typeface="Arial" panose="020B0604020202020204" pitchFamily="34" charset="0"/>
            </a:endParaRPr>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116">
              <a:defRPr>
                <a:solidFill>
                  <a:schemeClr val="tx1"/>
                </a:solidFill>
                <a:latin typeface="Tahoma" pitchFamily="34" charset="0"/>
                <a:cs typeface="Arial" charset="0"/>
              </a:defRPr>
            </a:lvl1pPr>
            <a:lvl2pPr marL="752718" indent="-289508" defTabSz="944116">
              <a:defRPr>
                <a:solidFill>
                  <a:schemeClr val="tx1"/>
                </a:solidFill>
                <a:latin typeface="Tahoma" pitchFamily="34" charset="0"/>
                <a:cs typeface="Arial" charset="0"/>
              </a:defRPr>
            </a:lvl2pPr>
            <a:lvl3pPr marL="1158029" indent="-231604" defTabSz="944116">
              <a:defRPr>
                <a:solidFill>
                  <a:schemeClr val="tx1"/>
                </a:solidFill>
                <a:latin typeface="Tahoma" pitchFamily="34" charset="0"/>
                <a:cs typeface="Arial" charset="0"/>
              </a:defRPr>
            </a:lvl3pPr>
            <a:lvl4pPr marL="1621242" indent="-231604" defTabSz="944116">
              <a:defRPr>
                <a:solidFill>
                  <a:schemeClr val="tx1"/>
                </a:solidFill>
                <a:latin typeface="Tahoma" pitchFamily="34" charset="0"/>
                <a:cs typeface="Arial" charset="0"/>
              </a:defRPr>
            </a:lvl4pPr>
            <a:lvl5pPr marL="2084453" indent="-231604" defTabSz="944116">
              <a:defRPr>
                <a:solidFill>
                  <a:schemeClr val="tx1"/>
                </a:solidFill>
                <a:latin typeface="Tahoma" pitchFamily="34" charset="0"/>
                <a:cs typeface="Arial" charset="0"/>
              </a:defRPr>
            </a:lvl5pPr>
            <a:lvl6pPr marL="2547665" indent="-231604" defTabSz="944116" eaLnBrk="0" fontAlgn="base" hangingPunct="0">
              <a:spcBef>
                <a:spcPct val="0"/>
              </a:spcBef>
              <a:spcAft>
                <a:spcPct val="0"/>
              </a:spcAft>
              <a:defRPr>
                <a:solidFill>
                  <a:schemeClr val="tx1"/>
                </a:solidFill>
                <a:latin typeface="Tahoma" pitchFamily="34" charset="0"/>
                <a:cs typeface="Arial" charset="0"/>
              </a:defRPr>
            </a:lvl6pPr>
            <a:lvl7pPr marL="3010878" indent="-231604" defTabSz="944116" eaLnBrk="0" fontAlgn="base" hangingPunct="0">
              <a:spcBef>
                <a:spcPct val="0"/>
              </a:spcBef>
              <a:spcAft>
                <a:spcPct val="0"/>
              </a:spcAft>
              <a:defRPr>
                <a:solidFill>
                  <a:schemeClr val="tx1"/>
                </a:solidFill>
                <a:latin typeface="Tahoma" pitchFamily="34" charset="0"/>
                <a:cs typeface="Arial" charset="0"/>
              </a:defRPr>
            </a:lvl7pPr>
            <a:lvl8pPr marL="3474090" indent="-231604" defTabSz="944116" eaLnBrk="0" fontAlgn="base" hangingPunct="0">
              <a:spcBef>
                <a:spcPct val="0"/>
              </a:spcBef>
              <a:spcAft>
                <a:spcPct val="0"/>
              </a:spcAft>
              <a:defRPr>
                <a:solidFill>
                  <a:schemeClr val="tx1"/>
                </a:solidFill>
                <a:latin typeface="Tahoma" pitchFamily="34" charset="0"/>
                <a:cs typeface="Arial" charset="0"/>
              </a:defRPr>
            </a:lvl8pPr>
            <a:lvl9pPr marL="3937301" indent="-231604" defTabSz="944116"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srgbClr val="000000"/>
                </a:solidFill>
                <a:latin typeface="Trebuchet MS" pitchFamily="34" charset="0"/>
              </a:rPr>
              <a:pPr/>
              <a:t>134</a:t>
            </a:fld>
            <a:endParaRPr lang="en-US" dirty="0" smtClean="0">
              <a:solidFill>
                <a:srgbClr val="000000"/>
              </a:solidFill>
              <a:latin typeface="Trebuchet MS" pitchFamily="34" charset="0"/>
            </a:endParaRPr>
          </a:p>
        </p:txBody>
      </p:sp>
    </p:spTree>
    <p:extLst>
      <p:ext uri="{BB962C8B-B14F-4D97-AF65-F5344CB8AC3E}">
        <p14:creationId xmlns:p14="http://schemas.microsoft.com/office/powerpoint/2010/main" val="3851982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810">
              <a:defRPr>
                <a:solidFill>
                  <a:schemeClr val="tx1"/>
                </a:solidFill>
                <a:latin typeface="Tahoma" pitchFamily="34" charset="0"/>
                <a:cs typeface="Arial" charset="0"/>
              </a:defRPr>
            </a:lvl1pPr>
            <a:lvl2pPr marL="741312" indent="-285121" defTabSz="929810">
              <a:defRPr>
                <a:solidFill>
                  <a:schemeClr val="tx1"/>
                </a:solidFill>
                <a:latin typeface="Tahoma" pitchFamily="34" charset="0"/>
                <a:cs typeface="Arial" charset="0"/>
              </a:defRPr>
            </a:lvl2pPr>
            <a:lvl3pPr marL="1140480" indent="-228094" defTabSz="929810">
              <a:defRPr>
                <a:solidFill>
                  <a:schemeClr val="tx1"/>
                </a:solidFill>
                <a:latin typeface="Tahoma" pitchFamily="34" charset="0"/>
                <a:cs typeface="Arial" charset="0"/>
              </a:defRPr>
            </a:lvl3pPr>
            <a:lvl4pPr marL="1596672" indent="-228094" defTabSz="929810">
              <a:defRPr>
                <a:solidFill>
                  <a:schemeClr val="tx1"/>
                </a:solidFill>
                <a:latin typeface="Tahoma" pitchFamily="34" charset="0"/>
                <a:cs typeface="Arial" charset="0"/>
              </a:defRPr>
            </a:lvl4pPr>
            <a:lvl5pPr marL="2052864" indent="-228094" defTabSz="929810">
              <a:defRPr>
                <a:solidFill>
                  <a:schemeClr val="tx1"/>
                </a:solidFill>
                <a:latin typeface="Tahoma" pitchFamily="34" charset="0"/>
                <a:cs typeface="Arial" charset="0"/>
              </a:defRPr>
            </a:lvl5pPr>
            <a:lvl6pPr marL="2509058" indent="-228094" defTabSz="929810" eaLnBrk="0" fontAlgn="base" hangingPunct="0">
              <a:spcBef>
                <a:spcPct val="0"/>
              </a:spcBef>
              <a:spcAft>
                <a:spcPct val="0"/>
              </a:spcAft>
              <a:defRPr>
                <a:solidFill>
                  <a:schemeClr val="tx1"/>
                </a:solidFill>
                <a:latin typeface="Tahoma" pitchFamily="34" charset="0"/>
                <a:cs typeface="Arial" charset="0"/>
              </a:defRPr>
            </a:lvl6pPr>
            <a:lvl7pPr marL="2965249" indent="-228094" defTabSz="929810" eaLnBrk="0" fontAlgn="base" hangingPunct="0">
              <a:spcBef>
                <a:spcPct val="0"/>
              </a:spcBef>
              <a:spcAft>
                <a:spcPct val="0"/>
              </a:spcAft>
              <a:defRPr>
                <a:solidFill>
                  <a:schemeClr val="tx1"/>
                </a:solidFill>
                <a:latin typeface="Tahoma" pitchFamily="34" charset="0"/>
                <a:cs typeface="Arial" charset="0"/>
              </a:defRPr>
            </a:lvl7pPr>
            <a:lvl8pPr marL="3421442" indent="-228094" defTabSz="929810" eaLnBrk="0" fontAlgn="base" hangingPunct="0">
              <a:spcBef>
                <a:spcPct val="0"/>
              </a:spcBef>
              <a:spcAft>
                <a:spcPct val="0"/>
              </a:spcAft>
              <a:defRPr>
                <a:solidFill>
                  <a:schemeClr val="tx1"/>
                </a:solidFill>
                <a:latin typeface="Tahoma" pitchFamily="34" charset="0"/>
                <a:cs typeface="Arial" charset="0"/>
              </a:defRPr>
            </a:lvl8pPr>
            <a:lvl9pPr marL="3877632" indent="-228094" defTabSz="929810" eaLnBrk="0" fontAlgn="base" hangingPunct="0">
              <a:spcBef>
                <a:spcPct val="0"/>
              </a:spcBef>
              <a:spcAft>
                <a:spcPct val="0"/>
              </a:spcAft>
              <a:defRPr>
                <a:solidFill>
                  <a:schemeClr val="tx1"/>
                </a:solidFill>
                <a:latin typeface="Tahoma" pitchFamily="34" charset="0"/>
                <a:cs typeface="Arial" charset="0"/>
              </a:defRPr>
            </a:lvl9pPr>
          </a:lstStyle>
          <a:p>
            <a:fld id="{274EA545-9CE1-44B0-AD7F-817003ADABBC}" type="slidenum">
              <a:rPr lang="en-US" smtClean="0">
                <a:solidFill>
                  <a:srgbClr val="000000"/>
                </a:solidFill>
                <a:latin typeface="Trebuchet MS" pitchFamily="34" charset="0"/>
              </a:rPr>
              <a:pPr/>
              <a:t>136</a:t>
            </a:fld>
            <a:endParaRPr lang="en-US" dirty="0" smtClean="0">
              <a:solidFill>
                <a:srgbClr val="000000"/>
              </a:solidFill>
              <a:latin typeface="Trebuchet MS" pitchFamily="34" charset="0"/>
            </a:endParaRPr>
          </a:p>
        </p:txBody>
      </p:sp>
      <p:sp>
        <p:nvSpPr>
          <p:cNvPr id="61444" name="Rectangle 2"/>
          <p:cNvSpPr>
            <a:spLocks noGrp="1" noRot="1" noChangeAspect="1" noChangeArrowheads="1" noTextEdit="1"/>
          </p:cNvSpPr>
          <p:nvPr>
            <p:ph type="sldImg"/>
          </p:nvPr>
        </p:nvSpPr>
        <p:spPr>
          <a:ln/>
        </p:spPr>
      </p:sp>
      <p:sp>
        <p:nvSpPr>
          <p:cNvPr id="61445"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912385" eaLnBrk="1" hangingPunct="1">
              <a:defRPr/>
            </a:pPr>
            <a:endParaRPr lang="en-US" dirty="0"/>
          </a:p>
        </p:txBody>
      </p:sp>
    </p:spTree>
    <p:extLst>
      <p:ext uri="{BB962C8B-B14F-4D97-AF65-F5344CB8AC3E}">
        <p14:creationId xmlns:p14="http://schemas.microsoft.com/office/powerpoint/2010/main" val="31498321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810">
              <a:defRPr>
                <a:solidFill>
                  <a:schemeClr val="tx1"/>
                </a:solidFill>
                <a:latin typeface="Tahoma" pitchFamily="34" charset="0"/>
                <a:cs typeface="Arial" charset="0"/>
              </a:defRPr>
            </a:lvl1pPr>
            <a:lvl2pPr marL="741312" indent="-285121" defTabSz="929810">
              <a:defRPr>
                <a:solidFill>
                  <a:schemeClr val="tx1"/>
                </a:solidFill>
                <a:latin typeface="Tahoma" pitchFamily="34" charset="0"/>
                <a:cs typeface="Arial" charset="0"/>
              </a:defRPr>
            </a:lvl2pPr>
            <a:lvl3pPr marL="1140480" indent="-228094" defTabSz="929810">
              <a:defRPr>
                <a:solidFill>
                  <a:schemeClr val="tx1"/>
                </a:solidFill>
                <a:latin typeface="Tahoma" pitchFamily="34" charset="0"/>
                <a:cs typeface="Arial" charset="0"/>
              </a:defRPr>
            </a:lvl3pPr>
            <a:lvl4pPr marL="1596672" indent="-228094" defTabSz="929810">
              <a:defRPr>
                <a:solidFill>
                  <a:schemeClr val="tx1"/>
                </a:solidFill>
                <a:latin typeface="Tahoma" pitchFamily="34" charset="0"/>
                <a:cs typeface="Arial" charset="0"/>
              </a:defRPr>
            </a:lvl4pPr>
            <a:lvl5pPr marL="2052864" indent="-228094" defTabSz="929810">
              <a:defRPr>
                <a:solidFill>
                  <a:schemeClr val="tx1"/>
                </a:solidFill>
                <a:latin typeface="Tahoma" pitchFamily="34" charset="0"/>
                <a:cs typeface="Arial" charset="0"/>
              </a:defRPr>
            </a:lvl5pPr>
            <a:lvl6pPr marL="2509058" indent="-228094" defTabSz="929810" eaLnBrk="0" fontAlgn="base" hangingPunct="0">
              <a:spcBef>
                <a:spcPct val="0"/>
              </a:spcBef>
              <a:spcAft>
                <a:spcPct val="0"/>
              </a:spcAft>
              <a:defRPr>
                <a:solidFill>
                  <a:schemeClr val="tx1"/>
                </a:solidFill>
                <a:latin typeface="Tahoma" pitchFamily="34" charset="0"/>
                <a:cs typeface="Arial" charset="0"/>
              </a:defRPr>
            </a:lvl6pPr>
            <a:lvl7pPr marL="2965249" indent="-228094" defTabSz="929810" eaLnBrk="0" fontAlgn="base" hangingPunct="0">
              <a:spcBef>
                <a:spcPct val="0"/>
              </a:spcBef>
              <a:spcAft>
                <a:spcPct val="0"/>
              </a:spcAft>
              <a:defRPr>
                <a:solidFill>
                  <a:schemeClr val="tx1"/>
                </a:solidFill>
                <a:latin typeface="Tahoma" pitchFamily="34" charset="0"/>
                <a:cs typeface="Arial" charset="0"/>
              </a:defRPr>
            </a:lvl7pPr>
            <a:lvl8pPr marL="3421442" indent="-228094" defTabSz="929810" eaLnBrk="0" fontAlgn="base" hangingPunct="0">
              <a:spcBef>
                <a:spcPct val="0"/>
              </a:spcBef>
              <a:spcAft>
                <a:spcPct val="0"/>
              </a:spcAft>
              <a:defRPr>
                <a:solidFill>
                  <a:schemeClr val="tx1"/>
                </a:solidFill>
                <a:latin typeface="Tahoma" pitchFamily="34" charset="0"/>
                <a:cs typeface="Arial" charset="0"/>
              </a:defRPr>
            </a:lvl8pPr>
            <a:lvl9pPr marL="3877632" indent="-228094" defTabSz="929810" eaLnBrk="0" fontAlgn="base" hangingPunct="0">
              <a:spcBef>
                <a:spcPct val="0"/>
              </a:spcBef>
              <a:spcAft>
                <a:spcPct val="0"/>
              </a:spcAft>
              <a:defRPr>
                <a:solidFill>
                  <a:schemeClr val="tx1"/>
                </a:solidFill>
                <a:latin typeface="Tahoma" pitchFamily="34" charset="0"/>
                <a:cs typeface="Arial" charset="0"/>
              </a:defRPr>
            </a:lvl9pPr>
          </a:lstStyle>
          <a:p>
            <a:fld id="{274EA545-9CE1-44B0-AD7F-817003ADABBC}" type="slidenum">
              <a:rPr lang="en-US" smtClean="0">
                <a:solidFill>
                  <a:srgbClr val="000000"/>
                </a:solidFill>
                <a:latin typeface="Trebuchet MS" pitchFamily="34" charset="0"/>
              </a:rPr>
              <a:pPr/>
              <a:t>137</a:t>
            </a:fld>
            <a:endParaRPr lang="en-US" dirty="0" smtClean="0">
              <a:solidFill>
                <a:srgbClr val="000000"/>
              </a:solidFill>
              <a:latin typeface="Trebuchet MS" pitchFamily="34" charset="0"/>
            </a:endParaRPr>
          </a:p>
        </p:txBody>
      </p:sp>
      <p:sp>
        <p:nvSpPr>
          <p:cNvPr id="61444" name="Rectangle 2"/>
          <p:cNvSpPr>
            <a:spLocks noGrp="1" noRot="1" noChangeAspect="1" noChangeArrowheads="1" noTextEdit="1"/>
          </p:cNvSpPr>
          <p:nvPr>
            <p:ph type="sldImg"/>
          </p:nvPr>
        </p:nvSpPr>
        <p:spPr>
          <a:ln/>
        </p:spPr>
      </p:sp>
      <p:sp>
        <p:nvSpPr>
          <p:cNvPr id="61445"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912385" eaLnBrk="1" hangingPunct="1">
              <a:defRPr/>
            </a:pPr>
            <a:endParaRPr lang="en-US" dirty="0"/>
          </a:p>
        </p:txBody>
      </p:sp>
    </p:spTree>
    <p:extLst>
      <p:ext uri="{BB962C8B-B14F-4D97-AF65-F5344CB8AC3E}">
        <p14:creationId xmlns:p14="http://schemas.microsoft.com/office/powerpoint/2010/main" val="23369699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810">
              <a:defRPr>
                <a:solidFill>
                  <a:schemeClr val="tx1"/>
                </a:solidFill>
                <a:latin typeface="Tahoma" pitchFamily="34" charset="0"/>
                <a:cs typeface="Arial" charset="0"/>
              </a:defRPr>
            </a:lvl1pPr>
            <a:lvl2pPr marL="741312" indent="-285121" defTabSz="929810">
              <a:defRPr>
                <a:solidFill>
                  <a:schemeClr val="tx1"/>
                </a:solidFill>
                <a:latin typeface="Tahoma" pitchFamily="34" charset="0"/>
                <a:cs typeface="Arial" charset="0"/>
              </a:defRPr>
            </a:lvl2pPr>
            <a:lvl3pPr marL="1140480" indent="-228094" defTabSz="929810">
              <a:defRPr>
                <a:solidFill>
                  <a:schemeClr val="tx1"/>
                </a:solidFill>
                <a:latin typeface="Tahoma" pitchFamily="34" charset="0"/>
                <a:cs typeface="Arial" charset="0"/>
              </a:defRPr>
            </a:lvl3pPr>
            <a:lvl4pPr marL="1596672" indent="-228094" defTabSz="929810">
              <a:defRPr>
                <a:solidFill>
                  <a:schemeClr val="tx1"/>
                </a:solidFill>
                <a:latin typeface="Tahoma" pitchFamily="34" charset="0"/>
                <a:cs typeface="Arial" charset="0"/>
              </a:defRPr>
            </a:lvl4pPr>
            <a:lvl5pPr marL="2052864" indent="-228094" defTabSz="929810">
              <a:defRPr>
                <a:solidFill>
                  <a:schemeClr val="tx1"/>
                </a:solidFill>
                <a:latin typeface="Tahoma" pitchFamily="34" charset="0"/>
                <a:cs typeface="Arial" charset="0"/>
              </a:defRPr>
            </a:lvl5pPr>
            <a:lvl6pPr marL="2509058" indent="-228094" defTabSz="929810" eaLnBrk="0" fontAlgn="base" hangingPunct="0">
              <a:spcBef>
                <a:spcPct val="0"/>
              </a:spcBef>
              <a:spcAft>
                <a:spcPct val="0"/>
              </a:spcAft>
              <a:defRPr>
                <a:solidFill>
                  <a:schemeClr val="tx1"/>
                </a:solidFill>
                <a:latin typeface="Tahoma" pitchFamily="34" charset="0"/>
                <a:cs typeface="Arial" charset="0"/>
              </a:defRPr>
            </a:lvl6pPr>
            <a:lvl7pPr marL="2965249" indent="-228094" defTabSz="929810" eaLnBrk="0" fontAlgn="base" hangingPunct="0">
              <a:spcBef>
                <a:spcPct val="0"/>
              </a:spcBef>
              <a:spcAft>
                <a:spcPct val="0"/>
              </a:spcAft>
              <a:defRPr>
                <a:solidFill>
                  <a:schemeClr val="tx1"/>
                </a:solidFill>
                <a:latin typeface="Tahoma" pitchFamily="34" charset="0"/>
                <a:cs typeface="Arial" charset="0"/>
              </a:defRPr>
            </a:lvl7pPr>
            <a:lvl8pPr marL="3421442" indent="-228094" defTabSz="929810" eaLnBrk="0" fontAlgn="base" hangingPunct="0">
              <a:spcBef>
                <a:spcPct val="0"/>
              </a:spcBef>
              <a:spcAft>
                <a:spcPct val="0"/>
              </a:spcAft>
              <a:defRPr>
                <a:solidFill>
                  <a:schemeClr val="tx1"/>
                </a:solidFill>
                <a:latin typeface="Tahoma" pitchFamily="34" charset="0"/>
                <a:cs typeface="Arial" charset="0"/>
              </a:defRPr>
            </a:lvl8pPr>
            <a:lvl9pPr marL="3877632" indent="-228094" defTabSz="929810" eaLnBrk="0" fontAlgn="base" hangingPunct="0">
              <a:spcBef>
                <a:spcPct val="0"/>
              </a:spcBef>
              <a:spcAft>
                <a:spcPct val="0"/>
              </a:spcAft>
              <a:defRPr>
                <a:solidFill>
                  <a:schemeClr val="tx1"/>
                </a:solidFill>
                <a:latin typeface="Tahoma" pitchFamily="34" charset="0"/>
                <a:cs typeface="Arial" charset="0"/>
              </a:defRPr>
            </a:lvl9pPr>
          </a:lstStyle>
          <a:p>
            <a:fld id="{274EA545-9CE1-44B0-AD7F-817003ADABBC}" type="slidenum">
              <a:rPr lang="en-US" smtClean="0">
                <a:solidFill>
                  <a:srgbClr val="000000"/>
                </a:solidFill>
                <a:latin typeface="Trebuchet MS" pitchFamily="34" charset="0"/>
              </a:rPr>
              <a:pPr/>
              <a:t>138</a:t>
            </a:fld>
            <a:endParaRPr lang="en-US" dirty="0" smtClean="0">
              <a:solidFill>
                <a:srgbClr val="000000"/>
              </a:solidFill>
              <a:latin typeface="Trebuchet MS" pitchFamily="34" charset="0"/>
            </a:endParaRPr>
          </a:p>
        </p:txBody>
      </p:sp>
      <p:sp>
        <p:nvSpPr>
          <p:cNvPr id="61444" name="Rectangle 2"/>
          <p:cNvSpPr>
            <a:spLocks noGrp="1" noRot="1" noChangeAspect="1" noChangeArrowheads="1" noTextEdit="1"/>
          </p:cNvSpPr>
          <p:nvPr>
            <p:ph type="sldImg"/>
          </p:nvPr>
        </p:nvSpPr>
        <p:spPr>
          <a:ln/>
        </p:spPr>
      </p:sp>
      <p:sp>
        <p:nvSpPr>
          <p:cNvPr id="61445"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912385" eaLnBrk="1" hangingPunct="1">
              <a:defRPr/>
            </a:pPr>
            <a:endParaRPr lang="en-US" u="none" dirty="0"/>
          </a:p>
        </p:txBody>
      </p:sp>
    </p:spTree>
    <p:extLst>
      <p:ext uri="{BB962C8B-B14F-4D97-AF65-F5344CB8AC3E}">
        <p14:creationId xmlns:p14="http://schemas.microsoft.com/office/powerpoint/2010/main" val="36940241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695244" lvl="1" indent="-229383" defTabSz="931360" eaLnBrk="1" hangingPunct="1">
              <a:spcBef>
                <a:spcPts val="201"/>
              </a:spcBef>
              <a:spcAft>
                <a:spcPts val="201"/>
              </a:spcAft>
              <a:buClr>
                <a:srgbClr val="8F23B3"/>
              </a:buClr>
              <a:buSzPct val="100000"/>
              <a:buFont typeface="Arial" panose="020B0604020202020204" pitchFamily="34" charset="0"/>
              <a:buChar char="•"/>
              <a:defRPr/>
            </a:pPr>
            <a:endParaRPr lang="en-US" u="none" dirty="0"/>
          </a:p>
        </p:txBody>
      </p:sp>
    </p:spTree>
    <p:extLst>
      <p:ext uri="{BB962C8B-B14F-4D97-AF65-F5344CB8AC3E}">
        <p14:creationId xmlns:p14="http://schemas.microsoft.com/office/powerpoint/2010/main" val="28334932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1360" eaLnBrk="1" hangingPunct="1">
              <a:spcBef>
                <a:spcPts val="201"/>
              </a:spcBef>
              <a:spcAft>
                <a:spcPts val="201"/>
              </a:spcAft>
              <a:buClr>
                <a:srgbClr val="8F23B3"/>
              </a:buClr>
              <a:buSzPct val="100000"/>
              <a:defRPr/>
            </a:pPr>
            <a:endParaRPr lang="en-US" dirty="0"/>
          </a:p>
        </p:txBody>
      </p:sp>
    </p:spTree>
    <p:extLst>
      <p:ext uri="{BB962C8B-B14F-4D97-AF65-F5344CB8AC3E}">
        <p14:creationId xmlns:p14="http://schemas.microsoft.com/office/powerpoint/2010/main" val="304874584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640543" lvl="1" indent="-174708" defTabSz="931774">
              <a:buFont typeface="Arial" panose="020B0604020202020204" pitchFamily="34" charset="0"/>
              <a:buChar char="•"/>
              <a:defRPr/>
            </a:pPr>
            <a:endParaRPr lang="en-US" dirty="0"/>
          </a:p>
        </p:txBody>
      </p:sp>
    </p:spTree>
    <p:extLst>
      <p:ext uri="{BB962C8B-B14F-4D97-AF65-F5344CB8AC3E}">
        <p14:creationId xmlns:p14="http://schemas.microsoft.com/office/powerpoint/2010/main" val="374825206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698788" lvl="2" indent="-232902" defTabSz="931360" eaLnBrk="1" hangingPunct="1">
              <a:spcBef>
                <a:spcPts val="201"/>
              </a:spcBef>
              <a:spcAft>
                <a:spcPts val="201"/>
              </a:spcAft>
              <a:buClr>
                <a:srgbClr val="8F23B3"/>
              </a:buClr>
              <a:buSzPct val="100000"/>
              <a:buFont typeface="Arial" panose="020B0604020202020204" pitchFamily="34" charset="0"/>
              <a:buChar char="•"/>
              <a:defRPr/>
            </a:pPr>
            <a:endParaRPr lang="en-US" dirty="0"/>
          </a:p>
        </p:txBody>
      </p:sp>
    </p:spTree>
    <p:extLst>
      <p:ext uri="{BB962C8B-B14F-4D97-AF65-F5344CB8AC3E}">
        <p14:creationId xmlns:p14="http://schemas.microsoft.com/office/powerpoint/2010/main" val="1986611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45022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9383" indent="-229383" defTabSz="931480">
              <a:buFont typeface="+mj-lt"/>
              <a:buAutoNum type="arabicPeriod"/>
              <a:defRPr/>
            </a:pPr>
            <a:endParaRPr lang="en-US" u="none" dirty="0" smtClean="0"/>
          </a:p>
        </p:txBody>
      </p:sp>
    </p:spTree>
    <p:extLst>
      <p:ext uri="{BB962C8B-B14F-4D97-AF65-F5344CB8AC3E}">
        <p14:creationId xmlns:p14="http://schemas.microsoft.com/office/powerpoint/2010/main" val="26109960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9383" indent="-229383" defTabSz="931480">
              <a:buFont typeface="+mj-lt"/>
              <a:buAutoNum type="arabicPeriod"/>
              <a:defRPr/>
            </a:pPr>
            <a:endParaRPr lang="en-US" u="none" dirty="0" smtClean="0"/>
          </a:p>
        </p:txBody>
      </p:sp>
    </p:spTree>
    <p:extLst>
      <p:ext uri="{BB962C8B-B14F-4D97-AF65-F5344CB8AC3E}">
        <p14:creationId xmlns:p14="http://schemas.microsoft.com/office/powerpoint/2010/main" val="183517964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9383" indent="-229383" defTabSz="931480">
              <a:buFont typeface="+mj-lt"/>
              <a:buAutoNum type="arabicPeriod"/>
              <a:defRPr/>
            </a:pPr>
            <a:endParaRPr lang="en-US" u="none" dirty="0" smtClean="0"/>
          </a:p>
        </p:txBody>
      </p:sp>
    </p:spTree>
    <p:extLst>
      <p:ext uri="{BB962C8B-B14F-4D97-AF65-F5344CB8AC3E}">
        <p14:creationId xmlns:p14="http://schemas.microsoft.com/office/powerpoint/2010/main" val="162023452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9383" indent="-229383" defTabSz="931480">
              <a:buFont typeface="+mj-lt"/>
              <a:buAutoNum type="arabicPeriod"/>
              <a:defRPr/>
            </a:pPr>
            <a:endParaRPr lang="en-US" u="none" dirty="0" smtClean="0"/>
          </a:p>
        </p:txBody>
      </p:sp>
    </p:spTree>
    <p:extLst>
      <p:ext uri="{BB962C8B-B14F-4D97-AF65-F5344CB8AC3E}">
        <p14:creationId xmlns:p14="http://schemas.microsoft.com/office/powerpoint/2010/main" val="243262012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9383" indent="-229383" defTabSz="931480">
              <a:buFont typeface="+mj-lt"/>
              <a:buAutoNum type="arabicPeriod"/>
              <a:defRPr/>
            </a:pPr>
            <a:endParaRPr lang="en-US" u="none" dirty="0" smtClean="0"/>
          </a:p>
        </p:txBody>
      </p:sp>
    </p:spTree>
    <p:extLst>
      <p:ext uri="{BB962C8B-B14F-4D97-AF65-F5344CB8AC3E}">
        <p14:creationId xmlns:p14="http://schemas.microsoft.com/office/powerpoint/2010/main" val="295760500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9383" indent="-229383" defTabSz="931480">
              <a:buFont typeface="+mj-lt"/>
              <a:buAutoNum type="arabicPeriod"/>
              <a:defRPr/>
            </a:pPr>
            <a:endParaRPr lang="en-US" u="none" dirty="0" smtClean="0"/>
          </a:p>
        </p:txBody>
      </p:sp>
    </p:spTree>
    <p:extLst>
      <p:ext uri="{BB962C8B-B14F-4D97-AF65-F5344CB8AC3E}">
        <p14:creationId xmlns:p14="http://schemas.microsoft.com/office/powerpoint/2010/main" val="342605182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360">
              <a:defRPr/>
            </a:pPr>
            <a:endParaRPr lang="en-US" u="none" dirty="0"/>
          </a:p>
        </p:txBody>
      </p:sp>
    </p:spTree>
    <p:extLst>
      <p:ext uri="{BB962C8B-B14F-4D97-AF65-F5344CB8AC3E}">
        <p14:creationId xmlns:p14="http://schemas.microsoft.com/office/powerpoint/2010/main" val="79721289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eaLnBrk="1" hangingPunct="1">
              <a:spcBef>
                <a:spcPts val="611"/>
              </a:spcBef>
              <a:buSzPct val="80000"/>
            </a:pPr>
            <a:endParaRPr lang="en-US" sz="4900" dirty="0"/>
          </a:p>
        </p:txBody>
      </p:sp>
    </p:spTree>
    <p:extLst>
      <p:ext uri="{BB962C8B-B14F-4D97-AF65-F5344CB8AC3E}">
        <p14:creationId xmlns:p14="http://schemas.microsoft.com/office/powerpoint/2010/main" val="345064763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7848824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517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167935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069268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156</a:t>
            </a:fld>
            <a:endParaRPr lang="en-US" dirty="0"/>
          </a:p>
        </p:txBody>
      </p:sp>
    </p:spTree>
    <p:extLst>
      <p:ext uri="{BB962C8B-B14F-4D97-AF65-F5344CB8AC3E}">
        <p14:creationId xmlns:p14="http://schemas.microsoft.com/office/powerpoint/2010/main" val="334542529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137476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17537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984827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endParaRPr lang="en-US" dirty="0">
              <a:solidFill>
                <a:srgbClr val="000000"/>
              </a:solidFill>
              <a:latin typeface="Calibri" panose="020F0502020204030204" pitchFamily="34" charset="0"/>
              <a:ea typeface="ＭＳ Ｐゴシック" panose="020B0600070205080204" pitchFamily="34" charset="-128"/>
              <a:sym typeface="Calibri" panose="020F0502020204030204" pitchFamily="34" charset="0"/>
            </a:endParaRPr>
          </a:p>
        </p:txBody>
      </p:sp>
    </p:spTree>
    <p:extLst>
      <p:ext uri="{BB962C8B-B14F-4D97-AF65-F5344CB8AC3E}">
        <p14:creationId xmlns:p14="http://schemas.microsoft.com/office/powerpoint/2010/main" val="343653883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endParaRPr lang="en-US" dirty="0">
              <a:solidFill>
                <a:srgbClr val="000000"/>
              </a:solidFill>
              <a:latin typeface="Calibri" panose="020F0502020204030204" pitchFamily="34" charset="0"/>
              <a:ea typeface="ＭＳ Ｐゴシック" panose="020B0600070205080204" pitchFamily="34" charset="-128"/>
              <a:sym typeface="Calibri" panose="020F0502020204030204" pitchFamily="34" charset="0"/>
            </a:endParaRPr>
          </a:p>
        </p:txBody>
      </p:sp>
    </p:spTree>
    <p:extLst>
      <p:ext uri="{BB962C8B-B14F-4D97-AF65-F5344CB8AC3E}">
        <p14:creationId xmlns:p14="http://schemas.microsoft.com/office/powerpoint/2010/main" val="36466872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endParaRPr lang="en-US" dirty="0">
              <a:solidFill>
                <a:srgbClr val="000000"/>
              </a:solidFill>
              <a:latin typeface="Calibri" panose="020F0502020204030204" pitchFamily="34" charset="0"/>
              <a:ea typeface="ＭＳ Ｐゴシック" panose="020B0600070205080204" pitchFamily="34" charset="-128"/>
              <a:sym typeface="Calibri" panose="020F0502020204030204" pitchFamily="34" charset="0"/>
            </a:endParaRPr>
          </a:p>
        </p:txBody>
      </p:sp>
    </p:spTree>
    <p:extLst>
      <p:ext uri="{BB962C8B-B14F-4D97-AF65-F5344CB8AC3E}">
        <p14:creationId xmlns:p14="http://schemas.microsoft.com/office/powerpoint/2010/main" val="234520835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1360">
              <a:defRPr/>
            </a:pPr>
            <a:endParaRPr lang="en-US" u="none" dirty="0" smtClean="0"/>
          </a:p>
        </p:txBody>
      </p:sp>
    </p:spTree>
    <p:extLst>
      <p:ext uri="{BB962C8B-B14F-4D97-AF65-F5344CB8AC3E}">
        <p14:creationId xmlns:p14="http://schemas.microsoft.com/office/powerpoint/2010/main" val="159615235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1360">
              <a:defRPr/>
            </a:pPr>
            <a:endParaRPr lang="en-US" u="none" dirty="0" smtClean="0"/>
          </a:p>
        </p:txBody>
      </p:sp>
    </p:spTree>
    <p:extLst>
      <p:ext uri="{BB962C8B-B14F-4D97-AF65-F5344CB8AC3E}">
        <p14:creationId xmlns:p14="http://schemas.microsoft.com/office/powerpoint/2010/main" val="1596152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662829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787332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Tree>
    <p:extLst>
      <p:ext uri="{BB962C8B-B14F-4D97-AF65-F5344CB8AC3E}">
        <p14:creationId xmlns:p14="http://schemas.microsoft.com/office/powerpoint/2010/main" val="394438429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411">
              <a:defRPr/>
            </a:pPr>
            <a:endParaRPr lang="en-US" sz="49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srgbClr val="000000"/>
                </a:solidFill>
              </a:rPr>
              <a:pPr>
                <a:defRPr/>
              </a:pPr>
              <a:t>176</a:t>
            </a:fld>
            <a:endParaRPr lang="en-US" dirty="0">
              <a:solidFill>
                <a:srgbClr val="000000"/>
              </a:solidFill>
            </a:endParaRPr>
          </a:p>
        </p:txBody>
      </p:sp>
    </p:spTree>
    <p:extLst>
      <p:ext uri="{BB962C8B-B14F-4D97-AF65-F5344CB8AC3E}">
        <p14:creationId xmlns:p14="http://schemas.microsoft.com/office/powerpoint/2010/main" val="240518857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u="none" baseline="30000" dirty="0" smtClean="0"/>
          </a:p>
        </p:txBody>
      </p:sp>
    </p:spTree>
    <p:extLst>
      <p:ext uri="{BB962C8B-B14F-4D97-AF65-F5344CB8AC3E}">
        <p14:creationId xmlns:p14="http://schemas.microsoft.com/office/powerpoint/2010/main" val="160237690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u="none" baseline="30000" dirty="0" smtClean="0"/>
          </a:p>
        </p:txBody>
      </p:sp>
    </p:spTree>
    <p:extLst>
      <p:ext uri="{BB962C8B-B14F-4D97-AF65-F5344CB8AC3E}">
        <p14:creationId xmlns:p14="http://schemas.microsoft.com/office/powerpoint/2010/main" val="24660218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411">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srgbClr val="000000"/>
                </a:solidFill>
              </a:rPr>
              <a:pPr>
                <a:defRPr/>
              </a:pPr>
              <a:t>179</a:t>
            </a:fld>
            <a:endParaRPr lang="en-US" dirty="0">
              <a:solidFill>
                <a:srgbClr val="000000"/>
              </a:solidFill>
            </a:endParaRPr>
          </a:p>
        </p:txBody>
      </p:sp>
    </p:spTree>
    <p:extLst>
      <p:ext uri="{BB962C8B-B14F-4D97-AF65-F5344CB8AC3E}">
        <p14:creationId xmlns:p14="http://schemas.microsoft.com/office/powerpoint/2010/main" val="237659321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411">
              <a:defRPr/>
            </a:pPr>
            <a:endParaRPr lang="en-US" sz="49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srgbClr val="000000"/>
                </a:solidFill>
              </a:rPr>
              <a:pPr>
                <a:defRPr/>
              </a:pPr>
              <a:t>180</a:t>
            </a:fld>
            <a:endParaRPr lang="en-US" dirty="0">
              <a:solidFill>
                <a:srgbClr val="000000"/>
              </a:solidFill>
            </a:endParaRPr>
          </a:p>
        </p:txBody>
      </p:sp>
    </p:spTree>
    <p:extLst>
      <p:ext uri="{BB962C8B-B14F-4D97-AF65-F5344CB8AC3E}">
        <p14:creationId xmlns:p14="http://schemas.microsoft.com/office/powerpoint/2010/main" val="294209972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411">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srgbClr val="000000"/>
                </a:solidFill>
              </a:rPr>
              <a:pPr>
                <a:defRPr/>
              </a:pPr>
              <a:t>181</a:t>
            </a:fld>
            <a:endParaRPr lang="en-US" dirty="0">
              <a:solidFill>
                <a:srgbClr val="000000"/>
              </a:solidFill>
            </a:endParaRPr>
          </a:p>
        </p:txBody>
      </p:sp>
    </p:spTree>
    <p:extLst>
      <p:ext uri="{BB962C8B-B14F-4D97-AF65-F5344CB8AC3E}">
        <p14:creationId xmlns:p14="http://schemas.microsoft.com/office/powerpoint/2010/main" val="331791304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639" indent="-174639" defTabSz="912436">
              <a:buFont typeface="Arial" panose="020B0604020202020204" pitchFamily="34" charset="0"/>
              <a:buChar char="•"/>
              <a:defRPr/>
            </a:pPr>
            <a:endParaRPr lang="en-US" sz="49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srgbClr val="000000"/>
                </a:solidFill>
              </a:rPr>
              <a:pPr>
                <a:defRPr/>
              </a:pPr>
              <a:t>182</a:t>
            </a:fld>
            <a:endParaRPr lang="en-US" dirty="0">
              <a:solidFill>
                <a:srgbClr val="000000"/>
              </a:solidFill>
            </a:endParaRPr>
          </a:p>
        </p:txBody>
      </p:sp>
    </p:spTree>
    <p:extLst>
      <p:ext uri="{BB962C8B-B14F-4D97-AF65-F5344CB8AC3E}">
        <p14:creationId xmlns:p14="http://schemas.microsoft.com/office/powerpoint/2010/main" val="331791304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srgbClr val="000000"/>
                </a:solidFill>
              </a:rPr>
              <a:pPr>
                <a:defRPr/>
              </a:pPr>
              <a:t>183</a:t>
            </a:fld>
            <a:endParaRPr lang="en-US" dirty="0">
              <a:solidFill>
                <a:srgbClr val="000000"/>
              </a:solidFill>
            </a:endParaRPr>
          </a:p>
        </p:txBody>
      </p:sp>
    </p:spTree>
    <p:extLst>
      <p:ext uri="{BB962C8B-B14F-4D97-AF65-F5344CB8AC3E}">
        <p14:creationId xmlns:p14="http://schemas.microsoft.com/office/powerpoint/2010/main" val="1613299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16</a:t>
            </a:fld>
            <a:endParaRPr lang="en-US" dirty="0"/>
          </a:p>
        </p:txBody>
      </p:sp>
    </p:spTree>
    <p:extLst>
      <p:ext uri="{BB962C8B-B14F-4D97-AF65-F5344CB8AC3E}">
        <p14:creationId xmlns:p14="http://schemas.microsoft.com/office/powerpoint/2010/main" val="343656017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803">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srgbClr val="000000"/>
                </a:solidFill>
              </a:rPr>
              <a:pPr>
                <a:defRPr/>
              </a:pPr>
              <a:t>184</a:t>
            </a:fld>
            <a:endParaRPr lang="en-US" dirty="0">
              <a:solidFill>
                <a:srgbClr val="000000"/>
              </a:solidFill>
            </a:endParaRPr>
          </a:p>
        </p:txBody>
      </p:sp>
    </p:spTree>
    <p:extLst>
      <p:ext uri="{BB962C8B-B14F-4D97-AF65-F5344CB8AC3E}">
        <p14:creationId xmlns:p14="http://schemas.microsoft.com/office/powerpoint/2010/main" val="194595170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803">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srgbClr val="000000"/>
                </a:solidFill>
              </a:rPr>
              <a:pPr>
                <a:defRPr/>
              </a:pPr>
              <a:t>185</a:t>
            </a:fld>
            <a:endParaRPr lang="en-US" dirty="0">
              <a:solidFill>
                <a:srgbClr val="000000"/>
              </a:solidFill>
            </a:endParaRPr>
          </a:p>
        </p:txBody>
      </p:sp>
    </p:spTree>
    <p:extLst>
      <p:ext uri="{BB962C8B-B14F-4D97-AF65-F5344CB8AC3E}">
        <p14:creationId xmlns:p14="http://schemas.microsoft.com/office/powerpoint/2010/main" val="61681310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803">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srgbClr val="000000"/>
                </a:solidFill>
              </a:rPr>
              <a:pPr>
                <a:defRPr/>
              </a:pPr>
              <a:t>186</a:t>
            </a:fld>
            <a:endParaRPr lang="en-US" dirty="0">
              <a:solidFill>
                <a:srgbClr val="000000"/>
              </a:solidFill>
            </a:endParaRPr>
          </a:p>
        </p:txBody>
      </p:sp>
    </p:spTree>
    <p:extLst>
      <p:ext uri="{BB962C8B-B14F-4D97-AF65-F5344CB8AC3E}">
        <p14:creationId xmlns:p14="http://schemas.microsoft.com/office/powerpoint/2010/main" val="281653016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842396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842396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Tree>
    <p:extLst>
      <p:ext uri="{BB962C8B-B14F-4D97-AF65-F5344CB8AC3E}">
        <p14:creationId xmlns:p14="http://schemas.microsoft.com/office/powerpoint/2010/main" val="17258119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u="none" baseline="30000" dirty="0" smtClean="0"/>
          </a:p>
        </p:txBody>
      </p:sp>
    </p:spTree>
    <p:extLst>
      <p:ext uri="{BB962C8B-B14F-4D97-AF65-F5344CB8AC3E}">
        <p14:creationId xmlns:p14="http://schemas.microsoft.com/office/powerpoint/2010/main" val="231355994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Tree>
    <p:extLst>
      <p:ext uri="{BB962C8B-B14F-4D97-AF65-F5344CB8AC3E}">
        <p14:creationId xmlns:p14="http://schemas.microsoft.com/office/powerpoint/2010/main" val="214853480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Tree>
    <p:extLst>
      <p:ext uri="{BB962C8B-B14F-4D97-AF65-F5344CB8AC3E}">
        <p14:creationId xmlns:p14="http://schemas.microsoft.com/office/powerpoint/2010/main" val="198958975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803">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srgbClr val="000000"/>
                </a:solidFill>
              </a:rPr>
              <a:pPr>
                <a:defRPr/>
              </a:pPr>
              <a:t>197</a:t>
            </a:fld>
            <a:endParaRPr lang="en-US" dirty="0">
              <a:solidFill>
                <a:srgbClr val="000000"/>
              </a:solidFill>
            </a:endParaRPr>
          </a:p>
        </p:txBody>
      </p:sp>
    </p:spTree>
    <p:extLst>
      <p:ext uri="{BB962C8B-B14F-4D97-AF65-F5344CB8AC3E}">
        <p14:creationId xmlns:p14="http://schemas.microsoft.com/office/powerpoint/2010/main" val="2784997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12/1/2016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dirty="0"/>
          </a:p>
        </p:txBody>
      </p:sp>
    </p:spTree>
    <p:extLst>
      <p:ext uri="{BB962C8B-B14F-4D97-AF65-F5344CB8AC3E}">
        <p14:creationId xmlns:p14="http://schemas.microsoft.com/office/powerpoint/2010/main" val="379315228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530043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1" hangingPunct="1">
              <a:defRPr/>
            </a:pPr>
            <a:endParaRPr lang="en-US" b="0"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CF2BF22E-C06B-4170-8BCF-82F8D2582FFC}" type="slidenum">
              <a:rPr lang="en-US" smtClean="0">
                <a:solidFill>
                  <a:prstClr val="black"/>
                </a:solidFill>
              </a:rPr>
              <a:pPr/>
              <a:t>204</a:t>
            </a:fld>
            <a:endParaRPr lang="en-US" dirty="0" smtClean="0">
              <a:solidFill>
                <a:prstClr val="black"/>
              </a:solidFill>
            </a:endParaRPr>
          </a:p>
        </p:txBody>
      </p:sp>
    </p:spTree>
    <p:extLst>
      <p:ext uri="{BB962C8B-B14F-4D97-AF65-F5344CB8AC3E}">
        <p14:creationId xmlns:p14="http://schemas.microsoft.com/office/powerpoint/2010/main" val="55167130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1" hangingPunct="1">
              <a:defRPr/>
            </a:pPr>
            <a:endParaRPr lang="en-US" b="0"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CF2BF22E-C06B-4170-8BCF-82F8D2582FFC}" type="slidenum">
              <a:rPr lang="en-US" smtClean="0">
                <a:solidFill>
                  <a:prstClr val="black"/>
                </a:solidFill>
              </a:rPr>
              <a:pPr/>
              <a:t>205</a:t>
            </a:fld>
            <a:endParaRPr lang="en-US" dirty="0" smtClean="0">
              <a:solidFill>
                <a:prstClr val="black"/>
              </a:solidFill>
            </a:endParaRPr>
          </a:p>
        </p:txBody>
      </p:sp>
    </p:spTree>
    <p:extLst>
      <p:ext uri="{BB962C8B-B14F-4D97-AF65-F5344CB8AC3E}">
        <p14:creationId xmlns:p14="http://schemas.microsoft.com/office/powerpoint/2010/main" val="379498167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1" hangingPunct="1">
              <a:defRPr/>
            </a:pPr>
            <a:endParaRPr lang="en-US" b="0"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CF2BF22E-C06B-4170-8BCF-82F8D2582FFC}" type="slidenum">
              <a:rPr lang="en-US" smtClean="0">
                <a:solidFill>
                  <a:prstClr val="black"/>
                </a:solidFill>
              </a:rPr>
              <a:pPr/>
              <a:t>206</a:t>
            </a:fld>
            <a:endParaRPr lang="en-US" dirty="0" smtClean="0">
              <a:solidFill>
                <a:prstClr val="black"/>
              </a:solidFill>
            </a:endParaRPr>
          </a:p>
        </p:txBody>
      </p:sp>
    </p:spTree>
    <p:extLst>
      <p:ext uri="{BB962C8B-B14F-4D97-AF65-F5344CB8AC3E}">
        <p14:creationId xmlns:p14="http://schemas.microsoft.com/office/powerpoint/2010/main" val="410676696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1" hangingPunct="1">
              <a:defRPr/>
            </a:pPr>
            <a:endParaRPr lang="en-US" b="0"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CF2BF22E-C06B-4170-8BCF-82F8D2582FFC}" type="slidenum">
              <a:rPr lang="en-US" smtClean="0">
                <a:solidFill>
                  <a:prstClr val="black"/>
                </a:solidFill>
              </a:rPr>
              <a:pPr/>
              <a:t>207</a:t>
            </a:fld>
            <a:endParaRPr lang="en-US" dirty="0" smtClean="0">
              <a:solidFill>
                <a:prstClr val="black"/>
              </a:solidFill>
            </a:endParaRPr>
          </a:p>
        </p:txBody>
      </p:sp>
    </p:spTree>
    <p:extLst>
      <p:ext uri="{BB962C8B-B14F-4D97-AF65-F5344CB8AC3E}">
        <p14:creationId xmlns:p14="http://schemas.microsoft.com/office/powerpoint/2010/main" val="71810573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1" hangingPunct="1">
              <a:defRPr/>
            </a:pPr>
            <a:endParaRPr lang="en-US" b="0"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CF2BF22E-C06B-4170-8BCF-82F8D2582FFC}" type="slidenum">
              <a:rPr lang="en-US" smtClean="0">
                <a:solidFill>
                  <a:prstClr val="black"/>
                </a:solidFill>
              </a:rPr>
              <a:pPr/>
              <a:t>209</a:t>
            </a:fld>
            <a:endParaRPr lang="en-US" dirty="0" smtClean="0">
              <a:solidFill>
                <a:prstClr val="black"/>
              </a:solidFill>
            </a:endParaRPr>
          </a:p>
        </p:txBody>
      </p:sp>
    </p:spTree>
    <p:extLst>
      <p:ext uri="{BB962C8B-B14F-4D97-AF65-F5344CB8AC3E}">
        <p14:creationId xmlns:p14="http://schemas.microsoft.com/office/powerpoint/2010/main" val="428905535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1" hangingPunct="1">
              <a:defRPr/>
            </a:pPr>
            <a:endParaRPr lang="en-US" b="0"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CF2BF22E-C06B-4170-8BCF-82F8D2582FFC}" type="slidenum">
              <a:rPr lang="en-US" smtClean="0">
                <a:solidFill>
                  <a:prstClr val="black"/>
                </a:solidFill>
              </a:rPr>
              <a:pPr/>
              <a:t>211</a:t>
            </a:fld>
            <a:endParaRPr lang="en-US" dirty="0" smtClean="0">
              <a:solidFill>
                <a:prstClr val="black"/>
              </a:solidFill>
            </a:endParaRPr>
          </a:p>
        </p:txBody>
      </p:sp>
    </p:spTree>
    <p:extLst>
      <p:ext uri="{BB962C8B-B14F-4D97-AF65-F5344CB8AC3E}">
        <p14:creationId xmlns:p14="http://schemas.microsoft.com/office/powerpoint/2010/main" val="37081204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1" hangingPunct="1">
              <a:defRPr/>
            </a:pPr>
            <a:endParaRPr lang="en-US" dirty="0"/>
          </a:p>
        </p:txBody>
      </p:sp>
      <p:sp>
        <p:nvSpPr>
          <p:cNvPr id="91140" name="Slide Number Placeholder 3"/>
          <p:cNvSpPr>
            <a:spLocks noGrp="1"/>
          </p:cNvSpPr>
          <p:nvPr>
            <p:ph type="sldNum" sz="quarter" idx="5"/>
          </p:nvPr>
        </p:nvSpPr>
        <p:spPr bwMode="auto">
          <a:noFill/>
          <a:ln>
            <a:miter lim="800000"/>
            <a:headEnd/>
            <a:tailEnd/>
          </a:ln>
        </p:spPr>
        <p:txBody>
          <a:bodyPr/>
          <a:lstStyle/>
          <a:p>
            <a:fld id="{CF2BF22E-C06B-4170-8BCF-82F8D2582FFC}" type="slidenum">
              <a:rPr lang="en-US" smtClean="0">
                <a:solidFill>
                  <a:prstClr val="black"/>
                </a:solidFill>
              </a:rPr>
              <a:pPr/>
              <a:t>213</a:t>
            </a:fld>
            <a:endParaRPr lang="en-US" dirty="0" smtClean="0">
              <a:solidFill>
                <a:prstClr val="black"/>
              </a:solidFill>
            </a:endParaRPr>
          </a:p>
        </p:txBody>
      </p:sp>
    </p:spTree>
    <p:extLst>
      <p:ext uri="{BB962C8B-B14F-4D97-AF65-F5344CB8AC3E}">
        <p14:creationId xmlns:p14="http://schemas.microsoft.com/office/powerpoint/2010/main" val="288312492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1" hangingPunct="1">
              <a:defRPr/>
            </a:pPr>
            <a:endParaRPr lang="en-US" dirty="0"/>
          </a:p>
        </p:txBody>
      </p:sp>
      <p:sp>
        <p:nvSpPr>
          <p:cNvPr id="91140" name="Slide Number Placeholder 3"/>
          <p:cNvSpPr>
            <a:spLocks noGrp="1"/>
          </p:cNvSpPr>
          <p:nvPr>
            <p:ph type="sldNum" sz="quarter" idx="5"/>
          </p:nvPr>
        </p:nvSpPr>
        <p:spPr bwMode="auto">
          <a:noFill/>
          <a:ln>
            <a:miter lim="800000"/>
            <a:headEnd/>
            <a:tailEnd/>
          </a:ln>
        </p:spPr>
        <p:txBody>
          <a:bodyPr/>
          <a:lstStyle/>
          <a:p>
            <a:fld id="{CF2BF22E-C06B-4170-8BCF-82F8D2582FFC}" type="slidenum">
              <a:rPr lang="en-US" smtClean="0">
                <a:solidFill>
                  <a:prstClr val="black"/>
                </a:solidFill>
              </a:rPr>
              <a:pPr/>
              <a:t>214</a:t>
            </a:fld>
            <a:endParaRPr lang="en-US" dirty="0" smtClean="0">
              <a:solidFill>
                <a:prstClr val="black"/>
              </a:solidFill>
            </a:endParaRPr>
          </a:p>
        </p:txBody>
      </p:sp>
    </p:spTree>
    <p:extLst>
      <p:ext uri="{BB962C8B-B14F-4D97-AF65-F5344CB8AC3E}">
        <p14:creationId xmlns:p14="http://schemas.microsoft.com/office/powerpoint/2010/main" val="21685851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B7E0AA1-AAF4-4B3E-9255-6B7882CB21C7}" type="slidenum">
              <a:rPr lang="en-US" smtClean="0">
                <a:solidFill>
                  <a:prstClr val="black"/>
                </a:solidFill>
              </a:rPr>
              <a:pPr/>
              <a:t>215</a:t>
            </a:fld>
            <a:endParaRPr lang="en-US" dirty="0" smtClean="0">
              <a:solidFill>
                <a:prstClr val="black"/>
              </a:solidFill>
            </a:endParaRPr>
          </a:p>
        </p:txBody>
      </p:sp>
      <p:sp>
        <p:nvSpPr>
          <p:cNvPr id="40963" name="Rectangle 2"/>
          <p:cNvSpPr>
            <a:spLocks noGrp="1" noRot="1" noChangeAspect="1" noChangeArrowheads="1" noTextEdit="1"/>
          </p:cNvSpPr>
          <p:nvPr>
            <p:ph type="sldImg"/>
          </p:nvPr>
        </p:nvSpPr>
        <p:spPr>
          <a:xfrm>
            <a:off x="1179513" y="696913"/>
            <a:ext cx="4651375" cy="3487737"/>
          </a:xfrm>
          <a:ln/>
        </p:spPr>
      </p:sp>
      <p:sp>
        <p:nvSpPr>
          <p:cNvPr id="4096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90229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defTabSz="931601">
              <a:defRPr/>
            </a:pPr>
            <a:endParaRPr lang="en-US" u="none" dirty="0" smtClean="0"/>
          </a:p>
        </p:txBody>
      </p:sp>
    </p:spTree>
    <p:extLst>
      <p:ext uri="{BB962C8B-B14F-4D97-AF65-F5344CB8AC3E}">
        <p14:creationId xmlns:p14="http://schemas.microsoft.com/office/powerpoint/2010/main" val="387896585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1" hangingPunct="1">
              <a:defRPr/>
            </a:pPr>
            <a:endParaRPr lang="en-US" dirty="0"/>
          </a:p>
        </p:txBody>
      </p:sp>
      <p:sp>
        <p:nvSpPr>
          <p:cNvPr id="91140" name="Slide Number Placeholder 3"/>
          <p:cNvSpPr>
            <a:spLocks noGrp="1"/>
          </p:cNvSpPr>
          <p:nvPr>
            <p:ph type="sldNum" sz="quarter" idx="5"/>
          </p:nvPr>
        </p:nvSpPr>
        <p:spPr bwMode="auto">
          <a:noFill/>
          <a:ln>
            <a:miter lim="800000"/>
            <a:headEnd/>
            <a:tailEnd/>
          </a:ln>
        </p:spPr>
        <p:txBody>
          <a:bodyPr/>
          <a:lstStyle/>
          <a:p>
            <a:fld id="{CF2BF22E-C06B-4170-8BCF-82F8D2582FFC}" type="slidenum">
              <a:rPr lang="en-US" smtClean="0">
                <a:solidFill>
                  <a:prstClr val="black"/>
                </a:solidFill>
              </a:rPr>
              <a:pPr/>
              <a:t>216</a:t>
            </a:fld>
            <a:endParaRPr lang="en-US" dirty="0" smtClean="0">
              <a:solidFill>
                <a:prstClr val="black"/>
              </a:solidFill>
            </a:endParaRPr>
          </a:p>
        </p:txBody>
      </p:sp>
    </p:spTree>
    <p:extLst>
      <p:ext uri="{BB962C8B-B14F-4D97-AF65-F5344CB8AC3E}">
        <p14:creationId xmlns:p14="http://schemas.microsoft.com/office/powerpoint/2010/main" val="257898315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177801" indent="-177801">
              <a:lnSpc>
                <a:spcPct val="150000"/>
              </a:lnSpc>
              <a:spcBef>
                <a:spcPts val="0"/>
              </a:spcBef>
              <a:defRPr/>
            </a:pPr>
            <a:endParaRPr lang="en-US" dirty="0"/>
          </a:p>
        </p:txBody>
      </p:sp>
    </p:spTree>
    <p:extLst>
      <p:ext uri="{BB962C8B-B14F-4D97-AF65-F5344CB8AC3E}">
        <p14:creationId xmlns:p14="http://schemas.microsoft.com/office/powerpoint/2010/main" val="382843477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1" hangingPunct="1">
              <a:defRPr/>
            </a:pPr>
            <a:endParaRPr lang="en-US" b="0"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CF2BF22E-C06B-4170-8BCF-82F8D2582FFC}" type="slidenum">
              <a:rPr lang="en-US" smtClean="0">
                <a:solidFill>
                  <a:prstClr val="black"/>
                </a:solidFill>
              </a:rPr>
              <a:pPr/>
              <a:t>218</a:t>
            </a:fld>
            <a:endParaRPr lang="en-US" dirty="0" smtClean="0">
              <a:solidFill>
                <a:prstClr val="black"/>
              </a:solidFill>
            </a:endParaRPr>
          </a:p>
        </p:txBody>
      </p:sp>
    </p:spTree>
    <p:extLst>
      <p:ext uri="{BB962C8B-B14F-4D97-AF65-F5344CB8AC3E}">
        <p14:creationId xmlns:p14="http://schemas.microsoft.com/office/powerpoint/2010/main" val="75248846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1" hangingPunct="1">
              <a:defRPr/>
            </a:pPr>
            <a:endParaRPr lang="en-US" b="0"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CF2BF22E-C06B-4170-8BCF-82F8D2582FFC}" type="slidenum">
              <a:rPr lang="en-US" smtClean="0">
                <a:solidFill>
                  <a:prstClr val="black"/>
                </a:solidFill>
              </a:rPr>
              <a:pPr/>
              <a:t>219</a:t>
            </a:fld>
            <a:endParaRPr lang="en-US" dirty="0" smtClean="0">
              <a:solidFill>
                <a:prstClr val="black"/>
              </a:solidFill>
            </a:endParaRPr>
          </a:p>
        </p:txBody>
      </p:sp>
    </p:spTree>
    <p:extLst>
      <p:ext uri="{BB962C8B-B14F-4D97-AF65-F5344CB8AC3E}">
        <p14:creationId xmlns:p14="http://schemas.microsoft.com/office/powerpoint/2010/main" val="112738520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7247">
              <a:spcBef>
                <a:spcPts val="1203"/>
              </a:spcBef>
              <a:spcAft>
                <a:spcPts val="1203"/>
              </a:spcAft>
              <a:buClr>
                <a:srgbClr val="8F23B3"/>
              </a:buClr>
              <a:buSzPct val="125000"/>
              <a:defRPr/>
            </a:pPr>
            <a:endParaRPr lang="en-US" altLang="en-US" dirty="0"/>
          </a:p>
        </p:txBody>
      </p:sp>
    </p:spTree>
    <p:extLst>
      <p:ext uri="{BB962C8B-B14F-4D97-AF65-F5344CB8AC3E}">
        <p14:creationId xmlns:p14="http://schemas.microsoft.com/office/powerpoint/2010/main" val="3374487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12/1/2016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09037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751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67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a:t>
            </a:fld>
            <a:endParaRPr lang="en-US" dirty="0"/>
          </a:p>
        </p:txBody>
      </p:sp>
    </p:spTree>
    <p:extLst>
      <p:ext uri="{BB962C8B-B14F-4D97-AF65-F5344CB8AC3E}">
        <p14:creationId xmlns:p14="http://schemas.microsoft.com/office/powerpoint/2010/main" val="637236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2159620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38622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1614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buClr>
                <a:srgbClr val="8F23B3"/>
              </a:buClr>
            </a:pPr>
            <a:endParaRPr lang="en-US" dirty="0"/>
          </a:p>
        </p:txBody>
      </p:sp>
    </p:spTree>
    <p:extLst>
      <p:ext uri="{BB962C8B-B14F-4D97-AF65-F5344CB8AC3E}">
        <p14:creationId xmlns:p14="http://schemas.microsoft.com/office/powerpoint/2010/main" val="170017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3788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91294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174675" indent="-174675" defTabSz="931601">
              <a:buClr>
                <a:srgbClr val="8F23B3"/>
              </a:buClr>
              <a:buFont typeface="Arial" panose="020B0604020202020204" pitchFamily="34" charset="0"/>
              <a:buChar char="•"/>
              <a:defRPr/>
            </a:pPr>
            <a:endParaRPr lang="en-US" dirty="0"/>
          </a:p>
        </p:txBody>
      </p:sp>
    </p:spTree>
    <p:extLst>
      <p:ext uri="{BB962C8B-B14F-4D97-AF65-F5344CB8AC3E}">
        <p14:creationId xmlns:p14="http://schemas.microsoft.com/office/powerpoint/2010/main" val="3878783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35</a:t>
            </a:fld>
            <a:endParaRPr lang="en-US" dirty="0"/>
          </a:p>
        </p:txBody>
      </p:sp>
    </p:spTree>
    <p:extLst>
      <p:ext uri="{BB962C8B-B14F-4D97-AF65-F5344CB8AC3E}">
        <p14:creationId xmlns:p14="http://schemas.microsoft.com/office/powerpoint/2010/main" val="1174225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493343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168473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0093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5651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6715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2068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6571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695244" lvl="1" indent="-229383" defTabSz="931360" eaLnBrk="1" hangingPunct="1">
              <a:spcBef>
                <a:spcPts val="201"/>
              </a:spcBef>
              <a:spcAft>
                <a:spcPts val="201"/>
              </a:spcAft>
              <a:buClr>
                <a:srgbClr val="8F23B3"/>
              </a:buClr>
              <a:buSzPct val="100000"/>
              <a:buFont typeface="Arial" panose="020B0604020202020204" pitchFamily="34" charset="0"/>
              <a:buChar char="•"/>
              <a:defRPr/>
            </a:pPr>
            <a:endParaRPr lang="en-US" dirty="0"/>
          </a:p>
        </p:txBody>
      </p:sp>
    </p:spTree>
    <p:extLst>
      <p:ext uri="{BB962C8B-B14F-4D97-AF65-F5344CB8AC3E}">
        <p14:creationId xmlns:p14="http://schemas.microsoft.com/office/powerpoint/2010/main" val="3977963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695244" lvl="1" indent="-229383" defTabSz="931360" eaLnBrk="1" hangingPunct="1">
              <a:spcBef>
                <a:spcPts val="201"/>
              </a:spcBef>
              <a:spcAft>
                <a:spcPts val="201"/>
              </a:spcAft>
              <a:buClr>
                <a:srgbClr val="8F23B3"/>
              </a:buClr>
              <a:buSzPct val="100000"/>
              <a:buFont typeface="Arial" panose="020B0604020202020204" pitchFamily="34" charset="0"/>
              <a:buChar char="•"/>
              <a:defRPr/>
            </a:pPr>
            <a:endParaRPr lang="en-US" dirty="0"/>
          </a:p>
        </p:txBody>
      </p:sp>
    </p:spTree>
    <p:extLst>
      <p:ext uri="{BB962C8B-B14F-4D97-AF65-F5344CB8AC3E}">
        <p14:creationId xmlns:p14="http://schemas.microsoft.com/office/powerpoint/2010/main" val="3641881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465861" lvl="1" indent="0" defTabSz="931360" eaLnBrk="1" hangingPunct="1">
              <a:spcBef>
                <a:spcPts val="201"/>
              </a:spcBef>
              <a:spcAft>
                <a:spcPts val="201"/>
              </a:spcAft>
              <a:buClr>
                <a:srgbClr val="8F23B3"/>
              </a:buClr>
              <a:buSzPct val="100000"/>
              <a:buFont typeface="Arial" panose="020B0604020202020204" pitchFamily="34" charset="0"/>
              <a:buNone/>
              <a:defRPr/>
            </a:pPr>
            <a:endParaRPr lang="en-US" u="none" dirty="0"/>
          </a:p>
        </p:txBody>
      </p:sp>
    </p:spTree>
    <p:extLst>
      <p:ext uri="{BB962C8B-B14F-4D97-AF65-F5344CB8AC3E}">
        <p14:creationId xmlns:p14="http://schemas.microsoft.com/office/powerpoint/2010/main" val="2698935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3910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ym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8E4AECE8-3843-45F4-85B8-F3978AAD517F}" type="slidenum">
              <a:rPr lang="en-US" smtClean="0">
                <a:solidFill>
                  <a:srgbClr val="000000"/>
                </a:solidFill>
              </a:rPr>
              <a:pPr>
                <a:defRPr/>
              </a:pPr>
              <a:t>50</a:t>
            </a:fld>
            <a:endParaRPr lang="en-US" dirty="0">
              <a:solidFill>
                <a:srgbClr val="000000"/>
              </a:solidFill>
            </a:endParaRPr>
          </a:p>
        </p:txBody>
      </p:sp>
    </p:spTree>
    <p:extLst>
      <p:ext uri="{BB962C8B-B14F-4D97-AF65-F5344CB8AC3E}">
        <p14:creationId xmlns:p14="http://schemas.microsoft.com/office/powerpoint/2010/main" val="3033547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ym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8E4AECE8-3843-45F4-85B8-F3978AAD517F}" type="slidenum">
              <a:rPr lang="en-US" smtClean="0">
                <a:solidFill>
                  <a:srgbClr val="000000"/>
                </a:solidFill>
              </a:rPr>
              <a:pPr>
                <a:defRPr/>
              </a:pPr>
              <a:t>51</a:t>
            </a:fld>
            <a:endParaRPr lang="en-US" dirty="0">
              <a:solidFill>
                <a:srgbClr val="000000"/>
              </a:solidFill>
            </a:endParaRPr>
          </a:p>
        </p:txBody>
      </p:sp>
    </p:spTree>
    <p:extLst>
      <p:ext uri="{BB962C8B-B14F-4D97-AF65-F5344CB8AC3E}">
        <p14:creationId xmlns:p14="http://schemas.microsoft.com/office/powerpoint/2010/main" val="103316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9168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2022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50127" lvl="1" indent="-177308">
              <a:buClr>
                <a:srgbClr val="7030A0"/>
              </a:buClr>
              <a:buFont typeface="Arial" panose="020B0604020202020204" pitchFamily="34" charset="0"/>
              <a:buChar char="•"/>
            </a:pPr>
            <a:endParaRPr lang="en-US" dirty="0">
              <a:solidFill>
                <a:srgbClr val="FF0000"/>
              </a:solidFill>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54</a:t>
            </a:fld>
            <a:endParaRPr lang="en-US" dirty="0" smtClean="0">
              <a:solidFill>
                <a:prstClr val="black"/>
              </a:solidFill>
            </a:endParaRPr>
          </a:p>
        </p:txBody>
      </p:sp>
    </p:spTree>
    <p:extLst>
      <p:ext uri="{BB962C8B-B14F-4D97-AF65-F5344CB8AC3E}">
        <p14:creationId xmlns:p14="http://schemas.microsoft.com/office/powerpoint/2010/main" val="1968072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50127" lvl="1" indent="-177308">
              <a:buClr>
                <a:srgbClr val="7030A0"/>
              </a:buClr>
              <a:buFont typeface="Arial" panose="020B0604020202020204" pitchFamily="34" charset="0"/>
              <a:buChar char="•"/>
            </a:pPr>
            <a:endParaRPr lang="en-US" dirty="0">
              <a:solidFill>
                <a:srgbClr val="FF0000"/>
              </a:solidFill>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56</a:t>
            </a:fld>
            <a:endParaRPr lang="en-US" dirty="0" smtClean="0">
              <a:solidFill>
                <a:prstClr val="black"/>
              </a:solidFill>
            </a:endParaRPr>
          </a:p>
        </p:txBody>
      </p:sp>
    </p:spTree>
    <p:extLst>
      <p:ext uri="{BB962C8B-B14F-4D97-AF65-F5344CB8AC3E}">
        <p14:creationId xmlns:p14="http://schemas.microsoft.com/office/powerpoint/2010/main" val="1232683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933051">
              <a:defRPr/>
            </a:pPr>
            <a:endParaRPr lang="en-US" dirty="0"/>
          </a:p>
        </p:txBody>
      </p:sp>
      <p:sp>
        <p:nvSpPr>
          <p:cNvPr id="798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79">
              <a:defRPr>
                <a:solidFill>
                  <a:schemeClr val="tx1"/>
                </a:solidFill>
                <a:latin typeface="Tahoma" pitchFamily="34" charset="0"/>
                <a:cs typeface="Arial" charset="0"/>
              </a:defRPr>
            </a:lvl1pPr>
            <a:lvl2pPr marL="742724" indent="-285664" defTabSz="931579">
              <a:defRPr>
                <a:solidFill>
                  <a:schemeClr val="tx1"/>
                </a:solidFill>
                <a:latin typeface="Tahoma" pitchFamily="34" charset="0"/>
                <a:cs typeface="Arial" charset="0"/>
              </a:defRPr>
            </a:lvl2pPr>
            <a:lvl3pPr marL="1142652" indent="-228529" defTabSz="931579">
              <a:defRPr>
                <a:solidFill>
                  <a:schemeClr val="tx1"/>
                </a:solidFill>
                <a:latin typeface="Tahoma" pitchFamily="34" charset="0"/>
                <a:cs typeface="Arial" charset="0"/>
              </a:defRPr>
            </a:lvl3pPr>
            <a:lvl4pPr marL="1599712" indent="-228529" defTabSz="931579">
              <a:defRPr>
                <a:solidFill>
                  <a:schemeClr val="tx1"/>
                </a:solidFill>
                <a:latin typeface="Tahoma" pitchFamily="34" charset="0"/>
                <a:cs typeface="Arial" charset="0"/>
              </a:defRPr>
            </a:lvl4pPr>
            <a:lvl5pPr marL="2056773" indent="-228529" defTabSz="931579">
              <a:defRPr>
                <a:solidFill>
                  <a:schemeClr val="tx1"/>
                </a:solidFill>
                <a:latin typeface="Tahoma" pitchFamily="34" charset="0"/>
                <a:cs typeface="Arial" charset="0"/>
              </a:defRPr>
            </a:lvl5pPr>
            <a:lvl6pPr marL="2513835" indent="-228529" defTabSz="931579" eaLnBrk="0" fontAlgn="base" hangingPunct="0">
              <a:spcBef>
                <a:spcPct val="0"/>
              </a:spcBef>
              <a:spcAft>
                <a:spcPct val="0"/>
              </a:spcAft>
              <a:defRPr>
                <a:solidFill>
                  <a:schemeClr val="tx1"/>
                </a:solidFill>
                <a:latin typeface="Tahoma" pitchFamily="34" charset="0"/>
                <a:cs typeface="Arial" charset="0"/>
              </a:defRPr>
            </a:lvl6pPr>
            <a:lvl7pPr marL="2970895" indent="-228529" defTabSz="931579" eaLnBrk="0" fontAlgn="base" hangingPunct="0">
              <a:spcBef>
                <a:spcPct val="0"/>
              </a:spcBef>
              <a:spcAft>
                <a:spcPct val="0"/>
              </a:spcAft>
              <a:defRPr>
                <a:solidFill>
                  <a:schemeClr val="tx1"/>
                </a:solidFill>
                <a:latin typeface="Tahoma" pitchFamily="34" charset="0"/>
                <a:cs typeface="Arial" charset="0"/>
              </a:defRPr>
            </a:lvl7pPr>
            <a:lvl8pPr marL="3427956" indent="-228529" defTabSz="931579" eaLnBrk="0" fontAlgn="base" hangingPunct="0">
              <a:spcBef>
                <a:spcPct val="0"/>
              </a:spcBef>
              <a:spcAft>
                <a:spcPct val="0"/>
              </a:spcAft>
              <a:defRPr>
                <a:solidFill>
                  <a:schemeClr val="tx1"/>
                </a:solidFill>
                <a:latin typeface="Tahoma" pitchFamily="34" charset="0"/>
                <a:cs typeface="Arial" charset="0"/>
              </a:defRPr>
            </a:lvl8pPr>
            <a:lvl9pPr marL="3885016" indent="-228529" defTabSz="931579" eaLnBrk="0" fontAlgn="base" hangingPunct="0">
              <a:spcBef>
                <a:spcPct val="0"/>
              </a:spcBef>
              <a:spcAft>
                <a:spcPct val="0"/>
              </a:spcAft>
              <a:defRPr>
                <a:solidFill>
                  <a:schemeClr val="tx1"/>
                </a:solidFill>
                <a:latin typeface="Tahoma" pitchFamily="34" charset="0"/>
                <a:cs typeface="Arial" charset="0"/>
              </a:defRPr>
            </a:lvl9pPr>
          </a:lstStyle>
          <a:p>
            <a:fld id="{6BF08073-1814-4A0B-81DB-72B2E00FF275}" type="slidenum">
              <a:rPr lang="en-US" smtClean="0">
                <a:solidFill>
                  <a:prstClr val="black"/>
                </a:solidFill>
                <a:latin typeface="Trebuchet MS" pitchFamily="34" charset="0"/>
              </a:rPr>
              <a:pPr/>
              <a:t>57</a:t>
            </a:fld>
            <a:endParaRPr lang="en-US" dirty="0" smtClean="0">
              <a:solidFill>
                <a:prstClr val="black"/>
              </a:solidFill>
              <a:latin typeface="Trebuchet MS" pitchFamily="34" charset="0"/>
            </a:endParaRPr>
          </a:p>
        </p:txBody>
      </p:sp>
    </p:spTree>
    <p:extLst>
      <p:ext uri="{BB962C8B-B14F-4D97-AF65-F5344CB8AC3E}">
        <p14:creationId xmlns:p14="http://schemas.microsoft.com/office/powerpoint/2010/main" val="1823633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50127" lvl="1" indent="-177308">
              <a:buClr>
                <a:srgbClr val="7030A0"/>
              </a:buClr>
              <a:buFont typeface="Arial" panose="020B0604020202020204" pitchFamily="34" charset="0"/>
              <a:buChar char="•"/>
            </a:pPr>
            <a:endParaRPr lang="en-US" dirty="0">
              <a:solidFill>
                <a:srgbClr val="FF0000"/>
              </a:solidFill>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58</a:t>
            </a:fld>
            <a:endParaRPr lang="en-US" dirty="0" smtClean="0">
              <a:solidFill>
                <a:prstClr val="black"/>
              </a:solidFill>
            </a:endParaRPr>
          </a:p>
        </p:txBody>
      </p:sp>
    </p:spTree>
    <p:extLst>
      <p:ext uri="{BB962C8B-B14F-4D97-AF65-F5344CB8AC3E}">
        <p14:creationId xmlns:p14="http://schemas.microsoft.com/office/powerpoint/2010/main" val="1704959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endParaRPr lang="en-US" dirty="0"/>
          </a:p>
        </p:txBody>
      </p:sp>
      <p:sp>
        <p:nvSpPr>
          <p:cNvPr id="788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71">
              <a:defRPr>
                <a:solidFill>
                  <a:schemeClr val="tx1"/>
                </a:solidFill>
                <a:latin typeface="Tahoma" pitchFamily="34" charset="0"/>
                <a:cs typeface="Arial" charset="0"/>
              </a:defRPr>
            </a:lvl1pPr>
            <a:lvl2pPr marL="741600" indent="-285232" defTabSz="930171">
              <a:defRPr>
                <a:solidFill>
                  <a:schemeClr val="tx1"/>
                </a:solidFill>
                <a:latin typeface="Tahoma" pitchFamily="34" charset="0"/>
                <a:cs typeface="Arial" charset="0"/>
              </a:defRPr>
            </a:lvl2pPr>
            <a:lvl3pPr marL="1140924" indent="-228184" defTabSz="930171">
              <a:defRPr>
                <a:solidFill>
                  <a:schemeClr val="tx1"/>
                </a:solidFill>
                <a:latin typeface="Tahoma" pitchFamily="34" charset="0"/>
                <a:cs typeface="Arial" charset="0"/>
              </a:defRPr>
            </a:lvl3pPr>
            <a:lvl4pPr marL="1597293" indent="-228184" defTabSz="930171">
              <a:defRPr>
                <a:solidFill>
                  <a:schemeClr val="tx1"/>
                </a:solidFill>
                <a:latin typeface="Tahoma" pitchFamily="34" charset="0"/>
                <a:cs typeface="Arial" charset="0"/>
              </a:defRPr>
            </a:lvl4pPr>
            <a:lvl5pPr marL="2053662" indent="-228184" defTabSz="930171">
              <a:defRPr>
                <a:solidFill>
                  <a:schemeClr val="tx1"/>
                </a:solidFill>
                <a:latin typeface="Tahoma" pitchFamily="34" charset="0"/>
                <a:cs typeface="Arial" charset="0"/>
              </a:defRPr>
            </a:lvl5pPr>
            <a:lvl6pPr marL="2510033" indent="-228184" defTabSz="930171" eaLnBrk="0" fontAlgn="base" hangingPunct="0">
              <a:spcBef>
                <a:spcPct val="0"/>
              </a:spcBef>
              <a:spcAft>
                <a:spcPct val="0"/>
              </a:spcAft>
              <a:defRPr>
                <a:solidFill>
                  <a:schemeClr val="tx1"/>
                </a:solidFill>
                <a:latin typeface="Tahoma" pitchFamily="34" charset="0"/>
                <a:cs typeface="Arial" charset="0"/>
              </a:defRPr>
            </a:lvl6pPr>
            <a:lvl7pPr marL="2966402" indent="-228184" defTabSz="930171" eaLnBrk="0" fontAlgn="base" hangingPunct="0">
              <a:spcBef>
                <a:spcPct val="0"/>
              </a:spcBef>
              <a:spcAft>
                <a:spcPct val="0"/>
              </a:spcAft>
              <a:defRPr>
                <a:solidFill>
                  <a:schemeClr val="tx1"/>
                </a:solidFill>
                <a:latin typeface="Tahoma" pitchFamily="34" charset="0"/>
                <a:cs typeface="Arial" charset="0"/>
              </a:defRPr>
            </a:lvl7pPr>
            <a:lvl8pPr marL="3422772" indent="-228184" defTabSz="930171" eaLnBrk="0" fontAlgn="base" hangingPunct="0">
              <a:spcBef>
                <a:spcPct val="0"/>
              </a:spcBef>
              <a:spcAft>
                <a:spcPct val="0"/>
              </a:spcAft>
              <a:defRPr>
                <a:solidFill>
                  <a:schemeClr val="tx1"/>
                </a:solidFill>
                <a:latin typeface="Tahoma" pitchFamily="34" charset="0"/>
                <a:cs typeface="Arial" charset="0"/>
              </a:defRPr>
            </a:lvl8pPr>
            <a:lvl9pPr marL="3879139" indent="-228184" defTabSz="930171" eaLnBrk="0" fontAlgn="base" hangingPunct="0">
              <a:spcBef>
                <a:spcPct val="0"/>
              </a:spcBef>
              <a:spcAft>
                <a:spcPct val="0"/>
              </a:spcAft>
              <a:defRPr>
                <a:solidFill>
                  <a:schemeClr val="tx1"/>
                </a:solidFill>
                <a:latin typeface="Tahoma" pitchFamily="34" charset="0"/>
                <a:cs typeface="Arial" charset="0"/>
              </a:defRPr>
            </a:lvl9pPr>
          </a:lstStyle>
          <a:p>
            <a:fld id="{184A3F50-B063-4DD0-AD90-E458F940B41F}" type="slidenum">
              <a:rPr lang="en-US" smtClean="0">
                <a:solidFill>
                  <a:prstClr val="black"/>
                </a:solidFill>
                <a:latin typeface="Trebuchet MS" pitchFamily="34" charset="0"/>
              </a:rPr>
              <a:pPr/>
              <a:t>59</a:t>
            </a:fld>
            <a:endParaRPr lang="en-US" dirty="0" smtClean="0">
              <a:solidFill>
                <a:prstClr val="black"/>
              </a:solidFill>
              <a:latin typeface="Trebuchet MS" pitchFamily="34" charset="0"/>
            </a:endParaRPr>
          </a:p>
        </p:txBody>
      </p:sp>
    </p:spTree>
    <p:extLst>
      <p:ext uri="{BB962C8B-B14F-4D97-AF65-F5344CB8AC3E}">
        <p14:creationId xmlns:p14="http://schemas.microsoft.com/office/powerpoint/2010/main" val="34989246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50127" lvl="1" indent="-177308">
              <a:buClr>
                <a:srgbClr val="7030A0"/>
              </a:buClr>
              <a:buFont typeface="Arial" panose="020B0604020202020204" pitchFamily="34" charset="0"/>
              <a:buChar char="•"/>
            </a:pPr>
            <a:endParaRPr lang="en-US" dirty="0">
              <a:solidFill>
                <a:srgbClr val="FF0000"/>
              </a:solidFill>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62</a:t>
            </a:fld>
            <a:endParaRPr lang="en-US" dirty="0" smtClean="0">
              <a:solidFill>
                <a:prstClr val="black"/>
              </a:solidFill>
            </a:endParaRPr>
          </a:p>
        </p:txBody>
      </p:sp>
    </p:spTree>
    <p:extLst>
      <p:ext uri="{BB962C8B-B14F-4D97-AF65-F5344CB8AC3E}">
        <p14:creationId xmlns:p14="http://schemas.microsoft.com/office/powerpoint/2010/main" val="30903814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50127" lvl="1" indent="-177308">
              <a:buClr>
                <a:srgbClr val="7030A0"/>
              </a:buClr>
              <a:buFont typeface="Arial" panose="020B0604020202020204" pitchFamily="34" charset="0"/>
              <a:buChar char="•"/>
            </a:pPr>
            <a:endParaRPr lang="en-US" dirty="0">
              <a:solidFill>
                <a:srgbClr val="FF0000"/>
              </a:solidFill>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63</a:t>
            </a:fld>
            <a:endParaRPr lang="en-US" dirty="0" smtClean="0">
              <a:solidFill>
                <a:prstClr val="black"/>
              </a:solidFill>
            </a:endParaRPr>
          </a:p>
        </p:txBody>
      </p:sp>
    </p:spTree>
    <p:extLst>
      <p:ext uri="{BB962C8B-B14F-4D97-AF65-F5344CB8AC3E}">
        <p14:creationId xmlns:p14="http://schemas.microsoft.com/office/powerpoint/2010/main" val="14137536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50127" lvl="1" indent="-177308">
              <a:buClr>
                <a:srgbClr val="7030A0"/>
              </a:buClr>
              <a:buFont typeface="Arial" panose="020B0604020202020204" pitchFamily="34" charset="0"/>
              <a:buChar char="•"/>
            </a:pPr>
            <a:endParaRPr lang="en-US" dirty="0">
              <a:solidFill>
                <a:srgbClr val="FF0000"/>
              </a:solidFill>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64</a:t>
            </a:fld>
            <a:endParaRPr lang="en-US" dirty="0" smtClean="0">
              <a:solidFill>
                <a:prstClr val="black"/>
              </a:solidFill>
            </a:endParaRPr>
          </a:p>
        </p:txBody>
      </p:sp>
    </p:spTree>
    <p:extLst>
      <p:ext uri="{BB962C8B-B14F-4D97-AF65-F5344CB8AC3E}">
        <p14:creationId xmlns:p14="http://schemas.microsoft.com/office/powerpoint/2010/main" val="1550282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50127" lvl="1" indent="-177308">
              <a:buClr>
                <a:srgbClr val="7030A0"/>
              </a:buClr>
              <a:buFont typeface="Arial" panose="020B0604020202020204" pitchFamily="34" charset="0"/>
              <a:buChar char="•"/>
            </a:pPr>
            <a:endParaRPr lang="en-US" dirty="0">
              <a:solidFill>
                <a:srgbClr val="FF0000"/>
              </a:solidFill>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65</a:t>
            </a:fld>
            <a:endParaRPr lang="en-US" dirty="0" smtClean="0">
              <a:solidFill>
                <a:prstClr val="black"/>
              </a:solidFill>
            </a:endParaRPr>
          </a:p>
        </p:txBody>
      </p:sp>
    </p:spTree>
    <p:extLst>
      <p:ext uri="{BB962C8B-B14F-4D97-AF65-F5344CB8AC3E}">
        <p14:creationId xmlns:p14="http://schemas.microsoft.com/office/powerpoint/2010/main" val="248665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extLst>
      <p:ext uri="{BB962C8B-B14F-4D97-AF65-F5344CB8AC3E}">
        <p14:creationId xmlns:p14="http://schemas.microsoft.com/office/powerpoint/2010/main" val="3567509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50127" lvl="1" indent="-177308">
              <a:buClr>
                <a:srgbClr val="7030A0"/>
              </a:buClr>
              <a:buFont typeface="Arial" panose="020B0604020202020204" pitchFamily="34" charset="0"/>
              <a:buChar char="•"/>
            </a:pPr>
            <a:endParaRPr lang="en-US" dirty="0">
              <a:solidFill>
                <a:srgbClr val="FF0000"/>
              </a:solidFill>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66</a:t>
            </a:fld>
            <a:endParaRPr lang="en-US" dirty="0" smtClean="0">
              <a:solidFill>
                <a:prstClr val="black"/>
              </a:solidFill>
            </a:endParaRPr>
          </a:p>
        </p:txBody>
      </p:sp>
    </p:spTree>
    <p:extLst>
      <p:ext uri="{BB962C8B-B14F-4D97-AF65-F5344CB8AC3E}">
        <p14:creationId xmlns:p14="http://schemas.microsoft.com/office/powerpoint/2010/main" val="35315623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50127" lvl="1" indent="-177308">
              <a:buClr>
                <a:srgbClr val="7030A0"/>
              </a:buClr>
              <a:buFont typeface="Arial" panose="020B0604020202020204" pitchFamily="34" charset="0"/>
              <a:buChar char="•"/>
            </a:pPr>
            <a:endParaRPr lang="en-US" dirty="0"/>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68</a:t>
            </a:fld>
            <a:endParaRPr lang="en-US" dirty="0" smtClean="0">
              <a:solidFill>
                <a:prstClr val="black"/>
              </a:solidFill>
            </a:endParaRPr>
          </a:p>
        </p:txBody>
      </p:sp>
    </p:spTree>
    <p:extLst>
      <p:ext uri="{BB962C8B-B14F-4D97-AF65-F5344CB8AC3E}">
        <p14:creationId xmlns:p14="http://schemas.microsoft.com/office/powerpoint/2010/main" val="33868938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12/1/2016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70</a:t>
            </a:fld>
            <a:endParaRPr lang="en-US" dirty="0"/>
          </a:p>
        </p:txBody>
      </p:sp>
    </p:spTree>
    <p:extLst>
      <p:ext uri="{BB962C8B-B14F-4D97-AF65-F5344CB8AC3E}">
        <p14:creationId xmlns:p14="http://schemas.microsoft.com/office/powerpoint/2010/main" val="14359888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50127" lvl="1" indent="-177308">
              <a:buClr>
                <a:srgbClr val="7030A0"/>
              </a:buClr>
              <a:buFont typeface="Arial" panose="020B0604020202020204" pitchFamily="34" charset="0"/>
              <a:buChar char="•"/>
            </a:pPr>
            <a:endParaRPr lang="en-US" dirty="0"/>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72</a:t>
            </a:fld>
            <a:endParaRPr lang="en-US" dirty="0" smtClean="0">
              <a:solidFill>
                <a:prstClr val="black"/>
              </a:solidFill>
            </a:endParaRPr>
          </a:p>
        </p:txBody>
      </p:sp>
    </p:spTree>
    <p:extLst>
      <p:ext uri="{BB962C8B-B14F-4D97-AF65-F5344CB8AC3E}">
        <p14:creationId xmlns:p14="http://schemas.microsoft.com/office/powerpoint/2010/main" val="35733085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50127" lvl="1" indent="-177308">
              <a:buClr>
                <a:srgbClr val="7030A0"/>
              </a:buClr>
              <a:buFont typeface="Arial" panose="020B0604020202020204" pitchFamily="34" charset="0"/>
              <a:buChar char="•"/>
            </a:pPr>
            <a:endParaRPr lang="en-US" dirty="0">
              <a:solidFill>
                <a:srgbClr val="FF0000"/>
              </a:solidFill>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73</a:t>
            </a:fld>
            <a:endParaRPr lang="en-US" dirty="0" smtClean="0">
              <a:solidFill>
                <a:prstClr val="black"/>
              </a:solidFill>
            </a:endParaRPr>
          </a:p>
        </p:txBody>
      </p:sp>
    </p:spTree>
    <p:extLst>
      <p:ext uri="{BB962C8B-B14F-4D97-AF65-F5344CB8AC3E}">
        <p14:creationId xmlns:p14="http://schemas.microsoft.com/office/powerpoint/2010/main" val="16336229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87828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43434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50127" lvl="1" indent="-177308">
              <a:buClr>
                <a:srgbClr val="7030A0"/>
              </a:buClr>
              <a:buFont typeface="Arial" panose="020B0604020202020204" pitchFamily="34" charset="0"/>
              <a:buChar char="•"/>
            </a:pPr>
            <a:endParaRPr lang="en-US" dirty="0">
              <a:solidFill>
                <a:srgbClr val="FF0000"/>
              </a:solidFill>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78</a:t>
            </a:fld>
            <a:endParaRPr lang="en-US" dirty="0" smtClean="0">
              <a:solidFill>
                <a:prstClr val="black"/>
              </a:solidFill>
            </a:endParaRPr>
          </a:p>
        </p:txBody>
      </p:sp>
    </p:spTree>
    <p:extLst>
      <p:ext uri="{BB962C8B-B14F-4D97-AF65-F5344CB8AC3E}">
        <p14:creationId xmlns:p14="http://schemas.microsoft.com/office/powerpoint/2010/main" val="36990196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50127" lvl="1" indent="-177308">
              <a:buClr>
                <a:srgbClr val="7030A0"/>
              </a:buClr>
              <a:buFont typeface="Arial" panose="020B0604020202020204" pitchFamily="34" charset="0"/>
              <a:buChar char="•"/>
            </a:pPr>
            <a:endParaRPr lang="en-US" dirty="0"/>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80</a:t>
            </a:fld>
            <a:endParaRPr lang="en-US" dirty="0" smtClean="0">
              <a:solidFill>
                <a:prstClr val="black"/>
              </a:solidFill>
            </a:endParaRPr>
          </a:p>
        </p:txBody>
      </p:sp>
    </p:spTree>
    <p:extLst>
      <p:ext uri="{BB962C8B-B14F-4D97-AF65-F5344CB8AC3E}">
        <p14:creationId xmlns:p14="http://schemas.microsoft.com/office/powerpoint/2010/main" val="237190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dirty="0"/>
          </a:p>
        </p:txBody>
      </p:sp>
      <p:sp>
        <p:nvSpPr>
          <p:cNvPr id="57348" name="Slide Number Placeholder 3"/>
          <p:cNvSpPr>
            <a:spLocks noGrp="1"/>
          </p:cNvSpPr>
          <p:nvPr>
            <p:ph type="sldNum" sz="quarter" idx="5"/>
          </p:nvPr>
        </p:nvSpPr>
        <p:spPr bwMode="auto">
          <a:noFill/>
          <a:ln>
            <a:miter lim="800000"/>
            <a:headEnd/>
            <a:tailEnd/>
          </a:ln>
        </p:spPr>
        <p:txBody>
          <a:bodyPr/>
          <a:lstStyle/>
          <a:p>
            <a:fld id="{A6E2D21F-C676-4838-A877-50375908F9C7}" type="slidenum">
              <a:rPr lang="en-US" smtClean="0">
                <a:solidFill>
                  <a:prstClr val="black"/>
                </a:solidFill>
              </a:rPr>
              <a:pPr/>
              <a:t>81</a:t>
            </a:fld>
            <a:endParaRPr lang="en-US" dirty="0" smtClean="0">
              <a:solidFill>
                <a:prstClr val="black"/>
              </a:solidFill>
            </a:endParaRPr>
          </a:p>
        </p:txBody>
      </p:sp>
    </p:spTree>
    <p:extLst>
      <p:ext uri="{BB962C8B-B14F-4D97-AF65-F5344CB8AC3E}">
        <p14:creationId xmlns:p14="http://schemas.microsoft.com/office/powerpoint/2010/main" val="168998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75196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70072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1691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b="0" i="1" u="none" dirty="0" smtClean="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B6E1E861-D4A1-4ACD-9616-991AA9B3E804}" type="slidenum">
              <a:rPr lang="en-US" smtClean="0">
                <a:solidFill>
                  <a:prstClr val="black"/>
                </a:solidFill>
              </a:rPr>
              <a:pPr/>
              <a:t>84</a:t>
            </a:fld>
            <a:endParaRPr lang="en-US" dirty="0" smtClean="0">
              <a:solidFill>
                <a:prstClr val="black"/>
              </a:solidFill>
            </a:endParaRPr>
          </a:p>
        </p:txBody>
      </p:sp>
    </p:spTree>
    <p:extLst>
      <p:ext uri="{BB962C8B-B14F-4D97-AF65-F5344CB8AC3E}">
        <p14:creationId xmlns:p14="http://schemas.microsoft.com/office/powerpoint/2010/main" val="10885241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b="0" u="none" baseline="0"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9F5C537-17DC-4778-AAD3-57DB029EF7D1}" type="slidenum">
              <a:rPr lang="en-US" smtClean="0">
                <a:solidFill>
                  <a:prstClr val="black"/>
                </a:solidFill>
              </a:rPr>
              <a:pPr/>
              <a:t>85</a:t>
            </a:fld>
            <a:endParaRPr lang="en-US" dirty="0" smtClean="0">
              <a:solidFill>
                <a:prstClr val="black"/>
              </a:solidFill>
            </a:endParaRPr>
          </a:p>
        </p:txBody>
      </p:sp>
    </p:spTree>
    <p:extLst>
      <p:ext uri="{BB962C8B-B14F-4D97-AF65-F5344CB8AC3E}">
        <p14:creationId xmlns:p14="http://schemas.microsoft.com/office/powerpoint/2010/main" val="12404175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b="0" u="none" baseline="0"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9F5C537-17DC-4778-AAD3-57DB029EF7D1}" type="slidenum">
              <a:rPr lang="en-US" smtClean="0">
                <a:solidFill>
                  <a:prstClr val="black"/>
                </a:solidFill>
              </a:rPr>
              <a:pPr/>
              <a:t>86</a:t>
            </a:fld>
            <a:endParaRPr lang="en-US" dirty="0" smtClean="0">
              <a:solidFill>
                <a:prstClr val="black"/>
              </a:solidFill>
            </a:endParaRPr>
          </a:p>
        </p:txBody>
      </p:sp>
    </p:spTree>
    <p:extLst>
      <p:ext uri="{BB962C8B-B14F-4D97-AF65-F5344CB8AC3E}">
        <p14:creationId xmlns:p14="http://schemas.microsoft.com/office/powerpoint/2010/main" val="34645554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b="0" u="none" baseline="0"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9F5C537-17DC-4778-AAD3-57DB029EF7D1}" type="slidenum">
              <a:rPr lang="en-US" smtClean="0">
                <a:solidFill>
                  <a:prstClr val="black"/>
                </a:solidFill>
              </a:rPr>
              <a:pPr/>
              <a:t>88</a:t>
            </a:fld>
            <a:endParaRPr lang="en-US" dirty="0" smtClean="0">
              <a:solidFill>
                <a:prstClr val="black"/>
              </a:solidFill>
            </a:endParaRPr>
          </a:p>
        </p:txBody>
      </p:sp>
    </p:spTree>
    <p:extLst>
      <p:ext uri="{BB962C8B-B14F-4D97-AF65-F5344CB8AC3E}">
        <p14:creationId xmlns:p14="http://schemas.microsoft.com/office/powerpoint/2010/main" val="30880273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9383" indent="-229383" defTabSz="931480">
              <a:buFont typeface="+mj-lt"/>
              <a:buAutoNum type="arabicPeriod"/>
              <a:defRPr/>
            </a:pPr>
            <a:endParaRPr lang="en-US" u="none" dirty="0" smtClean="0"/>
          </a:p>
        </p:txBody>
      </p:sp>
    </p:spTree>
    <p:extLst>
      <p:ext uri="{BB962C8B-B14F-4D97-AF65-F5344CB8AC3E}">
        <p14:creationId xmlns:p14="http://schemas.microsoft.com/office/powerpoint/2010/main" val="2257175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b="0" u="none" baseline="0"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9F5C537-17DC-4778-AAD3-57DB029EF7D1}" type="slidenum">
              <a:rPr lang="en-US" smtClean="0">
                <a:solidFill>
                  <a:prstClr val="black"/>
                </a:solidFill>
              </a:rPr>
              <a:pPr/>
              <a:t>91</a:t>
            </a:fld>
            <a:endParaRPr lang="en-US" dirty="0" smtClean="0">
              <a:solidFill>
                <a:prstClr val="black"/>
              </a:solidFill>
            </a:endParaRPr>
          </a:p>
        </p:txBody>
      </p:sp>
    </p:spTree>
    <p:extLst>
      <p:ext uri="{BB962C8B-B14F-4D97-AF65-F5344CB8AC3E}">
        <p14:creationId xmlns:p14="http://schemas.microsoft.com/office/powerpoint/2010/main" val="1468974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b="0" u="none" baseline="0"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9F5C537-17DC-4778-AAD3-57DB029EF7D1}" type="slidenum">
              <a:rPr lang="en-US" smtClean="0">
                <a:solidFill>
                  <a:prstClr val="black"/>
                </a:solidFill>
              </a:rPr>
              <a:pPr/>
              <a:t>93</a:t>
            </a:fld>
            <a:endParaRPr lang="en-US" dirty="0" smtClean="0">
              <a:solidFill>
                <a:prstClr val="black"/>
              </a:solidFill>
            </a:endParaRPr>
          </a:p>
        </p:txBody>
      </p:sp>
    </p:spTree>
    <p:extLst>
      <p:ext uri="{BB962C8B-B14F-4D97-AF65-F5344CB8AC3E}">
        <p14:creationId xmlns:p14="http://schemas.microsoft.com/office/powerpoint/2010/main" val="30204133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b="0" u="none" baseline="0"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9F5C537-17DC-4778-AAD3-57DB029EF7D1}" type="slidenum">
              <a:rPr lang="en-US" smtClean="0">
                <a:solidFill>
                  <a:prstClr val="black"/>
                </a:solidFill>
              </a:rPr>
              <a:pPr/>
              <a:t>94</a:t>
            </a:fld>
            <a:endParaRPr lang="en-US" dirty="0" smtClean="0">
              <a:solidFill>
                <a:prstClr val="black"/>
              </a:solidFill>
            </a:endParaRPr>
          </a:p>
        </p:txBody>
      </p:sp>
    </p:spTree>
    <p:extLst>
      <p:ext uri="{BB962C8B-B14F-4D97-AF65-F5344CB8AC3E}">
        <p14:creationId xmlns:p14="http://schemas.microsoft.com/office/powerpoint/2010/main" val="82812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98957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9383" indent="-229383" defTabSz="931480">
              <a:buFont typeface="+mj-lt"/>
              <a:buAutoNum type="arabicPeriod"/>
              <a:defRPr/>
            </a:pPr>
            <a:endParaRPr lang="en-US" u="none" dirty="0" smtClean="0"/>
          </a:p>
        </p:txBody>
      </p:sp>
    </p:spTree>
    <p:extLst>
      <p:ext uri="{BB962C8B-B14F-4D97-AF65-F5344CB8AC3E}">
        <p14:creationId xmlns:p14="http://schemas.microsoft.com/office/powerpoint/2010/main" val="24540157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50024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4B89575-9E14-4895-A84D-6EEF28F569FA}" type="slidenum">
              <a:rPr lang="en-US" smtClean="0">
                <a:solidFill>
                  <a:prstClr val="black"/>
                </a:solidFill>
              </a:rPr>
              <a:pPr>
                <a:defRPr/>
              </a:pPr>
              <a:t>97</a:t>
            </a:fld>
            <a:endParaRPr lang="en-US" dirty="0">
              <a:solidFill>
                <a:prstClr val="black"/>
              </a:solidFill>
            </a:endParaRPr>
          </a:p>
        </p:txBody>
      </p:sp>
    </p:spTree>
    <p:extLst>
      <p:ext uri="{BB962C8B-B14F-4D97-AF65-F5344CB8AC3E}">
        <p14:creationId xmlns:p14="http://schemas.microsoft.com/office/powerpoint/2010/main" val="7762745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4B89575-9E14-4895-A84D-6EEF28F569FA}" type="slidenum">
              <a:rPr lang="en-US" smtClean="0">
                <a:solidFill>
                  <a:prstClr val="black"/>
                </a:solidFill>
              </a:rPr>
              <a:pPr>
                <a:defRPr/>
              </a:pPr>
              <a:t>98</a:t>
            </a:fld>
            <a:endParaRPr lang="en-US" dirty="0">
              <a:solidFill>
                <a:prstClr val="black"/>
              </a:solidFill>
            </a:endParaRPr>
          </a:p>
        </p:txBody>
      </p:sp>
    </p:spTree>
    <p:extLst>
      <p:ext uri="{BB962C8B-B14F-4D97-AF65-F5344CB8AC3E}">
        <p14:creationId xmlns:p14="http://schemas.microsoft.com/office/powerpoint/2010/main" val="40007878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u="none" dirty="0" smtClean="0">
              <a:latin typeface="+mn-lt"/>
              <a:ea typeface="ＭＳ Ｐゴシック" pitchFamily="34" charset="-128"/>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033191C3-E9D1-49F4-9556-0863333234B2}" type="slidenum">
              <a:rPr lang="en-US" smtClean="0">
                <a:solidFill>
                  <a:prstClr val="black"/>
                </a:solidFill>
              </a:rPr>
              <a:pPr/>
              <a:t>99</a:t>
            </a:fld>
            <a:endParaRPr lang="en-US" dirty="0" smtClean="0">
              <a:solidFill>
                <a:prstClr val="black"/>
              </a:solidFill>
            </a:endParaRPr>
          </a:p>
        </p:txBody>
      </p:sp>
    </p:spTree>
    <p:extLst>
      <p:ext uri="{BB962C8B-B14F-4D97-AF65-F5344CB8AC3E}">
        <p14:creationId xmlns:p14="http://schemas.microsoft.com/office/powerpoint/2010/main" val="35203940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u="none" dirty="0" smtClean="0">
              <a:latin typeface="+mn-lt"/>
              <a:ea typeface="ＭＳ Ｐゴシック" pitchFamily="34" charset="-128"/>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033191C3-E9D1-49F4-9556-0863333234B2}" type="slidenum">
              <a:rPr lang="en-US" smtClean="0">
                <a:solidFill>
                  <a:prstClr val="black"/>
                </a:solidFill>
              </a:rPr>
              <a:pPr/>
              <a:t>100</a:t>
            </a:fld>
            <a:endParaRPr lang="en-US" dirty="0" smtClean="0">
              <a:solidFill>
                <a:prstClr val="black"/>
              </a:solidFill>
            </a:endParaRPr>
          </a:p>
        </p:txBody>
      </p:sp>
    </p:spTree>
    <p:extLst>
      <p:ext uri="{BB962C8B-B14F-4D97-AF65-F5344CB8AC3E}">
        <p14:creationId xmlns:p14="http://schemas.microsoft.com/office/powerpoint/2010/main" val="28084414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u="none" dirty="0" smtClean="0">
              <a:latin typeface="+mn-lt"/>
              <a:ea typeface="ＭＳ Ｐゴシック" pitchFamily="34" charset="-128"/>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033191C3-E9D1-49F4-9556-0863333234B2}" type="slidenum">
              <a:rPr lang="en-US" smtClean="0">
                <a:solidFill>
                  <a:prstClr val="black"/>
                </a:solidFill>
              </a:rPr>
              <a:pPr/>
              <a:t>101</a:t>
            </a:fld>
            <a:endParaRPr lang="en-US" dirty="0" smtClean="0">
              <a:solidFill>
                <a:prstClr val="black"/>
              </a:solidFill>
            </a:endParaRPr>
          </a:p>
        </p:txBody>
      </p:sp>
    </p:spTree>
    <p:extLst>
      <p:ext uri="{BB962C8B-B14F-4D97-AF65-F5344CB8AC3E}">
        <p14:creationId xmlns:p14="http://schemas.microsoft.com/office/powerpoint/2010/main" val="28049634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dirty="0"/>
          </a:p>
        </p:txBody>
      </p:sp>
      <p:sp>
        <p:nvSpPr>
          <p:cNvPr id="65540" name="Slide Number Placeholder 3"/>
          <p:cNvSpPr>
            <a:spLocks noGrp="1"/>
          </p:cNvSpPr>
          <p:nvPr>
            <p:ph type="sldNum" sz="quarter" idx="5"/>
          </p:nvPr>
        </p:nvSpPr>
        <p:spPr bwMode="auto">
          <a:noFill/>
          <a:ln>
            <a:miter lim="800000"/>
            <a:headEnd/>
            <a:tailEnd/>
          </a:ln>
        </p:spPr>
        <p:txBody>
          <a:bodyPr/>
          <a:lstStyle/>
          <a:p>
            <a:fld id="{F9F5C537-17DC-4778-AAD3-57DB029EF7D1}" type="slidenum">
              <a:rPr lang="en-US" smtClean="0">
                <a:solidFill>
                  <a:prstClr val="black"/>
                </a:solidFill>
              </a:rPr>
              <a:pPr/>
              <a:t>103</a:t>
            </a:fld>
            <a:endParaRPr lang="en-US" dirty="0" smtClean="0">
              <a:solidFill>
                <a:prstClr val="black"/>
              </a:solidFill>
            </a:endParaRPr>
          </a:p>
        </p:txBody>
      </p:sp>
    </p:spTree>
    <p:extLst>
      <p:ext uri="{BB962C8B-B14F-4D97-AF65-F5344CB8AC3E}">
        <p14:creationId xmlns:p14="http://schemas.microsoft.com/office/powerpoint/2010/main" val="25331338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b="0" u="none" baseline="0"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9F5C537-17DC-4778-AAD3-57DB029EF7D1}" type="slidenum">
              <a:rPr lang="en-US" smtClean="0">
                <a:solidFill>
                  <a:prstClr val="black"/>
                </a:solidFill>
              </a:rPr>
              <a:pPr/>
              <a:t>104</a:t>
            </a:fld>
            <a:endParaRPr lang="en-US" dirty="0" smtClean="0">
              <a:solidFill>
                <a:prstClr val="black"/>
              </a:solidFill>
            </a:endParaRPr>
          </a:p>
        </p:txBody>
      </p:sp>
    </p:spTree>
    <p:extLst>
      <p:ext uri="{BB962C8B-B14F-4D97-AF65-F5344CB8AC3E}">
        <p14:creationId xmlns:p14="http://schemas.microsoft.com/office/powerpoint/2010/main" val="36971260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u="sng" baseline="0" dirty="0" smtClean="0">
              <a:latin typeface="+mn-lt"/>
              <a:ea typeface="ＭＳ Ｐゴシック" pitchFamily="34" charset="-128"/>
            </a:endParaRPr>
          </a:p>
        </p:txBody>
      </p:sp>
      <p:sp>
        <p:nvSpPr>
          <p:cNvPr id="89092" name="Slide Number Placeholder 3"/>
          <p:cNvSpPr>
            <a:spLocks noGrp="1"/>
          </p:cNvSpPr>
          <p:nvPr>
            <p:ph type="sldNum" sz="quarter" idx="5"/>
          </p:nvPr>
        </p:nvSpPr>
        <p:spPr bwMode="auto">
          <a:noFill/>
          <a:ln>
            <a:miter lim="800000"/>
            <a:headEnd/>
            <a:tailEnd/>
          </a:ln>
        </p:spPr>
        <p:txBody>
          <a:bodyPr/>
          <a:lstStyle/>
          <a:p>
            <a:fld id="{9792918D-8604-408E-8273-B2AF04324B1F}" type="slidenum">
              <a:rPr lang="en-US" smtClean="0">
                <a:solidFill>
                  <a:prstClr val="black"/>
                </a:solidFill>
              </a:rPr>
              <a:pPr/>
              <a:t>109</a:t>
            </a:fld>
            <a:endParaRPr lang="en-US" dirty="0" smtClean="0">
              <a:solidFill>
                <a:prstClr val="black"/>
              </a:solidFill>
            </a:endParaRPr>
          </a:p>
        </p:txBody>
      </p:sp>
    </p:spTree>
    <p:extLst>
      <p:ext uri="{BB962C8B-B14F-4D97-AF65-F5344CB8AC3E}">
        <p14:creationId xmlns:p14="http://schemas.microsoft.com/office/powerpoint/2010/main" val="871612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41240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0116" name="Slide Number Placeholder 3"/>
          <p:cNvSpPr>
            <a:spLocks noGrp="1"/>
          </p:cNvSpPr>
          <p:nvPr>
            <p:ph type="sldNum" sz="quarter" idx="5"/>
          </p:nvPr>
        </p:nvSpPr>
        <p:spPr bwMode="auto">
          <a:noFill/>
          <a:ln>
            <a:miter lim="800000"/>
            <a:headEnd/>
            <a:tailEnd/>
          </a:ln>
        </p:spPr>
        <p:txBody>
          <a:bodyPr/>
          <a:lstStyle/>
          <a:p>
            <a:fld id="{E9CECF6D-B7C0-46C7-AB02-46D0053AE371}" type="slidenum">
              <a:rPr lang="en-US" smtClean="0">
                <a:solidFill>
                  <a:prstClr val="black"/>
                </a:solidFill>
              </a:rPr>
              <a:pPr/>
              <a:t>110</a:t>
            </a:fld>
            <a:endParaRPr lang="en-US" dirty="0" smtClean="0">
              <a:solidFill>
                <a:prstClr val="black"/>
              </a:solidFill>
            </a:endParaRPr>
          </a:p>
        </p:txBody>
      </p:sp>
    </p:spTree>
    <p:extLst>
      <p:ext uri="{BB962C8B-B14F-4D97-AF65-F5344CB8AC3E}">
        <p14:creationId xmlns:p14="http://schemas.microsoft.com/office/powerpoint/2010/main" val="31147823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94838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113</a:t>
            </a:fld>
            <a:endParaRPr lang="en-US" dirty="0"/>
          </a:p>
        </p:txBody>
      </p:sp>
    </p:spTree>
    <p:extLst>
      <p:ext uri="{BB962C8B-B14F-4D97-AF65-F5344CB8AC3E}">
        <p14:creationId xmlns:p14="http://schemas.microsoft.com/office/powerpoint/2010/main" val="35510780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114</a:t>
            </a:fld>
            <a:endParaRPr lang="en-US" dirty="0"/>
          </a:p>
        </p:txBody>
      </p:sp>
    </p:spTree>
    <p:extLst>
      <p:ext uri="{BB962C8B-B14F-4D97-AF65-F5344CB8AC3E}">
        <p14:creationId xmlns:p14="http://schemas.microsoft.com/office/powerpoint/2010/main" val="30906150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12/1/2016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115</a:t>
            </a:fld>
            <a:endParaRPr lang="en-US" dirty="0"/>
          </a:p>
        </p:txBody>
      </p:sp>
    </p:spTree>
    <p:extLst>
      <p:ext uri="{BB962C8B-B14F-4D97-AF65-F5344CB8AC3E}">
        <p14:creationId xmlns:p14="http://schemas.microsoft.com/office/powerpoint/2010/main" val="34590343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116</a:t>
            </a:fld>
            <a:endParaRPr lang="en-US" dirty="0"/>
          </a:p>
        </p:txBody>
      </p:sp>
    </p:spTree>
    <p:extLst>
      <p:ext uri="{BB962C8B-B14F-4D97-AF65-F5344CB8AC3E}">
        <p14:creationId xmlns:p14="http://schemas.microsoft.com/office/powerpoint/2010/main" val="28894211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9579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118</a:t>
            </a:fld>
            <a:endParaRPr lang="en-US" dirty="0"/>
          </a:p>
        </p:txBody>
      </p:sp>
    </p:spTree>
    <p:extLst>
      <p:ext uri="{BB962C8B-B14F-4D97-AF65-F5344CB8AC3E}">
        <p14:creationId xmlns:p14="http://schemas.microsoft.com/office/powerpoint/2010/main" val="24249357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120</a:t>
            </a:fld>
            <a:endParaRPr lang="en-US" dirty="0"/>
          </a:p>
        </p:txBody>
      </p:sp>
    </p:spTree>
    <p:extLst>
      <p:ext uri="{BB962C8B-B14F-4D97-AF65-F5344CB8AC3E}">
        <p14:creationId xmlns:p14="http://schemas.microsoft.com/office/powerpoint/2010/main" val="38584689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smtClean="0">
              <a:solidFill>
                <a:srgbClr val="000000"/>
              </a:solidFill>
            </a:endParaRPr>
          </a:p>
        </p:txBody>
      </p:sp>
    </p:spTree>
    <p:extLst>
      <p:ext uri="{BB962C8B-B14F-4D97-AF65-F5344CB8AC3E}">
        <p14:creationId xmlns:p14="http://schemas.microsoft.com/office/powerpoint/2010/main" val="1226953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28072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69334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412B21C-2DFE-459B-A257-A064074C832A}" type="slidenum">
              <a:rPr lang="en-US" smtClean="0"/>
              <a:pPr/>
              <a:t>123</a:t>
            </a:fld>
            <a:endParaRPr lang="en-US" dirty="0" smtClean="0"/>
          </a:p>
        </p:txBody>
      </p:sp>
      <p:sp>
        <p:nvSpPr>
          <p:cNvPr id="104451" name="Rectangle 2"/>
          <p:cNvSpPr>
            <a:spLocks noGrp="1" noRot="1" noChangeAspect="1" noChangeArrowheads="1" noTextEdit="1"/>
          </p:cNvSpPr>
          <p:nvPr>
            <p:ph type="sldImg"/>
          </p:nvPr>
        </p:nvSpPr>
        <p:spPr>
          <a:xfrm>
            <a:off x="1190625" y="703263"/>
            <a:ext cx="4630738" cy="3473450"/>
          </a:xfrm>
          <a:ln w="12700"/>
        </p:spPr>
      </p:sp>
      <p:sp>
        <p:nvSpPr>
          <p:cNvPr id="104452" name="Rectangle 3"/>
          <p:cNvSpPr>
            <a:spLocks noGrp="1" noChangeArrowheads="1"/>
          </p:cNvSpPr>
          <p:nvPr>
            <p:ph type="body" idx="1"/>
          </p:nvPr>
        </p:nvSpPr>
        <p:spPr>
          <a:xfrm>
            <a:off x="934115" y="4448377"/>
            <a:ext cx="5142177" cy="4139419"/>
          </a:xfrm>
          <a:noFill/>
          <a:ln/>
        </p:spPr>
        <p:txBody>
          <a:bodyPr lIns="99876" tIns="49062" rIns="99876" bIns="49062"/>
          <a:lstStyle/>
          <a:p>
            <a:pPr eaLnBrk="1" hangingPunct="1"/>
            <a:endParaRPr lang="en-US" dirty="0" smtClean="0"/>
          </a:p>
        </p:txBody>
      </p:sp>
    </p:spTree>
    <p:extLst>
      <p:ext uri="{BB962C8B-B14F-4D97-AF65-F5344CB8AC3E}">
        <p14:creationId xmlns:p14="http://schemas.microsoft.com/office/powerpoint/2010/main" val="413962916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u="none" strike="sngStrike" baseline="0" dirty="0" smtClean="0">
              <a:latin typeface="+mn-lt"/>
              <a:cs typeface="Arial" panose="020B0604020202020204" pitchFamily="34" charset="0"/>
            </a:endParaRPr>
          </a:p>
        </p:txBody>
      </p:sp>
    </p:spTree>
    <p:extLst>
      <p:ext uri="{BB962C8B-B14F-4D97-AF65-F5344CB8AC3E}">
        <p14:creationId xmlns:p14="http://schemas.microsoft.com/office/powerpoint/2010/main" val="14778089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u="none" dirty="0"/>
          </a:p>
        </p:txBody>
      </p:sp>
    </p:spTree>
    <p:extLst>
      <p:ext uri="{BB962C8B-B14F-4D97-AF65-F5344CB8AC3E}">
        <p14:creationId xmlns:p14="http://schemas.microsoft.com/office/powerpoint/2010/main" val="35528014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u="none" dirty="0"/>
          </a:p>
        </p:txBody>
      </p:sp>
    </p:spTree>
    <p:extLst>
      <p:ext uri="{BB962C8B-B14F-4D97-AF65-F5344CB8AC3E}">
        <p14:creationId xmlns:p14="http://schemas.microsoft.com/office/powerpoint/2010/main" val="267813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u="none" strike="noStrike" dirty="0" smtClean="0">
              <a:latin typeface="+mn-lt"/>
              <a:cs typeface="Arial" panose="020B0604020202020204" pitchFamily="34" charset="0"/>
            </a:endParaRPr>
          </a:p>
        </p:txBody>
      </p:sp>
    </p:spTree>
    <p:extLst>
      <p:ext uri="{BB962C8B-B14F-4D97-AF65-F5344CB8AC3E}">
        <p14:creationId xmlns:p14="http://schemas.microsoft.com/office/powerpoint/2010/main" val="27772938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normAutofit/>
          </a:bodyPr>
          <a:lstStyle/>
          <a:p>
            <a:endParaRPr lang="en-US" dirty="0"/>
          </a:p>
        </p:txBody>
      </p:sp>
      <p:sp>
        <p:nvSpPr>
          <p:cNvPr id="100356" name="Slide Number Placeholder 3"/>
          <p:cNvSpPr>
            <a:spLocks noGrp="1"/>
          </p:cNvSpPr>
          <p:nvPr>
            <p:ph type="sldNum" sz="quarter" idx="5"/>
          </p:nvPr>
        </p:nvSpPr>
        <p:spPr>
          <a:noFill/>
        </p:spPr>
        <p:txBody>
          <a:bodyPr/>
          <a:lstStyle/>
          <a:p>
            <a:fld id="{5C306AA7-0EF7-4180-B7E1-B223BD057DA3}" type="slidenum">
              <a:rPr lang="en-US" smtClean="0"/>
              <a:pPr/>
              <a:t>128</a:t>
            </a:fld>
            <a:endParaRPr lang="en-US" dirty="0" smtClean="0"/>
          </a:p>
        </p:txBody>
      </p:sp>
    </p:spTree>
    <p:extLst>
      <p:ext uri="{BB962C8B-B14F-4D97-AF65-F5344CB8AC3E}">
        <p14:creationId xmlns:p14="http://schemas.microsoft.com/office/powerpoint/2010/main" val="34461887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80722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Tree>
    <p:extLst>
      <p:ext uri="{BB962C8B-B14F-4D97-AF65-F5344CB8AC3E}">
        <p14:creationId xmlns:p14="http://schemas.microsoft.com/office/powerpoint/2010/main" val="28368361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931411" eaLnBrk="1" hangingPunct="1">
              <a:defRPr/>
            </a:pPr>
            <a:endParaRPr lang="en-US" b="0" dirty="0" smtClean="0">
              <a:latin typeface="+mn-lt"/>
              <a:cs typeface="Arial" panose="020B0604020202020204" pitchFamily="34" charset="0"/>
            </a:endParaRPr>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116">
              <a:defRPr>
                <a:solidFill>
                  <a:schemeClr val="tx1"/>
                </a:solidFill>
                <a:latin typeface="Tahoma" pitchFamily="34" charset="0"/>
                <a:cs typeface="Arial" charset="0"/>
              </a:defRPr>
            </a:lvl1pPr>
            <a:lvl2pPr marL="752718" indent="-289508" defTabSz="944116">
              <a:defRPr>
                <a:solidFill>
                  <a:schemeClr val="tx1"/>
                </a:solidFill>
                <a:latin typeface="Tahoma" pitchFamily="34" charset="0"/>
                <a:cs typeface="Arial" charset="0"/>
              </a:defRPr>
            </a:lvl2pPr>
            <a:lvl3pPr marL="1158029" indent="-231604" defTabSz="944116">
              <a:defRPr>
                <a:solidFill>
                  <a:schemeClr val="tx1"/>
                </a:solidFill>
                <a:latin typeface="Tahoma" pitchFamily="34" charset="0"/>
                <a:cs typeface="Arial" charset="0"/>
              </a:defRPr>
            </a:lvl3pPr>
            <a:lvl4pPr marL="1621242" indent="-231604" defTabSz="944116">
              <a:defRPr>
                <a:solidFill>
                  <a:schemeClr val="tx1"/>
                </a:solidFill>
                <a:latin typeface="Tahoma" pitchFamily="34" charset="0"/>
                <a:cs typeface="Arial" charset="0"/>
              </a:defRPr>
            </a:lvl4pPr>
            <a:lvl5pPr marL="2084453" indent="-231604" defTabSz="944116">
              <a:defRPr>
                <a:solidFill>
                  <a:schemeClr val="tx1"/>
                </a:solidFill>
                <a:latin typeface="Tahoma" pitchFamily="34" charset="0"/>
                <a:cs typeface="Arial" charset="0"/>
              </a:defRPr>
            </a:lvl5pPr>
            <a:lvl6pPr marL="2547665" indent="-231604" defTabSz="944116" eaLnBrk="0" fontAlgn="base" hangingPunct="0">
              <a:spcBef>
                <a:spcPct val="0"/>
              </a:spcBef>
              <a:spcAft>
                <a:spcPct val="0"/>
              </a:spcAft>
              <a:defRPr>
                <a:solidFill>
                  <a:schemeClr val="tx1"/>
                </a:solidFill>
                <a:latin typeface="Tahoma" pitchFamily="34" charset="0"/>
                <a:cs typeface="Arial" charset="0"/>
              </a:defRPr>
            </a:lvl6pPr>
            <a:lvl7pPr marL="3010878" indent="-231604" defTabSz="944116" eaLnBrk="0" fontAlgn="base" hangingPunct="0">
              <a:spcBef>
                <a:spcPct val="0"/>
              </a:spcBef>
              <a:spcAft>
                <a:spcPct val="0"/>
              </a:spcAft>
              <a:defRPr>
                <a:solidFill>
                  <a:schemeClr val="tx1"/>
                </a:solidFill>
                <a:latin typeface="Tahoma" pitchFamily="34" charset="0"/>
                <a:cs typeface="Arial" charset="0"/>
              </a:defRPr>
            </a:lvl7pPr>
            <a:lvl8pPr marL="3474090" indent="-231604" defTabSz="944116" eaLnBrk="0" fontAlgn="base" hangingPunct="0">
              <a:spcBef>
                <a:spcPct val="0"/>
              </a:spcBef>
              <a:spcAft>
                <a:spcPct val="0"/>
              </a:spcAft>
              <a:defRPr>
                <a:solidFill>
                  <a:schemeClr val="tx1"/>
                </a:solidFill>
                <a:latin typeface="Tahoma" pitchFamily="34" charset="0"/>
                <a:cs typeface="Arial" charset="0"/>
              </a:defRPr>
            </a:lvl8pPr>
            <a:lvl9pPr marL="3937301" indent="-231604" defTabSz="944116"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srgbClr val="000000"/>
                </a:solidFill>
                <a:latin typeface="Trebuchet MS" pitchFamily="34" charset="0"/>
              </a:rPr>
              <a:pPr/>
              <a:t>131</a:t>
            </a:fld>
            <a:endParaRPr lang="en-US" dirty="0" smtClean="0">
              <a:solidFill>
                <a:srgbClr val="000000"/>
              </a:solidFill>
              <a:latin typeface="Trebuchet MS" pitchFamily="34" charset="0"/>
            </a:endParaRPr>
          </a:p>
        </p:txBody>
      </p:sp>
    </p:spTree>
    <p:extLst>
      <p:ext uri="{BB962C8B-B14F-4D97-AF65-F5344CB8AC3E}">
        <p14:creationId xmlns:p14="http://schemas.microsoft.com/office/powerpoint/2010/main" val="209807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9662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02108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6353000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1663922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6332118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4840464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3571694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9954229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2686117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6834955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7901716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864289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6959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5495956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0740429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0" y="2834640"/>
            <a:ext cx="9137877" cy="1188720"/>
          </a:xfrm>
          <a:prstGeom prst="rect">
            <a:avLst/>
          </a:prstGeom>
        </p:spPr>
        <p:txBody>
          <a:bodyPr anchor="ctr" anchorCtr="0"/>
          <a:lstStyle>
            <a:lvl1pPr algn="ctr">
              <a:defRPr sz="4500" b="1">
                <a:solidFill>
                  <a:schemeClr val="bg1"/>
                </a:solidFill>
                <a:latin typeface="+mn-lt"/>
              </a:defRPr>
            </a:lvl1pPr>
          </a:lstStyle>
          <a:p>
            <a:r>
              <a:rPr lang="en-US" smtClean="0"/>
              <a:t>Click to edit Master title style</a:t>
            </a:r>
            <a:endParaRPr lang="en-US" dirty="0"/>
          </a:p>
        </p:txBody>
      </p:sp>
      <p:sp>
        <p:nvSpPr>
          <p:cNvPr id="6" name="Slide Number Placeholder 2"/>
          <p:cNvSpPr>
            <a:spLocks noGrp="1"/>
          </p:cNvSpPr>
          <p:nvPr>
            <p:ph type="sldNum" sz="quarter" idx="10"/>
          </p:nvPr>
        </p:nvSpPr>
        <p:spPr>
          <a:xfrm>
            <a:off x="7086600" y="6477001"/>
            <a:ext cx="2057400" cy="365125"/>
          </a:xfrm>
          <a:prstGeom prst="rect">
            <a:avLst/>
          </a:prstGeom>
        </p:spPr>
        <p:txBody>
          <a:bodyPr/>
          <a:lstStyle>
            <a:lvl1pPr algn="r">
              <a:defRPr/>
            </a:lvl1pPr>
          </a:lstStyle>
          <a:p>
            <a:fld id="{05E3BE81-F9CA-4E44-90E1-8698AB9122FD}" type="slidenum">
              <a:rPr lang="en-US" smtClean="0"/>
              <a:pPr/>
              <a:t>‹#›</a:t>
            </a:fld>
            <a:endParaRPr lang="en-US" dirty="0"/>
          </a:p>
        </p:txBody>
      </p:sp>
    </p:spTree>
    <p:extLst>
      <p:ext uri="{BB962C8B-B14F-4D97-AF65-F5344CB8AC3E}">
        <p14:creationId xmlns:p14="http://schemas.microsoft.com/office/powerpoint/2010/main" val="1871146373"/>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6443662" y="2"/>
            <a:ext cx="2571751" cy="6857999"/>
          </a:xfrm>
          <a:prstGeom prst="rect">
            <a:avLst/>
          </a:prstGeom>
        </p:spPr>
        <p:txBody>
          <a:bodyPr anchor="ctr"/>
          <a:lstStyle>
            <a:lvl1pPr>
              <a:defRPr sz="2700" b="1">
                <a:solidFill>
                  <a:schemeClr val="bg1"/>
                </a:solidFill>
                <a:latin typeface="+mn-lt"/>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7144" y="57150"/>
            <a:ext cx="6329363" cy="6743700"/>
          </a:xfrm>
          <a:prstGeom prst="rect">
            <a:avLst/>
          </a:prstGeom>
        </p:spPr>
        <p:txBody>
          <a:bodyPr anchor="ctr"/>
          <a:lstStyle>
            <a:lvl1pPr>
              <a:defRPr sz="3300"/>
            </a:lvl1pPr>
            <a:lvl2pPr>
              <a:defRPr sz="3000"/>
            </a:lvl2pPr>
            <a:lvl3pPr>
              <a:defRPr sz="27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fld id="{AA540D2B-F58A-410B-B69D-E1944295FF13}" type="slidenum">
              <a:rPr lang="en-US" smtClean="0"/>
              <a:t>‹#›</a:t>
            </a:fld>
            <a:endParaRPr lang="en-US" dirty="0"/>
          </a:p>
        </p:txBody>
      </p:sp>
    </p:spTree>
    <p:extLst>
      <p:ext uri="{BB962C8B-B14F-4D97-AF65-F5344CB8AC3E}">
        <p14:creationId xmlns:p14="http://schemas.microsoft.com/office/powerpoint/2010/main" val="48362424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4513995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8308273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3134518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8625976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0" y="2834640"/>
            <a:ext cx="9137877" cy="1188720"/>
          </a:xfrm>
          <a:prstGeom prst="rect">
            <a:avLst/>
          </a:prstGeom>
        </p:spPr>
        <p:txBody>
          <a:bodyPr anchor="ctr" anchorCtr="0"/>
          <a:lstStyle>
            <a:lvl1pPr algn="ctr">
              <a:defRPr sz="4500" b="1">
                <a:solidFill>
                  <a:schemeClr val="bg1"/>
                </a:solidFill>
                <a:latin typeface="+mn-lt"/>
              </a:defRPr>
            </a:lvl1pPr>
          </a:lstStyle>
          <a:p>
            <a:r>
              <a:rPr lang="en-US" smtClean="0"/>
              <a:t>Click to edit Master title style</a:t>
            </a:r>
            <a:endParaRPr lang="en-US" dirty="0"/>
          </a:p>
        </p:txBody>
      </p:sp>
      <p:sp>
        <p:nvSpPr>
          <p:cNvPr id="6" name="Slide Number Placeholder 2"/>
          <p:cNvSpPr>
            <a:spLocks noGrp="1"/>
          </p:cNvSpPr>
          <p:nvPr>
            <p:ph type="sldNum" sz="quarter" idx="10"/>
          </p:nvPr>
        </p:nvSpPr>
        <p:spPr>
          <a:xfrm>
            <a:off x="7086600" y="6477001"/>
            <a:ext cx="2057400" cy="365125"/>
          </a:xfrm>
          <a:prstGeom prst="rect">
            <a:avLst/>
          </a:prstGeom>
        </p:spPr>
        <p:txBody>
          <a:bodyPr/>
          <a:lstStyle>
            <a:lvl1pPr algn="r">
              <a:defRPr/>
            </a:lvl1pPr>
          </a:lstStyle>
          <a:p>
            <a:fld id="{05E3BE81-F9CA-4E44-90E1-8698AB9122FD}" type="slidenum">
              <a:rPr lang="en-US" smtClean="0"/>
              <a:pPr/>
              <a:t>‹#›</a:t>
            </a:fld>
            <a:endParaRPr lang="en-US"/>
          </a:p>
        </p:txBody>
      </p:sp>
    </p:spTree>
    <p:extLst>
      <p:ext uri="{BB962C8B-B14F-4D97-AF65-F5344CB8AC3E}">
        <p14:creationId xmlns:p14="http://schemas.microsoft.com/office/powerpoint/2010/main" val="305621971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4"/>
          <p:cNvSpPr>
            <a:spLocks noGrp="1"/>
          </p:cNvSpPr>
          <p:nvPr>
            <p:ph type="body" sz="quarter" idx="11"/>
          </p:nvPr>
        </p:nvSpPr>
        <p:spPr>
          <a:xfrm>
            <a:off x="4593431" y="1207770"/>
            <a:ext cx="4543425" cy="5650230"/>
          </a:xfrm>
          <a:prstGeom prst="rect">
            <a:avLst/>
          </a:prstGeom>
        </p:spPr>
        <p:txBody>
          <a:bodyPr anchor="ctr" anchorCtr="0"/>
          <a:lstStyle>
            <a:lvl1pPr>
              <a:defRPr sz="2700"/>
            </a:lvl1pPr>
            <a:lvl2pPr>
              <a:defRPr sz="2400"/>
            </a:lvl2pPr>
            <a:lvl3pPr>
              <a:defRPr sz="21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3749" y="0"/>
            <a:ext cx="7518974" cy="1188720"/>
          </a:xfrm>
          <a:prstGeom prst="rect">
            <a:avLst/>
          </a:prstGeom>
        </p:spPr>
        <p:txBody>
          <a:bodyPr anchor="ctr" anchorCtr="0"/>
          <a:lstStyle>
            <a:lvl1pPr>
              <a:defRPr sz="2700" b="1">
                <a:solidFill>
                  <a:schemeClr val="bg1"/>
                </a:solidFill>
                <a:latin typeface="+mn-lt"/>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1" y="1188721"/>
            <a:ext cx="4543425" cy="5669280"/>
          </a:xfrm>
          <a:prstGeom prst="rect">
            <a:avLst/>
          </a:prstGeom>
        </p:spPr>
        <p:txBody>
          <a:bodyPr anchor="ctr" anchorCtr="0"/>
          <a:lstStyle>
            <a:lvl1pPr>
              <a:defRPr sz="2700"/>
            </a:lvl1pPr>
            <a:lvl2pPr>
              <a:defRPr sz="2400"/>
            </a:lvl2pPr>
            <a:lvl3pPr>
              <a:defRPr sz="21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fld id="{7F4B7846-86BB-4060-B9C2-D5D570CDE200}" type="slidenum">
              <a:rPr lang="en-US" smtClean="0"/>
              <a:t>‹#›</a:t>
            </a:fld>
            <a:endParaRPr lang="en-US"/>
          </a:p>
        </p:txBody>
      </p:sp>
    </p:spTree>
    <p:extLst>
      <p:ext uri="{BB962C8B-B14F-4D97-AF65-F5344CB8AC3E}">
        <p14:creationId xmlns:p14="http://schemas.microsoft.com/office/powerpoint/2010/main" val="36347017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0" y="2473642"/>
            <a:ext cx="9137877" cy="1188720"/>
          </a:xfrm>
          <a:prstGeom prst="rect">
            <a:avLst/>
          </a:prstGeom>
        </p:spPr>
        <p:txBody>
          <a:bodyPr anchor="ctr" anchorCtr="0"/>
          <a:lstStyle>
            <a:lvl1pPr algn="ctr">
              <a:defRPr sz="4500" b="1">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0" y="3662362"/>
            <a:ext cx="9144000" cy="3195638"/>
          </a:xfrm>
          <a:prstGeom prst="rect">
            <a:avLst/>
          </a:prstGeom>
        </p:spPr>
        <p:txBody>
          <a:bodyPr anchor="ctr" anchorCtr="0"/>
          <a:lstStyle>
            <a:lvl1pPr>
              <a:defRPr sz="3000"/>
            </a:lvl1pPr>
            <a:lvl2pPr>
              <a:defRPr sz="2700"/>
            </a:lvl2pPr>
            <a:lvl3pPr>
              <a:defRPr sz="24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pPr>
              <a:defRPr/>
            </a:pPr>
            <a:fld id="{AA9E99C5-FFB0-40BD-BBA1-D1B39E92798A}" type="slidenum">
              <a:rPr lang="en-US" smtClean="0"/>
              <a:pPr>
                <a:defRPr/>
              </a:pPr>
              <a:t>‹#›</a:t>
            </a:fld>
            <a:endParaRPr lang="en-US" dirty="0"/>
          </a:p>
        </p:txBody>
      </p:sp>
    </p:spTree>
    <p:extLst>
      <p:ext uri="{BB962C8B-B14F-4D97-AF65-F5344CB8AC3E}">
        <p14:creationId xmlns:p14="http://schemas.microsoft.com/office/powerpoint/2010/main" val="3494144800"/>
      </p:ext>
    </p:extLst>
  </p:cSld>
  <p:clrMapOvr>
    <a:masterClrMapping/>
  </p:clrMapOvr>
  <p:timing>
    <p:tnLst>
      <p:par>
        <p:cTn id="1" dur="indefinite" restart="never" nodeType="tmRoot"/>
      </p:par>
    </p:tnLst>
  </p:timing>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749" y="0"/>
            <a:ext cx="7518974" cy="1188720"/>
          </a:xfrm>
          <a:prstGeom prst="rect">
            <a:avLst/>
          </a:prstGeom>
        </p:spPr>
        <p:txBody>
          <a:bodyPr anchor="ctr" anchorCtr="0"/>
          <a:lstStyle>
            <a:lvl1pPr>
              <a:defRPr sz="2700" b="1">
                <a:solidFill>
                  <a:schemeClr val="bg1"/>
                </a:solidFill>
                <a:latin typeface="+mn-lt"/>
              </a:defRPr>
            </a:lvl1pPr>
          </a:lstStyle>
          <a:p>
            <a:r>
              <a:rPr lang="en-US" smtClean="0"/>
              <a:t>Click to edit Master title style</a:t>
            </a:r>
            <a:endParaRPr lang="en-US" dirty="0"/>
          </a:p>
        </p:txBody>
      </p:sp>
      <p:sp>
        <p:nvSpPr>
          <p:cNvPr id="4" name="Text Placeholder 4"/>
          <p:cNvSpPr>
            <a:spLocks noGrp="1"/>
          </p:cNvSpPr>
          <p:nvPr>
            <p:ph type="body" sz="quarter" idx="10"/>
          </p:nvPr>
        </p:nvSpPr>
        <p:spPr>
          <a:xfrm>
            <a:off x="1" y="1188721"/>
            <a:ext cx="9143999" cy="5669280"/>
          </a:xfrm>
          <a:prstGeom prst="rect">
            <a:avLst/>
          </a:prstGeom>
        </p:spPr>
        <p:txBody>
          <a:bodyPr anchor="ctr" anchorCtr="0"/>
          <a:lstStyle>
            <a:lvl1pPr>
              <a:defRPr sz="2700"/>
            </a:lvl1pPr>
            <a:lvl2pPr>
              <a:defRPr sz="2400"/>
            </a:lvl2pPr>
            <a:lvl3pPr>
              <a:defRPr sz="21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1"/>
          </p:nvPr>
        </p:nvSpPr>
        <p:spPr/>
        <p:txBody>
          <a:bodyPr/>
          <a:lstStyle/>
          <a:p>
            <a:fld id="{7F4B7846-86BB-4060-B9C2-D5D570CDE200}" type="slidenum">
              <a:rPr lang="en-US" smtClean="0"/>
              <a:t>‹#›</a:t>
            </a:fld>
            <a:endParaRPr lang="en-US"/>
          </a:p>
        </p:txBody>
      </p:sp>
    </p:spTree>
    <p:extLst>
      <p:ext uri="{BB962C8B-B14F-4D97-AF65-F5344CB8AC3E}">
        <p14:creationId xmlns:p14="http://schemas.microsoft.com/office/powerpoint/2010/main" val="216467094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0" y="2473642"/>
            <a:ext cx="9137877" cy="1188720"/>
          </a:xfrm>
          <a:prstGeom prst="rect">
            <a:avLst/>
          </a:prstGeom>
        </p:spPr>
        <p:txBody>
          <a:bodyPr anchor="ctr" anchorCtr="0"/>
          <a:lstStyle>
            <a:lvl1pPr algn="ctr">
              <a:defRPr sz="4500" b="1">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0" y="3662362"/>
            <a:ext cx="9144000" cy="3195638"/>
          </a:xfrm>
          <a:prstGeom prst="rect">
            <a:avLst/>
          </a:prstGeom>
        </p:spPr>
        <p:txBody>
          <a:bodyPr anchor="ctr" anchorCtr="0"/>
          <a:lstStyle>
            <a:lvl1pPr>
              <a:defRPr sz="3000"/>
            </a:lvl1pPr>
            <a:lvl2pPr>
              <a:defRPr sz="2700"/>
            </a:lvl2pPr>
            <a:lvl3pPr>
              <a:defRPr sz="24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pPr>
              <a:defRPr/>
            </a:pPr>
            <a:fld id="{AA9E99C5-FFB0-40BD-BBA1-D1B39E92798A}" type="slidenum">
              <a:rPr lang="en-US" smtClean="0"/>
              <a:pPr>
                <a:defRPr/>
              </a:pPr>
              <a:t>‹#›</a:t>
            </a:fld>
            <a:endParaRPr lang="en-US" dirty="0"/>
          </a:p>
        </p:txBody>
      </p:sp>
    </p:spTree>
    <p:extLst>
      <p:ext uri="{BB962C8B-B14F-4D97-AF65-F5344CB8AC3E}">
        <p14:creationId xmlns:p14="http://schemas.microsoft.com/office/powerpoint/2010/main" val="411906899"/>
      </p:ext>
    </p:extLst>
  </p:cSld>
  <p:clrMapOvr>
    <a:masterClrMapping/>
  </p:clrMapOvr>
  <p:timing>
    <p:tnLst>
      <p:par>
        <p:cTn id="1" dur="indefinite" restart="never" nodeType="tmRoot"/>
      </p:par>
    </p:tnLst>
  </p:timing>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364E494B-349F-4D1C-9389-F3BD0DF20ED6}" type="slidenum">
              <a:rPr lang="en-US"/>
              <a:pPr>
                <a:defRPr/>
              </a:pPr>
              <a:t>‹#›</a:t>
            </a:fld>
            <a:endParaRPr lang="en-US" dirty="0"/>
          </a:p>
        </p:txBody>
      </p:sp>
    </p:spTree>
    <p:extLst>
      <p:ext uri="{BB962C8B-B14F-4D97-AF65-F5344CB8AC3E}">
        <p14:creationId xmlns:p14="http://schemas.microsoft.com/office/powerpoint/2010/main" val="114766398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802477014"/>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3466364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9397278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362673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1405418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0" y="0"/>
            <a:ext cx="6324600" cy="1219200"/>
          </a:xfrm>
          <a:prstGeom prst="rect">
            <a:avLst/>
          </a:prstGeom>
        </p:spPr>
        <p:txBody>
          <a:bodyPr lIns="89879" tIns="44940" rIns="89879" bIns="44940" anchor="ctr"/>
          <a:lstStyle>
            <a:lvl1pPr marL="168524" indent="0" algn="l">
              <a:defRPr sz="3600" b="1"/>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lvl1pPr>
              <a:buClr>
                <a:srgbClr val="8F23B3"/>
              </a:buClr>
              <a:defRPr/>
            </a:lvl1pPr>
            <a:lvl2pPr>
              <a:buClr>
                <a:srgbClr val="8F23B3"/>
              </a:buClr>
              <a:defRPr/>
            </a:lvl2pPr>
            <a:lvl3pPr>
              <a:buClr>
                <a:srgbClr val="8F23B3"/>
              </a:buClr>
              <a:defRPr/>
            </a:lvl3pPr>
            <a:lvl4pPr>
              <a:buClr>
                <a:srgbClr val="8F23B3"/>
              </a:buClr>
              <a:defRPr/>
            </a:lvl4pPr>
            <a:lvl5pPr>
              <a:buClr>
                <a:srgbClr val="8F23B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14"/>
          </p:nvPr>
        </p:nvSpPr>
        <p:spPr/>
        <p:txBody>
          <a:bodyPr/>
          <a:lstStyle>
            <a:lvl1pPr>
              <a:defRPr/>
            </a:lvl1pPr>
          </a:lstStyle>
          <a:p>
            <a:pPr>
              <a:defRPr/>
            </a:pPr>
            <a:fld id="{5150D908-AC06-465D-8A17-3D5A5D461CCF}" type="slidenum">
              <a:rPr lang="en-US"/>
              <a:pPr>
                <a:defRPr/>
              </a:pPr>
              <a:t>‹#›</a:t>
            </a:fld>
            <a:endParaRPr lang="en-US" dirty="0"/>
          </a:p>
        </p:txBody>
      </p:sp>
    </p:spTree>
    <p:extLst>
      <p:ext uri="{BB962C8B-B14F-4D97-AF65-F5344CB8AC3E}">
        <p14:creationId xmlns:p14="http://schemas.microsoft.com/office/powerpoint/2010/main" val="409889434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3"/>
            <a:ext cx="8362950" cy="67468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1950" y="1219200"/>
            <a:ext cx="4105275"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19200"/>
            <a:ext cx="4105275"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a:lstStyle>
            <a:lvl1pPr>
              <a:defRPr/>
            </a:lvl1pPr>
          </a:lstStyle>
          <a:p>
            <a:pPr eaLnBrk="0" hangingPunct="0">
              <a:defRPr/>
            </a:pPr>
            <a:endParaRPr lang="en-US" sz="2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780689628"/>
      </p:ext>
    </p:extLst>
  </p:cSld>
  <p:clrMapOvr>
    <a:masterClrMapping/>
  </p:clrMapOvr>
  <p:transition spd="med" advClick="0">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9106401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3734693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5530588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5361708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6600607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58033502"/>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5692056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5414753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22791736"/>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65964920"/>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664935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5758852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7544298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30692219"/>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2868" y="1"/>
            <a:ext cx="2571751" cy="6857999"/>
          </a:xfrm>
          <a:prstGeom prst="rect">
            <a:avLst/>
          </a:prstGeom>
        </p:spPr>
        <p:txBody>
          <a:bodyPr anchor="ctr"/>
          <a:lstStyle>
            <a:lvl1pPr>
              <a:defRPr sz="2700" b="1">
                <a:solidFill>
                  <a:schemeClr val="bg1"/>
                </a:solidFill>
                <a:latin typeface="+mn-lt"/>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93207" y="57150"/>
            <a:ext cx="6279356" cy="6743700"/>
          </a:xfrm>
          <a:prstGeom prst="rect">
            <a:avLst/>
          </a:prstGeom>
        </p:spPr>
        <p:txBody>
          <a:bodyPr anchor="ctr"/>
          <a:lstStyle>
            <a:lvl1pPr>
              <a:defRPr sz="3300"/>
            </a:lvl1pPr>
            <a:lvl2pPr>
              <a:defRPr sz="3000"/>
            </a:lvl2pPr>
            <a:lvl3pPr>
              <a:defRPr sz="27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fld id="{A0BF883E-E3D8-4AD4-B224-B7164A6996E0}" type="slidenum">
              <a:rPr lang="en-US" smtClean="0"/>
              <a:t>‹#›</a:t>
            </a:fld>
            <a:endParaRPr lang="en-US"/>
          </a:p>
        </p:txBody>
      </p:sp>
    </p:spTree>
    <p:extLst>
      <p:ext uri="{BB962C8B-B14F-4D97-AF65-F5344CB8AC3E}">
        <p14:creationId xmlns:p14="http://schemas.microsoft.com/office/powerpoint/2010/main" val="379545315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6443662" y="2"/>
            <a:ext cx="2571751" cy="6857999"/>
          </a:xfrm>
          <a:prstGeom prst="rect">
            <a:avLst/>
          </a:prstGeom>
        </p:spPr>
        <p:txBody>
          <a:bodyPr anchor="ctr"/>
          <a:lstStyle>
            <a:lvl1pPr>
              <a:defRPr sz="2700" b="1">
                <a:solidFill>
                  <a:schemeClr val="bg1"/>
                </a:solidFill>
                <a:latin typeface="+mn-lt"/>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7144" y="57150"/>
            <a:ext cx="6329363" cy="6743700"/>
          </a:xfrm>
          <a:prstGeom prst="rect">
            <a:avLst/>
          </a:prstGeom>
        </p:spPr>
        <p:txBody>
          <a:bodyPr anchor="ctr"/>
          <a:lstStyle>
            <a:lvl1pPr>
              <a:defRPr sz="3300"/>
            </a:lvl1pPr>
            <a:lvl2pPr>
              <a:defRPr sz="3000"/>
            </a:lvl2pPr>
            <a:lvl3pPr>
              <a:defRPr sz="27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fld id="{AA540D2B-F58A-410B-B69D-E1944295FF13}" type="slidenum">
              <a:rPr lang="en-US" smtClean="0"/>
              <a:t>‹#›</a:t>
            </a:fld>
            <a:endParaRPr lang="en-US"/>
          </a:p>
        </p:txBody>
      </p:sp>
    </p:spTree>
    <p:extLst>
      <p:ext uri="{BB962C8B-B14F-4D97-AF65-F5344CB8AC3E}">
        <p14:creationId xmlns:p14="http://schemas.microsoft.com/office/powerpoint/2010/main" val="3880554666"/>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0" y="2473642"/>
            <a:ext cx="9137877" cy="1188720"/>
          </a:xfrm>
          <a:prstGeom prst="rect">
            <a:avLst/>
          </a:prstGeom>
        </p:spPr>
        <p:txBody>
          <a:bodyPr anchor="ctr" anchorCtr="0"/>
          <a:lstStyle>
            <a:lvl1pPr algn="ctr">
              <a:defRPr sz="4500" b="1">
                <a:solidFill>
                  <a:schemeClr val="bg1"/>
                </a:solidFill>
                <a:latin typeface="+mn-lt"/>
              </a:defRPr>
            </a:lvl1pPr>
          </a:lstStyle>
          <a:p>
            <a:r>
              <a:rPr lang="en-US" smtClean="0"/>
              <a:t>Click to edit Master title style</a:t>
            </a:r>
            <a:endParaRPr lang="en-US" dirty="0"/>
          </a:p>
        </p:txBody>
      </p:sp>
      <p:pic>
        <p:nvPicPr>
          <p:cNvPr id="11" name="Picture 2" descr="http://www.spokeo.com/blog/wp-content/uploads/2013/05/email-stick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343" y="4056034"/>
            <a:ext cx="3429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2366343" y="4906906"/>
            <a:ext cx="342900" cy="4572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1479" y="5757778"/>
            <a:ext cx="397764" cy="530352"/>
          </a:xfrm>
          <a:prstGeom prst="rect">
            <a:avLst/>
          </a:prstGeom>
        </p:spPr>
      </p:pic>
      <p:sp>
        <p:nvSpPr>
          <p:cNvPr id="3" name="Text Placeholder 2"/>
          <p:cNvSpPr>
            <a:spLocks noGrp="1"/>
          </p:cNvSpPr>
          <p:nvPr>
            <p:ph type="body" sz="quarter" idx="10"/>
          </p:nvPr>
        </p:nvSpPr>
        <p:spPr>
          <a:xfrm>
            <a:off x="2943226" y="3969516"/>
            <a:ext cx="4650581" cy="630237"/>
          </a:xfrm>
          <a:prstGeom prst="rect">
            <a:avLst/>
          </a:prstGeom>
        </p:spPr>
        <p:txBody>
          <a:bodyPr anchor="ctr" anchorCtr="0"/>
          <a:lstStyle>
            <a:lvl1pPr marL="0" indent="0">
              <a:buNone/>
              <a:defRPr/>
            </a:lvl1pPr>
          </a:lstStyle>
          <a:p>
            <a:pPr lvl="0"/>
            <a:r>
              <a:rPr lang="en-US" smtClean="0"/>
              <a:t>Click to edit Master text styles</a:t>
            </a:r>
          </a:p>
        </p:txBody>
      </p:sp>
      <p:sp>
        <p:nvSpPr>
          <p:cNvPr id="18" name="Text Placeholder 2"/>
          <p:cNvSpPr>
            <a:spLocks noGrp="1"/>
          </p:cNvSpPr>
          <p:nvPr>
            <p:ph type="body" sz="quarter" idx="11"/>
          </p:nvPr>
        </p:nvSpPr>
        <p:spPr>
          <a:xfrm>
            <a:off x="2943226" y="4820388"/>
            <a:ext cx="4650581" cy="630237"/>
          </a:xfrm>
          <a:prstGeom prst="rect">
            <a:avLst/>
          </a:prstGeom>
        </p:spPr>
        <p:txBody>
          <a:bodyPr anchor="ctr" anchorCtr="0"/>
          <a:lstStyle>
            <a:lvl1pPr marL="0" indent="0">
              <a:buNone/>
              <a:defRPr/>
            </a:lvl1pPr>
          </a:lstStyle>
          <a:p>
            <a:pPr lvl="0"/>
            <a:r>
              <a:rPr lang="en-US" smtClean="0"/>
              <a:t>Click to edit Master text styles</a:t>
            </a:r>
          </a:p>
        </p:txBody>
      </p:sp>
      <p:sp>
        <p:nvSpPr>
          <p:cNvPr id="19" name="Text Placeholder 2"/>
          <p:cNvSpPr>
            <a:spLocks noGrp="1"/>
          </p:cNvSpPr>
          <p:nvPr>
            <p:ph type="body" sz="quarter" idx="12"/>
          </p:nvPr>
        </p:nvSpPr>
        <p:spPr>
          <a:xfrm>
            <a:off x="2943225" y="5707836"/>
            <a:ext cx="4650581" cy="630237"/>
          </a:xfrm>
          <a:prstGeom prst="rect">
            <a:avLst/>
          </a:prstGeom>
        </p:spPr>
        <p:txBody>
          <a:bodyPr anchor="ctr" anchorCtr="0"/>
          <a:lstStyle>
            <a:lvl1pPr marL="0" indent="0">
              <a:buNone/>
              <a:defRPr/>
            </a:lvl1pPr>
          </a:lstStyle>
          <a:p>
            <a:pPr lvl="0"/>
            <a:r>
              <a:rPr lang="en-US" smtClean="0"/>
              <a:t>Click to edit Master text styles</a:t>
            </a:r>
          </a:p>
        </p:txBody>
      </p:sp>
      <p:sp>
        <p:nvSpPr>
          <p:cNvPr id="2" name="Slide Number Placeholder 1"/>
          <p:cNvSpPr>
            <a:spLocks noGrp="1"/>
          </p:cNvSpPr>
          <p:nvPr>
            <p:ph type="sldNum" sz="quarter" idx="13"/>
          </p:nvPr>
        </p:nvSpPr>
        <p:spPr/>
        <p:txBody>
          <a:bodyPr/>
          <a:lstStyle/>
          <a:p>
            <a:fld id="{EC3C0C94-042D-4B4D-BD1E-DC278B37269B}" type="slidenum">
              <a:rPr lang="en-US" smtClean="0"/>
              <a:t>‹#›</a:t>
            </a:fld>
            <a:endParaRPr lang="en-US"/>
          </a:p>
        </p:txBody>
      </p:sp>
    </p:spTree>
    <p:extLst>
      <p:ext uri="{BB962C8B-B14F-4D97-AF65-F5344CB8AC3E}">
        <p14:creationId xmlns:p14="http://schemas.microsoft.com/office/powerpoint/2010/main" val="298302033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DAA83A-167B-4B07-8565-DFC770ACD922}"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FE874A-AEC5-4266-A71F-E4EF0F6CB8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32091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6223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81775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56335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118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6467456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9061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0370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7296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126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1546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2108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59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0" y="2473642"/>
            <a:ext cx="9137877" cy="1188720"/>
          </a:xfrm>
          <a:prstGeom prst="rect">
            <a:avLst/>
          </a:prstGeom>
        </p:spPr>
        <p:txBody>
          <a:bodyPr anchor="ctr" anchorCtr="0"/>
          <a:lstStyle>
            <a:lvl1pPr algn="ctr">
              <a:defRPr sz="4500" b="1">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0" y="3662362"/>
            <a:ext cx="9144000" cy="3195638"/>
          </a:xfrm>
          <a:prstGeom prst="rect">
            <a:avLst/>
          </a:prstGeom>
        </p:spPr>
        <p:txBody>
          <a:bodyPr anchor="ctr" anchorCtr="0"/>
          <a:lstStyle>
            <a:lvl1pPr>
              <a:defRPr sz="3000"/>
            </a:lvl1pPr>
            <a:lvl2pPr>
              <a:defRPr sz="2700"/>
            </a:lvl2pPr>
            <a:lvl3pPr>
              <a:defRPr sz="24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pPr>
              <a:defRPr/>
            </a:pPr>
            <a:fld id="{AA9E99C5-FFB0-40BD-BBA1-D1B39E92798A}" type="slidenum">
              <a:rPr lang="en-US" smtClean="0"/>
              <a:pPr>
                <a:defRPr/>
              </a:pPr>
              <a:t>‹#›</a:t>
            </a:fld>
            <a:endParaRPr lang="en-US" dirty="0"/>
          </a:p>
        </p:txBody>
      </p:sp>
    </p:spTree>
    <p:extLst>
      <p:ext uri="{BB962C8B-B14F-4D97-AF65-F5344CB8AC3E}">
        <p14:creationId xmlns:p14="http://schemas.microsoft.com/office/powerpoint/2010/main" val="3494144800"/>
      </p:ext>
    </p:extLst>
  </p:cSld>
  <p:clrMapOvr>
    <a:masterClrMapping/>
  </p:clrMapOvr>
  <p:timing>
    <p:tnLst>
      <p:par>
        <p:cTn id="1" dur="indefinite" restart="never" nodeType="tmRoot"/>
      </p:par>
    </p:tnLst>
  </p:timing>
  <p:hf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91064014"/>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57588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7047137"/>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6467456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704713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2130845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3"/>
            <a:ext cx="8362950" cy="67468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1950" y="1219200"/>
            <a:ext cx="4105275"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19200"/>
            <a:ext cx="4105275"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a:lstStyle>
            <a:lvl1pPr>
              <a:defRPr/>
            </a:lvl1pPr>
          </a:lstStyle>
          <a:p>
            <a:pPr eaLnBrk="0" hangingPunct="0">
              <a:defRPr/>
            </a:pPr>
            <a:endParaRPr lang="en-US" sz="2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161051975"/>
      </p:ext>
    </p:extLst>
  </p:cSld>
  <p:clrMapOvr>
    <a:masterClrMapping/>
  </p:clrMapOvr>
  <p:transition spd="med" advClick="0">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90004040"/>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23051621"/>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0950347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811119229"/>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482309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382651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2130845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43923448"/>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2007195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8611218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20"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1" y="1036321"/>
            <a:ext cx="6589252" cy="4969193"/>
          </a:xfrm>
          <a:prstGeom prst="rect">
            <a:avLst/>
          </a:prstGeo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a:prstGeom prst="rect">
            <a:avLst/>
          </a:prstGeom>
        </p:spPr>
        <p:txBody>
          <a:bodyPr anchor="ctr" anchorCtr="0">
            <a:normAutofit/>
          </a:bodyPr>
          <a:lstStyle>
            <a:lvl1pPr marL="0" indent="0" algn="l">
              <a:buNone/>
              <a:defRPr sz="2800" b="0" i="0" spc="0">
                <a:solidFill>
                  <a:schemeClr val="tx1"/>
                </a:solidFill>
                <a:latin typeface="Museo Slab 500"/>
                <a:cs typeface="Museo Slab 50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a:prstGeom prst="rect">
            <a:avLst/>
          </a:prstGeom>
        </p:spPr>
        <p:txBody>
          <a:bodyPr tIns="0"/>
          <a:lstStyle>
            <a:lvl1pPr marL="0" indent="0">
              <a:buNone/>
              <a:defRPr sz="1800" b="0" spc="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a:prstGeom prst="rect">
            <a:avLst/>
          </a:prstGeo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0" y="6078533"/>
            <a:ext cx="1161161" cy="682117"/>
          </a:xfrm>
          <a:prstGeom prst="rect">
            <a:avLst/>
          </a:prstGeom>
        </p:spPr>
      </p:pic>
    </p:spTree>
    <p:extLst>
      <p:ext uri="{BB962C8B-B14F-4D97-AF65-F5344CB8AC3E}">
        <p14:creationId xmlns:p14="http://schemas.microsoft.com/office/powerpoint/2010/main" val="914329217"/>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a:prstGeom prst="rect">
            <a:avLst/>
          </a:prstGeom>
        </p:spPr>
        <p:txBody>
          <a:bodyPr anchor="ctr"/>
          <a:lstStyle>
            <a:lvl1pPr marL="0" indent="0" algn="ctr">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a:prstGeom prst="rect">
            <a:avLst/>
          </a:prstGeom>
        </p:spPr>
        <p:txBody>
          <a:bodyPr tIns="0"/>
          <a:lstStyle>
            <a:lvl1pPr marL="0" indent="0">
              <a:buNone/>
              <a:defRPr sz="1800" b="0" spc="0">
                <a:solidFill>
                  <a:srgbClr val="5C6670"/>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3"/>
            <a:ext cx="1913456" cy="1033590"/>
          </a:xfrm>
          <a:prstGeom prst="rect">
            <a:avLst/>
          </a:prstGeo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0" y="6078533"/>
            <a:ext cx="1161161" cy="682117"/>
          </a:xfrm>
          <a:prstGeom prst="rect">
            <a:avLst/>
          </a:prstGeom>
        </p:spPr>
      </p:pic>
    </p:spTree>
    <p:extLst>
      <p:ext uri="{BB962C8B-B14F-4D97-AF65-F5344CB8AC3E}">
        <p14:creationId xmlns:p14="http://schemas.microsoft.com/office/powerpoint/2010/main" val="991916634"/>
      </p:ext>
    </p:extLst>
  </p:cSld>
  <p:clrMapOvr>
    <a:overrideClrMapping bg1="lt1" tx1="dk1" bg2="lt2" tx2="dk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a:prstGeom prst="rect">
            <a:avLst/>
          </a:prstGeom>
        </p:spPr>
        <p:txBody>
          <a:bodyPr tIns="0"/>
          <a:lstStyle>
            <a:lvl1pPr marL="0" indent="0">
              <a:buNone/>
              <a:defRPr sz="1800" b="0" spc="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3"/>
            <a:ext cx="1913456" cy="1033590"/>
          </a:xfrm>
          <a:prstGeom prst="rect">
            <a:avLst/>
          </a:prstGeo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0" y="6078533"/>
            <a:ext cx="1161161" cy="682117"/>
          </a:xfrm>
          <a:prstGeom prst="rect">
            <a:avLst/>
          </a:prstGeom>
        </p:spPr>
      </p:pic>
    </p:spTree>
    <p:extLst>
      <p:ext uri="{BB962C8B-B14F-4D97-AF65-F5344CB8AC3E}">
        <p14:creationId xmlns:p14="http://schemas.microsoft.com/office/powerpoint/2010/main" val="4243471546"/>
      </p:ext>
    </p:extLst>
  </p:cSld>
  <p:clrMapOvr>
    <a:overrideClrMapping bg1="lt1" tx1="dk1" bg2="lt2" tx2="dk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88721"/>
            <a:ext cx="6096001" cy="4969193"/>
          </a:xfrm>
          <a:prstGeom prst="rect">
            <a:avLst/>
          </a:prstGeo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a:prstGeom prst="rect">
            <a:avLst/>
          </a:prstGeom>
        </p:spPr>
        <p:txBody>
          <a:bodyPr tIns="0"/>
          <a:lstStyle>
            <a:lvl1pPr marL="0" indent="0">
              <a:buNone/>
              <a:defRPr sz="1800" b="0" spc="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3"/>
            <a:ext cx="1913456" cy="1033590"/>
          </a:xfrm>
          <a:prstGeom prst="rect">
            <a:avLst/>
          </a:prstGeo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9" y="457200"/>
            <a:ext cx="6096001" cy="639762"/>
          </a:xfrm>
          <a:prstGeom prst="rect">
            <a:avLst/>
          </a:prstGeom>
        </p:spPr>
        <p:txBody>
          <a:bodyPr anchor="ctr" anchorCtr="0">
            <a:normAutofit/>
          </a:bodyPr>
          <a:lstStyle>
            <a:lvl1pPr marL="0" indent="0" algn="l">
              <a:buNone/>
              <a:defRPr sz="2800" b="0" i="0" spc="0">
                <a:solidFill>
                  <a:srgbClr val="45454C"/>
                </a:solidFill>
                <a:latin typeface="Museo Slab 500"/>
                <a:cs typeface="Museo Slab 50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0" y="6078533"/>
            <a:ext cx="1161161" cy="682117"/>
          </a:xfrm>
          <a:prstGeom prst="rect">
            <a:avLst/>
          </a:prstGeom>
        </p:spPr>
      </p:pic>
    </p:spTree>
    <p:extLst>
      <p:ext uri="{BB962C8B-B14F-4D97-AF65-F5344CB8AC3E}">
        <p14:creationId xmlns:p14="http://schemas.microsoft.com/office/powerpoint/2010/main" val="2847357080"/>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FD74DBD4-8DB2-4FD6-8CDB-A2B0BEE9F62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2527563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CAF06406-10E1-49C4-9F31-8F83A2CDE391}" type="slidenum">
              <a:rPr lang="en-US"/>
              <a:pPr>
                <a:defRPr/>
              </a:pPr>
              <a:t>‹#›</a:t>
            </a:fld>
            <a:endParaRPr lang="en-US" dirty="0"/>
          </a:p>
        </p:txBody>
      </p:sp>
    </p:spTree>
    <p:extLst>
      <p:ext uri="{BB962C8B-B14F-4D97-AF65-F5344CB8AC3E}">
        <p14:creationId xmlns:p14="http://schemas.microsoft.com/office/powerpoint/2010/main" val="162721318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C02509EE-D3F7-4AE2-A9B6-33147EC6B89F}" type="slidenum">
              <a:rPr lang="en-US"/>
              <a:pPr>
                <a:defRPr/>
              </a:pPr>
              <a:t>‹#›</a:t>
            </a:fld>
            <a:endParaRPr lang="en-US" dirty="0"/>
          </a:p>
        </p:txBody>
      </p:sp>
    </p:spTree>
    <p:extLst>
      <p:ext uri="{BB962C8B-B14F-4D97-AF65-F5344CB8AC3E}">
        <p14:creationId xmlns:p14="http://schemas.microsoft.com/office/powerpoint/2010/main" val="1598719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3"/>
            <a:ext cx="8362950" cy="67468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1950" y="1219200"/>
            <a:ext cx="4105275"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19200"/>
            <a:ext cx="4105275"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a:lstStyle>
            <a:lvl1pPr>
              <a:defRPr/>
            </a:lvl1pPr>
          </a:lstStyle>
          <a:p>
            <a:pPr eaLnBrk="0" hangingPunct="0">
              <a:defRPr/>
            </a:pPr>
            <a:endParaRPr lang="en-US" sz="2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161051975"/>
      </p:ext>
    </p:extLst>
  </p:cSld>
  <p:clrMapOvr>
    <a:masterClrMapping/>
  </p:clrMapOvr>
  <p:transition spd="med" advClick="0">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0" y="0"/>
            <a:ext cx="6324600" cy="1219200"/>
          </a:xfrm>
          <a:prstGeom prst="rect">
            <a:avLst/>
          </a:prstGeom>
        </p:spPr>
        <p:txBody>
          <a:bodyPr lIns="89879" tIns="44940" rIns="89879" bIns="44940" anchor="ctr"/>
          <a:lstStyle>
            <a:lvl1pPr marL="168524" indent="0" algn="l">
              <a:defRPr sz="3600" b="1"/>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lvl1pPr>
              <a:buClr>
                <a:srgbClr val="8F23B3"/>
              </a:buClr>
              <a:defRPr/>
            </a:lvl1pPr>
            <a:lvl2pPr>
              <a:buClr>
                <a:srgbClr val="8F23B3"/>
              </a:buClr>
              <a:defRPr/>
            </a:lvl2pPr>
            <a:lvl3pPr>
              <a:buClr>
                <a:srgbClr val="8F23B3"/>
              </a:buClr>
              <a:defRPr/>
            </a:lvl3pPr>
            <a:lvl4pPr>
              <a:buClr>
                <a:srgbClr val="8F23B3"/>
              </a:buClr>
              <a:defRPr/>
            </a:lvl4pPr>
            <a:lvl5pPr>
              <a:buClr>
                <a:srgbClr val="8F23B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14"/>
          </p:nvPr>
        </p:nvSpPr>
        <p:spPr/>
        <p:txBody>
          <a:bodyPr/>
          <a:lstStyle>
            <a:lvl1pPr>
              <a:defRPr/>
            </a:lvl1pPr>
          </a:lstStyle>
          <a:p>
            <a:pPr>
              <a:defRPr/>
            </a:pPr>
            <a:fld id="{5150D908-AC06-465D-8A17-3D5A5D461CCF}" type="slidenum">
              <a:rPr lang="en-US"/>
              <a:pPr>
                <a:defRPr/>
              </a:pPr>
              <a:t>‹#›</a:t>
            </a:fld>
            <a:endParaRPr lang="en-US" dirty="0"/>
          </a:p>
        </p:txBody>
      </p:sp>
    </p:spTree>
    <p:extLst>
      <p:ext uri="{BB962C8B-B14F-4D97-AF65-F5344CB8AC3E}">
        <p14:creationId xmlns:p14="http://schemas.microsoft.com/office/powerpoint/2010/main" val="36895043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900040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4478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08177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230516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095034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8111192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48230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4392344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2007195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861121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140831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CAF06406-10E1-49C4-9F31-8F83A2CDE391}" type="slidenum">
              <a:rPr lang="en-US"/>
              <a:pPr>
                <a:defRPr/>
              </a:pPr>
              <a:t>‹#›</a:t>
            </a:fld>
            <a:endParaRPr lang="en-US" dirty="0"/>
          </a:p>
        </p:txBody>
      </p:sp>
    </p:spTree>
    <p:extLst>
      <p:ext uri="{BB962C8B-B14F-4D97-AF65-F5344CB8AC3E}">
        <p14:creationId xmlns:p14="http://schemas.microsoft.com/office/powerpoint/2010/main" val="162721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C02509EE-D3F7-4AE2-A9B6-33147EC6B89F}" type="slidenum">
              <a:rPr lang="en-US"/>
              <a:pPr>
                <a:defRPr/>
              </a:pPr>
              <a:t>‹#›</a:t>
            </a:fld>
            <a:endParaRPr lang="en-US" dirty="0"/>
          </a:p>
        </p:txBody>
      </p:sp>
    </p:spTree>
    <p:extLst>
      <p:ext uri="{BB962C8B-B14F-4D97-AF65-F5344CB8AC3E}">
        <p14:creationId xmlns:p14="http://schemas.microsoft.com/office/powerpoint/2010/main" val="15987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9563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192335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70840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33047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23092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1973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5158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59777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271712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4459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48725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6118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70293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44127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1639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96829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cSld name="1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779210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26789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10510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038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9272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896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39061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6337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61841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76656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481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35355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05015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471195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20193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26118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967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
        <p:nvSpPr>
          <p:cNvPr id="6" name="Title 1"/>
          <p:cNvSpPr txBox="1">
            <a:spLocks/>
          </p:cNvSpPr>
          <p:nvPr userDrawn="1"/>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fontAlgn="auto">
              <a:spcAft>
                <a:spcPts val="0"/>
              </a:spcAft>
            </a:pPr>
            <a:r>
              <a:rPr lang="en-US" dirty="0" smtClean="0"/>
              <a:t>Click to edit Master title style</a:t>
            </a:r>
            <a:endParaRPr lang="en-US" dirty="0"/>
          </a:p>
        </p:txBody>
      </p:sp>
      <p:sp>
        <p:nvSpPr>
          <p:cNvPr id="8" name="Content Placeholder 2"/>
          <p:cNvSpPr>
            <a:spLocks noGrp="1"/>
          </p:cNvSpPr>
          <p:nvPr>
            <p:ph idx="1"/>
          </p:nvPr>
        </p:nvSpPr>
        <p:spPr>
          <a:xfrm>
            <a:off x="304800" y="1447800"/>
            <a:ext cx="8229600" cy="4525963"/>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0"/>
            <a:ext cx="9144000" cy="1371600"/>
          </a:xfrm>
          <a:prstGeom prst="rect">
            <a:avLst/>
          </a:prstGeom>
          <a:solidFill>
            <a:srgbClr val="41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304800" y="200346"/>
            <a:ext cx="8229600" cy="1143000"/>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7303709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53515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33326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6342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5600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6751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0415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22768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650009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4107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818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idx="1"/>
          </p:nvPr>
        </p:nvSpPr>
        <p:spPr>
          <a:xfrm>
            <a:off x="304800" y="1447800"/>
            <a:ext cx="8229600" cy="4525963"/>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0" y="0"/>
            <a:ext cx="9144000" cy="1371600"/>
          </a:xfrm>
          <a:prstGeom prst="rect">
            <a:avLst/>
          </a:prstGeom>
          <a:solidFill>
            <a:srgbClr val="513D75"/>
          </a:solidFill>
          <a:ln>
            <a:solidFill>
              <a:srgbClr val="513D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547296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27145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2401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01481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30649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07771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15597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61157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05275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586009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0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1126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84734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94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87158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77182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43816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40260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35331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7843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99464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0" y="2473642"/>
            <a:ext cx="9137877" cy="1188720"/>
          </a:xfrm>
          <a:prstGeom prst="rect">
            <a:avLst/>
          </a:prstGeom>
        </p:spPr>
        <p:txBody>
          <a:bodyPr anchor="ctr" anchorCtr="0"/>
          <a:lstStyle>
            <a:lvl1pPr algn="ctr">
              <a:defRPr sz="4500" b="1">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0" y="3662362"/>
            <a:ext cx="9144000" cy="3195638"/>
          </a:xfrm>
          <a:prstGeom prst="rect">
            <a:avLst/>
          </a:prstGeom>
        </p:spPr>
        <p:txBody>
          <a:bodyPr anchor="ctr" anchorCtr="0"/>
          <a:lstStyle>
            <a:lvl1pPr>
              <a:defRPr sz="3000"/>
            </a:lvl1pPr>
            <a:lvl2pPr>
              <a:defRPr sz="2700"/>
            </a:lvl2pPr>
            <a:lvl3pPr>
              <a:defRPr sz="24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pPr>
              <a:defRPr/>
            </a:pPr>
            <a:fld id="{AA9E99C5-FFB0-40BD-BBA1-D1B39E92798A}" type="slidenum">
              <a:rPr lang="en-US" smtClean="0"/>
              <a:pPr>
                <a:defRPr/>
              </a:pPr>
              <a:t>‹#›</a:t>
            </a:fld>
            <a:endParaRPr lang="en-US" dirty="0"/>
          </a:p>
        </p:txBody>
      </p:sp>
    </p:spTree>
    <p:extLst>
      <p:ext uri="{BB962C8B-B14F-4D97-AF65-F5344CB8AC3E}">
        <p14:creationId xmlns:p14="http://schemas.microsoft.com/office/powerpoint/2010/main" val="3390972800"/>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61546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4185700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364E494B-349F-4D1C-9389-F3BD0DF20ED6}" type="slidenum">
              <a:rPr lang="en-US"/>
              <a:pPr>
                <a:defRPr/>
              </a:pPr>
              <a:t>‹#›</a:t>
            </a:fld>
            <a:endParaRPr lang="en-US" dirty="0"/>
          </a:p>
        </p:txBody>
      </p:sp>
    </p:spTree>
    <p:extLst>
      <p:ext uri="{BB962C8B-B14F-4D97-AF65-F5344CB8AC3E}">
        <p14:creationId xmlns:p14="http://schemas.microsoft.com/office/powerpoint/2010/main" val="275180405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3726787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7139927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0303012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6505997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0" y="0"/>
            <a:ext cx="6324600" cy="1219200"/>
          </a:xfrm>
          <a:prstGeom prst="rect">
            <a:avLst/>
          </a:prstGeom>
        </p:spPr>
        <p:txBody>
          <a:bodyPr lIns="89879" tIns="44940" rIns="89879" bIns="44940" anchor="ctr"/>
          <a:lstStyle>
            <a:lvl1pPr marL="168524" indent="0" algn="l">
              <a:defRPr sz="3600" b="1"/>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lvl1pPr>
              <a:buClr>
                <a:srgbClr val="8F23B3"/>
              </a:buClr>
              <a:defRPr/>
            </a:lvl1pPr>
            <a:lvl2pPr>
              <a:buClr>
                <a:srgbClr val="8F23B3"/>
              </a:buClr>
              <a:defRPr/>
            </a:lvl2pPr>
            <a:lvl3pPr>
              <a:buClr>
                <a:srgbClr val="8F23B3"/>
              </a:buClr>
              <a:defRPr/>
            </a:lvl3pPr>
            <a:lvl4pPr>
              <a:buClr>
                <a:srgbClr val="8F23B3"/>
              </a:buClr>
              <a:defRPr/>
            </a:lvl4pPr>
            <a:lvl5pPr>
              <a:buClr>
                <a:srgbClr val="8F23B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14"/>
          </p:nvPr>
        </p:nvSpPr>
        <p:spPr/>
        <p:txBody>
          <a:bodyPr/>
          <a:lstStyle>
            <a:lvl1pPr>
              <a:defRPr/>
            </a:lvl1pPr>
          </a:lstStyle>
          <a:p>
            <a:pPr>
              <a:defRPr/>
            </a:pPr>
            <a:fld id="{5150D908-AC06-465D-8A17-3D5A5D461CCF}" type="slidenum">
              <a:rPr lang="en-US"/>
              <a:pPr>
                <a:defRPr/>
              </a:pPr>
              <a:t>‹#›</a:t>
            </a:fld>
            <a:endParaRPr lang="en-US" dirty="0"/>
          </a:p>
        </p:txBody>
      </p:sp>
    </p:spTree>
    <p:extLst>
      <p:ext uri="{BB962C8B-B14F-4D97-AF65-F5344CB8AC3E}">
        <p14:creationId xmlns:p14="http://schemas.microsoft.com/office/powerpoint/2010/main" val="26936854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3"/>
            <a:ext cx="8362950" cy="67468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1950" y="1219200"/>
            <a:ext cx="4105275"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19200"/>
            <a:ext cx="4105275"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a:lstStyle>
            <a:lvl1pPr>
              <a:defRPr/>
            </a:lvl1pPr>
          </a:lstStyle>
          <a:p>
            <a:pPr eaLnBrk="0" hangingPunct="0">
              <a:defRPr/>
            </a:pPr>
            <a:endParaRPr lang="en-US" sz="2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939592519"/>
      </p:ext>
    </p:extLst>
  </p:cSld>
  <p:clrMapOvr>
    <a:masterClrMapping/>
  </p:clrMapOvr>
  <p:transition spd="med" advClick="0">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56827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480955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16.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image" Target="../media/image3.png"/><Relationship Id="rId5" Type="http://schemas.openxmlformats.org/officeDocument/2006/relationships/theme" Target="../theme/theme10.xml"/><Relationship Id="rId4"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image" Target="../media/image8.png"/><Relationship Id="rId3" Type="http://schemas.openxmlformats.org/officeDocument/2006/relationships/slideLayout" Target="../slideLayouts/slideLayout121.xml"/><Relationship Id="rId21" Type="http://schemas.openxmlformats.org/officeDocument/2006/relationships/slideLayout" Target="../slideLayouts/slideLayout139.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image" Target="../media/image3.png"/><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theme" Target="../theme/theme12.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4.xml"/><Relationship Id="rId1"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5.xml"/><Relationship Id="rId1" Type="http://schemas.openxmlformats.org/officeDocument/2006/relationships/slideLayout" Target="../slideLayouts/slideLayout14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4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32" Type="http://schemas.openxmlformats.org/officeDocument/2006/relationships/theme" Target="../theme/theme17.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31" Type="http://schemas.openxmlformats.org/officeDocument/2006/relationships/slideLayout" Target="../slideLayouts/slideLayout176.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slideLayout" Target="../slideLayouts/slideLayout175.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image" Target="../media/image13.jpeg"/><Relationship Id="rId5" Type="http://schemas.openxmlformats.org/officeDocument/2006/relationships/theme" Target="../theme/theme18.xml"/><Relationship Id="rId4"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2.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3.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4.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5.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image" Target="../media/image3.png"/><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theme" Target="../theme/theme6.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1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theme" Target="../theme/theme9.xml"/><Relationship Id="rId5" Type="http://schemas.openxmlformats.org/officeDocument/2006/relationships/image" Target="../media/image7.png"/><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ea typeface="+mn-ea"/>
              </a:rPr>
              <a:pPr fontAlgn="auto">
                <a:spcBef>
                  <a:spcPts val="0"/>
                </a:spcBef>
                <a:spcAft>
                  <a:spcPts val="0"/>
                </a:spcAft>
              </a:pPr>
              <a:t>‹#›</a:t>
            </a:fld>
            <a:endParaRPr lang="en-US" dirty="0" smtClean="0">
              <a:solidFill>
                <a:prstClr val="black">
                  <a:tint val="75000"/>
                </a:prstClr>
              </a:solidFill>
              <a:latin typeface="Calibri"/>
              <a:ea typeface="+mn-ea"/>
            </a:endParaRPr>
          </a:p>
        </p:txBody>
      </p:sp>
    </p:spTree>
    <p:extLst>
      <p:ext uri="{BB962C8B-B14F-4D97-AF65-F5344CB8AC3E}">
        <p14:creationId xmlns:p14="http://schemas.microsoft.com/office/powerpoint/2010/main" val="746222034"/>
      </p:ext>
    </p:extLst>
  </p:cSld>
  <p:clrMap bg1="lt1" tx1="dk1" bg2="lt2" tx2="dk2" accent1="accent1" accent2="accent2" accent3="accent3" accent4="accent4" accent5="accent5" accent6="accent6" hlink="hlink" folHlink="folHlink"/>
  <p:sldLayoutIdLst>
    <p:sldLayoutId id="2147485189" r:id="rId1"/>
    <p:sldLayoutId id="2147485190" r:id="rId2"/>
    <p:sldLayoutId id="2147485191" r:id="rId3"/>
    <p:sldLayoutId id="2147485192" r:id="rId4"/>
    <p:sldLayoutId id="2147485193" r:id="rId5"/>
    <p:sldLayoutId id="2147485194" r:id="rId6"/>
    <p:sldLayoutId id="2147485195" r:id="rId7"/>
    <p:sldLayoutId id="2147485196" r:id="rId8"/>
    <p:sldLayoutId id="2147485197" r:id="rId9"/>
    <p:sldLayoutId id="2147485198" r:id="rId10"/>
    <p:sldLayoutId id="2147485199" r:id="rId11"/>
    <p:sldLayoutId id="2147485417" r:id="rId12"/>
    <p:sldLayoutId id="2147485418" r:id="rId13"/>
    <p:sldLayoutId id="2147485419" r:id="rId14"/>
    <p:sldLayoutId id="2147485420" r:id="rId15"/>
    <p:sldLayoutId id="2147485421" r:id="rId16"/>
    <p:sldLayoutId id="2147485422" r:id="rId17"/>
    <p:sldLayoutId id="2147485423" r:id="rId18"/>
    <p:sldLayoutId id="2147485424" r:id="rId19"/>
    <p:sldLayoutId id="2147485425" r:id="rId20"/>
    <p:sldLayoutId id="2147485430" r:id="rId21"/>
    <p:sldLayoutId id="2147485431" r:id="rId22"/>
    <p:sldLayoutId id="2147485435" r:id="rId23"/>
    <p:sldLayoutId id="2147485437" r:id="rId24"/>
    <p:sldLayoutId id="2147485438" r:id="rId25"/>
    <p:sldLayoutId id="2147485439" r:id="rId26"/>
    <p:sldLayoutId id="2147485469" r:id="rId27"/>
    <p:sldLayoutId id="2147485074" r:id="rId28"/>
    <p:sldLayoutId id="2147485075" r:id="rId29"/>
    <p:sldLayoutId id="2147485022" r:id="rId30"/>
    <p:sldLayoutId id="2147485023" r:id="rId31"/>
    <p:sldLayoutId id="2147485024" r:id="rId32"/>
    <p:sldLayoutId id="2147485025" r:id="rId33"/>
    <p:sldLayoutId id="2147485026" r:id="rId34"/>
    <p:sldLayoutId id="2147485027" r:id="rId35"/>
    <p:sldLayoutId id="2147485028" r:id="rId36"/>
    <p:sldLayoutId id="2147485029" r:id="rId37"/>
    <p:sldLayoutId id="2147485030" r:id="rId38"/>
    <p:sldLayoutId id="2147485031" r:id="rId39"/>
    <p:sldLayoutId id="2147485032" r:id="rId40"/>
    <p:sldLayoutId id="2147485033" r:id="rId41"/>
    <p:sldLayoutId id="2147485040" r:id="rId42"/>
    <p:sldLayoutId id="2147485041" r:id="rId43"/>
    <p:sldLayoutId id="2147485511" r:id="rId4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3657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4091" y="367664"/>
            <a:ext cx="1941531" cy="631915"/>
          </a:xfrm>
          <a:prstGeom prst="rect">
            <a:avLst/>
          </a:prstGeom>
        </p:spPr>
      </p:pic>
      <p:sp>
        <p:nvSpPr>
          <p:cNvPr id="2" name="Slide Number Placeholder 1"/>
          <p:cNvSpPr>
            <a:spLocks noGrp="1"/>
          </p:cNvSpPr>
          <p:nvPr>
            <p:ph type="sldNum" sz="quarter" idx="4"/>
          </p:nvPr>
        </p:nvSpPr>
        <p:spPr>
          <a:xfrm>
            <a:off x="7086600" y="647291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1906E3D-E835-4827-99B4-BDB940D683F0}" type="slidenum">
              <a:rPr lang="en-US" smtClean="0"/>
              <a:pPr>
                <a:defRPr/>
              </a:pPr>
              <a:t>‹#›</a:t>
            </a:fld>
            <a:endParaRPr lang="en-US" dirty="0"/>
          </a:p>
        </p:txBody>
      </p:sp>
    </p:spTree>
    <p:extLst>
      <p:ext uri="{BB962C8B-B14F-4D97-AF65-F5344CB8AC3E}">
        <p14:creationId xmlns:p14="http://schemas.microsoft.com/office/powerpoint/2010/main" val="1585626759"/>
      </p:ext>
    </p:extLst>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 id="2147485375" r:id="rId4"/>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500" y="235962"/>
            <a:ext cx="1404727" cy="457200"/>
          </a:xfrm>
          <a:prstGeom prst="rect">
            <a:avLst/>
          </a:prstGeom>
        </p:spPr>
      </p:pic>
      <p:sp>
        <p:nvSpPr>
          <p:cNvPr id="8" name="Rectangle 7"/>
          <p:cNvSpPr/>
          <p:nvPr/>
        </p:nvSpPr>
        <p:spPr>
          <a:xfrm>
            <a:off x="0" y="2057400"/>
            <a:ext cx="9144000" cy="27432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4"/>
          </p:nvPr>
        </p:nvSpPr>
        <p:spPr>
          <a:xfrm>
            <a:off x="7086600" y="6492876"/>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826071-72C0-4C80-A40E-4FAEA504EDE1}" type="slidenum">
              <a:rPr lang="en-US" smtClean="0"/>
              <a:t>‹#›</a:t>
            </a:fld>
            <a:endParaRPr lang="en-US" dirty="0"/>
          </a:p>
        </p:txBody>
      </p:sp>
    </p:spTree>
    <p:extLst>
      <p:ext uri="{BB962C8B-B14F-4D97-AF65-F5344CB8AC3E}">
        <p14:creationId xmlns:p14="http://schemas.microsoft.com/office/powerpoint/2010/main" val="2222743802"/>
      </p:ext>
    </p:extLst>
  </p:cSld>
  <p:clrMap bg1="lt1" tx1="dk1" bg2="lt2" tx2="dk2" accent1="accent1" accent2="accent2" accent3="accent3" accent4="accent4" accent5="accent5" accent6="accent6" hlink="hlink" folHlink="folHlink"/>
  <p:sldLayoutIdLst>
    <p:sldLayoutId id="2147485386" r:id="rId1"/>
  </p:sldLayoutIdLst>
  <p:timing>
    <p:tnLst>
      <p:par>
        <p:cTn id="1" dur="indefinite" restart="never" nodeType="tmRoot"/>
      </p:par>
    </p:tnLst>
  </p:timing>
  <p:hf hdr="0" ftr="0" dt="0"/>
  <p:txStyles>
    <p:titleStyle>
      <a:lvl1pPr algn="ctr" defTabSz="685800" rtl="0" eaLnBrk="1" latinLnBrk="0" hangingPunct="1">
        <a:lnSpc>
          <a:spcPct val="90000"/>
        </a:lnSpc>
        <a:spcBef>
          <a:spcPct val="0"/>
        </a:spcBef>
        <a:buNone/>
        <a:defRPr sz="45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594091" y="367664"/>
            <a:ext cx="1941531" cy="631915"/>
          </a:xfrm>
          <a:prstGeom prst="rect">
            <a:avLst/>
          </a:prstGeom>
        </p:spPr>
      </p:pic>
      <p:sp>
        <p:nvSpPr>
          <p:cNvPr id="13" name="Title 1"/>
          <p:cNvSpPr txBox="1">
            <a:spLocks/>
          </p:cNvSpPr>
          <p:nvPr/>
        </p:nvSpPr>
        <p:spPr>
          <a:xfrm>
            <a:off x="0" y="0"/>
            <a:ext cx="9144000" cy="1188720"/>
          </a:xfrm>
          <a:prstGeom prst="rect">
            <a:avLst/>
          </a:prstGeom>
          <a:solidFill>
            <a:srgbClr val="513D75"/>
          </a:solidFill>
        </p:spPr>
        <p:txBody>
          <a:bodyPr anchor="ctr" anchorCtr="0"/>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endParaRPr lang="en-US" sz="2700" dirty="0"/>
          </a:p>
        </p:txBody>
      </p:sp>
      <p:pic>
        <p:nvPicPr>
          <p:cNvPr id="14" name="Picture 1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565231" y="365760"/>
            <a:ext cx="1404726" cy="457200"/>
          </a:xfrm>
          <a:prstGeom prst="rect">
            <a:avLst/>
          </a:prstGeom>
        </p:spPr>
      </p:pic>
      <p:sp>
        <p:nvSpPr>
          <p:cNvPr id="2" name="Slide Number Placeholder 1"/>
          <p:cNvSpPr>
            <a:spLocks noGrp="1"/>
          </p:cNvSpPr>
          <p:nvPr>
            <p:ph type="sldNum" sz="quarter" idx="4"/>
          </p:nvPr>
        </p:nvSpPr>
        <p:spPr>
          <a:xfrm>
            <a:off x="7086600" y="648924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4B7846-86BB-4060-B9C2-D5D570CDE200}" type="slidenum">
              <a:rPr lang="en-US" smtClean="0"/>
              <a:t>‹#›</a:t>
            </a:fld>
            <a:endParaRPr lang="en-US" dirty="0"/>
          </a:p>
        </p:txBody>
      </p:sp>
    </p:spTree>
    <p:extLst>
      <p:ext uri="{BB962C8B-B14F-4D97-AF65-F5344CB8AC3E}">
        <p14:creationId xmlns:p14="http://schemas.microsoft.com/office/powerpoint/2010/main" val="784903819"/>
      </p:ext>
    </p:extLst>
  </p:cSld>
  <p:clrMap bg1="lt1" tx1="dk1" bg2="lt2" tx2="dk2" accent1="accent1" accent2="accent2" accent3="accent3" accent4="accent4" accent5="accent5" accent6="accent6" hlink="hlink" folHlink="folHlink"/>
  <p:sldLayoutIdLst>
    <p:sldLayoutId id="2147485388" r:id="rId1"/>
    <p:sldLayoutId id="2147485389" r:id="rId2"/>
    <p:sldLayoutId id="2147485396" r:id="rId3"/>
    <p:sldLayoutId id="2147485397" r:id="rId4"/>
    <p:sldLayoutId id="2147485398" r:id="rId5"/>
    <p:sldLayoutId id="2147485399" r:id="rId6"/>
    <p:sldLayoutId id="2147485400" r:id="rId7"/>
    <p:sldLayoutId id="2147485401" r:id="rId8"/>
    <p:sldLayoutId id="2147485402" r:id="rId9"/>
    <p:sldLayoutId id="2147485403" r:id="rId10"/>
    <p:sldLayoutId id="2147485404" r:id="rId11"/>
    <p:sldLayoutId id="2147485405" r:id="rId12"/>
    <p:sldLayoutId id="2147485406" r:id="rId13"/>
    <p:sldLayoutId id="2147485407" r:id="rId14"/>
    <p:sldLayoutId id="2147485408" r:id="rId15"/>
    <p:sldLayoutId id="2147485409" r:id="rId16"/>
    <p:sldLayoutId id="2147485410" r:id="rId17"/>
    <p:sldLayoutId id="2147485411" r:id="rId18"/>
    <p:sldLayoutId id="2147485412" r:id="rId19"/>
    <p:sldLayoutId id="2147485413" r:id="rId20"/>
    <p:sldLayoutId id="2147485414" r:id="rId21"/>
    <p:sldLayoutId id="2147485415" r:id="rId22"/>
    <p:sldLayoutId id="2147485416" r:id="rId2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500" y="235962"/>
            <a:ext cx="1404727" cy="457200"/>
          </a:xfrm>
          <a:prstGeom prst="rect">
            <a:avLst/>
          </a:prstGeom>
        </p:spPr>
      </p:pic>
      <p:sp>
        <p:nvSpPr>
          <p:cNvPr id="10" name="Title 1"/>
          <p:cNvSpPr txBox="1">
            <a:spLocks/>
          </p:cNvSpPr>
          <p:nvPr/>
        </p:nvSpPr>
        <p:spPr>
          <a:xfrm>
            <a:off x="0" y="1"/>
            <a:ext cx="2743200" cy="6852639"/>
          </a:xfrm>
          <a:prstGeom prst="rect">
            <a:avLst/>
          </a:prstGeom>
          <a:solidFill>
            <a:srgbClr val="513D75"/>
          </a:solidFill>
        </p:spPr>
        <p:txBody>
          <a:bodyPr anchor="ctr" anchorCtr="0"/>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endParaRPr lang="en-US" sz="2700" dirty="0"/>
          </a:p>
        </p:txBody>
      </p:sp>
      <p:sp>
        <p:nvSpPr>
          <p:cNvPr id="2" name="Slide Number Placeholder 1"/>
          <p:cNvSpPr>
            <a:spLocks noGrp="1"/>
          </p:cNvSpPr>
          <p:nvPr>
            <p:ph type="sldNum" sz="quarter" idx="4"/>
          </p:nvPr>
        </p:nvSpPr>
        <p:spPr>
          <a:xfrm>
            <a:off x="7086600" y="648751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BF883E-E3D8-4AD4-B224-B7164A6996E0}" type="slidenum">
              <a:rPr lang="en-US" smtClean="0"/>
              <a:t>‹#›</a:t>
            </a:fld>
            <a:endParaRPr lang="en-US" dirty="0"/>
          </a:p>
        </p:txBody>
      </p:sp>
    </p:spTree>
    <p:extLst>
      <p:ext uri="{BB962C8B-B14F-4D97-AF65-F5344CB8AC3E}">
        <p14:creationId xmlns:p14="http://schemas.microsoft.com/office/powerpoint/2010/main" val="2768145310"/>
      </p:ext>
    </p:extLst>
  </p:cSld>
  <p:clrMap bg1="lt1" tx1="dk1" bg2="lt2" tx2="dk2" accent1="accent1" accent2="accent2" accent3="accent3" accent4="accent4" accent5="accent5" accent6="accent6" hlink="hlink" folHlink="folHlink"/>
  <p:sldLayoutIdLst>
    <p:sldLayoutId id="2147485391" r:id="rId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81" y="6218237"/>
            <a:ext cx="1404727" cy="457200"/>
          </a:xfrm>
          <a:prstGeom prst="rect">
            <a:avLst/>
          </a:prstGeom>
        </p:spPr>
      </p:pic>
      <p:sp>
        <p:nvSpPr>
          <p:cNvPr id="14" name="Title 1"/>
          <p:cNvSpPr txBox="1">
            <a:spLocks/>
          </p:cNvSpPr>
          <p:nvPr/>
        </p:nvSpPr>
        <p:spPr>
          <a:xfrm>
            <a:off x="6400800" y="1"/>
            <a:ext cx="2743200" cy="6852639"/>
          </a:xfrm>
          <a:prstGeom prst="rect">
            <a:avLst/>
          </a:prstGeom>
          <a:solidFill>
            <a:srgbClr val="513D75"/>
          </a:solidFill>
        </p:spPr>
        <p:txBody>
          <a:bodyPr anchor="ctr" anchorCtr="0"/>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endParaRPr lang="en-US" sz="2700" dirty="0"/>
          </a:p>
        </p:txBody>
      </p:sp>
      <p:sp>
        <p:nvSpPr>
          <p:cNvPr id="2" name="Slide Number Placeholder 1"/>
          <p:cNvSpPr>
            <a:spLocks noGrp="1"/>
          </p:cNvSpPr>
          <p:nvPr>
            <p:ph type="sldNum" sz="quarter" idx="4"/>
          </p:nvPr>
        </p:nvSpPr>
        <p:spPr>
          <a:xfrm>
            <a:off x="7086600" y="6483886"/>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540D2B-F58A-410B-B69D-E1944295FF13}" type="slidenum">
              <a:rPr lang="en-US" smtClean="0"/>
              <a:t>‹#›</a:t>
            </a:fld>
            <a:endParaRPr lang="en-US" dirty="0"/>
          </a:p>
        </p:txBody>
      </p:sp>
    </p:spTree>
    <p:extLst>
      <p:ext uri="{BB962C8B-B14F-4D97-AF65-F5344CB8AC3E}">
        <p14:creationId xmlns:p14="http://schemas.microsoft.com/office/powerpoint/2010/main" val="3405303346"/>
      </p:ext>
    </p:extLst>
  </p:cSld>
  <p:clrMap bg1="lt1" tx1="dk1" bg2="lt2" tx2="dk2" accent1="accent1" accent2="accent2" accent3="accent3" accent4="accent4" accent5="accent5" accent6="accent6" hlink="hlink" folHlink="folHlink"/>
  <p:sldLayoutIdLst>
    <p:sldLayoutId id="2147485393" r:id="rId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3657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4091" y="367664"/>
            <a:ext cx="1941531" cy="631915"/>
          </a:xfrm>
          <a:prstGeom prst="rect">
            <a:avLst/>
          </a:prstGeom>
        </p:spPr>
      </p:pic>
      <p:pic>
        <p:nvPicPr>
          <p:cNvPr id="11" name="Picture 2" descr="http://www.spokeo.com/blog/wp-content/uploads/2013/05/email-stick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6343" y="4056034"/>
            <a:ext cx="3429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2366343" y="4906906"/>
            <a:ext cx="342900" cy="4572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1479" y="5757778"/>
            <a:ext cx="397764" cy="530352"/>
          </a:xfrm>
          <a:prstGeom prst="rect">
            <a:avLst/>
          </a:prstGeom>
        </p:spPr>
      </p:pic>
      <p:sp>
        <p:nvSpPr>
          <p:cNvPr id="2" name="Slide Number Placeholder 1"/>
          <p:cNvSpPr>
            <a:spLocks noGrp="1"/>
          </p:cNvSpPr>
          <p:nvPr>
            <p:ph type="sldNum" sz="quarter" idx="4"/>
          </p:nvPr>
        </p:nvSpPr>
        <p:spPr>
          <a:xfrm>
            <a:off x="7086600" y="648924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3C0C94-042D-4B4D-BD1E-DC278B37269B}" type="slidenum">
              <a:rPr lang="en-US" smtClean="0"/>
              <a:t>‹#›</a:t>
            </a:fld>
            <a:endParaRPr lang="en-US" dirty="0"/>
          </a:p>
        </p:txBody>
      </p:sp>
    </p:spTree>
    <p:extLst>
      <p:ext uri="{BB962C8B-B14F-4D97-AF65-F5344CB8AC3E}">
        <p14:creationId xmlns:p14="http://schemas.microsoft.com/office/powerpoint/2010/main" val="2749925587"/>
      </p:ext>
    </p:extLst>
  </p:cSld>
  <p:clrMap bg1="lt1" tx1="dk1" bg2="lt2" tx2="dk2" accent1="accent1" accent2="accent2" accent3="accent3" accent4="accent4" accent5="accent5" accent6="accent6" hlink="hlink" folHlink="folHlink"/>
  <p:sldLayoutIdLst>
    <p:sldLayoutId id="2147485395" r:id="rId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5DAA83A-167B-4B07-8565-DFC770ACD922}" type="datetimeFigureOut">
              <a:rPr lang="en-US" smtClean="0">
                <a:solidFill>
                  <a:prstClr val="black">
                    <a:tint val="75000"/>
                  </a:prstClr>
                </a:solidFill>
                <a:latin typeface="Calibri" panose="020F0502020204030204"/>
                <a:ea typeface="+mn-ea"/>
              </a:rPr>
              <a:pPr fontAlgn="auto">
                <a:spcBef>
                  <a:spcPts val="0"/>
                </a:spcBef>
                <a:spcAft>
                  <a:spcPts val="0"/>
                </a:spcAft>
              </a:pPr>
              <a:t>12/1/2016</a:t>
            </a:fld>
            <a:endParaRPr lang="en-US" dirty="0">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7FE874A-AEC5-4266-A71F-E4EF0F6CB8C6}" type="slidenum">
              <a:rPr lang="en-US" smtClean="0">
                <a:solidFill>
                  <a:prstClr val="black">
                    <a:tint val="75000"/>
                  </a:prstClr>
                </a:solidFill>
                <a:latin typeface="Calibri" panose="020F0502020204030204"/>
                <a:ea typeface="+mn-ea"/>
              </a:rPr>
              <a:pPr fontAlgn="auto">
                <a:spcBef>
                  <a:spcPts val="0"/>
                </a:spcBef>
                <a:spcAft>
                  <a:spcPts val="0"/>
                </a:spcAft>
              </a:pPr>
              <a:t>‹#›</a:t>
            </a:fld>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48215462"/>
      </p:ext>
    </p:extLst>
  </p:cSld>
  <p:clrMap bg1="lt1" tx1="dk1" bg2="lt2" tx2="dk2" accent1="accent1" accent2="accent2" accent3="accent3" accent4="accent4" accent5="accent5" accent6="accent6" hlink="hlink" folHlink="folHlink"/>
  <p:sldLayoutIdLst>
    <p:sldLayoutId id="214748547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ea typeface="+mn-ea"/>
              </a:rPr>
              <a:pPr fontAlgn="auto">
                <a:spcBef>
                  <a:spcPts val="0"/>
                </a:spcBef>
                <a:spcAft>
                  <a:spcPts val="0"/>
                </a:spcAft>
              </a:pPr>
              <a:t>‹#›</a:t>
            </a:fld>
            <a:endParaRPr lang="en-US" dirty="0" smtClean="0">
              <a:solidFill>
                <a:prstClr val="black">
                  <a:tint val="75000"/>
                </a:prstClr>
              </a:solidFill>
              <a:latin typeface="Calibri"/>
              <a:ea typeface="+mn-ea"/>
            </a:endParaRPr>
          </a:p>
        </p:txBody>
      </p:sp>
    </p:spTree>
    <p:extLst>
      <p:ext uri="{BB962C8B-B14F-4D97-AF65-F5344CB8AC3E}">
        <p14:creationId xmlns:p14="http://schemas.microsoft.com/office/powerpoint/2010/main" val="746222034"/>
      </p:ext>
    </p:extLst>
  </p:cSld>
  <p:clrMap bg1="lt1" tx1="dk1" bg2="lt2" tx2="dk2" accent1="accent1" accent2="accent2" accent3="accent3" accent4="accent4" accent5="accent5" accent6="accent6" hlink="hlink" folHlink="folHlink"/>
  <p:sldLayoutIdLst>
    <p:sldLayoutId id="2147485475" r:id="rId1"/>
    <p:sldLayoutId id="2147485476" r:id="rId2"/>
    <p:sldLayoutId id="2147485477" r:id="rId3"/>
    <p:sldLayoutId id="2147485478" r:id="rId4"/>
    <p:sldLayoutId id="2147485479" r:id="rId5"/>
    <p:sldLayoutId id="2147485480" r:id="rId6"/>
    <p:sldLayoutId id="2147485481" r:id="rId7"/>
    <p:sldLayoutId id="2147485482" r:id="rId8"/>
    <p:sldLayoutId id="2147485483" r:id="rId9"/>
    <p:sldLayoutId id="2147485484" r:id="rId10"/>
    <p:sldLayoutId id="2147485485" r:id="rId11"/>
    <p:sldLayoutId id="2147485486" r:id="rId12"/>
    <p:sldLayoutId id="2147485487" r:id="rId13"/>
    <p:sldLayoutId id="2147485488" r:id="rId14"/>
    <p:sldLayoutId id="2147485489" r:id="rId15"/>
    <p:sldLayoutId id="2147485490" r:id="rId16"/>
    <p:sldLayoutId id="2147485491" r:id="rId17"/>
    <p:sldLayoutId id="2147485492" r:id="rId18"/>
    <p:sldLayoutId id="2147485493" r:id="rId19"/>
    <p:sldLayoutId id="2147485494" r:id="rId20"/>
    <p:sldLayoutId id="2147485495" r:id="rId21"/>
    <p:sldLayoutId id="2147485496" r:id="rId22"/>
    <p:sldLayoutId id="2147485497" r:id="rId23"/>
    <p:sldLayoutId id="2147485498" r:id="rId24"/>
    <p:sldLayoutId id="2147485499" r:id="rId25"/>
    <p:sldLayoutId id="2147485500" r:id="rId26"/>
    <p:sldLayoutId id="2147485501" r:id="rId27"/>
    <p:sldLayoutId id="2147485502" r:id="rId28"/>
    <p:sldLayoutId id="2147485503" r:id="rId29"/>
    <p:sldLayoutId id="2147485504" r:id="rId30"/>
    <p:sldLayoutId id="2147485505" r:id="rId3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6" cstate="print"/>
          <a:srcRect l="63492" r="5597"/>
          <a:stretch>
            <a:fillRect/>
          </a:stretch>
        </p:blipFill>
        <p:spPr bwMode="auto">
          <a:xfrm>
            <a:off x="0" y="0"/>
            <a:ext cx="2819400" cy="1216025"/>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ea typeface="ＭＳ Ｐゴシック" pitchFamily="34" charset="-128"/>
                <a:cs typeface="+mn-cs"/>
              </a:defRPr>
            </a:lvl1pPr>
          </a:lstStyle>
          <a:p>
            <a:pPr>
              <a:defRPr/>
            </a:pPr>
            <a:fld id="{4FB0F36C-5B35-4AAF-AD8F-B62BDC3EFFF1}" type="slidenum">
              <a:rPr lang="en-US"/>
              <a:pPr>
                <a:defRPr/>
              </a:pPr>
              <a:t>‹#›</a:t>
            </a:fld>
            <a:endParaRPr lang="en-US" dirty="0"/>
          </a:p>
        </p:txBody>
      </p:sp>
    </p:spTree>
    <p:extLst>
      <p:ext uri="{BB962C8B-B14F-4D97-AF65-F5344CB8AC3E}">
        <p14:creationId xmlns:p14="http://schemas.microsoft.com/office/powerpoint/2010/main" val="667101097"/>
      </p:ext>
    </p:extLst>
  </p:cSld>
  <p:clrMap bg1="lt1" tx1="dk1" bg2="lt2" tx2="dk2" accent1="accent1" accent2="accent2" accent3="accent3" accent4="accent4" accent5="accent5" accent6="accent6" hlink="hlink" folHlink="folHlink"/>
  <p:sldLayoutIdLst>
    <p:sldLayoutId id="2147485507" r:id="rId1"/>
    <p:sldLayoutId id="2147485508" r:id="rId2"/>
    <p:sldLayoutId id="2147485509" r:id="rId3"/>
    <p:sldLayoutId id="2147485510"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rPr>
              <a:pPr fontAlgn="auto">
                <a:spcBef>
                  <a:spcPts val="0"/>
                </a:spcBef>
                <a:spcAft>
                  <a:spcPts val="0"/>
                </a:spcAft>
              </a:pPr>
              <a:t>‹#›</a:t>
            </a:fld>
            <a:endParaRPr lang="en-US" dirty="0" smtClean="0">
              <a:solidFill>
                <a:prstClr val="black">
                  <a:tint val="75000"/>
                </a:prstClr>
              </a:solidFill>
              <a:latin typeface="Calibri"/>
            </a:endParaRPr>
          </a:p>
        </p:txBody>
      </p:sp>
    </p:spTree>
    <p:extLst>
      <p:ext uri="{BB962C8B-B14F-4D97-AF65-F5344CB8AC3E}">
        <p14:creationId xmlns:p14="http://schemas.microsoft.com/office/powerpoint/2010/main" val="827304908"/>
      </p:ext>
    </p:extLst>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 id="2147485218" r:id="rId6"/>
    <p:sldLayoutId id="2147485219" r:id="rId7"/>
    <p:sldLayoutId id="2147485220" r:id="rId8"/>
    <p:sldLayoutId id="2147485221" r:id="rId9"/>
    <p:sldLayoutId id="2147485222" r:id="rId10"/>
    <p:sldLayoutId id="214748522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rPr>
              <a:pPr fontAlgn="auto">
                <a:spcBef>
                  <a:spcPts val="0"/>
                </a:spcBef>
                <a:spcAft>
                  <a:spcPts val="0"/>
                </a:spcAft>
              </a:pPr>
              <a:t>‹#›</a:t>
            </a:fld>
            <a:endParaRPr lang="en-US" dirty="0" smtClean="0">
              <a:solidFill>
                <a:prstClr val="black">
                  <a:tint val="75000"/>
                </a:prstClr>
              </a:solidFill>
              <a:latin typeface="Calibri"/>
            </a:endParaRPr>
          </a:p>
        </p:txBody>
      </p:sp>
    </p:spTree>
    <p:extLst>
      <p:ext uri="{BB962C8B-B14F-4D97-AF65-F5344CB8AC3E}">
        <p14:creationId xmlns:p14="http://schemas.microsoft.com/office/powerpoint/2010/main" val="4207902994"/>
      </p:ext>
    </p:extLst>
  </p:cSld>
  <p:clrMap bg1="lt1" tx1="dk1" bg2="lt2" tx2="dk2" accent1="accent1" accent2="accent2" accent3="accent3" accent4="accent4" accent5="accent5" accent6="accent6" hlink="hlink" folHlink="folHlink"/>
  <p:sldLayoutIdLst>
    <p:sldLayoutId id="2147485237" r:id="rId1"/>
    <p:sldLayoutId id="2147485238" r:id="rId2"/>
    <p:sldLayoutId id="2147485239" r:id="rId3"/>
    <p:sldLayoutId id="2147485240" r:id="rId4"/>
    <p:sldLayoutId id="2147485241" r:id="rId5"/>
    <p:sldLayoutId id="2147485242" r:id="rId6"/>
    <p:sldLayoutId id="2147485243" r:id="rId7"/>
    <p:sldLayoutId id="2147485244" r:id="rId8"/>
    <p:sldLayoutId id="2147485245" r:id="rId9"/>
    <p:sldLayoutId id="2147485246" r:id="rId10"/>
    <p:sldLayoutId id="214748524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rPr>
              <a:pPr fontAlgn="auto">
                <a:spcBef>
                  <a:spcPts val="0"/>
                </a:spcBef>
                <a:spcAft>
                  <a:spcPts val="0"/>
                </a:spcAft>
              </a:pPr>
              <a:t>‹#›</a:t>
            </a:fld>
            <a:endParaRPr lang="en-US" dirty="0" smtClean="0">
              <a:solidFill>
                <a:prstClr val="black">
                  <a:tint val="75000"/>
                </a:prstClr>
              </a:solidFill>
              <a:latin typeface="Calibri"/>
            </a:endParaRPr>
          </a:p>
        </p:txBody>
      </p:sp>
    </p:spTree>
    <p:extLst>
      <p:ext uri="{BB962C8B-B14F-4D97-AF65-F5344CB8AC3E}">
        <p14:creationId xmlns:p14="http://schemas.microsoft.com/office/powerpoint/2010/main" val="929586461"/>
      </p:ext>
    </p:extLst>
  </p:cSld>
  <p:clrMap bg1="lt1" tx1="dk1" bg2="lt2" tx2="dk2" accent1="accent1" accent2="accent2" accent3="accent3" accent4="accent4" accent5="accent5" accent6="accent6" hlink="hlink" folHlink="folHlink"/>
  <p:sldLayoutIdLst>
    <p:sldLayoutId id="2147485249" r:id="rId1"/>
    <p:sldLayoutId id="2147485250" r:id="rId2"/>
    <p:sldLayoutId id="2147485251" r:id="rId3"/>
    <p:sldLayoutId id="2147485252" r:id="rId4"/>
    <p:sldLayoutId id="2147485253" r:id="rId5"/>
    <p:sldLayoutId id="2147485254" r:id="rId6"/>
    <p:sldLayoutId id="2147485255" r:id="rId7"/>
    <p:sldLayoutId id="2147485256" r:id="rId8"/>
    <p:sldLayoutId id="2147485257" r:id="rId9"/>
    <p:sldLayoutId id="2147485258" r:id="rId10"/>
    <p:sldLayoutId id="21474852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rPr>
              <a:pPr fontAlgn="auto">
                <a:spcBef>
                  <a:spcPts val="0"/>
                </a:spcBef>
                <a:spcAft>
                  <a:spcPts val="0"/>
                </a:spcAft>
              </a:pPr>
              <a:t>‹#›</a:t>
            </a:fld>
            <a:endParaRPr lang="en-US" dirty="0" smtClean="0">
              <a:solidFill>
                <a:prstClr val="black">
                  <a:tint val="75000"/>
                </a:prstClr>
              </a:solidFill>
              <a:latin typeface="Calibri"/>
            </a:endParaRPr>
          </a:p>
        </p:txBody>
      </p:sp>
    </p:spTree>
    <p:extLst>
      <p:ext uri="{BB962C8B-B14F-4D97-AF65-F5344CB8AC3E}">
        <p14:creationId xmlns:p14="http://schemas.microsoft.com/office/powerpoint/2010/main" val="1171554234"/>
      </p:ext>
    </p:extLst>
  </p:cSld>
  <p:clrMap bg1="lt1" tx1="dk1" bg2="lt2" tx2="dk2" accent1="accent1" accent2="accent2" accent3="accent3" accent4="accent4" accent5="accent5" accent6="accent6" hlink="hlink" folHlink="folHlink"/>
  <p:sldLayoutIdLst>
    <p:sldLayoutId id="2147485273" r:id="rId1"/>
    <p:sldLayoutId id="2147485274" r:id="rId2"/>
    <p:sldLayoutId id="2147485275" r:id="rId3"/>
    <p:sldLayoutId id="2147485276" r:id="rId4"/>
    <p:sldLayoutId id="2147485277" r:id="rId5"/>
    <p:sldLayoutId id="2147485278" r:id="rId6"/>
    <p:sldLayoutId id="2147485279" r:id="rId7"/>
    <p:sldLayoutId id="2147485280" r:id="rId8"/>
    <p:sldLayoutId id="2147485281" r:id="rId9"/>
    <p:sldLayoutId id="2147485282" r:id="rId10"/>
    <p:sldLayoutId id="21474852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3657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594091" y="367664"/>
            <a:ext cx="1941531" cy="631915"/>
          </a:xfrm>
          <a:prstGeom prst="rect">
            <a:avLst/>
          </a:prstGeom>
        </p:spPr>
      </p:pic>
      <p:sp>
        <p:nvSpPr>
          <p:cNvPr id="2" name="Slide Number Placeholder 1"/>
          <p:cNvSpPr>
            <a:spLocks noGrp="1"/>
          </p:cNvSpPr>
          <p:nvPr>
            <p:ph type="sldNum" sz="quarter" idx="4"/>
          </p:nvPr>
        </p:nvSpPr>
        <p:spPr>
          <a:xfrm>
            <a:off x="7086600" y="647291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1906E3D-E835-4827-99B4-BDB940D683F0}" type="slidenum">
              <a:rPr lang="en-US" smtClean="0"/>
              <a:pPr>
                <a:defRPr/>
              </a:pPr>
              <a:t>‹#›</a:t>
            </a:fld>
            <a:endParaRPr lang="en-US" dirty="0"/>
          </a:p>
        </p:txBody>
      </p:sp>
    </p:spTree>
    <p:extLst>
      <p:ext uri="{BB962C8B-B14F-4D97-AF65-F5344CB8AC3E}">
        <p14:creationId xmlns:p14="http://schemas.microsoft.com/office/powerpoint/2010/main" val="1996384368"/>
      </p:ext>
    </p:extLst>
  </p:cSld>
  <p:clrMap bg1="lt1" tx1="dk1" bg2="lt2" tx2="dk2" accent1="accent1" accent2="accent2" accent3="accent3" accent4="accent4" accent5="accent5" accent6="accent6" hlink="hlink" folHlink="folHlink"/>
  <p:sldLayoutIdLst>
    <p:sldLayoutId id="2147485327" r:id="rId1"/>
    <p:sldLayoutId id="2147485328" r:id="rId2"/>
    <p:sldLayoutId id="2147485329" r:id="rId3"/>
    <p:sldLayoutId id="2147485330" r:id="rId4"/>
    <p:sldLayoutId id="2147485331" r:id="rId5"/>
    <p:sldLayoutId id="2147485332" r:id="rId6"/>
    <p:sldLayoutId id="2147485333" r:id="rId7"/>
    <p:sldLayoutId id="2147485334" r:id="rId8"/>
    <p:sldLayoutId id="2147485335" r:id="rId9"/>
    <p:sldLayoutId id="2147485336" r:id="rId10"/>
    <p:sldLayoutId id="2147485337" r:id="rId11"/>
    <p:sldLayoutId id="2147485338" r:id="rId12"/>
    <p:sldLayoutId id="2147485339" r:id="rId13"/>
    <p:sldLayoutId id="2147485340" r:id="rId14"/>
    <p:sldLayoutId id="2147485341" r:id="rId15"/>
    <p:sldLayoutId id="2147485342" r:id="rId16"/>
    <p:sldLayoutId id="2147485343" r:id="rId17"/>
    <p:sldLayoutId id="2147485344" r:id="rId18"/>
    <p:sldLayoutId id="2147485345" r:id="rId19"/>
    <p:sldLayoutId id="2147485346" r:id="rId20"/>
    <p:sldLayoutId id="2147485347" r:id="rId21"/>
    <p:sldLayoutId id="2147485348" r:id="rId22"/>
    <p:sldLayoutId id="2147485349" r:id="rId2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500" y="235962"/>
            <a:ext cx="1404727" cy="457200"/>
          </a:xfrm>
          <a:prstGeom prst="rect">
            <a:avLst/>
          </a:prstGeom>
        </p:spPr>
      </p:pic>
      <p:sp>
        <p:nvSpPr>
          <p:cNvPr id="8" name="Rectangle 7"/>
          <p:cNvSpPr/>
          <p:nvPr/>
        </p:nvSpPr>
        <p:spPr>
          <a:xfrm>
            <a:off x="0" y="2057400"/>
            <a:ext cx="9144000" cy="27432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4"/>
          </p:nvPr>
        </p:nvSpPr>
        <p:spPr>
          <a:xfrm>
            <a:off x="7086600" y="6492876"/>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826071-72C0-4C80-A40E-4FAEA504EDE1}" type="slidenum">
              <a:rPr lang="en-US" smtClean="0"/>
              <a:t>‹#›</a:t>
            </a:fld>
            <a:endParaRPr lang="en-US" dirty="0"/>
          </a:p>
        </p:txBody>
      </p:sp>
    </p:spTree>
    <p:extLst>
      <p:ext uri="{BB962C8B-B14F-4D97-AF65-F5344CB8AC3E}">
        <p14:creationId xmlns:p14="http://schemas.microsoft.com/office/powerpoint/2010/main" val="3150273663"/>
      </p:ext>
    </p:extLst>
  </p:cSld>
  <p:clrMap bg1="lt1" tx1="dk1" bg2="lt2" tx2="dk2" accent1="accent1" accent2="accent2" accent3="accent3" accent4="accent4" accent5="accent5" accent6="accent6" hlink="hlink" folHlink="folHlink"/>
  <p:sldLayoutIdLst>
    <p:sldLayoutId id="2147485351" r:id="rId1"/>
  </p:sldLayoutIdLst>
  <p:timing>
    <p:tnLst>
      <p:par>
        <p:cTn id="1" dur="indefinite" restart="never" nodeType="tmRoot"/>
      </p:par>
    </p:tnLst>
  </p:timing>
  <p:hf hdr="0" ftr="0" dt="0"/>
  <p:txStyles>
    <p:titleStyle>
      <a:lvl1pPr algn="ctr" defTabSz="685800" rtl="0" eaLnBrk="1" latinLnBrk="0" hangingPunct="1">
        <a:lnSpc>
          <a:spcPct val="90000"/>
        </a:lnSpc>
        <a:spcBef>
          <a:spcPct val="0"/>
        </a:spcBef>
        <a:buNone/>
        <a:defRPr sz="45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81" y="6218237"/>
            <a:ext cx="1404727" cy="457200"/>
          </a:xfrm>
          <a:prstGeom prst="rect">
            <a:avLst/>
          </a:prstGeom>
        </p:spPr>
      </p:pic>
      <p:sp>
        <p:nvSpPr>
          <p:cNvPr id="14" name="Title 1"/>
          <p:cNvSpPr txBox="1">
            <a:spLocks/>
          </p:cNvSpPr>
          <p:nvPr/>
        </p:nvSpPr>
        <p:spPr>
          <a:xfrm>
            <a:off x="6400800" y="1"/>
            <a:ext cx="2743200" cy="6852639"/>
          </a:xfrm>
          <a:prstGeom prst="rect">
            <a:avLst/>
          </a:prstGeom>
          <a:solidFill>
            <a:srgbClr val="513D75"/>
          </a:solidFill>
        </p:spPr>
        <p:txBody>
          <a:bodyPr anchor="ctr" anchorCtr="0"/>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endParaRPr lang="en-US" sz="2700" dirty="0"/>
          </a:p>
        </p:txBody>
      </p:sp>
      <p:sp>
        <p:nvSpPr>
          <p:cNvPr id="2" name="Slide Number Placeholder 1"/>
          <p:cNvSpPr>
            <a:spLocks noGrp="1"/>
          </p:cNvSpPr>
          <p:nvPr>
            <p:ph type="sldNum" sz="quarter" idx="4"/>
          </p:nvPr>
        </p:nvSpPr>
        <p:spPr>
          <a:xfrm>
            <a:off x="7086600" y="6483886"/>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540D2B-F58A-410B-B69D-E1944295FF13}" type="slidenum">
              <a:rPr lang="en-US" smtClean="0"/>
              <a:t>‹#›</a:t>
            </a:fld>
            <a:endParaRPr lang="en-US" dirty="0"/>
          </a:p>
        </p:txBody>
      </p:sp>
    </p:spTree>
    <p:extLst>
      <p:ext uri="{BB962C8B-B14F-4D97-AF65-F5344CB8AC3E}">
        <p14:creationId xmlns:p14="http://schemas.microsoft.com/office/powerpoint/2010/main" val="2450447416"/>
      </p:ext>
    </p:extLst>
  </p:cSld>
  <p:clrMap bg1="lt1" tx1="dk1" bg2="lt2" tx2="dk2" accent1="accent1" accent2="accent2" accent3="accent3" accent4="accent4" accent5="accent5" accent6="accent6" hlink="hlink" folHlink="folHlink"/>
  <p:sldLayoutIdLst>
    <p:sldLayoutId id="2147485358" r:id="rId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3657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4091" y="367664"/>
            <a:ext cx="1941531" cy="631915"/>
          </a:xfrm>
          <a:prstGeom prst="rect">
            <a:avLst/>
          </a:prstGeom>
        </p:spPr>
      </p:pic>
      <p:pic>
        <p:nvPicPr>
          <p:cNvPr id="11" name="Picture 2" descr="http://www.spokeo.com/blog/wp-content/uploads/2013/05/email-stic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343" y="4056034"/>
            <a:ext cx="3429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2366343" y="4906906"/>
            <a:ext cx="342900" cy="4572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1479" y="5757778"/>
            <a:ext cx="397764" cy="530352"/>
          </a:xfrm>
          <a:prstGeom prst="rect">
            <a:avLst/>
          </a:prstGeom>
        </p:spPr>
      </p:pic>
      <p:sp>
        <p:nvSpPr>
          <p:cNvPr id="2" name="Slide Number Placeholder 1"/>
          <p:cNvSpPr>
            <a:spLocks noGrp="1"/>
          </p:cNvSpPr>
          <p:nvPr>
            <p:ph type="sldNum" sz="quarter" idx="4"/>
          </p:nvPr>
        </p:nvSpPr>
        <p:spPr>
          <a:xfrm>
            <a:off x="7086600" y="648924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3C0C94-042D-4B4D-BD1E-DC278B37269B}" type="slidenum">
              <a:rPr lang="en-US" smtClean="0"/>
              <a:t>‹#›</a:t>
            </a:fld>
            <a:endParaRPr lang="en-US" dirty="0"/>
          </a:p>
        </p:txBody>
      </p:sp>
    </p:spTree>
    <p:extLst>
      <p:ext uri="{BB962C8B-B14F-4D97-AF65-F5344CB8AC3E}">
        <p14:creationId xmlns:p14="http://schemas.microsoft.com/office/powerpoint/2010/main" val="373871284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rng-co.pearsonaccessnext.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hyperlink" Target="http://www.cde.state.co.us/assessment/2017uarother" TargetMode="External"/><Relationship Id="rId3" Type="http://schemas.openxmlformats.org/officeDocument/2006/relationships/notesSlide" Target="../notesSlides/notesSlide75.xml"/><Relationship Id="rId7" Type="http://schemas.openxmlformats.org/officeDocument/2006/relationships/hyperlink" Target="http://www.cde.state.co.us/assessment/2017uarcalc8to9" TargetMode="External"/><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hyperlink" Target="http://www.cde.state.co.us/assessment/2017uarcalc3to7" TargetMode="External"/><Relationship Id="rId5" Type="http://schemas.openxmlformats.org/officeDocument/2006/relationships/hyperlink" Target="http://www.cde.state.co.us/assessment/2017uarscribe" TargetMode="External"/><Relationship Id="rId4" Type="http://schemas.openxmlformats.org/officeDocument/2006/relationships/hyperlink" Target="http://www.cde.state.co.us/assessment/2017uarreadingaccess" TargetMode="Externa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26.png"/><Relationship Id="rId4" Type="http://schemas.openxmlformats.org/officeDocument/2006/relationships/image" Target="../media/image25.png"/></Relationships>
</file>

<file path=ppt/slides/_rels/slide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assessment/training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de.state.co.us/assessment/2017parcctcm" TargetMode="Externa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6.xml"/><Relationship Id="rId1" Type="http://schemas.openxmlformats.org/officeDocument/2006/relationships/tags" Target="../tags/tag42.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4.xml"/><Relationship Id="rId1" Type="http://schemas.openxmlformats.org/officeDocument/2006/relationships/tags" Target="../tags/tag43.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4.xml"/><Relationship Id="rId1" Type="http://schemas.openxmlformats.org/officeDocument/2006/relationships/tags" Target="../tags/tag44.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5.xml"/><Relationship Id="rId1" Type="http://schemas.openxmlformats.org/officeDocument/2006/relationships/tags" Target="../tags/tag4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assessment/ausyncu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6.xml"/><Relationship Id="rId1" Type="http://schemas.openxmlformats.org/officeDocument/2006/relationships/tags" Target="../tags/tag46.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hyperlink" Target="https://parcc.pearson.com/training-modules/" TargetMode="Externa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hyperlink" Target="https://parcc.pearson.com/training-modules/" TargetMode="External"/><Relationship Id="rId4" Type="http://schemas.openxmlformats.org/officeDocument/2006/relationships/hyperlink" Target="http://www.cde.state.co.us/assessment" TargetMode="Externa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19.xml"/><Relationship Id="rId1" Type="http://schemas.openxmlformats.org/officeDocument/2006/relationships/tags" Target="../tags/tag58.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19.xml"/><Relationship Id="rId1" Type="http://schemas.openxmlformats.org/officeDocument/2006/relationships/tags" Target="../tags/tag59.xml"/></Relationships>
</file>

<file path=ppt/slides/_rels/slide14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12.xml"/><Relationship Id="rId7" Type="http://schemas.openxmlformats.org/officeDocument/2006/relationships/diagramColors" Target="../diagrams/colors10.xml"/><Relationship Id="rId2" Type="http://schemas.openxmlformats.org/officeDocument/2006/relationships/slideLayout" Target="../slideLayouts/slideLayout19.xml"/><Relationship Id="rId1" Type="http://schemas.openxmlformats.org/officeDocument/2006/relationships/tags" Target="../tags/tag60.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9.xml"/><Relationship Id="rId1" Type="http://schemas.openxmlformats.org/officeDocument/2006/relationships/tags" Target="../tags/tag61.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9.xml"/><Relationship Id="rId1" Type="http://schemas.openxmlformats.org/officeDocument/2006/relationships/tags" Target="../tags/tag63.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9.xml"/><Relationship Id="rId1" Type="http://schemas.openxmlformats.org/officeDocument/2006/relationships/tags" Target="../tags/tag64.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19.xml"/><Relationship Id="rId1" Type="http://schemas.openxmlformats.org/officeDocument/2006/relationships/tags" Target="../tags/tag65.xml"/><Relationship Id="rId6" Type="http://schemas.openxmlformats.org/officeDocument/2006/relationships/hyperlink" Target="mailto:loerzel_s@cde.state.co.us" TargetMode="External"/><Relationship Id="rId5" Type="http://schemas.openxmlformats.org/officeDocument/2006/relationships/hyperlink" Target="mailto:loerzel_s@.com" TargetMode="External"/><Relationship Id="rId4" Type="http://schemas.openxmlformats.org/officeDocument/2006/relationships/hyperlink" Target="mailto:boyd_s@cde.state.co.us" TargetMode="Externa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9.xml"/><Relationship Id="rId1" Type="http://schemas.openxmlformats.org/officeDocument/2006/relationships/tags" Target="../tags/tag6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1.xml"/><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hyperlink" Target="https://co.testnav.com"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hyperlink" Target="https://support.assessment.pearson.com/display/TN/Find+SRF+and+Log+Files" TargetMode="Externa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35.png"/></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19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3.xml"/><Relationship Id="rId1" Type="http://schemas.openxmlformats.org/officeDocument/2006/relationships/tags" Target="../tags/tag88.xml"/></Relationships>
</file>

<file path=ppt/slides/_rels/slide198.xml.rels><?xml version="1.0" encoding="UTF-8" standalone="yes"?>
<Relationships xmlns="http://schemas.openxmlformats.org/package/2006/relationships"><Relationship Id="rId2" Type="http://schemas.openxmlformats.org/officeDocument/2006/relationships/hyperlink" Target="mailto:allen_m@cde.state.co.us" TargetMode="Externa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hyperlink" Target="mailto:allen_m@cde.state.co.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hyperlink" Target="http://www.cde.state.co.us/assessment/trainings" TargetMode="External"/><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1.xml"/><Relationship Id="rId1" Type="http://schemas.openxmlformats.org/officeDocument/2006/relationships/tags" Target="../tags/tag89.xml"/><Relationship Id="rId5" Type="http://schemas.openxmlformats.org/officeDocument/2006/relationships/hyperlink" Target="mailto:Knevals_J@cde.state.co.us" TargetMode="External"/><Relationship Id="rId4" Type="http://schemas.openxmlformats.org/officeDocument/2006/relationships/hyperlink" Target="mailto:Jorgensen_D@cde.state.co.us" TargetMode="Externa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180.xml"/><Relationship Id="rId1" Type="http://schemas.openxmlformats.org/officeDocument/2006/relationships/tags" Target="../tags/tag9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1.xml"/><Relationship Id="rId1" Type="http://schemas.openxmlformats.org/officeDocument/2006/relationships/tags" Target="../tags/tag94.xml"/><Relationship Id="rId5" Type="http://schemas.openxmlformats.org/officeDocument/2006/relationships/hyperlink" Target="http://www.cvent.com/d/0fqndv" TargetMode="External"/><Relationship Id="rId4" Type="http://schemas.openxmlformats.org/officeDocument/2006/relationships/hyperlink" Target="https://docs.google.com/forms/d/e/1FAIpQLSfoaR7BLUROVhByq0XNTYoqWGn5-AqUlWgDQ7lTmwNWgQSnHA/viewform?usp=send_form" TargetMode="Externa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8" Type="http://schemas.openxmlformats.org/officeDocument/2006/relationships/hyperlink" Target="http://www.cde.state.co.us/assessment/csla" TargetMode="External"/><Relationship Id="rId13" Type="http://schemas.openxmlformats.org/officeDocument/2006/relationships/hyperlink" Target="http://trng-co.pearsonaccessnext.com/" TargetMode="External"/><Relationship Id="rId3" Type="http://schemas.openxmlformats.org/officeDocument/2006/relationships/notesSlide" Target="../notesSlides/notesSlide157.xml"/><Relationship Id="rId7" Type="http://schemas.openxmlformats.org/officeDocument/2006/relationships/hyperlink" Target="http://www.cde.state.co.us/assessment/newassess-sum" TargetMode="External"/><Relationship Id="rId12" Type="http://schemas.openxmlformats.org/officeDocument/2006/relationships/hyperlink" Target="https://co.pearsonaccessnext.com/" TargetMode="External"/><Relationship Id="rId2" Type="http://schemas.openxmlformats.org/officeDocument/2006/relationships/slideLayout" Target="../slideLayouts/slideLayout1.xml"/><Relationship Id="rId1" Type="http://schemas.openxmlformats.org/officeDocument/2006/relationships/tags" Target="../tags/tag95.xml"/><Relationship Id="rId6" Type="http://schemas.openxmlformats.org/officeDocument/2006/relationships/hyperlink" Target="http://www.cde.state.co.us/assessment/newassess-parcc" TargetMode="External"/><Relationship Id="rId11" Type="http://schemas.openxmlformats.org/officeDocument/2006/relationships/hyperlink" Target="https://parcc.pearson.com/training-modules/" TargetMode="External"/><Relationship Id="rId5" Type="http://schemas.openxmlformats.org/officeDocument/2006/relationships/hyperlink" Target="http://www.cde.state.co.us/assessment/2017accommsmatrix" TargetMode="External"/><Relationship Id="rId10" Type="http://schemas.openxmlformats.org/officeDocument/2006/relationships/hyperlink" Target="http://download.pearsonaccessnext.com/co/co-practicetest.html?links=1" TargetMode="External"/><Relationship Id="rId4" Type="http://schemas.openxmlformats.org/officeDocument/2006/relationships/hyperlink" Target="http://www.cde.state.co.us/assessment/trainings" TargetMode="External"/><Relationship Id="rId9" Type="http://schemas.openxmlformats.org/officeDocument/2006/relationships/hyperlink" Target="https://prc.parcconline.org/assessments/parcc-released-items" TargetMode="External"/></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tags" Target="../tags/tag97.xml"/><Relationship Id="rId4" Type="http://schemas.openxmlformats.org/officeDocument/2006/relationships/image" Target="../media/image36.png"/></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1.xml"/><Relationship Id="rId1" Type="http://schemas.openxmlformats.org/officeDocument/2006/relationships/tags" Target="../tags/tag98.xml"/><Relationship Id="rId4" Type="http://schemas.openxmlformats.org/officeDocument/2006/relationships/hyperlink" Target="https://enetlearning.adobeconnect.com/assmtofficehrs/" TargetMode="External"/></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tags" Target="../tags/tag99.xml"/><Relationship Id="rId6" Type="http://schemas.openxmlformats.org/officeDocument/2006/relationships/hyperlink" Target="mailto:cohelp@support.pearson.com" TargetMode="External"/><Relationship Id="rId5" Type="http://schemas.openxmlformats.org/officeDocument/2006/relationships/hyperlink" Target="mailto:PARCC@support.pearson.com" TargetMode="External"/><Relationship Id="rId4" Type="http://schemas.openxmlformats.org/officeDocument/2006/relationships/hyperlink" Target="http://parcc.pearson.com/Support" TargetMode="External"/></Relationships>
</file>

<file path=ppt/slides/_rels/slide218.xml.rels><?xml version="1.0" encoding="UTF-8" standalone="yes"?>
<Relationships xmlns="http://schemas.openxmlformats.org/package/2006/relationships"><Relationship Id="rId8" Type="http://schemas.openxmlformats.org/officeDocument/2006/relationships/hyperlink" Target="mailto:villalobos-pavia_h@cde.state.co.us" TargetMode="External"/><Relationship Id="rId3" Type="http://schemas.openxmlformats.org/officeDocument/2006/relationships/notesSlide" Target="../notesSlides/notesSlide162.xml"/><Relationship Id="rId7" Type="http://schemas.openxmlformats.org/officeDocument/2006/relationships/hyperlink" Target="mailto:roden_m@cde.state.co.us" TargetMode="External"/><Relationship Id="rId2" Type="http://schemas.openxmlformats.org/officeDocument/2006/relationships/slideLayout" Target="../slideLayouts/slideLayout7.xml"/><Relationship Id="rId1" Type="http://schemas.openxmlformats.org/officeDocument/2006/relationships/tags" Target="../tags/tag100.xml"/><Relationship Id="rId6" Type="http://schemas.openxmlformats.org/officeDocument/2006/relationships/hyperlink" Target="mailto:loerzel_s@cde.state.co.us" TargetMode="External"/><Relationship Id="rId11" Type="http://schemas.openxmlformats.org/officeDocument/2006/relationships/hyperlink" Target="mailto:sandoval_p@cde.state.co.us" TargetMode="External"/><Relationship Id="rId5" Type="http://schemas.openxmlformats.org/officeDocument/2006/relationships/hyperlink" Target="mailto:boyd_s@cde.state.co.us" TargetMode="External"/><Relationship Id="rId10" Type="http://schemas.openxmlformats.org/officeDocument/2006/relationships/hyperlink" Target="mailto:morton_w@cde.state.co.us" TargetMode="External"/><Relationship Id="rId4" Type="http://schemas.openxmlformats.org/officeDocument/2006/relationships/hyperlink" Target="mailto:allen_m@cde.state.co.us" TargetMode="External"/><Relationship Id="rId9" Type="http://schemas.openxmlformats.org/officeDocument/2006/relationships/hyperlink" Target="mailto:bonner_s@cde.state.co.us" TargetMode="External"/></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1.xml"/><Relationship Id="rId1" Type="http://schemas.openxmlformats.org/officeDocument/2006/relationships/tags" Target="../tags/tag101.xml"/><Relationship Id="rId6" Type="http://schemas.openxmlformats.org/officeDocument/2006/relationships/hyperlink" Target="mailto:Shen_s@cde.state.co.us" TargetMode="External"/><Relationship Id="rId5" Type="http://schemas.openxmlformats.org/officeDocument/2006/relationships/hyperlink" Target="mailto:carey_j@cde.state.co.us" TargetMode="External"/><Relationship Id="rId4" Type="http://schemas.openxmlformats.org/officeDocument/2006/relationships/hyperlink" Target="mailto:mincic_m@cde.state.co.u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1.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2" Type="http://schemas.openxmlformats.org/officeDocument/2006/relationships/hyperlink" Target="https://parcc.pearson.com/tutoria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6.xml"/><Relationship Id="rId1" Type="http://schemas.openxmlformats.org/officeDocument/2006/relationships/tags" Target="../tags/tag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6.xml"/><Relationship Id="rId1" Type="http://schemas.openxmlformats.org/officeDocument/2006/relationships/tags" Target="../tags/tag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cde.state.co.us/assessment/csla"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hyperlink" Target="http://parcc.pearson.com/manuals-trainin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69.xml.rels><?xml version="1.0" encoding="UTF-8" standalone="yes"?>
<Relationships xmlns="http://schemas.openxmlformats.org/package/2006/relationships"><Relationship Id="rId3" Type="http://schemas.openxmlformats.org/officeDocument/2006/relationships/hyperlink" Target="http://avocet.pearson.com/PARCC/Home#14673" TargetMode="External"/><Relationship Id="rId2" Type="http://schemas.openxmlformats.org/officeDocument/2006/relationships/hyperlink" Target="http://download.testnav.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pearsononlinetesting.com/TestNav/AT/" TargetMode="External"/><Relationship Id="rId2" Type="http://schemas.openxmlformats.org/officeDocument/2006/relationships/hyperlink" Target="http://download.testnav.co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mailto:bonner_c@cde.state.co.us" TargetMode="Externa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5.xml"/><Relationship Id="rId1" Type="http://schemas.openxmlformats.org/officeDocument/2006/relationships/slideLayout" Target="../slideLayouts/slideLayout17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6.xml"/><Relationship Id="rId1" Type="http://schemas.openxmlformats.org/officeDocument/2006/relationships/slideLayout" Target="../slideLayouts/slideLayout17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7.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17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hyperlink" Target="http://www.cde.state.co.us/assessment/2017accommsmatrix" TargetMode="External"/><Relationship Id="rId5" Type="http://schemas.openxmlformats.org/officeDocument/2006/relationships/hyperlink" Target="http://www.cde.state.co.us/assessment/201617parccafamanual" TargetMode="External"/><Relationship Id="rId4" Type="http://schemas.openxmlformats.org/officeDocument/2006/relationships/hyperlink" Target="http://www.cde.state.co.us/assessment/trainings" TargetMode="External"/></Relationships>
</file>

<file path=ppt/slides/_rels/slide8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59.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4.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9.xml"/><Relationship Id="rId1" Type="http://schemas.openxmlformats.org/officeDocument/2006/relationships/tags" Target="../tags/tag3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xml"/><Relationship Id="rId1"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05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Good Morning!</a:t>
            </a:r>
            <a:endParaRPr lang="en-US" sz="4000" dirty="0"/>
          </a:p>
        </p:txBody>
      </p:sp>
      <p:sp>
        <p:nvSpPr>
          <p:cNvPr id="4" name="Title 1"/>
          <p:cNvSpPr txBox="1">
            <a:spLocks/>
          </p:cNvSpPr>
          <p:nvPr/>
        </p:nvSpPr>
        <p:spPr>
          <a:xfrm>
            <a:off x="0" y="2296795"/>
            <a:ext cx="9128760" cy="1219200"/>
          </a:xfrm>
          <a:prstGeom prst="rect">
            <a:avLst/>
          </a:prstGeom>
        </p:spPr>
        <p:txBody>
          <a:bodyPr lIns="89879" tIns="44940" rIns="89879" bIns="44940"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4000" b="1" dirty="0" smtClean="0">
                <a:solidFill>
                  <a:schemeClr val="bg1"/>
                </a:solidFill>
              </a:rPr>
              <a:t>Welcome</a:t>
            </a:r>
            <a:endParaRPr lang="en-US" sz="4000" b="1" dirty="0">
              <a:solidFill>
                <a:schemeClr val="bg1"/>
              </a:solidFill>
            </a:endParaRPr>
          </a:p>
        </p:txBody>
      </p:sp>
      <p:sp>
        <p:nvSpPr>
          <p:cNvPr id="5" name="Text Placeholder 2"/>
          <p:cNvSpPr txBox="1">
            <a:spLocks/>
          </p:cNvSpPr>
          <p:nvPr/>
        </p:nvSpPr>
        <p:spPr>
          <a:xfrm>
            <a:off x="163830" y="2296795"/>
            <a:ext cx="9128760" cy="24384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pPr>
            <a:r>
              <a:rPr lang="en-US" sz="2800" dirty="0" smtClean="0"/>
              <a:t>Please log into PearsonAccess</a:t>
            </a:r>
            <a:r>
              <a:rPr lang="en-US" sz="2800" baseline="30000" dirty="0" smtClean="0"/>
              <a:t>next</a:t>
            </a:r>
            <a:r>
              <a:rPr lang="en-US" sz="2800" dirty="0" smtClean="0"/>
              <a:t> training center.</a:t>
            </a:r>
          </a:p>
          <a:p>
            <a:pPr lvl="1">
              <a:buClr>
                <a:schemeClr val="tx1"/>
              </a:buClr>
            </a:pPr>
            <a:r>
              <a:rPr lang="en-US" sz="2400" dirty="0" smtClean="0">
                <a:solidFill>
                  <a:srgbClr val="FF0000"/>
                </a:solidFill>
                <a:hlinkClick r:id="rId3"/>
              </a:rPr>
              <a:t>http://trng-co.pearsonaccessnext.com</a:t>
            </a:r>
            <a:endParaRPr lang="en-US" sz="2400" dirty="0" smtClean="0">
              <a:solidFill>
                <a:srgbClr val="FF0000"/>
              </a:solidFill>
            </a:endParaRPr>
          </a:p>
          <a:p>
            <a:r>
              <a:rPr lang="en-US" sz="2800" dirty="0"/>
              <a:t>If your log in </a:t>
            </a:r>
            <a:r>
              <a:rPr lang="en-US" sz="2800" dirty="0" smtClean="0"/>
              <a:t>credentials do not </a:t>
            </a:r>
            <a:r>
              <a:rPr lang="en-US" sz="2800" dirty="0"/>
              <a:t>work or you need help, </a:t>
            </a:r>
            <a:r>
              <a:rPr lang="en-US" sz="2800" dirty="0" smtClean="0"/>
              <a:t>please notify the Pearson </a:t>
            </a:r>
            <a:r>
              <a:rPr lang="en-US" sz="2800" dirty="0"/>
              <a:t>presenters or CDE staff </a:t>
            </a:r>
            <a:r>
              <a:rPr lang="en-US" sz="2800" dirty="0" smtClean="0"/>
              <a:t>before </a:t>
            </a:r>
            <a:r>
              <a:rPr lang="en-US" sz="2800" dirty="0"/>
              <a:t>training begins.</a:t>
            </a:r>
          </a:p>
        </p:txBody>
      </p:sp>
      <p:sp>
        <p:nvSpPr>
          <p:cNvPr id="6" name="Slide Number Placeholder 4"/>
          <p:cNvSpPr txBox="1">
            <a:spLocks/>
          </p:cNvSpPr>
          <p:nvPr/>
        </p:nvSpPr>
        <p:spPr>
          <a:xfrm>
            <a:off x="8682990" y="6477000"/>
            <a:ext cx="609600" cy="288925"/>
          </a:xfrm>
          <a:prstGeom prst="rect">
            <a:avLst/>
          </a:prstGeom>
        </p:spPr>
        <p:txBody>
          <a:bodyPr>
            <a:normAutofit fontScale="85000" lnSpcReduction="20000"/>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229AFB2C-F468-452D-8D35-AF80617681DB}" type="slidenum">
              <a:rPr lang="en-US" smtClean="0"/>
              <a:pPr>
                <a:defRPr/>
              </a:pPr>
              <a:t>1</a:t>
            </a:fld>
            <a:endParaRPr lang="en-US" dirty="0"/>
          </a:p>
        </p:txBody>
      </p:sp>
    </p:spTree>
    <p:extLst>
      <p:ext uri="{BB962C8B-B14F-4D97-AF65-F5344CB8AC3E}">
        <p14:creationId xmlns:p14="http://schemas.microsoft.com/office/powerpoint/2010/main" val="2057078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000" dirty="0">
                <a:solidFill>
                  <a:schemeClr val="bg1"/>
                </a:solidFill>
              </a:rPr>
              <a:t>Comparisons </a:t>
            </a:r>
            <a:r>
              <a:rPr lang="en-US" sz="4000" dirty="0" smtClean="0">
                <a:solidFill>
                  <a:schemeClr val="bg1"/>
                </a:solidFill>
              </a:rPr>
              <a:t>between</a:t>
            </a:r>
            <a:br>
              <a:rPr lang="en-US" sz="4000" dirty="0" smtClean="0">
                <a:solidFill>
                  <a:schemeClr val="bg1"/>
                </a:solidFill>
              </a:rPr>
            </a:br>
            <a:r>
              <a:rPr lang="en-US" sz="4000" dirty="0" smtClean="0">
                <a:solidFill>
                  <a:schemeClr val="bg1"/>
                </a:solidFill>
              </a:rPr>
              <a:t>CMAS </a:t>
            </a:r>
            <a:r>
              <a:rPr lang="en-US" sz="4000" dirty="0">
                <a:solidFill>
                  <a:schemeClr val="bg1"/>
                </a:solidFill>
              </a:rPr>
              <a:t>ELA/Math and S/SS</a:t>
            </a:r>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10</a:t>
            </a:fld>
            <a:endParaRPr lang="en-US" dirty="0">
              <a:solidFill>
                <a:prstClr val="black">
                  <a:tint val="75000"/>
                </a:prst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516088609"/>
              </p:ext>
            </p:extLst>
          </p:nvPr>
        </p:nvGraphicFramePr>
        <p:xfrm>
          <a:off x="152400" y="1638935"/>
          <a:ext cx="8839200" cy="4724400"/>
        </p:xfrm>
        <a:graphic>
          <a:graphicData uri="http://schemas.openxmlformats.org/drawingml/2006/table">
            <a:tbl>
              <a:tblPr firstRow="1" bandRow="1">
                <a:tableStyleId>{5C22544A-7EE6-4342-B048-85BDC9FD1C3A}</a:tableStyleId>
              </a:tblPr>
              <a:tblGrid>
                <a:gridCol w="4419600">
                  <a:extLst>
                    <a:ext uri="{9D8B030D-6E8A-4147-A177-3AD203B41FA5}">
                      <a16:colId xmlns="" xmlns:a16="http://schemas.microsoft.com/office/drawing/2014/main" val="20000"/>
                    </a:ext>
                  </a:extLst>
                </a:gridCol>
                <a:gridCol w="4419600">
                  <a:extLst>
                    <a:ext uri="{9D8B030D-6E8A-4147-A177-3AD203B41FA5}">
                      <a16:colId xmlns="" xmlns:a16="http://schemas.microsoft.com/office/drawing/2014/main" val="20001"/>
                    </a:ext>
                  </a:extLst>
                </a:gridCol>
              </a:tblGrid>
              <a:tr h="0">
                <a:tc>
                  <a:txBody>
                    <a:bodyPr/>
                    <a:lstStyle/>
                    <a:p>
                      <a:pPr algn="ctr"/>
                      <a:r>
                        <a:rPr lang="en-US" sz="2200" dirty="0" smtClean="0"/>
                        <a:t>English Language Arts and Mathematics: </a:t>
                      </a:r>
                    </a:p>
                    <a:p>
                      <a:pPr algn="r"/>
                      <a:r>
                        <a:rPr lang="en-US" sz="2200" dirty="0" smtClean="0"/>
                        <a:t>Purple</a:t>
                      </a:r>
                      <a:endParaRPr lang="en-US" sz="2200" dirty="0"/>
                    </a:p>
                  </a:txBody>
                  <a:tcPr>
                    <a:solidFill>
                      <a:srgbClr val="513D75"/>
                    </a:solidFill>
                  </a:tcPr>
                </a:tc>
                <a:tc>
                  <a:txBody>
                    <a:bodyPr/>
                    <a:lstStyle/>
                    <a:p>
                      <a:pPr algn="ctr"/>
                      <a:r>
                        <a:rPr lang="en-US" sz="2200" dirty="0" smtClean="0"/>
                        <a:t>Science and Social Studies:</a:t>
                      </a:r>
                      <a:r>
                        <a:rPr lang="en-US" sz="2200" baseline="0" dirty="0" smtClean="0"/>
                        <a:t> </a:t>
                      </a:r>
                    </a:p>
                    <a:p>
                      <a:pPr algn="l"/>
                      <a:endParaRPr lang="en-US" sz="2200" baseline="0" dirty="0" smtClean="0"/>
                    </a:p>
                    <a:p>
                      <a:pPr algn="r"/>
                      <a:r>
                        <a:rPr lang="en-US" sz="2200" baseline="0" dirty="0" smtClean="0"/>
                        <a:t>Green</a:t>
                      </a:r>
                      <a:endParaRPr lang="en-US" sz="2200" dirty="0"/>
                    </a:p>
                  </a:txBody>
                  <a:tcPr>
                    <a:solidFill>
                      <a:srgbClr val="415426"/>
                    </a:solidFill>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0000"/>
                          </a:solidFill>
                        </a:rPr>
                        <a:t>Scratch Paper (locally provided)</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smtClean="0">
                          <a:solidFill>
                            <a:srgbClr val="000000"/>
                          </a:solidFill>
                        </a:rPr>
                        <a:t>Provide</a:t>
                      </a:r>
                      <a:r>
                        <a:rPr lang="en-US" sz="2000" b="1" dirty="0" smtClean="0">
                          <a:solidFill>
                            <a:srgbClr val="000000"/>
                          </a:solidFill>
                        </a:rPr>
                        <a:t> </a:t>
                      </a:r>
                      <a:r>
                        <a:rPr lang="en-US" sz="2000" dirty="0" smtClean="0">
                          <a:solidFill>
                            <a:srgbClr val="000000"/>
                          </a:solidFill>
                        </a:rPr>
                        <a:t>for all PBT and CBT Math</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0000"/>
                          </a:solidFill>
                        </a:rPr>
                        <a:t>District decision</a:t>
                      </a:r>
                      <a:r>
                        <a:rPr lang="en-US" sz="2000" baseline="0" dirty="0" smtClean="0">
                          <a:solidFill>
                            <a:srgbClr val="000000"/>
                          </a:solidFill>
                        </a:rPr>
                        <a:t> for </a:t>
                      </a:r>
                      <a:r>
                        <a:rPr lang="en-US" sz="2000" dirty="0" smtClean="0">
                          <a:solidFill>
                            <a:srgbClr val="000000"/>
                          </a:solidFill>
                        </a:rPr>
                        <a:t>CBT ELA/L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i="1" dirty="0" smtClean="0">
                          <a:solidFill>
                            <a:srgbClr val="000000"/>
                          </a:solidFill>
                        </a:rPr>
                        <a:t>Sending back is optional*</a:t>
                      </a:r>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0000"/>
                          </a:solidFill>
                        </a:rPr>
                        <a:t>Scratch Paper (locally provided)</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smtClean="0">
                          <a:solidFill>
                            <a:srgbClr val="000000"/>
                          </a:solidFill>
                        </a:rPr>
                        <a:t>Provide </a:t>
                      </a:r>
                      <a:r>
                        <a:rPr lang="en-US" sz="2000" baseline="0" dirty="0" smtClean="0">
                          <a:solidFill>
                            <a:srgbClr val="000000"/>
                          </a:solidFill>
                        </a:rPr>
                        <a:t>for all PBT</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solidFill>
                            <a:srgbClr val="000000"/>
                          </a:solidFill>
                        </a:rPr>
                        <a:t>District decision for CBT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i="1" baseline="0" dirty="0" smtClean="0">
                          <a:solidFill>
                            <a:srgbClr val="000000"/>
                          </a:solidFill>
                        </a:rPr>
                        <a:t>Must send back in secure envelopes</a:t>
                      </a:r>
                      <a:endParaRPr lang="en-US" sz="2000" b="1" i="1" dirty="0" smtClean="0">
                        <a:solidFill>
                          <a:srgbClr val="000000"/>
                        </a:solidFill>
                      </a:endParaRPr>
                    </a:p>
                  </a:txBody>
                  <a:tcPr>
                    <a:solidFill>
                      <a:schemeClr val="accent3">
                        <a:lumMod val="40000"/>
                        <a:lumOff val="60000"/>
                      </a:schemeClr>
                    </a:solidFill>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0000"/>
                          </a:solidFill>
                        </a:rPr>
                        <a:t>Spanish Versions </a:t>
                      </a:r>
                      <a:r>
                        <a:rPr lang="en-US" sz="2000" b="1" baseline="0" dirty="0" smtClean="0">
                          <a:solidFill>
                            <a:srgbClr val="000000"/>
                          </a:solidFill>
                        </a:rPr>
                        <a:t>(Math Only)</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solidFill>
                            <a:srgbClr val="000000"/>
                          </a:solidFill>
                        </a:rPr>
                        <a:t>CBT Spanish Text</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solidFill>
                            <a:srgbClr val="000000"/>
                          </a:solidFill>
                        </a:rPr>
                        <a:t>CBT </a:t>
                      </a:r>
                      <a:r>
                        <a:rPr lang="en-US" sz="2000" dirty="0" smtClean="0">
                          <a:solidFill>
                            <a:srgbClr val="000000"/>
                          </a:solidFill>
                        </a:rPr>
                        <a:t>Spanish Text w/</a:t>
                      </a:r>
                      <a:r>
                        <a:rPr lang="en-US" sz="2000" baseline="0" dirty="0" smtClean="0">
                          <a:solidFill>
                            <a:srgbClr val="000000"/>
                          </a:solidFill>
                        </a:rPr>
                        <a:t>TTS</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solidFill>
                            <a:srgbClr val="000000"/>
                          </a:solidFill>
                        </a:rPr>
                        <a:t>PBT Spanish Text</a:t>
                      </a:r>
                      <a:endParaRPr lang="en-US" sz="2000" dirty="0" smtClean="0">
                        <a:solidFill>
                          <a:srgbClr val="000000"/>
                        </a:solidFill>
                      </a:endParaRPr>
                    </a:p>
                  </a:txBody>
                  <a:tcP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0000"/>
                          </a:solidFill>
                        </a:rPr>
                        <a:t>Spanish Versions</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0000"/>
                          </a:solidFill>
                        </a:rPr>
                        <a:t>CBT Spanish Text w/TTS</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0000"/>
                          </a:solidFill>
                        </a:rPr>
                        <a:t>PBT</a:t>
                      </a:r>
                      <a:r>
                        <a:rPr lang="en-US" sz="2000" baseline="0" dirty="0" smtClean="0">
                          <a:solidFill>
                            <a:srgbClr val="000000"/>
                          </a:solidFill>
                        </a:rPr>
                        <a:t> Spanish Text (MS/HS)</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solidFill>
                            <a:srgbClr val="000000"/>
                          </a:solidFill>
                        </a:rPr>
                        <a:t>PBT </a:t>
                      </a:r>
                      <a:r>
                        <a:rPr lang="en-US" sz="2000" dirty="0" smtClean="0">
                          <a:solidFill>
                            <a:srgbClr val="000000"/>
                          </a:solidFill>
                        </a:rPr>
                        <a:t>Bilingual Spanish/English Text (ES)</a:t>
                      </a:r>
                    </a:p>
                  </a:txBody>
                  <a:tcPr>
                    <a:solidFill>
                      <a:schemeClr val="accent3">
                        <a:lumMod val="60000"/>
                        <a:lumOff val="40000"/>
                      </a:schemeClr>
                    </a:solidFill>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smtClean="0"/>
                        <a:t>Make-up Testing</a:t>
                      </a:r>
                      <a:endParaRPr lang="en-US" sz="2000" kern="1200" dirty="0" smtClean="0">
                        <a:solidFill>
                          <a:srgbClr val="000000"/>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Units cannot be tested out of order, </a:t>
                      </a:r>
                      <a:r>
                        <a:rPr lang="en-US" sz="2000" b="1" i="1" baseline="0" dirty="0" smtClean="0"/>
                        <a:t>except</a:t>
                      </a:r>
                      <a:r>
                        <a:rPr lang="en-US" sz="2000" i="1" baseline="0" dirty="0" smtClean="0"/>
                        <a:t> for make-up testing*</a:t>
                      </a:r>
                      <a:endParaRPr lang="en-US" sz="2000" i="1" dirty="0" smtClean="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smtClean="0"/>
                        <a:t>Make-up Testing</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Units </a:t>
                      </a:r>
                      <a:r>
                        <a:rPr lang="en-US" sz="2000" b="1" i="1" u="none" dirty="0" smtClean="0"/>
                        <a:t>cannot</a:t>
                      </a:r>
                      <a:r>
                        <a:rPr lang="en-US" sz="2000" dirty="0" smtClean="0"/>
                        <a:t> be tested out of order</a:t>
                      </a:r>
                    </a:p>
                  </a:txBody>
                  <a:tcPr>
                    <a:solidFill>
                      <a:schemeClr val="accent3">
                        <a:lumMod val="40000"/>
                        <a:lumOff val="60000"/>
                      </a:schemeClr>
                    </a:solidFill>
                  </a:tcPr>
                </a:tc>
                <a:extLst>
                  <a:ext uri="{0D108BD9-81ED-4DB2-BD59-A6C34878D82A}">
                    <a16:rowId xmlns="" xmlns:a16="http://schemas.microsoft.com/office/drawing/2014/main" val="10003"/>
                  </a:ext>
                </a:extLst>
              </a:tr>
            </a:tbl>
          </a:graphicData>
        </a:graphic>
      </p:graphicFrame>
      <p:sp>
        <p:nvSpPr>
          <p:cNvPr id="7" name="Flowchart: Punched Tape 6"/>
          <p:cNvSpPr/>
          <p:nvPr/>
        </p:nvSpPr>
        <p:spPr>
          <a:xfrm>
            <a:off x="7620000" y="1130968"/>
            <a:ext cx="1143000" cy="514952"/>
          </a:xfrm>
          <a:prstGeom prst="flowChartPunchedTape">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Handout</a:t>
            </a:r>
            <a:endParaRPr lang="en-US" b="1" dirty="0">
              <a:solidFill>
                <a:schemeClr val="tx1"/>
              </a:solidFill>
            </a:endParaRPr>
          </a:p>
        </p:txBody>
      </p:sp>
      <p:sp>
        <p:nvSpPr>
          <p:cNvPr id="3" name="TextBox 2"/>
          <p:cNvSpPr txBox="1"/>
          <p:nvPr/>
        </p:nvSpPr>
        <p:spPr>
          <a:xfrm>
            <a:off x="152400" y="6477000"/>
            <a:ext cx="4181475" cy="369332"/>
          </a:xfrm>
          <a:prstGeom prst="rect">
            <a:avLst/>
          </a:prstGeom>
          <a:noFill/>
        </p:spPr>
        <p:txBody>
          <a:bodyPr wrap="square" rtlCol="0">
            <a:spAutoFit/>
          </a:bodyPr>
          <a:lstStyle/>
          <a:p>
            <a:r>
              <a:rPr lang="en-US" dirty="0" smtClean="0">
                <a:latin typeface="+mj-lt"/>
              </a:rPr>
              <a:t>* May use S/SS policy</a:t>
            </a:r>
          </a:p>
        </p:txBody>
      </p:sp>
    </p:spTree>
    <p:extLst>
      <p:ext uri="{BB962C8B-B14F-4D97-AF65-F5344CB8AC3E}">
        <p14:creationId xmlns:p14="http://schemas.microsoft.com/office/powerpoint/2010/main" val="29576740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34" name="Title 1"/>
          <p:cNvSpPr>
            <a:spLocks noGrp="1"/>
          </p:cNvSpPr>
          <p:nvPr>
            <p:ph type="ctrTitle"/>
          </p:nvPr>
        </p:nvSpPr>
        <p:spPr bwMode="auto">
          <a:xfrm>
            <a:off x="0" y="76200"/>
            <a:ext cx="9144000" cy="1219200"/>
          </a:xfrm>
          <a:noFill/>
          <a:ln>
            <a:miter lim="800000"/>
            <a:headEnd/>
            <a:tailEnd/>
          </a:ln>
        </p:spPr>
        <p:txBody>
          <a:bodyPr vert="horz" wrap="square" numCol="1" anchorCtr="0" compatLnSpc="1">
            <a:prstTxWarp prst="textNoShape">
              <a:avLst/>
            </a:prstTxWarp>
            <a:noAutofit/>
          </a:bodyPr>
          <a:lstStyle/>
          <a:p>
            <a:pPr marL="168275"/>
            <a:r>
              <a:rPr lang="en-US" sz="4000" dirty="0">
                <a:solidFill>
                  <a:schemeClr val="bg1"/>
                </a:solidFill>
                <a:ea typeface="ＭＳ Ｐゴシック" pitchFamily="34" charset="-128"/>
              </a:rPr>
              <a:t>Unique Accommodation Requests</a:t>
            </a:r>
            <a:br>
              <a:rPr lang="en-US" sz="4000" dirty="0">
                <a:solidFill>
                  <a:schemeClr val="bg1"/>
                </a:solidFill>
                <a:ea typeface="ＭＳ Ｐゴシック" pitchFamily="34" charset="-128"/>
              </a:rPr>
            </a:br>
            <a:r>
              <a:rPr lang="en-US" sz="4000" dirty="0">
                <a:solidFill>
                  <a:schemeClr val="bg1"/>
                </a:solidFill>
                <a:ea typeface="ＭＳ Ｐゴシック" pitchFamily="34" charset="-128"/>
              </a:rPr>
              <a:t>Submitted by December 15</a:t>
            </a:r>
            <a:endParaRPr lang="en-US" sz="4000" dirty="0" smtClean="0">
              <a:solidFill>
                <a:schemeClr val="bg1"/>
              </a:solidFill>
              <a:ea typeface="ＭＳ Ｐゴシック" pitchFamily="34" charset="-128"/>
            </a:endParaRPr>
          </a:p>
        </p:txBody>
      </p:sp>
      <p:sp>
        <p:nvSpPr>
          <p:cNvPr id="3" name="Text Placeholder 2"/>
          <p:cNvSpPr>
            <a:spLocks noGrp="1"/>
          </p:cNvSpPr>
          <p:nvPr>
            <p:ph type="subTitle" idx="1"/>
          </p:nvPr>
        </p:nvSpPr>
        <p:spPr>
          <a:xfrm>
            <a:off x="228600" y="1447800"/>
            <a:ext cx="8458200" cy="5334000"/>
          </a:xfrm>
        </p:spPr>
        <p:txBody>
          <a:bodyPr>
            <a:normAutofit fontScale="92500" lnSpcReduction="20000"/>
          </a:bodyPr>
          <a:lstStyle/>
          <a:p>
            <a:pPr algn="l">
              <a:buClr>
                <a:schemeClr val="tx1"/>
              </a:buClr>
              <a:defRPr/>
            </a:pPr>
            <a:r>
              <a:rPr lang="en-US" sz="2400" dirty="0">
                <a:solidFill>
                  <a:schemeClr val="tx1"/>
                </a:solidFill>
              </a:rPr>
              <a:t>Unique accommodations must be approved by </a:t>
            </a:r>
            <a:r>
              <a:rPr lang="en-US" sz="2400" dirty="0" smtClean="0">
                <a:solidFill>
                  <a:schemeClr val="tx1"/>
                </a:solidFill>
              </a:rPr>
              <a:t>CDE Assessment Unit</a:t>
            </a:r>
            <a:endParaRPr lang="en-US" sz="2400" dirty="0">
              <a:solidFill>
                <a:schemeClr val="tx1"/>
              </a:solidFill>
            </a:endParaRPr>
          </a:p>
          <a:p>
            <a:pPr marL="342900" indent="-342900" algn="l">
              <a:buClr>
                <a:schemeClr val="tx1"/>
              </a:buClr>
              <a:buFont typeface="Arial" panose="020B0604020202020204" pitchFamily="34" charset="0"/>
              <a:buChar char="•"/>
              <a:defRPr/>
            </a:pPr>
            <a:r>
              <a:rPr lang="en-US" sz="2400" dirty="0">
                <a:solidFill>
                  <a:schemeClr val="tx1"/>
                </a:solidFill>
              </a:rPr>
              <a:t>Includes any accommodations not listed in the AF&amp;A </a:t>
            </a:r>
            <a:r>
              <a:rPr lang="en-US" sz="2400" dirty="0" smtClean="0">
                <a:solidFill>
                  <a:schemeClr val="tx1"/>
                </a:solidFill>
              </a:rPr>
              <a:t>Manual (call Mindy Roden)</a:t>
            </a:r>
            <a:endParaRPr lang="en-US" sz="2400" dirty="0">
              <a:solidFill>
                <a:schemeClr val="tx1"/>
              </a:solidFill>
            </a:endParaRPr>
          </a:p>
          <a:p>
            <a:pPr marL="342900" indent="-342900" algn="l">
              <a:buClr>
                <a:schemeClr val="tx1"/>
              </a:buClr>
              <a:buFont typeface="Arial" panose="020B0604020202020204" pitchFamily="34" charset="0"/>
              <a:buChar char="•"/>
              <a:defRPr/>
            </a:pPr>
            <a:r>
              <a:rPr lang="en-US" sz="2400" dirty="0" smtClean="0">
                <a:solidFill>
                  <a:schemeClr val="tx1"/>
                </a:solidFill>
              </a:rPr>
              <a:t>An approved </a:t>
            </a:r>
            <a:r>
              <a:rPr lang="en-US" sz="2400" dirty="0">
                <a:solidFill>
                  <a:schemeClr val="tx1"/>
                </a:solidFill>
              </a:rPr>
              <a:t>unique accommodation request is required for:</a:t>
            </a:r>
          </a:p>
          <a:p>
            <a:pPr marL="800100" lvl="1" indent="-342900" algn="l">
              <a:buClr>
                <a:schemeClr val="tx1"/>
              </a:buClr>
              <a:buFont typeface="Arial" panose="020B0604020202020204" pitchFamily="34" charset="0"/>
              <a:buChar char="•"/>
              <a:defRPr/>
            </a:pPr>
            <a:r>
              <a:rPr lang="en-US" sz="2100" dirty="0" smtClean="0">
                <a:solidFill>
                  <a:srgbClr val="7030A0"/>
                </a:solidFill>
              </a:rPr>
              <a:t>Auditory presentation </a:t>
            </a:r>
            <a:r>
              <a:rPr lang="en-US" sz="2100" dirty="0">
                <a:solidFill>
                  <a:srgbClr val="7030A0"/>
                </a:solidFill>
              </a:rPr>
              <a:t>of the English language arts/Literacy assessment </a:t>
            </a:r>
            <a:r>
              <a:rPr lang="en-US" sz="2100" dirty="0" smtClean="0">
                <a:solidFill>
                  <a:srgbClr val="7030A0"/>
                </a:solidFill>
              </a:rPr>
              <a:t>(i.e., </a:t>
            </a:r>
            <a:r>
              <a:rPr lang="en-US" sz="2100" dirty="0">
                <a:solidFill>
                  <a:srgbClr val="7030A0"/>
                </a:solidFill>
              </a:rPr>
              <a:t>text-to-speech, ASL, human </a:t>
            </a:r>
            <a:r>
              <a:rPr lang="en-US" sz="2100" dirty="0" smtClean="0">
                <a:solidFill>
                  <a:srgbClr val="7030A0"/>
                </a:solidFill>
              </a:rPr>
              <a:t>reader/signer)</a:t>
            </a:r>
            <a:endParaRPr lang="en-US" sz="2100" dirty="0">
              <a:solidFill>
                <a:srgbClr val="7030A0"/>
              </a:solidFill>
            </a:endParaRPr>
          </a:p>
          <a:p>
            <a:pPr marL="800100" lvl="1" indent="-342900" algn="l">
              <a:buClr>
                <a:schemeClr val="tx1"/>
              </a:buClr>
              <a:buFont typeface="Arial" panose="020B0604020202020204" pitchFamily="34" charset="0"/>
              <a:buChar char="•"/>
              <a:defRPr/>
            </a:pPr>
            <a:r>
              <a:rPr lang="en-US" sz="2100" dirty="0">
                <a:solidFill>
                  <a:srgbClr val="7030A0"/>
                </a:solidFill>
              </a:rPr>
              <a:t>Calculation </a:t>
            </a:r>
            <a:r>
              <a:rPr lang="en-US" sz="2100" dirty="0" smtClean="0">
                <a:solidFill>
                  <a:srgbClr val="7030A0"/>
                </a:solidFill>
              </a:rPr>
              <a:t>device on </a:t>
            </a:r>
            <a:r>
              <a:rPr lang="en-US" sz="2100" dirty="0">
                <a:solidFill>
                  <a:srgbClr val="7030A0"/>
                </a:solidFill>
              </a:rPr>
              <a:t>the non-calculator portion of the mathematics assessment</a:t>
            </a:r>
          </a:p>
          <a:p>
            <a:pPr marL="800100" lvl="1" indent="-342900" algn="l">
              <a:buClr>
                <a:schemeClr val="tx1"/>
              </a:buClr>
              <a:buFont typeface="Arial" panose="020B0604020202020204" pitchFamily="34" charset="0"/>
              <a:buChar char="•"/>
              <a:defRPr/>
            </a:pPr>
            <a:r>
              <a:rPr lang="en-US" sz="2100" dirty="0" smtClean="0">
                <a:solidFill>
                  <a:srgbClr val="7030A0"/>
                </a:solidFill>
              </a:rPr>
              <a:t>Human Scribe </a:t>
            </a:r>
            <a:r>
              <a:rPr lang="en-US" sz="2100" dirty="0">
                <a:solidFill>
                  <a:srgbClr val="7030A0"/>
                </a:solidFill>
              </a:rPr>
              <a:t>on the constructed response portions of the English language arts assessment</a:t>
            </a:r>
          </a:p>
          <a:p>
            <a:pPr algn="l">
              <a:buClr>
                <a:schemeClr val="tx1"/>
              </a:buClr>
              <a:defRPr/>
            </a:pPr>
            <a:endParaRPr lang="en-US" sz="2400" u="sng" dirty="0"/>
          </a:p>
          <a:p>
            <a:pPr algn="l">
              <a:buClr>
                <a:schemeClr val="tx1"/>
              </a:buClr>
              <a:defRPr/>
            </a:pPr>
            <a:r>
              <a:rPr lang="en-US" sz="2400" dirty="0">
                <a:solidFill>
                  <a:schemeClr val="tx1"/>
                </a:solidFill>
              </a:rPr>
              <a:t>UAR resources:</a:t>
            </a:r>
          </a:p>
          <a:p>
            <a:pPr marL="342900" indent="-342900" algn="l">
              <a:buFont typeface="Arial" panose="020B0604020202020204" pitchFamily="34" charset="0"/>
              <a:buChar char="•"/>
            </a:pPr>
            <a:r>
              <a:rPr lang="en-US" sz="2100" u="sng" dirty="0">
                <a:hlinkClick r:id="rId4"/>
              </a:rPr>
              <a:t>Guidance on Reading Access Accommodation</a:t>
            </a:r>
            <a:r>
              <a:rPr lang="en-US" sz="2100" dirty="0"/>
              <a:t> </a:t>
            </a:r>
            <a:r>
              <a:rPr lang="en-US" sz="2100" dirty="0">
                <a:solidFill>
                  <a:schemeClr val="tx1"/>
                </a:solidFill>
              </a:rPr>
              <a:t>(ELA: TTS, Human Reader/Signer, ASL)</a:t>
            </a:r>
          </a:p>
          <a:p>
            <a:pPr marL="342900" indent="-342900" algn="l">
              <a:buFont typeface="Arial" panose="020B0604020202020204" pitchFamily="34" charset="0"/>
              <a:buChar char="•"/>
            </a:pPr>
            <a:r>
              <a:rPr lang="en-US" sz="2100" u="sng" dirty="0">
                <a:hlinkClick r:id="rId5"/>
              </a:rPr>
              <a:t>Guidance on Human Scribe Accommodation</a:t>
            </a:r>
            <a:r>
              <a:rPr lang="en-US" sz="2100" dirty="0"/>
              <a:t> </a:t>
            </a:r>
          </a:p>
          <a:p>
            <a:pPr marL="342900" indent="-342900" algn="l">
              <a:buFont typeface="Arial" panose="020B0604020202020204" pitchFamily="34" charset="0"/>
              <a:buChar char="•"/>
            </a:pPr>
            <a:r>
              <a:rPr lang="en-US" sz="2100" u="sng" dirty="0">
                <a:hlinkClick r:id="rId6"/>
              </a:rPr>
              <a:t>Guidance on Calculator Accommodation for Grades 3-7</a:t>
            </a:r>
            <a:endParaRPr lang="en-US" sz="2100" dirty="0"/>
          </a:p>
          <a:p>
            <a:pPr marL="342900" indent="-342900" algn="l">
              <a:buFont typeface="Arial" panose="020B0604020202020204" pitchFamily="34" charset="0"/>
              <a:buChar char="•"/>
            </a:pPr>
            <a:r>
              <a:rPr lang="en-US" sz="2100" u="sng" dirty="0">
                <a:hlinkClick r:id="rId7"/>
              </a:rPr>
              <a:t>Guidance on Calculator Accommodation for Grades 8 -9</a:t>
            </a:r>
            <a:r>
              <a:rPr lang="en-US" sz="2100" dirty="0"/>
              <a:t> </a:t>
            </a:r>
            <a:r>
              <a:rPr lang="en-US" sz="2100" dirty="0">
                <a:solidFill>
                  <a:schemeClr val="tx1"/>
                </a:solidFill>
              </a:rPr>
              <a:t>(pilot)</a:t>
            </a:r>
          </a:p>
          <a:p>
            <a:pPr marL="342900" indent="-342900" algn="l">
              <a:buFont typeface="Arial" panose="020B0604020202020204" pitchFamily="34" charset="0"/>
              <a:buChar char="•"/>
            </a:pPr>
            <a:r>
              <a:rPr lang="en-US" sz="2100" u="sng" dirty="0">
                <a:hlinkClick r:id="rId8"/>
              </a:rPr>
              <a:t>Guidance on Other Accommodations</a:t>
            </a:r>
            <a:endParaRPr lang="en-US" sz="2100" dirty="0"/>
          </a:p>
          <a:p>
            <a:pPr marL="342900" indent="-342900" algn="l">
              <a:buFont typeface="Arial" panose="020B0604020202020204" pitchFamily="34" charset="0"/>
              <a:buChar char="•"/>
              <a:defRPr/>
            </a:pPr>
            <a:endParaRPr lang="en-US" sz="2400" dirty="0">
              <a:solidFill>
                <a:schemeClr val="tx1"/>
              </a:solidFill>
            </a:endParaRPr>
          </a:p>
          <a:p>
            <a:pPr marL="342900" indent="-342900" algn="l">
              <a:buFont typeface="Arial" panose="020B0604020202020204" pitchFamily="34" charset="0"/>
              <a:buChar char="•"/>
              <a:defRPr/>
            </a:pPr>
            <a:endParaRPr lang="en-US" sz="2200" dirty="0">
              <a:solidFill>
                <a:schemeClr val="tx1"/>
              </a:solidFill>
            </a:endParaRPr>
          </a:p>
        </p:txBody>
      </p:sp>
      <p:sp>
        <p:nvSpPr>
          <p:cNvPr id="4" name="Slide Number Placeholder 3"/>
          <p:cNvSpPr>
            <a:spLocks noGrp="1"/>
          </p:cNvSpPr>
          <p:nvPr>
            <p:ph type="sldNum" sz="quarter" idx="12"/>
          </p:nvPr>
        </p:nvSpPr>
        <p:spPr/>
        <p:txBody>
          <a:bodyPr>
            <a:normAutofit/>
          </a:bodyPr>
          <a:lstStyle/>
          <a:p>
            <a:pPr>
              <a:defRPr/>
            </a:pPr>
            <a:fld id="{5150D908-AC06-465D-8A17-3D5A5D461CCF}" type="slidenum">
              <a:rPr lang="en-US" smtClean="0"/>
              <a:pPr>
                <a:defRPr/>
              </a:pPr>
              <a:t>100</a:t>
            </a:fld>
            <a:endParaRPr lang="en-US" dirty="0"/>
          </a:p>
        </p:txBody>
      </p:sp>
    </p:spTree>
    <p:custDataLst>
      <p:tags r:id="rId1"/>
    </p:custDataLst>
    <p:extLst>
      <p:ext uri="{BB962C8B-B14F-4D97-AF65-F5344CB8AC3E}">
        <p14:creationId xmlns:p14="http://schemas.microsoft.com/office/powerpoint/2010/main" val="3356032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34" name="Title 1"/>
          <p:cNvSpPr>
            <a:spLocks noGrp="1"/>
          </p:cNvSpPr>
          <p:nvPr>
            <p:ph type="ctrTitle"/>
          </p:nvPr>
        </p:nvSpPr>
        <p:spPr bwMode="auto">
          <a:xfrm>
            <a:off x="0" y="76200"/>
            <a:ext cx="9144000" cy="1219200"/>
          </a:xfrm>
          <a:noFill/>
          <a:ln>
            <a:miter lim="800000"/>
            <a:headEnd/>
            <a:tailEnd/>
          </a:ln>
        </p:spPr>
        <p:txBody>
          <a:bodyPr vert="horz" wrap="square" numCol="1" anchorCtr="0" compatLnSpc="1">
            <a:prstTxWarp prst="textNoShape">
              <a:avLst/>
            </a:prstTxWarp>
            <a:normAutofit/>
          </a:bodyPr>
          <a:lstStyle/>
          <a:p>
            <a:pPr marL="168275"/>
            <a:r>
              <a:rPr lang="en-US" sz="4000" dirty="0">
                <a:solidFill>
                  <a:schemeClr val="bg1"/>
                </a:solidFill>
              </a:rPr>
              <a:t>UAR Updates for 2017</a:t>
            </a:r>
            <a:endParaRPr lang="en-US" sz="4000" dirty="0" smtClean="0">
              <a:solidFill>
                <a:schemeClr val="bg1"/>
              </a:solidFill>
              <a:ea typeface="ＭＳ Ｐゴシック" pitchFamily="34" charset="-128"/>
            </a:endParaRPr>
          </a:p>
        </p:txBody>
      </p:sp>
      <p:sp>
        <p:nvSpPr>
          <p:cNvPr id="3" name="Text Placeholder 2"/>
          <p:cNvSpPr>
            <a:spLocks noGrp="1"/>
          </p:cNvSpPr>
          <p:nvPr>
            <p:ph type="subTitle" idx="1"/>
          </p:nvPr>
        </p:nvSpPr>
        <p:spPr>
          <a:xfrm>
            <a:off x="228600" y="1645920"/>
            <a:ext cx="8458200" cy="4800600"/>
          </a:xfrm>
        </p:spPr>
        <p:txBody>
          <a:bodyPr>
            <a:normAutofit/>
          </a:bodyPr>
          <a:lstStyle/>
          <a:p>
            <a:pPr marL="457200" indent="-457200" algn="l">
              <a:buFont typeface="Arial" panose="020B0604020202020204" pitchFamily="34" charset="0"/>
              <a:buChar char="•"/>
            </a:pPr>
            <a:r>
              <a:rPr lang="en-US" sz="2800" dirty="0">
                <a:solidFill>
                  <a:schemeClr val="tx1"/>
                </a:solidFill>
              </a:rPr>
              <a:t>Forms have been </a:t>
            </a:r>
            <a:r>
              <a:rPr lang="en-US" sz="2800" dirty="0" smtClean="0">
                <a:solidFill>
                  <a:schemeClr val="tx1"/>
                </a:solidFill>
              </a:rPr>
              <a:t>updated</a:t>
            </a:r>
            <a:endParaRPr lang="en-US" sz="2800" dirty="0">
              <a:solidFill>
                <a:schemeClr val="tx1"/>
              </a:solidFill>
            </a:endParaRPr>
          </a:p>
          <a:p>
            <a:pPr marL="457200" indent="-457200" algn="l">
              <a:buFont typeface="Arial" panose="020B0604020202020204" pitchFamily="34" charset="0"/>
              <a:buChar char="•"/>
            </a:pPr>
            <a:r>
              <a:rPr lang="en-US" sz="2800" dirty="0">
                <a:solidFill>
                  <a:schemeClr val="tx1"/>
                </a:solidFill>
              </a:rPr>
              <a:t>All criteria within each form must be </a:t>
            </a:r>
            <a:r>
              <a:rPr lang="en-US" sz="2800" dirty="0" smtClean="0">
                <a:solidFill>
                  <a:schemeClr val="tx1"/>
                </a:solidFill>
              </a:rPr>
              <a:t>completed</a:t>
            </a:r>
            <a:endParaRPr lang="en-US" sz="2800" dirty="0">
              <a:solidFill>
                <a:schemeClr val="tx1"/>
              </a:solidFill>
            </a:endParaRPr>
          </a:p>
          <a:p>
            <a:pPr marL="914400" lvl="1" indent="-457200" algn="l">
              <a:buFont typeface="Arial" panose="020B0604020202020204" pitchFamily="34" charset="0"/>
              <a:buChar char="•"/>
            </a:pPr>
            <a:r>
              <a:rPr lang="en-US" sz="2400" dirty="0" smtClean="0">
                <a:solidFill>
                  <a:schemeClr val="tx1"/>
                </a:solidFill>
              </a:rPr>
              <a:t>Recent data/test </a:t>
            </a:r>
            <a:r>
              <a:rPr lang="en-US" sz="2400" dirty="0">
                <a:solidFill>
                  <a:schemeClr val="tx1"/>
                </a:solidFill>
              </a:rPr>
              <a:t>results </a:t>
            </a:r>
            <a:r>
              <a:rPr lang="en-US" sz="2400" dirty="0" smtClean="0">
                <a:solidFill>
                  <a:schemeClr val="tx1"/>
                </a:solidFill>
              </a:rPr>
              <a:t>must </a:t>
            </a:r>
            <a:r>
              <a:rPr lang="en-US" sz="2400" dirty="0">
                <a:solidFill>
                  <a:schemeClr val="tx1"/>
                </a:solidFill>
              </a:rPr>
              <a:t>be </a:t>
            </a:r>
            <a:r>
              <a:rPr lang="en-US" sz="2400" dirty="0" smtClean="0">
                <a:solidFill>
                  <a:schemeClr val="tx1"/>
                </a:solidFill>
              </a:rPr>
              <a:t>included</a:t>
            </a:r>
            <a:endParaRPr lang="en-US" sz="2400" dirty="0">
              <a:solidFill>
                <a:schemeClr val="tx1"/>
              </a:solidFill>
            </a:endParaRPr>
          </a:p>
          <a:p>
            <a:pPr marL="457200" indent="-457200" algn="l">
              <a:buFont typeface="Arial" panose="020B0604020202020204" pitchFamily="34" charset="0"/>
              <a:buChar char="•"/>
            </a:pPr>
            <a:r>
              <a:rPr lang="en-US" sz="2800" dirty="0">
                <a:solidFill>
                  <a:schemeClr val="tx1"/>
                </a:solidFill>
              </a:rPr>
              <a:t>Additional form for </a:t>
            </a:r>
            <a:r>
              <a:rPr lang="en-US" sz="2800" dirty="0" smtClean="0">
                <a:solidFill>
                  <a:schemeClr val="tx1"/>
                </a:solidFill>
              </a:rPr>
              <a:t>math:</a:t>
            </a:r>
            <a:endParaRPr lang="en-US" sz="2800" dirty="0">
              <a:solidFill>
                <a:schemeClr val="tx1"/>
              </a:solidFill>
            </a:endParaRPr>
          </a:p>
          <a:p>
            <a:pPr marL="914400" lvl="1" indent="-457200" algn="l">
              <a:buFont typeface="Arial" panose="020B0604020202020204" pitchFamily="34" charset="0"/>
              <a:buChar char="•"/>
            </a:pPr>
            <a:r>
              <a:rPr lang="en-US" sz="2400" dirty="0">
                <a:solidFill>
                  <a:schemeClr val="tx1"/>
                </a:solidFill>
              </a:rPr>
              <a:t>Grades </a:t>
            </a:r>
            <a:r>
              <a:rPr lang="en-US" sz="2400" dirty="0" smtClean="0">
                <a:solidFill>
                  <a:schemeClr val="tx1"/>
                </a:solidFill>
              </a:rPr>
              <a:t>3-7</a:t>
            </a:r>
            <a:r>
              <a:rPr lang="en-US" sz="2400" i="1" dirty="0" smtClean="0">
                <a:solidFill>
                  <a:schemeClr val="tx1"/>
                </a:solidFill>
              </a:rPr>
              <a:t> (updated 10.26.16)</a:t>
            </a:r>
            <a:endParaRPr lang="en-US" sz="2400" i="1" dirty="0">
              <a:solidFill>
                <a:schemeClr val="tx1"/>
              </a:solidFill>
            </a:endParaRPr>
          </a:p>
          <a:p>
            <a:pPr marL="914400" lvl="1" indent="-457200" algn="l">
              <a:buFont typeface="Arial" panose="020B0604020202020204" pitchFamily="34" charset="0"/>
              <a:buChar char="•"/>
            </a:pPr>
            <a:r>
              <a:rPr lang="en-US" sz="2400" dirty="0">
                <a:solidFill>
                  <a:schemeClr val="tx1"/>
                </a:solidFill>
              </a:rPr>
              <a:t>Grades 8 &amp; 9 (pilot)</a:t>
            </a:r>
          </a:p>
          <a:p>
            <a:pPr marL="914400" lvl="1" indent="-457200" algn="l">
              <a:buFont typeface="Arial" panose="020B0604020202020204" pitchFamily="34" charset="0"/>
              <a:buChar char="•"/>
            </a:pPr>
            <a:r>
              <a:rPr lang="en-US" sz="2400" dirty="0">
                <a:solidFill>
                  <a:schemeClr val="tx1"/>
                </a:solidFill>
              </a:rPr>
              <a:t>Only slight differences in these two forms</a:t>
            </a:r>
          </a:p>
          <a:p>
            <a:pPr marL="342900" indent="-342900" algn="l">
              <a:buFont typeface="Arial" panose="020B0604020202020204" pitchFamily="34" charset="0"/>
              <a:buChar char="•"/>
              <a:defRPr/>
            </a:pPr>
            <a:endParaRPr lang="en-US" sz="2400" dirty="0">
              <a:solidFill>
                <a:schemeClr val="tx1"/>
              </a:solidFill>
            </a:endParaRPr>
          </a:p>
          <a:p>
            <a:pPr marL="342900" indent="-342900" algn="l">
              <a:buFont typeface="Arial" panose="020B0604020202020204" pitchFamily="34" charset="0"/>
              <a:buChar char="•"/>
              <a:defRPr/>
            </a:pPr>
            <a:endParaRPr lang="en-US" sz="2200" dirty="0">
              <a:solidFill>
                <a:schemeClr val="tx1"/>
              </a:solidFill>
            </a:endParaRPr>
          </a:p>
        </p:txBody>
      </p:sp>
      <p:sp>
        <p:nvSpPr>
          <p:cNvPr id="4" name="Slide Number Placeholder 3"/>
          <p:cNvSpPr>
            <a:spLocks noGrp="1"/>
          </p:cNvSpPr>
          <p:nvPr>
            <p:ph type="sldNum" sz="quarter" idx="12"/>
          </p:nvPr>
        </p:nvSpPr>
        <p:spPr/>
        <p:txBody>
          <a:bodyPr>
            <a:normAutofit/>
          </a:bodyPr>
          <a:lstStyle/>
          <a:p>
            <a:pPr>
              <a:defRPr/>
            </a:pPr>
            <a:fld id="{5150D908-AC06-465D-8A17-3D5A5D461CCF}" type="slidenum">
              <a:rPr lang="en-US" smtClean="0"/>
              <a:pPr>
                <a:defRPr/>
              </a:pPr>
              <a:t>101</a:t>
            </a:fld>
            <a:endParaRPr lang="en-US" dirty="0"/>
          </a:p>
        </p:txBody>
      </p:sp>
    </p:spTree>
    <p:custDataLst>
      <p:tags r:id="rId1"/>
    </p:custDataLst>
    <p:extLst>
      <p:ext uri="{BB962C8B-B14F-4D97-AF65-F5344CB8AC3E}">
        <p14:creationId xmlns:p14="http://schemas.microsoft.com/office/powerpoint/2010/main" val="466244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pPr algn="r"/>
            <a:fld id="{757A2F4E-5D54-B04B-91BD-7E78EE1FE9FD}" type="slidenum">
              <a:rPr lang="en-US" smtClean="0"/>
              <a:pPr algn="r"/>
              <a:t>102</a:t>
            </a:fld>
            <a:endParaRPr lang="en-US" dirty="0" smtClean="0"/>
          </a:p>
        </p:txBody>
      </p:sp>
      <p:sp>
        <p:nvSpPr>
          <p:cNvPr id="2" name="Content Placeholder 1"/>
          <p:cNvSpPr>
            <a:spLocks noGrp="1"/>
          </p:cNvSpPr>
          <p:nvPr>
            <p:ph idx="1"/>
          </p:nvPr>
        </p:nvSpPr>
        <p:spPr/>
        <p:txBody>
          <a:bodyPr>
            <a:normAutofit fontScale="85000" lnSpcReduction="20000"/>
          </a:bodyPr>
          <a:lstStyle/>
          <a:p>
            <a:r>
              <a:rPr lang="en-US" sz="3300" dirty="0" smtClean="0"/>
              <a:t>Districts are responsible for approving the use of math tools during the non-calculator sections of the assessment: </a:t>
            </a:r>
            <a:endParaRPr lang="en-US" sz="3300" dirty="0"/>
          </a:p>
          <a:p>
            <a:pPr lvl="1"/>
            <a:r>
              <a:rPr lang="en-US" dirty="0" smtClean="0">
                <a:solidFill>
                  <a:srgbClr val="000000"/>
                </a:solidFill>
              </a:rPr>
              <a:t>arithmetic </a:t>
            </a:r>
            <a:r>
              <a:rPr lang="en-US" dirty="0">
                <a:solidFill>
                  <a:srgbClr val="000000"/>
                </a:solidFill>
              </a:rPr>
              <a:t>tables (+, -, x, /)</a:t>
            </a:r>
          </a:p>
          <a:p>
            <a:pPr lvl="1"/>
            <a:r>
              <a:rPr lang="en-US" dirty="0" smtClean="0">
                <a:solidFill>
                  <a:srgbClr val="000000"/>
                </a:solidFill>
              </a:rPr>
              <a:t>two-color </a:t>
            </a:r>
            <a:r>
              <a:rPr lang="en-US" dirty="0">
                <a:solidFill>
                  <a:srgbClr val="000000"/>
                </a:solidFill>
              </a:rPr>
              <a:t>chips</a:t>
            </a:r>
          </a:p>
          <a:p>
            <a:pPr lvl="1"/>
            <a:r>
              <a:rPr lang="en-US" dirty="0" smtClean="0">
                <a:solidFill>
                  <a:srgbClr val="000000"/>
                </a:solidFill>
              </a:rPr>
              <a:t>counters </a:t>
            </a:r>
            <a:r>
              <a:rPr lang="en-US" dirty="0">
                <a:solidFill>
                  <a:srgbClr val="000000"/>
                </a:solidFill>
              </a:rPr>
              <a:t>and </a:t>
            </a:r>
            <a:r>
              <a:rPr lang="en-US" dirty="0" smtClean="0">
                <a:solidFill>
                  <a:srgbClr val="000000"/>
                </a:solidFill>
              </a:rPr>
              <a:t>counting </a:t>
            </a:r>
            <a:r>
              <a:rPr lang="en-US" dirty="0">
                <a:solidFill>
                  <a:srgbClr val="000000"/>
                </a:solidFill>
              </a:rPr>
              <a:t>chips</a:t>
            </a:r>
          </a:p>
          <a:p>
            <a:pPr lvl="1"/>
            <a:r>
              <a:rPr lang="en-US" dirty="0" smtClean="0">
                <a:solidFill>
                  <a:srgbClr val="000000"/>
                </a:solidFill>
              </a:rPr>
              <a:t>square </a:t>
            </a:r>
            <a:r>
              <a:rPr lang="en-US" dirty="0">
                <a:solidFill>
                  <a:srgbClr val="000000"/>
                </a:solidFill>
              </a:rPr>
              <a:t>tiles</a:t>
            </a:r>
          </a:p>
          <a:p>
            <a:pPr lvl="1"/>
            <a:r>
              <a:rPr lang="en-US" dirty="0" smtClean="0">
                <a:solidFill>
                  <a:srgbClr val="000000"/>
                </a:solidFill>
              </a:rPr>
              <a:t>base </a:t>
            </a:r>
            <a:r>
              <a:rPr lang="en-US" dirty="0">
                <a:solidFill>
                  <a:srgbClr val="000000"/>
                </a:solidFill>
              </a:rPr>
              <a:t>10 blocks</a:t>
            </a:r>
          </a:p>
          <a:p>
            <a:pPr lvl="1"/>
            <a:r>
              <a:rPr lang="en-US" dirty="0" smtClean="0">
                <a:solidFill>
                  <a:srgbClr val="000000"/>
                </a:solidFill>
              </a:rPr>
              <a:t>100's </a:t>
            </a:r>
            <a:r>
              <a:rPr lang="en-US" dirty="0">
                <a:solidFill>
                  <a:srgbClr val="000000"/>
                </a:solidFill>
              </a:rPr>
              <a:t>chart</a:t>
            </a:r>
          </a:p>
          <a:p>
            <a:r>
              <a:rPr lang="en-US" sz="3000" dirty="0" smtClean="0">
                <a:solidFill>
                  <a:srgbClr val="000000"/>
                </a:solidFill>
              </a:rPr>
              <a:t>SR/PNP indication will create an accommodation reminder</a:t>
            </a:r>
          </a:p>
          <a:p>
            <a:pPr marL="0" indent="0">
              <a:buNone/>
            </a:pPr>
            <a:endParaRPr lang="en-US" sz="3000" dirty="0" smtClean="0">
              <a:solidFill>
                <a:srgbClr val="000000"/>
              </a:solidFill>
            </a:endParaRPr>
          </a:p>
          <a:p>
            <a:pPr marL="0" indent="0">
              <a:buNone/>
            </a:pPr>
            <a:r>
              <a:rPr lang="en-US" sz="3000" dirty="0" smtClean="0">
                <a:solidFill>
                  <a:srgbClr val="000000"/>
                </a:solidFill>
              </a:rPr>
              <a:t>Reminder: </a:t>
            </a:r>
            <a:r>
              <a:rPr lang="en-US" sz="3000" b="1" dirty="0" smtClean="0">
                <a:solidFill>
                  <a:srgbClr val="000000"/>
                </a:solidFill>
              </a:rPr>
              <a:t>Number lines are not allowed</a:t>
            </a:r>
            <a:endParaRPr lang="en-US" sz="3000" b="1" dirty="0">
              <a:solidFill>
                <a:srgbClr val="000000"/>
              </a:solidFill>
            </a:endParaRPr>
          </a:p>
        </p:txBody>
      </p:sp>
      <p:sp>
        <p:nvSpPr>
          <p:cNvPr id="3" name="Title 2"/>
          <p:cNvSpPr>
            <a:spLocks noGrp="1"/>
          </p:cNvSpPr>
          <p:nvPr>
            <p:ph type="title"/>
          </p:nvPr>
        </p:nvSpPr>
        <p:spPr>
          <a:xfrm>
            <a:off x="457200" y="76200"/>
            <a:ext cx="8229600" cy="1143000"/>
          </a:xfrm>
        </p:spPr>
        <p:txBody>
          <a:bodyPr>
            <a:normAutofit/>
          </a:bodyPr>
          <a:lstStyle/>
          <a:p>
            <a:r>
              <a:rPr lang="en-US" sz="4000" dirty="0" smtClean="0"/>
              <a:t>Math Tools</a:t>
            </a:r>
            <a:endParaRPr lang="en-US" sz="4000" dirty="0"/>
          </a:p>
        </p:txBody>
      </p:sp>
    </p:spTree>
    <p:extLst>
      <p:ext uri="{BB962C8B-B14F-4D97-AF65-F5344CB8AC3E}">
        <p14:creationId xmlns:p14="http://schemas.microsoft.com/office/powerpoint/2010/main" val="30457217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6" name="Title 1"/>
          <p:cNvSpPr>
            <a:spLocks noGrp="1"/>
          </p:cNvSpPr>
          <p:nvPr>
            <p:ph type="ctrTitle"/>
          </p:nvPr>
        </p:nvSpPr>
        <p:spPr bwMode="auto">
          <a:xfrm>
            <a:off x="0" y="76200"/>
            <a:ext cx="9124950" cy="1219200"/>
          </a:xfrm>
          <a:noFill/>
          <a:ln>
            <a:miter lim="800000"/>
            <a:headEnd/>
            <a:tailEnd/>
          </a:ln>
        </p:spPr>
        <p:txBody>
          <a:bodyPr vert="horz" wrap="square" lIns="89879" tIns="44940" rIns="89879" bIns="44940" numCol="1" anchor="ctr" anchorCtr="0" compatLnSpc="1">
            <a:prstTxWarp prst="textNoShape">
              <a:avLst/>
            </a:prstTxWarp>
            <a:normAutofit/>
          </a:bodyPr>
          <a:lstStyle/>
          <a:p>
            <a:pPr marL="168275"/>
            <a:r>
              <a:rPr lang="en-US" sz="4000" dirty="0">
                <a:solidFill>
                  <a:schemeClr val="bg1"/>
                </a:solidFill>
              </a:rPr>
              <a:t>Accommodation </a:t>
            </a:r>
            <a:r>
              <a:rPr lang="en-US" sz="4000" dirty="0" smtClean="0">
                <a:solidFill>
                  <a:schemeClr val="bg1"/>
                </a:solidFill>
              </a:rPr>
              <a:t>Reminders</a:t>
            </a:r>
            <a:endParaRPr lang="en-US" sz="4000" dirty="0">
              <a:solidFill>
                <a:schemeClr val="bg1"/>
              </a:solidFill>
              <a:ea typeface="ＭＳ Ｐゴシック" pitchFamily="34" charset="-128"/>
            </a:endParaRPr>
          </a:p>
        </p:txBody>
      </p:sp>
      <p:sp>
        <p:nvSpPr>
          <p:cNvPr id="2" name="Rectangle 1"/>
          <p:cNvSpPr/>
          <p:nvPr/>
        </p:nvSpPr>
        <p:spPr>
          <a:xfrm>
            <a:off x="180975" y="1631851"/>
            <a:ext cx="8763000" cy="4893647"/>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US" sz="2400" kern="0" dirty="0" smtClean="0">
                <a:latin typeface="+mn-lt"/>
              </a:rPr>
              <a:t>PAnext will have reminder notifications for all students identified with the following accommodations: </a:t>
            </a:r>
          </a:p>
          <a:p>
            <a:pPr marL="742950" lvl="1" indent="-285750">
              <a:buFont typeface="Arial" panose="020B0604020202020204" pitchFamily="34" charset="0"/>
              <a:buChar char="•"/>
            </a:pPr>
            <a:r>
              <a:rPr lang="en-US" sz="2400" kern="0" dirty="0" smtClean="0">
                <a:latin typeface="+mn-lt"/>
              </a:rPr>
              <a:t>TTS for ELA</a:t>
            </a:r>
          </a:p>
          <a:p>
            <a:pPr marL="742950" lvl="1" indent="-285750">
              <a:buFont typeface="Arial" panose="020B0604020202020204" pitchFamily="34" charset="0"/>
              <a:buChar char="•"/>
            </a:pPr>
            <a:r>
              <a:rPr lang="en-US" sz="2400" kern="0" dirty="0" smtClean="0">
                <a:latin typeface="+mn-lt"/>
              </a:rPr>
              <a:t>ASL for ELA</a:t>
            </a:r>
          </a:p>
          <a:p>
            <a:pPr marL="742950" lvl="1" indent="-285750">
              <a:buFont typeface="Arial" panose="020B0604020202020204" pitchFamily="34" charset="0"/>
              <a:buChar char="•"/>
            </a:pPr>
            <a:r>
              <a:rPr lang="en-US" sz="2400" kern="0" dirty="0" smtClean="0">
                <a:latin typeface="+mn-lt"/>
              </a:rPr>
              <a:t>Human Scribe for ELA</a:t>
            </a:r>
          </a:p>
          <a:p>
            <a:pPr marL="742950" lvl="1" indent="-285750">
              <a:buFont typeface="Arial" panose="020B0604020202020204" pitchFamily="34" charset="0"/>
              <a:buChar char="•"/>
            </a:pPr>
            <a:r>
              <a:rPr lang="en-US" sz="2400" kern="0" dirty="0" smtClean="0">
                <a:latin typeface="+mn-lt"/>
              </a:rPr>
              <a:t>Human Reader/Signer for ELA</a:t>
            </a:r>
          </a:p>
          <a:p>
            <a:pPr marL="742950" lvl="1" indent="-285750">
              <a:buFont typeface="Arial" panose="020B0604020202020204" pitchFamily="34" charset="0"/>
              <a:buChar char="•"/>
            </a:pPr>
            <a:r>
              <a:rPr lang="en-US" sz="2400" kern="0" dirty="0" smtClean="0">
                <a:latin typeface="+mn-lt"/>
              </a:rPr>
              <a:t>Calculator and math manipulatives for math</a:t>
            </a:r>
          </a:p>
          <a:p>
            <a:pPr marL="285750" indent="-285750">
              <a:buFont typeface="Arial" panose="020B0604020202020204" pitchFamily="34" charset="0"/>
              <a:buChar char="•"/>
            </a:pPr>
            <a:endParaRPr lang="en-US" sz="2400" kern="0" dirty="0" smtClean="0">
              <a:latin typeface="+mn-lt"/>
            </a:endParaRPr>
          </a:p>
          <a:p>
            <a:pPr marL="285750" indent="-285750">
              <a:buFont typeface="Arial" panose="020B0604020202020204" pitchFamily="34" charset="0"/>
              <a:buChar char="•"/>
            </a:pPr>
            <a:r>
              <a:rPr lang="en-US" sz="2400" kern="0" dirty="0" smtClean="0">
                <a:latin typeface="+mn-lt"/>
              </a:rPr>
              <a:t>These reminders are not able to be removed, unless the accommodation is removed</a:t>
            </a:r>
          </a:p>
          <a:p>
            <a:pPr marL="285750" indent="-285750">
              <a:buFont typeface="Arial" panose="020B0604020202020204" pitchFamily="34" charset="0"/>
              <a:buChar char="•"/>
            </a:pPr>
            <a:r>
              <a:rPr lang="en-US" sz="2400" kern="0" dirty="0" smtClean="0">
                <a:latin typeface="+mn-lt"/>
              </a:rPr>
              <a:t>If these reminders appear, check the students with reminders against the list of approved UARs and the district’s list of students approved for math manipulatives</a:t>
            </a:r>
            <a:r>
              <a:rPr lang="en-US" sz="2400" dirty="0" smtClean="0">
                <a:latin typeface="+mn-lt"/>
              </a:rPr>
              <a:t>. </a:t>
            </a:r>
            <a:endParaRPr lang="en-US" sz="2400" dirty="0">
              <a:latin typeface="+mn-lt"/>
            </a:endParaRPr>
          </a:p>
        </p:txBody>
      </p:sp>
      <p:sp>
        <p:nvSpPr>
          <p:cNvPr id="9" name="Slide Number Placeholder 2"/>
          <p:cNvSpPr txBox="1">
            <a:spLocks/>
          </p:cNvSpPr>
          <p:nvPr/>
        </p:nvSpPr>
        <p:spPr>
          <a:xfrm>
            <a:off x="6705600" y="6508750"/>
            <a:ext cx="2133600" cy="365125"/>
          </a:xfrm>
          <a:prstGeom prst="rect">
            <a:avLst/>
          </a:prstGeom>
        </p:spPr>
        <p:txBody>
          <a:bodyPr vert="horz" lIns="91440" tIns="45720" rIns="91440" bIns="45720" rtlCol="0" anchor="ctr">
            <a:normAutofit/>
          </a:bodyP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5150D908-AC06-465D-8A17-3D5A5D461CCF}" type="slidenum">
              <a:rPr lang="en-US" smtClean="0"/>
              <a:pPr>
                <a:defRPr/>
              </a:pPr>
              <a:t>103</a:t>
            </a:fld>
            <a:endParaRPr lang="en-US" dirty="0"/>
          </a:p>
        </p:txBody>
      </p:sp>
    </p:spTree>
    <p:custDataLst>
      <p:tags r:id="rId1"/>
    </p:custDataLst>
    <p:extLst>
      <p:ext uri="{BB962C8B-B14F-4D97-AF65-F5344CB8AC3E}">
        <p14:creationId xmlns:p14="http://schemas.microsoft.com/office/powerpoint/2010/main" val="3116976060"/>
      </p:ext>
    </p:extLst>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21506" name="Title 1"/>
          <p:cNvSpPr>
            <a:spLocks noGrp="1"/>
          </p:cNvSpPr>
          <p:nvPr>
            <p:ph type="title"/>
          </p:nvPr>
        </p:nvSpPr>
        <p:spPr bwMode="auto">
          <a:xfrm>
            <a:off x="457200" y="76200"/>
            <a:ext cx="8229600" cy="1143000"/>
          </a:xfrm>
          <a:noFill/>
          <a:ln>
            <a:miter lim="800000"/>
            <a:headEnd/>
            <a:tailEnd/>
          </a:ln>
        </p:spPr>
        <p:txBody>
          <a:bodyPr vert="horz" wrap="square" lIns="89879" tIns="44940" rIns="89879" bIns="44940" numCol="1" anchor="ctr" anchorCtr="0" compatLnSpc="1">
            <a:prstTxWarp prst="textNoShape">
              <a:avLst/>
            </a:prstTxWarp>
            <a:normAutofit/>
          </a:bodyPr>
          <a:lstStyle/>
          <a:p>
            <a:pPr marL="168275"/>
            <a:r>
              <a:rPr lang="en-US" sz="4000" dirty="0" smtClean="0">
                <a:solidFill>
                  <a:schemeClr val="bg1"/>
                </a:solidFill>
              </a:rPr>
              <a:t>Accommodation Reminders</a:t>
            </a:r>
            <a:endParaRPr lang="en-US" sz="4000" dirty="0">
              <a:solidFill>
                <a:schemeClr val="bg1"/>
              </a:solidFill>
              <a:ea typeface="ＭＳ Ｐゴシック" pitchFamily="34" charset="-128"/>
            </a:endParaRPr>
          </a:p>
        </p:txBody>
      </p:sp>
      <p:sp>
        <p:nvSpPr>
          <p:cNvPr id="9" name="Slide Number Placeholder 2"/>
          <p:cNvSpPr txBox="1">
            <a:spLocks/>
          </p:cNvSpPr>
          <p:nvPr/>
        </p:nvSpPr>
        <p:spPr>
          <a:xfrm>
            <a:off x="6705600" y="6508750"/>
            <a:ext cx="2133600" cy="365125"/>
          </a:xfrm>
          <a:prstGeom prst="rect">
            <a:avLst/>
          </a:prstGeom>
        </p:spPr>
        <p:txBody>
          <a:bodyPr vert="horz" lIns="91440" tIns="45720" rIns="91440" bIns="45720" rtlCol="0" anchor="ctr">
            <a:normAutofit/>
          </a:bodyP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5150D908-AC06-465D-8A17-3D5A5D461CCF}" type="slidenum">
              <a:rPr lang="en-US" smtClean="0"/>
              <a:pPr>
                <a:defRPr/>
              </a:pPr>
              <a:t>104</a:t>
            </a:fld>
            <a:endParaRPr lang="en-US" dirty="0"/>
          </a:p>
        </p:txBody>
      </p:sp>
      <p:pic>
        <p:nvPicPr>
          <p:cNvPr id="1026" name="Picture 2" descr="Inline 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1371600"/>
            <a:ext cx="5410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638800" y="1494472"/>
            <a:ext cx="3429000" cy="1477328"/>
          </a:xfrm>
          <a:prstGeom prst="rect">
            <a:avLst/>
          </a:prstGeom>
        </p:spPr>
        <p:txBody>
          <a:bodyPr wrap="square">
            <a:spAutoFit/>
          </a:bodyPr>
          <a:lstStyle/>
          <a:p>
            <a:r>
              <a:rPr lang="en-US" dirty="0">
                <a:latin typeface="+mn-lt"/>
              </a:rPr>
              <a:t>Clicking on the Accommodations Reminder Flag will auto-direct you to the </a:t>
            </a:r>
            <a:r>
              <a:rPr lang="en-US" dirty="0" smtClean="0">
                <a:latin typeface="+mn-lt"/>
              </a:rPr>
              <a:t>Setup &gt; Students </a:t>
            </a:r>
            <a:r>
              <a:rPr lang="en-US" dirty="0">
                <a:latin typeface="+mn-lt"/>
              </a:rPr>
              <a:t>screen and the </a:t>
            </a:r>
            <a:r>
              <a:rPr lang="en-US" dirty="0" smtClean="0">
                <a:latin typeface="+mn-lt"/>
              </a:rPr>
              <a:t>flagged students </a:t>
            </a:r>
            <a:r>
              <a:rPr lang="en-US" dirty="0">
                <a:latin typeface="+mn-lt"/>
              </a:rPr>
              <a:t>will be </a:t>
            </a:r>
            <a:r>
              <a:rPr lang="en-US" dirty="0" smtClean="0">
                <a:latin typeface="+mn-lt"/>
              </a:rPr>
              <a:t>displayed</a:t>
            </a:r>
            <a:endParaRPr lang="en-US" dirty="0">
              <a:latin typeface="+mn-lt"/>
            </a:endParaRPr>
          </a:p>
        </p:txBody>
      </p:sp>
      <p:pic>
        <p:nvPicPr>
          <p:cNvPr id="1027" name="Picture 3" descr="Inline imag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868" y="3294754"/>
            <a:ext cx="6934200" cy="343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24048630"/>
      </p:ext>
    </p:extLst>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a:fld id="{757A2F4E-5D54-B04B-91BD-7E78EE1FE9FD}" type="slidenum">
              <a:rPr lang="en-US" smtClean="0"/>
              <a:pPr algn="r"/>
              <a:t>105</a:t>
            </a:fld>
            <a:endParaRPr lang="en-US" dirty="0" smtClean="0"/>
          </a:p>
        </p:txBody>
      </p:sp>
      <p:sp>
        <p:nvSpPr>
          <p:cNvPr id="5" name="Content Placeholder 4"/>
          <p:cNvSpPr>
            <a:spLocks noGrp="1"/>
          </p:cNvSpPr>
          <p:nvPr>
            <p:ph idx="1"/>
          </p:nvPr>
        </p:nvSpPr>
        <p:spPr>
          <a:xfrm>
            <a:off x="304800" y="1447800"/>
            <a:ext cx="8551814" cy="4525963"/>
          </a:xfrm>
        </p:spPr>
        <p:txBody>
          <a:bodyPr/>
          <a:lstStyle/>
          <a:p>
            <a:pPr marL="0" indent="0">
              <a:buNone/>
            </a:pPr>
            <a:r>
              <a:rPr lang="en-US" dirty="0"/>
              <a:t>On the Manage </a:t>
            </a:r>
            <a:r>
              <a:rPr lang="en-US" dirty="0" smtClean="0"/>
              <a:t>Student Tests </a:t>
            </a:r>
            <a:r>
              <a:rPr lang="en-US" dirty="0"/>
              <a:t>screen, you will see the accommodation reminder </a:t>
            </a:r>
            <a:r>
              <a:rPr lang="en-US" dirty="0" smtClean="0"/>
              <a:t>with the </a:t>
            </a:r>
            <a:r>
              <a:rPr lang="en-US" dirty="0"/>
              <a:t>Student Tests </a:t>
            </a:r>
            <a:r>
              <a:rPr lang="en-US" dirty="0" smtClean="0"/>
              <a:t>box on </a:t>
            </a:r>
            <a:r>
              <a:rPr lang="en-US" dirty="0"/>
              <a:t>the left and under Show Student Details on the right.</a:t>
            </a:r>
          </a:p>
          <a:p>
            <a:pPr marL="0" indent="0">
              <a:buNone/>
            </a:pPr>
            <a:endParaRPr lang="en-US" dirty="0"/>
          </a:p>
        </p:txBody>
      </p:sp>
      <p:sp>
        <p:nvSpPr>
          <p:cNvPr id="4" name="Title 3"/>
          <p:cNvSpPr>
            <a:spLocks noGrp="1"/>
          </p:cNvSpPr>
          <p:nvPr>
            <p:ph type="title"/>
          </p:nvPr>
        </p:nvSpPr>
        <p:spPr>
          <a:xfrm>
            <a:off x="457200" y="76200"/>
            <a:ext cx="8229600" cy="1143000"/>
          </a:xfrm>
        </p:spPr>
        <p:txBody>
          <a:bodyPr>
            <a:normAutofit/>
          </a:bodyPr>
          <a:lstStyle/>
          <a:p>
            <a:r>
              <a:rPr lang="en-US" sz="4000" dirty="0" smtClean="0"/>
              <a:t>Accommodation Reminders</a:t>
            </a:r>
            <a:endParaRPr lang="en-US" sz="4000" dirty="0"/>
          </a:p>
        </p:txBody>
      </p:sp>
      <p:pic>
        <p:nvPicPr>
          <p:cNvPr id="3074" name="Picture 2" descr="Inline imag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2971800"/>
            <a:ext cx="8739068" cy="29723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17546" y="6092064"/>
            <a:ext cx="8739068" cy="646331"/>
          </a:xfrm>
          <a:prstGeom prst="rect">
            <a:avLst/>
          </a:prstGeom>
        </p:spPr>
        <p:txBody>
          <a:bodyPr wrap="square">
            <a:spAutoFit/>
          </a:bodyPr>
          <a:lstStyle/>
          <a:p>
            <a:pPr marL="45720" indent="0">
              <a:buNone/>
            </a:pPr>
            <a:r>
              <a:rPr lang="en-US" dirty="0">
                <a:solidFill>
                  <a:srgbClr val="000000"/>
                </a:solidFill>
                <a:latin typeface="+mn-lt"/>
              </a:rPr>
              <a:t>Example message</a:t>
            </a:r>
            <a:r>
              <a:rPr lang="en-US" dirty="0" smtClean="0">
                <a:solidFill>
                  <a:srgbClr val="000000"/>
                </a:solidFill>
                <a:latin typeface="+mn-lt"/>
              </a:rPr>
              <a:t>:  Adding </a:t>
            </a:r>
            <a:r>
              <a:rPr lang="en-US" dirty="0">
                <a:solidFill>
                  <a:srgbClr val="000000"/>
                </a:solidFill>
                <a:latin typeface="+mn-lt"/>
              </a:rPr>
              <a:t>TTS to an ELA test without proper documentation may result in the student’s test being invalidated</a:t>
            </a:r>
            <a:r>
              <a:rPr lang="en-US" dirty="0" smtClean="0">
                <a:solidFill>
                  <a:srgbClr val="000000"/>
                </a:solidFill>
                <a:latin typeface="+mn-lt"/>
              </a:rPr>
              <a:t>.</a:t>
            </a:r>
            <a:endParaRPr lang="en-US" dirty="0">
              <a:solidFill>
                <a:srgbClr val="000000"/>
              </a:solidFill>
              <a:latin typeface="+mn-lt"/>
            </a:endParaRPr>
          </a:p>
        </p:txBody>
      </p:sp>
    </p:spTree>
    <p:extLst>
      <p:ext uri="{BB962C8B-B14F-4D97-AF65-F5344CB8AC3E}">
        <p14:creationId xmlns:p14="http://schemas.microsoft.com/office/powerpoint/2010/main" val="28175429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757A2F4E-5D54-B04B-91BD-7E78EE1FE9FD}" type="slidenum">
              <a:rPr lang="en-US" smtClean="0"/>
              <a:pPr/>
              <a:t>106</a:t>
            </a:fld>
            <a:endParaRPr lang="en-US" dirty="0" smtClean="0"/>
          </a:p>
        </p:txBody>
      </p:sp>
      <p:sp>
        <p:nvSpPr>
          <p:cNvPr id="6" name="Content Placeholder 5"/>
          <p:cNvSpPr>
            <a:spLocks noGrp="1"/>
          </p:cNvSpPr>
          <p:nvPr>
            <p:ph idx="1"/>
          </p:nvPr>
        </p:nvSpPr>
        <p:spPr/>
        <p:txBody>
          <a:bodyPr>
            <a:normAutofit/>
          </a:bodyPr>
          <a:lstStyle/>
          <a:p>
            <a:pPr marL="0" indent="0">
              <a:buNone/>
            </a:pPr>
            <a:r>
              <a:rPr lang="en-US" sz="2400" dirty="0"/>
              <a:t>S</a:t>
            </a:r>
            <a:r>
              <a:rPr lang="en-US" sz="2400" dirty="0" smtClean="0"/>
              <a:t>croll </a:t>
            </a:r>
            <a:r>
              <a:rPr lang="en-US" sz="2400" dirty="0"/>
              <a:t>down on the </a:t>
            </a:r>
            <a:r>
              <a:rPr lang="en-US" sz="2400" dirty="0" smtClean="0"/>
              <a:t>Manage Student Tests screen to </a:t>
            </a:r>
            <a:r>
              <a:rPr lang="en-US" sz="2400" dirty="0"/>
              <a:t>see the reminder </a:t>
            </a:r>
            <a:r>
              <a:rPr lang="en-US" sz="2400" dirty="0" smtClean="0"/>
              <a:t>text</a:t>
            </a:r>
            <a:endParaRPr lang="en-US" sz="2400" dirty="0"/>
          </a:p>
        </p:txBody>
      </p:sp>
      <p:sp>
        <p:nvSpPr>
          <p:cNvPr id="5" name="Title 4"/>
          <p:cNvSpPr>
            <a:spLocks noGrp="1"/>
          </p:cNvSpPr>
          <p:nvPr>
            <p:ph type="title"/>
          </p:nvPr>
        </p:nvSpPr>
        <p:spPr>
          <a:xfrm>
            <a:off x="457200" y="152400"/>
            <a:ext cx="8229600" cy="1143000"/>
          </a:xfrm>
        </p:spPr>
        <p:txBody>
          <a:bodyPr>
            <a:normAutofit/>
          </a:bodyPr>
          <a:lstStyle/>
          <a:p>
            <a:r>
              <a:rPr lang="en-US" sz="4000" dirty="0" smtClean="0"/>
              <a:t>Accommodation Reminders</a:t>
            </a:r>
            <a:endParaRPr lang="en-US" sz="4000" dirty="0"/>
          </a:p>
        </p:txBody>
      </p:sp>
      <p:pic>
        <p:nvPicPr>
          <p:cNvPr id="4098" name="Picture 2" descr="Inline imag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50" y="2286000"/>
            <a:ext cx="8868750" cy="3028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849" y="5486400"/>
            <a:ext cx="8868751" cy="1323439"/>
          </a:xfrm>
          <a:prstGeom prst="rect">
            <a:avLst/>
          </a:prstGeom>
          <a:solidFill>
            <a:schemeClr val="tx2"/>
          </a:solidFill>
          <a:ln>
            <a:solidFill>
              <a:schemeClr val="accent1"/>
            </a:solidFill>
          </a:ln>
        </p:spPr>
        <p:txBody>
          <a:bodyPr wrap="square" rtlCol="0">
            <a:spAutoFit/>
          </a:bodyPr>
          <a:lstStyle/>
          <a:p>
            <a:r>
              <a:rPr lang="en-US" sz="2000" b="1" dirty="0" smtClean="0">
                <a:solidFill>
                  <a:schemeClr val="bg1"/>
                </a:solidFill>
              </a:rPr>
              <a:t>Note: </a:t>
            </a:r>
            <a:r>
              <a:rPr lang="en-US" sz="2000" dirty="0" smtClean="0">
                <a:solidFill>
                  <a:schemeClr val="bg1"/>
                </a:solidFill>
              </a:rPr>
              <a:t>Other </a:t>
            </a:r>
            <a:r>
              <a:rPr lang="en-US" sz="2000" dirty="0">
                <a:solidFill>
                  <a:schemeClr val="bg1"/>
                </a:solidFill>
              </a:rPr>
              <a:t>PNP fields </a:t>
            </a:r>
            <a:r>
              <a:rPr lang="en-US" sz="2000" dirty="0" smtClean="0">
                <a:solidFill>
                  <a:schemeClr val="bg1"/>
                </a:solidFill>
              </a:rPr>
              <a:t>show alert symbols </a:t>
            </a:r>
            <a:r>
              <a:rPr lang="en-US" sz="2000" dirty="0">
                <a:solidFill>
                  <a:schemeClr val="bg1"/>
                </a:solidFill>
              </a:rPr>
              <a:t>because this </a:t>
            </a:r>
            <a:r>
              <a:rPr lang="en-US" sz="2000" dirty="0" smtClean="0">
                <a:solidFill>
                  <a:schemeClr val="bg1"/>
                </a:solidFill>
              </a:rPr>
              <a:t>test is </a:t>
            </a:r>
            <a:r>
              <a:rPr lang="en-US" sz="2000" dirty="0">
                <a:solidFill>
                  <a:schemeClr val="bg1"/>
                </a:solidFill>
              </a:rPr>
              <a:t>in a prepared or started session and those PNP values are linked to form assignment. Users would need to remove the student from the prepared or started session to make updates to those PNP values. </a:t>
            </a:r>
          </a:p>
        </p:txBody>
      </p:sp>
    </p:spTree>
    <p:extLst>
      <p:ext uri="{BB962C8B-B14F-4D97-AF65-F5344CB8AC3E}">
        <p14:creationId xmlns:p14="http://schemas.microsoft.com/office/powerpoint/2010/main" val="334853144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solidFill>
                  <a:srgbClr val="000000"/>
                </a:solidFill>
              </a:rPr>
              <a:t>Compare list in PA</a:t>
            </a:r>
            <a:r>
              <a:rPr lang="en-US" sz="2800" baseline="30000" dirty="0">
                <a:solidFill>
                  <a:srgbClr val="000000"/>
                </a:solidFill>
              </a:rPr>
              <a:t>next</a:t>
            </a:r>
            <a:r>
              <a:rPr lang="en-US" sz="2800" dirty="0">
                <a:solidFill>
                  <a:srgbClr val="000000"/>
                </a:solidFill>
              </a:rPr>
              <a:t> to approved UAR list from CDE</a:t>
            </a:r>
          </a:p>
          <a:p>
            <a:pPr lvl="1"/>
            <a:r>
              <a:rPr lang="en-US" sz="2400" dirty="0" smtClean="0">
                <a:solidFill>
                  <a:srgbClr val="000000"/>
                </a:solidFill>
              </a:rPr>
              <a:t>If students are approved:</a:t>
            </a:r>
          </a:p>
          <a:p>
            <a:pPr lvl="2"/>
            <a:r>
              <a:rPr lang="en-US" sz="2000" dirty="0" smtClean="0">
                <a:solidFill>
                  <a:srgbClr val="000000"/>
                </a:solidFill>
                <a:sym typeface="Wingdings" panose="05000000000000000000" pitchFamily="2" charset="2"/>
              </a:rPr>
              <a:t>Student is able to use the accommodation during the state assessment and will receive a valid score</a:t>
            </a:r>
            <a:endParaRPr lang="en-US" dirty="0" smtClean="0">
              <a:solidFill>
                <a:srgbClr val="000000"/>
              </a:solidFill>
            </a:endParaRPr>
          </a:p>
          <a:p>
            <a:pPr lvl="1"/>
            <a:r>
              <a:rPr lang="en-US" sz="2400" dirty="0" smtClean="0">
                <a:solidFill>
                  <a:srgbClr val="000000"/>
                </a:solidFill>
              </a:rPr>
              <a:t>If students are not approved:</a:t>
            </a:r>
          </a:p>
          <a:p>
            <a:pPr lvl="2"/>
            <a:r>
              <a:rPr lang="en-US" sz="2000" dirty="0" smtClean="0">
                <a:solidFill>
                  <a:srgbClr val="000000"/>
                </a:solidFill>
              </a:rPr>
              <a:t>If student is in a prepared or started test session, remove the student from the test session</a:t>
            </a:r>
          </a:p>
          <a:p>
            <a:pPr lvl="2"/>
            <a:r>
              <a:rPr lang="en-US" sz="2000" dirty="0" smtClean="0">
                <a:solidFill>
                  <a:srgbClr val="000000"/>
                </a:solidFill>
              </a:rPr>
              <a:t>Return to “manage student test” screen</a:t>
            </a:r>
          </a:p>
          <a:p>
            <a:pPr lvl="2"/>
            <a:r>
              <a:rPr lang="en-US" sz="2000" dirty="0" smtClean="0">
                <a:solidFill>
                  <a:srgbClr val="000000"/>
                </a:solidFill>
              </a:rPr>
              <a:t>Clear accommodation</a:t>
            </a:r>
          </a:p>
          <a:p>
            <a:pPr lvl="2"/>
            <a:r>
              <a:rPr lang="en-US" sz="2000" dirty="0" smtClean="0">
                <a:solidFill>
                  <a:srgbClr val="000000"/>
                </a:solidFill>
              </a:rPr>
              <a:t>If student uses the accommodation during the state assessment the results will not be considered valid.  The score will be misadministered or suppressed.  </a:t>
            </a:r>
            <a:endParaRPr lang="en-US" sz="2000" dirty="0">
              <a:solidFill>
                <a:srgbClr val="000000"/>
              </a:solidFill>
            </a:endParaRPr>
          </a:p>
        </p:txBody>
      </p:sp>
      <p:sp>
        <p:nvSpPr>
          <p:cNvPr id="3" name="Title 2"/>
          <p:cNvSpPr>
            <a:spLocks noGrp="1"/>
          </p:cNvSpPr>
          <p:nvPr>
            <p:ph type="title"/>
          </p:nvPr>
        </p:nvSpPr>
        <p:spPr>
          <a:xfrm>
            <a:off x="457200" y="152400"/>
            <a:ext cx="8229600" cy="1143000"/>
          </a:xfrm>
        </p:spPr>
        <p:txBody>
          <a:bodyPr>
            <a:normAutofit/>
          </a:bodyPr>
          <a:lstStyle/>
          <a:p>
            <a:r>
              <a:rPr lang="en-US" sz="4000" dirty="0" smtClean="0"/>
              <a:t>UAR Reminder</a:t>
            </a:r>
            <a:endParaRPr lang="en-US" sz="4000" dirty="0"/>
          </a:p>
        </p:txBody>
      </p:sp>
      <p:sp>
        <p:nvSpPr>
          <p:cNvPr id="4" name="Footer Placeholder 3"/>
          <p:cNvSpPr>
            <a:spLocks noGrp="1"/>
          </p:cNvSpPr>
          <p:nvPr>
            <p:ph type="ftr" sz="quarter" idx="4294967295"/>
          </p:nvPr>
        </p:nvSpPr>
        <p:spPr>
          <a:xfrm>
            <a:off x="6019800" y="6324600"/>
            <a:ext cx="2895600" cy="365125"/>
          </a:xfrm>
          <a:prstGeom prst="rect">
            <a:avLst/>
          </a:prstGeom>
        </p:spPr>
        <p:txBody>
          <a:bodyPr/>
          <a:lstStyle/>
          <a:p>
            <a:pPr algn="r"/>
            <a:fld id="{757A2F4E-5D54-B04B-91BD-7E78EE1FE9FD}" type="slidenum">
              <a:rPr lang="en-US" smtClean="0"/>
              <a:pPr algn="r"/>
              <a:t>107</a:t>
            </a:fld>
            <a:endParaRPr lang="en-US" dirty="0" smtClean="0"/>
          </a:p>
        </p:txBody>
      </p:sp>
    </p:spTree>
    <p:extLst>
      <p:ext uri="{BB962C8B-B14F-4D97-AF65-F5344CB8AC3E}">
        <p14:creationId xmlns:p14="http://schemas.microsoft.com/office/powerpoint/2010/main" val="417517673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47329"/>
          </a:xfrm>
        </p:spPr>
        <p:txBody>
          <a:bodyPr>
            <a:normAutofit fontScale="70000" lnSpcReduction="20000"/>
          </a:bodyPr>
          <a:lstStyle/>
          <a:p>
            <a:r>
              <a:rPr lang="en-US" dirty="0" smtClean="0">
                <a:solidFill>
                  <a:srgbClr val="000000"/>
                </a:solidFill>
              </a:rPr>
              <a:t>After a UAR is submitted through Syncplicity, </a:t>
            </a:r>
            <a:r>
              <a:rPr lang="en-US" i="1" u="sng" dirty="0" smtClean="0">
                <a:solidFill>
                  <a:srgbClr val="000000"/>
                </a:solidFill>
              </a:rPr>
              <a:t>email</a:t>
            </a:r>
            <a:r>
              <a:rPr lang="en-US" dirty="0" smtClean="0">
                <a:solidFill>
                  <a:srgbClr val="000000"/>
                </a:solidFill>
              </a:rPr>
              <a:t> Mindy that it has been posted</a:t>
            </a:r>
          </a:p>
          <a:p>
            <a:r>
              <a:rPr lang="en-US" dirty="0" smtClean="0">
                <a:solidFill>
                  <a:srgbClr val="000000"/>
                </a:solidFill>
              </a:rPr>
              <a:t>If you do not receive a response, follow up on the UAR prior to testing</a:t>
            </a:r>
          </a:p>
          <a:p>
            <a:pPr lvl="1"/>
            <a:r>
              <a:rPr lang="en-US" dirty="0" smtClean="0">
                <a:solidFill>
                  <a:srgbClr val="000000"/>
                </a:solidFill>
              </a:rPr>
              <a:t>If you have not received documentation indicating approval, assume “Not Approved”</a:t>
            </a:r>
          </a:p>
          <a:p>
            <a:pPr lvl="1"/>
            <a:r>
              <a:rPr lang="en-US" dirty="0" smtClean="0">
                <a:solidFill>
                  <a:srgbClr val="000000"/>
                </a:solidFill>
              </a:rPr>
              <a:t>Contact Mindy prior to testing if have not received a decision on the UAR</a:t>
            </a:r>
          </a:p>
          <a:p>
            <a:r>
              <a:rPr lang="en-US" dirty="0" smtClean="0">
                <a:solidFill>
                  <a:srgbClr val="000000"/>
                </a:solidFill>
              </a:rPr>
              <a:t>CDE will post lists with approved/denied UARs in Syncplicity</a:t>
            </a:r>
          </a:p>
          <a:p>
            <a:r>
              <a:rPr lang="en-US" dirty="0" smtClean="0">
                <a:solidFill>
                  <a:srgbClr val="000000"/>
                </a:solidFill>
              </a:rPr>
              <a:t>CDE will post lists into Syncplicity of students registered for an accommodation that requires a UAR, but does not have one approved</a:t>
            </a:r>
          </a:p>
          <a:p>
            <a:pPr lvl="1"/>
            <a:r>
              <a:rPr lang="en-US" dirty="0" smtClean="0">
                <a:solidFill>
                  <a:srgbClr val="000000"/>
                </a:solidFill>
              </a:rPr>
              <a:t>Check these lists prior to the beginning of testing</a:t>
            </a:r>
          </a:p>
          <a:p>
            <a:pPr lvl="1"/>
            <a:r>
              <a:rPr lang="en-US" dirty="0" smtClean="0">
                <a:solidFill>
                  <a:srgbClr val="000000"/>
                </a:solidFill>
              </a:rPr>
              <a:t>Remove accommodations that are not approved</a:t>
            </a:r>
          </a:p>
          <a:p>
            <a:pPr lvl="1"/>
            <a:r>
              <a:rPr lang="en-US" dirty="0" smtClean="0">
                <a:solidFill>
                  <a:srgbClr val="000000"/>
                </a:solidFill>
              </a:rPr>
              <a:t>Accommodations that are not approved, but are used will have suppression applied</a:t>
            </a:r>
            <a:endParaRPr lang="en-US" dirty="0">
              <a:solidFill>
                <a:srgbClr val="000000"/>
              </a:solidFill>
            </a:endParaRPr>
          </a:p>
        </p:txBody>
      </p:sp>
      <p:sp>
        <p:nvSpPr>
          <p:cNvPr id="3" name="Title 2"/>
          <p:cNvSpPr>
            <a:spLocks noGrp="1"/>
          </p:cNvSpPr>
          <p:nvPr>
            <p:ph type="title"/>
          </p:nvPr>
        </p:nvSpPr>
        <p:spPr>
          <a:xfrm>
            <a:off x="457200" y="152400"/>
            <a:ext cx="8229600" cy="1143000"/>
          </a:xfrm>
        </p:spPr>
        <p:txBody>
          <a:bodyPr>
            <a:normAutofit/>
          </a:bodyPr>
          <a:lstStyle/>
          <a:p>
            <a:r>
              <a:rPr lang="en-US" sz="4000" dirty="0" smtClean="0"/>
              <a:t>UAR Reminders</a:t>
            </a:r>
            <a:endParaRPr lang="en-US" sz="4000" dirty="0"/>
          </a:p>
        </p:txBody>
      </p:sp>
      <p:sp>
        <p:nvSpPr>
          <p:cNvPr id="4" name="Footer Placeholder 3"/>
          <p:cNvSpPr>
            <a:spLocks noGrp="1"/>
          </p:cNvSpPr>
          <p:nvPr>
            <p:ph type="ftr" sz="quarter" idx="4294967295"/>
          </p:nvPr>
        </p:nvSpPr>
        <p:spPr>
          <a:xfrm>
            <a:off x="6019800" y="6324600"/>
            <a:ext cx="2895600" cy="365125"/>
          </a:xfrm>
          <a:prstGeom prst="rect">
            <a:avLst/>
          </a:prstGeom>
        </p:spPr>
        <p:txBody>
          <a:bodyPr/>
          <a:lstStyle/>
          <a:p>
            <a:pPr algn="r"/>
            <a:fld id="{757A2F4E-5D54-B04B-91BD-7E78EE1FE9FD}" type="slidenum">
              <a:rPr lang="en-US" smtClean="0"/>
              <a:pPr algn="r"/>
              <a:t>108</a:t>
            </a:fld>
            <a:endParaRPr lang="en-US" dirty="0" smtClean="0"/>
          </a:p>
        </p:txBody>
      </p:sp>
    </p:spTree>
    <p:extLst>
      <p:ext uri="{BB962C8B-B14F-4D97-AF65-F5344CB8AC3E}">
        <p14:creationId xmlns:p14="http://schemas.microsoft.com/office/powerpoint/2010/main" val="305182167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457200" y="152400"/>
            <a:ext cx="8229600" cy="1143000"/>
          </a:xfrm>
          <a:noFill/>
          <a:ln>
            <a:miter lim="800000"/>
            <a:headEnd/>
            <a:tailEnd/>
          </a:ln>
        </p:spPr>
        <p:txBody>
          <a:bodyPr vert="horz" wrap="square" lIns="89879" tIns="44940" rIns="89879" bIns="44940" numCol="1" anchor="ctr" anchorCtr="0" compatLnSpc="1">
            <a:prstTxWarp prst="textNoShape">
              <a:avLst/>
            </a:prstTxWarp>
          </a:bodyPr>
          <a:lstStyle/>
          <a:p>
            <a:pPr marL="168275"/>
            <a:r>
              <a:rPr lang="en-US" sz="4000" dirty="0">
                <a:solidFill>
                  <a:schemeClr val="bg1"/>
                </a:solidFill>
                <a:ea typeface="ＭＳ Ｐゴシック" pitchFamily="34" charset="-128"/>
              </a:rPr>
              <a:t>Emergency Accommodation</a:t>
            </a:r>
          </a:p>
        </p:txBody>
      </p:sp>
      <p:sp>
        <p:nvSpPr>
          <p:cNvPr id="3" name="Text Placeholder 2"/>
          <p:cNvSpPr>
            <a:spLocks noGrp="1"/>
          </p:cNvSpPr>
          <p:nvPr>
            <p:ph idx="1"/>
          </p:nvPr>
        </p:nvSpPr>
        <p:spPr/>
        <p:txBody>
          <a:bodyPr>
            <a:normAutofit lnSpcReduction="10000"/>
          </a:bodyPr>
          <a:lstStyle/>
          <a:p>
            <a:pPr marL="342900" indent="-342900" algn="l">
              <a:buClr>
                <a:schemeClr val="tx1"/>
              </a:buClr>
              <a:buFont typeface="Arial" panose="020B0604020202020204" pitchFamily="34" charset="0"/>
              <a:buChar char="•"/>
              <a:defRPr/>
            </a:pPr>
            <a:r>
              <a:rPr lang="en-US" sz="2200" dirty="0">
                <a:solidFill>
                  <a:schemeClr val="tx1"/>
                </a:solidFill>
              </a:rPr>
              <a:t>A case where a student needs a new accommodation immediately due to </a:t>
            </a:r>
            <a:r>
              <a:rPr lang="en-US" sz="2200" b="1" dirty="0">
                <a:solidFill>
                  <a:schemeClr val="tx1"/>
                </a:solidFill>
              </a:rPr>
              <a:t>unforeseen</a:t>
            </a:r>
            <a:r>
              <a:rPr lang="en-US" sz="2200" dirty="0">
                <a:solidFill>
                  <a:schemeClr val="tx1"/>
                </a:solidFill>
              </a:rPr>
              <a:t> </a:t>
            </a:r>
            <a:r>
              <a:rPr lang="en-US" sz="2200" dirty="0" smtClean="0">
                <a:solidFill>
                  <a:schemeClr val="tx1"/>
                </a:solidFill>
              </a:rPr>
              <a:t>circumstances</a:t>
            </a:r>
            <a:endParaRPr lang="en-US" sz="2200" dirty="0">
              <a:solidFill>
                <a:schemeClr val="tx1"/>
              </a:solidFill>
            </a:endParaRPr>
          </a:p>
          <a:p>
            <a:pPr marL="800100" lvl="1" indent="-342900" algn="l">
              <a:buClr>
                <a:schemeClr val="tx1"/>
              </a:buClr>
              <a:buFont typeface="Arial" panose="020B0604020202020204" pitchFamily="34" charset="0"/>
              <a:buChar char="•"/>
              <a:defRPr/>
            </a:pPr>
            <a:r>
              <a:rPr lang="en-US" sz="1800" dirty="0">
                <a:solidFill>
                  <a:schemeClr val="tx1"/>
                </a:solidFill>
              </a:rPr>
              <a:t>Cases could include students who have a recently-fractured limb (e.g., arm, wrist, or shoulder); whose only pair of eyeglasses have broken; or a student returning from a serious or prolonged illness or injury. </a:t>
            </a:r>
          </a:p>
          <a:p>
            <a:pPr marL="342900" indent="-342900" algn="l">
              <a:buClr>
                <a:schemeClr val="tx1"/>
              </a:buClr>
              <a:buFont typeface="Arial" panose="020B0604020202020204" pitchFamily="34" charset="0"/>
              <a:buChar char="•"/>
              <a:defRPr/>
            </a:pPr>
            <a:r>
              <a:rPr lang="en-US" sz="2200" dirty="0">
                <a:solidFill>
                  <a:schemeClr val="tx1"/>
                </a:solidFill>
              </a:rPr>
              <a:t>Emergency accommodation form must be completed and maintained in the </a:t>
            </a:r>
            <a:r>
              <a:rPr lang="en-US" sz="2200" dirty="0" smtClean="0">
                <a:solidFill>
                  <a:schemeClr val="tx1"/>
                </a:solidFill>
              </a:rPr>
              <a:t>district</a:t>
            </a:r>
            <a:endParaRPr lang="en-US" sz="2200" dirty="0">
              <a:solidFill>
                <a:schemeClr val="tx1"/>
              </a:solidFill>
            </a:endParaRPr>
          </a:p>
          <a:p>
            <a:pPr marL="342900" indent="-342900" algn="l">
              <a:buClr>
                <a:schemeClr val="tx1"/>
              </a:buClr>
              <a:buFont typeface="Arial" panose="020B0604020202020204" pitchFamily="34" charset="0"/>
              <a:buChar char="•"/>
              <a:defRPr/>
            </a:pPr>
            <a:r>
              <a:rPr lang="en-US" sz="2200" dirty="0">
                <a:solidFill>
                  <a:schemeClr val="tx1"/>
                </a:solidFill>
              </a:rPr>
              <a:t>Contact CDE if a student requires a paper-based </a:t>
            </a:r>
            <a:r>
              <a:rPr lang="en-US" sz="2200" dirty="0" smtClean="0">
                <a:solidFill>
                  <a:schemeClr val="tx1"/>
                </a:solidFill>
              </a:rPr>
              <a:t>administration</a:t>
            </a:r>
            <a:endParaRPr lang="en-US" sz="2200" dirty="0">
              <a:solidFill>
                <a:schemeClr val="tx1"/>
              </a:solidFill>
            </a:endParaRPr>
          </a:p>
          <a:p>
            <a:pPr marL="342900" indent="-342900" algn="l">
              <a:buClr>
                <a:schemeClr val="tx1"/>
              </a:buClr>
              <a:buFont typeface="Arial" panose="020B0604020202020204" pitchFamily="34" charset="0"/>
              <a:buChar char="•"/>
              <a:defRPr/>
            </a:pPr>
            <a:r>
              <a:rPr lang="en-US" sz="2200" dirty="0">
                <a:solidFill>
                  <a:schemeClr val="tx1"/>
                </a:solidFill>
              </a:rPr>
              <a:t>Refer to </a:t>
            </a:r>
            <a:r>
              <a:rPr lang="en-US" sz="2200" b="1" i="1" dirty="0">
                <a:solidFill>
                  <a:schemeClr val="tx1"/>
                </a:solidFill>
              </a:rPr>
              <a:t>Appendix </a:t>
            </a:r>
            <a:r>
              <a:rPr lang="en-US" sz="2200" b="1" i="1" dirty="0" smtClean="0">
                <a:solidFill>
                  <a:schemeClr val="tx1"/>
                </a:solidFill>
              </a:rPr>
              <a:t>G </a:t>
            </a:r>
            <a:r>
              <a:rPr lang="en-US" sz="2200" i="1" dirty="0" smtClean="0">
                <a:solidFill>
                  <a:schemeClr val="tx1"/>
                </a:solidFill>
              </a:rPr>
              <a:t>for Emergency Accommodation Form</a:t>
            </a:r>
            <a:endParaRPr lang="en-US" sz="2200" dirty="0" smtClean="0">
              <a:solidFill>
                <a:schemeClr val="tx1"/>
              </a:solidFill>
            </a:endParaRPr>
          </a:p>
          <a:p>
            <a:pPr marL="342900" indent="-342900" algn="l">
              <a:buClr>
                <a:schemeClr val="tx1"/>
              </a:buClr>
              <a:buFont typeface="Arial" panose="020B0604020202020204" pitchFamily="34" charset="0"/>
              <a:buChar char="•"/>
              <a:defRPr/>
            </a:pPr>
            <a:r>
              <a:rPr lang="en-US" sz="2200" dirty="0" smtClean="0">
                <a:solidFill>
                  <a:schemeClr val="tx1"/>
                </a:solidFill>
              </a:rPr>
              <a:t>This will be identified on the Manage Student Test screen through the User Interface or via a SR/PNP file upload</a:t>
            </a:r>
          </a:p>
          <a:p>
            <a:pPr marL="800100" lvl="1" indent="-342900" algn="l">
              <a:buClr>
                <a:schemeClr val="tx1"/>
              </a:buClr>
              <a:buFont typeface="Arial" panose="020B0604020202020204" pitchFamily="34" charset="0"/>
              <a:buChar char="•"/>
              <a:defRPr/>
            </a:pPr>
            <a:r>
              <a:rPr lang="en-US" sz="1800" dirty="0" smtClean="0">
                <a:solidFill>
                  <a:schemeClr val="tx1"/>
                </a:solidFill>
              </a:rPr>
              <a:t>Human Scribe </a:t>
            </a:r>
          </a:p>
          <a:p>
            <a:pPr marL="800100" lvl="1" indent="-342900" algn="l">
              <a:buClr>
                <a:schemeClr val="tx1"/>
              </a:buClr>
              <a:buFont typeface="Arial" panose="020B0604020202020204" pitchFamily="34" charset="0"/>
              <a:buChar char="•"/>
              <a:defRPr/>
            </a:pPr>
            <a:r>
              <a:rPr lang="en-US" sz="1800" dirty="0" smtClean="0">
                <a:solidFill>
                  <a:schemeClr val="tx1"/>
                </a:solidFill>
              </a:rPr>
              <a:t>Other</a:t>
            </a:r>
            <a:endParaRPr lang="en-US" sz="1800" dirty="0">
              <a:solidFill>
                <a:schemeClr val="tx1"/>
              </a:solidFill>
            </a:endParaRPr>
          </a:p>
        </p:txBody>
      </p:sp>
      <p:sp>
        <p:nvSpPr>
          <p:cNvPr id="4" name="Slide Number Placeholder 3"/>
          <p:cNvSpPr>
            <a:spLocks noGrp="1"/>
          </p:cNvSpPr>
          <p:nvPr>
            <p:ph type="sldNum" sz="quarter" idx="12"/>
          </p:nvPr>
        </p:nvSpPr>
        <p:spPr/>
        <p:txBody>
          <a:bodyPr>
            <a:normAutofit/>
          </a:bodyPr>
          <a:lstStyle/>
          <a:p>
            <a:pPr>
              <a:defRPr/>
            </a:pPr>
            <a:fld id="{5150D908-AC06-465D-8A17-3D5A5D461CCF}" type="slidenum">
              <a:rPr lang="en-US" smtClean="0"/>
              <a:pPr>
                <a:defRPr/>
              </a:pPr>
              <a:t>109</a:t>
            </a:fld>
            <a:endParaRPr lang="en-US" dirty="0"/>
          </a:p>
        </p:txBody>
      </p:sp>
    </p:spTree>
    <p:custDataLst>
      <p:tags r:id="rId1"/>
    </p:custDataLst>
    <p:extLst>
      <p:ext uri="{BB962C8B-B14F-4D97-AF65-F5344CB8AC3E}">
        <p14:creationId xmlns:p14="http://schemas.microsoft.com/office/powerpoint/2010/main" val="1921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solidFill>
                  <a:schemeClr val="bg1"/>
                </a:solidFill>
              </a:rPr>
              <a:t>Manuals</a:t>
            </a:r>
            <a:endParaRPr lang="en-US" sz="4000" dirty="0">
              <a:solidFill>
                <a:schemeClr val="bg1"/>
              </a:solidFill>
            </a:endParaRPr>
          </a:p>
        </p:txBody>
      </p:sp>
      <p:sp>
        <p:nvSpPr>
          <p:cNvPr id="3" name="Content Placeholder 2"/>
          <p:cNvSpPr>
            <a:spLocks noGrp="1"/>
          </p:cNvSpPr>
          <p:nvPr>
            <p:ph idx="1"/>
          </p:nvPr>
        </p:nvSpPr>
        <p:spPr>
          <a:xfrm>
            <a:off x="457200" y="1600200"/>
            <a:ext cx="8229600" cy="5121275"/>
          </a:xfrm>
          <a:noFill/>
        </p:spPr>
        <p:txBody>
          <a:bodyPr>
            <a:normAutofit/>
          </a:bodyPr>
          <a:lstStyle/>
          <a:p>
            <a:r>
              <a:rPr lang="en-US" dirty="0">
                <a:hlinkClick r:id="rId3"/>
              </a:rPr>
              <a:t>CO Procedures Manual</a:t>
            </a:r>
            <a:endParaRPr lang="en-US" dirty="0"/>
          </a:p>
          <a:p>
            <a:r>
              <a:rPr lang="en-US" dirty="0" smtClean="0">
                <a:hlinkClick r:id="rId4"/>
              </a:rPr>
              <a:t>PARCC </a:t>
            </a:r>
            <a:r>
              <a:rPr lang="en-US" dirty="0">
                <a:hlinkClick r:id="rId4"/>
              </a:rPr>
              <a:t>Test Coordinator Manual (TCM) </a:t>
            </a:r>
            <a:endParaRPr lang="en-US" dirty="0"/>
          </a:p>
          <a:p>
            <a:r>
              <a:rPr lang="en-US" dirty="0" smtClean="0"/>
              <a:t>PARCC: ELA/Math TAMs </a:t>
            </a:r>
            <a:r>
              <a:rPr lang="en-US" i="1" dirty="0" smtClean="0"/>
              <a:t>(January) </a:t>
            </a:r>
            <a:endParaRPr lang="en-US" i="1" dirty="0"/>
          </a:p>
          <a:p>
            <a:r>
              <a:rPr lang="en-US" dirty="0"/>
              <a:t>S/SS </a:t>
            </a:r>
            <a:r>
              <a:rPr lang="en-US" dirty="0" smtClean="0"/>
              <a:t>TAMs </a:t>
            </a:r>
            <a:r>
              <a:rPr lang="en-US" i="1" dirty="0"/>
              <a:t>(January)</a:t>
            </a:r>
          </a:p>
          <a:p>
            <a:endParaRPr lang="en-US"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35678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2" name="Title 1"/>
          <p:cNvSpPr>
            <a:spLocks noGrp="1"/>
          </p:cNvSpPr>
          <p:nvPr>
            <p:ph type="ctrTitle"/>
          </p:nvPr>
        </p:nvSpPr>
        <p:spPr bwMode="auto">
          <a:xfrm>
            <a:off x="0" y="76200"/>
            <a:ext cx="9144000" cy="1219200"/>
          </a:xfrm>
          <a:noFill/>
          <a:ln>
            <a:miter lim="800000"/>
            <a:headEnd/>
            <a:tailEnd/>
          </a:ln>
        </p:spPr>
        <p:txBody>
          <a:bodyPr vert="horz" wrap="square" lIns="89879" tIns="44940" rIns="89879" bIns="44940" numCol="1" anchor="ctr" anchorCtr="0" compatLnSpc="1">
            <a:prstTxWarp prst="textNoShape">
              <a:avLst/>
            </a:prstTxWarp>
            <a:normAutofit fontScale="90000"/>
          </a:bodyPr>
          <a:lstStyle/>
          <a:p>
            <a:pPr marL="168275"/>
            <a:r>
              <a:rPr lang="en-US" dirty="0" smtClean="0">
                <a:solidFill>
                  <a:schemeClr val="bg1"/>
                </a:solidFill>
                <a:ea typeface="ＭＳ Ｐゴシック" pitchFamily="34" charset="-128"/>
              </a:rPr>
              <a:t>ELA/Math: Student Accommodation</a:t>
            </a:r>
            <a:br>
              <a:rPr lang="en-US" dirty="0" smtClean="0">
                <a:solidFill>
                  <a:schemeClr val="bg1"/>
                </a:solidFill>
                <a:ea typeface="ＭＳ Ｐゴシック" pitchFamily="34" charset="-128"/>
              </a:rPr>
            </a:br>
            <a:r>
              <a:rPr lang="en-US" dirty="0" smtClean="0">
                <a:solidFill>
                  <a:schemeClr val="bg1"/>
                </a:solidFill>
                <a:ea typeface="ＭＳ Ｐゴシック" pitchFamily="34" charset="-128"/>
              </a:rPr>
              <a:t>Refusal Form</a:t>
            </a:r>
            <a:endParaRPr lang="en-US" dirty="0">
              <a:solidFill>
                <a:schemeClr val="bg1"/>
              </a:solidFill>
              <a:ea typeface="ＭＳ Ｐゴシック" pitchFamily="34" charset="-128"/>
            </a:endParaRPr>
          </a:p>
        </p:txBody>
      </p:sp>
      <p:sp>
        <p:nvSpPr>
          <p:cNvPr id="3" name="Text Placeholder 2"/>
          <p:cNvSpPr>
            <a:spLocks noGrp="1"/>
          </p:cNvSpPr>
          <p:nvPr>
            <p:ph type="subTitle" idx="1"/>
          </p:nvPr>
        </p:nvSpPr>
        <p:spPr>
          <a:xfrm>
            <a:off x="457200" y="1645920"/>
            <a:ext cx="8229600" cy="4724400"/>
          </a:xfrm>
        </p:spPr>
        <p:txBody>
          <a:bodyPr>
            <a:normAutofit/>
          </a:bodyPr>
          <a:lstStyle/>
          <a:p>
            <a:pPr marL="342900" indent="-342900" algn="l">
              <a:buClr>
                <a:schemeClr val="tx1"/>
              </a:buClr>
              <a:buFont typeface="Arial" panose="020B0604020202020204" pitchFamily="34" charset="0"/>
              <a:buChar char="•"/>
              <a:defRPr/>
            </a:pPr>
            <a:r>
              <a:rPr lang="en-US" sz="2400" dirty="0" smtClean="0">
                <a:solidFill>
                  <a:srgbClr val="6C1B89"/>
                </a:solidFill>
                <a:cs typeface="+mn-cs"/>
              </a:rPr>
              <a:t>If </a:t>
            </a:r>
            <a:r>
              <a:rPr lang="en-US" sz="2400" dirty="0">
                <a:solidFill>
                  <a:srgbClr val="6C1B89"/>
                </a:solidFill>
                <a:cs typeface="+mn-cs"/>
              </a:rPr>
              <a:t>a student refuses an </a:t>
            </a:r>
            <a:r>
              <a:rPr lang="en-US" sz="2400" dirty="0" smtClean="0">
                <a:solidFill>
                  <a:srgbClr val="6C1B89"/>
                </a:solidFill>
                <a:cs typeface="+mn-cs"/>
              </a:rPr>
              <a:t>accommodation, the </a:t>
            </a:r>
            <a:r>
              <a:rPr lang="en-US" sz="2400" dirty="0">
                <a:solidFill>
                  <a:srgbClr val="6C1B89"/>
                </a:solidFill>
                <a:cs typeface="+mn-cs"/>
              </a:rPr>
              <a:t>school should document in writing that the student refused the </a:t>
            </a:r>
            <a:r>
              <a:rPr lang="en-US" sz="2400" dirty="0" smtClean="0">
                <a:solidFill>
                  <a:srgbClr val="6C1B89"/>
                </a:solidFill>
                <a:cs typeface="+mn-cs"/>
              </a:rPr>
              <a:t>accommodation</a:t>
            </a:r>
          </a:p>
          <a:p>
            <a:pPr marL="342900" indent="-342900" algn="l">
              <a:buClr>
                <a:schemeClr val="tx1"/>
              </a:buClr>
              <a:buFont typeface="Arial" panose="020B0604020202020204" pitchFamily="34" charset="0"/>
              <a:buChar char="•"/>
              <a:defRPr/>
            </a:pPr>
            <a:r>
              <a:rPr lang="en-US" sz="2400" dirty="0" smtClean="0">
                <a:solidFill>
                  <a:srgbClr val="6C1B89"/>
                </a:solidFill>
              </a:rPr>
              <a:t>Refer to </a:t>
            </a:r>
            <a:r>
              <a:rPr lang="en-US" sz="2400" b="1" i="1" dirty="0" smtClean="0">
                <a:solidFill>
                  <a:srgbClr val="6C1B89"/>
                </a:solidFill>
              </a:rPr>
              <a:t>Appendix H</a:t>
            </a:r>
            <a:r>
              <a:rPr lang="en-US" sz="2400" i="1" dirty="0" smtClean="0">
                <a:solidFill>
                  <a:schemeClr val="tx1"/>
                </a:solidFill>
              </a:rPr>
              <a:t> </a:t>
            </a:r>
            <a:r>
              <a:rPr lang="en-US" sz="2400" i="1" dirty="0" smtClean="0">
                <a:solidFill>
                  <a:srgbClr val="6C1B89"/>
                </a:solidFill>
              </a:rPr>
              <a:t>of the PARCC AF&amp;A Manual</a:t>
            </a:r>
            <a:r>
              <a:rPr lang="en-US" sz="2400" dirty="0" smtClean="0">
                <a:solidFill>
                  <a:srgbClr val="6C1B89"/>
                </a:solidFill>
              </a:rPr>
              <a:t>: </a:t>
            </a:r>
            <a:r>
              <a:rPr lang="en-US" sz="2400" i="1" dirty="0" smtClean="0">
                <a:solidFill>
                  <a:srgbClr val="6C1B89"/>
                </a:solidFill>
                <a:cs typeface="+mn-cs"/>
              </a:rPr>
              <a:t>Student Accommodation Refusal Form</a:t>
            </a:r>
            <a:endParaRPr lang="en-US" sz="2400" dirty="0" smtClean="0">
              <a:solidFill>
                <a:srgbClr val="6C1B89"/>
              </a:solidFill>
              <a:cs typeface="+mn-cs"/>
            </a:endParaRPr>
          </a:p>
          <a:p>
            <a:pPr marL="342900" indent="-342900" algn="l">
              <a:buClr>
                <a:schemeClr val="tx1"/>
              </a:buClr>
              <a:buFont typeface="Arial" panose="020B0604020202020204" pitchFamily="34" charset="0"/>
              <a:buChar char="•"/>
              <a:defRPr/>
            </a:pPr>
            <a:r>
              <a:rPr lang="en-US" sz="2400" dirty="0" smtClean="0">
                <a:solidFill>
                  <a:srgbClr val="6C1B89"/>
                </a:solidFill>
                <a:cs typeface="+mn-cs"/>
              </a:rPr>
              <a:t>The accommodation must be offered and remain available to the student during testing</a:t>
            </a:r>
          </a:p>
          <a:p>
            <a:pPr marL="342900" indent="-342900" algn="l">
              <a:buClr>
                <a:schemeClr val="tx1"/>
              </a:buClr>
              <a:buFont typeface="Arial" panose="020B0604020202020204" pitchFamily="34" charset="0"/>
              <a:buChar char="•"/>
              <a:defRPr/>
            </a:pPr>
            <a:r>
              <a:rPr lang="en-US" sz="2400" dirty="0">
                <a:solidFill>
                  <a:srgbClr val="6C1B89"/>
                </a:solidFill>
              </a:rPr>
              <a:t>School Test Coordinators should send a copy of the form to parents when a student refuses an accommodation documented in an IEP, 504 Plan, or EL </a:t>
            </a:r>
            <a:r>
              <a:rPr lang="en-US" sz="2400" dirty="0" smtClean="0">
                <a:solidFill>
                  <a:srgbClr val="6C1B89"/>
                </a:solidFill>
              </a:rPr>
              <a:t>Plan</a:t>
            </a:r>
            <a:endParaRPr lang="en-US" sz="2400" dirty="0">
              <a:solidFill>
                <a:srgbClr val="6C1B89"/>
              </a:solidFill>
            </a:endParaRPr>
          </a:p>
          <a:p>
            <a:pPr marL="342900" indent="-342900" algn="l">
              <a:buClr>
                <a:schemeClr val="tx1"/>
              </a:buClr>
              <a:buFont typeface="Arial" panose="020B0604020202020204" pitchFamily="34" charset="0"/>
              <a:buChar char="•"/>
              <a:defRPr/>
            </a:pPr>
            <a:r>
              <a:rPr lang="en-US" sz="2400" dirty="0" smtClean="0">
                <a:solidFill>
                  <a:srgbClr val="6C1B89"/>
                </a:solidFill>
              </a:rPr>
              <a:t>Forms are maintained </a:t>
            </a:r>
            <a:r>
              <a:rPr lang="en-US" sz="2400" dirty="0">
                <a:solidFill>
                  <a:srgbClr val="6C1B89"/>
                </a:solidFill>
              </a:rPr>
              <a:t>in the </a:t>
            </a:r>
            <a:r>
              <a:rPr lang="en-US" sz="2400" dirty="0" smtClean="0">
                <a:solidFill>
                  <a:srgbClr val="6C1B89"/>
                </a:solidFill>
              </a:rPr>
              <a:t>student’s record</a:t>
            </a:r>
            <a:endParaRPr lang="en-US" sz="2400" dirty="0">
              <a:solidFill>
                <a:srgbClr val="6C1B89"/>
              </a:solidFill>
            </a:endParaRPr>
          </a:p>
        </p:txBody>
      </p:sp>
      <p:sp>
        <p:nvSpPr>
          <p:cNvPr id="4" name="Slide Number Placeholder 3"/>
          <p:cNvSpPr>
            <a:spLocks noGrp="1"/>
          </p:cNvSpPr>
          <p:nvPr>
            <p:ph type="sldNum" sz="quarter" idx="12"/>
          </p:nvPr>
        </p:nvSpPr>
        <p:spPr/>
        <p:txBody>
          <a:bodyPr>
            <a:normAutofit/>
          </a:bodyPr>
          <a:lstStyle/>
          <a:p>
            <a:pPr>
              <a:defRPr/>
            </a:pPr>
            <a:fld id="{5150D908-AC06-465D-8A17-3D5A5D461CCF}" type="slidenum">
              <a:rPr lang="en-US" smtClean="0"/>
              <a:pPr>
                <a:defRPr/>
              </a:pPr>
              <a:t>110</a:t>
            </a:fld>
            <a:endParaRPr lang="en-US" dirty="0"/>
          </a:p>
        </p:txBody>
      </p:sp>
    </p:spTree>
    <p:custDataLst>
      <p:tags r:id="rId1"/>
    </p:custDataLst>
    <p:extLst>
      <p:ext uri="{BB962C8B-B14F-4D97-AF65-F5344CB8AC3E}">
        <p14:creationId xmlns:p14="http://schemas.microsoft.com/office/powerpoint/2010/main" val="348265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743200"/>
            <a:ext cx="9144000" cy="685800"/>
          </a:xfrm>
        </p:spPr>
        <p:txBody>
          <a:bodyPr>
            <a:noAutofit/>
          </a:bodyPr>
          <a:lstStyle/>
          <a:p>
            <a:r>
              <a:rPr lang="en-US" b="1" dirty="0" smtClean="0">
                <a:solidFill>
                  <a:srgbClr val="000000"/>
                </a:solidFill>
              </a:rPr>
              <a:t>Testing </a:t>
            </a:r>
            <a:r>
              <a:rPr lang="en-US" b="1" dirty="0">
                <a:solidFill>
                  <a:srgbClr val="000000"/>
                </a:solidFill>
              </a:rPr>
              <a:t>Environment</a:t>
            </a:r>
            <a:endParaRPr lang="en-US" b="1" dirty="0"/>
          </a:p>
        </p:txBody>
      </p:sp>
      <p:sp>
        <p:nvSpPr>
          <p:cNvPr id="3" name="Slide Number Placeholder 2"/>
          <p:cNvSpPr>
            <a:spLocks noGrp="1"/>
          </p:cNvSpPr>
          <p:nvPr>
            <p:ph type="sldNum" sz="quarter" idx="12"/>
          </p:nvPr>
        </p:nvSpPr>
        <p:spPr/>
        <p:txBody>
          <a:bodyPr/>
          <a:lstStyle/>
          <a:p>
            <a:fld id="{2D3B35A3-ACE2-46D7-B614-4A1146AB12FE}" type="slidenum">
              <a:rPr lang="en-US" smtClean="0">
                <a:solidFill>
                  <a:prstClr val="black">
                    <a:tint val="75000"/>
                  </a:prstClr>
                </a:solidFill>
              </a:rPr>
              <a:pPr/>
              <a:t>111</a:t>
            </a:fld>
            <a:endParaRPr lang="en-US" dirty="0">
              <a:solidFill>
                <a:prstClr val="black">
                  <a:tint val="75000"/>
                </a:prstClr>
              </a:solidFill>
            </a:endParaRPr>
          </a:p>
        </p:txBody>
      </p:sp>
    </p:spTree>
    <p:extLst>
      <p:ext uri="{BB962C8B-B14F-4D97-AF65-F5344CB8AC3E}">
        <p14:creationId xmlns:p14="http://schemas.microsoft.com/office/powerpoint/2010/main" val="30387726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0" y="152400"/>
            <a:ext cx="9144000" cy="1143000"/>
          </a:xfrm>
        </p:spPr>
        <p:txBody>
          <a:bodyPr/>
          <a:lstStyle/>
          <a:p>
            <a:r>
              <a:rPr lang="en-US" sz="4000" dirty="0" smtClean="0">
                <a:solidFill>
                  <a:schemeClr val="bg1"/>
                </a:solidFill>
                <a:latin typeface="+mj-lt"/>
              </a:rPr>
              <a:t>Student-to-Test Administrator Ratio</a:t>
            </a:r>
            <a:endParaRPr lang="en-US" sz="4000" dirty="0">
              <a:solidFill>
                <a:schemeClr val="bg1"/>
              </a:solidFill>
              <a:latin typeface="+mj-lt"/>
            </a:endParaRPr>
          </a:p>
        </p:txBody>
      </p:sp>
      <p:sp>
        <p:nvSpPr>
          <p:cNvPr id="2" name="Content Placeholder 1"/>
          <p:cNvSpPr>
            <a:spLocks noGrp="1"/>
          </p:cNvSpPr>
          <p:nvPr>
            <p:ph idx="1"/>
          </p:nvPr>
        </p:nvSpPr>
        <p:spPr>
          <a:xfrm>
            <a:off x="457200" y="1645920"/>
            <a:ext cx="8229600" cy="4525963"/>
          </a:xfrm>
        </p:spPr>
        <p:txBody>
          <a:bodyPr>
            <a:normAutofit fontScale="92500" lnSpcReduction="20000"/>
          </a:bodyPr>
          <a:lstStyle/>
          <a:p>
            <a:pPr>
              <a:buClr>
                <a:schemeClr val="tx1"/>
              </a:buClr>
            </a:pPr>
            <a:r>
              <a:rPr lang="en-US" dirty="0" smtClean="0">
                <a:solidFill>
                  <a:srgbClr val="000000"/>
                </a:solidFill>
              </a:rPr>
              <a:t>Student-to-Test Administrator ratio must not exceed 30 to 1</a:t>
            </a:r>
          </a:p>
          <a:p>
            <a:pPr lvl="1">
              <a:buClr>
                <a:schemeClr val="tx1"/>
              </a:buClr>
            </a:pPr>
            <a:r>
              <a:rPr lang="en-US" sz="2000" dirty="0" smtClean="0">
                <a:solidFill>
                  <a:srgbClr val="000000"/>
                </a:solidFill>
              </a:rPr>
              <a:t>Test </a:t>
            </a:r>
            <a:r>
              <a:rPr lang="en-US" sz="2000" dirty="0">
                <a:solidFill>
                  <a:srgbClr val="000000"/>
                </a:solidFill>
              </a:rPr>
              <a:t>Administrator must be able to actively monitor the space within the </a:t>
            </a:r>
            <a:r>
              <a:rPr lang="en-US" sz="2000" dirty="0" smtClean="0">
                <a:solidFill>
                  <a:srgbClr val="000000"/>
                </a:solidFill>
              </a:rPr>
              <a:t>physical testing environment</a:t>
            </a:r>
            <a:endParaRPr lang="en-US" sz="1800" dirty="0">
              <a:solidFill>
                <a:srgbClr val="000000"/>
              </a:solidFill>
            </a:endParaRPr>
          </a:p>
          <a:p>
            <a:pPr>
              <a:buClr>
                <a:schemeClr val="tx1"/>
              </a:buClr>
            </a:pPr>
            <a:endParaRPr lang="en-US" sz="1000" dirty="0" smtClean="0">
              <a:solidFill>
                <a:srgbClr val="000000"/>
              </a:solidFill>
            </a:endParaRPr>
          </a:p>
          <a:p>
            <a:pPr>
              <a:buClr>
                <a:schemeClr val="tx1"/>
              </a:buClr>
            </a:pPr>
            <a:r>
              <a:rPr lang="en-US" dirty="0" smtClean="0">
                <a:solidFill>
                  <a:srgbClr val="000000"/>
                </a:solidFill>
              </a:rPr>
              <a:t>Consider room configuration</a:t>
            </a:r>
          </a:p>
          <a:p>
            <a:pPr lvl="1">
              <a:buClr>
                <a:schemeClr val="tx1"/>
              </a:buClr>
            </a:pPr>
            <a:r>
              <a:rPr lang="en-US" sz="2000" dirty="0" smtClean="0">
                <a:solidFill>
                  <a:srgbClr val="000000"/>
                </a:solidFill>
              </a:rPr>
              <a:t>Make special considerations for large testing environments or environments with complicated configurations</a:t>
            </a:r>
          </a:p>
          <a:p>
            <a:pPr marL="45720" indent="0">
              <a:buClr>
                <a:schemeClr val="tx1"/>
              </a:buClr>
              <a:buNone/>
            </a:pPr>
            <a:endParaRPr lang="en-US" sz="1000" dirty="0" smtClean="0">
              <a:solidFill>
                <a:srgbClr val="000000"/>
              </a:solidFill>
            </a:endParaRPr>
          </a:p>
          <a:p>
            <a:pPr>
              <a:buClr>
                <a:schemeClr val="tx1"/>
              </a:buClr>
            </a:pPr>
            <a:r>
              <a:rPr lang="en-US" dirty="0" smtClean="0">
                <a:solidFill>
                  <a:srgbClr val="000000"/>
                </a:solidFill>
              </a:rPr>
              <a:t>Test Administrators must:</a:t>
            </a:r>
          </a:p>
          <a:p>
            <a:pPr lvl="1">
              <a:buClr>
                <a:schemeClr val="tx1"/>
              </a:buClr>
            </a:pPr>
            <a:r>
              <a:rPr lang="en-US" sz="2000" dirty="0" smtClean="0">
                <a:solidFill>
                  <a:srgbClr val="000000"/>
                </a:solidFill>
              </a:rPr>
              <a:t>Actively proctor</a:t>
            </a:r>
          </a:p>
          <a:p>
            <a:pPr lvl="1">
              <a:buClr>
                <a:schemeClr val="tx1"/>
              </a:buClr>
            </a:pPr>
            <a:r>
              <a:rPr lang="en-US" sz="2000" dirty="0">
                <a:solidFill>
                  <a:srgbClr val="000000"/>
                </a:solidFill>
              </a:rPr>
              <a:t>R</a:t>
            </a:r>
            <a:r>
              <a:rPr lang="en-US" sz="2000" dirty="0" smtClean="0">
                <a:solidFill>
                  <a:srgbClr val="000000"/>
                </a:solidFill>
              </a:rPr>
              <a:t>emain </a:t>
            </a:r>
            <a:r>
              <a:rPr lang="en-US" sz="2000" dirty="0">
                <a:solidFill>
                  <a:srgbClr val="000000"/>
                </a:solidFill>
              </a:rPr>
              <a:t>attentive and </a:t>
            </a:r>
            <a:r>
              <a:rPr lang="en-US" sz="2000" dirty="0" smtClean="0">
                <a:solidFill>
                  <a:srgbClr val="000000"/>
                </a:solidFill>
              </a:rPr>
              <a:t>in </a:t>
            </a:r>
            <a:r>
              <a:rPr lang="en-US" sz="2000" dirty="0">
                <a:solidFill>
                  <a:srgbClr val="000000"/>
                </a:solidFill>
              </a:rPr>
              <a:t>the room during the entire testing </a:t>
            </a:r>
            <a:r>
              <a:rPr lang="en-US" sz="2000" dirty="0" smtClean="0">
                <a:solidFill>
                  <a:srgbClr val="000000"/>
                </a:solidFill>
              </a:rPr>
              <a:t>unit</a:t>
            </a:r>
          </a:p>
          <a:p>
            <a:pPr lvl="1">
              <a:buClr>
                <a:schemeClr val="tx1"/>
              </a:buClr>
            </a:pPr>
            <a:r>
              <a:rPr lang="en-US" sz="2000" dirty="0" smtClean="0">
                <a:solidFill>
                  <a:srgbClr val="000000"/>
                </a:solidFill>
              </a:rPr>
              <a:t>Circulate </a:t>
            </a:r>
            <a:r>
              <a:rPr lang="en-US" sz="2000" dirty="0">
                <a:solidFill>
                  <a:srgbClr val="000000"/>
                </a:solidFill>
              </a:rPr>
              <a:t>throughout the room during the </a:t>
            </a:r>
            <a:r>
              <a:rPr lang="en-US" sz="2000" dirty="0" smtClean="0">
                <a:solidFill>
                  <a:srgbClr val="000000"/>
                </a:solidFill>
              </a:rPr>
              <a:t>test</a:t>
            </a:r>
          </a:p>
          <a:p>
            <a:pPr lvl="2">
              <a:buClr>
                <a:schemeClr val="tx1"/>
              </a:buClr>
            </a:pPr>
            <a:r>
              <a:rPr lang="en-US" sz="2000" dirty="0" smtClean="0">
                <a:solidFill>
                  <a:srgbClr val="000000"/>
                </a:solidFill>
              </a:rPr>
              <a:t>Should be able to see students working, not student work</a:t>
            </a:r>
            <a:endParaRPr lang="en-US" sz="2000" dirty="0">
              <a:solidFill>
                <a:srgbClr val="000000"/>
              </a:solidFill>
            </a:endParaRPr>
          </a:p>
        </p:txBody>
      </p:sp>
      <p:sp>
        <p:nvSpPr>
          <p:cNvPr id="5" name="Slide Number Placeholder 4"/>
          <p:cNvSpPr>
            <a:spLocks noGrp="1"/>
          </p:cNvSpPr>
          <p:nvPr>
            <p:ph type="sldNum" sz="quarter" idx="12"/>
          </p:nvPr>
        </p:nvSpPr>
        <p:spPr/>
        <p:txBody>
          <a:bodyPr/>
          <a:lstStyle/>
          <a:p>
            <a:pPr>
              <a:defRPr/>
            </a:pPr>
            <a:fld id="{364E494B-349F-4D1C-9389-F3BD0DF20ED6}" type="slidenum">
              <a:rPr lang="en-US" smtClean="0"/>
              <a:pPr>
                <a:defRPr/>
              </a:pPr>
              <a:t>112</a:t>
            </a:fld>
            <a:endParaRPr lang="en-US" dirty="0"/>
          </a:p>
        </p:txBody>
      </p:sp>
    </p:spTree>
    <p:extLst>
      <p:ext uri="{BB962C8B-B14F-4D97-AF65-F5344CB8AC3E}">
        <p14:creationId xmlns:p14="http://schemas.microsoft.com/office/powerpoint/2010/main" val="301966948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52400"/>
            <a:ext cx="9144000" cy="1143000"/>
          </a:xfrm>
        </p:spPr>
        <p:txBody>
          <a:bodyPr/>
          <a:lstStyle/>
          <a:p>
            <a:r>
              <a:rPr lang="en-US" sz="4000" dirty="0" smtClean="0">
                <a:solidFill>
                  <a:schemeClr val="bg1"/>
                </a:solidFill>
                <a:latin typeface="+mj-lt"/>
              </a:rPr>
              <a:t>The Test Environment</a:t>
            </a:r>
            <a:endParaRPr lang="en-US" sz="4000" dirty="0">
              <a:solidFill>
                <a:schemeClr val="bg1"/>
              </a:solidFill>
              <a:latin typeface="+mj-lt"/>
            </a:endParaRPr>
          </a:p>
        </p:txBody>
      </p:sp>
      <p:sp>
        <p:nvSpPr>
          <p:cNvPr id="3" name="Content Placeholder 2"/>
          <p:cNvSpPr>
            <a:spLocks noGrp="1"/>
          </p:cNvSpPr>
          <p:nvPr>
            <p:ph idx="1"/>
          </p:nvPr>
        </p:nvSpPr>
        <p:spPr>
          <a:xfrm>
            <a:off x="457200" y="1645920"/>
            <a:ext cx="8229600" cy="4525963"/>
          </a:xfrm>
        </p:spPr>
        <p:txBody>
          <a:bodyPr/>
          <a:lstStyle/>
          <a:p>
            <a:pPr>
              <a:buClr>
                <a:schemeClr val="tx1"/>
              </a:buClr>
              <a:buNone/>
            </a:pPr>
            <a:r>
              <a:rPr lang="en-US" sz="2800" dirty="0" smtClean="0">
                <a:solidFill>
                  <a:srgbClr val="000000"/>
                </a:solidFill>
              </a:rPr>
              <a:t>The testing environment must:</a:t>
            </a:r>
          </a:p>
          <a:p>
            <a:pPr>
              <a:buClr>
                <a:schemeClr val="tx1"/>
              </a:buClr>
            </a:pPr>
            <a:r>
              <a:rPr lang="en-US" sz="2400" dirty="0" smtClean="0">
                <a:solidFill>
                  <a:srgbClr val="000000"/>
                </a:solidFill>
              </a:rPr>
              <a:t>Be adequately lit, quiet, free of distractions, and heated or cooled</a:t>
            </a:r>
          </a:p>
          <a:p>
            <a:pPr>
              <a:buClr>
                <a:schemeClr val="tx1"/>
              </a:buClr>
            </a:pPr>
            <a:r>
              <a:rPr lang="en-US" sz="2400" dirty="0" smtClean="0">
                <a:solidFill>
                  <a:srgbClr val="000000"/>
                </a:solidFill>
              </a:rPr>
              <a:t>Provide an adequate writing surface (paper-based)</a:t>
            </a:r>
          </a:p>
          <a:p>
            <a:pPr>
              <a:buClr>
                <a:schemeClr val="tx1"/>
              </a:buClr>
            </a:pPr>
            <a:r>
              <a:rPr lang="en-US" sz="2400" dirty="0" smtClean="0">
                <a:solidFill>
                  <a:srgbClr val="000000"/>
                </a:solidFill>
              </a:rPr>
              <a:t>Be free of electronic devices and music</a:t>
            </a:r>
          </a:p>
          <a:p>
            <a:pPr>
              <a:buClr>
                <a:schemeClr val="tx1"/>
              </a:buClr>
            </a:pPr>
            <a:r>
              <a:rPr lang="en-US" sz="2400" dirty="0" smtClean="0">
                <a:solidFill>
                  <a:srgbClr val="000000"/>
                </a:solidFill>
              </a:rPr>
              <a:t>“Do Not Disturb/Only Authorized </a:t>
            </a:r>
            <a:r>
              <a:rPr lang="en-US" sz="2400" dirty="0">
                <a:solidFill>
                  <a:srgbClr val="000000"/>
                </a:solidFill>
              </a:rPr>
              <a:t>P</a:t>
            </a:r>
            <a:r>
              <a:rPr lang="en-US" sz="2400" dirty="0" smtClean="0">
                <a:solidFill>
                  <a:srgbClr val="000000"/>
                </a:solidFill>
              </a:rPr>
              <a:t>ersonnel </a:t>
            </a:r>
            <a:r>
              <a:rPr lang="en-US" sz="2400" dirty="0">
                <a:solidFill>
                  <a:srgbClr val="000000"/>
                </a:solidFill>
              </a:rPr>
              <a:t>A</a:t>
            </a:r>
            <a:r>
              <a:rPr lang="en-US" sz="2400" dirty="0" smtClean="0">
                <a:solidFill>
                  <a:srgbClr val="000000"/>
                </a:solidFill>
              </a:rPr>
              <a:t>llowed” sign must be placed on the door during test sessions</a:t>
            </a:r>
          </a:p>
          <a:p>
            <a:endParaRPr lang="en-US" dirty="0"/>
          </a:p>
        </p:txBody>
      </p:sp>
      <p:sp>
        <p:nvSpPr>
          <p:cNvPr id="5" name="Slide Number Placeholder 4"/>
          <p:cNvSpPr>
            <a:spLocks noGrp="1"/>
          </p:cNvSpPr>
          <p:nvPr>
            <p:ph type="sldNum" sz="quarter" idx="12"/>
          </p:nvPr>
        </p:nvSpPr>
        <p:spPr/>
        <p:txBody>
          <a:bodyPr/>
          <a:lstStyle/>
          <a:p>
            <a:pPr>
              <a:defRPr/>
            </a:pPr>
            <a:fld id="{364E494B-349F-4D1C-9389-F3BD0DF20ED6}" type="slidenum">
              <a:rPr lang="en-US" smtClean="0"/>
              <a:pPr>
                <a:defRPr/>
              </a:pPr>
              <a:t>113</a:t>
            </a:fld>
            <a:endParaRPr lang="en-US" dirty="0"/>
          </a:p>
        </p:txBody>
      </p:sp>
    </p:spTree>
    <p:extLst>
      <p:ext uri="{BB962C8B-B14F-4D97-AF65-F5344CB8AC3E}">
        <p14:creationId xmlns:p14="http://schemas.microsoft.com/office/powerpoint/2010/main" val="353166951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52400"/>
            <a:ext cx="9144000" cy="1143000"/>
          </a:xfrm>
        </p:spPr>
        <p:txBody>
          <a:bodyPr/>
          <a:lstStyle/>
          <a:p>
            <a:r>
              <a:rPr lang="en-US" sz="4000" dirty="0" smtClean="0">
                <a:solidFill>
                  <a:schemeClr val="bg1"/>
                </a:solidFill>
                <a:latin typeface="+mj-lt"/>
              </a:rPr>
              <a:t>The Test Environment</a:t>
            </a:r>
            <a:endParaRPr lang="en-US" sz="4000" dirty="0">
              <a:solidFill>
                <a:schemeClr val="bg1"/>
              </a:solidFill>
              <a:latin typeface="+mj-lt"/>
            </a:endParaRPr>
          </a:p>
        </p:txBody>
      </p:sp>
      <p:sp>
        <p:nvSpPr>
          <p:cNvPr id="3" name="Content Placeholder 2"/>
          <p:cNvSpPr>
            <a:spLocks noGrp="1"/>
          </p:cNvSpPr>
          <p:nvPr>
            <p:ph idx="1"/>
          </p:nvPr>
        </p:nvSpPr>
        <p:spPr>
          <a:xfrm>
            <a:off x="457200" y="1645920"/>
            <a:ext cx="8229600" cy="5059680"/>
          </a:xfrm>
        </p:spPr>
        <p:txBody>
          <a:bodyPr>
            <a:normAutofit fontScale="92500" lnSpcReduction="10000"/>
          </a:bodyPr>
          <a:lstStyle/>
          <a:p>
            <a:pPr>
              <a:buClr>
                <a:schemeClr val="tx1"/>
              </a:buClr>
            </a:pPr>
            <a:r>
              <a:rPr lang="en-US" sz="2800" dirty="0">
                <a:solidFill>
                  <a:srgbClr val="000000"/>
                </a:solidFill>
              </a:rPr>
              <a:t>No food or drinks are allowed on desks or near test </a:t>
            </a:r>
            <a:r>
              <a:rPr lang="en-US" sz="2800" dirty="0" smtClean="0">
                <a:solidFill>
                  <a:srgbClr val="000000"/>
                </a:solidFill>
              </a:rPr>
              <a:t>materials</a:t>
            </a:r>
            <a:endParaRPr lang="en-US" sz="2800" dirty="0">
              <a:solidFill>
                <a:srgbClr val="000000"/>
              </a:solidFill>
            </a:endParaRPr>
          </a:p>
          <a:p>
            <a:pPr>
              <a:buClr>
                <a:schemeClr val="tx1"/>
              </a:buClr>
            </a:pPr>
            <a:r>
              <a:rPr lang="en-US" sz="2800" dirty="0">
                <a:solidFill>
                  <a:srgbClr val="000000"/>
                </a:solidFill>
              </a:rPr>
              <a:t>The testing environment must be free of any content related posters or aids that suggest possible answers to students:</a:t>
            </a:r>
          </a:p>
          <a:p>
            <a:pPr lvl="1">
              <a:buClr>
                <a:schemeClr val="tx1"/>
              </a:buClr>
            </a:pPr>
            <a:r>
              <a:rPr lang="en-US" sz="2600" dirty="0" smtClean="0">
                <a:solidFill>
                  <a:srgbClr val="000000"/>
                </a:solidFill>
              </a:rPr>
              <a:t>Word walls</a:t>
            </a:r>
          </a:p>
          <a:p>
            <a:pPr lvl="1">
              <a:buClr>
                <a:schemeClr val="tx1"/>
              </a:buClr>
            </a:pPr>
            <a:r>
              <a:rPr lang="en-US" sz="2600" dirty="0" smtClean="0">
                <a:solidFill>
                  <a:srgbClr val="000000"/>
                </a:solidFill>
              </a:rPr>
              <a:t>Steps for solving math equations</a:t>
            </a:r>
          </a:p>
          <a:p>
            <a:pPr lvl="1">
              <a:buClr>
                <a:schemeClr val="tx1"/>
              </a:buClr>
            </a:pPr>
            <a:r>
              <a:rPr lang="en-US" sz="2600" dirty="0" smtClean="0">
                <a:solidFill>
                  <a:srgbClr val="000000"/>
                </a:solidFill>
              </a:rPr>
              <a:t>Any content related materials </a:t>
            </a:r>
          </a:p>
          <a:p>
            <a:pPr lvl="1">
              <a:buClr>
                <a:schemeClr val="tx1"/>
              </a:buClr>
            </a:pPr>
            <a:r>
              <a:rPr lang="en-US" sz="2600" dirty="0" smtClean="0">
                <a:solidFill>
                  <a:srgbClr val="000000"/>
                </a:solidFill>
              </a:rPr>
              <a:t>Any resource that defines, explains, or illustrates terminology or concepts</a:t>
            </a:r>
          </a:p>
          <a:p>
            <a:pPr marL="0" indent="0">
              <a:buClr>
                <a:schemeClr val="tx1"/>
              </a:buClr>
              <a:buNone/>
            </a:pPr>
            <a:endParaRPr lang="en-US" sz="2800" b="1" dirty="0" smtClean="0">
              <a:solidFill>
                <a:srgbClr val="000000"/>
              </a:solidFill>
            </a:endParaRPr>
          </a:p>
          <a:p>
            <a:pPr marL="0" indent="0">
              <a:buClr>
                <a:schemeClr val="tx1"/>
              </a:buClr>
              <a:buNone/>
            </a:pPr>
            <a:r>
              <a:rPr lang="en-US" sz="2800" b="1" dirty="0" smtClean="0">
                <a:solidFill>
                  <a:srgbClr val="000000"/>
                </a:solidFill>
              </a:rPr>
              <a:t>General rule: When in doubt, cover it.</a:t>
            </a:r>
            <a:endParaRPr lang="en-US" sz="2800" dirty="0">
              <a:solidFill>
                <a:srgbClr val="6C1B89"/>
              </a:solidFill>
            </a:endParaRPr>
          </a:p>
        </p:txBody>
      </p:sp>
      <p:sp>
        <p:nvSpPr>
          <p:cNvPr id="5" name="Slide Number Placeholder 4"/>
          <p:cNvSpPr>
            <a:spLocks noGrp="1"/>
          </p:cNvSpPr>
          <p:nvPr>
            <p:ph type="sldNum" sz="quarter" idx="12"/>
          </p:nvPr>
        </p:nvSpPr>
        <p:spPr/>
        <p:txBody>
          <a:bodyPr/>
          <a:lstStyle/>
          <a:p>
            <a:pPr>
              <a:defRPr/>
            </a:pPr>
            <a:fld id="{364E494B-349F-4D1C-9389-F3BD0DF20ED6}" type="slidenum">
              <a:rPr lang="en-US" smtClean="0"/>
              <a:pPr>
                <a:defRPr/>
              </a:pPr>
              <a:t>114</a:t>
            </a:fld>
            <a:endParaRPr lang="en-US" dirty="0"/>
          </a:p>
        </p:txBody>
      </p:sp>
    </p:spTree>
    <p:extLst>
      <p:ext uri="{BB962C8B-B14F-4D97-AF65-F5344CB8AC3E}">
        <p14:creationId xmlns:p14="http://schemas.microsoft.com/office/powerpoint/2010/main" val="29653455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0" y="76200"/>
            <a:ext cx="9144000" cy="1206794"/>
          </a:xfrm>
        </p:spPr>
        <p:txBody>
          <a:bodyPr/>
          <a:lstStyle/>
          <a:p>
            <a:r>
              <a:rPr lang="en-US" sz="4000" dirty="0" smtClean="0">
                <a:solidFill>
                  <a:schemeClr val="bg1"/>
                </a:solidFill>
                <a:latin typeface="+mj-lt"/>
              </a:rPr>
              <a:t>The Test Environment</a:t>
            </a:r>
            <a:endParaRPr lang="en-US" sz="4000" dirty="0">
              <a:solidFill>
                <a:schemeClr val="bg1"/>
              </a:solidFill>
              <a:latin typeface="+mj-lt"/>
            </a:endParaRPr>
          </a:p>
        </p:txBody>
      </p:sp>
      <p:sp>
        <p:nvSpPr>
          <p:cNvPr id="2" name="Content Placeholder 1"/>
          <p:cNvSpPr>
            <a:spLocks noGrp="1"/>
          </p:cNvSpPr>
          <p:nvPr>
            <p:ph idx="1"/>
          </p:nvPr>
        </p:nvSpPr>
        <p:spPr>
          <a:xfrm>
            <a:off x="457200" y="1645920"/>
            <a:ext cx="8229600" cy="4525963"/>
          </a:xfrm>
        </p:spPr>
        <p:txBody>
          <a:bodyPr/>
          <a:lstStyle/>
          <a:p>
            <a:pPr>
              <a:buClr>
                <a:schemeClr val="tx1"/>
              </a:buClr>
            </a:pPr>
            <a:r>
              <a:rPr lang="en-US" sz="2400" dirty="0" smtClean="0">
                <a:solidFill>
                  <a:srgbClr val="000000"/>
                </a:solidFill>
              </a:rPr>
              <a:t>Generally, posters that do not include content specific definitions, content related processes or solutions may remain on the wall.</a:t>
            </a:r>
            <a:endParaRPr lang="en-US" dirty="0">
              <a:solidFill>
                <a:srgbClr val="000000"/>
              </a:solidFill>
            </a:endParaRPr>
          </a:p>
          <a:p>
            <a:pPr>
              <a:buClr>
                <a:schemeClr val="tx1"/>
              </a:buClr>
            </a:pPr>
            <a:r>
              <a:rPr lang="en-US" sz="2400" dirty="0" smtClean="0"/>
              <a:t>Display unit testing time for students:</a:t>
            </a:r>
            <a:endParaRPr lang="en-US" sz="2400" dirty="0"/>
          </a:p>
          <a:p>
            <a:endParaRPr lang="en-US" dirty="0"/>
          </a:p>
        </p:txBody>
      </p:sp>
      <p:sp>
        <p:nvSpPr>
          <p:cNvPr id="6" name="Slide Number Placeholder 5"/>
          <p:cNvSpPr>
            <a:spLocks noGrp="1"/>
          </p:cNvSpPr>
          <p:nvPr>
            <p:ph type="sldNum" sz="quarter" idx="12"/>
          </p:nvPr>
        </p:nvSpPr>
        <p:spPr/>
        <p:txBody>
          <a:bodyPr/>
          <a:lstStyle/>
          <a:p>
            <a:pPr>
              <a:defRPr/>
            </a:pPr>
            <a:fld id="{364E494B-349F-4D1C-9389-F3BD0DF20ED6}" type="slidenum">
              <a:rPr lang="en-US" smtClean="0"/>
              <a:pPr>
                <a:defRPr/>
              </a:pPr>
              <a:t>115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94536675"/>
              </p:ext>
            </p:extLst>
          </p:nvPr>
        </p:nvGraphicFramePr>
        <p:xfrm>
          <a:off x="2547938" y="3505200"/>
          <a:ext cx="4048125" cy="1483360"/>
        </p:xfrm>
        <a:graphic>
          <a:graphicData uri="http://schemas.openxmlformats.org/drawingml/2006/table">
            <a:tbl>
              <a:tblPr bandRow="1">
                <a:tableStyleId>{5C22544A-7EE6-4342-B048-85BDC9FD1C3A}</a:tableStyleId>
              </a:tblPr>
              <a:tblGrid>
                <a:gridCol w="1990725"/>
                <a:gridCol w="2057400"/>
              </a:tblGrid>
              <a:tr h="370840">
                <a:tc>
                  <a:txBody>
                    <a:bodyPr/>
                    <a:lstStyle/>
                    <a:p>
                      <a:r>
                        <a:rPr lang="en-US" dirty="0" smtClean="0"/>
                        <a:t>Unit Name:</a:t>
                      </a:r>
                      <a:endParaRPr lang="en-US" dirty="0"/>
                    </a:p>
                  </a:txBody>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dirty="0" smtClean="0"/>
                        <a:t>Algebra 1, Unit 1</a:t>
                      </a:r>
                    </a:p>
                  </a:txBody>
                  <a:tcPr/>
                </a:tc>
              </a:tr>
              <a:tr h="370840">
                <a:tc>
                  <a:txBody>
                    <a:bodyPr/>
                    <a:lstStyle/>
                    <a:p>
                      <a:r>
                        <a:rPr lang="en-US" dirty="0" smtClean="0"/>
                        <a:t>Unit Testing Time:</a:t>
                      </a:r>
                      <a:endParaRPr lang="en-US" dirty="0"/>
                    </a:p>
                  </a:txBody>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dirty="0" smtClean="0"/>
                        <a:t>90 Minutes</a:t>
                      </a:r>
                    </a:p>
                  </a:txBody>
                  <a:tcPr/>
                </a:tc>
              </a:tr>
              <a:tr h="370840">
                <a:tc>
                  <a:txBody>
                    <a:bodyPr/>
                    <a:lstStyle/>
                    <a:p>
                      <a:r>
                        <a:rPr lang="en-US" dirty="0" smtClean="0"/>
                        <a:t>Starting Time: </a:t>
                      </a:r>
                      <a:endParaRPr lang="en-US" dirty="0"/>
                    </a:p>
                  </a:txBody>
                  <a:tcPr/>
                </a:tc>
                <a:tc>
                  <a:txBody>
                    <a:bodyPr/>
                    <a:lstStyle/>
                    <a:p>
                      <a:r>
                        <a:rPr lang="en-US" dirty="0" smtClean="0"/>
                        <a:t>9:00</a:t>
                      </a:r>
                      <a:endParaRPr lang="en-US" dirty="0"/>
                    </a:p>
                  </a:txBody>
                  <a:tcPr/>
                </a:tc>
              </a:tr>
              <a:tr h="370840">
                <a:tc>
                  <a:txBody>
                    <a:bodyPr/>
                    <a:lstStyle/>
                    <a:p>
                      <a:r>
                        <a:rPr lang="en-US" dirty="0" smtClean="0"/>
                        <a:t>Stopping time: </a:t>
                      </a:r>
                      <a:endParaRPr lang="en-US" dirty="0"/>
                    </a:p>
                  </a:txBody>
                  <a:tcPr/>
                </a:tc>
                <a:tc>
                  <a:txBody>
                    <a:bodyPr/>
                    <a:lstStyle/>
                    <a:p>
                      <a:r>
                        <a:rPr lang="en-US" dirty="0" smtClean="0"/>
                        <a:t>10:30</a:t>
                      </a:r>
                      <a:endParaRPr lang="en-US" dirty="0"/>
                    </a:p>
                  </a:txBody>
                  <a:tcPr/>
                </a:tc>
              </a:tr>
            </a:tbl>
          </a:graphicData>
        </a:graphic>
      </p:graphicFrame>
    </p:spTree>
    <p:extLst>
      <p:ext uri="{BB962C8B-B14F-4D97-AF65-F5344CB8AC3E}">
        <p14:creationId xmlns:p14="http://schemas.microsoft.com/office/powerpoint/2010/main" val="206034832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52400"/>
            <a:ext cx="9144000" cy="1143000"/>
          </a:xfrm>
        </p:spPr>
        <p:txBody>
          <a:bodyPr/>
          <a:lstStyle/>
          <a:p>
            <a:r>
              <a:rPr lang="en-US" sz="4000" dirty="0" smtClean="0">
                <a:solidFill>
                  <a:schemeClr val="bg1"/>
                </a:solidFill>
                <a:latin typeface="+mj-lt"/>
              </a:rPr>
              <a:t>Room Configuration</a:t>
            </a:r>
            <a:endParaRPr lang="en-US" sz="4000" dirty="0">
              <a:solidFill>
                <a:schemeClr val="bg1"/>
              </a:solidFill>
              <a:latin typeface="+mj-lt"/>
            </a:endParaRPr>
          </a:p>
        </p:txBody>
      </p:sp>
      <p:sp>
        <p:nvSpPr>
          <p:cNvPr id="3" name="Content Placeholder 2"/>
          <p:cNvSpPr>
            <a:spLocks noGrp="1"/>
          </p:cNvSpPr>
          <p:nvPr>
            <p:ph idx="1"/>
          </p:nvPr>
        </p:nvSpPr>
        <p:spPr>
          <a:xfrm>
            <a:off x="457200" y="1645920"/>
            <a:ext cx="8229600" cy="5139004"/>
          </a:xfrm>
        </p:spPr>
        <p:txBody>
          <a:bodyPr/>
          <a:lstStyle/>
          <a:p>
            <a:pPr marL="458788" indent="-342900">
              <a:buClr>
                <a:schemeClr val="tx1"/>
              </a:buClr>
            </a:pPr>
            <a:r>
              <a:rPr lang="en-US" sz="2400" dirty="0" smtClean="0">
                <a:solidFill>
                  <a:srgbClr val="000000"/>
                </a:solidFill>
                <a:ea typeface="Verdana" panose="020B0604030504040204" pitchFamily="34" charset="0"/>
                <a:cs typeface="Verdana" panose="020B0604030504040204" pitchFamily="34" charset="0"/>
              </a:rPr>
              <a:t>Students should not be able to see each other’s work from a normal testing position</a:t>
            </a:r>
          </a:p>
          <a:p>
            <a:pPr marL="115888" indent="7938">
              <a:buClr>
                <a:schemeClr val="tx1"/>
              </a:buClr>
              <a:buNone/>
            </a:pPr>
            <a:endParaRPr lang="en-US" sz="500" dirty="0" smtClean="0">
              <a:solidFill>
                <a:srgbClr val="000000"/>
              </a:solidFill>
              <a:ea typeface="Verdana" panose="020B0604030504040204" pitchFamily="34" charset="0"/>
              <a:cs typeface="Verdana" panose="020B0604030504040204" pitchFamily="34" charset="0"/>
            </a:endParaRPr>
          </a:p>
          <a:p>
            <a:pPr marL="458788" indent="-342900">
              <a:buClr>
                <a:schemeClr val="tx1"/>
              </a:buClr>
            </a:pPr>
            <a:r>
              <a:rPr lang="en-US" sz="2400" dirty="0" smtClean="0">
                <a:solidFill>
                  <a:srgbClr val="000000"/>
                </a:solidFill>
                <a:ea typeface="Verdana" panose="020B0604030504040204" pitchFamily="34" charset="0"/>
                <a:cs typeface="Verdana" panose="020B0604030504040204" pitchFamily="34" charset="0"/>
              </a:rPr>
              <a:t>Consider the following seating configurations to maintain test security: </a:t>
            </a:r>
          </a:p>
          <a:p>
            <a:pPr marL="733108" lvl="1" indent="-342900">
              <a:buClr>
                <a:schemeClr val="tx1"/>
              </a:buClr>
            </a:pPr>
            <a:r>
              <a:rPr lang="en-US" sz="1800" dirty="0" smtClean="0">
                <a:solidFill>
                  <a:srgbClr val="000000"/>
                </a:solidFill>
                <a:ea typeface="Verdana" panose="020B0604030504040204" pitchFamily="34" charset="0"/>
                <a:cs typeface="Verdana" panose="020B0604030504040204" pitchFamily="34" charset="0"/>
              </a:rPr>
              <a:t>Seat </a:t>
            </a:r>
            <a:r>
              <a:rPr lang="en-US" sz="1800" dirty="0">
                <a:solidFill>
                  <a:srgbClr val="000000"/>
                </a:solidFill>
                <a:ea typeface="Verdana" panose="020B0604030504040204" pitchFamily="34" charset="0"/>
                <a:cs typeface="Verdana" panose="020B0604030504040204" pitchFamily="34" charset="0"/>
              </a:rPr>
              <a:t>students in every other seat (useful in a computer lab </a:t>
            </a:r>
            <a:r>
              <a:rPr lang="en-US" sz="1800" dirty="0" smtClean="0">
                <a:solidFill>
                  <a:srgbClr val="000000"/>
                </a:solidFill>
                <a:ea typeface="Verdana" panose="020B0604030504040204" pitchFamily="34" charset="0"/>
                <a:cs typeface="Verdana" panose="020B0604030504040204" pitchFamily="34" charset="0"/>
              </a:rPr>
              <a:t>setup)</a:t>
            </a:r>
          </a:p>
          <a:p>
            <a:pPr marL="733108" lvl="1" indent="-342900">
              <a:buClr>
                <a:schemeClr val="tx1"/>
              </a:buClr>
            </a:pPr>
            <a:r>
              <a:rPr lang="en-US" sz="1800" dirty="0" smtClean="0">
                <a:solidFill>
                  <a:srgbClr val="000000"/>
                </a:solidFill>
                <a:ea typeface="Verdana" panose="020B0604030504040204" pitchFamily="34" charset="0"/>
                <a:cs typeface="Verdana" panose="020B0604030504040204" pitchFamily="34" charset="0"/>
              </a:rPr>
              <a:t>Arrange </a:t>
            </a:r>
            <a:r>
              <a:rPr lang="en-US" sz="1800" dirty="0">
                <a:solidFill>
                  <a:srgbClr val="000000"/>
                </a:solidFill>
                <a:ea typeface="Verdana" panose="020B0604030504040204" pitchFamily="34" charset="0"/>
                <a:cs typeface="Verdana" panose="020B0604030504040204" pitchFamily="34" charset="0"/>
              </a:rPr>
              <a:t>monitors </a:t>
            </a:r>
            <a:r>
              <a:rPr lang="en-US" sz="1800" dirty="0" smtClean="0">
                <a:solidFill>
                  <a:srgbClr val="000000"/>
                </a:solidFill>
                <a:ea typeface="Verdana" panose="020B0604030504040204" pitchFamily="34" charset="0"/>
                <a:cs typeface="Verdana" panose="020B0604030504040204" pitchFamily="34" charset="0"/>
              </a:rPr>
              <a:t>back-to-back</a:t>
            </a:r>
          </a:p>
          <a:p>
            <a:pPr marL="733108" lvl="1" indent="-342900">
              <a:buClr>
                <a:schemeClr val="tx1"/>
              </a:buClr>
            </a:pPr>
            <a:r>
              <a:rPr lang="en-US" sz="1800" dirty="0" smtClean="0">
                <a:solidFill>
                  <a:srgbClr val="000000"/>
                </a:solidFill>
                <a:ea typeface="Verdana" panose="020B0604030504040204" pitchFamily="34" charset="0"/>
                <a:cs typeface="Verdana" panose="020B0604030504040204" pitchFamily="34" charset="0"/>
              </a:rPr>
              <a:t>Seat </a:t>
            </a:r>
            <a:r>
              <a:rPr lang="en-US" sz="1800" dirty="0">
                <a:solidFill>
                  <a:srgbClr val="000000"/>
                </a:solidFill>
                <a:ea typeface="Verdana" panose="020B0604030504040204" pitchFamily="34" charset="0"/>
                <a:cs typeface="Verdana" panose="020B0604030504040204" pitchFamily="34" charset="0"/>
              </a:rPr>
              <a:t>students </a:t>
            </a:r>
            <a:r>
              <a:rPr lang="en-US" sz="1800" dirty="0" smtClean="0">
                <a:solidFill>
                  <a:srgbClr val="000000"/>
                </a:solidFill>
                <a:ea typeface="Verdana" panose="020B0604030504040204" pitchFamily="34" charset="0"/>
                <a:cs typeface="Verdana" panose="020B0604030504040204" pitchFamily="34" charset="0"/>
              </a:rPr>
              <a:t>back-to-back</a:t>
            </a:r>
          </a:p>
          <a:p>
            <a:pPr marL="733108" lvl="1" indent="-342900">
              <a:buClr>
                <a:schemeClr val="tx1"/>
              </a:buClr>
            </a:pPr>
            <a:r>
              <a:rPr lang="en-US" sz="1800" dirty="0" smtClean="0">
                <a:solidFill>
                  <a:srgbClr val="000000"/>
                </a:solidFill>
                <a:ea typeface="Verdana" panose="020B0604030504040204" pitchFamily="34" charset="0"/>
                <a:cs typeface="Verdana" panose="020B0604030504040204" pitchFamily="34" charset="0"/>
              </a:rPr>
              <a:t>Seat </a:t>
            </a:r>
            <a:r>
              <a:rPr lang="en-US" sz="1800" dirty="0">
                <a:solidFill>
                  <a:srgbClr val="000000"/>
                </a:solidFill>
                <a:ea typeface="Verdana" panose="020B0604030504040204" pitchFamily="34" charset="0"/>
                <a:cs typeface="Verdana" panose="020B0604030504040204" pitchFamily="34" charset="0"/>
              </a:rPr>
              <a:t>students in a semicircle (useful for schools using </a:t>
            </a:r>
            <a:r>
              <a:rPr lang="en-US" sz="1800" dirty="0" smtClean="0">
                <a:solidFill>
                  <a:srgbClr val="000000"/>
                </a:solidFill>
                <a:ea typeface="Verdana" panose="020B0604030504040204" pitchFamily="34" charset="0"/>
                <a:cs typeface="Verdana" panose="020B0604030504040204" pitchFamily="34" charset="0"/>
              </a:rPr>
              <a:t>laptops)</a:t>
            </a:r>
          </a:p>
          <a:p>
            <a:pPr marL="733108" lvl="1" indent="-342900">
              <a:buClr>
                <a:schemeClr val="tx1"/>
              </a:buClr>
            </a:pPr>
            <a:r>
              <a:rPr lang="en-US" sz="1800" dirty="0" smtClean="0">
                <a:solidFill>
                  <a:srgbClr val="000000"/>
                </a:solidFill>
                <a:ea typeface="Verdana" panose="020B0604030504040204" pitchFamily="34" charset="0"/>
                <a:cs typeface="Verdana" panose="020B0604030504040204" pitchFamily="34" charset="0"/>
              </a:rPr>
              <a:t>Seat </a:t>
            </a:r>
            <a:r>
              <a:rPr lang="en-US" sz="1800" dirty="0">
                <a:solidFill>
                  <a:srgbClr val="000000"/>
                </a:solidFill>
                <a:ea typeface="Verdana" panose="020B0604030504040204" pitchFamily="34" charset="0"/>
                <a:cs typeface="Verdana" panose="020B0604030504040204" pitchFamily="34" charset="0"/>
              </a:rPr>
              <a:t>students in widely spaced rows or in every other row (appropriate for a classroom setup</a:t>
            </a:r>
            <a:r>
              <a:rPr lang="en-US" sz="1800" dirty="0" smtClean="0">
                <a:solidFill>
                  <a:srgbClr val="000000"/>
                </a:solidFill>
                <a:ea typeface="Verdana" panose="020B0604030504040204" pitchFamily="34" charset="0"/>
                <a:cs typeface="Verdana" panose="020B0604030504040204" pitchFamily="34" charset="0"/>
              </a:rPr>
              <a:t>)</a:t>
            </a:r>
          </a:p>
          <a:p>
            <a:pPr marL="733108" lvl="1" indent="-342900">
              <a:buClr>
                <a:schemeClr val="tx1"/>
              </a:buClr>
            </a:pPr>
            <a:endParaRPr lang="en-US" sz="500" dirty="0">
              <a:solidFill>
                <a:srgbClr val="000000"/>
              </a:solidFill>
              <a:ea typeface="Verdana" panose="020B0604030504040204" pitchFamily="34" charset="0"/>
              <a:cs typeface="Verdana" panose="020B0604030504040204" pitchFamily="34" charset="0"/>
            </a:endParaRPr>
          </a:p>
          <a:p>
            <a:pPr>
              <a:buClr>
                <a:schemeClr val="tx1"/>
              </a:buClr>
            </a:pPr>
            <a:r>
              <a:rPr lang="en-US" sz="2400" dirty="0" smtClean="0">
                <a:solidFill>
                  <a:srgbClr val="040404"/>
                </a:solidFill>
              </a:rPr>
              <a:t>Dividing screens or other privacy materials may be used if students cannot be placed far enough away from each other</a:t>
            </a:r>
          </a:p>
        </p:txBody>
      </p:sp>
      <p:sp>
        <p:nvSpPr>
          <p:cNvPr id="5" name="Slide Number Placeholder 4"/>
          <p:cNvSpPr>
            <a:spLocks noGrp="1"/>
          </p:cNvSpPr>
          <p:nvPr>
            <p:ph type="sldNum" sz="quarter" idx="12"/>
          </p:nvPr>
        </p:nvSpPr>
        <p:spPr/>
        <p:txBody>
          <a:bodyPr/>
          <a:lstStyle/>
          <a:p>
            <a:pPr>
              <a:defRPr/>
            </a:pPr>
            <a:fld id="{364E494B-349F-4D1C-9389-F3BD0DF20ED6}" type="slidenum">
              <a:rPr lang="en-US" smtClean="0"/>
              <a:pPr>
                <a:defRPr/>
              </a:pPr>
              <a:t>116</a:t>
            </a:fld>
            <a:endParaRPr lang="en-US" dirty="0"/>
          </a:p>
        </p:txBody>
      </p:sp>
    </p:spTree>
    <p:extLst>
      <p:ext uri="{BB962C8B-B14F-4D97-AF65-F5344CB8AC3E}">
        <p14:creationId xmlns:p14="http://schemas.microsoft.com/office/powerpoint/2010/main" val="12186318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0" y="152400"/>
            <a:ext cx="9124950" cy="1143000"/>
          </a:xfrm>
        </p:spPr>
        <p:txBody>
          <a:bodyPr/>
          <a:lstStyle/>
          <a:p>
            <a:r>
              <a:rPr lang="en-US" sz="4000" dirty="0" smtClean="0">
                <a:solidFill>
                  <a:schemeClr val="bg1"/>
                </a:solidFill>
              </a:rPr>
              <a:t>Headphones</a:t>
            </a:r>
            <a:endParaRPr lang="en-US" sz="4000" dirty="0">
              <a:solidFill>
                <a:schemeClr val="bg1"/>
              </a:solidFill>
            </a:endParaRPr>
          </a:p>
        </p:txBody>
      </p:sp>
      <p:sp>
        <p:nvSpPr>
          <p:cNvPr id="6" name="Content Placeholder 5"/>
          <p:cNvSpPr>
            <a:spLocks noGrp="1"/>
          </p:cNvSpPr>
          <p:nvPr>
            <p:ph idx="1"/>
          </p:nvPr>
        </p:nvSpPr>
        <p:spPr>
          <a:xfrm>
            <a:off x="457200" y="1645920"/>
            <a:ext cx="8229600" cy="4710430"/>
          </a:xfrm>
          <a:solidFill>
            <a:schemeClr val="bg1"/>
          </a:solidFill>
        </p:spPr>
        <p:txBody>
          <a:bodyPr>
            <a:normAutofit fontScale="77500" lnSpcReduction="20000"/>
          </a:bodyPr>
          <a:lstStyle/>
          <a:p>
            <a:pPr marL="0" indent="0">
              <a:buClr>
                <a:schemeClr val="tx1"/>
              </a:buClr>
              <a:buNone/>
            </a:pPr>
            <a:r>
              <a:rPr lang="en-US" dirty="0" smtClean="0">
                <a:solidFill>
                  <a:srgbClr val="6C1B89"/>
                </a:solidFill>
              </a:rPr>
              <a:t>ELA</a:t>
            </a:r>
          </a:p>
          <a:p>
            <a:pPr>
              <a:buClr>
                <a:schemeClr val="tx1"/>
              </a:buClr>
            </a:pPr>
            <a:r>
              <a:rPr lang="en-US" dirty="0" smtClean="0">
                <a:solidFill>
                  <a:srgbClr val="6C1B89"/>
                </a:solidFill>
              </a:rPr>
              <a:t>All students must have headphones for all units.</a:t>
            </a:r>
          </a:p>
          <a:p>
            <a:pPr lvl="1">
              <a:buClr>
                <a:schemeClr val="tx1"/>
              </a:buClr>
            </a:pPr>
            <a:r>
              <a:rPr lang="en-US" dirty="0">
                <a:solidFill>
                  <a:srgbClr val="6C1B89"/>
                </a:solidFill>
              </a:rPr>
              <a:t>Not every unit has sound, but </a:t>
            </a:r>
            <a:r>
              <a:rPr lang="en-US" dirty="0" smtClean="0">
                <a:solidFill>
                  <a:srgbClr val="6C1B89"/>
                </a:solidFill>
              </a:rPr>
              <a:t>one </a:t>
            </a:r>
            <a:r>
              <a:rPr lang="en-US" dirty="0">
                <a:solidFill>
                  <a:srgbClr val="6C1B89"/>
                </a:solidFill>
              </a:rPr>
              <a:t>unit for each student will </a:t>
            </a:r>
          </a:p>
          <a:p>
            <a:pPr lvl="1">
              <a:buClr>
                <a:schemeClr val="tx1"/>
              </a:buClr>
            </a:pPr>
            <a:r>
              <a:rPr lang="en-US" dirty="0">
                <a:solidFill>
                  <a:srgbClr val="6C1B89"/>
                </a:solidFill>
              </a:rPr>
              <a:t>Need to be prepared and </a:t>
            </a:r>
            <a:r>
              <a:rPr lang="en-US" dirty="0" smtClean="0">
                <a:solidFill>
                  <a:srgbClr val="6C1B89"/>
                </a:solidFill>
              </a:rPr>
              <a:t>follow directions to adjust </a:t>
            </a:r>
            <a:r>
              <a:rPr lang="en-US" dirty="0">
                <a:solidFill>
                  <a:srgbClr val="6C1B89"/>
                </a:solidFill>
              </a:rPr>
              <a:t>sound for each </a:t>
            </a:r>
            <a:r>
              <a:rPr lang="en-US" dirty="0" smtClean="0">
                <a:solidFill>
                  <a:srgbClr val="6C1B89"/>
                </a:solidFill>
              </a:rPr>
              <a:t>unit</a:t>
            </a:r>
          </a:p>
          <a:p>
            <a:pPr lvl="1">
              <a:buClr>
                <a:schemeClr val="tx1"/>
              </a:buClr>
            </a:pPr>
            <a:endParaRPr lang="en-US" dirty="0">
              <a:solidFill>
                <a:srgbClr val="6C1B89"/>
              </a:solidFill>
            </a:endParaRPr>
          </a:p>
          <a:p>
            <a:pPr marL="0" indent="0">
              <a:buClr>
                <a:schemeClr val="tx1"/>
              </a:buClr>
              <a:buNone/>
            </a:pPr>
            <a:r>
              <a:rPr lang="en-US" dirty="0" smtClean="0"/>
              <a:t>Text-to-Speech</a:t>
            </a:r>
          </a:p>
          <a:p>
            <a:pPr>
              <a:buClr>
                <a:schemeClr val="tx1"/>
              </a:buClr>
            </a:pPr>
            <a:r>
              <a:rPr lang="en-US" dirty="0" smtClean="0"/>
              <a:t>To be in a testing room with other students, headphones must be worn</a:t>
            </a:r>
          </a:p>
          <a:p>
            <a:pPr>
              <a:buClr>
                <a:schemeClr val="tx1"/>
              </a:buClr>
            </a:pPr>
            <a:r>
              <a:rPr lang="en-US" dirty="0" smtClean="0"/>
              <a:t>Students must be tested separately if they are not able to wear headphones.</a:t>
            </a:r>
          </a:p>
          <a:p>
            <a:pPr>
              <a:buClr>
                <a:schemeClr val="tx1"/>
              </a:buClr>
            </a:pPr>
            <a:endParaRPr lang="en-US" dirty="0"/>
          </a:p>
          <a:p>
            <a:pPr marL="0" indent="0">
              <a:buClr>
                <a:schemeClr val="tx1"/>
              </a:buClr>
              <a:buNone/>
            </a:pPr>
            <a:r>
              <a:rPr lang="en-US" dirty="0" smtClean="0"/>
              <a:t>Note: Math</a:t>
            </a:r>
            <a:r>
              <a:rPr lang="en-US" dirty="0"/>
              <a:t>, S/SS do not contain audio, unless TTS is </a:t>
            </a:r>
            <a:r>
              <a:rPr lang="en-US" dirty="0" smtClean="0"/>
              <a:t>used</a:t>
            </a:r>
            <a:endParaRPr lang="en-US" dirty="0"/>
          </a:p>
          <a:p>
            <a:pPr>
              <a:buClr>
                <a:schemeClr val="tx1"/>
              </a:buClr>
            </a:pPr>
            <a:endParaRPr lang="en-US" dirty="0"/>
          </a:p>
        </p:txBody>
      </p:sp>
      <p:sp>
        <p:nvSpPr>
          <p:cNvPr id="2" name="Slide Number Placeholder 1"/>
          <p:cNvSpPr>
            <a:spLocks noGrp="1"/>
          </p:cNvSpPr>
          <p:nvPr>
            <p:ph type="sldNum" sz="quarter" idx="12"/>
          </p:nvPr>
        </p:nvSpPr>
        <p:spPr/>
        <p:txBody>
          <a:bodyPr/>
          <a:lstStyle/>
          <a:p>
            <a:pPr>
              <a:defRPr/>
            </a:pPr>
            <a:fld id="{364E494B-349F-4D1C-9389-F3BD0DF20ED6}" type="slidenum">
              <a:rPr lang="en-US" smtClean="0"/>
              <a:pPr>
                <a:defRPr/>
              </a:pPr>
              <a:t>117</a:t>
            </a:fld>
            <a:endParaRPr lang="en-US" dirty="0"/>
          </a:p>
        </p:txBody>
      </p:sp>
    </p:spTree>
    <p:extLst>
      <p:ext uri="{BB962C8B-B14F-4D97-AF65-F5344CB8AC3E}">
        <p14:creationId xmlns:p14="http://schemas.microsoft.com/office/powerpoint/2010/main" val="221997267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52400"/>
            <a:ext cx="9124950" cy="1143000"/>
          </a:xfrm>
        </p:spPr>
        <p:txBody>
          <a:bodyPr>
            <a:normAutofit/>
          </a:bodyPr>
          <a:lstStyle/>
          <a:p>
            <a:r>
              <a:rPr lang="en-US" sz="4000" dirty="0" smtClean="0">
                <a:solidFill>
                  <a:schemeClr val="bg1"/>
                </a:solidFill>
                <a:latin typeface="+mj-lt"/>
              </a:rPr>
              <a:t>Unauthorized Visitors and the Media</a:t>
            </a:r>
            <a:endParaRPr lang="en-US" sz="4000" dirty="0">
              <a:solidFill>
                <a:schemeClr val="bg1"/>
              </a:solidFill>
              <a:latin typeface="+mj-lt"/>
            </a:endParaRPr>
          </a:p>
        </p:txBody>
      </p:sp>
      <p:sp>
        <p:nvSpPr>
          <p:cNvPr id="3" name="Content Placeholder 2"/>
          <p:cNvSpPr>
            <a:spLocks noGrp="1"/>
          </p:cNvSpPr>
          <p:nvPr>
            <p:ph idx="1"/>
          </p:nvPr>
        </p:nvSpPr>
        <p:spPr>
          <a:xfrm>
            <a:off x="304800" y="1645920"/>
            <a:ext cx="8534400" cy="4376057"/>
          </a:xfrm>
        </p:spPr>
        <p:txBody>
          <a:bodyPr>
            <a:normAutofit/>
          </a:bodyPr>
          <a:lstStyle/>
          <a:p>
            <a:pPr marL="457200" indent="-457200">
              <a:buClr>
                <a:schemeClr val="tx1"/>
              </a:buClr>
            </a:pPr>
            <a:r>
              <a:rPr lang="en-US" sz="2400" dirty="0" smtClean="0">
                <a:solidFill>
                  <a:srgbClr val="000000"/>
                </a:solidFill>
              </a:rPr>
              <a:t>Only students, Test Administrators/Examiners, and authorized school, district, state personnel, or state-sanctioned test monitors may be in testing areas during administration.</a:t>
            </a:r>
          </a:p>
          <a:p>
            <a:pPr marL="0" indent="0">
              <a:buClr>
                <a:schemeClr val="tx1"/>
              </a:buClr>
              <a:buNone/>
            </a:pPr>
            <a:endParaRPr lang="en-US" sz="2400" dirty="0" smtClean="0">
              <a:solidFill>
                <a:srgbClr val="000000"/>
              </a:solidFill>
            </a:endParaRPr>
          </a:p>
          <a:p>
            <a:pPr marL="457200" indent="-457200" algn="just">
              <a:buClr>
                <a:schemeClr val="tx1"/>
              </a:buClr>
            </a:pPr>
            <a:r>
              <a:rPr lang="en-US" sz="2400" dirty="0" smtClean="0">
                <a:solidFill>
                  <a:srgbClr val="000000"/>
                </a:solidFill>
              </a:rPr>
              <a:t>Media are not allowed to have access to the tests before, during, or after test administration, or take pictures or video of testing materials or testing students.</a:t>
            </a:r>
          </a:p>
          <a:p>
            <a:pPr marL="457200" indent="-457200" algn="just">
              <a:buClr>
                <a:schemeClr val="tx1"/>
              </a:buClr>
            </a:pPr>
            <a:endParaRPr lang="en-US" sz="2400" dirty="0">
              <a:solidFill>
                <a:srgbClr val="000000"/>
              </a:solidFill>
            </a:endParaRPr>
          </a:p>
          <a:p>
            <a:pPr marL="457200" indent="-457200" algn="just">
              <a:buClr>
                <a:schemeClr val="tx1"/>
              </a:buClr>
            </a:pPr>
            <a:r>
              <a:rPr lang="en-US" sz="2400" dirty="0">
                <a:solidFill>
                  <a:srgbClr val="000000"/>
                </a:solidFill>
              </a:rPr>
              <a:t>Parents are not allowed in the testing room with their </a:t>
            </a:r>
            <a:r>
              <a:rPr lang="en-US" sz="2400" dirty="0" smtClean="0">
                <a:solidFill>
                  <a:srgbClr val="000000"/>
                </a:solidFill>
              </a:rPr>
              <a:t>child. </a:t>
            </a:r>
            <a:endParaRPr lang="en-US" sz="2400" dirty="0">
              <a:solidFill>
                <a:srgbClr val="000000"/>
              </a:solidFill>
            </a:endParaRPr>
          </a:p>
        </p:txBody>
      </p:sp>
      <p:sp>
        <p:nvSpPr>
          <p:cNvPr id="5" name="Slide Number Placeholder 4"/>
          <p:cNvSpPr>
            <a:spLocks noGrp="1"/>
          </p:cNvSpPr>
          <p:nvPr>
            <p:ph type="sldNum" sz="quarter" idx="12"/>
          </p:nvPr>
        </p:nvSpPr>
        <p:spPr/>
        <p:txBody>
          <a:bodyPr/>
          <a:lstStyle/>
          <a:p>
            <a:pPr>
              <a:defRPr/>
            </a:pPr>
            <a:fld id="{364E494B-349F-4D1C-9389-F3BD0DF20ED6}" type="slidenum">
              <a:rPr lang="en-US" smtClean="0"/>
              <a:pPr>
                <a:defRPr/>
              </a:pPr>
              <a:t>118</a:t>
            </a:fld>
            <a:endParaRPr lang="en-US" dirty="0"/>
          </a:p>
        </p:txBody>
      </p:sp>
    </p:spTree>
    <p:extLst>
      <p:ext uri="{BB962C8B-B14F-4D97-AF65-F5344CB8AC3E}">
        <p14:creationId xmlns:p14="http://schemas.microsoft.com/office/powerpoint/2010/main" val="29049758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743200"/>
            <a:ext cx="9144000" cy="1371600"/>
          </a:xfrm>
        </p:spPr>
        <p:txBody>
          <a:bodyPr>
            <a:noAutofit/>
          </a:bodyPr>
          <a:lstStyle/>
          <a:p>
            <a:r>
              <a:rPr lang="en-US" b="1" dirty="0">
                <a:solidFill>
                  <a:srgbClr val="000000"/>
                </a:solidFill>
              </a:rPr>
              <a:t>Receiving </a:t>
            </a:r>
            <a:r>
              <a:rPr lang="en-US" b="1" dirty="0" smtClean="0">
                <a:solidFill>
                  <a:srgbClr val="000000"/>
                </a:solidFill>
              </a:rPr>
              <a:t>Materials and </a:t>
            </a:r>
            <a:br>
              <a:rPr lang="en-US" b="1" dirty="0" smtClean="0">
                <a:solidFill>
                  <a:srgbClr val="000000"/>
                </a:solidFill>
              </a:rPr>
            </a:br>
            <a:r>
              <a:rPr lang="en-US" b="1" dirty="0" smtClean="0">
                <a:solidFill>
                  <a:srgbClr val="000000"/>
                </a:solidFill>
              </a:rPr>
              <a:t>Test Security</a:t>
            </a:r>
            <a:endParaRPr lang="en-US" b="1" dirty="0"/>
          </a:p>
        </p:txBody>
      </p:sp>
      <p:sp>
        <p:nvSpPr>
          <p:cNvPr id="3" name="Slide Number Placeholder 2"/>
          <p:cNvSpPr>
            <a:spLocks noGrp="1"/>
          </p:cNvSpPr>
          <p:nvPr>
            <p:ph type="sldNum" sz="quarter" idx="12"/>
          </p:nvPr>
        </p:nvSpPr>
        <p:spPr/>
        <p:txBody>
          <a:bodyPr/>
          <a:lstStyle/>
          <a:p>
            <a:fld id="{2D3B35A3-ACE2-46D7-B614-4A1146AB12FE}" type="slidenum">
              <a:rPr lang="en-US" smtClean="0">
                <a:solidFill>
                  <a:prstClr val="black">
                    <a:tint val="75000"/>
                  </a:prstClr>
                </a:solidFill>
              </a:rPr>
              <a:pPr/>
              <a:t>119</a:t>
            </a:fld>
            <a:endParaRPr lang="en-US" dirty="0">
              <a:solidFill>
                <a:prstClr val="black">
                  <a:tint val="75000"/>
                </a:prstClr>
              </a:solidFill>
            </a:endParaRPr>
          </a:p>
        </p:txBody>
      </p:sp>
    </p:spTree>
    <p:extLst>
      <p:ext uri="{BB962C8B-B14F-4D97-AF65-F5344CB8AC3E}">
        <p14:creationId xmlns:p14="http://schemas.microsoft.com/office/powerpoint/2010/main" val="3546929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Personally Identifiable Information (PII)</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FERPA </a:t>
            </a:r>
            <a:r>
              <a:rPr lang="en-US" dirty="0"/>
              <a:t>does not permit the sharing of PII via </a:t>
            </a:r>
            <a:r>
              <a:rPr lang="en-US" dirty="0" smtClean="0"/>
              <a:t>email.</a:t>
            </a:r>
            <a:endParaRPr lang="en-US" dirty="0"/>
          </a:p>
          <a:p>
            <a:pPr lvl="1"/>
            <a:r>
              <a:rPr lang="en-US" dirty="0"/>
              <a:t>The Colorado Open Records Act (CORA) requires that public </a:t>
            </a:r>
            <a:r>
              <a:rPr lang="en-US" dirty="0" smtClean="0"/>
              <a:t>records (including email sent to CDE) </a:t>
            </a:r>
            <a:r>
              <a:rPr lang="en-US" dirty="0"/>
              <a:t>be available to the public</a:t>
            </a:r>
            <a:r>
              <a:rPr lang="en-US" dirty="0" smtClean="0"/>
              <a:t>. PII </a:t>
            </a:r>
            <a:r>
              <a:rPr lang="en-US" dirty="0"/>
              <a:t>sent </a:t>
            </a:r>
            <a:r>
              <a:rPr lang="en-US" dirty="0" smtClean="0"/>
              <a:t>via </a:t>
            </a:r>
            <a:r>
              <a:rPr lang="en-US" dirty="0"/>
              <a:t>email will be protected from further disclosures and uses;</a:t>
            </a:r>
          </a:p>
          <a:p>
            <a:pPr lvl="1"/>
            <a:r>
              <a:rPr lang="en-US" dirty="0"/>
              <a:t>However, </a:t>
            </a:r>
            <a:r>
              <a:rPr lang="en-US" b="1" dirty="0"/>
              <a:t>email can be intercepted, forwarded, or used in ways that were not intended when sent</a:t>
            </a:r>
            <a:r>
              <a:rPr lang="en-US" dirty="0"/>
              <a:t>.</a:t>
            </a:r>
          </a:p>
          <a:p>
            <a:r>
              <a:rPr lang="en-US" dirty="0" smtClean="0"/>
              <a:t>Do </a:t>
            </a:r>
            <a:r>
              <a:rPr lang="en-US" dirty="0"/>
              <a:t>NOT email PII. </a:t>
            </a:r>
          </a:p>
          <a:p>
            <a:pPr lvl="1"/>
            <a:r>
              <a:rPr lang="en-US" dirty="0"/>
              <a:t>Name, SASID, DOB, gender, etc.</a:t>
            </a:r>
          </a:p>
          <a:p>
            <a:pPr lvl="1"/>
            <a:r>
              <a:rPr lang="en-US" dirty="0"/>
              <a:t>Anything that can identify a </a:t>
            </a:r>
            <a:r>
              <a:rPr lang="en-US" dirty="0" smtClean="0"/>
              <a:t>student</a:t>
            </a:r>
            <a:endParaRPr lang="en-US"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310116912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4000" dirty="0" smtClean="0">
                <a:solidFill>
                  <a:schemeClr val="bg1"/>
                </a:solidFill>
                <a:latin typeface="+mj-lt"/>
              </a:rPr>
              <a:t>Test Security Protocols</a:t>
            </a:r>
            <a:endParaRPr lang="en-US" sz="4000" dirty="0">
              <a:solidFill>
                <a:schemeClr val="bg1"/>
              </a:solidFill>
              <a:latin typeface="+mj-lt"/>
            </a:endParaRPr>
          </a:p>
        </p:txBody>
      </p:sp>
      <p:sp>
        <p:nvSpPr>
          <p:cNvPr id="3" name="Content Placeholder 2"/>
          <p:cNvSpPr>
            <a:spLocks noGrp="1"/>
          </p:cNvSpPr>
          <p:nvPr>
            <p:ph idx="1"/>
          </p:nvPr>
        </p:nvSpPr>
        <p:spPr>
          <a:xfrm>
            <a:off x="457200" y="1645920"/>
            <a:ext cx="8229600" cy="4407408"/>
          </a:xfrm>
        </p:spPr>
        <p:txBody>
          <a:bodyPr>
            <a:normAutofit/>
          </a:bodyPr>
          <a:lstStyle/>
          <a:p>
            <a:pPr>
              <a:buClr>
                <a:schemeClr val="tx1"/>
              </a:buClr>
            </a:pPr>
            <a:r>
              <a:rPr lang="en-US" sz="2800" dirty="0" smtClean="0">
                <a:solidFill>
                  <a:srgbClr val="000000"/>
                </a:solidFill>
              </a:rPr>
              <a:t>Protection of student information and data</a:t>
            </a:r>
          </a:p>
          <a:p>
            <a:pPr>
              <a:buClr>
                <a:schemeClr val="tx1"/>
              </a:buClr>
            </a:pPr>
            <a:r>
              <a:rPr lang="en-US" sz="2800" dirty="0" smtClean="0">
                <a:solidFill>
                  <a:srgbClr val="000000"/>
                </a:solidFill>
              </a:rPr>
              <a:t>Protecting the validity of the state assessments</a:t>
            </a:r>
          </a:p>
          <a:p>
            <a:pPr>
              <a:buClr>
                <a:schemeClr val="tx1"/>
              </a:buClr>
            </a:pPr>
            <a:r>
              <a:rPr lang="en-US" sz="2800" dirty="0" smtClean="0">
                <a:solidFill>
                  <a:srgbClr val="000000"/>
                </a:solidFill>
              </a:rPr>
              <a:t>Financial considerations</a:t>
            </a:r>
          </a:p>
          <a:p>
            <a:pPr>
              <a:buClr>
                <a:schemeClr val="tx1"/>
              </a:buClr>
            </a:pPr>
            <a:r>
              <a:rPr lang="en-US" sz="2800" dirty="0" smtClean="0">
                <a:solidFill>
                  <a:srgbClr val="000000"/>
                </a:solidFill>
              </a:rPr>
              <a:t>State law: Maintain the integrity of the assessment</a:t>
            </a:r>
          </a:p>
        </p:txBody>
      </p:sp>
      <p:sp>
        <p:nvSpPr>
          <p:cNvPr id="5" name="Slide Number Placeholder 4"/>
          <p:cNvSpPr>
            <a:spLocks noGrp="1"/>
          </p:cNvSpPr>
          <p:nvPr>
            <p:ph type="sldNum" sz="quarter" idx="12"/>
          </p:nvPr>
        </p:nvSpPr>
        <p:spPr/>
        <p:txBody>
          <a:bodyPr/>
          <a:lstStyle/>
          <a:p>
            <a:pPr>
              <a:defRPr/>
            </a:pPr>
            <a:fld id="{364E494B-349F-4D1C-9389-F3BD0DF20ED6}" type="slidenum">
              <a:rPr lang="en-US" smtClean="0"/>
              <a:pPr>
                <a:defRPr/>
              </a:pPr>
              <a:t>120</a:t>
            </a:fld>
            <a:endParaRPr lang="en-US" dirty="0"/>
          </a:p>
        </p:txBody>
      </p:sp>
    </p:spTree>
    <p:extLst>
      <p:ext uri="{BB962C8B-B14F-4D97-AF65-F5344CB8AC3E}">
        <p14:creationId xmlns:p14="http://schemas.microsoft.com/office/powerpoint/2010/main" val="294108333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57200" y="152400"/>
            <a:ext cx="8229600" cy="1143000"/>
          </a:xfrm>
        </p:spPr>
        <p:txBody>
          <a:bodyPr/>
          <a:lstStyle/>
          <a:p>
            <a:r>
              <a:rPr lang="en-US" sz="4000" dirty="0" smtClean="0">
                <a:solidFill>
                  <a:schemeClr val="bg1"/>
                </a:solidFill>
                <a:latin typeface="+mj-lt"/>
              </a:rPr>
              <a:t>Security Plan</a:t>
            </a:r>
            <a:endParaRPr lang="en-US" sz="4000" dirty="0">
              <a:solidFill>
                <a:schemeClr val="bg1"/>
              </a:solidFill>
              <a:latin typeface="+mj-lt"/>
            </a:endParaRPr>
          </a:p>
        </p:txBody>
      </p:sp>
      <p:sp>
        <p:nvSpPr>
          <p:cNvPr id="2" name="Content Placeholder 1"/>
          <p:cNvSpPr>
            <a:spLocks noGrp="1"/>
          </p:cNvSpPr>
          <p:nvPr>
            <p:ph idx="1"/>
          </p:nvPr>
        </p:nvSpPr>
        <p:spPr>
          <a:xfrm>
            <a:off x="457200" y="1645920"/>
            <a:ext cx="8229600" cy="4453134"/>
          </a:xfrm>
        </p:spPr>
        <p:txBody>
          <a:bodyPr>
            <a:normAutofit fontScale="92500"/>
          </a:bodyPr>
          <a:lstStyle/>
          <a:p>
            <a:pPr marL="0" indent="0">
              <a:buClr>
                <a:schemeClr val="tx1"/>
              </a:buClr>
              <a:buNone/>
            </a:pPr>
            <a:r>
              <a:rPr lang="en-US" dirty="0">
                <a:solidFill>
                  <a:srgbClr val="000000"/>
                </a:solidFill>
              </a:rPr>
              <a:t>S</a:t>
            </a:r>
            <a:r>
              <a:rPr lang="en-US" dirty="0" smtClean="0">
                <a:solidFill>
                  <a:srgbClr val="000000"/>
                </a:solidFill>
              </a:rPr>
              <a:t>uccessful </a:t>
            </a:r>
            <a:r>
              <a:rPr lang="en-US" dirty="0">
                <a:solidFill>
                  <a:srgbClr val="000000"/>
                </a:solidFill>
              </a:rPr>
              <a:t>S</a:t>
            </a:r>
            <a:r>
              <a:rPr lang="en-US" dirty="0" smtClean="0">
                <a:solidFill>
                  <a:srgbClr val="000000"/>
                </a:solidFill>
              </a:rPr>
              <a:t>ecurity </a:t>
            </a:r>
            <a:r>
              <a:rPr lang="en-US" dirty="0">
                <a:solidFill>
                  <a:srgbClr val="000000"/>
                </a:solidFill>
              </a:rPr>
              <a:t>P</a:t>
            </a:r>
            <a:r>
              <a:rPr lang="en-US" dirty="0" smtClean="0">
                <a:solidFill>
                  <a:srgbClr val="000000"/>
                </a:solidFill>
              </a:rPr>
              <a:t>lan requirements:</a:t>
            </a:r>
          </a:p>
          <a:p>
            <a:pPr>
              <a:buClr>
                <a:schemeClr val="tx1"/>
              </a:buClr>
            </a:pPr>
            <a:r>
              <a:rPr lang="en-US" sz="2400" dirty="0" smtClean="0">
                <a:solidFill>
                  <a:srgbClr val="000000"/>
                </a:solidFill>
              </a:rPr>
              <a:t>All personnel have appropriate annual training</a:t>
            </a:r>
          </a:p>
          <a:p>
            <a:pPr>
              <a:buClr>
                <a:schemeClr val="tx1"/>
              </a:buClr>
            </a:pPr>
            <a:r>
              <a:rPr lang="en-US" sz="2400" dirty="0" smtClean="0">
                <a:solidFill>
                  <a:srgbClr val="000000"/>
                </a:solidFill>
              </a:rPr>
              <a:t>All </a:t>
            </a:r>
            <a:r>
              <a:rPr lang="en-US" sz="2400" dirty="0" smtClean="0">
                <a:solidFill>
                  <a:srgbClr val="040404"/>
                </a:solidFill>
              </a:rPr>
              <a:t>involved</a:t>
            </a:r>
            <a:r>
              <a:rPr lang="en-US" sz="2400" dirty="0" smtClean="0">
                <a:solidFill>
                  <a:srgbClr val="000000"/>
                </a:solidFill>
              </a:rPr>
              <a:t> personnel understand security protocols</a:t>
            </a:r>
          </a:p>
          <a:p>
            <a:pPr>
              <a:buClr>
                <a:schemeClr val="tx1"/>
              </a:buClr>
            </a:pPr>
            <a:r>
              <a:rPr lang="en-US" sz="2400" dirty="0" smtClean="0">
                <a:solidFill>
                  <a:srgbClr val="000000"/>
                </a:solidFill>
              </a:rPr>
              <a:t>All involved personnel have signed security agreements</a:t>
            </a:r>
          </a:p>
          <a:p>
            <a:pPr lvl="1">
              <a:buClr>
                <a:schemeClr val="tx1"/>
              </a:buClr>
            </a:pPr>
            <a:r>
              <a:rPr lang="en-US" b="1" dirty="0" smtClean="0">
                <a:solidFill>
                  <a:srgbClr val="000000"/>
                </a:solidFill>
              </a:rPr>
              <a:t>Think about anyone who may be in/enter the testing environment</a:t>
            </a:r>
          </a:p>
          <a:p>
            <a:pPr>
              <a:buClr>
                <a:schemeClr val="tx1"/>
              </a:buClr>
            </a:pPr>
            <a:r>
              <a:rPr lang="en-US" sz="2400" dirty="0" smtClean="0">
                <a:solidFill>
                  <a:srgbClr val="000000"/>
                </a:solidFill>
              </a:rPr>
              <a:t>Test environments are secured against unauthorized personnel</a:t>
            </a:r>
          </a:p>
          <a:p>
            <a:pPr>
              <a:buClr>
                <a:schemeClr val="tx1"/>
              </a:buClr>
            </a:pPr>
            <a:r>
              <a:rPr lang="en-US" sz="2400" dirty="0" smtClean="0">
                <a:solidFill>
                  <a:srgbClr val="000000"/>
                </a:solidFill>
              </a:rPr>
              <a:t>Establish </a:t>
            </a:r>
            <a:r>
              <a:rPr lang="en-US" sz="2400" dirty="0">
                <a:solidFill>
                  <a:srgbClr val="000000"/>
                </a:solidFill>
              </a:rPr>
              <a:t>a documented chain of </a:t>
            </a:r>
            <a:r>
              <a:rPr lang="en-US" sz="2400" dirty="0" smtClean="0">
                <a:solidFill>
                  <a:srgbClr val="000000"/>
                </a:solidFill>
              </a:rPr>
              <a:t>custody</a:t>
            </a:r>
          </a:p>
          <a:p>
            <a:pPr>
              <a:buClr>
                <a:schemeClr val="tx1"/>
              </a:buClr>
            </a:pPr>
            <a:r>
              <a:rPr lang="en-US" sz="2400" dirty="0" smtClean="0">
                <a:solidFill>
                  <a:srgbClr val="000000"/>
                </a:solidFill>
              </a:rPr>
              <a:t>Materials are kept in a central, secure, and locked location with limited access</a:t>
            </a:r>
          </a:p>
          <a:p>
            <a:pPr lvl="1"/>
            <a:endParaRPr lang="en-US" sz="2000" dirty="0">
              <a:solidFill>
                <a:schemeClr val="tx1"/>
              </a:solidFill>
            </a:endParaRPr>
          </a:p>
          <a:p>
            <a:pPr lvl="1"/>
            <a:endParaRPr lang="en-US" sz="2000" dirty="0">
              <a:solidFill>
                <a:schemeClr val="tx1"/>
              </a:solidFill>
            </a:endParaRPr>
          </a:p>
        </p:txBody>
      </p:sp>
      <p:sp>
        <p:nvSpPr>
          <p:cNvPr id="5" name="Slide Number Placeholder 4"/>
          <p:cNvSpPr>
            <a:spLocks noGrp="1"/>
          </p:cNvSpPr>
          <p:nvPr>
            <p:ph type="sldNum" sz="quarter" idx="12"/>
          </p:nvPr>
        </p:nvSpPr>
        <p:spPr/>
        <p:txBody>
          <a:bodyPr/>
          <a:lstStyle/>
          <a:p>
            <a:pPr>
              <a:defRPr/>
            </a:pPr>
            <a:fld id="{364E494B-349F-4D1C-9389-F3BD0DF20ED6}" type="slidenum">
              <a:rPr lang="en-US" smtClean="0"/>
              <a:pPr>
                <a:defRPr/>
              </a:pPr>
              <a:t>121</a:t>
            </a:fld>
            <a:endParaRPr lang="en-US" dirty="0"/>
          </a:p>
        </p:txBody>
      </p:sp>
    </p:spTree>
    <p:extLst>
      <p:ext uri="{BB962C8B-B14F-4D97-AF65-F5344CB8AC3E}">
        <p14:creationId xmlns:p14="http://schemas.microsoft.com/office/powerpoint/2010/main" val="291558241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457200" y="152400"/>
            <a:ext cx="8229600" cy="1143000"/>
          </a:xfrm>
        </p:spPr>
        <p:txBody>
          <a:bodyPr/>
          <a:lstStyle/>
          <a:p>
            <a:r>
              <a:rPr lang="en-US" sz="4000" dirty="0" smtClean="0">
                <a:solidFill>
                  <a:schemeClr val="bg1"/>
                </a:solidFill>
                <a:latin typeface="+mj-lt"/>
              </a:rPr>
              <a:t>Test Materials Security</a:t>
            </a:r>
            <a:endParaRPr lang="en-US" sz="4000" dirty="0">
              <a:solidFill>
                <a:schemeClr val="bg1"/>
              </a:solidFill>
              <a:latin typeface="+mj-lt"/>
            </a:endParaRPr>
          </a:p>
        </p:txBody>
      </p:sp>
      <p:sp>
        <p:nvSpPr>
          <p:cNvPr id="7" name="Content Placeholder 6"/>
          <p:cNvSpPr>
            <a:spLocks noGrp="1"/>
          </p:cNvSpPr>
          <p:nvPr>
            <p:ph idx="1"/>
          </p:nvPr>
        </p:nvSpPr>
        <p:spPr>
          <a:xfrm>
            <a:off x="228600" y="2011362"/>
            <a:ext cx="4572000" cy="4618037"/>
          </a:xfrm>
        </p:spPr>
        <p:txBody>
          <a:bodyPr>
            <a:normAutofit fontScale="77500" lnSpcReduction="20000"/>
          </a:bodyPr>
          <a:lstStyle/>
          <a:p>
            <a:pPr>
              <a:buClr>
                <a:schemeClr val="tx1"/>
              </a:buClr>
            </a:pPr>
            <a:r>
              <a:rPr lang="en-US" dirty="0" smtClean="0"/>
              <a:t>Student Testing</a:t>
            </a:r>
            <a:r>
              <a:rPr lang="en-US" dirty="0"/>
              <a:t> </a:t>
            </a:r>
            <a:r>
              <a:rPr lang="en-US" dirty="0" smtClean="0"/>
              <a:t>Tickets</a:t>
            </a:r>
          </a:p>
          <a:p>
            <a:pPr>
              <a:buClr>
                <a:schemeClr val="tx1"/>
              </a:buClr>
            </a:pPr>
            <a:r>
              <a:rPr lang="en-US" dirty="0" smtClean="0">
                <a:solidFill>
                  <a:srgbClr val="000000"/>
                </a:solidFill>
              </a:rPr>
              <a:t>Paper-based Test Booklets</a:t>
            </a:r>
          </a:p>
          <a:p>
            <a:pPr>
              <a:buClr>
                <a:schemeClr val="tx1"/>
              </a:buClr>
            </a:pPr>
            <a:r>
              <a:rPr lang="en-US" dirty="0" smtClean="0">
                <a:solidFill>
                  <a:srgbClr val="7030A0"/>
                </a:solidFill>
              </a:rPr>
              <a:t>Answer Documents</a:t>
            </a:r>
          </a:p>
          <a:p>
            <a:pPr>
              <a:buClr>
                <a:schemeClr val="tx1"/>
              </a:buClr>
            </a:pPr>
            <a:r>
              <a:rPr lang="en-US" dirty="0" smtClean="0">
                <a:solidFill>
                  <a:schemeClr val="accent3">
                    <a:lumMod val="75000"/>
                  </a:schemeClr>
                </a:solidFill>
              </a:rPr>
              <a:t>Social Studies source books </a:t>
            </a:r>
          </a:p>
          <a:p>
            <a:pPr>
              <a:buClr>
                <a:schemeClr val="tx1"/>
              </a:buClr>
            </a:pPr>
            <a:r>
              <a:rPr lang="en-US" dirty="0">
                <a:solidFill>
                  <a:schemeClr val="accent3">
                    <a:lumMod val="75000"/>
                  </a:schemeClr>
                </a:solidFill>
              </a:rPr>
              <a:t>Periodic Table (PBT HS </a:t>
            </a:r>
            <a:r>
              <a:rPr lang="en-US" dirty="0" smtClean="0">
                <a:solidFill>
                  <a:schemeClr val="accent3">
                    <a:lumMod val="75000"/>
                  </a:schemeClr>
                </a:solidFill>
              </a:rPr>
              <a:t>Sci)</a:t>
            </a:r>
          </a:p>
          <a:p>
            <a:pPr>
              <a:buClr>
                <a:schemeClr val="tx1"/>
              </a:buClr>
            </a:pPr>
            <a:r>
              <a:rPr lang="en-US" dirty="0" smtClean="0">
                <a:solidFill>
                  <a:srgbClr val="6C1B89"/>
                </a:solidFill>
              </a:rPr>
              <a:t>Human Reader</a:t>
            </a:r>
            <a:r>
              <a:rPr lang="en-US" dirty="0" smtClean="0"/>
              <a:t>/</a:t>
            </a:r>
            <a:r>
              <a:rPr lang="en-US" dirty="0" smtClean="0">
                <a:solidFill>
                  <a:schemeClr val="accent3">
                    <a:lumMod val="75000"/>
                  </a:schemeClr>
                </a:solidFill>
              </a:rPr>
              <a:t>Oral scripts</a:t>
            </a:r>
          </a:p>
          <a:p>
            <a:pPr>
              <a:buClr>
                <a:schemeClr val="tx1"/>
              </a:buClr>
            </a:pPr>
            <a:r>
              <a:rPr lang="en-US" dirty="0" smtClean="0"/>
              <a:t>Used scratch paper</a:t>
            </a:r>
          </a:p>
          <a:p>
            <a:pPr>
              <a:buClr>
                <a:schemeClr val="tx1"/>
              </a:buClr>
            </a:pPr>
            <a:r>
              <a:rPr lang="en-US" dirty="0" smtClean="0"/>
              <a:t>Any student work/responses</a:t>
            </a:r>
          </a:p>
          <a:p>
            <a:pPr>
              <a:buClr>
                <a:schemeClr val="tx1"/>
              </a:buClr>
            </a:pPr>
            <a:r>
              <a:rPr lang="en-US" dirty="0" smtClean="0">
                <a:solidFill>
                  <a:srgbClr val="6C1B89"/>
                </a:solidFill>
              </a:rPr>
              <a:t>Mathematics Reference Sheets prior to testing</a:t>
            </a:r>
          </a:p>
          <a:p>
            <a:pPr lvl="1">
              <a:buClr>
                <a:schemeClr val="tx1"/>
              </a:buClr>
            </a:pPr>
            <a:r>
              <a:rPr lang="en-US" dirty="0">
                <a:solidFill>
                  <a:srgbClr val="6C1B89"/>
                </a:solidFill>
              </a:rPr>
              <a:t>I</a:t>
            </a:r>
            <a:r>
              <a:rPr lang="en-US" dirty="0" smtClean="0">
                <a:solidFill>
                  <a:srgbClr val="6C1B89"/>
                </a:solidFill>
              </a:rPr>
              <a:t>f written on, cannot be reused</a:t>
            </a:r>
            <a:endParaRPr lang="en-US" dirty="0">
              <a:solidFill>
                <a:srgbClr val="6C1B89"/>
              </a:solidFill>
            </a:endParaRPr>
          </a:p>
        </p:txBody>
      </p:sp>
      <p:sp>
        <p:nvSpPr>
          <p:cNvPr id="2" name="Slide Number Placeholder 1"/>
          <p:cNvSpPr>
            <a:spLocks noGrp="1"/>
          </p:cNvSpPr>
          <p:nvPr>
            <p:ph type="sldNum" sz="quarter" idx="12"/>
          </p:nvPr>
        </p:nvSpPr>
        <p:spPr/>
        <p:txBody>
          <a:bodyPr/>
          <a:lstStyle/>
          <a:p>
            <a:pPr>
              <a:defRPr/>
            </a:pPr>
            <a:fld id="{364E494B-349F-4D1C-9389-F3BD0DF20ED6}" type="slidenum">
              <a:rPr lang="en-US" smtClean="0"/>
              <a:pPr>
                <a:defRPr/>
              </a:pPr>
              <a:t>122</a:t>
            </a:fld>
            <a:endParaRPr lang="en-US" dirty="0"/>
          </a:p>
        </p:txBody>
      </p:sp>
      <p:sp>
        <p:nvSpPr>
          <p:cNvPr id="6" name="Text Placeholder 5"/>
          <p:cNvSpPr>
            <a:spLocks noGrp="1"/>
          </p:cNvSpPr>
          <p:nvPr>
            <p:ph type="body" idx="4294967295"/>
          </p:nvPr>
        </p:nvSpPr>
        <p:spPr>
          <a:xfrm>
            <a:off x="150812" y="1524000"/>
            <a:ext cx="4040188" cy="639763"/>
          </a:xfrm>
          <a:prstGeom prst="rect">
            <a:avLst/>
          </a:prstGeom>
        </p:spPr>
        <p:txBody>
          <a:bodyPr/>
          <a:lstStyle/>
          <a:p>
            <a:pPr marL="45720" indent="0">
              <a:buNone/>
            </a:pPr>
            <a:r>
              <a:rPr lang="en-US" dirty="0" smtClean="0">
                <a:solidFill>
                  <a:srgbClr val="000000"/>
                </a:solidFill>
              </a:rPr>
              <a:t>Secure</a:t>
            </a:r>
            <a:endParaRPr lang="en-US" dirty="0">
              <a:solidFill>
                <a:srgbClr val="000000"/>
              </a:solidFill>
            </a:endParaRPr>
          </a:p>
        </p:txBody>
      </p:sp>
      <p:sp>
        <p:nvSpPr>
          <p:cNvPr id="8" name="Text Placeholder 7"/>
          <p:cNvSpPr>
            <a:spLocks noGrp="1"/>
          </p:cNvSpPr>
          <p:nvPr>
            <p:ph type="body" sz="quarter" idx="4294967295"/>
          </p:nvPr>
        </p:nvSpPr>
        <p:spPr>
          <a:xfrm>
            <a:off x="5254625" y="1524000"/>
            <a:ext cx="4041775" cy="639763"/>
          </a:xfrm>
          <a:prstGeom prst="rect">
            <a:avLst/>
          </a:prstGeom>
        </p:spPr>
        <p:txBody>
          <a:bodyPr/>
          <a:lstStyle/>
          <a:p>
            <a:pPr marL="45720" indent="0">
              <a:buNone/>
            </a:pPr>
            <a:r>
              <a:rPr lang="en-US" dirty="0" smtClean="0">
                <a:solidFill>
                  <a:srgbClr val="000000"/>
                </a:solidFill>
              </a:rPr>
              <a:t>Non-Secure</a:t>
            </a:r>
          </a:p>
          <a:p>
            <a:pPr marL="45720" indent="0">
              <a:buNone/>
            </a:pPr>
            <a:endParaRPr lang="en-US" dirty="0">
              <a:solidFill>
                <a:srgbClr val="000000"/>
              </a:solidFill>
            </a:endParaRPr>
          </a:p>
        </p:txBody>
      </p:sp>
      <p:sp>
        <p:nvSpPr>
          <p:cNvPr id="9" name="Content Placeholder 8"/>
          <p:cNvSpPr>
            <a:spLocks noGrp="1"/>
          </p:cNvSpPr>
          <p:nvPr>
            <p:ph sz="quarter" idx="4294967295"/>
          </p:nvPr>
        </p:nvSpPr>
        <p:spPr>
          <a:xfrm>
            <a:off x="5407025" y="1951037"/>
            <a:ext cx="3736975" cy="3687763"/>
          </a:xfrm>
          <a:prstGeom prst="rect">
            <a:avLst/>
          </a:prstGeom>
        </p:spPr>
        <p:txBody>
          <a:bodyPr>
            <a:normAutofit/>
          </a:bodyPr>
          <a:lstStyle/>
          <a:p>
            <a:pPr>
              <a:spcBef>
                <a:spcPts val="0"/>
              </a:spcBef>
              <a:buClr>
                <a:schemeClr val="tx1"/>
              </a:buClr>
            </a:pPr>
            <a:r>
              <a:rPr lang="en-US" sz="2500" dirty="0"/>
              <a:t>Test Administrator </a:t>
            </a:r>
            <a:r>
              <a:rPr lang="en-US" sz="2500" dirty="0" smtClean="0"/>
              <a:t>Manuals </a:t>
            </a:r>
            <a:r>
              <a:rPr lang="en-US" sz="2500" dirty="0"/>
              <a:t>(TAM)</a:t>
            </a:r>
          </a:p>
          <a:p>
            <a:pPr>
              <a:spcBef>
                <a:spcPts val="0"/>
              </a:spcBef>
              <a:buClr>
                <a:schemeClr val="tx1"/>
              </a:buClr>
            </a:pPr>
            <a:r>
              <a:rPr lang="en-US" sz="2500" dirty="0" smtClean="0"/>
              <a:t>Procedures </a:t>
            </a:r>
            <a:r>
              <a:rPr lang="en-US" sz="2500" dirty="0"/>
              <a:t>Manual</a:t>
            </a:r>
          </a:p>
          <a:p>
            <a:pPr>
              <a:spcBef>
                <a:spcPts val="0"/>
              </a:spcBef>
              <a:buClr>
                <a:schemeClr val="tx1"/>
              </a:buClr>
            </a:pPr>
            <a:r>
              <a:rPr lang="en-US" sz="2500" dirty="0" smtClean="0">
                <a:solidFill>
                  <a:srgbClr val="6C1B89"/>
                </a:solidFill>
              </a:rPr>
              <a:t>PARCC TCM</a:t>
            </a:r>
            <a:endParaRPr lang="en-US" sz="2500" dirty="0">
              <a:solidFill>
                <a:srgbClr val="6C1B89"/>
              </a:solidFill>
            </a:endParaRPr>
          </a:p>
          <a:p>
            <a:pPr>
              <a:spcBef>
                <a:spcPts val="0"/>
              </a:spcBef>
              <a:buClr>
                <a:schemeClr val="tx1"/>
              </a:buClr>
            </a:pPr>
            <a:r>
              <a:rPr lang="en-US" sz="2500" dirty="0"/>
              <a:t>Unused </a:t>
            </a:r>
            <a:r>
              <a:rPr lang="en-US" sz="2500" dirty="0" smtClean="0"/>
              <a:t>scratch paper</a:t>
            </a:r>
          </a:p>
          <a:p>
            <a:pPr>
              <a:spcBef>
                <a:spcPts val="0"/>
              </a:spcBef>
              <a:buClr>
                <a:schemeClr val="tx1"/>
              </a:buClr>
            </a:pPr>
            <a:r>
              <a:rPr lang="en-US" sz="2500" dirty="0" smtClean="0">
                <a:solidFill>
                  <a:schemeClr val="accent3">
                    <a:lumMod val="75000"/>
                  </a:schemeClr>
                </a:solidFill>
              </a:rPr>
              <a:t>Test Examiner Manual (TEM)</a:t>
            </a:r>
            <a:endParaRPr lang="en-US" sz="2500" dirty="0">
              <a:solidFill>
                <a:schemeClr val="accent3">
                  <a:lumMod val="75000"/>
                </a:schemeClr>
              </a:solidFill>
            </a:endParaRPr>
          </a:p>
        </p:txBody>
      </p:sp>
    </p:spTree>
    <p:extLst>
      <p:ext uri="{BB962C8B-B14F-4D97-AF65-F5344CB8AC3E}">
        <p14:creationId xmlns:p14="http://schemas.microsoft.com/office/powerpoint/2010/main" val="148075785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5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dirty="0"/>
          </a:p>
        </p:txBody>
      </p:sp>
      <p:sp>
        <p:nvSpPr>
          <p:cNvPr id="49155" name="Rectangle 4"/>
          <p:cNvSpPr>
            <a:spLocks noGrp="1" noChangeArrowheads="1"/>
          </p:cNvSpPr>
          <p:nvPr>
            <p:ph type="title"/>
          </p:nvPr>
        </p:nvSpPr>
        <p:spPr bwMode="auto">
          <a:xfrm>
            <a:off x="0" y="152400"/>
            <a:ext cx="9144000" cy="1143000"/>
          </a:xfrm>
          <a:noFill/>
          <a:ln>
            <a:miter lim="800000"/>
            <a:headEnd/>
            <a:tailEnd/>
          </a:ln>
        </p:spPr>
        <p:txBody>
          <a:bodyPr vert="horz" wrap="square" lIns="91440" tIns="45720" rIns="91440" bIns="45720" numCol="1" anchor="ctr" anchorCtr="0" compatLnSpc="1">
            <a:prstTxWarp prst="textNoShape">
              <a:avLst/>
            </a:prstTxWarp>
            <a:normAutofit/>
          </a:bodyPr>
          <a:lstStyle/>
          <a:p>
            <a:r>
              <a:rPr lang="en-US" sz="4000" dirty="0" smtClean="0">
                <a:solidFill>
                  <a:schemeClr val="bg1"/>
                </a:solidFill>
              </a:rPr>
              <a:t>Maintaining Security of the Assessments</a:t>
            </a:r>
            <a:endParaRPr lang="en-US" i="1" dirty="0" smtClean="0">
              <a:solidFill>
                <a:schemeClr val="bg1"/>
              </a:solidFill>
            </a:endParaRPr>
          </a:p>
        </p:txBody>
      </p:sp>
      <p:sp>
        <p:nvSpPr>
          <p:cNvPr id="49156" name="Rectangle 3"/>
          <p:cNvSpPr>
            <a:spLocks noGrp="1" noChangeArrowheads="1"/>
          </p:cNvSpPr>
          <p:nvPr>
            <p:ph idx="1"/>
          </p:nvPr>
        </p:nvSpPr>
        <p:spPr bwMode="auto">
          <a:xfrm>
            <a:off x="152400" y="1600200"/>
            <a:ext cx="8839200" cy="5334000"/>
          </a:xfrm>
          <a:noFill/>
          <a:ln w="12700">
            <a:miter lim="800000"/>
            <a:headEnd/>
            <a:tailEnd/>
          </a:ln>
        </p:spPr>
        <p:txBody>
          <a:bodyPr vert="horz" wrap="square" lIns="90488" tIns="44450" rIns="90488" bIns="44450" numCol="1" anchor="t" anchorCtr="0" compatLnSpc="1">
            <a:prstTxWarp prst="textNoShape">
              <a:avLst/>
            </a:prstTxWarp>
            <a:noAutofit/>
          </a:bodyPr>
          <a:lstStyle/>
          <a:p>
            <a:pPr>
              <a:lnSpc>
                <a:spcPct val="90000"/>
              </a:lnSpc>
              <a:spcBef>
                <a:spcPct val="0"/>
              </a:spcBef>
              <a:spcAft>
                <a:spcPct val="40000"/>
              </a:spcAft>
              <a:buClr>
                <a:schemeClr val="tx1"/>
              </a:buClr>
            </a:pPr>
            <a:r>
              <a:rPr lang="en-US" sz="2200" dirty="0" smtClean="0">
                <a:solidFill>
                  <a:srgbClr val="000000"/>
                </a:solidFill>
              </a:rPr>
              <a:t>All secure test materials </a:t>
            </a:r>
            <a:r>
              <a:rPr lang="en-US" sz="2200" b="1" dirty="0" smtClean="0">
                <a:solidFill>
                  <a:srgbClr val="000000"/>
                </a:solidFill>
              </a:rPr>
              <a:t>must be secured</a:t>
            </a:r>
            <a:r>
              <a:rPr lang="en-US" sz="2200" dirty="0" smtClean="0">
                <a:solidFill>
                  <a:srgbClr val="000000"/>
                </a:solidFill>
              </a:rPr>
              <a:t> while in the Test Administrator’s possession.</a:t>
            </a:r>
          </a:p>
          <a:p>
            <a:pPr>
              <a:lnSpc>
                <a:spcPct val="90000"/>
              </a:lnSpc>
              <a:spcBef>
                <a:spcPct val="0"/>
              </a:spcBef>
              <a:spcAft>
                <a:spcPct val="40000"/>
              </a:spcAft>
              <a:buClr>
                <a:schemeClr val="tx1"/>
              </a:buClr>
            </a:pPr>
            <a:r>
              <a:rPr lang="en-US" sz="2200" b="1" dirty="0" smtClean="0">
                <a:solidFill>
                  <a:srgbClr val="000000"/>
                </a:solidFill>
              </a:rPr>
              <a:t>No</a:t>
            </a:r>
            <a:r>
              <a:rPr lang="en-US" sz="2200" dirty="0" smtClean="0">
                <a:solidFill>
                  <a:srgbClr val="000000"/>
                </a:solidFill>
              </a:rPr>
              <a:t> duplication of secure CMAS materials is permissible.</a:t>
            </a:r>
          </a:p>
          <a:p>
            <a:pPr>
              <a:lnSpc>
                <a:spcPct val="90000"/>
              </a:lnSpc>
              <a:spcBef>
                <a:spcPct val="0"/>
              </a:spcBef>
              <a:spcAft>
                <a:spcPct val="40000"/>
              </a:spcAft>
              <a:buClr>
                <a:schemeClr val="tx1"/>
              </a:buClr>
            </a:pPr>
            <a:r>
              <a:rPr lang="en-US" sz="2200" b="1" dirty="0" smtClean="0">
                <a:solidFill>
                  <a:srgbClr val="000000"/>
                </a:solidFill>
              </a:rPr>
              <a:t>No</a:t>
            </a:r>
            <a:r>
              <a:rPr lang="en-US" sz="2200" dirty="0" smtClean="0">
                <a:solidFill>
                  <a:srgbClr val="000000"/>
                </a:solidFill>
              </a:rPr>
              <a:t> cell phones or other communication, reproduction or recording devices are allowed during test sessions unless required for accessibility.</a:t>
            </a:r>
          </a:p>
          <a:p>
            <a:pPr lvl="1">
              <a:lnSpc>
                <a:spcPct val="90000"/>
              </a:lnSpc>
              <a:spcBef>
                <a:spcPct val="0"/>
              </a:spcBef>
              <a:spcAft>
                <a:spcPct val="40000"/>
              </a:spcAft>
              <a:buClr>
                <a:schemeClr val="tx1"/>
              </a:buClr>
            </a:pPr>
            <a:r>
              <a:rPr lang="en-US" sz="2000" dirty="0"/>
              <a:t>Students should be aware that cell phones or other electronic devices are prohibited. Students who are found with these electronic devices in their possession during testing (including if they have finished testing but other students have not) or during a break </a:t>
            </a:r>
            <a:r>
              <a:rPr lang="en-US" sz="2000" b="1" dirty="0"/>
              <a:t>may lead to the invalidation of not only their test, but to the invalidation of others’ tests as well</a:t>
            </a:r>
            <a:r>
              <a:rPr lang="en-US" sz="2000" dirty="0"/>
              <a:t>.</a:t>
            </a:r>
          </a:p>
          <a:p>
            <a:pPr>
              <a:spcBef>
                <a:spcPct val="0"/>
              </a:spcBef>
              <a:spcAft>
                <a:spcPts val="600"/>
              </a:spcAft>
              <a:buClr>
                <a:schemeClr val="tx1"/>
              </a:buClr>
            </a:pPr>
            <a:r>
              <a:rPr lang="en-US" sz="2200" dirty="0" smtClean="0"/>
              <a:t>All </a:t>
            </a:r>
            <a:r>
              <a:rPr lang="en-US" sz="2200" dirty="0"/>
              <a:t>individuals are strictly prohibited from taking </a:t>
            </a:r>
            <a:r>
              <a:rPr lang="en-US" sz="2200" dirty="0" smtClean="0"/>
              <a:t>photos or video </a:t>
            </a:r>
            <a:r>
              <a:rPr lang="en-US" sz="2200" dirty="0"/>
              <a:t>of TestNav </a:t>
            </a:r>
            <a:r>
              <a:rPr lang="en-US" sz="2200" dirty="0" smtClean="0"/>
              <a:t>screens and paper test materials. </a:t>
            </a:r>
            <a:r>
              <a:rPr lang="en-US" sz="2200" dirty="0"/>
              <a:t>Please ensure that individuals in your district are aware of this critical instruction</a:t>
            </a:r>
            <a:r>
              <a:rPr lang="en-US" sz="2200" dirty="0" smtClean="0"/>
              <a:t>.</a:t>
            </a:r>
            <a:endParaRPr lang="en-US" sz="2200" dirty="0"/>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123</a:t>
            </a:fld>
            <a:endParaRPr lang="en-US" dirty="0"/>
          </a:p>
        </p:txBody>
      </p:sp>
    </p:spTree>
    <p:extLst>
      <p:ext uri="{BB962C8B-B14F-4D97-AF65-F5344CB8AC3E}">
        <p14:creationId xmlns:p14="http://schemas.microsoft.com/office/powerpoint/2010/main" val="3052268522"/>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76200"/>
            <a:ext cx="9220200" cy="1219200"/>
          </a:xfrm>
        </p:spPr>
        <p:txBody>
          <a:bodyPr/>
          <a:lstStyle/>
          <a:p>
            <a:pPr algn="ctr"/>
            <a:r>
              <a:rPr lang="en-US" altLang="en-US" sz="4000" dirty="0" smtClean="0">
                <a:solidFill>
                  <a:schemeClr val="bg1"/>
                </a:solidFill>
                <a:ea typeface="ＭＳ Ｐゴシック" pitchFamily="34" charset="-128"/>
              </a:rPr>
              <a:t>Receiving Test Materials</a:t>
            </a:r>
            <a:endParaRPr lang="en-US" sz="4000" dirty="0">
              <a:solidFill>
                <a:schemeClr val="bg1"/>
              </a:solidFill>
            </a:endParaRP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124</a:t>
            </a:fld>
            <a:endParaRPr lang="en-US" dirty="0"/>
          </a:p>
        </p:txBody>
      </p:sp>
      <p:sp>
        <p:nvSpPr>
          <p:cNvPr id="30723" name="Rectangle 3"/>
          <p:cNvSpPr>
            <a:spLocks noGrp="1" noChangeArrowheads="1"/>
          </p:cNvSpPr>
          <p:nvPr>
            <p:ph type="body" idx="4294967295"/>
          </p:nvPr>
        </p:nvSpPr>
        <p:spPr>
          <a:xfrm>
            <a:off x="228600" y="1828800"/>
            <a:ext cx="8763000" cy="4572000"/>
          </a:xfrm>
          <a:prstGeom prst="rect">
            <a:avLst/>
          </a:prstGeom>
        </p:spPr>
        <p:txBody>
          <a:bodyPr/>
          <a:lstStyle/>
          <a:p>
            <a:pPr marL="628650" lvl="1" indent="-342900" eaLnBrk="1" hangingPunct="1">
              <a:spcBef>
                <a:spcPts val="200"/>
              </a:spcBef>
              <a:spcAft>
                <a:spcPts val="200"/>
              </a:spcAft>
              <a:buClr>
                <a:schemeClr val="tx1"/>
              </a:buClr>
              <a:buSzPct val="100000"/>
              <a:buFont typeface="Arial" panose="020B0604020202020204" pitchFamily="34" charset="0"/>
              <a:buChar char="•"/>
              <a:defRPr/>
            </a:pPr>
            <a:r>
              <a:rPr lang="en-US" sz="2400" dirty="0" smtClean="0"/>
              <a:t>Initial materials will be received 2 weeks prior to the district start date</a:t>
            </a:r>
          </a:p>
          <a:p>
            <a:pPr marL="1028700" lvl="2" indent="-342900">
              <a:spcBef>
                <a:spcPts val="200"/>
              </a:spcBef>
              <a:spcAft>
                <a:spcPts val="200"/>
              </a:spcAft>
              <a:buClr>
                <a:schemeClr val="tx1"/>
              </a:buClr>
              <a:buSzPct val="100000"/>
              <a:defRPr/>
            </a:pPr>
            <a:r>
              <a:rPr lang="en-US" sz="2000" dirty="0" smtClean="0"/>
              <a:t>HS science early window materials will arrive  3/17</a:t>
            </a:r>
            <a:endParaRPr lang="en-US" sz="2000" dirty="0"/>
          </a:p>
          <a:p>
            <a:pPr marL="628650" lvl="1" indent="-342900" eaLnBrk="1" hangingPunct="1">
              <a:spcBef>
                <a:spcPts val="200"/>
              </a:spcBef>
              <a:spcAft>
                <a:spcPts val="200"/>
              </a:spcAft>
              <a:buClr>
                <a:schemeClr val="tx1"/>
              </a:buClr>
              <a:buSzPct val="100000"/>
              <a:buFont typeface="Arial" panose="020B0604020202020204" pitchFamily="34" charset="0"/>
              <a:buChar char="•"/>
              <a:defRPr/>
            </a:pPr>
            <a:r>
              <a:rPr lang="en-US" sz="2400" dirty="0" smtClean="0"/>
              <a:t>Materials are packaged by school and shipped to the district</a:t>
            </a:r>
            <a:endParaRPr lang="en-US" sz="2400" dirty="0"/>
          </a:p>
          <a:p>
            <a:pPr marL="628650" lvl="1" indent="-342900" eaLnBrk="1" hangingPunct="1">
              <a:spcBef>
                <a:spcPts val="200"/>
              </a:spcBef>
              <a:spcAft>
                <a:spcPts val="200"/>
              </a:spcAft>
              <a:buClr>
                <a:schemeClr val="tx1"/>
              </a:buClr>
              <a:buSzPct val="100000"/>
              <a:buFont typeface="Arial" panose="020B0604020202020204" pitchFamily="34" charset="0"/>
              <a:buChar char="•"/>
              <a:defRPr/>
            </a:pPr>
            <a:r>
              <a:rPr lang="en-US" sz="2400" dirty="0" smtClean="0">
                <a:solidFill>
                  <a:srgbClr val="6C1B89"/>
                </a:solidFill>
              </a:rPr>
              <a:t>ELA/math quantities include a 5% overage per school and for the district</a:t>
            </a:r>
          </a:p>
          <a:p>
            <a:pPr marL="628650" lvl="1" indent="-342900">
              <a:spcBef>
                <a:spcPts val="200"/>
              </a:spcBef>
              <a:spcAft>
                <a:spcPts val="200"/>
              </a:spcAft>
              <a:buClr>
                <a:schemeClr val="tx1"/>
              </a:buClr>
              <a:buSzPct val="100000"/>
              <a:buFont typeface="Arial" panose="020B0604020202020204" pitchFamily="34" charset="0"/>
              <a:buChar char="•"/>
              <a:defRPr/>
            </a:pPr>
            <a:r>
              <a:rPr lang="en-US" sz="2400" dirty="0">
                <a:solidFill>
                  <a:schemeClr val="accent3">
                    <a:lumMod val="75000"/>
                  </a:schemeClr>
                </a:solidFill>
              </a:rPr>
              <a:t>For S/SS and CoAlt S/SS there is no </a:t>
            </a:r>
            <a:r>
              <a:rPr lang="en-US" sz="2400" dirty="0" smtClean="0">
                <a:solidFill>
                  <a:schemeClr val="accent3">
                    <a:lumMod val="75000"/>
                  </a:schemeClr>
                </a:solidFill>
              </a:rPr>
              <a:t>overage sent</a:t>
            </a:r>
            <a:endParaRPr lang="en-US" sz="2400" dirty="0">
              <a:solidFill>
                <a:schemeClr val="accent3">
                  <a:lumMod val="75000"/>
                </a:schemeClr>
              </a:solidFill>
            </a:endParaRPr>
          </a:p>
        </p:txBody>
      </p:sp>
    </p:spTree>
    <p:custDataLst>
      <p:tags r:id="rId1"/>
    </p:custDataLst>
    <p:extLst>
      <p:ext uri="{BB962C8B-B14F-4D97-AF65-F5344CB8AC3E}">
        <p14:creationId xmlns:p14="http://schemas.microsoft.com/office/powerpoint/2010/main" val="3622833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altLang="en-US" sz="4000" dirty="0" smtClean="0">
                <a:solidFill>
                  <a:schemeClr val="bg1"/>
                </a:solidFill>
                <a:ea typeface="ＭＳ Ｐゴシック" pitchFamily="34" charset="-128"/>
              </a:rPr>
              <a:t>Contents </a:t>
            </a:r>
            <a:r>
              <a:rPr lang="en-US" altLang="en-US" sz="4000" dirty="0">
                <a:solidFill>
                  <a:schemeClr val="bg1"/>
                </a:solidFill>
                <a:ea typeface="ＭＳ Ｐゴシック" pitchFamily="34" charset="-128"/>
              </a:rPr>
              <a:t>of Initial Shipment</a:t>
            </a:r>
            <a:endParaRPr lang="en-US" sz="4000" dirty="0">
              <a:solidFill>
                <a:schemeClr val="bg1"/>
              </a:solidFill>
            </a:endParaRP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125</a:t>
            </a:fld>
            <a:endParaRPr lang="en-US" dirty="0"/>
          </a:p>
        </p:txBody>
      </p:sp>
      <p:sp>
        <p:nvSpPr>
          <p:cNvPr id="30723" name="Rectangle 3"/>
          <p:cNvSpPr>
            <a:spLocks noGrp="1" noChangeArrowheads="1"/>
          </p:cNvSpPr>
          <p:nvPr>
            <p:ph type="body" idx="4294967295"/>
          </p:nvPr>
        </p:nvSpPr>
        <p:spPr>
          <a:xfrm>
            <a:off x="304800" y="1371600"/>
            <a:ext cx="8229600" cy="5167312"/>
          </a:xfrm>
          <a:prstGeom prst="rect">
            <a:avLst/>
          </a:prstGeom>
        </p:spPr>
        <p:txBody>
          <a:bodyPr>
            <a:noAutofit/>
          </a:bodyPr>
          <a:lstStyle/>
          <a:p>
            <a:pPr fontAlgn="auto">
              <a:spcBef>
                <a:spcPts val="0"/>
              </a:spcBef>
              <a:spcAft>
                <a:spcPts val="0"/>
              </a:spcAft>
              <a:buClr>
                <a:schemeClr val="tx1"/>
              </a:buClr>
            </a:pPr>
            <a:r>
              <a:rPr lang="en-US" sz="2200" dirty="0" smtClean="0">
                <a:solidFill>
                  <a:prstClr val="black"/>
                </a:solidFill>
              </a:rPr>
              <a:t>Test </a:t>
            </a:r>
            <a:r>
              <a:rPr lang="en-US" sz="2200" dirty="0">
                <a:solidFill>
                  <a:prstClr val="black"/>
                </a:solidFill>
              </a:rPr>
              <a:t>Coordinator Kit </a:t>
            </a:r>
          </a:p>
          <a:p>
            <a:pPr lvl="1" fontAlgn="auto">
              <a:spcBef>
                <a:spcPts val="0"/>
              </a:spcBef>
              <a:spcAft>
                <a:spcPts val="0"/>
              </a:spcAft>
              <a:buClr>
                <a:schemeClr val="tx1"/>
              </a:buClr>
            </a:pPr>
            <a:r>
              <a:rPr lang="en-US" sz="2000" dirty="0">
                <a:solidFill>
                  <a:prstClr val="black"/>
                </a:solidFill>
              </a:rPr>
              <a:t>Resealable plastic bag (holds all materials)</a:t>
            </a:r>
          </a:p>
          <a:p>
            <a:pPr lvl="1" fontAlgn="auto">
              <a:spcBef>
                <a:spcPts val="0"/>
              </a:spcBef>
              <a:spcAft>
                <a:spcPts val="0"/>
              </a:spcAft>
              <a:buClr>
                <a:schemeClr val="tx1"/>
              </a:buClr>
            </a:pPr>
            <a:r>
              <a:rPr lang="en-US" sz="2000" dirty="0">
                <a:solidFill>
                  <a:prstClr val="black"/>
                </a:solidFill>
              </a:rPr>
              <a:t>Paper Bands</a:t>
            </a:r>
          </a:p>
          <a:p>
            <a:pPr lvl="1" fontAlgn="auto">
              <a:spcBef>
                <a:spcPts val="0"/>
              </a:spcBef>
              <a:spcAft>
                <a:spcPts val="0"/>
              </a:spcAft>
              <a:buClr>
                <a:schemeClr val="tx1"/>
              </a:buClr>
            </a:pPr>
            <a:r>
              <a:rPr lang="en-US" sz="2000" dirty="0">
                <a:solidFill>
                  <a:prstClr val="black"/>
                </a:solidFill>
              </a:rPr>
              <a:t>Pearson Scorable and Nonscorable Labels </a:t>
            </a:r>
            <a:r>
              <a:rPr lang="en-US" sz="2000" dirty="0" smtClean="0">
                <a:solidFill>
                  <a:prstClr val="black"/>
                </a:solidFill>
              </a:rPr>
              <a:t>(different </a:t>
            </a:r>
            <a:r>
              <a:rPr lang="en-US" sz="2000" dirty="0">
                <a:solidFill>
                  <a:prstClr val="black"/>
                </a:solidFill>
              </a:rPr>
              <a:t>colors)</a:t>
            </a:r>
          </a:p>
          <a:p>
            <a:pPr lvl="1" fontAlgn="auto">
              <a:spcBef>
                <a:spcPts val="0"/>
              </a:spcBef>
              <a:spcAft>
                <a:spcPts val="0"/>
              </a:spcAft>
              <a:buClr>
                <a:schemeClr val="tx1"/>
              </a:buClr>
            </a:pPr>
            <a:r>
              <a:rPr lang="en-US" sz="2000" dirty="0">
                <a:solidFill>
                  <a:prstClr val="black"/>
                </a:solidFill>
              </a:rPr>
              <a:t>UPS Ground </a:t>
            </a:r>
            <a:r>
              <a:rPr lang="en-US" sz="2000" dirty="0" smtClean="0">
                <a:solidFill>
                  <a:prstClr val="black"/>
                </a:solidFill>
              </a:rPr>
              <a:t>return </a:t>
            </a:r>
            <a:r>
              <a:rPr lang="en-US" sz="2000" dirty="0">
                <a:solidFill>
                  <a:prstClr val="black"/>
                </a:solidFill>
              </a:rPr>
              <a:t>labels </a:t>
            </a:r>
            <a:r>
              <a:rPr lang="en-US" sz="2000" dirty="0" smtClean="0">
                <a:solidFill>
                  <a:prstClr val="black"/>
                </a:solidFill>
              </a:rPr>
              <a:t>for </a:t>
            </a:r>
            <a:r>
              <a:rPr lang="en-US" sz="2000" dirty="0">
                <a:solidFill>
                  <a:prstClr val="black"/>
                </a:solidFill>
              </a:rPr>
              <a:t>Scorable </a:t>
            </a:r>
            <a:r>
              <a:rPr lang="en-US" sz="2000" dirty="0" smtClean="0">
                <a:solidFill>
                  <a:prstClr val="black"/>
                </a:solidFill>
              </a:rPr>
              <a:t>and Nonscorable </a:t>
            </a:r>
            <a:r>
              <a:rPr lang="en-US" sz="2000" dirty="0">
                <a:solidFill>
                  <a:prstClr val="black"/>
                </a:solidFill>
              </a:rPr>
              <a:t>materials</a:t>
            </a:r>
          </a:p>
          <a:p>
            <a:pPr lvl="1" fontAlgn="auto">
              <a:spcBef>
                <a:spcPts val="0"/>
              </a:spcBef>
              <a:spcAft>
                <a:spcPts val="0"/>
              </a:spcAft>
              <a:buClr>
                <a:schemeClr val="tx1"/>
              </a:buClr>
            </a:pPr>
            <a:r>
              <a:rPr lang="en-US" sz="2000" dirty="0">
                <a:solidFill>
                  <a:prstClr val="black"/>
                </a:solidFill>
              </a:rPr>
              <a:t>Pre-printed/pre-gridded </a:t>
            </a:r>
            <a:r>
              <a:rPr lang="en-US" sz="2000" dirty="0" smtClean="0">
                <a:solidFill>
                  <a:prstClr val="black"/>
                </a:solidFill>
              </a:rPr>
              <a:t>Used </a:t>
            </a:r>
            <a:r>
              <a:rPr lang="en-US" sz="2000" dirty="0"/>
              <a:t>Test </a:t>
            </a:r>
            <a:r>
              <a:rPr lang="en-US" sz="2000" dirty="0" smtClean="0"/>
              <a:t>Booklet/</a:t>
            </a:r>
            <a:r>
              <a:rPr lang="en-US" sz="2000" dirty="0" smtClean="0">
                <a:solidFill>
                  <a:prstClr val="black"/>
                </a:solidFill>
              </a:rPr>
              <a:t>Return School Header</a:t>
            </a:r>
            <a:endParaRPr lang="en-US" sz="2000" dirty="0">
              <a:solidFill>
                <a:prstClr val="black"/>
              </a:solidFill>
            </a:endParaRPr>
          </a:p>
          <a:p>
            <a:pPr lvl="1" fontAlgn="auto">
              <a:spcBef>
                <a:spcPts val="0"/>
              </a:spcBef>
              <a:spcAft>
                <a:spcPts val="0"/>
              </a:spcAft>
              <a:buClr>
                <a:schemeClr val="tx1"/>
              </a:buClr>
            </a:pPr>
            <a:r>
              <a:rPr lang="en-US" sz="2000" dirty="0" smtClean="0">
                <a:solidFill>
                  <a:prstClr val="black"/>
                </a:solidFill>
              </a:rPr>
              <a:t>Student ID Labels and Roster</a:t>
            </a:r>
            <a:endParaRPr lang="en-US" sz="2000" dirty="0">
              <a:solidFill>
                <a:prstClr val="black"/>
              </a:solidFill>
            </a:endParaRPr>
          </a:p>
          <a:p>
            <a:pPr lvl="1" fontAlgn="auto">
              <a:spcBef>
                <a:spcPts val="0"/>
              </a:spcBef>
              <a:spcAft>
                <a:spcPts val="0"/>
              </a:spcAft>
              <a:buClr>
                <a:schemeClr val="tx1"/>
              </a:buClr>
            </a:pPr>
            <a:r>
              <a:rPr lang="en-US" sz="2000" dirty="0" smtClean="0">
                <a:solidFill>
                  <a:prstClr val="black"/>
                </a:solidFill>
              </a:rPr>
              <a:t>Return </a:t>
            </a:r>
            <a:r>
              <a:rPr lang="en-US" sz="2000" dirty="0">
                <a:solidFill>
                  <a:prstClr val="black"/>
                </a:solidFill>
              </a:rPr>
              <a:t>Instructions Sheet</a:t>
            </a:r>
          </a:p>
          <a:p>
            <a:pPr lvl="1" fontAlgn="auto">
              <a:spcBef>
                <a:spcPts val="0"/>
              </a:spcBef>
              <a:spcAft>
                <a:spcPts val="0"/>
              </a:spcAft>
              <a:buClr>
                <a:schemeClr val="tx1"/>
              </a:buClr>
            </a:pPr>
            <a:r>
              <a:rPr lang="en-US" sz="2000" dirty="0">
                <a:solidFill>
                  <a:prstClr val="black"/>
                </a:solidFill>
              </a:rPr>
              <a:t>Shipping Carrier Return Instructions</a:t>
            </a:r>
          </a:p>
          <a:p>
            <a:pPr fontAlgn="auto">
              <a:spcBef>
                <a:spcPts val="0"/>
              </a:spcBef>
              <a:spcAft>
                <a:spcPts val="0"/>
              </a:spcAft>
              <a:buClr>
                <a:schemeClr val="tx1"/>
              </a:buClr>
            </a:pPr>
            <a:r>
              <a:rPr lang="en-US" sz="2200" dirty="0">
                <a:solidFill>
                  <a:prstClr val="black"/>
                </a:solidFill>
              </a:rPr>
              <a:t>Packing List and </a:t>
            </a:r>
            <a:r>
              <a:rPr lang="en-US" sz="2200" dirty="0" smtClean="0">
                <a:solidFill>
                  <a:prstClr val="black"/>
                </a:solidFill>
              </a:rPr>
              <a:t>chain of custody Form </a:t>
            </a:r>
          </a:p>
          <a:p>
            <a:pPr fontAlgn="auto">
              <a:spcBef>
                <a:spcPts val="0"/>
              </a:spcBef>
              <a:spcAft>
                <a:spcPts val="0"/>
              </a:spcAft>
              <a:buClr>
                <a:schemeClr val="tx1"/>
              </a:buClr>
            </a:pPr>
            <a:r>
              <a:rPr lang="en-US" sz="2200" dirty="0" smtClean="0">
                <a:solidFill>
                  <a:srgbClr val="6C1B89"/>
                </a:solidFill>
              </a:rPr>
              <a:t>PARCC TCM</a:t>
            </a:r>
            <a:endParaRPr lang="en-US" sz="2200" dirty="0">
              <a:solidFill>
                <a:srgbClr val="6C1B89"/>
              </a:solidFill>
            </a:endParaRPr>
          </a:p>
          <a:p>
            <a:pPr fontAlgn="auto">
              <a:spcBef>
                <a:spcPts val="0"/>
              </a:spcBef>
              <a:spcAft>
                <a:spcPts val="0"/>
              </a:spcAft>
              <a:buClr>
                <a:schemeClr val="tx1"/>
              </a:buClr>
            </a:pPr>
            <a:r>
              <a:rPr lang="en-US" sz="2200" dirty="0">
                <a:solidFill>
                  <a:prstClr val="black"/>
                </a:solidFill>
              </a:rPr>
              <a:t>Test </a:t>
            </a:r>
            <a:r>
              <a:rPr lang="en-US" sz="2200" dirty="0" smtClean="0">
                <a:solidFill>
                  <a:prstClr val="black"/>
                </a:solidFill>
              </a:rPr>
              <a:t>Administrator Manuals</a:t>
            </a:r>
          </a:p>
          <a:p>
            <a:pPr fontAlgn="auto">
              <a:spcBef>
                <a:spcPts val="0"/>
              </a:spcBef>
              <a:spcAft>
                <a:spcPts val="0"/>
              </a:spcAft>
              <a:buClr>
                <a:schemeClr val="tx1"/>
              </a:buClr>
            </a:pPr>
            <a:r>
              <a:rPr lang="en-US" sz="2200" dirty="0" smtClean="0">
                <a:solidFill>
                  <a:prstClr val="black"/>
                </a:solidFill>
              </a:rPr>
              <a:t>Student Test Materials (if indicated by January 27 in PAnext)</a:t>
            </a:r>
          </a:p>
          <a:p>
            <a:pPr lvl="1">
              <a:spcBef>
                <a:spcPts val="0"/>
              </a:spcBef>
              <a:buClr>
                <a:schemeClr val="tx1"/>
              </a:buClr>
            </a:pPr>
            <a:r>
              <a:rPr lang="en-US" sz="2000" dirty="0" smtClean="0">
                <a:solidFill>
                  <a:prstClr val="black"/>
                </a:solidFill>
              </a:rPr>
              <a:t>Test </a:t>
            </a:r>
            <a:r>
              <a:rPr lang="en-US" sz="2000" dirty="0" smtClean="0"/>
              <a:t>Booklets</a:t>
            </a:r>
            <a:r>
              <a:rPr lang="en-US" sz="2000" dirty="0" smtClean="0">
                <a:solidFill>
                  <a:prstClr val="black"/>
                </a:solidFill>
              </a:rPr>
              <a:t>/</a:t>
            </a:r>
            <a:r>
              <a:rPr lang="en-US" sz="2000" dirty="0" smtClean="0">
                <a:solidFill>
                  <a:srgbClr val="6C1B89"/>
                </a:solidFill>
              </a:rPr>
              <a:t>Answer Documents</a:t>
            </a:r>
            <a:endParaRPr lang="en-US" sz="2000" strike="sngStrike" dirty="0" smtClean="0">
              <a:solidFill>
                <a:srgbClr val="6C1B89"/>
              </a:solidFill>
            </a:endParaRPr>
          </a:p>
          <a:p>
            <a:pPr lvl="1">
              <a:spcBef>
                <a:spcPts val="0"/>
              </a:spcBef>
              <a:buClr>
                <a:schemeClr val="tx1"/>
              </a:buClr>
            </a:pPr>
            <a:r>
              <a:rPr lang="en-US" sz="2000" dirty="0" smtClean="0">
                <a:solidFill>
                  <a:srgbClr val="6C1B89"/>
                </a:solidFill>
              </a:rPr>
              <a:t>Math </a:t>
            </a:r>
            <a:r>
              <a:rPr lang="en-US" sz="2000" dirty="0">
                <a:solidFill>
                  <a:srgbClr val="6C1B89"/>
                </a:solidFill>
              </a:rPr>
              <a:t>Reference </a:t>
            </a:r>
            <a:r>
              <a:rPr lang="en-US" sz="2000" dirty="0" smtClean="0">
                <a:solidFill>
                  <a:srgbClr val="6C1B89"/>
                </a:solidFill>
              </a:rPr>
              <a:t>Sheets, Rulers, and Protractors, if applicable</a:t>
            </a:r>
          </a:p>
          <a:p>
            <a:pPr lvl="1">
              <a:spcBef>
                <a:spcPts val="0"/>
              </a:spcBef>
              <a:buClr>
                <a:schemeClr val="tx1"/>
              </a:buClr>
            </a:pPr>
            <a:r>
              <a:rPr lang="en-US" sz="2000" dirty="0" smtClean="0">
                <a:solidFill>
                  <a:prstClr val="black"/>
                </a:solidFill>
              </a:rPr>
              <a:t>Large Print/Braille kits</a:t>
            </a:r>
          </a:p>
          <a:p>
            <a:pPr lvl="1">
              <a:spcBef>
                <a:spcPts val="0"/>
              </a:spcBef>
              <a:buClr>
                <a:schemeClr val="tx1"/>
              </a:buClr>
            </a:pPr>
            <a:r>
              <a:rPr lang="en-US" sz="2000" dirty="0" smtClean="0">
                <a:solidFill>
                  <a:srgbClr val="6C1B89"/>
                </a:solidFill>
              </a:rPr>
              <a:t>Human Reader</a:t>
            </a:r>
            <a:r>
              <a:rPr lang="en-US" sz="2000" dirty="0" smtClean="0">
                <a:solidFill>
                  <a:prstClr val="black"/>
                </a:solidFill>
              </a:rPr>
              <a:t>/</a:t>
            </a:r>
            <a:r>
              <a:rPr lang="en-US" sz="2000" dirty="0" smtClean="0">
                <a:solidFill>
                  <a:schemeClr val="accent3">
                    <a:lumMod val="75000"/>
                  </a:schemeClr>
                </a:solidFill>
              </a:rPr>
              <a:t>Oral Script </a:t>
            </a:r>
            <a:r>
              <a:rPr lang="en-US" sz="2000" dirty="0" smtClean="0">
                <a:solidFill>
                  <a:prstClr val="black"/>
                </a:solidFill>
              </a:rPr>
              <a:t>kits</a:t>
            </a:r>
            <a:endParaRPr lang="en-US" sz="2000" dirty="0">
              <a:solidFill>
                <a:prstClr val="black"/>
              </a:solidFill>
            </a:endParaRPr>
          </a:p>
        </p:txBody>
      </p:sp>
    </p:spTree>
    <p:custDataLst>
      <p:tags r:id="rId1"/>
    </p:custDataLst>
    <p:extLst>
      <p:ext uri="{BB962C8B-B14F-4D97-AF65-F5344CB8AC3E}">
        <p14:creationId xmlns:p14="http://schemas.microsoft.com/office/powerpoint/2010/main" val="2582063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sz="4000" dirty="0">
                <a:solidFill>
                  <a:schemeClr val="bg1"/>
                </a:solidFill>
              </a:rPr>
              <a:t>Header </a:t>
            </a:r>
            <a:r>
              <a:rPr lang="en-US" sz="4000" dirty="0" smtClean="0">
                <a:solidFill>
                  <a:schemeClr val="bg1"/>
                </a:solidFill>
              </a:rPr>
              <a:t>Sheets </a:t>
            </a:r>
            <a:r>
              <a:rPr lang="en-US" sz="4000" dirty="0">
                <a:solidFill>
                  <a:schemeClr val="bg1"/>
                </a:solidFill>
              </a:rPr>
              <a:t>and Labels</a:t>
            </a: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126</a:t>
            </a:fld>
            <a:endParaRPr lang="en-US" dirty="0"/>
          </a:p>
        </p:txBody>
      </p:sp>
      <p:sp>
        <p:nvSpPr>
          <p:cNvPr id="30723" name="Rectangle 3"/>
          <p:cNvSpPr>
            <a:spLocks noGrp="1" noChangeArrowheads="1"/>
          </p:cNvSpPr>
          <p:nvPr>
            <p:ph type="body" idx="4294967295"/>
          </p:nvPr>
        </p:nvSpPr>
        <p:spPr>
          <a:xfrm>
            <a:off x="304800" y="1585912"/>
            <a:ext cx="8610600" cy="4953000"/>
          </a:xfrm>
          <a:prstGeom prst="rect">
            <a:avLst/>
          </a:prstGeom>
        </p:spPr>
        <p:txBody>
          <a:bodyPr>
            <a:normAutofit/>
          </a:bodyPr>
          <a:lstStyle/>
          <a:p>
            <a:r>
              <a:rPr lang="en-US" sz="2800" dirty="0"/>
              <a:t>Header sheets and labels are in the </a:t>
            </a:r>
            <a:r>
              <a:rPr lang="en-US" sz="2800" b="1" dirty="0"/>
              <a:t>School Test Coordinator </a:t>
            </a:r>
            <a:r>
              <a:rPr lang="en-US" sz="2800" b="1" dirty="0" smtClean="0"/>
              <a:t>kits</a:t>
            </a:r>
            <a:endParaRPr lang="en-US" sz="2800" b="1" dirty="0"/>
          </a:p>
          <a:p>
            <a:pPr lvl="1"/>
            <a:r>
              <a:rPr lang="en-US" sz="2400" dirty="0" smtClean="0"/>
              <a:t>DACs may </a:t>
            </a:r>
            <a:r>
              <a:rPr lang="en-US" sz="2400" dirty="0"/>
              <a:t>want to take these out of the school </a:t>
            </a:r>
            <a:r>
              <a:rPr lang="en-US" sz="2400" dirty="0" smtClean="0"/>
              <a:t>kits</a:t>
            </a:r>
            <a:endParaRPr lang="en-US" sz="2400" dirty="0"/>
          </a:p>
          <a:p>
            <a:pPr lvl="1"/>
            <a:r>
              <a:rPr lang="en-US" sz="2400" dirty="0"/>
              <a:t>If these are sent to the school, ensure that they are returned at check </a:t>
            </a:r>
            <a:r>
              <a:rPr lang="en-US" sz="2400" dirty="0" smtClean="0"/>
              <a:t>in</a:t>
            </a:r>
            <a:endParaRPr lang="en-US" sz="2400" dirty="0"/>
          </a:p>
          <a:p>
            <a:r>
              <a:rPr lang="en-US" sz="2800" dirty="0" smtClean="0"/>
              <a:t>These are needed for </a:t>
            </a:r>
            <a:r>
              <a:rPr lang="en-US" sz="2800" dirty="0"/>
              <a:t>return of </a:t>
            </a:r>
            <a:r>
              <a:rPr lang="en-US" sz="2800" dirty="0" smtClean="0"/>
              <a:t>all secure materials</a:t>
            </a:r>
            <a:endParaRPr lang="en-US" sz="2800" dirty="0"/>
          </a:p>
        </p:txBody>
      </p:sp>
    </p:spTree>
    <p:custDataLst>
      <p:tags r:id="rId1"/>
    </p:custDataLst>
    <p:extLst>
      <p:ext uri="{BB962C8B-B14F-4D97-AF65-F5344CB8AC3E}">
        <p14:creationId xmlns:p14="http://schemas.microsoft.com/office/powerpoint/2010/main" val="500993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76200"/>
            <a:ext cx="9144000" cy="1219200"/>
          </a:xfrm>
        </p:spPr>
        <p:txBody>
          <a:bodyPr>
            <a:normAutofit/>
          </a:bodyPr>
          <a:lstStyle/>
          <a:p>
            <a:pPr algn="ctr"/>
            <a:r>
              <a:rPr lang="en-US" altLang="en-US" sz="4000" dirty="0" smtClean="0">
                <a:solidFill>
                  <a:schemeClr val="bg1"/>
                </a:solidFill>
                <a:ea typeface="ＭＳ Ｐゴシック" pitchFamily="34" charset="-128"/>
              </a:rPr>
              <a:t>DAC – Receipt of Test Materials</a:t>
            </a:r>
            <a:endParaRPr lang="en-US" sz="4000" dirty="0">
              <a:solidFill>
                <a:schemeClr val="bg1"/>
              </a:solidFill>
            </a:endParaRP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127</a:t>
            </a:fld>
            <a:endParaRPr lang="en-US" dirty="0"/>
          </a:p>
        </p:txBody>
      </p:sp>
      <p:sp>
        <p:nvSpPr>
          <p:cNvPr id="5" name="Text Box 9"/>
          <p:cNvSpPr txBox="1">
            <a:spLocks noChangeArrowheads="1"/>
          </p:cNvSpPr>
          <p:nvPr/>
        </p:nvSpPr>
        <p:spPr bwMode="auto">
          <a:xfrm>
            <a:off x="152400" y="1524000"/>
            <a:ext cx="85344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0" hangingPunct="0">
              <a:spcBef>
                <a:spcPts val="0"/>
              </a:spcBef>
            </a:pPr>
            <a:r>
              <a:rPr lang="en-US" sz="2400" b="1" dirty="0" smtClean="0">
                <a:solidFill>
                  <a:prstClr val="black"/>
                </a:solidFill>
                <a:latin typeface="Calibri"/>
              </a:rPr>
              <a:t>Upon Receipt of Test Materials, DACs should: </a:t>
            </a:r>
          </a:p>
          <a:p>
            <a:pPr eaLnBrk="0" hangingPunct="0">
              <a:spcBef>
                <a:spcPts val="0"/>
              </a:spcBef>
            </a:pPr>
            <a:endParaRPr lang="en-US" sz="800" strike="sngStrike" dirty="0" smtClean="0">
              <a:solidFill>
                <a:prstClr val="black"/>
              </a:solidFill>
              <a:latin typeface="Calibri"/>
            </a:endParaRPr>
          </a:p>
          <a:p>
            <a:pPr marL="342900" indent="-342900">
              <a:spcBef>
                <a:spcPts val="0"/>
              </a:spcBef>
              <a:spcAft>
                <a:spcPts val="600"/>
              </a:spcAft>
              <a:buClr>
                <a:srgbClr val="8F23B3"/>
              </a:buClr>
              <a:buFont typeface="Wingdings" pitchFamily="2" charset="2"/>
              <a:buChar char="q"/>
            </a:pPr>
            <a:r>
              <a:rPr lang="en-US" sz="2000" dirty="0" smtClean="0">
                <a:solidFill>
                  <a:prstClr val="black"/>
                </a:solidFill>
                <a:latin typeface="Calibri"/>
              </a:rPr>
              <a:t>Remove </a:t>
            </a:r>
            <a:r>
              <a:rPr lang="en-US" sz="2000" dirty="0">
                <a:solidFill>
                  <a:prstClr val="black"/>
                </a:solidFill>
                <a:latin typeface="Calibri"/>
              </a:rPr>
              <a:t>the Packing List, </a:t>
            </a:r>
            <a:r>
              <a:rPr lang="en-US" sz="2000" dirty="0" smtClean="0">
                <a:solidFill>
                  <a:prstClr val="black"/>
                </a:solidFill>
                <a:latin typeface="Calibri"/>
              </a:rPr>
              <a:t>chain of custody </a:t>
            </a:r>
            <a:r>
              <a:rPr lang="en-US" sz="2000" dirty="0">
                <a:solidFill>
                  <a:prstClr val="black"/>
                </a:solidFill>
                <a:latin typeface="Calibri"/>
              </a:rPr>
              <a:t>Form, and Test Coordinator Kit from Box 1</a:t>
            </a:r>
            <a:r>
              <a:rPr lang="en-US" sz="2000" dirty="0" smtClean="0">
                <a:solidFill>
                  <a:prstClr val="black"/>
                </a:solidFill>
                <a:latin typeface="Calibri"/>
              </a:rPr>
              <a:t>.</a:t>
            </a:r>
            <a:endParaRPr lang="en-US" sz="2000" dirty="0">
              <a:solidFill>
                <a:prstClr val="black"/>
              </a:solidFill>
              <a:latin typeface="Calibri"/>
            </a:endParaRPr>
          </a:p>
          <a:p>
            <a:pPr marL="342900" indent="-342900">
              <a:spcBef>
                <a:spcPts val="0"/>
              </a:spcBef>
              <a:spcAft>
                <a:spcPts val="600"/>
              </a:spcAft>
              <a:buClr>
                <a:srgbClr val="8F23B3"/>
              </a:buClr>
              <a:buFont typeface="Wingdings" pitchFamily="2" charset="2"/>
              <a:buChar char="q"/>
            </a:pPr>
            <a:r>
              <a:rPr lang="en-US" sz="2000" dirty="0" smtClean="0">
                <a:solidFill>
                  <a:prstClr val="black"/>
                </a:solidFill>
                <a:latin typeface="Calibri"/>
              </a:rPr>
              <a:t>Inventory materials immediately to verify  that all were received and that there is an adequate number for administration.</a:t>
            </a:r>
          </a:p>
          <a:p>
            <a:pPr marL="400050" lvl="2" indent="0">
              <a:spcBef>
                <a:spcPts val="0"/>
              </a:spcBef>
              <a:spcAft>
                <a:spcPts val="600"/>
              </a:spcAft>
              <a:buClr>
                <a:srgbClr val="8F23B3"/>
              </a:buClr>
            </a:pPr>
            <a:r>
              <a:rPr lang="en-US" sz="2000" b="1" dirty="0" smtClean="0">
                <a:solidFill>
                  <a:srgbClr val="7030A0"/>
                </a:solidFill>
                <a:latin typeface="Calibri"/>
              </a:rPr>
              <a:t>NOTE</a:t>
            </a:r>
            <a:r>
              <a:rPr lang="en-US" sz="2000" b="1" dirty="0">
                <a:solidFill>
                  <a:srgbClr val="7030A0"/>
                </a:solidFill>
                <a:latin typeface="Calibri"/>
              </a:rPr>
              <a:t>: Count </a:t>
            </a:r>
            <a:r>
              <a:rPr lang="en-US" sz="2000" b="1" dirty="0" smtClean="0">
                <a:solidFill>
                  <a:srgbClr val="7030A0"/>
                </a:solidFill>
                <a:latin typeface="Calibri"/>
              </a:rPr>
              <a:t>the number of shrink-wrapped packages </a:t>
            </a:r>
            <a:r>
              <a:rPr lang="en-US" sz="2000" b="1" dirty="0">
                <a:solidFill>
                  <a:srgbClr val="7030A0"/>
                </a:solidFill>
                <a:latin typeface="Calibri"/>
              </a:rPr>
              <a:t>only. </a:t>
            </a:r>
            <a:r>
              <a:rPr lang="en-US" sz="2000" b="1" dirty="0" smtClean="0">
                <a:solidFill>
                  <a:srgbClr val="7030A0"/>
                </a:solidFill>
                <a:latin typeface="Calibri"/>
              </a:rPr>
              <a:t>Shrink-wrapped </a:t>
            </a:r>
            <a:r>
              <a:rPr lang="en-US" sz="2000" b="1" dirty="0">
                <a:solidFill>
                  <a:srgbClr val="7030A0"/>
                </a:solidFill>
                <a:latin typeface="Calibri"/>
              </a:rPr>
              <a:t>packages </a:t>
            </a:r>
            <a:r>
              <a:rPr lang="en-US" sz="2000" b="1" dirty="0" smtClean="0">
                <a:solidFill>
                  <a:srgbClr val="7030A0"/>
                </a:solidFill>
                <a:latin typeface="Calibri"/>
              </a:rPr>
              <a:t>may be opened </a:t>
            </a:r>
            <a:r>
              <a:rPr lang="en-US" sz="2000" b="1" u="sng" dirty="0" smtClean="0">
                <a:solidFill>
                  <a:srgbClr val="7030A0"/>
                </a:solidFill>
                <a:latin typeface="Calibri"/>
              </a:rPr>
              <a:t>four</a:t>
            </a:r>
            <a:r>
              <a:rPr lang="en-US" sz="2000" b="1" dirty="0" smtClean="0">
                <a:solidFill>
                  <a:srgbClr val="7030A0"/>
                </a:solidFill>
                <a:latin typeface="Calibri"/>
              </a:rPr>
              <a:t> school </a:t>
            </a:r>
            <a:r>
              <a:rPr lang="en-US" sz="2000" b="1" dirty="0">
                <a:solidFill>
                  <a:srgbClr val="7030A0"/>
                </a:solidFill>
                <a:latin typeface="Calibri"/>
              </a:rPr>
              <a:t>days before </a:t>
            </a:r>
            <a:r>
              <a:rPr lang="en-US" sz="2000" b="1" dirty="0" smtClean="0">
                <a:solidFill>
                  <a:srgbClr val="7030A0"/>
                </a:solidFill>
                <a:latin typeface="Calibri"/>
              </a:rPr>
              <a:t>testing.  </a:t>
            </a:r>
            <a:r>
              <a:rPr lang="en-US" sz="2000" b="1" dirty="0">
                <a:latin typeface="Calibri"/>
              </a:rPr>
              <a:t>O</a:t>
            </a:r>
            <a:r>
              <a:rPr lang="en-US" sz="2000" b="1" dirty="0" smtClean="0">
                <a:latin typeface="Calibri"/>
              </a:rPr>
              <a:t>nly distribute </a:t>
            </a:r>
            <a:r>
              <a:rPr lang="en-US" sz="2000" b="1" dirty="0">
                <a:latin typeface="Calibri"/>
              </a:rPr>
              <a:t>materials </a:t>
            </a:r>
            <a:r>
              <a:rPr lang="en-US" sz="2000" b="1" dirty="0" smtClean="0">
                <a:latin typeface="Calibri"/>
              </a:rPr>
              <a:t>to schools one week prior to test window.</a:t>
            </a:r>
            <a:endParaRPr lang="en-US" sz="2000" dirty="0" smtClean="0">
              <a:latin typeface="Calibri"/>
            </a:endParaRPr>
          </a:p>
          <a:p>
            <a:pPr marL="342900" indent="-342900">
              <a:spcBef>
                <a:spcPts val="0"/>
              </a:spcBef>
              <a:spcAft>
                <a:spcPts val="600"/>
              </a:spcAft>
              <a:buClr>
                <a:srgbClr val="8F23B3"/>
              </a:buClr>
              <a:buFont typeface="Wingdings" pitchFamily="2" charset="2"/>
              <a:buChar char="q"/>
            </a:pPr>
            <a:r>
              <a:rPr lang="en-US" sz="2000" dirty="0" smtClean="0">
                <a:solidFill>
                  <a:prstClr val="black"/>
                </a:solidFill>
                <a:latin typeface="Calibri"/>
              </a:rPr>
              <a:t>Optional: take header sheets and labels out of School Coordinator Kit</a:t>
            </a:r>
          </a:p>
          <a:p>
            <a:pPr marL="342900" indent="-342900">
              <a:spcBef>
                <a:spcPts val="0"/>
              </a:spcBef>
              <a:spcAft>
                <a:spcPts val="600"/>
              </a:spcAft>
              <a:buClr>
                <a:srgbClr val="8F23B3"/>
              </a:buClr>
              <a:buFont typeface="Wingdings" pitchFamily="2" charset="2"/>
              <a:buChar char="q"/>
            </a:pPr>
            <a:r>
              <a:rPr lang="en-US" sz="2000" dirty="0" smtClean="0">
                <a:solidFill>
                  <a:prstClr val="black"/>
                </a:solidFill>
                <a:latin typeface="Calibri"/>
              </a:rPr>
              <a:t>DAC may order additional material, </a:t>
            </a:r>
            <a:r>
              <a:rPr lang="en-US" sz="2000" dirty="0">
                <a:solidFill>
                  <a:prstClr val="black"/>
                </a:solidFill>
                <a:latin typeface="Calibri"/>
              </a:rPr>
              <a:t>i</a:t>
            </a:r>
            <a:r>
              <a:rPr lang="en-US" sz="2000" dirty="0" smtClean="0">
                <a:solidFill>
                  <a:prstClr val="black"/>
                </a:solidFill>
                <a:latin typeface="Calibri"/>
              </a:rPr>
              <a:t>f necessary</a:t>
            </a:r>
            <a:endParaRPr lang="en-US" sz="2000" dirty="0">
              <a:solidFill>
                <a:prstClr val="black"/>
              </a:solidFill>
              <a:latin typeface="Calibri"/>
            </a:endParaRPr>
          </a:p>
          <a:p>
            <a:pPr marL="342900" indent="-342900">
              <a:spcBef>
                <a:spcPts val="0"/>
              </a:spcBef>
              <a:spcAft>
                <a:spcPts val="600"/>
              </a:spcAft>
              <a:buClr>
                <a:srgbClr val="8F23B3"/>
              </a:buClr>
              <a:buFont typeface="Wingdings" pitchFamily="2" charset="2"/>
              <a:buChar char="q"/>
            </a:pPr>
            <a:r>
              <a:rPr lang="en-US" sz="2000" dirty="0" smtClean="0">
                <a:solidFill>
                  <a:prstClr val="black"/>
                </a:solidFill>
                <a:latin typeface="Calibri"/>
              </a:rPr>
              <a:t>Keep </a:t>
            </a:r>
            <a:r>
              <a:rPr lang="en-US" sz="2000" dirty="0">
                <a:solidFill>
                  <a:prstClr val="black"/>
                </a:solidFill>
                <a:latin typeface="Calibri"/>
              </a:rPr>
              <a:t>all test materials in a centrally </a:t>
            </a:r>
            <a:r>
              <a:rPr lang="en-US" sz="2000" b="1" dirty="0">
                <a:solidFill>
                  <a:prstClr val="black"/>
                </a:solidFill>
                <a:latin typeface="Calibri"/>
              </a:rPr>
              <a:t>locked</a:t>
            </a:r>
            <a:r>
              <a:rPr lang="en-US" sz="2000" dirty="0">
                <a:solidFill>
                  <a:prstClr val="black"/>
                </a:solidFill>
                <a:latin typeface="Calibri"/>
              </a:rPr>
              <a:t> storage </a:t>
            </a:r>
            <a:r>
              <a:rPr lang="en-US" sz="2000" dirty="0" smtClean="0">
                <a:solidFill>
                  <a:prstClr val="black"/>
                </a:solidFill>
                <a:latin typeface="Calibri"/>
              </a:rPr>
              <a:t>area, with limited access, until </a:t>
            </a:r>
            <a:r>
              <a:rPr lang="en-US" sz="2000" dirty="0">
                <a:solidFill>
                  <a:prstClr val="black"/>
                </a:solidFill>
                <a:latin typeface="Calibri"/>
              </a:rPr>
              <a:t>distributing them to </a:t>
            </a:r>
            <a:r>
              <a:rPr lang="en-US" sz="2000" dirty="0" smtClean="0">
                <a:solidFill>
                  <a:prstClr val="black"/>
                </a:solidFill>
                <a:latin typeface="Calibri"/>
              </a:rPr>
              <a:t>schools</a:t>
            </a:r>
          </a:p>
          <a:p>
            <a:pPr marL="1085850" lvl="1" indent="-342900">
              <a:spcBef>
                <a:spcPts val="0"/>
              </a:spcBef>
              <a:spcAft>
                <a:spcPts val="600"/>
              </a:spcAft>
              <a:buClr>
                <a:srgbClr val="8F23B3"/>
              </a:buClr>
              <a:buFont typeface="Wingdings" pitchFamily="2" charset="2"/>
              <a:buChar char="q"/>
            </a:pPr>
            <a:r>
              <a:rPr lang="en-US" sz="2000" dirty="0" smtClean="0">
                <a:solidFill>
                  <a:prstClr val="black"/>
                </a:solidFill>
                <a:latin typeface="Calibri"/>
              </a:rPr>
              <a:t>Ensure that chain of custody procedures are followed at all times</a:t>
            </a:r>
            <a:endParaRPr lang="en-US" sz="2000" dirty="0">
              <a:solidFill>
                <a:prstClr val="black"/>
              </a:solidFill>
              <a:latin typeface="Calibri"/>
            </a:endParaRPr>
          </a:p>
        </p:txBody>
      </p:sp>
    </p:spTree>
    <p:custDataLst>
      <p:tags r:id="rId1"/>
    </p:custDataLst>
    <p:extLst>
      <p:ext uri="{BB962C8B-B14F-4D97-AF65-F5344CB8AC3E}">
        <p14:creationId xmlns:p14="http://schemas.microsoft.com/office/powerpoint/2010/main" val="2790122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58" name="Rectangle 2"/>
          <p:cNvSpPr>
            <a:spLocks noGrp="1" noChangeArrowheads="1"/>
          </p:cNvSpPr>
          <p:nvPr>
            <p:ph type="title"/>
          </p:nvPr>
        </p:nvSpPr>
        <p:spPr bwMode="auto">
          <a:xfrm>
            <a:off x="8467" y="152400"/>
            <a:ext cx="9144000" cy="1143000"/>
          </a:xfrm>
          <a:noFill/>
          <a:ln>
            <a:miter lim="800000"/>
            <a:headEnd/>
            <a:tailEnd/>
          </a:ln>
        </p:spPr>
        <p:txBody>
          <a:bodyPr vert="horz" wrap="square" lIns="91440" tIns="45720" rIns="91440" bIns="45720" numCol="1" anchor="ctr" anchorCtr="0" compatLnSpc="1">
            <a:prstTxWarp prst="textNoShape">
              <a:avLst/>
            </a:prstTxWarp>
          </a:bodyPr>
          <a:lstStyle/>
          <a:p>
            <a:r>
              <a:rPr lang="en-US" sz="4000" dirty="0" smtClean="0">
                <a:solidFill>
                  <a:schemeClr val="bg1"/>
                </a:solidFill>
                <a:latin typeface="+mj-lt"/>
              </a:rPr>
              <a:t>SAC – Receive Materials </a:t>
            </a:r>
            <a:r>
              <a:rPr lang="en-US" sz="4000" dirty="0" smtClean="0"/>
              <a:t>&amp; </a:t>
            </a:r>
            <a:r>
              <a:rPr lang="en-US" sz="4000" dirty="0" smtClean="0">
                <a:solidFill>
                  <a:schemeClr val="bg1"/>
                </a:solidFill>
                <a:latin typeface="+mj-lt"/>
              </a:rPr>
              <a:t>Chain of Custody</a:t>
            </a:r>
            <a:endParaRPr lang="en-US" sz="4000" i="1" dirty="0" smtClean="0">
              <a:solidFill>
                <a:schemeClr val="bg1"/>
              </a:solidFill>
              <a:latin typeface="+mj-lt"/>
            </a:endParaRPr>
          </a:p>
        </p:txBody>
      </p:sp>
      <p:sp>
        <p:nvSpPr>
          <p:cNvPr id="45059" name="Rectangle 3"/>
          <p:cNvSpPr>
            <a:spLocks noGrp="1" noChangeArrowheads="1"/>
          </p:cNvSpPr>
          <p:nvPr>
            <p:ph idx="1"/>
          </p:nvPr>
        </p:nvSpPr>
        <p:spPr bwMode="auto">
          <a:xfrm>
            <a:off x="457200" y="1600200"/>
            <a:ext cx="8229600" cy="5181600"/>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a:buClr>
                <a:schemeClr val="tx1"/>
              </a:buClr>
            </a:pPr>
            <a:r>
              <a:rPr lang="en-US" sz="2400" dirty="0" smtClean="0">
                <a:solidFill>
                  <a:srgbClr val="000000"/>
                </a:solidFill>
              </a:rPr>
              <a:t>Document any </a:t>
            </a:r>
            <a:r>
              <a:rPr lang="en-US" sz="2400" dirty="0">
                <a:solidFill>
                  <a:srgbClr val="000000"/>
                </a:solidFill>
              </a:rPr>
              <a:t>movement of secure materials before</a:t>
            </a:r>
            <a:r>
              <a:rPr lang="en-US" sz="2400" dirty="0" smtClean="0">
                <a:solidFill>
                  <a:srgbClr val="000000"/>
                </a:solidFill>
              </a:rPr>
              <a:t>, during, and after testing</a:t>
            </a:r>
          </a:p>
          <a:p>
            <a:pPr>
              <a:buClr>
                <a:schemeClr val="tx1"/>
              </a:buClr>
            </a:pPr>
            <a:r>
              <a:rPr lang="en-US" sz="2400" dirty="0" smtClean="0">
                <a:solidFill>
                  <a:srgbClr val="000000"/>
                </a:solidFill>
              </a:rPr>
              <a:t>Deliver materials to schools no more than 1 week in advance of school testing window</a:t>
            </a:r>
          </a:p>
          <a:p>
            <a:pPr>
              <a:buClr>
                <a:schemeClr val="tx1"/>
              </a:buClr>
            </a:pPr>
            <a:r>
              <a:rPr lang="en-US" sz="2400" dirty="0" smtClean="0"/>
              <a:t>Schools inventory materials using the</a:t>
            </a:r>
            <a:r>
              <a:rPr lang="en-US" sz="2400" dirty="0" smtClean="0">
                <a:solidFill>
                  <a:schemeClr val="accent3">
                    <a:lumMod val="75000"/>
                  </a:schemeClr>
                </a:solidFill>
              </a:rPr>
              <a:t> </a:t>
            </a:r>
            <a:r>
              <a:rPr lang="en-US" sz="2400" dirty="0" smtClean="0">
                <a:solidFill>
                  <a:srgbClr val="7030A0"/>
                </a:solidFill>
              </a:rPr>
              <a:t>chain of custody</a:t>
            </a:r>
            <a:r>
              <a:rPr lang="en-US" sz="2400" dirty="0" smtClean="0">
                <a:solidFill>
                  <a:schemeClr val="accent3">
                    <a:lumMod val="75000"/>
                  </a:schemeClr>
                </a:solidFill>
              </a:rPr>
              <a:t>/school security checklist</a:t>
            </a:r>
          </a:p>
          <a:p>
            <a:pPr>
              <a:buClr>
                <a:schemeClr val="tx1"/>
              </a:buClr>
            </a:pPr>
            <a:r>
              <a:rPr lang="en-US" sz="2400" dirty="0" smtClean="0">
                <a:solidFill>
                  <a:srgbClr val="000000"/>
                </a:solidFill>
              </a:rPr>
              <a:t>Deliver paper</a:t>
            </a:r>
            <a:r>
              <a:rPr lang="en-US" sz="2400" strike="sngStrike" dirty="0" smtClean="0">
                <a:solidFill>
                  <a:srgbClr val="000000"/>
                </a:solidFill>
              </a:rPr>
              <a:t> </a:t>
            </a:r>
            <a:r>
              <a:rPr lang="en-US" sz="2400" dirty="0" smtClean="0">
                <a:solidFill>
                  <a:srgbClr val="000000"/>
                </a:solidFill>
              </a:rPr>
              <a:t>based forms and materials (oral scripts) to Test Administrators only on the day of testing, using a chain of custody process.</a:t>
            </a:r>
          </a:p>
          <a:p>
            <a:pPr>
              <a:buClr>
                <a:schemeClr val="tx1"/>
              </a:buClr>
            </a:pPr>
            <a:r>
              <a:rPr lang="en-US" sz="2400" dirty="0" smtClean="0">
                <a:solidFill>
                  <a:srgbClr val="000000"/>
                </a:solidFill>
              </a:rPr>
              <a:t>Distribute </a:t>
            </a:r>
            <a:r>
              <a:rPr lang="en-US" sz="2400" b="1" u="sng" dirty="0" smtClean="0">
                <a:solidFill>
                  <a:srgbClr val="000000"/>
                </a:solidFill>
              </a:rPr>
              <a:t>only</a:t>
            </a:r>
            <a:r>
              <a:rPr lang="en-US" sz="2400" dirty="0" smtClean="0">
                <a:solidFill>
                  <a:srgbClr val="000000"/>
                </a:solidFill>
              </a:rPr>
              <a:t> the content area being assessed</a:t>
            </a:r>
          </a:p>
          <a:p>
            <a:pPr lvl="1">
              <a:buClr>
                <a:schemeClr val="tx1"/>
              </a:buClr>
            </a:pPr>
            <a:r>
              <a:rPr lang="en-US" sz="2200" dirty="0" smtClean="0">
                <a:solidFill>
                  <a:srgbClr val="000000"/>
                </a:solidFill>
              </a:rPr>
              <a:t>As close to testing time as possible</a:t>
            </a:r>
          </a:p>
          <a:p>
            <a:pPr>
              <a:buClr>
                <a:schemeClr val="tx1"/>
              </a:buClr>
            </a:pPr>
            <a:r>
              <a:rPr lang="en-US" sz="2400" dirty="0" smtClean="0">
                <a:solidFill>
                  <a:srgbClr val="000000"/>
                </a:solidFill>
              </a:rPr>
              <a:t>Return materials to a designated secure location</a:t>
            </a:r>
          </a:p>
          <a:p>
            <a:pPr lvl="1">
              <a:buClr>
                <a:schemeClr val="tx1"/>
              </a:buClr>
            </a:pPr>
            <a:r>
              <a:rPr lang="en-US" sz="2200" dirty="0" smtClean="0">
                <a:solidFill>
                  <a:srgbClr val="000000"/>
                </a:solidFill>
              </a:rPr>
              <a:t>Not stored in classrooms</a:t>
            </a:r>
          </a:p>
          <a:p>
            <a:pPr lvl="1">
              <a:buClr>
                <a:schemeClr val="tx1"/>
              </a:buClr>
            </a:pPr>
            <a:r>
              <a:rPr lang="en-US" sz="2200" dirty="0" smtClean="0">
                <a:solidFill>
                  <a:srgbClr val="000000"/>
                </a:solidFill>
              </a:rPr>
              <a:t>As soon as possible after the unit is complete</a:t>
            </a:r>
          </a:p>
          <a:p>
            <a:pPr>
              <a:buClr>
                <a:schemeClr val="tx1"/>
              </a:buClr>
            </a:pPr>
            <a:r>
              <a:rPr lang="en-US" sz="2400" dirty="0" smtClean="0">
                <a:solidFill>
                  <a:srgbClr val="000000"/>
                </a:solidFill>
              </a:rPr>
              <a:t>Return secure materials to DAC after testing is completed</a:t>
            </a:r>
          </a:p>
          <a:p>
            <a:pPr lvl="1">
              <a:buClr>
                <a:schemeClr val="tx1"/>
              </a:buClr>
            </a:pPr>
            <a:r>
              <a:rPr lang="en-US" sz="2200" dirty="0" smtClean="0">
                <a:solidFill>
                  <a:srgbClr val="000000"/>
                </a:solidFill>
              </a:rPr>
              <a:t>Includes scripts</a:t>
            </a:r>
          </a:p>
          <a:p>
            <a:endParaRPr lang="en-US" sz="2400" dirty="0" smtClean="0">
              <a:solidFill>
                <a:srgbClr val="000000"/>
              </a:solidFill>
            </a:endParaRPr>
          </a:p>
          <a:p>
            <a:pPr>
              <a:buFontTx/>
              <a:buNone/>
            </a:pPr>
            <a:endParaRPr lang="en-US" sz="2800" dirty="0" smtClean="0">
              <a:solidFill>
                <a:srgbClr val="000000"/>
              </a:solidFill>
            </a:endParaRP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128</a:t>
            </a:fld>
            <a:endParaRPr lang="en-US" dirty="0"/>
          </a:p>
        </p:txBody>
      </p:sp>
    </p:spTree>
    <p:extLst>
      <p:ext uri="{BB962C8B-B14F-4D97-AF65-F5344CB8AC3E}">
        <p14:creationId xmlns:p14="http://schemas.microsoft.com/office/powerpoint/2010/main" val="186123160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4000" dirty="0"/>
              <a:t>C</a:t>
            </a:r>
            <a:r>
              <a:rPr lang="en-US" sz="4000" dirty="0" smtClean="0">
                <a:solidFill>
                  <a:schemeClr val="bg1"/>
                </a:solidFill>
              </a:rPr>
              <a:t>hain of Custody Forms</a:t>
            </a:r>
            <a:endParaRPr lang="en-US" sz="4000" dirty="0">
              <a:solidFill>
                <a:schemeClr val="bg1"/>
              </a:solidFill>
            </a:endParaRPr>
          </a:p>
        </p:txBody>
      </p:sp>
      <p:sp>
        <p:nvSpPr>
          <p:cNvPr id="5" name="Slide Number Placeholder 4"/>
          <p:cNvSpPr>
            <a:spLocks noGrp="1"/>
          </p:cNvSpPr>
          <p:nvPr>
            <p:ph type="sldNum" sz="quarter" idx="12"/>
          </p:nvPr>
        </p:nvSpPr>
        <p:spPr/>
        <p:txBody>
          <a:bodyPr>
            <a:normAutofit/>
          </a:bodyPr>
          <a:lstStyle/>
          <a:p>
            <a:pPr>
              <a:defRPr/>
            </a:pPr>
            <a:fld id="{F6BCB3FB-C48D-4679-997C-EAE33CF55E02}" type="slidenum">
              <a:rPr lang="en-US" smtClean="0"/>
              <a:pPr>
                <a:defRPr/>
              </a:pPr>
              <a:t>129</a:t>
            </a:fld>
            <a:endParaRPr lang="en-US" dirty="0"/>
          </a:p>
        </p:txBody>
      </p:sp>
      <p:sp>
        <p:nvSpPr>
          <p:cNvPr id="4" name="Rectangle 3"/>
          <p:cNvSpPr txBox="1">
            <a:spLocks noChangeArrowheads="1"/>
          </p:cNvSpPr>
          <p:nvPr/>
        </p:nvSpPr>
        <p:spPr>
          <a:xfrm>
            <a:off x="218954" y="1600200"/>
            <a:ext cx="8544046" cy="50292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Bef>
                <a:spcPts val="200"/>
              </a:spcBef>
              <a:spcAft>
                <a:spcPts val="200"/>
              </a:spcAft>
              <a:buClr>
                <a:schemeClr val="tx1"/>
              </a:buClr>
              <a:buSzPct val="100000"/>
              <a:buFont typeface="Arial" panose="020B0604020202020204" pitchFamily="34" charset="0"/>
              <a:buChar char="•"/>
              <a:defRPr/>
            </a:pPr>
            <a:r>
              <a:rPr lang="en-US" sz="2200" dirty="0" smtClean="0"/>
              <a:t>Districts may use the forms shipped with the materials  or create their own to track all secure materials</a:t>
            </a:r>
          </a:p>
          <a:p>
            <a:pPr eaLnBrk="1" hangingPunct="1">
              <a:spcBef>
                <a:spcPts val="200"/>
              </a:spcBef>
              <a:spcAft>
                <a:spcPts val="200"/>
              </a:spcAft>
              <a:buClr>
                <a:schemeClr val="tx1"/>
              </a:buClr>
              <a:buSzPct val="100000"/>
              <a:buFont typeface="Arial" panose="020B0604020202020204" pitchFamily="34" charset="0"/>
              <a:buChar char="•"/>
              <a:defRPr/>
            </a:pPr>
            <a:r>
              <a:rPr lang="en-US" sz="2200" dirty="0" smtClean="0"/>
              <a:t>If creating a district/school chain of custody form, for each day of testing the form must include:</a:t>
            </a:r>
          </a:p>
          <a:p>
            <a:pPr marL="790575" lvl="1" indent="-342900" eaLnBrk="1" hangingPunct="1">
              <a:spcBef>
                <a:spcPts val="200"/>
              </a:spcBef>
              <a:spcAft>
                <a:spcPts val="200"/>
              </a:spcAft>
              <a:buClr>
                <a:schemeClr val="tx1"/>
              </a:buClr>
              <a:buSzPct val="100000"/>
              <a:buFont typeface="Arial" panose="020B0604020202020204" pitchFamily="34" charset="0"/>
              <a:buChar char="•"/>
              <a:defRPr/>
            </a:pPr>
            <a:r>
              <a:rPr lang="en-US" sz="2200" dirty="0"/>
              <a:t>S</a:t>
            </a:r>
            <a:r>
              <a:rPr lang="en-US" sz="2200" dirty="0" smtClean="0"/>
              <a:t>ecurity barcode/number</a:t>
            </a:r>
          </a:p>
          <a:p>
            <a:pPr marL="790575" lvl="1" indent="-342900" eaLnBrk="1" hangingPunct="1">
              <a:spcBef>
                <a:spcPts val="200"/>
              </a:spcBef>
              <a:spcAft>
                <a:spcPts val="200"/>
              </a:spcAft>
              <a:buClr>
                <a:schemeClr val="tx1"/>
              </a:buClr>
              <a:buSzPct val="100000"/>
              <a:buFont typeface="Arial" panose="020B0604020202020204" pitchFamily="34" charset="0"/>
              <a:buChar char="•"/>
              <a:defRPr/>
            </a:pPr>
            <a:r>
              <a:rPr lang="en-US" sz="2200" dirty="0" smtClean="0"/>
              <a:t>TA signature</a:t>
            </a:r>
          </a:p>
          <a:p>
            <a:pPr marL="1258888" lvl="2" indent="-342900" eaLnBrk="1" hangingPunct="1">
              <a:spcBef>
                <a:spcPts val="200"/>
              </a:spcBef>
              <a:spcAft>
                <a:spcPts val="200"/>
              </a:spcAft>
              <a:buClr>
                <a:schemeClr val="tx1"/>
              </a:buClr>
              <a:buSzPct val="100000"/>
              <a:buFont typeface="Arial" panose="020B0604020202020204" pitchFamily="34" charset="0"/>
              <a:buChar char="•"/>
              <a:defRPr/>
            </a:pPr>
            <a:r>
              <a:rPr lang="en-US" sz="2200" dirty="0" smtClean="0"/>
              <a:t>Date and time checked out</a:t>
            </a:r>
          </a:p>
          <a:p>
            <a:pPr marL="790575" lvl="1" indent="-342900" eaLnBrk="1" hangingPunct="1">
              <a:spcBef>
                <a:spcPts val="200"/>
              </a:spcBef>
              <a:spcAft>
                <a:spcPts val="200"/>
              </a:spcAft>
              <a:buClr>
                <a:schemeClr val="tx1"/>
              </a:buClr>
              <a:buSzPct val="100000"/>
              <a:buFont typeface="Arial" panose="020B0604020202020204" pitchFamily="34" charset="0"/>
              <a:buChar char="•"/>
              <a:defRPr/>
            </a:pPr>
            <a:r>
              <a:rPr lang="en-US" sz="2200" dirty="0" smtClean="0"/>
              <a:t>SAC  (or designee) signature for return</a:t>
            </a:r>
          </a:p>
          <a:p>
            <a:pPr marL="1258888" lvl="2" indent="-342900" eaLnBrk="1" hangingPunct="1">
              <a:spcBef>
                <a:spcPts val="200"/>
              </a:spcBef>
              <a:spcAft>
                <a:spcPts val="200"/>
              </a:spcAft>
              <a:buClr>
                <a:schemeClr val="tx1"/>
              </a:buClr>
              <a:buSzPct val="100000"/>
              <a:buFont typeface="Arial" panose="020B0604020202020204" pitchFamily="34" charset="0"/>
              <a:buChar char="•"/>
              <a:defRPr/>
            </a:pPr>
            <a:r>
              <a:rPr lang="en-US" sz="2200" dirty="0"/>
              <a:t>Date and time </a:t>
            </a:r>
            <a:r>
              <a:rPr lang="en-US" sz="2200" dirty="0" smtClean="0"/>
              <a:t>returned</a:t>
            </a:r>
            <a:endParaRPr lang="en-US" sz="1800" dirty="0" smtClean="0"/>
          </a:p>
          <a:p>
            <a:pPr eaLnBrk="1" hangingPunct="1">
              <a:spcBef>
                <a:spcPts val="200"/>
              </a:spcBef>
              <a:spcAft>
                <a:spcPts val="200"/>
              </a:spcAft>
              <a:buClr>
                <a:schemeClr val="tx1"/>
              </a:buClr>
              <a:buSzPct val="100000"/>
              <a:defRPr/>
            </a:pPr>
            <a:r>
              <a:rPr lang="en-US" sz="2200" dirty="0" smtClean="0"/>
              <a:t>Chain of custody forms are kept on file for three years.  If materials are missing, these will be requested. </a:t>
            </a:r>
            <a:endParaRPr lang="en-US" sz="2200" dirty="0"/>
          </a:p>
        </p:txBody>
      </p:sp>
    </p:spTree>
    <p:extLst>
      <p:ext uri="{BB962C8B-B14F-4D97-AF65-F5344CB8AC3E}">
        <p14:creationId xmlns:p14="http://schemas.microsoft.com/office/powerpoint/2010/main" val="3656326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solidFill>
                  <a:schemeClr val="bg1"/>
                </a:solidFill>
              </a:rPr>
              <a:t>Syncplicity</a:t>
            </a:r>
            <a:endParaRPr lang="en-US" sz="4000" dirty="0">
              <a:solidFill>
                <a:schemeClr val="bg1"/>
              </a:solidFill>
            </a:endParaRPr>
          </a:p>
        </p:txBody>
      </p:sp>
      <p:sp>
        <p:nvSpPr>
          <p:cNvPr id="3" name="Content Placeholder 2"/>
          <p:cNvSpPr>
            <a:spLocks noGrp="1"/>
          </p:cNvSpPr>
          <p:nvPr>
            <p:ph idx="1"/>
          </p:nvPr>
        </p:nvSpPr>
        <p:spPr>
          <a:xfrm>
            <a:off x="457200" y="1600200"/>
            <a:ext cx="8229600" cy="5121275"/>
          </a:xfrm>
          <a:solidFill>
            <a:schemeClr val="bg1"/>
          </a:solidFill>
        </p:spPr>
        <p:txBody>
          <a:bodyPr>
            <a:normAutofit fontScale="92500" lnSpcReduction="20000"/>
          </a:bodyPr>
          <a:lstStyle/>
          <a:p>
            <a:pPr marL="0" indent="0">
              <a:buNone/>
            </a:pPr>
            <a:r>
              <a:rPr lang="en-US" dirty="0" smtClean="0"/>
              <a:t>Use Syncplicity  to securely transfer PII to CDE</a:t>
            </a:r>
            <a:endParaRPr lang="en-US" dirty="0"/>
          </a:p>
          <a:p>
            <a:r>
              <a:rPr lang="en-US" dirty="0" smtClean="0"/>
              <a:t>User </a:t>
            </a:r>
            <a:r>
              <a:rPr lang="en-US" dirty="0"/>
              <a:t>Guide available</a:t>
            </a:r>
          </a:p>
          <a:p>
            <a:pPr lvl="1"/>
            <a:r>
              <a:rPr lang="en-US" u="sng" dirty="0">
                <a:hlinkClick r:id="rId3"/>
              </a:rPr>
              <a:t>http://www.cde.state.co.us/assessment/ausyncug</a:t>
            </a:r>
            <a:endParaRPr lang="en-US" dirty="0"/>
          </a:p>
          <a:p>
            <a:r>
              <a:rPr lang="en-US" dirty="0"/>
              <a:t>Folders</a:t>
            </a:r>
          </a:p>
          <a:p>
            <a:endParaRPr lang="en-US" dirty="0"/>
          </a:p>
          <a:p>
            <a:endParaRPr lang="en-US" dirty="0"/>
          </a:p>
          <a:p>
            <a:endParaRPr lang="en-US" dirty="0"/>
          </a:p>
          <a:p>
            <a:endParaRPr lang="en-US" dirty="0"/>
          </a:p>
          <a:p>
            <a:r>
              <a:rPr lang="en-US" dirty="0" smtClean="0"/>
              <a:t>DACs provided with access to Assessment folder </a:t>
            </a:r>
          </a:p>
          <a:p>
            <a:r>
              <a:rPr lang="en-US" dirty="0" smtClean="0"/>
              <a:t>Contact </a:t>
            </a:r>
            <a:r>
              <a:rPr lang="en-US" dirty="0"/>
              <a:t>Collin Bonner if you </a:t>
            </a:r>
            <a:r>
              <a:rPr lang="en-US" dirty="0" smtClean="0"/>
              <a:t>are unable to access this folder in Syncplicity</a:t>
            </a:r>
            <a:endParaRPr lang="en-US"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13</a:t>
            </a:fld>
            <a:endParaRPr lang="en-US" dirty="0">
              <a:solidFill>
                <a:prstClr val="black">
                  <a:tint val="75000"/>
                </a:prst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29000"/>
            <a:ext cx="8053839"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9844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76200"/>
            <a:ext cx="9144000" cy="1219200"/>
          </a:xfrm>
        </p:spPr>
        <p:txBody>
          <a:bodyPr>
            <a:normAutofit/>
          </a:bodyPr>
          <a:lstStyle/>
          <a:p>
            <a:pPr algn="ctr"/>
            <a:r>
              <a:rPr lang="en-US" altLang="en-US" sz="4000" dirty="0">
                <a:solidFill>
                  <a:schemeClr val="bg1"/>
                </a:solidFill>
                <a:ea typeface="ＭＳ Ｐゴシック" pitchFamily="34" charset="-128"/>
              </a:rPr>
              <a:t>Documenting and Storing Test </a:t>
            </a:r>
            <a:r>
              <a:rPr lang="en-US" altLang="en-US" sz="4000" dirty="0" smtClean="0">
                <a:solidFill>
                  <a:schemeClr val="bg1"/>
                </a:solidFill>
                <a:ea typeface="ＭＳ Ｐゴシック" pitchFamily="34" charset="-128"/>
              </a:rPr>
              <a:t>Materials</a:t>
            </a:r>
            <a:endParaRPr lang="en-US" sz="4000" dirty="0">
              <a:solidFill>
                <a:schemeClr val="bg1"/>
              </a:solidFill>
            </a:endParaRP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130</a:t>
            </a:fld>
            <a:endParaRPr lang="en-US" dirty="0"/>
          </a:p>
        </p:txBody>
      </p:sp>
      <p:sp>
        <p:nvSpPr>
          <p:cNvPr id="5" name="Text Box 9"/>
          <p:cNvSpPr txBox="1">
            <a:spLocks noChangeArrowheads="1"/>
          </p:cNvSpPr>
          <p:nvPr/>
        </p:nvSpPr>
        <p:spPr bwMode="auto">
          <a:xfrm>
            <a:off x="457200" y="1645920"/>
            <a:ext cx="8534400" cy="408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0" hangingPunct="0">
              <a:spcBef>
                <a:spcPts val="0"/>
              </a:spcBef>
            </a:pPr>
            <a:endParaRPr lang="en-US" sz="800" dirty="0" smtClean="0">
              <a:solidFill>
                <a:prstClr val="black"/>
              </a:solidFill>
              <a:latin typeface="Calibri"/>
            </a:endParaRPr>
          </a:p>
          <a:p>
            <a:pPr marL="342900" indent="-342900">
              <a:spcBef>
                <a:spcPts val="0"/>
              </a:spcBef>
              <a:spcAft>
                <a:spcPts val="600"/>
              </a:spcAft>
              <a:buClr>
                <a:srgbClr val="6C1B89"/>
              </a:buClr>
              <a:buFont typeface="Arial" panose="020B0604020202020204" pitchFamily="34" charset="0"/>
              <a:buChar char="•"/>
            </a:pPr>
            <a:r>
              <a:rPr lang="en-US" sz="2400" dirty="0" smtClean="0">
                <a:solidFill>
                  <a:prstClr val="black"/>
                </a:solidFill>
                <a:latin typeface="Calibri"/>
              </a:rPr>
              <a:t>Keep </a:t>
            </a:r>
            <a:r>
              <a:rPr lang="en-US" sz="2400" dirty="0">
                <a:solidFill>
                  <a:prstClr val="black"/>
                </a:solidFill>
                <a:latin typeface="Calibri"/>
              </a:rPr>
              <a:t>all boxes in which the test materials were delivered and use them to return </a:t>
            </a:r>
            <a:r>
              <a:rPr lang="en-US" sz="2400" dirty="0" smtClean="0">
                <a:solidFill>
                  <a:prstClr val="black"/>
                </a:solidFill>
                <a:latin typeface="Calibri"/>
              </a:rPr>
              <a:t>Scorable </a:t>
            </a:r>
            <a:r>
              <a:rPr lang="en-US" sz="2400" dirty="0">
                <a:solidFill>
                  <a:prstClr val="black"/>
                </a:solidFill>
                <a:latin typeface="Calibri"/>
              </a:rPr>
              <a:t>and </a:t>
            </a:r>
            <a:r>
              <a:rPr lang="en-US" sz="2400" dirty="0" smtClean="0">
                <a:solidFill>
                  <a:prstClr val="black"/>
                </a:solidFill>
                <a:latin typeface="Calibri"/>
              </a:rPr>
              <a:t>Nonscorable </a:t>
            </a:r>
            <a:r>
              <a:rPr lang="en-US" sz="2400" dirty="0">
                <a:solidFill>
                  <a:prstClr val="black"/>
                </a:solidFill>
                <a:latin typeface="Calibri"/>
              </a:rPr>
              <a:t>materials after testing is </a:t>
            </a:r>
            <a:r>
              <a:rPr lang="en-US" sz="2400" dirty="0" smtClean="0">
                <a:solidFill>
                  <a:prstClr val="black"/>
                </a:solidFill>
                <a:latin typeface="Calibri"/>
              </a:rPr>
              <a:t>completed</a:t>
            </a:r>
          </a:p>
          <a:p>
            <a:pPr marL="746125" lvl="1" indent="-342900">
              <a:spcBef>
                <a:spcPts val="0"/>
              </a:spcBef>
              <a:spcAft>
                <a:spcPts val="600"/>
              </a:spcAft>
              <a:buClr>
                <a:srgbClr val="6C1B89"/>
              </a:buClr>
              <a:buFont typeface="Arial" panose="020B0604020202020204" pitchFamily="34" charset="0"/>
              <a:buChar char="•"/>
            </a:pPr>
            <a:r>
              <a:rPr lang="en-US" sz="2000" dirty="0" smtClean="0">
                <a:solidFill>
                  <a:prstClr val="black"/>
                </a:solidFill>
                <a:latin typeface="Calibri"/>
              </a:rPr>
              <a:t>Each program is returned separately </a:t>
            </a:r>
            <a:endParaRPr lang="en-US" sz="2000" dirty="0">
              <a:solidFill>
                <a:prstClr val="black"/>
              </a:solidFill>
              <a:latin typeface="Calibri"/>
            </a:endParaRPr>
          </a:p>
          <a:p>
            <a:pPr marL="342900" indent="-342900">
              <a:spcBef>
                <a:spcPts val="0"/>
              </a:spcBef>
              <a:spcAft>
                <a:spcPts val="600"/>
              </a:spcAft>
              <a:buClr>
                <a:srgbClr val="6C1B89"/>
              </a:buClr>
              <a:buFont typeface="Arial" panose="020B0604020202020204" pitchFamily="34" charset="0"/>
              <a:buChar char="•"/>
            </a:pPr>
            <a:r>
              <a:rPr lang="en-US" sz="2400" dirty="0" smtClean="0">
                <a:latin typeface="Calibri"/>
              </a:rPr>
              <a:t>Report </a:t>
            </a:r>
            <a:r>
              <a:rPr lang="en-US" sz="2400" dirty="0">
                <a:latin typeface="Calibri"/>
              </a:rPr>
              <a:t>the following occurrences immediately to </a:t>
            </a:r>
            <a:r>
              <a:rPr lang="en-US" sz="2400" dirty="0" smtClean="0">
                <a:latin typeface="Calibri"/>
              </a:rPr>
              <a:t>Pearson Customer Service </a:t>
            </a:r>
            <a:r>
              <a:rPr lang="en-US" sz="2400" dirty="0">
                <a:latin typeface="Calibri"/>
              </a:rPr>
              <a:t>using </a:t>
            </a:r>
            <a:r>
              <a:rPr lang="en-US" sz="2400" dirty="0" smtClean="0">
                <a:latin typeface="Calibri"/>
              </a:rPr>
              <a:t>the </a:t>
            </a:r>
            <a:r>
              <a:rPr lang="en-US" sz="2400" i="1" dirty="0" smtClean="0">
                <a:latin typeface="Calibri"/>
              </a:rPr>
              <a:t>CMAS </a:t>
            </a:r>
            <a:r>
              <a:rPr lang="en-US" sz="2400" i="1" dirty="0">
                <a:latin typeface="Calibri"/>
              </a:rPr>
              <a:t>Form to Report Contaminated, Damaged, or Missing Materials</a:t>
            </a:r>
            <a:r>
              <a:rPr lang="en-US" sz="2400" dirty="0">
                <a:latin typeface="Calibri"/>
              </a:rPr>
              <a:t> (see </a:t>
            </a:r>
            <a:r>
              <a:rPr lang="en-US" sz="2400" i="1" dirty="0" smtClean="0">
                <a:latin typeface="Calibri"/>
              </a:rPr>
              <a:t>Appendix E</a:t>
            </a:r>
            <a:r>
              <a:rPr lang="en-US" sz="2400" dirty="0" smtClean="0">
                <a:latin typeface="Calibri"/>
              </a:rPr>
              <a:t>):</a:t>
            </a:r>
            <a:endParaRPr lang="en-US" sz="2400" dirty="0">
              <a:latin typeface="Calibri"/>
            </a:endParaRPr>
          </a:p>
          <a:p>
            <a:pPr lvl="1" eaLnBrk="0" hangingPunct="0">
              <a:spcBef>
                <a:spcPts val="300"/>
              </a:spcBef>
              <a:spcAft>
                <a:spcPts val="300"/>
              </a:spcAft>
              <a:buClr>
                <a:schemeClr val="tx1"/>
              </a:buClr>
              <a:buFont typeface="Arial" panose="020B0604020202020204" pitchFamily="34" charset="0"/>
              <a:buChar char="•"/>
            </a:pPr>
            <a:r>
              <a:rPr lang="en-US" sz="2000" dirty="0">
                <a:latin typeface="Calibri"/>
              </a:rPr>
              <a:t>Non-receipt of any </a:t>
            </a:r>
            <a:r>
              <a:rPr lang="en-US" sz="2000" dirty="0" smtClean="0">
                <a:latin typeface="Calibri"/>
              </a:rPr>
              <a:t>materials listed </a:t>
            </a:r>
            <a:r>
              <a:rPr lang="en-US" sz="2000" dirty="0">
                <a:latin typeface="Calibri"/>
              </a:rPr>
              <a:t>on the School Packing </a:t>
            </a:r>
            <a:r>
              <a:rPr lang="en-US" sz="2000" dirty="0" smtClean="0">
                <a:latin typeface="Calibri"/>
              </a:rPr>
              <a:t>List</a:t>
            </a:r>
            <a:endParaRPr lang="en-US" sz="2000" dirty="0">
              <a:latin typeface="Calibri"/>
            </a:endParaRPr>
          </a:p>
          <a:p>
            <a:pPr lvl="1" eaLnBrk="0" hangingPunct="0">
              <a:spcBef>
                <a:spcPts val="300"/>
              </a:spcBef>
              <a:spcAft>
                <a:spcPts val="300"/>
              </a:spcAft>
              <a:buClr>
                <a:schemeClr val="tx1"/>
              </a:buClr>
              <a:buFont typeface="Arial" panose="020B0604020202020204" pitchFamily="34" charset="0"/>
              <a:buChar char="•"/>
            </a:pPr>
            <a:r>
              <a:rPr lang="en-US" sz="2000" dirty="0">
                <a:latin typeface="Calibri"/>
              </a:rPr>
              <a:t>Discovery of </a:t>
            </a:r>
            <a:r>
              <a:rPr lang="en-US" sz="2000" dirty="0" smtClean="0">
                <a:latin typeface="Calibri"/>
              </a:rPr>
              <a:t>damaged test material</a:t>
            </a:r>
            <a:endParaRPr lang="en-US" sz="2000" dirty="0">
              <a:latin typeface="Calibri"/>
            </a:endParaRPr>
          </a:p>
          <a:p>
            <a:pPr lvl="1" eaLnBrk="0" hangingPunct="0">
              <a:spcBef>
                <a:spcPts val="300"/>
              </a:spcBef>
              <a:spcAft>
                <a:spcPts val="300"/>
              </a:spcAft>
              <a:buClr>
                <a:schemeClr val="tx1"/>
              </a:buClr>
              <a:buFont typeface="Arial" panose="020B0604020202020204" pitchFamily="34" charset="0"/>
              <a:buChar char="•"/>
            </a:pPr>
            <a:r>
              <a:rPr lang="en-US" sz="2000" dirty="0">
                <a:latin typeface="Calibri"/>
              </a:rPr>
              <a:t>Discovery of missing or duplicate sequence numbers on any Test </a:t>
            </a:r>
            <a:r>
              <a:rPr lang="en-US" sz="2000" dirty="0" smtClean="0">
                <a:latin typeface="Calibri"/>
              </a:rPr>
              <a:t>Booklets</a:t>
            </a:r>
          </a:p>
        </p:txBody>
      </p:sp>
    </p:spTree>
    <p:custDataLst>
      <p:tags r:id="rId1"/>
    </p:custDataLst>
    <p:extLst>
      <p:ext uri="{BB962C8B-B14F-4D97-AF65-F5344CB8AC3E}">
        <p14:creationId xmlns:p14="http://schemas.microsoft.com/office/powerpoint/2010/main" val="1680848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52400"/>
            <a:ext cx="8229600" cy="1143000"/>
          </a:xfrm>
        </p:spPr>
        <p:txBody>
          <a:bodyPr/>
          <a:lstStyle/>
          <a:p>
            <a:r>
              <a:rPr lang="en-US" sz="4000" dirty="0" smtClean="0">
                <a:solidFill>
                  <a:schemeClr val="bg1"/>
                </a:solidFill>
              </a:rPr>
              <a:t>Additional Order Windows</a:t>
            </a:r>
            <a:endParaRPr lang="en-US" sz="4000" dirty="0">
              <a:solidFill>
                <a:schemeClr val="bg1"/>
              </a:solidFill>
            </a:endParaRPr>
          </a:p>
        </p:txBody>
      </p:sp>
      <p:sp>
        <p:nvSpPr>
          <p:cNvPr id="7" name="Content Placeholder 2"/>
          <p:cNvSpPr>
            <a:spLocks noGrp="1"/>
          </p:cNvSpPr>
          <p:nvPr>
            <p:ph idx="1"/>
          </p:nvPr>
        </p:nvSpPr>
        <p:spPr>
          <a:xfrm>
            <a:off x="457200" y="1645920"/>
            <a:ext cx="8534400" cy="2438400"/>
          </a:xfrm>
          <a:prstGeom prst="rect">
            <a:avLst/>
          </a:prstGeom>
        </p:spPr>
        <p:txBody>
          <a:bodyPr>
            <a:normAutofit/>
          </a:bodyPr>
          <a:lstStyle/>
          <a:p>
            <a:pPr marL="0" indent="0">
              <a:buClr>
                <a:schemeClr val="tx1"/>
              </a:buClr>
              <a:buNone/>
              <a:defRPr/>
            </a:pPr>
            <a:r>
              <a:rPr lang="en-US" sz="2400" b="1" dirty="0" smtClean="0"/>
              <a:t>2017 Spring Additional Order (AO) Windows:</a:t>
            </a:r>
          </a:p>
          <a:p>
            <a:pPr marL="0" indent="0">
              <a:buClr>
                <a:schemeClr val="tx1"/>
              </a:buClr>
              <a:buNone/>
            </a:pPr>
            <a:endParaRPr lang="en-US" sz="800" dirty="0"/>
          </a:p>
          <a:p>
            <a:pPr>
              <a:buClr>
                <a:schemeClr val="tx1"/>
              </a:buClr>
            </a:pPr>
            <a:r>
              <a:rPr lang="en-US" sz="2400" dirty="0"/>
              <a:t>O</a:t>
            </a:r>
            <a:r>
              <a:rPr lang="en-US" sz="2400" dirty="0" smtClean="0"/>
              <a:t>rder at least 5 days prior to test administration</a:t>
            </a:r>
          </a:p>
          <a:p>
            <a:pPr>
              <a:buClr>
                <a:schemeClr val="tx1"/>
              </a:buClr>
            </a:pPr>
            <a:r>
              <a:rPr lang="en-US" sz="2400" dirty="0" smtClean="0"/>
              <a:t>It </a:t>
            </a:r>
            <a:r>
              <a:rPr lang="en-US" sz="2400" dirty="0"/>
              <a:t>is the </a:t>
            </a:r>
            <a:r>
              <a:rPr lang="en-US" sz="2400" dirty="0" smtClean="0"/>
              <a:t>District Assessment DAC’s responsibility </a:t>
            </a:r>
            <a:r>
              <a:rPr lang="en-US" sz="2400" dirty="0"/>
              <a:t>to understand the </a:t>
            </a:r>
            <a:r>
              <a:rPr lang="en-US" sz="2400" dirty="0" smtClean="0"/>
              <a:t>additional order windows</a:t>
            </a:r>
            <a:endParaRPr lang="en-US" sz="2400" dirty="0"/>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131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95836860"/>
              </p:ext>
            </p:extLst>
          </p:nvPr>
        </p:nvGraphicFramePr>
        <p:xfrm>
          <a:off x="257175" y="3505200"/>
          <a:ext cx="8610600" cy="2853595"/>
        </p:xfrm>
        <a:graphic>
          <a:graphicData uri="http://schemas.openxmlformats.org/drawingml/2006/table">
            <a:tbl>
              <a:tblPr firstRow="1" bandRow="1">
                <a:tableStyleId>{17292A2E-F333-43FB-9621-5CBBE7FDCDCB}</a:tableStyleId>
              </a:tblPr>
              <a:tblGrid>
                <a:gridCol w="4419600">
                  <a:extLst>
                    <a:ext uri="{9D8B030D-6E8A-4147-A177-3AD203B41FA5}">
                      <a16:colId xmlns="" xmlns:a16="http://schemas.microsoft.com/office/drawing/2014/main" val="20000"/>
                    </a:ext>
                  </a:extLst>
                </a:gridCol>
                <a:gridCol w="4191000">
                  <a:extLst>
                    <a:ext uri="{9D8B030D-6E8A-4147-A177-3AD203B41FA5}">
                      <a16:colId xmlns="" xmlns:a16="http://schemas.microsoft.com/office/drawing/2014/main" val="20001"/>
                    </a:ext>
                  </a:extLst>
                </a:gridCol>
              </a:tblGrid>
              <a:tr h="524501">
                <a:tc>
                  <a:txBody>
                    <a:bodyPr/>
                    <a:lstStyle/>
                    <a:p>
                      <a:pPr algn="ctr"/>
                      <a:r>
                        <a:rPr lang="en-US" sz="2400" dirty="0" smtClean="0"/>
                        <a:t>Component </a:t>
                      </a:r>
                      <a:endParaRPr lang="en-US" sz="2400" dirty="0"/>
                    </a:p>
                  </a:txBody>
                  <a:tcPr marT="45703" marB="45703" anchor="ctr">
                    <a:solidFill>
                      <a:schemeClr val="tx1"/>
                    </a:solidFill>
                  </a:tcPr>
                </a:tc>
                <a:tc>
                  <a:txBody>
                    <a:bodyPr/>
                    <a:lstStyle/>
                    <a:p>
                      <a:pPr algn="ctr"/>
                      <a:r>
                        <a:rPr lang="en-US" sz="2400" dirty="0" smtClean="0"/>
                        <a:t>Additional Order</a:t>
                      </a:r>
                      <a:r>
                        <a:rPr lang="en-US" sz="2400" baseline="0" dirty="0" smtClean="0"/>
                        <a:t> </a:t>
                      </a:r>
                      <a:r>
                        <a:rPr lang="en-US" sz="2400" dirty="0" smtClean="0"/>
                        <a:t>Window</a:t>
                      </a:r>
                      <a:endParaRPr lang="en-US" sz="2400" dirty="0"/>
                    </a:p>
                  </a:txBody>
                  <a:tcPr marT="45703" marB="45703" anchor="ctr">
                    <a:solidFill>
                      <a:schemeClr val="tx1"/>
                    </a:solidFill>
                  </a:tcPr>
                </a:tc>
                <a:extLst>
                  <a:ext uri="{0D108BD9-81ED-4DB2-BD59-A6C34878D82A}">
                    <a16:rowId xmlns="" xmlns:a16="http://schemas.microsoft.com/office/drawing/2014/main" val="10000"/>
                  </a:ext>
                </a:extLst>
              </a:tr>
              <a:tr h="524501">
                <a:tc>
                  <a:txBody>
                    <a:bodyPr/>
                    <a:lstStyle/>
                    <a:p>
                      <a:r>
                        <a:rPr lang="en-US" sz="2000" b="1" dirty="0" smtClean="0"/>
                        <a:t>ELA and Math (Secure)</a:t>
                      </a:r>
                      <a:endParaRPr lang="en-US" sz="2000" b="1" dirty="0"/>
                    </a:p>
                  </a:txBody>
                  <a:tcPr marT="45703" marB="45703" anchor="ctr">
                    <a:lnR w="12700" cap="flat" cmpd="sng" algn="ctr">
                      <a:solidFill>
                        <a:schemeClr val="tx1"/>
                      </a:solidFill>
                      <a:prstDash val="solid"/>
                      <a:round/>
                      <a:headEnd type="none" w="med" len="med"/>
                      <a:tailEnd type="none" w="med" len="med"/>
                    </a:lnR>
                    <a:solidFill>
                      <a:schemeClr val="accent4">
                        <a:lumMod val="60000"/>
                        <a:lumOff val="4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0" dirty="0" smtClean="0"/>
                        <a:t>February</a:t>
                      </a:r>
                      <a:r>
                        <a:rPr lang="en-US" sz="1800" b="0" baseline="0" dirty="0" smtClean="0"/>
                        <a:t> 28* to April 25, 2017</a:t>
                      </a:r>
                      <a:endParaRPr lang="en-US" sz="1800" b="0" dirty="0"/>
                    </a:p>
                  </a:txBody>
                  <a:tcPr marT="45703" marB="45703" anchor="ctr">
                    <a:lnL w="12700" cap="flat" cmpd="sng" algn="ctr">
                      <a:solidFill>
                        <a:schemeClr val="tx1"/>
                      </a:solidFill>
                      <a:prstDash val="solid"/>
                      <a:round/>
                      <a:headEnd type="none" w="med" len="med"/>
                      <a:tailEnd type="none" w="med" len="med"/>
                    </a:lnL>
                    <a:solidFill>
                      <a:schemeClr val="accent4">
                        <a:lumMod val="60000"/>
                        <a:lumOff val="40000"/>
                      </a:schemeClr>
                    </a:solidFill>
                  </a:tcPr>
                </a:tc>
                <a:extLst>
                  <a:ext uri="{0D108BD9-81ED-4DB2-BD59-A6C34878D82A}">
                    <a16:rowId xmlns="" xmlns:a16="http://schemas.microsoft.com/office/drawing/2014/main" val="10001"/>
                  </a:ext>
                </a:extLst>
              </a:tr>
              <a:tr h="524501">
                <a:tc>
                  <a:txBody>
                    <a:bodyPr/>
                    <a:lstStyle/>
                    <a:p>
                      <a:r>
                        <a:rPr lang="en-US" sz="2000" b="1" dirty="0" smtClean="0"/>
                        <a:t>ELA</a:t>
                      </a:r>
                      <a:r>
                        <a:rPr lang="en-US" sz="2000" b="1" baseline="0" dirty="0" smtClean="0"/>
                        <a:t> and Math (Non-Secure)</a:t>
                      </a:r>
                      <a:endParaRPr lang="en-US" sz="2000" b="1" dirty="0"/>
                    </a:p>
                  </a:txBody>
                  <a:tcPr marT="45703" marB="45703" anchor="ctr">
                    <a:lnR w="12700" cap="flat" cmpd="sng" algn="ctr">
                      <a:solidFill>
                        <a:schemeClr val="tx1"/>
                      </a:solidFill>
                      <a:prstDash val="solid"/>
                      <a:round/>
                      <a:headEnd type="none" w="med" len="med"/>
                      <a:tailEnd type="none" w="med" len="med"/>
                    </a:lnR>
                    <a:solidFill>
                      <a:schemeClr val="accent4">
                        <a:lumMod val="60000"/>
                        <a:lumOff val="4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February 28*</a:t>
                      </a:r>
                      <a:r>
                        <a:rPr lang="en-US" sz="1800" b="0" baseline="30000" dirty="0" smtClean="0"/>
                        <a:t>  </a:t>
                      </a:r>
                      <a:r>
                        <a:rPr lang="en-US" sz="1800" b="0" dirty="0" smtClean="0"/>
                        <a:t>to May 3, 2017</a:t>
                      </a:r>
                      <a:endParaRPr lang="en-US" sz="1800" b="0" dirty="0"/>
                    </a:p>
                  </a:txBody>
                  <a:tcPr marT="45703" marB="45703" anchor="ctr">
                    <a:lnL w="12700" cap="flat" cmpd="sng" algn="ctr">
                      <a:solidFill>
                        <a:schemeClr val="tx1"/>
                      </a:solidFill>
                      <a:prstDash val="solid"/>
                      <a:round/>
                      <a:headEnd type="none" w="med" len="med"/>
                      <a:tailEnd type="none" w="med" len="med"/>
                    </a:lnL>
                    <a:solidFill>
                      <a:schemeClr val="accent4">
                        <a:lumMod val="60000"/>
                        <a:lumOff val="40000"/>
                      </a:schemeClr>
                    </a:solidFill>
                  </a:tcPr>
                </a:tc>
                <a:extLst>
                  <a:ext uri="{0D108BD9-81ED-4DB2-BD59-A6C34878D82A}">
                    <a16:rowId xmlns="" xmlns:a16="http://schemas.microsoft.com/office/drawing/2014/main" val="3081300118"/>
                  </a:ext>
                </a:extLst>
              </a:tr>
              <a:tr h="524501">
                <a:tc>
                  <a:txBody>
                    <a:bodyPr/>
                    <a:lstStyle/>
                    <a:p>
                      <a:r>
                        <a:rPr lang="en-US" sz="2000" b="1" dirty="0" smtClean="0"/>
                        <a:t>Science and Social Studies (Secure)</a:t>
                      </a:r>
                      <a:endParaRPr lang="en-US" sz="2000" b="1" dirty="0"/>
                    </a:p>
                  </a:txBody>
                  <a:tcPr marT="45703" marB="45703" anchor="ctr">
                    <a:lnR w="12700" cap="flat" cmpd="sng" algn="ctr">
                      <a:solidFill>
                        <a:schemeClr val="tx1"/>
                      </a:solidFill>
                      <a:prstDash val="solid"/>
                      <a:round/>
                      <a:headEnd type="none" w="med" len="med"/>
                      <a:tailEnd type="none" w="med" len="med"/>
                    </a:lnR>
                    <a:solidFill>
                      <a:schemeClr val="accent3">
                        <a:lumMod val="60000"/>
                        <a:lumOff val="4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0" dirty="0" smtClean="0"/>
                        <a:t>March</a:t>
                      </a:r>
                      <a:r>
                        <a:rPr lang="en-US" sz="1800" b="0" baseline="0" dirty="0" smtClean="0"/>
                        <a:t> 28</a:t>
                      </a:r>
                      <a:r>
                        <a:rPr lang="en-US" sz="1800" b="0" dirty="0" smtClean="0"/>
                        <a:t> to</a:t>
                      </a:r>
                      <a:r>
                        <a:rPr lang="en-US" sz="1800" b="0" baseline="0" dirty="0" smtClean="0"/>
                        <a:t> April 25, 2017</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HS Early window opens March 20 </a:t>
                      </a:r>
                    </a:p>
                  </a:txBody>
                  <a:tcPr marT="45703" marB="45703" anchor="ctr">
                    <a:lnL w="12700" cap="flat" cmpd="sng" algn="ctr">
                      <a:solidFill>
                        <a:schemeClr val="tx1"/>
                      </a:solidFill>
                      <a:prstDash val="solid"/>
                      <a:round/>
                      <a:headEnd type="none" w="med" len="med"/>
                      <a:tailEnd type="none" w="med" len="med"/>
                    </a:lnL>
                    <a:solidFill>
                      <a:schemeClr val="accent3">
                        <a:lumMod val="60000"/>
                        <a:lumOff val="40000"/>
                      </a:schemeClr>
                    </a:solidFill>
                  </a:tcPr>
                </a:tc>
                <a:extLst>
                  <a:ext uri="{0D108BD9-81ED-4DB2-BD59-A6C34878D82A}">
                    <a16:rowId xmlns="" xmlns:a16="http://schemas.microsoft.com/office/drawing/2014/main" val="10002"/>
                  </a:ext>
                </a:extLst>
              </a:tr>
              <a:tr h="524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Science and Social Studies</a:t>
                      </a:r>
                      <a:r>
                        <a:rPr lang="en-US" sz="2000" b="1" baseline="0" dirty="0"/>
                        <a:t> </a:t>
                      </a:r>
                      <a:r>
                        <a:rPr lang="en-US" sz="2000" b="1" baseline="0" dirty="0" smtClean="0"/>
                        <a:t>(Non-Secure)</a:t>
                      </a:r>
                      <a:endParaRPr lang="en-US" sz="2000" b="1" dirty="0" smtClean="0"/>
                    </a:p>
                  </a:txBody>
                  <a:tcPr marT="45703" marB="45703" anchor="ctr">
                    <a:lnR w="12700" cap="flat" cmpd="sng" algn="ctr">
                      <a:solidFill>
                        <a:schemeClr val="tx1"/>
                      </a:solidFill>
                      <a:prstDash val="solid"/>
                      <a:round/>
                      <a:headEnd type="none" w="med" len="med"/>
                      <a:tailEnd type="none" w="med" len="med"/>
                    </a:lnR>
                    <a:solidFill>
                      <a:schemeClr val="accent3">
                        <a:lumMod val="60000"/>
                        <a:lumOff val="4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0" dirty="0" smtClean="0"/>
                        <a:t>March</a:t>
                      </a:r>
                      <a:r>
                        <a:rPr lang="en-US" sz="1800" b="0" baseline="0" dirty="0" smtClean="0"/>
                        <a:t> 28</a:t>
                      </a:r>
                      <a:r>
                        <a:rPr lang="en-US" sz="1800" b="0" dirty="0" smtClean="0"/>
                        <a:t> to May 3, 2017</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HS Early window opens March 20 </a:t>
                      </a:r>
                      <a:endParaRPr lang="en-US" sz="1800" b="0" dirty="0"/>
                    </a:p>
                  </a:txBody>
                  <a:tcPr marT="45703" marB="45703" anchor="ctr">
                    <a:lnL w="12700" cap="flat" cmpd="sng" algn="ctr">
                      <a:solidFill>
                        <a:schemeClr val="tx1"/>
                      </a:solidFill>
                      <a:prstDash val="solid"/>
                      <a:round/>
                      <a:headEnd type="none" w="med" len="med"/>
                      <a:tailEnd type="none" w="med" len="med"/>
                    </a:lnL>
                    <a:solidFill>
                      <a:schemeClr val="accent3">
                        <a:lumMod val="60000"/>
                        <a:lumOff val="40000"/>
                      </a:schemeClr>
                    </a:solidFill>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304800" y="6477000"/>
            <a:ext cx="7620000" cy="369332"/>
          </a:xfrm>
          <a:prstGeom prst="rect">
            <a:avLst/>
          </a:prstGeom>
          <a:noFill/>
        </p:spPr>
        <p:txBody>
          <a:bodyPr wrap="square" rtlCol="0">
            <a:spAutoFit/>
          </a:bodyPr>
          <a:lstStyle/>
          <a:p>
            <a:r>
              <a:rPr lang="en-US" dirty="0" smtClean="0">
                <a:latin typeface="+mn-lt"/>
              </a:rPr>
              <a:t>* ELA and math AO opens two weeks prior to district testing window.</a:t>
            </a:r>
            <a:endParaRPr lang="en-US" dirty="0">
              <a:latin typeface="+mn-lt"/>
            </a:endParaRPr>
          </a:p>
        </p:txBody>
      </p:sp>
    </p:spTree>
    <p:custDataLst>
      <p:tags r:id="rId1"/>
    </p:custDataLst>
    <p:extLst>
      <p:ext uri="{BB962C8B-B14F-4D97-AF65-F5344CB8AC3E}">
        <p14:creationId xmlns:p14="http://schemas.microsoft.com/office/powerpoint/2010/main" val="58781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52400"/>
            <a:ext cx="8229600" cy="1143000"/>
          </a:xfrm>
        </p:spPr>
        <p:txBody>
          <a:bodyPr/>
          <a:lstStyle/>
          <a:p>
            <a:r>
              <a:rPr lang="en-US" sz="4000" dirty="0" smtClean="0">
                <a:solidFill>
                  <a:schemeClr val="bg1"/>
                </a:solidFill>
              </a:rPr>
              <a:t>Steps to Order </a:t>
            </a:r>
            <a:r>
              <a:rPr lang="en-US" sz="4000" dirty="0">
                <a:solidFill>
                  <a:schemeClr val="bg1"/>
                </a:solidFill>
              </a:rPr>
              <a:t>Additional Materials</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132</a:t>
            </a:fld>
            <a:endParaRPr lang="en-US" dirty="0"/>
          </a:p>
        </p:txBody>
      </p:sp>
      <p:sp>
        <p:nvSpPr>
          <p:cNvPr id="6" name="Content Placeholder 5"/>
          <p:cNvSpPr txBox="1">
            <a:spLocks/>
          </p:cNvSpPr>
          <p:nvPr/>
        </p:nvSpPr>
        <p:spPr>
          <a:xfrm>
            <a:off x="457200" y="1524000"/>
            <a:ext cx="8458200" cy="4892678"/>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chemeClr val="tx1"/>
              </a:buClr>
              <a:buNone/>
            </a:pPr>
            <a:r>
              <a:rPr lang="en-US" b="1" dirty="0"/>
              <a:t>Orders Can Be Submitted by </a:t>
            </a:r>
            <a:r>
              <a:rPr lang="en-US" b="1" dirty="0" smtClean="0"/>
              <a:t>the DAC.</a:t>
            </a:r>
            <a:endParaRPr lang="en-US" sz="800" dirty="0"/>
          </a:p>
          <a:p>
            <a:pPr indent="-285750" fontAlgn="auto">
              <a:spcAft>
                <a:spcPts val="0"/>
              </a:spcAft>
              <a:buClr>
                <a:schemeClr val="tx1"/>
              </a:buClr>
            </a:pPr>
            <a:r>
              <a:rPr lang="en-US" dirty="0" smtClean="0"/>
              <a:t>For a refresher on this process, refer </a:t>
            </a:r>
            <a:r>
              <a:rPr lang="en-US" dirty="0"/>
              <a:t>to the </a:t>
            </a:r>
            <a:r>
              <a:rPr lang="en-US" dirty="0" smtClean="0"/>
              <a:t>PAnext </a:t>
            </a:r>
            <a:r>
              <a:rPr lang="en-US" dirty="0" smtClean="0">
                <a:cs typeface="Arial" panose="020B0604020202020204" pitchFamily="34" charset="0"/>
              </a:rPr>
              <a:t>Additional </a:t>
            </a:r>
            <a:r>
              <a:rPr lang="en-US" dirty="0">
                <a:cs typeface="Arial" panose="020B0604020202020204" pitchFamily="34" charset="0"/>
              </a:rPr>
              <a:t>Orders Training Module found at </a:t>
            </a:r>
            <a:r>
              <a:rPr lang="en-US" dirty="0">
                <a:solidFill>
                  <a:srgbClr val="6C1B89"/>
                </a:solidFill>
                <a:cs typeface="Arial" panose="020B0604020202020204" pitchFamily="34" charset="0"/>
                <a:hlinkClick r:id="rId4"/>
              </a:rPr>
              <a:t>https://parcc.pearson.com/training-modules</a:t>
            </a:r>
            <a:r>
              <a:rPr lang="en-US" dirty="0" smtClean="0">
                <a:solidFill>
                  <a:srgbClr val="6C1B89"/>
                </a:solidFill>
                <a:cs typeface="Arial" panose="020B0604020202020204" pitchFamily="34" charset="0"/>
                <a:hlinkClick r:id="rId4"/>
              </a:rPr>
              <a:t>/</a:t>
            </a:r>
            <a:r>
              <a:rPr lang="en-US" dirty="0" smtClean="0">
                <a:solidFill>
                  <a:srgbClr val="6C1B89"/>
                </a:solidFill>
                <a:cs typeface="Arial" panose="020B0604020202020204" pitchFamily="34" charset="0"/>
              </a:rPr>
              <a:t> </a:t>
            </a:r>
            <a:endParaRPr lang="en-US" sz="1000" dirty="0">
              <a:solidFill>
                <a:prstClr val="black"/>
              </a:solidFill>
              <a:cs typeface="Arial" panose="020B0604020202020204" pitchFamily="34" charset="0"/>
            </a:endParaRPr>
          </a:p>
          <a:p>
            <a:pPr marL="57150" indent="0" fontAlgn="auto">
              <a:spcAft>
                <a:spcPts val="0"/>
              </a:spcAft>
              <a:buClr>
                <a:schemeClr val="tx1"/>
              </a:buClr>
              <a:buNone/>
            </a:pPr>
            <a:endParaRPr lang="en-US" sz="2000" dirty="0" smtClean="0">
              <a:solidFill>
                <a:prstClr val="black"/>
              </a:solidFill>
              <a:cs typeface="Arial" panose="020B0604020202020204" pitchFamily="34" charset="0"/>
            </a:endParaRPr>
          </a:p>
          <a:p>
            <a:pPr marL="57150" indent="0" fontAlgn="auto">
              <a:spcAft>
                <a:spcPts val="0"/>
              </a:spcAft>
              <a:buClr>
                <a:schemeClr val="tx1"/>
              </a:buClr>
              <a:buNone/>
            </a:pPr>
            <a:r>
              <a:rPr lang="en-US" b="1" dirty="0" smtClean="0">
                <a:solidFill>
                  <a:prstClr val="black"/>
                </a:solidFill>
                <a:cs typeface="Arial" panose="020B0604020202020204" pitchFamily="34" charset="0"/>
              </a:rPr>
              <a:t>Note</a:t>
            </a:r>
            <a:r>
              <a:rPr lang="en-US" dirty="0" smtClean="0">
                <a:solidFill>
                  <a:prstClr val="black"/>
                </a:solidFill>
                <a:cs typeface="Arial" panose="020B0604020202020204" pitchFamily="34" charset="0"/>
              </a:rPr>
              <a:t>: CDE will only approve AOs for </a:t>
            </a:r>
            <a:r>
              <a:rPr lang="en-US" dirty="0">
                <a:solidFill>
                  <a:prstClr val="black"/>
                </a:solidFill>
                <a:cs typeface="Arial" panose="020B0604020202020204" pitchFamily="34" charset="0"/>
              </a:rPr>
              <a:t>a</a:t>
            </a:r>
            <a:r>
              <a:rPr lang="en-US" dirty="0" smtClean="0">
                <a:solidFill>
                  <a:prstClr val="black"/>
                </a:solidFill>
                <a:cs typeface="Arial" panose="020B0604020202020204" pitchFamily="34" charset="0"/>
              </a:rPr>
              <a:t>ccommodated materials if:</a:t>
            </a:r>
          </a:p>
          <a:p>
            <a:pPr marL="400050" fontAlgn="auto">
              <a:spcAft>
                <a:spcPts val="0"/>
              </a:spcAft>
              <a:buClr>
                <a:schemeClr val="tx1"/>
              </a:buClr>
            </a:pPr>
            <a:r>
              <a:rPr lang="en-US" dirty="0" smtClean="0">
                <a:solidFill>
                  <a:prstClr val="black"/>
                </a:solidFill>
                <a:cs typeface="Arial" panose="020B0604020202020204" pitchFamily="34" charset="0"/>
              </a:rPr>
              <a:t>The ordered materials can be matched to a student registration in PAnext</a:t>
            </a:r>
          </a:p>
          <a:p>
            <a:pPr marL="800100" lvl="1" fontAlgn="auto">
              <a:spcAft>
                <a:spcPts val="0"/>
              </a:spcAft>
              <a:buClr>
                <a:schemeClr val="tx1"/>
              </a:buClr>
            </a:pPr>
            <a:r>
              <a:rPr lang="en-US" dirty="0" smtClean="0">
                <a:solidFill>
                  <a:prstClr val="black"/>
                </a:solidFill>
                <a:cs typeface="Arial" panose="020B0604020202020204" pitchFamily="34" charset="0"/>
              </a:rPr>
              <a:t>The </a:t>
            </a:r>
            <a:r>
              <a:rPr lang="en-US" dirty="0">
                <a:solidFill>
                  <a:prstClr val="black"/>
                </a:solidFill>
                <a:cs typeface="Arial" panose="020B0604020202020204" pitchFamily="34" charset="0"/>
              </a:rPr>
              <a:t>registration/accommodation information must be entered </a:t>
            </a:r>
            <a:r>
              <a:rPr lang="en-US" dirty="0" smtClean="0">
                <a:solidFill>
                  <a:prstClr val="black"/>
                </a:solidFill>
                <a:cs typeface="Arial" panose="020B0604020202020204" pitchFamily="34" charset="0"/>
              </a:rPr>
              <a:t>on </a:t>
            </a:r>
            <a:r>
              <a:rPr lang="en-US" dirty="0">
                <a:solidFill>
                  <a:prstClr val="black"/>
                </a:solidFill>
                <a:cs typeface="Arial" panose="020B0604020202020204" pitchFamily="34" charset="0"/>
              </a:rPr>
              <a:t>the student’s SR/PNP before placing the </a:t>
            </a:r>
            <a:r>
              <a:rPr lang="en-US" dirty="0" smtClean="0">
                <a:solidFill>
                  <a:prstClr val="black"/>
                </a:solidFill>
                <a:cs typeface="Arial" panose="020B0604020202020204" pitchFamily="34" charset="0"/>
              </a:rPr>
              <a:t>AO</a:t>
            </a:r>
            <a:endParaRPr lang="en-US" dirty="0">
              <a:solidFill>
                <a:prstClr val="black"/>
              </a:solidFill>
              <a:cs typeface="Arial" panose="020B0604020202020204" pitchFamily="34" charset="0"/>
            </a:endParaRPr>
          </a:p>
          <a:p>
            <a:pPr marL="57150" indent="0" fontAlgn="auto">
              <a:spcAft>
                <a:spcPts val="0"/>
              </a:spcAft>
              <a:buClr>
                <a:schemeClr val="tx1"/>
              </a:buClr>
              <a:buNone/>
            </a:pPr>
            <a:endParaRPr lang="en-US" sz="2000" dirty="0">
              <a:solidFill>
                <a:srgbClr val="6C1B89"/>
              </a:solidFill>
              <a:cs typeface="Arial" panose="020B0604020202020204" pitchFamily="34" charset="0"/>
            </a:endParaRPr>
          </a:p>
          <a:p>
            <a:pPr marL="57150" indent="0" fontAlgn="auto">
              <a:spcAft>
                <a:spcPts val="0"/>
              </a:spcAft>
              <a:buClr>
                <a:schemeClr val="tx1"/>
              </a:buClr>
              <a:buNone/>
            </a:pPr>
            <a:endParaRPr lang="en-US" sz="1800" dirty="0">
              <a:solidFill>
                <a:srgbClr val="6C1B89"/>
              </a:solidFill>
            </a:endParaRPr>
          </a:p>
          <a:p>
            <a:pPr marL="57150" indent="0" fontAlgn="auto">
              <a:spcAft>
                <a:spcPts val="0"/>
              </a:spcAft>
              <a:buClr>
                <a:schemeClr val="tx1"/>
              </a:buClr>
              <a:buFont typeface="Arial" pitchFamily="34" charset="0"/>
              <a:buNone/>
            </a:pPr>
            <a:endParaRPr lang="en-US" sz="1800" dirty="0">
              <a:solidFill>
                <a:srgbClr val="6C1B89"/>
              </a:solidFill>
            </a:endParaRPr>
          </a:p>
        </p:txBody>
      </p:sp>
    </p:spTree>
    <p:custDataLst>
      <p:tags r:id="rId1"/>
    </p:custDataLst>
    <p:extLst>
      <p:ext uri="{BB962C8B-B14F-4D97-AF65-F5344CB8AC3E}">
        <p14:creationId xmlns:p14="http://schemas.microsoft.com/office/powerpoint/2010/main" val="2859933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52400"/>
            <a:ext cx="9124950" cy="1143000"/>
          </a:xfrm>
        </p:spPr>
        <p:txBody>
          <a:bodyPr>
            <a:noAutofit/>
          </a:bodyPr>
          <a:lstStyle/>
          <a:p>
            <a:r>
              <a:rPr lang="en-US" sz="4000" dirty="0" smtClean="0">
                <a:solidFill>
                  <a:schemeClr val="bg1"/>
                </a:solidFill>
              </a:rPr>
              <a:t>Key Information to </a:t>
            </a:r>
            <a:br>
              <a:rPr lang="en-US" sz="4000" dirty="0" smtClean="0">
                <a:solidFill>
                  <a:schemeClr val="bg1"/>
                </a:solidFill>
              </a:rPr>
            </a:br>
            <a:r>
              <a:rPr lang="en-US" sz="4000" dirty="0" smtClean="0">
                <a:solidFill>
                  <a:schemeClr val="bg1"/>
                </a:solidFill>
              </a:rPr>
              <a:t>Order Additional </a:t>
            </a:r>
            <a:r>
              <a:rPr lang="en-US" sz="4000" dirty="0">
                <a:solidFill>
                  <a:schemeClr val="bg1"/>
                </a:solidFill>
              </a:rPr>
              <a:t>Materials</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133</a:t>
            </a:fld>
            <a:endParaRPr lang="en-US" dirty="0"/>
          </a:p>
        </p:txBody>
      </p:sp>
      <p:sp>
        <p:nvSpPr>
          <p:cNvPr id="6" name="Content Placeholder 5"/>
          <p:cNvSpPr txBox="1">
            <a:spLocks/>
          </p:cNvSpPr>
          <p:nvPr/>
        </p:nvSpPr>
        <p:spPr>
          <a:xfrm>
            <a:off x="228600" y="1447800"/>
            <a:ext cx="8686800" cy="4648200"/>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chemeClr val="tx1"/>
              </a:buClr>
              <a:buFont typeface="Arial" pitchFamily="34" charset="0"/>
              <a:buNone/>
            </a:pPr>
            <a:r>
              <a:rPr lang="en-US" b="1" dirty="0" smtClean="0">
                <a:solidFill>
                  <a:prstClr val="black"/>
                </a:solidFill>
              </a:rPr>
              <a:t>Keep in mind when ordering additional material:</a:t>
            </a:r>
            <a:endParaRPr lang="en-US" sz="800" b="1" dirty="0" smtClean="0">
              <a:solidFill>
                <a:prstClr val="black"/>
              </a:solidFill>
            </a:endParaRPr>
          </a:p>
          <a:p>
            <a:pPr fontAlgn="auto">
              <a:spcAft>
                <a:spcPts val="0"/>
              </a:spcAft>
              <a:buClr>
                <a:schemeClr val="tx1"/>
              </a:buClr>
            </a:pPr>
            <a:r>
              <a:rPr lang="en-US" dirty="0" smtClean="0">
                <a:solidFill>
                  <a:prstClr val="black"/>
                </a:solidFill>
              </a:rPr>
              <a:t>Do not submit AOs prior to receiving the initial shipment of test materials</a:t>
            </a:r>
          </a:p>
          <a:p>
            <a:pPr lvl="1" fontAlgn="auto">
              <a:spcAft>
                <a:spcPts val="0"/>
              </a:spcAft>
              <a:buClr>
                <a:schemeClr val="tx1"/>
              </a:buClr>
            </a:pPr>
            <a:r>
              <a:rPr lang="en-US" dirty="0" smtClean="0">
                <a:solidFill>
                  <a:prstClr val="black"/>
                </a:solidFill>
              </a:rPr>
              <a:t>All test materials should be inventoried prior to placing an AO</a:t>
            </a:r>
          </a:p>
          <a:p>
            <a:pPr fontAlgn="auto">
              <a:spcAft>
                <a:spcPts val="0"/>
              </a:spcAft>
              <a:buClr>
                <a:schemeClr val="tx1"/>
              </a:buClr>
            </a:pPr>
            <a:r>
              <a:rPr lang="en-US" dirty="0" smtClean="0">
                <a:solidFill>
                  <a:prstClr val="black"/>
                </a:solidFill>
              </a:rPr>
              <a:t>Once an AO is approved, please allow 4-5 business days for shipment delivery</a:t>
            </a:r>
          </a:p>
          <a:p>
            <a:pPr fontAlgn="auto">
              <a:spcAft>
                <a:spcPts val="0"/>
              </a:spcAft>
              <a:buClr>
                <a:schemeClr val="tx1"/>
              </a:buClr>
            </a:pPr>
            <a:r>
              <a:rPr lang="en-US" dirty="0" smtClean="0">
                <a:solidFill>
                  <a:srgbClr val="6C1B89"/>
                </a:solidFill>
              </a:rPr>
              <a:t>Although ELA and math Test Booklets and Answer Documents will be shipped in packs </a:t>
            </a:r>
            <a:r>
              <a:rPr lang="en-US" dirty="0">
                <a:solidFill>
                  <a:srgbClr val="6C1B89"/>
                </a:solidFill>
              </a:rPr>
              <a:t>of </a:t>
            </a:r>
            <a:r>
              <a:rPr lang="en-US" dirty="0" smtClean="0">
                <a:solidFill>
                  <a:srgbClr val="6C1B89"/>
                </a:solidFill>
              </a:rPr>
              <a:t>5, they are ordered one-to-one. If materials are needed for 7 students, enter 7 and Pearson will calculate the number of packages to ship.</a:t>
            </a:r>
          </a:p>
          <a:p>
            <a:pPr fontAlgn="auto">
              <a:spcAft>
                <a:spcPts val="0"/>
              </a:spcAft>
              <a:buClr>
                <a:schemeClr val="tx1"/>
              </a:buClr>
            </a:pPr>
            <a:r>
              <a:rPr lang="en-US" dirty="0" smtClean="0">
                <a:solidFill>
                  <a:prstClr val="black"/>
                </a:solidFill>
              </a:rPr>
              <a:t>AOs are packaged by district and shipped to the district</a:t>
            </a:r>
          </a:p>
          <a:p>
            <a:pPr fontAlgn="auto">
              <a:spcAft>
                <a:spcPts val="0"/>
              </a:spcAft>
            </a:pPr>
            <a:endParaRPr lang="en-US" dirty="0">
              <a:solidFill>
                <a:prstClr val="black"/>
              </a:solidFill>
            </a:endParaRPr>
          </a:p>
        </p:txBody>
      </p:sp>
    </p:spTree>
    <p:custDataLst>
      <p:tags r:id="rId1"/>
    </p:custDataLst>
    <p:extLst>
      <p:ext uri="{BB962C8B-B14F-4D97-AF65-F5344CB8AC3E}">
        <p14:creationId xmlns:p14="http://schemas.microsoft.com/office/powerpoint/2010/main" val="1950720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52400"/>
            <a:ext cx="9124950" cy="1143000"/>
          </a:xfrm>
        </p:spPr>
        <p:txBody>
          <a:bodyPr>
            <a:noAutofit/>
          </a:bodyPr>
          <a:lstStyle/>
          <a:p>
            <a:r>
              <a:rPr lang="en-US" sz="4000" dirty="0" smtClean="0">
                <a:solidFill>
                  <a:schemeClr val="bg1"/>
                </a:solidFill>
              </a:rPr>
              <a:t>Key Information to </a:t>
            </a:r>
            <a:br>
              <a:rPr lang="en-US" sz="4000" dirty="0" smtClean="0">
                <a:solidFill>
                  <a:schemeClr val="bg1"/>
                </a:solidFill>
              </a:rPr>
            </a:br>
            <a:r>
              <a:rPr lang="en-US" sz="4000" dirty="0" smtClean="0">
                <a:solidFill>
                  <a:schemeClr val="bg1"/>
                </a:solidFill>
              </a:rPr>
              <a:t>Order Additional </a:t>
            </a:r>
            <a:r>
              <a:rPr lang="en-US" sz="4000" dirty="0">
                <a:solidFill>
                  <a:schemeClr val="bg1"/>
                </a:solidFill>
              </a:rPr>
              <a:t>Materials</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134</a:t>
            </a:fld>
            <a:endParaRPr lang="en-US" dirty="0"/>
          </a:p>
        </p:txBody>
      </p:sp>
      <p:sp>
        <p:nvSpPr>
          <p:cNvPr id="6" name="Content Placeholder 5"/>
          <p:cNvSpPr txBox="1">
            <a:spLocks/>
          </p:cNvSpPr>
          <p:nvPr/>
        </p:nvSpPr>
        <p:spPr>
          <a:xfrm>
            <a:off x="457200" y="1645920"/>
            <a:ext cx="8229600" cy="4648200"/>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chemeClr val="tx1"/>
              </a:buClr>
              <a:buNone/>
            </a:pPr>
            <a:r>
              <a:rPr lang="en-US" b="1" dirty="0">
                <a:solidFill>
                  <a:prstClr val="black"/>
                </a:solidFill>
              </a:rPr>
              <a:t>Keep in mind when ordering additional material:</a:t>
            </a:r>
            <a:endParaRPr lang="en-US" sz="800" b="1" dirty="0">
              <a:solidFill>
                <a:prstClr val="black"/>
              </a:solidFill>
            </a:endParaRPr>
          </a:p>
          <a:p>
            <a:pPr>
              <a:buClrTx/>
            </a:pPr>
            <a:r>
              <a:rPr lang="en-US" dirty="0">
                <a:solidFill>
                  <a:srgbClr val="000000"/>
                </a:solidFill>
              </a:rPr>
              <a:t>Ancillary materials for return shipping are </a:t>
            </a:r>
            <a:r>
              <a:rPr lang="en-US" b="1" dirty="0">
                <a:solidFill>
                  <a:srgbClr val="000000"/>
                </a:solidFill>
              </a:rPr>
              <a:t>not</a:t>
            </a:r>
            <a:r>
              <a:rPr lang="en-US" dirty="0">
                <a:solidFill>
                  <a:srgbClr val="000000"/>
                </a:solidFill>
              </a:rPr>
              <a:t> automatically </a:t>
            </a:r>
            <a:r>
              <a:rPr lang="en-US" dirty="0" smtClean="0">
                <a:solidFill>
                  <a:srgbClr val="000000"/>
                </a:solidFill>
              </a:rPr>
              <a:t>included in the AO</a:t>
            </a:r>
            <a:endParaRPr lang="en-US" dirty="0">
              <a:solidFill>
                <a:srgbClr val="000000"/>
              </a:solidFill>
            </a:endParaRPr>
          </a:p>
          <a:p>
            <a:pPr lvl="1">
              <a:buClrTx/>
            </a:pPr>
            <a:r>
              <a:rPr lang="en-US" dirty="0">
                <a:solidFill>
                  <a:srgbClr val="000000"/>
                </a:solidFill>
              </a:rPr>
              <a:t>Shipping labels</a:t>
            </a:r>
          </a:p>
          <a:p>
            <a:pPr lvl="1">
              <a:buClrTx/>
            </a:pPr>
            <a:r>
              <a:rPr lang="en-US" dirty="0">
                <a:solidFill>
                  <a:srgbClr val="000000"/>
                </a:solidFill>
              </a:rPr>
              <a:t>Mathematics tools and Reference Sheet</a:t>
            </a:r>
          </a:p>
          <a:p>
            <a:pPr lvl="1">
              <a:buClrTx/>
            </a:pPr>
            <a:r>
              <a:rPr lang="en-US" dirty="0">
                <a:solidFill>
                  <a:srgbClr val="000000"/>
                </a:solidFill>
              </a:rPr>
              <a:t>Header sheets</a:t>
            </a:r>
          </a:p>
          <a:p>
            <a:pPr>
              <a:buClrTx/>
            </a:pPr>
            <a:r>
              <a:rPr lang="en-US" dirty="0">
                <a:solidFill>
                  <a:srgbClr val="000000"/>
                </a:solidFill>
              </a:rPr>
              <a:t>Account for the need of these additional materials when </a:t>
            </a:r>
            <a:r>
              <a:rPr lang="en-US" dirty="0" smtClean="0">
                <a:solidFill>
                  <a:srgbClr val="000000"/>
                </a:solidFill>
              </a:rPr>
              <a:t>an AO is placed</a:t>
            </a:r>
          </a:p>
          <a:p>
            <a:pPr lvl="1">
              <a:buClrTx/>
            </a:pPr>
            <a:r>
              <a:rPr lang="en-US" dirty="0" smtClean="0">
                <a:solidFill>
                  <a:srgbClr val="7030A0"/>
                </a:solidFill>
              </a:rPr>
              <a:t>Pearson will call if they see these materials are needed</a:t>
            </a:r>
            <a:r>
              <a:rPr lang="en-US" dirty="0" smtClean="0">
                <a:solidFill>
                  <a:srgbClr val="000000"/>
                </a:solidFill>
              </a:rPr>
              <a:t> </a:t>
            </a:r>
          </a:p>
          <a:p>
            <a:pPr>
              <a:buClrTx/>
            </a:pPr>
            <a:r>
              <a:rPr lang="en-US" dirty="0" smtClean="0">
                <a:solidFill>
                  <a:srgbClr val="000000"/>
                </a:solidFill>
              </a:rPr>
              <a:t>Check for return labels and header sheets prior to the end of the testing window as these will not have expedited shipping </a:t>
            </a:r>
            <a:endParaRPr lang="en-US" dirty="0">
              <a:solidFill>
                <a:srgbClr val="000000"/>
              </a:solidFill>
            </a:endParaRPr>
          </a:p>
          <a:p>
            <a:pPr marL="0" indent="0" fontAlgn="auto">
              <a:spcAft>
                <a:spcPts val="0"/>
              </a:spcAft>
              <a:buNone/>
            </a:pPr>
            <a:endParaRPr lang="en-US" dirty="0">
              <a:solidFill>
                <a:prstClr val="black"/>
              </a:solidFill>
            </a:endParaRPr>
          </a:p>
        </p:txBody>
      </p:sp>
    </p:spTree>
    <p:custDataLst>
      <p:tags r:id="rId1"/>
    </p:custDataLst>
    <p:extLst>
      <p:ext uri="{BB962C8B-B14F-4D97-AF65-F5344CB8AC3E}">
        <p14:creationId xmlns:p14="http://schemas.microsoft.com/office/powerpoint/2010/main" val="2880292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743200"/>
            <a:ext cx="9144000" cy="1828800"/>
          </a:xfrm>
        </p:spPr>
        <p:txBody>
          <a:bodyPr>
            <a:noAutofit/>
          </a:bodyPr>
          <a:lstStyle/>
          <a:p>
            <a:r>
              <a:rPr lang="en-US" b="1" dirty="0" smtClean="0"/>
              <a:t>Before Testing Checklists</a:t>
            </a:r>
            <a:endParaRPr lang="en-US" b="1"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135</a:t>
            </a:fld>
            <a:endParaRPr lang="en-US" dirty="0">
              <a:solidFill>
                <a:prstClr val="black">
                  <a:tint val="75000"/>
                </a:prstClr>
              </a:solidFill>
            </a:endParaRPr>
          </a:p>
        </p:txBody>
      </p:sp>
    </p:spTree>
    <p:extLst>
      <p:ext uri="{BB962C8B-B14F-4D97-AF65-F5344CB8AC3E}">
        <p14:creationId xmlns:p14="http://schemas.microsoft.com/office/powerpoint/2010/main" val="184803517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645920"/>
            <a:ext cx="8763000" cy="5075555"/>
          </a:xfrm>
        </p:spPr>
        <p:txBody>
          <a:bodyPr>
            <a:normAutofit fontScale="70000" lnSpcReduction="20000"/>
          </a:bodyPr>
          <a:lstStyle/>
          <a:p>
            <a:pPr marL="339725" indent="-339725">
              <a:lnSpc>
                <a:spcPct val="120000"/>
              </a:lnSpc>
              <a:spcBef>
                <a:spcPts val="200"/>
              </a:spcBef>
              <a:spcAft>
                <a:spcPts val="200"/>
              </a:spcAft>
              <a:buSzPct val="100000"/>
              <a:buFont typeface="Wingdings" panose="05000000000000000000" pitchFamily="2" charset="2"/>
              <a:buChar char="q"/>
              <a:defRPr/>
            </a:pPr>
            <a:r>
              <a:rPr lang="en-US" dirty="0">
                <a:solidFill>
                  <a:prstClr val="black"/>
                </a:solidFill>
              </a:rPr>
              <a:t>Read the </a:t>
            </a:r>
            <a:r>
              <a:rPr lang="en-US" dirty="0" smtClean="0">
                <a:solidFill>
                  <a:prstClr val="black"/>
                </a:solidFill>
              </a:rPr>
              <a:t>CO </a:t>
            </a:r>
            <a:r>
              <a:rPr lang="en-US" dirty="0" smtClean="0"/>
              <a:t>Procedures </a:t>
            </a:r>
            <a:r>
              <a:rPr lang="en-US" dirty="0"/>
              <a:t>Manual </a:t>
            </a:r>
            <a:r>
              <a:rPr lang="en-US" dirty="0" smtClean="0">
                <a:solidFill>
                  <a:prstClr val="black"/>
                </a:solidFill>
              </a:rPr>
              <a:t>to </a:t>
            </a:r>
            <a:r>
              <a:rPr lang="en-US" dirty="0">
                <a:solidFill>
                  <a:prstClr val="black"/>
                </a:solidFill>
              </a:rPr>
              <a:t>prepare for Test Coordinator </a:t>
            </a:r>
            <a:r>
              <a:rPr lang="en-US" dirty="0" smtClean="0">
                <a:solidFill>
                  <a:prstClr val="black"/>
                </a:solidFill>
              </a:rPr>
              <a:t>responsibilities</a:t>
            </a:r>
            <a:endParaRPr lang="en-US" dirty="0">
              <a:solidFill>
                <a:prstClr val="black"/>
              </a:solidFill>
            </a:endParaRPr>
          </a:p>
          <a:p>
            <a:pPr>
              <a:lnSpc>
                <a:spcPct val="120000"/>
              </a:lnSpc>
              <a:buFont typeface="Wingdings" panose="05000000000000000000" pitchFamily="2" charset="2"/>
              <a:buChar char="q"/>
            </a:pPr>
            <a:r>
              <a:rPr lang="en-US" dirty="0">
                <a:solidFill>
                  <a:prstClr val="black"/>
                </a:solidFill>
              </a:rPr>
              <a:t>Notify students and parents about the district/school spring assessment </a:t>
            </a:r>
            <a:r>
              <a:rPr lang="en-US" dirty="0" smtClean="0">
                <a:solidFill>
                  <a:prstClr val="black"/>
                </a:solidFill>
              </a:rPr>
              <a:t>dates if not previously communicated</a:t>
            </a:r>
            <a:endParaRPr lang="en-US" dirty="0"/>
          </a:p>
          <a:p>
            <a:pPr lvl="0">
              <a:lnSpc>
                <a:spcPct val="120000"/>
              </a:lnSpc>
              <a:buFont typeface="Wingdings" panose="05000000000000000000" pitchFamily="2" charset="2"/>
              <a:buChar char="q"/>
            </a:pPr>
            <a:r>
              <a:rPr lang="en-US" dirty="0" smtClean="0"/>
              <a:t>Create </a:t>
            </a:r>
            <a:r>
              <a:rPr lang="en-US" dirty="0"/>
              <a:t>a list of students who require accommodations and accessibility features that must be identified in advance (e.g., large print, braille, </a:t>
            </a:r>
            <a:r>
              <a:rPr lang="en-US" dirty="0" smtClean="0"/>
              <a:t>auditory presentation</a:t>
            </a:r>
            <a:r>
              <a:rPr lang="en-US" dirty="0"/>
              <a:t>, text-to-speech, Spanish accommodations, color contrast</a:t>
            </a:r>
            <a:r>
              <a:rPr lang="en-US" dirty="0" smtClean="0"/>
              <a:t>)</a:t>
            </a:r>
            <a:endParaRPr lang="en-US" dirty="0"/>
          </a:p>
          <a:p>
            <a:pPr lvl="0">
              <a:lnSpc>
                <a:spcPct val="120000"/>
              </a:lnSpc>
              <a:buFont typeface="Wingdings" panose="05000000000000000000" pitchFamily="2" charset="2"/>
              <a:buChar char="q"/>
            </a:pPr>
            <a:r>
              <a:rPr lang="en-US" dirty="0"/>
              <a:t>Submit any Unique Accommodation Requests by </a:t>
            </a:r>
            <a:r>
              <a:rPr lang="en-US" b="1" dirty="0"/>
              <a:t>December </a:t>
            </a:r>
            <a:r>
              <a:rPr lang="en-US" b="1" dirty="0" smtClean="0"/>
              <a:t>15</a:t>
            </a:r>
            <a:endParaRPr lang="en-US" b="1" dirty="0"/>
          </a:p>
          <a:p>
            <a:pPr lvl="0">
              <a:lnSpc>
                <a:spcPct val="120000"/>
              </a:lnSpc>
              <a:buFont typeface="Wingdings" panose="05000000000000000000" pitchFamily="2" charset="2"/>
              <a:buChar char="q"/>
            </a:pPr>
            <a:r>
              <a:rPr lang="en-US" dirty="0" smtClean="0"/>
              <a:t>DACS update/create </a:t>
            </a:r>
            <a:r>
              <a:rPr lang="en-US" dirty="0"/>
              <a:t>PearsonAccess</a:t>
            </a:r>
            <a:r>
              <a:rPr lang="en-US" baseline="30000" dirty="0"/>
              <a:t>next</a:t>
            </a:r>
            <a:r>
              <a:rPr lang="en-US" dirty="0"/>
              <a:t> </a:t>
            </a:r>
            <a:r>
              <a:rPr lang="en-US" dirty="0" smtClean="0"/>
              <a:t> and training center SAC </a:t>
            </a:r>
            <a:r>
              <a:rPr lang="en-US" dirty="0"/>
              <a:t>accounts for </a:t>
            </a:r>
            <a:r>
              <a:rPr lang="en-US" dirty="0" smtClean="0"/>
              <a:t>ELA/math</a:t>
            </a:r>
            <a:r>
              <a:rPr lang="en-US" dirty="0"/>
              <a:t>, </a:t>
            </a:r>
            <a:r>
              <a:rPr lang="en-US" dirty="0" smtClean="0"/>
              <a:t>science/social </a:t>
            </a:r>
            <a:r>
              <a:rPr lang="en-US" dirty="0"/>
              <a:t>studies, and CSLA </a:t>
            </a:r>
            <a:r>
              <a:rPr lang="en-US" dirty="0" smtClean="0"/>
              <a:t>administrations.  This can be done through any administration</a:t>
            </a:r>
            <a:endParaRPr lang="en-US" dirty="0"/>
          </a:p>
          <a:p>
            <a:pPr lvl="0">
              <a:lnSpc>
                <a:spcPct val="120000"/>
              </a:lnSpc>
              <a:buFont typeface="Wingdings" panose="05000000000000000000" pitchFamily="2" charset="2"/>
              <a:buChar char="q"/>
            </a:pPr>
            <a:r>
              <a:rPr lang="en-US" dirty="0"/>
              <a:t>Establish a </a:t>
            </a:r>
            <a:r>
              <a:rPr lang="en-US" dirty="0" smtClean="0"/>
              <a:t>district testing schedule</a:t>
            </a:r>
            <a:endParaRPr lang="en-US" dirty="0"/>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136</a:t>
            </a:fld>
            <a:endParaRPr lang="en-US" dirty="0"/>
          </a:p>
        </p:txBody>
      </p:sp>
      <p:sp>
        <p:nvSpPr>
          <p:cNvPr id="9" name="Rectangle 24"/>
          <p:cNvSpPr txBox="1">
            <a:spLocks noChangeArrowheads="1"/>
          </p:cNvSpPr>
          <p:nvPr/>
        </p:nvSpPr>
        <p:spPr>
          <a:xfrm>
            <a:off x="0" y="76200"/>
            <a:ext cx="9144000" cy="1219200"/>
          </a:xfrm>
          <a:prstGeom prst="rect">
            <a:avLst/>
          </a:prstGeom>
        </p:spPr>
        <p:txBody>
          <a:bodyPr lIns="89879" tIns="44940" rIns="89879" bIns="44940" anchor="ctr"/>
          <a:lstStyle>
            <a:lvl1pPr marL="168524" indent="0" algn="l" defTabSz="914400" rtl="0" eaLnBrk="1" latinLnBrk="0" hangingPunct="1">
              <a:spcBef>
                <a:spcPct val="0"/>
              </a:spcBef>
              <a:buNone/>
              <a:defRPr sz="2800" kern="1200">
                <a:solidFill>
                  <a:schemeClr val="tx1"/>
                </a:solidFill>
                <a:latin typeface="+mj-lt"/>
                <a:ea typeface="+mj-ea"/>
                <a:cs typeface="+mj-cs"/>
              </a:defRPr>
            </a:lvl1pPr>
          </a:lstStyle>
          <a:p>
            <a:pPr algn="ctr"/>
            <a:r>
              <a:rPr lang="en-US" altLang="en-US" sz="4000" dirty="0" smtClean="0">
                <a:solidFill>
                  <a:schemeClr val="bg1"/>
                </a:solidFill>
              </a:rPr>
              <a:t>November </a:t>
            </a:r>
            <a:r>
              <a:rPr lang="en-US" sz="4000" dirty="0">
                <a:solidFill>
                  <a:schemeClr val="bg1"/>
                </a:solidFill>
              </a:rPr>
              <a:t>–</a:t>
            </a:r>
            <a:r>
              <a:rPr lang="en-US" altLang="en-US" sz="4000" dirty="0" smtClean="0">
                <a:solidFill>
                  <a:schemeClr val="bg1"/>
                </a:solidFill>
              </a:rPr>
              <a:t> December</a:t>
            </a:r>
            <a:endParaRPr lang="en-US" sz="4000" dirty="0">
              <a:solidFill>
                <a:schemeClr val="bg1"/>
              </a:solidFill>
            </a:endParaRPr>
          </a:p>
        </p:txBody>
      </p:sp>
    </p:spTree>
    <p:custDataLst>
      <p:tags r:id="rId1"/>
    </p:custDataLst>
    <p:extLst>
      <p:ext uri="{BB962C8B-B14F-4D97-AF65-F5344CB8AC3E}">
        <p14:creationId xmlns:p14="http://schemas.microsoft.com/office/powerpoint/2010/main" val="171322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645920"/>
            <a:ext cx="8763000" cy="5075555"/>
          </a:xfrm>
        </p:spPr>
        <p:txBody>
          <a:bodyPr>
            <a:normAutofit/>
          </a:bodyPr>
          <a:lstStyle/>
          <a:p>
            <a:pPr marL="341313" lvl="0" indent="-341313">
              <a:buFont typeface="Wingdings" panose="05000000000000000000" pitchFamily="2" charset="2"/>
              <a:buChar char="q"/>
            </a:pPr>
            <a:r>
              <a:rPr lang="en-US" sz="2400" dirty="0" smtClean="0">
                <a:solidFill>
                  <a:srgbClr val="000000"/>
                </a:solidFill>
              </a:rPr>
              <a:t>Confirm all school organizations are in PAnext for the district</a:t>
            </a:r>
          </a:p>
          <a:p>
            <a:pPr lvl="1">
              <a:buFont typeface="Wingdings" panose="05000000000000000000" pitchFamily="2" charset="2"/>
              <a:buChar char="q"/>
            </a:pPr>
            <a:r>
              <a:rPr lang="en-US" sz="2400" dirty="0" smtClean="0">
                <a:solidFill>
                  <a:srgbClr val="000000"/>
                </a:solidFill>
              </a:rPr>
              <a:t>Verify </a:t>
            </a:r>
            <a:r>
              <a:rPr lang="en-US" sz="2400" dirty="0">
                <a:solidFill>
                  <a:srgbClr val="000000"/>
                </a:solidFill>
              </a:rPr>
              <a:t>shipping </a:t>
            </a:r>
            <a:r>
              <a:rPr lang="en-US" sz="2400" dirty="0" smtClean="0">
                <a:solidFill>
                  <a:srgbClr val="000000"/>
                </a:solidFill>
              </a:rPr>
              <a:t>address</a:t>
            </a:r>
            <a:endParaRPr lang="en-US" sz="2400" dirty="0">
              <a:solidFill>
                <a:srgbClr val="000000"/>
              </a:solidFill>
            </a:endParaRPr>
          </a:p>
          <a:p>
            <a:pPr marL="341313" lvl="0" indent="-341313">
              <a:buFont typeface="Wingdings" panose="05000000000000000000" pitchFamily="2" charset="2"/>
              <a:buChar char="q"/>
            </a:pPr>
            <a:r>
              <a:rPr lang="en-US" sz="2400" dirty="0" smtClean="0">
                <a:solidFill>
                  <a:srgbClr val="000000"/>
                </a:solidFill>
              </a:rPr>
              <a:t>Verify </a:t>
            </a:r>
            <a:r>
              <a:rPr lang="en-US" sz="2400" dirty="0">
                <a:solidFill>
                  <a:srgbClr val="000000"/>
                </a:solidFill>
              </a:rPr>
              <a:t>and update student enrollment information in </a:t>
            </a:r>
            <a:r>
              <a:rPr lang="en-US" sz="2400" dirty="0" smtClean="0">
                <a:solidFill>
                  <a:srgbClr val="000000"/>
                </a:solidFill>
              </a:rPr>
              <a:t>Data </a:t>
            </a:r>
            <a:r>
              <a:rPr lang="en-US" sz="2400" dirty="0">
                <a:solidFill>
                  <a:srgbClr val="000000"/>
                </a:solidFill>
              </a:rPr>
              <a:t>Pipeline before </a:t>
            </a:r>
            <a:r>
              <a:rPr lang="en-US" sz="2400" dirty="0" smtClean="0">
                <a:solidFill>
                  <a:srgbClr val="000000"/>
                </a:solidFill>
              </a:rPr>
              <a:t>close of business on December 16, 2016. </a:t>
            </a:r>
          </a:p>
          <a:p>
            <a:pPr marL="741363" lvl="1" indent="-341313">
              <a:buFont typeface="Wingdings" panose="05000000000000000000" pitchFamily="2" charset="2"/>
              <a:buChar char="q"/>
            </a:pPr>
            <a:r>
              <a:rPr lang="en-US" sz="2000" dirty="0" smtClean="0">
                <a:solidFill>
                  <a:srgbClr val="000000"/>
                </a:solidFill>
              </a:rPr>
              <a:t>Extracts </a:t>
            </a:r>
            <a:r>
              <a:rPr lang="en-US" sz="2000" dirty="0">
                <a:solidFill>
                  <a:srgbClr val="000000"/>
                </a:solidFill>
              </a:rPr>
              <a:t>are generated from data in the </a:t>
            </a:r>
            <a:r>
              <a:rPr lang="en-US" sz="2000" u="sng" dirty="0">
                <a:solidFill>
                  <a:srgbClr val="000000"/>
                </a:solidFill>
              </a:rPr>
              <a:t>untagged</a:t>
            </a:r>
            <a:r>
              <a:rPr lang="en-US" sz="2000" dirty="0">
                <a:solidFill>
                  <a:srgbClr val="000000"/>
                </a:solidFill>
              </a:rPr>
              <a:t> (tag=null) Student Interchange Student Demographic and School Association </a:t>
            </a:r>
            <a:r>
              <a:rPr lang="en-US" sz="2000" dirty="0" smtClean="0">
                <a:solidFill>
                  <a:srgbClr val="000000"/>
                </a:solidFill>
              </a:rPr>
              <a:t>files</a:t>
            </a:r>
          </a:p>
          <a:p>
            <a:pPr marL="741363" lvl="1" indent="-341313">
              <a:buFont typeface="Wingdings" panose="05000000000000000000" pitchFamily="2" charset="2"/>
              <a:buChar char="q"/>
            </a:pPr>
            <a:r>
              <a:rPr lang="en-US" sz="2000" dirty="0" smtClean="0"/>
              <a:t>Extracts generated from October Count file if untagged data is unavailable</a:t>
            </a:r>
          </a:p>
          <a:p>
            <a:pPr marL="741363" lvl="1" indent="-341313">
              <a:buFont typeface="Wingdings" panose="05000000000000000000" pitchFamily="2" charset="2"/>
              <a:buChar char="q"/>
            </a:pPr>
            <a:endParaRPr lang="en-US" sz="2000" dirty="0">
              <a:solidFill>
                <a:srgbClr val="000000"/>
              </a:solidFill>
            </a:endParaRPr>
          </a:p>
          <a:p>
            <a:pPr marL="0" indent="0">
              <a:buNone/>
            </a:pPr>
            <a:endParaRPr lang="en-US" sz="2400" dirty="0" smtClean="0">
              <a:solidFill>
                <a:srgbClr val="000000"/>
              </a:solidFill>
            </a:endParaRPr>
          </a:p>
          <a:p>
            <a:pPr marL="0" indent="0">
              <a:buNone/>
            </a:pPr>
            <a:endParaRPr lang="en-US" sz="2400" dirty="0">
              <a:solidFill>
                <a:srgbClr val="000000"/>
              </a:solidFill>
            </a:endParaRPr>
          </a:p>
          <a:p>
            <a:pPr marL="0" indent="0">
              <a:buNone/>
            </a:pPr>
            <a:endParaRPr lang="en-US" sz="2400" dirty="0" smtClean="0">
              <a:solidFill>
                <a:srgbClr val="000000"/>
              </a:solidFill>
            </a:endParaRPr>
          </a:p>
          <a:p>
            <a:pPr marL="0" indent="0">
              <a:buNone/>
            </a:pPr>
            <a:r>
              <a:rPr lang="en-US" sz="2400" dirty="0" smtClean="0">
                <a:solidFill>
                  <a:srgbClr val="000000"/>
                </a:solidFill>
              </a:rPr>
              <a:t>Note</a:t>
            </a:r>
            <a:r>
              <a:rPr lang="en-US" sz="2400" dirty="0">
                <a:solidFill>
                  <a:srgbClr val="000000"/>
                </a:solidFill>
              </a:rPr>
              <a:t>: A</a:t>
            </a:r>
            <a:r>
              <a:rPr lang="en-US" sz="2400" dirty="0" smtClean="0">
                <a:solidFill>
                  <a:srgbClr val="000000"/>
                </a:solidFill>
              </a:rPr>
              <a:t> </a:t>
            </a:r>
            <a:r>
              <a:rPr lang="en-US" sz="2400" dirty="0">
                <a:solidFill>
                  <a:srgbClr val="000000"/>
                </a:solidFill>
              </a:rPr>
              <a:t>homeschool organization </a:t>
            </a:r>
            <a:r>
              <a:rPr lang="en-US" sz="2400" dirty="0" smtClean="0">
                <a:solidFill>
                  <a:srgbClr val="000000"/>
                </a:solidFill>
              </a:rPr>
              <a:t>was created for </a:t>
            </a:r>
            <a:r>
              <a:rPr lang="en-US" sz="2400" dirty="0">
                <a:solidFill>
                  <a:srgbClr val="000000"/>
                </a:solidFill>
              </a:rPr>
              <a:t>each district</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137</a:t>
            </a:fld>
            <a:endParaRPr lang="en-US" dirty="0"/>
          </a:p>
        </p:txBody>
      </p:sp>
      <p:sp>
        <p:nvSpPr>
          <p:cNvPr id="9" name="Rectangle 24"/>
          <p:cNvSpPr txBox="1">
            <a:spLocks noChangeArrowheads="1"/>
          </p:cNvSpPr>
          <p:nvPr/>
        </p:nvSpPr>
        <p:spPr>
          <a:xfrm>
            <a:off x="0" y="76200"/>
            <a:ext cx="9144000" cy="1219200"/>
          </a:xfrm>
          <a:prstGeom prst="rect">
            <a:avLst/>
          </a:prstGeom>
        </p:spPr>
        <p:txBody>
          <a:bodyPr lIns="89879" tIns="44940" rIns="89879" bIns="44940" anchor="ctr"/>
          <a:lstStyle>
            <a:lvl1pPr marL="168524" indent="0" algn="l" defTabSz="914400" rtl="0" eaLnBrk="1" latinLnBrk="0" hangingPunct="1">
              <a:spcBef>
                <a:spcPct val="0"/>
              </a:spcBef>
              <a:buNone/>
              <a:defRPr sz="2800" kern="1200">
                <a:solidFill>
                  <a:schemeClr val="tx1"/>
                </a:solidFill>
                <a:latin typeface="+mj-lt"/>
                <a:ea typeface="+mj-ea"/>
                <a:cs typeface="+mj-cs"/>
              </a:defRPr>
            </a:lvl1pPr>
          </a:lstStyle>
          <a:p>
            <a:pPr algn="ctr"/>
            <a:r>
              <a:rPr lang="en-US" altLang="en-US" sz="4000" dirty="0" smtClean="0">
                <a:solidFill>
                  <a:schemeClr val="bg1"/>
                </a:solidFill>
              </a:rPr>
              <a:t>November </a:t>
            </a:r>
            <a:r>
              <a:rPr lang="en-US" sz="4000" dirty="0">
                <a:solidFill>
                  <a:schemeClr val="bg1"/>
                </a:solidFill>
              </a:rPr>
              <a:t>–</a:t>
            </a:r>
            <a:r>
              <a:rPr lang="en-US" altLang="en-US" sz="4000" dirty="0" smtClean="0">
                <a:solidFill>
                  <a:schemeClr val="bg1"/>
                </a:solidFill>
              </a:rPr>
              <a:t> December</a:t>
            </a:r>
            <a:endParaRPr lang="en-US" sz="4000" dirty="0">
              <a:solidFill>
                <a:schemeClr val="bg1"/>
              </a:solidFill>
            </a:endParaRPr>
          </a:p>
        </p:txBody>
      </p:sp>
    </p:spTree>
    <p:custDataLst>
      <p:tags r:id="rId1"/>
    </p:custDataLst>
    <p:extLst>
      <p:ext uri="{BB962C8B-B14F-4D97-AF65-F5344CB8AC3E}">
        <p14:creationId xmlns:p14="http://schemas.microsoft.com/office/powerpoint/2010/main" val="2812100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228600" y="1645920"/>
            <a:ext cx="8763000" cy="5075555"/>
          </a:xfrm>
        </p:spPr>
        <p:txBody>
          <a:bodyPr>
            <a:noAutofit/>
          </a:bodyPr>
          <a:lstStyle/>
          <a:p>
            <a:pPr lvl="0">
              <a:buFont typeface="Wingdings" panose="05000000000000000000" pitchFamily="2" charset="2"/>
              <a:buChar char="q"/>
            </a:pPr>
            <a:r>
              <a:rPr lang="en-US" sz="2000" dirty="0"/>
              <a:t>Confirm student registration in </a:t>
            </a:r>
            <a:r>
              <a:rPr lang="en-US" sz="2000" dirty="0" smtClean="0"/>
              <a:t>PAnext </a:t>
            </a:r>
            <a:r>
              <a:rPr lang="en-US" sz="2000" dirty="0"/>
              <a:t>against current district </a:t>
            </a:r>
            <a:r>
              <a:rPr lang="en-US" sz="2000" dirty="0" smtClean="0"/>
              <a:t>enrollment (SR/PNP info at </a:t>
            </a:r>
            <a:r>
              <a:rPr lang="en-US" sz="2000" dirty="0" smtClean="0">
                <a:hlinkClick r:id="rId4"/>
              </a:rPr>
              <a:t>http</a:t>
            </a:r>
            <a:r>
              <a:rPr lang="en-US" sz="2000" dirty="0">
                <a:hlinkClick r:id="rId4"/>
              </a:rPr>
              <a:t>://</a:t>
            </a:r>
            <a:r>
              <a:rPr lang="en-US" sz="2000" dirty="0" smtClean="0">
                <a:hlinkClick r:id="rId4"/>
              </a:rPr>
              <a:t>www.cde.state.co.us/assessment</a:t>
            </a:r>
            <a:r>
              <a:rPr lang="en-US" sz="2000" dirty="0" smtClean="0"/>
              <a:t>)</a:t>
            </a:r>
            <a:endParaRPr lang="en-US" sz="2000" dirty="0"/>
          </a:p>
          <a:p>
            <a:pPr marL="857250" lvl="1" indent="-457200">
              <a:spcBef>
                <a:spcPts val="200"/>
              </a:spcBef>
              <a:spcAft>
                <a:spcPts val="200"/>
              </a:spcAft>
              <a:buSzPct val="125000"/>
              <a:buFont typeface="Wingdings" panose="05000000000000000000" pitchFamily="2" charset="2"/>
              <a:buChar char="q"/>
              <a:defRPr/>
            </a:pPr>
            <a:r>
              <a:rPr lang="en-US" sz="1800" dirty="0" smtClean="0"/>
              <a:t>View </a:t>
            </a:r>
            <a:r>
              <a:rPr lang="en-US" sz="1800" dirty="0"/>
              <a:t>applicable training modules at </a:t>
            </a:r>
            <a:r>
              <a:rPr lang="en-US" sz="1800" dirty="0">
                <a:solidFill>
                  <a:srgbClr val="513D75"/>
                </a:solidFill>
                <a:hlinkClick r:id="rId5"/>
              </a:rPr>
              <a:t>https://parcc.pearson.com/training-modules</a:t>
            </a:r>
            <a:r>
              <a:rPr lang="en-US" sz="1800" dirty="0" smtClean="0">
                <a:solidFill>
                  <a:srgbClr val="513D75"/>
                </a:solidFill>
                <a:hlinkClick r:id="rId5"/>
              </a:rPr>
              <a:t>/</a:t>
            </a:r>
            <a:r>
              <a:rPr lang="en-US" sz="1800" dirty="0" smtClean="0">
                <a:solidFill>
                  <a:srgbClr val="513D75"/>
                </a:solidFill>
              </a:rPr>
              <a:t> </a:t>
            </a:r>
          </a:p>
          <a:p>
            <a:pPr marL="857250" lvl="1" indent="-457200">
              <a:spcBef>
                <a:spcPts val="200"/>
              </a:spcBef>
              <a:spcAft>
                <a:spcPts val="200"/>
              </a:spcAft>
              <a:buSzPct val="125000"/>
              <a:buFont typeface="Wingdings" panose="05000000000000000000" pitchFamily="2" charset="2"/>
              <a:buChar char="q"/>
              <a:defRPr/>
            </a:pPr>
            <a:r>
              <a:rPr lang="en-US" sz="1800" dirty="0"/>
              <a:t>Delete withdrawn students</a:t>
            </a:r>
          </a:p>
          <a:p>
            <a:pPr marL="857250" lvl="1" indent="-457200">
              <a:spcBef>
                <a:spcPts val="200"/>
              </a:spcBef>
              <a:spcAft>
                <a:spcPts val="200"/>
              </a:spcAft>
              <a:buSzPct val="125000"/>
              <a:buFont typeface="Wingdings" panose="05000000000000000000" pitchFamily="2" charset="2"/>
              <a:buChar char="q"/>
              <a:defRPr/>
            </a:pPr>
            <a:r>
              <a:rPr lang="en-US" sz="1800" dirty="0" smtClean="0"/>
              <a:t>Register new students or use Work Requests to transfer</a:t>
            </a:r>
            <a:endParaRPr lang="en-US" sz="1800" dirty="0"/>
          </a:p>
          <a:p>
            <a:pPr marL="857250" lvl="1" indent="-457200">
              <a:spcBef>
                <a:spcPts val="200"/>
              </a:spcBef>
              <a:spcAft>
                <a:spcPts val="200"/>
              </a:spcAft>
              <a:buSzPct val="125000"/>
              <a:buFont typeface="Wingdings" panose="05000000000000000000" pitchFamily="2" charset="2"/>
              <a:buChar char="q"/>
              <a:defRPr/>
            </a:pPr>
            <a:r>
              <a:rPr lang="en-US" sz="1800" dirty="0" smtClean="0"/>
              <a:t>Delete </a:t>
            </a:r>
            <a:r>
              <a:rPr lang="en-US" sz="1800" dirty="0"/>
              <a:t>incorrect test assignments (e.g., math grades 7-9) and add the correct </a:t>
            </a:r>
            <a:r>
              <a:rPr lang="en-US" sz="1800" dirty="0" smtClean="0"/>
              <a:t>assignment</a:t>
            </a:r>
          </a:p>
          <a:p>
            <a:pPr lvl="2">
              <a:buFont typeface="Wingdings" panose="05000000000000000000" pitchFamily="2" charset="2"/>
              <a:buChar char="q"/>
            </a:pPr>
            <a:r>
              <a:rPr lang="en-US" sz="1800" dirty="0" smtClean="0"/>
              <a:t>Students must have only one math record and an ELA or CSLA record</a:t>
            </a:r>
          </a:p>
          <a:p>
            <a:pPr lvl="0">
              <a:buFont typeface="Wingdings" panose="05000000000000000000" pitchFamily="2" charset="2"/>
              <a:buChar char="q"/>
            </a:pPr>
            <a:r>
              <a:rPr lang="en-US" sz="2000" dirty="0" smtClean="0"/>
              <a:t>Add </a:t>
            </a:r>
            <a:r>
              <a:rPr lang="en-US" sz="2000" dirty="0"/>
              <a:t>accommodations and accessibility features </a:t>
            </a:r>
            <a:r>
              <a:rPr lang="en-US" sz="2000" dirty="0" smtClean="0"/>
              <a:t>that require physical test materials (e.g., large print, scripts)</a:t>
            </a:r>
          </a:p>
          <a:p>
            <a:pPr lvl="1">
              <a:buFont typeface="Wingdings" panose="05000000000000000000" pitchFamily="2" charset="2"/>
              <a:buChar char="q"/>
            </a:pPr>
            <a:r>
              <a:rPr lang="en-US" sz="1800" dirty="0" smtClean="0"/>
              <a:t>Must </a:t>
            </a:r>
            <a:r>
              <a:rPr lang="en-US" sz="1800" dirty="0"/>
              <a:t>be identified in advance based on information collected from November – </a:t>
            </a:r>
            <a:r>
              <a:rPr lang="en-US" sz="1800" dirty="0" smtClean="0"/>
              <a:t>December</a:t>
            </a:r>
            <a:endParaRPr lang="en-US" sz="1800" dirty="0"/>
          </a:p>
          <a:p>
            <a:pPr>
              <a:buFont typeface="Wingdings" panose="05000000000000000000" pitchFamily="2" charset="2"/>
              <a:buChar char="q"/>
            </a:pPr>
            <a:r>
              <a:rPr lang="en-US" sz="2000" dirty="0" smtClean="0"/>
              <a:t>Registration information </a:t>
            </a:r>
            <a:r>
              <a:rPr lang="en-US" sz="2000" dirty="0"/>
              <a:t>is used to automatically generate PBT labels and initial materials </a:t>
            </a:r>
            <a:r>
              <a:rPr lang="en-US" sz="2000" dirty="0" smtClean="0"/>
              <a:t>shipment</a:t>
            </a:r>
            <a:endParaRPr lang="en-US" sz="2000" dirty="0"/>
          </a:p>
          <a:p>
            <a:pPr lvl="1">
              <a:buFont typeface="Wingdings" panose="05000000000000000000" pitchFamily="2" charset="2"/>
              <a:buChar char="q"/>
            </a:pPr>
            <a:r>
              <a:rPr lang="en-US" sz="1800" dirty="0"/>
              <a:t>If Class is included for PBT, then labels will be sorted by </a:t>
            </a:r>
            <a:r>
              <a:rPr lang="en-US" sz="1800" dirty="0" smtClean="0"/>
              <a:t>Class</a:t>
            </a:r>
            <a:endParaRPr lang="en-US" sz="1800" dirty="0"/>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138</a:t>
            </a:fld>
            <a:endParaRPr lang="en-US" dirty="0"/>
          </a:p>
        </p:txBody>
      </p:sp>
      <p:sp>
        <p:nvSpPr>
          <p:cNvPr id="9" name="Rectangle 24"/>
          <p:cNvSpPr txBox="1">
            <a:spLocks noChangeArrowheads="1"/>
          </p:cNvSpPr>
          <p:nvPr/>
        </p:nvSpPr>
        <p:spPr>
          <a:xfrm>
            <a:off x="0" y="76200"/>
            <a:ext cx="9144000" cy="1219200"/>
          </a:xfrm>
          <a:prstGeom prst="rect">
            <a:avLst/>
          </a:prstGeom>
        </p:spPr>
        <p:txBody>
          <a:bodyPr lIns="89879" tIns="44940" rIns="89879" bIns="44940" anchor="ctr"/>
          <a:lstStyle>
            <a:lvl1pPr marL="168524" indent="0" algn="l" defTabSz="914400" rtl="0" eaLnBrk="1" latinLnBrk="0" hangingPunct="1">
              <a:spcBef>
                <a:spcPct val="0"/>
              </a:spcBef>
              <a:buNone/>
              <a:defRPr sz="2800" kern="1200">
                <a:solidFill>
                  <a:schemeClr val="tx1"/>
                </a:solidFill>
                <a:latin typeface="+mj-lt"/>
                <a:ea typeface="+mj-ea"/>
                <a:cs typeface="+mj-cs"/>
              </a:defRPr>
            </a:lvl1pPr>
          </a:lstStyle>
          <a:p>
            <a:pPr algn="ctr"/>
            <a:r>
              <a:rPr lang="en-US" altLang="en-US" sz="4000" dirty="0" smtClean="0">
                <a:solidFill>
                  <a:schemeClr val="bg1"/>
                </a:solidFill>
              </a:rPr>
              <a:t>January </a:t>
            </a:r>
            <a:r>
              <a:rPr lang="en-US" altLang="en-US" sz="4000" dirty="0">
                <a:solidFill>
                  <a:schemeClr val="bg1"/>
                </a:solidFill>
              </a:rPr>
              <a:t>9</a:t>
            </a:r>
            <a:r>
              <a:rPr lang="en-US" altLang="en-US" sz="4000" dirty="0" smtClean="0">
                <a:solidFill>
                  <a:schemeClr val="bg1"/>
                </a:solidFill>
              </a:rPr>
              <a:t> </a:t>
            </a:r>
            <a:r>
              <a:rPr lang="en-US" sz="4000" dirty="0">
                <a:solidFill>
                  <a:schemeClr val="bg1"/>
                </a:solidFill>
              </a:rPr>
              <a:t>–</a:t>
            </a:r>
            <a:r>
              <a:rPr lang="en-US" altLang="en-US" sz="4000" dirty="0" smtClean="0">
                <a:solidFill>
                  <a:schemeClr val="bg1"/>
                </a:solidFill>
              </a:rPr>
              <a:t> 27</a:t>
            </a:r>
            <a:endParaRPr lang="en-US" sz="4000" dirty="0">
              <a:solidFill>
                <a:schemeClr val="bg1"/>
              </a:solidFill>
            </a:endParaRPr>
          </a:p>
        </p:txBody>
      </p:sp>
    </p:spTree>
    <p:custDataLst>
      <p:tags r:id="rId1"/>
    </p:custDataLst>
    <p:extLst>
      <p:ext uri="{BB962C8B-B14F-4D97-AF65-F5344CB8AC3E}">
        <p14:creationId xmlns:p14="http://schemas.microsoft.com/office/powerpoint/2010/main" val="1039490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3"/>
          <p:cNvSpPr txBox="1">
            <a:spLocks noChangeArrowheads="1"/>
          </p:cNvSpPr>
          <p:nvPr/>
        </p:nvSpPr>
        <p:spPr>
          <a:xfrm>
            <a:off x="381000" y="1701114"/>
            <a:ext cx="8534400" cy="465523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200"/>
              </a:spcBef>
              <a:spcAft>
                <a:spcPts val="200"/>
              </a:spcAft>
              <a:buClr>
                <a:srgbClr val="8F23B3"/>
              </a:buClr>
              <a:buSzPct val="100000"/>
              <a:buNone/>
              <a:defRPr/>
            </a:pPr>
            <a:r>
              <a:rPr lang="en-US" sz="2400" b="1" dirty="0">
                <a:solidFill>
                  <a:prstClr val="black"/>
                </a:solidFill>
              </a:rPr>
              <a:t>Prepare for Test </a:t>
            </a:r>
            <a:r>
              <a:rPr lang="en-US" sz="2400" b="1" dirty="0" smtClean="0">
                <a:solidFill>
                  <a:prstClr val="black"/>
                </a:solidFill>
              </a:rPr>
              <a:t>Administration</a:t>
            </a:r>
            <a:endParaRPr lang="en-US" sz="2400" dirty="0">
              <a:solidFill>
                <a:prstClr val="black"/>
              </a:solidFill>
            </a:endParaRPr>
          </a:p>
          <a:p>
            <a:pPr marL="457200" indent="-457200" eaLnBrk="1" hangingPunct="1">
              <a:spcBef>
                <a:spcPts val="200"/>
              </a:spcBef>
              <a:spcAft>
                <a:spcPts val="200"/>
              </a:spcAft>
              <a:buSzPct val="125000"/>
              <a:buFont typeface="Wingdings" panose="05000000000000000000" pitchFamily="2" charset="2"/>
              <a:buChar char="q"/>
              <a:defRPr/>
            </a:pPr>
            <a:r>
              <a:rPr lang="en-US" sz="2000" dirty="0">
                <a:solidFill>
                  <a:prstClr val="black"/>
                </a:solidFill>
              </a:rPr>
              <a:t>Prepare </a:t>
            </a:r>
            <a:r>
              <a:rPr lang="en-US" sz="2000" dirty="0" smtClean="0">
                <a:solidFill>
                  <a:prstClr val="black"/>
                </a:solidFill>
              </a:rPr>
              <a:t>Test Administrators to </a:t>
            </a:r>
            <a:r>
              <a:rPr lang="en-US" sz="2000" dirty="0">
                <a:solidFill>
                  <a:prstClr val="black"/>
                </a:solidFill>
              </a:rPr>
              <a:t>administer accommodated tests, if </a:t>
            </a:r>
            <a:r>
              <a:rPr lang="en-US" sz="2000" dirty="0" smtClean="0">
                <a:solidFill>
                  <a:prstClr val="black"/>
                </a:solidFill>
              </a:rPr>
              <a:t>necessary</a:t>
            </a:r>
            <a:endParaRPr lang="en-US" sz="2000" dirty="0">
              <a:solidFill>
                <a:prstClr val="black"/>
              </a:solidFill>
            </a:endParaRPr>
          </a:p>
          <a:p>
            <a:pPr marL="857250" lvl="1" indent="-457200" eaLnBrk="1" hangingPunct="1">
              <a:spcBef>
                <a:spcPts val="200"/>
              </a:spcBef>
              <a:spcAft>
                <a:spcPts val="200"/>
              </a:spcAft>
              <a:buSzPct val="125000"/>
              <a:buFont typeface="Wingdings" panose="05000000000000000000" pitchFamily="2" charset="2"/>
              <a:buChar char="q"/>
              <a:defRPr/>
            </a:pPr>
            <a:r>
              <a:rPr lang="en-US" sz="2000" dirty="0" smtClean="0">
                <a:solidFill>
                  <a:srgbClr val="6C1B89"/>
                </a:solidFill>
              </a:rPr>
              <a:t>PBT ELA - audio </a:t>
            </a:r>
            <a:r>
              <a:rPr lang="en-US" sz="2000" dirty="0">
                <a:solidFill>
                  <a:srgbClr val="6C1B89"/>
                </a:solidFill>
              </a:rPr>
              <a:t>guidelines that must be used by Human Readers for </a:t>
            </a:r>
            <a:r>
              <a:rPr lang="en-US" sz="2000" dirty="0" smtClean="0">
                <a:solidFill>
                  <a:srgbClr val="6C1B89"/>
                </a:solidFill>
              </a:rPr>
              <a:t>ELA</a:t>
            </a:r>
          </a:p>
          <a:p>
            <a:pPr marL="857250" lvl="1" indent="-457200" eaLnBrk="1" hangingPunct="1">
              <a:spcBef>
                <a:spcPts val="200"/>
              </a:spcBef>
              <a:spcAft>
                <a:spcPts val="200"/>
              </a:spcAft>
              <a:buSzPct val="125000"/>
              <a:buFont typeface="Wingdings" panose="05000000000000000000" pitchFamily="2" charset="2"/>
              <a:buChar char="q"/>
              <a:defRPr/>
            </a:pPr>
            <a:r>
              <a:rPr lang="en-US" sz="2000" dirty="0" smtClean="0"/>
              <a:t>PBT Math, S/SS  have </a:t>
            </a:r>
            <a:r>
              <a:rPr lang="en-US" sz="2000" dirty="0"/>
              <a:t>scripts </a:t>
            </a:r>
            <a:r>
              <a:rPr lang="en-US" sz="2000" dirty="0" smtClean="0"/>
              <a:t>that </a:t>
            </a:r>
            <a:r>
              <a:rPr lang="en-US" sz="2000" b="1" dirty="0" smtClean="0"/>
              <a:t>must</a:t>
            </a:r>
            <a:r>
              <a:rPr lang="en-US" sz="2000" dirty="0" smtClean="0"/>
              <a:t> be used</a:t>
            </a:r>
            <a:endParaRPr lang="en-US" sz="2000" dirty="0"/>
          </a:p>
          <a:p>
            <a:pPr marL="457200" indent="-457200" eaLnBrk="1" hangingPunct="1">
              <a:spcBef>
                <a:spcPts val="200"/>
              </a:spcBef>
              <a:spcAft>
                <a:spcPts val="200"/>
              </a:spcAft>
              <a:buSzPct val="125000"/>
              <a:buFont typeface="Wingdings" panose="05000000000000000000" pitchFamily="2" charset="2"/>
              <a:buChar char="q"/>
              <a:defRPr/>
            </a:pPr>
            <a:r>
              <a:rPr lang="en-US" sz="2000" dirty="0">
                <a:solidFill>
                  <a:prstClr val="black"/>
                </a:solidFill>
              </a:rPr>
              <a:t>Schedule </a:t>
            </a:r>
            <a:r>
              <a:rPr lang="en-US" sz="2000" dirty="0">
                <a:solidFill>
                  <a:srgbClr val="6C1B89"/>
                </a:solidFill>
              </a:rPr>
              <a:t>practice tests</a:t>
            </a:r>
            <a:r>
              <a:rPr lang="en-US" sz="2000" dirty="0">
                <a:solidFill>
                  <a:prstClr val="black"/>
                </a:solidFill>
              </a:rPr>
              <a:t>/</a:t>
            </a:r>
            <a:r>
              <a:rPr lang="en-US" sz="2000" dirty="0">
                <a:solidFill>
                  <a:schemeClr val="accent3">
                    <a:lumMod val="75000"/>
                  </a:schemeClr>
                </a:solidFill>
              </a:rPr>
              <a:t>ePATs</a:t>
            </a:r>
            <a:r>
              <a:rPr lang="en-US" sz="2000" dirty="0">
                <a:solidFill>
                  <a:prstClr val="black"/>
                </a:solidFill>
              </a:rPr>
              <a:t> and student </a:t>
            </a:r>
            <a:r>
              <a:rPr lang="en-US" sz="2000" dirty="0" smtClean="0">
                <a:solidFill>
                  <a:prstClr val="black"/>
                </a:solidFill>
              </a:rPr>
              <a:t>tutorials</a:t>
            </a:r>
            <a:r>
              <a:rPr lang="en-US" sz="2000" dirty="0">
                <a:solidFill>
                  <a:prstClr val="black"/>
                </a:solidFill>
              </a:rPr>
              <a:t> </a:t>
            </a:r>
            <a:r>
              <a:rPr lang="en-US" sz="2000" dirty="0" smtClean="0">
                <a:solidFill>
                  <a:prstClr val="black"/>
                </a:solidFill>
              </a:rPr>
              <a:t>(recommended</a:t>
            </a:r>
            <a:r>
              <a:rPr lang="en-US" sz="2000" dirty="0">
                <a:solidFill>
                  <a:prstClr val="black"/>
                </a:solidFill>
              </a:rPr>
              <a:t>)</a:t>
            </a:r>
          </a:p>
          <a:p>
            <a:pPr marL="457200" indent="-457200" eaLnBrk="1" hangingPunct="1">
              <a:spcBef>
                <a:spcPts val="200"/>
              </a:spcBef>
              <a:spcAft>
                <a:spcPts val="200"/>
              </a:spcAft>
              <a:buSzPct val="125000"/>
              <a:buFont typeface="Wingdings" panose="05000000000000000000" pitchFamily="2" charset="2"/>
              <a:buChar char="q"/>
              <a:defRPr/>
            </a:pPr>
            <a:r>
              <a:rPr lang="en-US" sz="2000" dirty="0">
                <a:solidFill>
                  <a:prstClr val="black"/>
                </a:solidFill>
              </a:rPr>
              <a:t>Develop </a:t>
            </a:r>
            <a:r>
              <a:rPr lang="en-US" sz="2000" dirty="0" smtClean="0">
                <a:solidFill>
                  <a:prstClr val="black"/>
                </a:solidFill>
              </a:rPr>
              <a:t>district plans:</a:t>
            </a:r>
          </a:p>
          <a:p>
            <a:pPr marL="857250" lvl="1" indent="-457200" eaLnBrk="1" hangingPunct="1">
              <a:spcBef>
                <a:spcPts val="200"/>
              </a:spcBef>
              <a:spcAft>
                <a:spcPts val="200"/>
              </a:spcAft>
              <a:buSzPct val="125000"/>
              <a:buFont typeface="Wingdings" panose="05000000000000000000" pitchFamily="2" charset="2"/>
              <a:buChar char="q"/>
              <a:defRPr/>
            </a:pPr>
            <a:r>
              <a:rPr lang="en-US" sz="2000" dirty="0">
                <a:solidFill>
                  <a:prstClr val="black"/>
                </a:solidFill>
              </a:rPr>
              <a:t>S</a:t>
            </a:r>
            <a:r>
              <a:rPr lang="en-US" sz="2000" dirty="0" smtClean="0">
                <a:solidFill>
                  <a:prstClr val="black"/>
                </a:solidFill>
              </a:rPr>
              <a:t>ecurity</a:t>
            </a:r>
            <a:endParaRPr lang="en-US" sz="2000" dirty="0">
              <a:solidFill>
                <a:prstClr val="black"/>
              </a:solidFill>
            </a:endParaRPr>
          </a:p>
          <a:p>
            <a:pPr marL="857250" lvl="1" indent="-457200" eaLnBrk="1" hangingPunct="1">
              <a:spcBef>
                <a:spcPts val="200"/>
              </a:spcBef>
              <a:spcAft>
                <a:spcPts val="200"/>
              </a:spcAft>
              <a:buSzPct val="125000"/>
              <a:buFont typeface="Wingdings" panose="05000000000000000000" pitchFamily="2" charset="2"/>
              <a:buChar char="q"/>
              <a:defRPr/>
            </a:pPr>
            <a:r>
              <a:rPr lang="en-US" sz="2000" dirty="0" smtClean="0">
                <a:solidFill>
                  <a:prstClr val="black"/>
                </a:solidFill>
              </a:rPr>
              <a:t>Logistics</a:t>
            </a:r>
            <a:endParaRPr lang="en-US" sz="2000" dirty="0">
              <a:solidFill>
                <a:prstClr val="black"/>
              </a:solidFill>
            </a:endParaRPr>
          </a:p>
          <a:p>
            <a:pPr marL="857250" lvl="1" indent="-457200" eaLnBrk="1" hangingPunct="1">
              <a:spcBef>
                <a:spcPts val="200"/>
              </a:spcBef>
              <a:spcAft>
                <a:spcPts val="200"/>
              </a:spcAft>
              <a:buSzPct val="125000"/>
              <a:buFont typeface="Wingdings" panose="05000000000000000000" pitchFamily="2" charset="2"/>
              <a:buChar char="q"/>
              <a:defRPr/>
            </a:pPr>
            <a:r>
              <a:rPr lang="en-US" sz="2000" dirty="0" smtClean="0">
                <a:solidFill>
                  <a:prstClr val="black"/>
                </a:solidFill>
              </a:rPr>
              <a:t>Training</a:t>
            </a:r>
            <a:endParaRPr lang="en-US" sz="2000" dirty="0">
              <a:solidFill>
                <a:prstClr val="black"/>
              </a:solidFill>
            </a:endParaRPr>
          </a:p>
          <a:p>
            <a:pPr marL="457200" indent="-457200" eaLnBrk="1" hangingPunct="1">
              <a:spcBef>
                <a:spcPts val="200"/>
              </a:spcBef>
              <a:spcAft>
                <a:spcPts val="200"/>
              </a:spcAft>
              <a:buSzPct val="125000"/>
              <a:buFont typeface="Wingdings" panose="05000000000000000000" pitchFamily="2" charset="2"/>
              <a:buChar char="q"/>
              <a:defRPr/>
            </a:pPr>
            <a:r>
              <a:rPr lang="en-US" sz="2000" dirty="0">
                <a:solidFill>
                  <a:prstClr val="black"/>
                </a:solidFill>
              </a:rPr>
              <a:t>Meet with and train Technology </a:t>
            </a:r>
            <a:r>
              <a:rPr lang="en-US" sz="2000" dirty="0" smtClean="0">
                <a:solidFill>
                  <a:prstClr val="black"/>
                </a:solidFill>
              </a:rPr>
              <a:t>Coordinators</a:t>
            </a:r>
            <a:endParaRPr lang="en-US" sz="2000" dirty="0">
              <a:solidFill>
                <a:prstClr val="black"/>
              </a:solidFill>
            </a:endParaRPr>
          </a:p>
          <a:p>
            <a:pPr marL="857250" lvl="1" indent="-457200" eaLnBrk="1" hangingPunct="1">
              <a:spcBef>
                <a:spcPts val="200"/>
              </a:spcBef>
              <a:spcAft>
                <a:spcPts val="200"/>
              </a:spcAft>
              <a:buSzPct val="125000"/>
              <a:buFont typeface="Wingdings" panose="05000000000000000000" pitchFamily="2" charset="2"/>
              <a:buChar char="q"/>
              <a:defRPr/>
            </a:pPr>
            <a:r>
              <a:rPr lang="en-US" sz="2000" dirty="0">
                <a:solidFill>
                  <a:prstClr val="black"/>
                </a:solidFill>
              </a:rPr>
              <a:t>Ensure DTC attends CDE technology </a:t>
            </a:r>
            <a:r>
              <a:rPr lang="en-US" sz="2000" dirty="0" smtClean="0">
                <a:solidFill>
                  <a:prstClr val="black"/>
                </a:solidFill>
              </a:rPr>
              <a:t>webinars</a:t>
            </a:r>
            <a:endParaRPr lang="en-US" sz="2000" dirty="0">
              <a:solidFill>
                <a:prstClr val="black"/>
              </a:solidFill>
            </a:endParaRPr>
          </a:p>
          <a:p>
            <a:pPr marL="857250" lvl="1" indent="-457200" eaLnBrk="1" hangingPunct="1">
              <a:spcBef>
                <a:spcPts val="200"/>
              </a:spcBef>
              <a:spcAft>
                <a:spcPts val="200"/>
              </a:spcAft>
              <a:buSzPct val="125000"/>
              <a:buFont typeface="Wingdings" panose="05000000000000000000" pitchFamily="2" charset="2"/>
              <a:buChar char="q"/>
              <a:defRPr/>
            </a:pPr>
            <a:r>
              <a:rPr lang="en-US" sz="2000" dirty="0">
                <a:solidFill>
                  <a:prstClr val="black"/>
                </a:solidFill>
              </a:rPr>
              <a:t>Complete technology </a:t>
            </a:r>
            <a:r>
              <a:rPr lang="en-US" sz="2000" dirty="0" smtClean="0">
                <a:solidFill>
                  <a:prstClr val="black"/>
                </a:solidFill>
              </a:rPr>
              <a:t>setup</a:t>
            </a:r>
            <a:endParaRPr lang="en-US" sz="2000" dirty="0">
              <a:solidFill>
                <a:prstClr val="black"/>
              </a:solidFill>
            </a:endParaRPr>
          </a:p>
          <a:p>
            <a:pPr marL="457200" indent="-457200" eaLnBrk="1" hangingPunct="1">
              <a:spcBef>
                <a:spcPts val="200"/>
              </a:spcBef>
              <a:spcAft>
                <a:spcPts val="200"/>
              </a:spcAft>
              <a:buSzPct val="125000"/>
              <a:buFont typeface="Wingdings" panose="05000000000000000000" pitchFamily="2" charset="2"/>
              <a:buChar char="q"/>
              <a:defRPr/>
            </a:pPr>
            <a:r>
              <a:rPr lang="en-US" sz="2000" dirty="0">
                <a:solidFill>
                  <a:prstClr val="black"/>
                </a:solidFill>
              </a:rPr>
              <a:t>Conduct an Infrastructure </a:t>
            </a:r>
            <a:r>
              <a:rPr lang="en-US" sz="2000" dirty="0" smtClean="0">
                <a:solidFill>
                  <a:prstClr val="black"/>
                </a:solidFill>
              </a:rPr>
              <a:t>Trial using CO CMAS Site Readiness administration</a:t>
            </a:r>
            <a:endParaRPr lang="en-US" sz="2400" dirty="0">
              <a:solidFill>
                <a:prstClr val="black"/>
              </a:solidFill>
            </a:endParaRPr>
          </a:p>
          <a:p>
            <a:pPr marL="400050" lvl="1" indent="0" eaLnBrk="1" hangingPunct="1">
              <a:spcBef>
                <a:spcPts val="200"/>
              </a:spcBef>
              <a:spcAft>
                <a:spcPts val="200"/>
              </a:spcAft>
              <a:buClr>
                <a:srgbClr val="8F23B3"/>
              </a:buClr>
              <a:buSzPct val="100000"/>
              <a:buFont typeface="Arial" charset="0"/>
              <a:buNone/>
              <a:defRPr/>
            </a:pPr>
            <a:endParaRPr lang="en-US" sz="2000" dirty="0" smtClean="0">
              <a:solidFill>
                <a:prstClr val="black"/>
              </a:solidFill>
            </a:endParaRPr>
          </a:p>
        </p:txBody>
      </p:sp>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marL="168275" algn="ctr" eaLnBrk="1" hangingPunct="1"/>
            <a:r>
              <a:rPr lang="en-US" altLang="en-US" sz="4000" dirty="0" smtClean="0">
                <a:latin typeface="Curlz MT" pitchFamily="82" charset="0"/>
                <a:ea typeface="ＭＳ Ｐゴシック" pitchFamily="34" charset="-128"/>
              </a:rPr>
              <a:t/>
            </a:r>
            <a:br>
              <a:rPr lang="en-US" altLang="en-US" sz="4000" dirty="0" smtClean="0">
                <a:latin typeface="Curlz MT" pitchFamily="82" charset="0"/>
                <a:ea typeface="ＭＳ Ｐゴシック" pitchFamily="34" charset="-128"/>
              </a:rPr>
            </a:br>
            <a:r>
              <a:rPr lang="en-US" altLang="en-US" sz="4000" dirty="0" smtClean="0">
                <a:latin typeface="Curlz MT" pitchFamily="82" charset="0"/>
                <a:ea typeface="ＭＳ Ｐゴシック" pitchFamily="34" charset="-128"/>
              </a:rPr>
              <a:t/>
            </a:r>
            <a:br>
              <a:rPr lang="en-US" altLang="en-US" sz="4000" dirty="0" smtClean="0">
                <a:latin typeface="Curlz MT" pitchFamily="82" charset="0"/>
                <a:ea typeface="ＭＳ Ｐゴシック" pitchFamily="34" charset="-128"/>
              </a:rPr>
            </a:br>
            <a:endParaRPr lang="en-US" altLang="en-US" sz="3500" b="1" dirty="0" smtClean="0">
              <a:solidFill>
                <a:srgbClr val="0099CC"/>
              </a:solidFill>
              <a:latin typeface="Footlight MT Light" pitchFamily="18" charset="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139</a:t>
            </a:fld>
            <a:endParaRPr lang="en-US" dirty="0"/>
          </a:p>
        </p:txBody>
      </p:sp>
      <p:sp>
        <p:nvSpPr>
          <p:cNvPr id="6" name="Title 1"/>
          <p:cNvSpPr txBox="1">
            <a:spLocks/>
          </p:cNvSpPr>
          <p:nvPr/>
        </p:nvSpPr>
        <p:spPr>
          <a:xfrm>
            <a:off x="0" y="76200"/>
            <a:ext cx="9144000" cy="1219200"/>
          </a:xfrm>
          <a:prstGeom prst="rect">
            <a:avLst/>
          </a:prstGeom>
        </p:spPr>
        <p:txBody>
          <a:bodyPr lIns="89879" tIns="44940" rIns="89879" bIns="44940"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altLang="en-US" sz="4000" dirty="0">
                <a:solidFill>
                  <a:schemeClr val="bg1"/>
                </a:solidFill>
              </a:rPr>
              <a:t>Selected Tasks </a:t>
            </a:r>
            <a:r>
              <a:rPr lang="en-US" altLang="en-US" sz="4000" dirty="0" smtClean="0">
                <a:solidFill>
                  <a:schemeClr val="bg1"/>
                </a:solidFill>
              </a:rPr>
              <a:t>to Complete</a:t>
            </a:r>
            <a:br>
              <a:rPr lang="en-US" altLang="en-US" sz="4000" dirty="0" smtClean="0">
                <a:solidFill>
                  <a:schemeClr val="bg1"/>
                </a:solidFill>
              </a:rPr>
            </a:br>
            <a:r>
              <a:rPr lang="en-US" altLang="en-US" sz="4000" dirty="0" smtClean="0">
                <a:solidFill>
                  <a:schemeClr val="bg1"/>
                </a:solidFill>
              </a:rPr>
              <a:t>Before </a:t>
            </a:r>
            <a:r>
              <a:rPr lang="en-US" altLang="en-US" sz="4000" dirty="0">
                <a:solidFill>
                  <a:schemeClr val="bg1"/>
                </a:solidFill>
              </a:rPr>
              <a:t>Testing</a:t>
            </a:r>
            <a:endParaRPr lang="en-US" sz="4000" dirty="0">
              <a:solidFill>
                <a:schemeClr val="bg1"/>
              </a:solidFill>
            </a:endParaRPr>
          </a:p>
        </p:txBody>
      </p:sp>
    </p:spTree>
    <p:custDataLst>
      <p:tags r:id="rId1"/>
    </p:custDataLst>
    <p:extLst>
      <p:ext uri="{BB962C8B-B14F-4D97-AF65-F5344CB8AC3E}">
        <p14:creationId xmlns:p14="http://schemas.microsoft.com/office/powerpoint/2010/main" val="2500428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solidFill>
              </a:rPr>
              <a:t>Syncplicity</a:t>
            </a: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New Syncplicity policy of not emailing links to files</a:t>
            </a:r>
          </a:p>
          <a:p>
            <a:pPr lvl="1"/>
            <a:r>
              <a:rPr lang="en-US" dirty="0"/>
              <a:t>Anyone with the link can open the linked </a:t>
            </a:r>
            <a:r>
              <a:rPr lang="en-US" dirty="0" smtClean="0"/>
              <a:t>file</a:t>
            </a:r>
            <a:endParaRPr lang="en-US" dirty="0"/>
          </a:p>
          <a:p>
            <a:r>
              <a:rPr lang="en-US" dirty="0" smtClean="0"/>
              <a:t>Instead, please email file path and include the file name: </a:t>
            </a:r>
          </a:p>
          <a:p>
            <a:endParaRPr lang="en-US" dirty="0" smtClean="0"/>
          </a:p>
          <a:p>
            <a:endParaRPr lang="en-US" dirty="0"/>
          </a:p>
          <a:p>
            <a:endParaRPr lang="en-US" dirty="0" smtClean="0"/>
          </a:p>
          <a:p>
            <a:endParaRPr lang="en-US" dirty="0"/>
          </a:p>
          <a:p>
            <a:endParaRPr lang="en-US" dirty="0" smtClean="0"/>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14</a:t>
            </a:fld>
            <a:endParaRPr lang="en-US"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3673639"/>
            <a:ext cx="6019800" cy="2748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62100" y="5867400"/>
            <a:ext cx="6019800" cy="4721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031657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3"/>
          <p:cNvSpPr txBox="1">
            <a:spLocks noChangeArrowheads="1"/>
          </p:cNvSpPr>
          <p:nvPr/>
        </p:nvSpPr>
        <p:spPr>
          <a:xfrm>
            <a:off x="381000" y="1701114"/>
            <a:ext cx="8763000" cy="518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q"/>
            </a:pPr>
            <a:r>
              <a:rPr lang="en-US" sz="2800" dirty="0" smtClean="0"/>
              <a:t>SACs update/create PAnext Test Administrator and Test Examiner user </a:t>
            </a:r>
            <a:r>
              <a:rPr lang="en-US" sz="2800" dirty="0"/>
              <a:t>accounts for </a:t>
            </a:r>
            <a:r>
              <a:rPr lang="en-US" sz="2800" dirty="0" smtClean="0"/>
              <a:t>ELA/math</a:t>
            </a:r>
            <a:r>
              <a:rPr lang="en-US" sz="2800" dirty="0"/>
              <a:t>, </a:t>
            </a:r>
            <a:r>
              <a:rPr lang="en-US" sz="2800" dirty="0" smtClean="0"/>
              <a:t>science/social </a:t>
            </a:r>
            <a:r>
              <a:rPr lang="en-US" sz="2800" dirty="0"/>
              <a:t>studies, </a:t>
            </a:r>
            <a:r>
              <a:rPr lang="en-US" sz="2800" dirty="0" smtClean="0"/>
              <a:t>and CoAlt administrations</a:t>
            </a:r>
            <a:endParaRPr lang="en-US" sz="2800" dirty="0"/>
          </a:p>
          <a:p>
            <a:pPr lvl="0">
              <a:buFont typeface="Wingdings" panose="05000000000000000000" pitchFamily="2" charset="2"/>
              <a:buChar char="q"/>
            </a:pPr>
            <a:r>
              <a:rPr lang="en-US" sz="2800" dirty="0" smtClean="0"/>
              <a:t>DACs ensure </a:t>
            </a:r>
            <a:r>
              <a:rPr lang="en-US" sz="2800" dirty="0"/>
              <a:t>all </a:t>
            </a:r>
            <a:r>
              <a:rPr lang="en-US" sz="2800" dirty="0" smtClean="0"/>
              <a:t>school and district personnel </a:t>
            </a:r>
            <a:r>
              <a:rPr lang="en-US" sz="2800" dirty="0"/>
              <a:t>involved in the spring administrations are </a:t>
            </a:r>
            <a:r>
              <a:rPr lang="en-US" sz="2800" dirty="0" smtClean="0"/>
              <a:t>trained</a:t>
            </a:r>
            <a:endParaRPr lang="en-US" sz="2800" dirty="0"/>
          </a:p>
          <a:p>
            <a:pPr lvl="1">
              <a:buFont typeface="Wingdings" panose="05000000000000000000" pitchFamily="2" charset="2"/>
              <a:buChar char="q"/>
            </a:pPr>
            <a:r>
              <a:rPr lang="en-US" sz="2400" dirty="0"/>
              <a:t>All personnel must sign a </a:t>
            </a:r>
            <a:r>
              <a:rPr lang="en-US" sz="2400" i="1" dirty="0" smtClean="0"/>
              <a:t>CO Security </a:t>
            </a:r>
            <a:r>
              <a:rPr lang="en-US" sz="2400" i="1" dirty="0"/>
              <a:t>Agreement </a:t>
            </a:r>
            <a:r>
              <a:rPr lang="en-US" sz="2400" dirty="0"/>
              <a:t>form</a:t>
            </a:r>
          </a:p>
          <a:p>
            <a:pPr lvl="1">
              <a:buFont typeface="Wingdings" panose="05000000000000000000" pitchFamily="2" charset="2"/>
              <a:buChar char="q"/>
            </a:pPr>
            <a:r>
              <a:rPr lang="en-US" sz="2400" dirty="0"/>
              <a:t>Send </a:t>
            </a:r>
            <a:r>
              <a:rPr lang="en-US" sz="2400" i="1" dirty="0"/>
              <a:t>Verification of District Training </a:t>
            </a:r>
            <a:r>
              <a:rPr lang="en-US" sz="2400" dirty="0"/>
              <a:t>to CDE through Syncplicity Assessment Forms folder</a:t>
            </a:r>
          </a:p>
          <a:p>
            <a:pPr marL="400050" lvl="1" indent="0" eaLnBrk="1" hangingPunct="1">
              <a:spcBef>
                <a:spcPts val="200"/>
              </a:spcBef>
              <a:spcAft>
                <a:spcPts val="200"/>
              </a:spcAft>
              <a:buClr>
                <a:srgbClr val="8F23B3"/>
              </a:buClr>
              <a:buSzPct val="100000"/>
              <a:buFont typeface="Arial" charset="0"/>
              <a:buNone/>
              <a:defRPr/>
            </a:pPr>
            <a:endParaRPr lang="en-US" sz="2000" dirty="0" smtClean="0">
              <a:solidFill>
                <a:prstClr val="black"/>
              </a:solidFill>
            </a:endParaRPr>
          </a:p>
        </p:txBody>
      </p:sp>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marL="168275" algn="ctr" eaLnBrk="1" hangingPunct="1"/>
            <a:r>
              <a:rPr lang="en-US" altLang="en-US" sz="4000" dirty="0" smtClean="0">
                <a:latin typeface="Curlz MT" pitchFamily="82" charset="0"/>
                <a:ea typeface="ＭＳ Ｐゴシック" pitchFamily="34" charset="-128"/>
              </a:rPr>
              <a:t/>
            </a:r>
            <a:br>
              <a:rPr lang="en-US" altLang="en-US" sz="4000" dirty="0" smtClean="0">
                <a:latin typeface="Curlz MT" pitchFamily="82" charset="0"/>
                <a:ea typeface="ＭＳ Ｐゴシック" pitchFamily="34" charset="-128"/>
              </a:rPr>
            </a:br>
            <a:r>
              <a:rPr lang="en-US" altLang="en-US" sz="4000" dirty="0" smtClean="0">
                <a:latin typeface="Curlz MT" pitchFamily="82" charset="0"/>
                <a:ea typeface="ＭＳ Ｐゴシック" pitchFamily="34" charset="-128"/>
              </a:rPr>
              <a:t/>
            </a:r>
            <a:br>
              <a:rPr lang="en-US" altLang="en-US" sz="4000" dirty="0" smtClean="0">
                <a:latin typeface="Curlz MT" pitchFamily="82" charset="0"/>
                <a:ea typeface="ＭＳ Ｐゴシック" pitchFamily="34" charset="-128"/>
              </a:rPr>
            </a:br>
            <a:endParaRPr lang="en-US" altLang="en-US" sz="3500" b="1" dirty="0" smtClean="0">
              <a:solidFill>
                <a:srgbClr val="0099CC"/>
              </a:solidFill>
              <a:latin typeface="Footlight MT Light" pitchFamily="18" charset="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140</a:t>
            </a:fld>
            <a:endParaRPr lang="en-US" dirty="0"/>
          </a:p>
        </p:txBody>
      </p:sp>
      <p:sp>
        <p:nvSpPr>
          <p:cNvPr id="6" name="Title 1"/>
          <p:cNvSpPr txBox="1">
            <a:spLocks/>
          </p:cNvSpPr>
          <p:nvPr/>
        </p:nvSpPr>
        <p:spPr>
          <a:xfrm>
            <a:off x="0" y="152400"/>
            <a:ext cx="9144000" cy="1219200"/>
          </a:xfrm>
          <a:prstGeom prst="rect">
            <a:avLst/>
          </a:prstGeom>
        </p:spPr>
        <p:txBody>
          <a:bodyPr lIns="89879" tIns="44940" rIns="89879" bIns="44940"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4000" dirty="0">
                <a:solidFill>
                  <a:schemeClr val="bg1"/>
                </a:solidFill>
              </a:rPr>
              <a:t>January </a:t>
            </a:r>
            <a:r>
              <a:rPr lang="en-US" sz="4000" dirty="0" smtClean="0">
                <a:solidFill>
                  <a:schemeClr val="bg1"/>
                </a:solidFill>
              </a:rPr>
              <a:t>27 – </a:t>
            </a:r>
            <a:r>
              <a:rPr lang="en-US" altLang="en-US" sz="4000" dirty="0" smtClean="0">
                <a:solidFill>
                  <a:schemeClr val="bg1"/>
                </a:solidFill>
              </a:rPr>
              <a:t>Before Testing</a:t>
            </a:r>
            <a:endParaRPr lang="en-US" sz="4000" dirty="0">
              <a:solidFill>
                <a:schemeClr val="bg1"/>
              </a:solidFill>
            </a:endParaRPr>
          </a:p>
        </p:txBody>
      </p:sp>
    </p:spTree>
    <p:custDataLst>
      <p:tags r:id="rId1"/>
    </p:custDataLst>
    <p:extLst>
      <p:ext uri="{BB962C8B-B14F-4D97-AF65-F5344CB8AC3E}">
        <p14:creationId xmlns:p14="http://schemas.microsoft.com/office/powerpoint/2010/main" val="1638869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3"/>
          <p:cNvSpPr txBox="1">
            <a:spLocks noChangeArrowheads="1"/>
          </p:cNvSpPr>
          <p:nvPr/>
        </p:nvSpPr>
        <p:spPr>
          <a:xfrm>
            <a:off x="381000" y="1485817"/>
            <a:ext cx="8678630" cy="465523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q"/>
            </a:pPr>
            <a:r>
              <a:rPr lang="en-US" sz="2800" dirty="0"/>
              <a:t>Confirm that all accommodations and accessibility features that must be identified in advance have been indicated in the SR/PNP</a:t>
            </a:r>
          </a:p>
          <a:p>
            <a:pPr lvl="0">
              <a:buFont typeface="Wingdings" panose="05000000000000000000" pitchFamily="2" charset="2"/>
              <a:buChar char="q"/>
            </a:pPr>
            <a:r>
              <a:rPr lang="en-US" sz="2800" dirty="0"/>
              <a:t>Create </a:t>
            </a:r>
            <a:r>
              <a:rPr lang="en-US" sz="2800" dirty="0" smtClean="0"/>
              <a:t>PAnext </a:t>
            </a:r>
            <a:r>
              <a:rPr lang="en-US" sz="2800" dirty="0"/>
              <a:t>t</a:t>
            </a:r>
            <a:r>
              <a:rPr lang="en-US" sz="2800" dirty="0" smtClean="0"/>
              <a:t>est sessions </a:t>
            </a:r>
            <a:r>
              <a:rPr lang="en-US" sz="2800" dirty="0"/>
              <a:t>for CBT</a:t>
            </a:r>
          </a:p>
          <a:p>
            <a:pPr lvl="0">
              <a:buFont typeface="Wingdings" panose="05000000000000000000" pitchFamily="2" charset="2"/>
              <a:buChar char="q"/>
            </a:pPr>
            <a:r>
              <a:rPr lang="en-US" sz="2800" dirty="0" smtClean="0"/>
              <a:t>Proctor </a:t>
            </a:r>
            <a:r>
              <a:rPr lang="en-US" sz="2800" dirty="0"/>
              <a:t>Cache </a:t>
            </a:r>
            <a:r>
              <a:rPr lang="en-US" sz="2800" dirty="0" smtClean="0"/>
              <a:t>test sessions </a:t>
            </a:r>
            <a:r>
              <a:rPr lang="en-US" sz="2800" dirty="0"/>
              <a:t>in PAnext </a:t>
            </a:r>
          </a:p>
          <a:p>
            <a:pPr marL="342900" lvl="1" indent="-342900">
              <a:buFont typeface="Wingdings" panose="05000000000000000000" pitchFamily="2" charset="2"/>
              <a:buChar char="q"/>
            </a:pPr>
            <a:r>
              <a:rPr lang="en-US" sz="2800" dirty="0"/>
              <a:t>“</a:t>
            </a:r>
            <a:r>
              <a:rPr lang="en-US" sz="2800" dirty="0" smtClean="0"/>
              <a:t>Prepare” test sessions </a:t>
            </a:r>
            <a:r>
              <a:rPr lang="en-US" sz="2800" dirty="0"/>
              <a:t>in </a:t>
            </a:r>
            <a:r>
              <a:rPr lang="en-US" sz="2800" dirty="0" smtClean="0"/>
              <a:t>PAnext</a:t>
            </a:r>
          </a:p>
          <a:p>
            <a:pPr marL="742950" lvl="2" indent="-342900">
              <a:buFont typeface="Wingdings" panose="05000000000000000000" pitchFamily="2" charset="2"/>
              <a:buChar char="q"/>
            </a:pPr>
            <a:r>
              <a:rPr lang="en-US" sz="2000" dirty="0" smtClean="0"/>
              <a:t>DO </a:t>
            </a:r>
            <a:r>
              <a:rPr lang="en-US" sz="2000" dirty="0"/>
              <a:t>NOT “Prepare” </a:t>
            </a:r>
            <a:r>
              <a:rPr lang="en-US" sz="2000" dirty="0" smtClean="0"/>
              <a:t>test </a:t>
            </a:r>
            <a:r>
              <a:rPr lang="en-US" sz="2000" dirty="0"/>
              <a:t>sessions until accommodations and accessibility features have been </a:t>
            </a:r>
            <a:r>
              <a:rPr lang="en-US" sz="2000" dirty="0" smtClean="0"/>
              <a:t>confirmed</a:t>
            </a:r>
            <a:endParaRPr lang="en-US" sz="2800" dirty="0"/>
          </a:p>
          <a:p>
            <a:pPr>
              <a:buFont typeface="Wingdings" panose="05000000000000000000" pitchFamily="2" charset="2"/>
              <a:buChar char="q"/>
            </a:pPr>
            <a:r>
              <a:rPr lang="en-US" sz="2800" dirty="0"/>
              <a:t>Prepare testing environments and testing devices</a:t>
            </a:r>
          </a:p>
          <a:p>
            <a:pPr lvl="0">
              <a:buFont typeface="Wingdings" panose="05000000000000000000" pitchFamily="2" charset="2"/>
              <a:buChar char="q"/>
            </a:pPr>
            <a:r>
              <a:rPr lang="en-US" sz="2800" dirty="0" smtClean="0"/>
              <a:t>DACs receive</a:t>
            </a:r>
            <a:r>
              <a:rPr lang="en-US" sz="2800" dirty="0"/>
              <a:t>, inventory, and secure testing materials</a:t>
            </a:r>
          </a:p>
        </p:txBody>
      </p:sp>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marL="168275" algn="ctr" eaLnBrk="1" hangingPunct="1"/>
            <a:r>
              <a:rPr lang="en-US" altLang="en-US" sz="4000" dirty="0" smtClean="0">
                <a:latin typeface="Curlz MT" pitchFamily="82" charset="0"/>
                <a:ea typeface="ＭＳ Ｐゴシック" pitchFamily="34" charset="-128"/>
              </a:rPr>
              <a:t/>
            </a:r>
            <a:br>
              <a:rPr lang="en-US" altLang="en-US" sz="4000" dirty="0" smtClean="0">
                <a:latin typeface="Curlz MT" pitchFamily="82" charset="0"/>
                <a:ea typeface="ＭＳ Ｐゴシック" pitchFamily="34" charset="-128"/>
              </a:rPr>
            </a:br>
            <a:r>
              <a:rPr lang="en-US" altLang="en-US" sz="4000" dirty="0" smtClean="0">
                <a:latin typeface="Curlz MT" pitchFamily="82" charset="0"/>
                <a:ea typeface="ＭＳ Ｐゴシック" pitchFamily="34" charset="-128"/>
              </a:rPr>
              <a:t/>
            </a:r>
            <a:br>
              <a:rPr lang="en-US" altLang="en-US" sz="4000" dirty="0" smtClean="0">
                <a:latin typeface="Curlz MT" pitchFamily="82" charset="0"/>
                <a:ea typeface="ＭＳ Ｐゴシック" pitchFamily="34" charset="-128"/>
              </a:rPr>
            </a:br>
            <a:endParaRPr lang="en-US" altLang="en-US" sz="3500" b="1" dirty="0" smtClean="0">
              <a:solidFill>
                <a:srgbClr val="0099CC"/>
              </a:solidFill>
              <a:latin typeface="Footlight MT Light" pitchFamily="18" charset="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141</a:t>
            </a:fld>
            <a:endParaRPr lang="en-US" dirty="0"/>
          </a:p>
        </p:txBody>
      </p:sp>
      <p:sp>
        <p:nvSpPr>
          <p:cNvPr id="6" name="Title 1"/>
          <p:cNvSpPr txBox="1">
            <a:spLocks/>
          </p:cNvSpPr>
          <p:nvPr/>
        </p:nvSpPr>
        <p:spPr>
          <a:xfrm>
            <a:off x="0" y="76200"/>
            <a:ext cx="9144000" cy="1219200"/>
          </a:xfrm>
          <a:prstGeom prst="rect">
            <a:avLst/>
          </a:prstGeom>
        </p:spPr>
        <p:txBody>
          <a:bodyPr lIns="89879" tIns="44940" rIns="89879" bIns="44940"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4000" dirty="0">
                <a:solidFill>
                  <a:schemeClr val="bg1"/>
                </a:solidFill>
              </a:rPr>
              <a:t>February 1 </a:t>
            </a:r>
            <a:r>
              <a:rPr lang="en-US" sz="4000" dirty="0" smtClean="0">
                <a:solidFill>
                  <a:schemeClr val="bg1"/>
                </a:solidFill>
              </a:rPr>
              <a:t>– </a:t>
            </a:r>
            <a:r>
              <a:rPr lang="en-US" altLang="en-US" sz="4000" dirty="0" smtClean="0">
                <a:solidFill>
                  <a:schemeClr val="bg1"/>
                </a:solidFill>
              </a:rPr>
              <a:t>Before </a:t>
            </a:r>
            <a:r>
              <a:rPr lang="en-US" altLang="en-US" sz="4000" dirty="0">
                <a:solidFill>
                  <a:schemeClr val="bg1"/>
                </a:solidFill>
              </a:rPr>
              <a:t>Testing </a:t>
            </a:r>
            <a:endParaRPr lang="en-US" sz="4000" dirty="0">
              <a:solidFill>
                <a:schemeClr val="bg1"/>
              </a:solidFill>
            </a:endParaRPr>
          </a:p>
        </p:txBody>
      </p:sp>
    </p:spTree>
    <p:custDataLst>
      <p:tags r:id="rId1"/>
    </p:custDataLst>
    <p:extLst>
      <p:ext uri="{BB962C8B-B14F-4D97-AF65-F5344CB8AC3E}">
        <p14:creationId xmlns:p14="http://schemas.microsoft.com/office/powerpoint/2010/main" val="34832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81584" y="1523999"/>
            <a:ext cx="8229600" cy="493024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200"/>
              </a:spcBef>
              <a:spcAft>
                <a:spcPts val="200"/>
              </a:spcAft>
              <a:buClr>
                <a:srgbClr val="8F23B3"/>
              </a:buClr>
              <a:buSzPct val="100000"/>
              <a:buNone/>
              <a:defRPr/>
            </a:pPr>
            <a:r>
              <a:rPr lang="en-US" sz="2400" dirty="0" smtClean="0">
                <a:solidFill>
                  <a:prstClr val="black"/>
                </a:solidFill>
              </a:rPr>
              <a:t>Two weeks before testing: </a:t>
            </a:r>
          </a:p>
          <a:p>
            <a:pPr marL="857250" lvl="1" indent="-457200" eaLnBrk="1" hangingPunct="1">
              <a:spcBef>
                <a:spcPts val="200"/>
              </a:spcBef>
              <a:spcAft>
                <a:spcPts val="200"/>
              </a:spcAft>
              <a:buSzPct val="125000"/>
              <a:buFont typeface="Wingdings" panose="05000000000000000000" pitchFamily="2" charset="2"/>
              <a:buChar char="q"/>
              <a:defRPr/>
            </a:pPr>
            <a:r>
              <a:rPr lang="en-US" sz="2400" dirty="0">
                <a:solidFill>
                  <a:prstClr val="black"/>
                </a:solidFill>
              </a:rPr>
              <a:t>Finalize </a:t>
            </a:r>
            <a:r>
              <a:rPr lang="en-US" sz="2400" dirty="0" smtClean="0">
                <a:solidFill>
                  <a:prstClr val="black"/>
                </a:solidFill>
              </a:rPr>
              <a:t>school testing schedules</a:t>
            </a:r>
          </a:p>
          <a:p>
            <a:pPr marL="857250" lvl="1" indent="-457200" eaLnBrk="1" hangingPunct="1">
              <a:spcBef>
                <a:spcPts val="200"/>
              </a:spcBef>
              <a:spcAft>
                <a:spcPts val="200"/>
              </a:spcAft>
              <a:buSzPct val="125000"/>
              <a:buFont typeface="Wingdings" panose="05000000000000000000" pitchFamily="2" charset="2"/>
              <a:buChar char="q"/>
              <a:defRPr/>
            </a:pPr>
            <a:r>
              <a:rPr lang="en-US" sz="2400" dirty="0" smtClean="0">
                <a:solidFill>
                  <a:prstClr val="black"/>
                </a:solidFill>
              </a:rPr>
              <a:t>Finalize school security and logistics plans</a:t>
            </a:r>
            <a:endParaRPr lang="en-US" sz="2400" dirty="0">
              <a:solidFill>
                <a:prstClr val="black"/>
              </a:solidFill>
            </a:endParaRPr>
          </a:p>
          <a:p>
            <a:pPr marL="0" indent="0" eaLnBrk="1" hangingPunct="1">
              <a:spcBef>
                <a:spcPts val="200"/>
              </a:spcBef>
              <a:spcAft>
                <a:spcPts val="200"/>
              </a:spcAft>
              <a:buClr>
                <a:srgbClr val="8F23B3"/>
              </a:buClr>
              <a:buSzPct val="100000"/>
              <a:buNone/>
              <a:defRPr/>
            </a:pPr>
            <a:r>
              <a:rPr lang="en-US" sz="2400" dirty="0">
                <a:solidFill>
                  <a:prstClr val="black"/>
                </a:solidFill>
              </a:rPr>
              <a:t>At least one week before testing:</a:t>
            </a:r>
          </a:p>
          <a:p>
            <a:pPr marL="857250" lvl="1" indent="-457200" eaLnBrk="1" hangingPunct="1">
              <a:spcBef>
                <a:spcPts val="200"/>
              </a:spcBef>
              <a:spcAft>
                <a:spcPts val="200"/>
              </a:spcAft>
              <a:buSzPct val="125000"/>
              <a:buFont typeface="Wingdings" panose="05000000000000000000" pitchFamily="2" charset="2"/>
              <a:buChar char="q"/>
              <a:defRPr/>
            </a:pPr>
            <a:r>
              <a:rPr lang="en-US" sz="2400" dirty="0">
                <a:solidFill>
                  <a:prstClr val="black"/>
                </a:solidFill>
              </a:rPr>
              <a:t>Meet with Test Administrators and </a:t>
            </a:r>
            <a:r>
              <a:rPr lang="en-US" sz="2400" dirty="0" smtClean="0">
                <a:solidFill>
                  <a:prstClr val="black"/>
                </a:solidFill>
              </a:rPr>
              <a:t>Proctors</a:t>
            </a:r>
            <a:endParaRPr lang="en-US" sz="2400" dirty="0">
              <a:solidFill>
                <a:prstClr val="black"/>
              </a:solidFill>
            </a:endParaRPr>
          </a:p>
          <a:p>
            <a:pPr marL="857250" lvl="1" indent="-457200" eaLnBrk="1" hangingPunct="1">
              <a:spcBef>
                <a:spcPts val="200"/>
              </a:spcBef>
              <a:spcAft>
                <a:spcPts val="200"/>
              </a:spcAft>
              <a:buSzPct val="125000"/>
              <a:buFont typeface="Wingdings" panose="05000000000000000000" pitchFamily="2" charset="2"/>
              <a:buChar char="q"/>
              <a:defRPr/>
            </a:pPr>
            <a:r>
              <a:rPr lang="en-US" sz="2400" dirty="0" smtClean="0">
                <a:solidFill>
                  <a:prstClr val="black"/>
                </a:solidFill>
              </a:rPr>
              <a:t>SACs receive</a:t>
            </a:r>
            <a:r>
              <a:rPr lang="en-US" sz="2400" dirty="0">
                <a:solidFill>
                  <a:prstClr val="black"/>
                </a:solidFill>
              </a:rPr>
              <a:t>, inventory, and store </a:t>
            </a:r>
            <a:r>
              <a:rPr lang="en-US" sz="2400" dirty="0" smtClean="0">
                <a:solidFill>
                  <a:prstClr val="black"/>
                </a:solidFill>
              </a:rPr>
              <a:t>materials</a:t>
            </a:r>
            <a:endParaRPr lang="en-US" sz="2400" dirty="0">
              <a:solidFill>
                <a:prstClr val="black"/>
              </a:solidFill>
            </a:endParaRPr>
          </a:p>
          <a:p>
            <a:pPr marL="857250" lvl="1" indent="-457200" eaLnBrk="1" hangingPunct="1">
              <a:spcBef>
                <a:spcPts val="200"/>
              </a:spcBef>
              <a:spcAft>
                <a:spcPts val="200"/>
              </a:spcAft>
              <a:buSzPct val="125000"/>
              <a:buFont typeface="Wingdings" panose="05000000000000000000" pitchFamily="2" charset="2"/>
              <a:buChar char="q"/>
              <a:defRPr/>
            </a:pPr>
            <a:r>
              <a:rPr lang="en-US" sz="2400" dirty="0" smtClean="0">
                <a:solidFill>
                  <a:prstClr val="black"/>
                </a:solidFill>
              </a:rPr>
              <a:t>Confirm setup of test </a:t>
            </a:r>
            <a:r>
              <a:rPr lang="en-US" sz="2400" dirty="0">
                <a:solidFill>
                  <a:prstClr val="black"/>
                </a:solidFill>
              </a:rPr>
              <a:t>sessions in </a:t>
            </a:r>
            <a:r>
              <a:rPr lang="en-US" sz="2400" dirty="0" smtClean="0"/>
              <a:t>PAnext</a:t>
            </a:r>
            <a:endParaRPr lang="en-US" sz="2400" dirty="0"/>
          </a:p>
          <a:p>
            <a:pPr marL="1257300" lvl="2" indent="-457200" eaLnBrk="1" hangingPunct="1">
              <a:spcBef>
                <a:spcPts val="200"/>
              </a:spcBef>
              <a:spcAft>
                <a:spcPts val="200"/>
              </a:spcAft>
              <a:buSzPct val="100000"/>
              <a:buFont typeface="Wingdings" panose="05000000000000000000" pitchFamily="2" charset="2"/>
              <a:buChar char="q"/>
              <a:defRPr/>
            </a:pPr>
            <a:r>
              <a:rPr lang="en-US" sz="2000" dirty="0" smtClean="0">
                <a:solidFill>
                  <a:prstClr val="black"/>
                </a:solidFill>
              </a:rPr>
              <a:t>Active Test </a:t>
            </a:r>
            <a:r>
              <a:rPr lang="en-US" sz="2000" dirty="0">
                <a:solidFill>
                  <a:prstClr val="black"/>
                </a:solidFill>
              </a:rPr>
              <a:t>Administrator </a:t>
            </a:r>
            <a:r>
              <a:rPr lang="en-US" sz="2000" dirty="0" smtClean="0">
                <a:solidFill>
                  <a:prstClr val="black"/>
                </a:solidFill>
              </a:rPr>
              <a:t>accounts</a:t>
            </a:r>
            <a:endParaRPr lang="en-US" sz="2000" dirty="0">
              <a:solidFill>
                <a:prstClr val="black"/>
              </a:solidFill>
            </a:endParaRPr>
          </a:p>
          <a:p>
            <a:pPr marL="1257300" lvl="2" indent="-457200" eaLnBrk="1" hangingPunct="1">
              <a:spcBef>
                <a:spcPts val="200"/>
              </a:spcBef>
              <a:spcAft>
                <a:spcPts val="200"/>
              </a:spcAft>
              <a:buSzPct val="100000"/>
              <a:buFont typeface="Wingdings" panose="05000000000000000000" pitchFamily="2" charset="2"/>
              <a:buChar char="q"/>
              <a:defRPr/>
            </a:pPr>
            <a:r>
              <a:rPr lang="en-US" sz="2000" dirty="0" smtClean="0">
                <a:solidFill>
                  <a:prstClr val="black"/>
                </a:solidFill>
              </a:rPr>
              <a:t>Online tests Proctor </a:t>
            </a:r>
            <a:r>
              <a:rPr lang="en-US" sz="2000" dirty="0">
                <a:solidFill>
                  <a:prstClr val="black"/>
                </a:solidFill>
              </a:rPr>
              <a:t>Cache </a:t>
            </a:r>
          </a:p>
          <a:p>
            <a:pPr marL="1257300" lvl="2" indent="-457200" eaLnBrk="1" hangingPunct="1">
              <a:spcBef>
                <a:spcPts val="200"/>
              </a:spcBef>
              <a:spcAft>
                <a:spcPts val="200"/>
              </a:spcAft>
              <a:buSzPct val="100000"/>
              <a:buFont typeface="Wingdings" panose="05000000000000000000" pitchFamily="2" charset="2"/>
              <a:buChar char="q"/>
              <a:defRPr/>
            </a:pPr>
            <a:endParaRPr lang="en-US" sz="2000" dirty="0" smtClean="0">
              <a:solidFill>
                <a:prstClr val="black"/>
              </a:solidFill>
            </a:endParaRPr>
          </a:p>
          <a:p>
            <a:pPr marL="0" indent="0" eaLnBrk="1" hangingPunct="1">
              <a:spcBef>
                <a:spcPts val="200"/>
              </a:spcBef>
              <a:spcAft>
                <a:spcPts val="200"/>
              </a:spcAft>
              <a:buSzPct val="100000"/>
              <a:buNone/>
              <a:defRPr/>
            </a:pPr>
            <a:r>
              <a:rPr lang="en-US" sz="3600" dirty="0" smtClean="0">
                <a:solidFill>
                  <a:prstClr val="black"/>
                </a:solidFill>
              </a:rPr>
              <a:t>Check </a:t>
            </a:r>
            <a:r>
              <a:rPr lang="en-US" sz="3600" dirty="0">
                <a:solidFill>
                  <a:prstClr val="black"/>
                </a:solidFill>
              </a:rPr>
              <a:t>for test administration updates in weekly DAC </a:t>
            </a:r>
            <a:r>
              <a:rPr lang="en-US" sz="3600" dirty="0" smtClean="0">
                <a:solidFill>
                  <a:prstClr val="black"/>
                </a:solidFill>
              </a:rPr>
              <a:t>email.</a:t>
            </a:r>
            <a:endParaRPr lang="en-US" dirty="0">
              <a:solidFill>
                <a:prstClr val="black"/>
              </a:solidFill>
            </a:endParaRPr>
          </a:p>
          <a:p>
            <a:pPr marL="0" indent="0" eaLnBrk="1" hangingPunct="1">
              <a:spcBef>
                <a:spcPts val="200"/>
              </a:spcBef>
              <a:spcAft>
                <a:spcPts val="200"/>
              </a:spcAft>
              <a:buSzPct val="125000"/>
              <a:buNone/>
              <a:defRPr/>
            </a:pPr>
            <a:endParaRPr lang="en-US" dirty="0" smtClean="0">
              <a:solidFill>
                <a:prstClr val="black"/>
              </a:solidFill>
            </a:endParaRPr>
          </a:p>
        </p:txBody>
      </p:sp>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marL="168275" algn="ctr" eaLnBrk="1" hangingPunct="1"/>
            <a:r>
              <a:rPr lang="en-US" altLang="en-US" sz="4000" dirty="0" smtClean="0">
                <a:latin typeface="Curlz MT" pitchFamily="82" charset="0"/>
                <a:ea typeface="ＭＳ Ｐゴシック" pitchFamily="34" charset="-128"/>
              </a:rPr>
              <a:t/>
            </a:r>
            <a:br>
              <a:rPr lang="en-US" altLang="en-US" sz="4000" dirty="0" smtClean="0">
                <a:latin typeface="Curlz MT" pitchFamily="82" charset="0"/>
                <a:ea typeface="ＭＳ Ｐゴシック" pitchFamily="34" charset="-128"/>
              </a:rPr>
            </a:br>
            <a:r>
              <a:rPr lang="en-US" altLang="en-US" sz="4000" dirty="0" smtClean="0">
                <a:latin typeface="Curlz MT" pitchFamily="82" charset="0"/>
                <a:ea typeface="ＭＳ Ｐゴシック" pitchFamily="34" charset="-128"/>
              </a:rPr>
              <a:t/>
            </a:r>
            <a:br>
              <a:rPr lang="en-US" altLang="en-US" sz="4000" dirty="0" smtClean="0">
                <a:latin typeface="Curlz MT" pitchFamily="82" charset="0"/>
                <a:ea typeface="ＭＳ Ｐゴシック" pitchFamily="34" charset="-128"/>
              </a:rPr>
            </a:br>
            <a:endParaRPr lang="en-US" altLang="en-US" sz="3500" b="1" dirty="0" smtClean="0">
              <a:solidFill>
                <a:srgbClr val="0099CC"/>
              </a:solidFill>
              <a:latin typeface="Footlight MT Light" pitchFamily="18" charset="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142</a:t>
            </a:fld>
            <a:endParaRPr lang="en-US" dirty="0"/>
          </a:p>
        </p:txBody>
      </p:sp>
      <p:sp>
        <p:nvSpPr>
          <p:cNvPr id="6" name="Title 1"/>
          <p:cNvSpPr txBox="1">
            <a:spLocks/>
          </p:cNvSpPr>
          <p:nvPr/>
        </p:nvSpPr>
        <p:spPr>
          <a:xfrm>
            <a:off x="0" y="76200"/>
            <a:ext cx="9144000" cy="1219200"/>
          </a:xfrm>
          <a:prstGeom prst="rect">
            <a:avLst/>
          </a:prstGeom>
        </p:spPr>
        <p:txBody>
          <a:bodyPr lIns="89879" tIns="44940" rIns="89879" bIns="44940"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altLang="en-US" sz="4000" dirty="0" smtClean="0">
                <a:solidFill>
                  <a:schemeClr val="bg1"/>
                </a:solidFill>
              </a:rPr>
              <a:t>Selected Tasks to Complete</a:t>
            </a:r>
            <a:br>
              <a:rPr lang="en-US" altLang="en-US" sz="4000" dirty="0" smtClean="0">
                <a:solidFill>
                  <a:schemeClr val="bg1"/>
                </a:solidFill>
              </a:rPr>
            </a:br>
            <a:r>
              <a:rPr lang="en-US" altLang="en-US" sz="4000" dirty="0" smtClean="0">
                <a:solidFill>
                  <a:schemeClr val="bg1"/>
                </a:solidFill>
              </a:rPr>
              <a:t>Before Testing</a:t>
            </a:r>
            <a:endParaRPr lang="en-US" sz="4000" dirty="0">
              <a:solidFill>
                <a:schemeClr val="bg1"/>
              </a:solidFill>
            </a:endParaRPr>
          </a:p>
        </p:txBody>
      </p:sp>
    </p:spTree>
    <p:custDataLst>
      <p:tags r:id="rId1"/>
    </p:custDataLst>
    <p:extLst>
      <p:ext uri="{BB962C8B-B14F-4D97-AF65-F5344CB8AC3E}">
        <p14:creationId xmlns:p14="http://schemas.microsoft.com/office/powerpoint/2010/main" val="505640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altLang="en-US" dirty="0"/>
              <a:t>Selected Tasks to Complete</a:t>
            </a:r>
            <a:br>
              <a:rPr lang="en-US" altLang="en-US" dirty="0"/>
            </a:br>
            <a:r>
              <a:rPr lang="en-US" altLang="en-US" dirty="0"/>
              <a:t>Before </a:t>
            </a:r>
            <a:r>
              <a:rPr lang="en-US" altLang="en-US" dirty="0" smtClean="0"/>
              <a:t>Testing</a:t>
            </a:r>
            <a:endParaRPr lang="en-US" dirty="0"/>
          </a:p>
        </p:txBody>
      </p:sp>
      <p:sp>
        <p:nvSpPr>
          <p:cNvPr id="3" name="Content Placeholder 2"/>
          <p:cNvSpPr>
            <a:spLocks noGrp="1"/>
          </p:cNvSpPr>
          <p:nvPr>
            <p:ph idx="1"/>
          </p:nvPr>
        </p:nvSpPr>
        <p:spPr/>
        <p:txBody>
          <a:bodyPr>
            <a:normAutofit/>
          </a:bodyPr>
          <a:lstStyle/>
          <a:p>
            <a:pPr marL="0" indent="0">
              <a:spcBef>
                <a:spcPts val="200"/>
              </a:spcBef>
              <a:spcAft>
                <a:spcPts val="200"/>
              </a:spcAft>
              <a:buSzPct val="100000"/>
              <a:buNone/>
              <a:defRPr/>
            </a:pPr>
            <a:r>
              <a:rPr lang="en-US" sz="2800" dirty="0">
                <a:solidFill>
                  <a:prstClr val="black"/>
                </a:solidFill>
              </a:rPr>
              <a:t>Four days before testing:</a:t>
            </a:r>
          </a:p>
          <a:p>
            <a:pPr marL="857250" lvl="1" indent="-457200">
              <a:spcBef>
                <a:spcPts val="200"/>
              </a:spcBef>
              <a:spcAft>
                <a:spcPts val="200"/>
              </a:spcAft>
              <a:buSzPct val="125000"/>
              <a:buFont typeface="Wingdings" panose="05000000000000000000" pitchFamily="2" charset="2"/>
              <a:buChar char="q"/>
              <a:defRPr/>
            </a:pPr>
            <a:r>
              <a:rPr lang="en-US" sz="2400" dirty="0"/>
              <a:t>Open sealed test </a:t>
            </a:r>
            <a:r>
              <a:rPr lang="en-US" sz="2400" dirty="0" smtClean="0"/>
              <a:t>packages</a:t>
            </a:r>
            <a:endParaRPr lang="en-US" sz="2400" dirty="0"/>
          </a:p>
          <a:p>
            <a:pPr marL="857250" lvl="1" indent="-457200">
              <a:spcBef>
                <a:spcPts val="200"/>
              </a:spcBef>
              <a:spcAft>
                <a:spcPts val="200"/>
              </a:spcAft>
              <a:buSzPct val="125000"/>
              <a:buFont typeface="Wingdings" panose="05000000000000000000" pitchFamily="2" charset="2"/>
              <a:buChar char="q"/>
              <a:defRPr/>
            </a:pPr>
            <a:r>
              <a:rPr lang="en-US" sz="2400" dirty="0">
                <a:solidFill>
                  <a:prstClr val="black"/>
                </a:solidFill>
              </a:rPr>
              <a:t>Provide access to accommodated materials as needed for translation</a:t>
            </a:r>
          </a:p>
          <a:p>
            <a:pPr marL="1257300" lvl="2" indent="-457200">
              <a:spcBef>
                <a:spcPts val="200"/>
              </a:spcBef>
              <a:spcAft>
                <a:spcPts val="200"/>
              </a:spcAft>
              <a:buSzPct val="125000"/>
              <a:buFont typeface="Wingdings" panose="05000000000000000000" pitchFamily="2" charset="2"/>
              <a:buChar char="q"/>
              <a:defRPr/>
            </a:pPr>
            <a:r>
              <a:rPr lang="en-US" sz="2000" dirty="0">
                <a:solidFill>
                  <a:prstClr val="black"/>
                </a:solidFill>
              </a:rPr>
              <a:t>Sign language and translation into languages other than English or Spanish </a:t>
            </a:r>
          </a:p>
          <a:p>
            <a:pPr marL="857250" lvl="1" indent="-457200">
              <a:spcBef>
                <a:spcPts val="200"/>
              </a:spcBef>
              <a:spcAft>
                <a:spcPts val="200"/>
              </a:spcAft>
              <a:buSzPct val="125000"/>
              <a:buFont typeface="Wingdings" panose="05000000000000000000" pitchFamily="2" charset="2"/>
              <a:buChar char="q"/>
              <a:defRPr/>
            </a:pPr>
            <a:r>
              <a:rPr lang="en-US" sz="2400" dirty="0">
                <a:solidFill>
                  <a:prstClr val="black"/>
                </a:solidFill>
              </a:rPr>
              <a:t>Make final preparations, as needed (headphones for ELA, TTS</a:t>
            </a:r>
            <a:r>
              <a:rPr lang="en-US" sz="2400" dirty="0" smtClean="0">
                <a:solidFill>
                  <a:prstClr val="black"/>
                </a:solidFill>
              </a:rPr>
              <a:t>)</a:t>
            </a:r>
            <a:endParaRPr lang="en-US" sz="2400" dirty="0">
              <a:solidFill>
                <a:prstClr val="black"/>
              </a:solidFill>
            </a:endParaRPr>
          </a:p>
          <a:p>
            <a:pPr marL="0" indent="0">
              <a:spcBef>
                <a:spcPts val="200"/>
              </a:spcBef>
              <a:spcAft>
                <a:spcPts val="200"/>
              </a:spcAft>
              <a:buSzPct val="125000"/>
              <a:buNone/>
              <a:defRPr/>
            </a:pPr>
            <a:r>
              <a:rPr lang="en-US" sz="2800" dirty="0"/>
              <a:t>24 hours </a:t>
            </a:r>
            <a:r>
              <a:rPr lang="en-US" sz="2800" dirty="0" smtClean="0"/>
              <a:t>before testing: </a:t>
            </a:r>
          </a:p>
          <a:p>
            <a:pPr marL="857250" lvl="1" indent="-457200">
              <a:spcBef>
                <a:spcPts val="200"/>
              </a:spcBef>
              <a:spcAft>
                <a:spcPts val="200"/>
              </a:spcAft>
              <a:buSzPct val="125000"/>
              <a:buFont typeface="Wingdings" panose="05000000000000000000" pitchFamily="2" charset="2"/>
              <a:buChar char="q"/>
              <a:defRPr/>
            </a:pPr>
            <a:r>
              <a:rPr lang="en-US" sz="2400" dirty="0" smtClean="0"/>
              <a:t>Human </a:t>
            </a:r>
            <a:r>
              <a:rPr lang="en-US" sz="2400" dirty="0"/>
              <a:t>readers/oral script viewing of script (math, </a:t>
            </a:r>
            <a:r>
              <a:rPr lang="en-US" sz="2400" dirty="0" smtClean="0"/>
              <a:t>S/SS)</a:t>
            </a:r>
          </a:p>
          <a:p>
            <a:pPr marL="857250" lvl="1" indent="-457200">
              <a:spcBef>
                <a:spcPts val="200"/>
              </a:spcBef>
              <a:spcAft>
                <a:spcPts val="200"/>
              </a:spcAft>
              <a:buSzPct val="125000"/>
              <a:buFont typeface="Wingdings" panose="05000000000000000000" pitchFamily="2" charset="2"/>
              <a:buChar char="q"/>
              <a:defRPr/>
            </a:pPr>
            <a:r>
              <a:rPr lang="en-US" sz="2400" dirty="0" smtClean="0"/>
              <a:t>TVIs access Teacher Notes </a:t>
            </a:r>
            <a:r>
              <a:rPr lang="en-US" sz="2400" b="1" dirty="0" smtClean="0"/>
              <a:t>only</a:t>
            </a:r>
            <a:r>
              <a:rPr lang="en-US" sz="2400" dirty="0" smtClean="0"/>
              <a:t> for braille assessments</a:t>
            </a:r>
            <a:endParaRPr lang="en-US"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143</a:t>
            </a:fld>
            <a:endParaRPr lang="en-US" dirty="0">
              <a:solidFill>
                <a:prstClr val="black">
                  <a:tint val="75000"/>
                </a:prstClr>
              </a:solidFill>
            </a:endParaRPr>
          </a:p>
        </p:txBody>
      </p:sp>
    </p:spTree>
    <p:extLst>
      <p:ext uri="{BB962C8B-B14F-4D97-AF65-F5344CB8AC3E}">
        <p14:creationId xmlns:p14="http://schemas.microsoft.com/office/powerpoint/2010/main" val="13277317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743200"/>
            <a:ext cx="9144000" cy="1828800"/>
          </a:xfrm>
        </p:spPr>
        <p:txBody>
          <a:bodyPr>
            <a:noAutofit/>
          </a:bodyPr>
          <a:lstStyle/>
          <a:p>
            <a:r>
              <a:rPr lang="en-US" b="1" dirty="0"/>
              <a:t>During </a:t>
            </a:r>
            <a:r>
              <a:rPr lang="en-US" b="1" dirty="0" smtClean="0"/>
              <a:t>Testing</a:t>
            </a:r>
            <a:br>
              <a:rPr lang="en-US" b="1" dirty="0" smtClean="0"/>
            </a:br>
            <a:r>
              <a:rPr lang="en-US" b="1" dirty="0" smtClean="0"/>
              <a:t>(Administering Tests)</a:t>
            </a:r>
            <a:endParaRPr lang="en-US" b="1"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144</a:t>
            </a:fld>
            <a:endParaRPr lang="en-US" dirty="0">
              <a:solidFill>
                <a:prstClr val="black">
                  <a:tint val="75000"/>
                </a:prstClr>
              </a:solidFill>
            </a:endParaRPr>
          </a:p>
        </p:txBody>
      </p:sp>
    </p:spTree>
    <p:extLst>
      <p:ext uri="{BB962C8B-B14F-4D97-AF65-F5344CB8AC3E}">
        <p14:creationId xmlns:p14="http://schemas.microsoft.com/office/powerpoint/2010/main" val="406111321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145</a:t>
            </a:fld>
            <a:endParaRPr lang="en-US" dirty="0"/>
          </a:p>
        </p:txBody>
      </p:sp>
      <p:sp>
        <p:nvSpPr>
          <p:cNvPr id="7" name="Content Placeholder 4"/>
          <p:cNvSpPr txBox="1">
            <a:spLocks/>
          </p:cNvSpPr>
          <p:nvPr/>
        </p:nvSpPr>
        <p:spPr>
          <a:xfrm>
            <a:off x="380999" y="1524000"/>
            <a:ext cx="8407893" cy="4602479"/>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200" b="1" dirty="0" smtClean="0"/>
              <a:t>This step is completed at least 1-day prior to starting a test session</a:t>
            </a:r>
          </a:p>
          <a:p>
            <a:pPr lvl="1" fontAlgn="auto">
              <a:spcAft>
                <a:spcPts val="0"/>
              </a:spcAft>
            </a:pPr>
            <a:r>
              <a:rPr lang="en-US" sz="2200" dirty="0" smtClean="0"/>
              <a:t>Allows for the starting of multiple test sessions at one time</a:t>
            </a:r>
          </a:p>
          <a:p>
            <a:pPr lvl="1" fontAlgn="auto">
              <a:spcAft>
                <a:spcPts val="0"/>
              </a:spcAft>
            </a:pPr>
            <a:r>
              <a:rPr lang="en-US" sz="2200" dirty="0" smtClean="0"/>
              <a:t>Removes the 250 student limit for test sessions</a:t>
            </a:r>
          </a:p>
          <a:p>
            <a:pPr lvl="1" fontAlgn="auto">
              <a:spcAft>
                <a:spcPts val="0"/>
              </a:spcAft>
            </a:pPr>
            <a:r>
              <a:rPr lang="en-US" sz="2200" dirty="0" smtClean="0"/>
              <a:t>Can only be done by users with LEA or STC roles (DAC, SAC) </a:t>
            </a:r>
          </a:p>
          <a:p>
            <a:pPr fontAlgn="auto">
              <a:spcAft>
                <a:spcPts val="0"/>
              </a:spcAft>
            </a:pPr>
            <a:r>
              <a:rPr lang="en-US" sz="2200" b="1" dirty="0" smtClean="0"/>
              <a:t>This step will assign forms to each student in the test session</a:t>
            </a:r>
          </a:p>
          <a:p>
            <a:pPr lvl="1" fontAlgn="auto">
              <a:spcAft>
                <a:spcPts val="0"/>
              </a:spcAft>
            </a:pPr>
            <a:r>
              <a:rPr lang="en-US" sz="2200" b="1" dirty="0" smtClean="0"/>
              <a:t>Prior</a:t>
            </a:r>
            <a:r>
              <a:rPr lang="en-US" sz="2200" dirty="0" smtClean="0"/>
              <a:t> to completing this step, ensure that students are assigned to the appropriate accommodations</a:t>
            </a:r>
          </a:p>
          <a:p>
            <a:pPr lvl="1" fontAlgn="auto">
              <a:spcAft>
                <a:spcPts val="0"/>
              </a:spcAft>
            </a:pPr>
            <a:r>
              <a:rPr lang="en-US" sz="2200" dirty="0" smtClean="0"/>
              <a:t>If accommodations are not indicated prior to this step, the student will need to be removed from the test session, PNP updated, and then added back to the test session.</a:t>
            </a:r>
          </a:p>
          <a:p>
            <a:pPr fontAlgn="auto">
              <a:spcAft>
                <a:spcPts val="0"/>
              </a:spcAft>
            </a:pPr>
            <a:r>
              <a:rPr lang="en-US" sz="2200" b="1" dirty="0" smtClean="0"/>
              <a:t>Once this step is completed, and the window is open, the test session can be started</a:t>
            </a:r>
          </a:p>
          <a:p>
            <a:pPr fontAlgn="auto">
              <a:spcAft>
                <a:spcPts val="0"/>
              </a:spcAft>
            </a:pPr>
            <a:endParaRPr lang="en-US" sz="2200" dirty="0"/>
          </a:p>
        </p:txBody>
      </p:sp>
      <p:sp>
        <p:nvSpPr>
          <p:cNvPr id="5" name="Rectangle 4"/>
          <p:cNvSpPr/>
          <p:nvPr/>
        </p:nvSpPr>
        <p:spPr>
          <a:xfrm>
            <a:off x="0" y="344542"/>
            <a:ext cx="9124950" cy="707886"/>
          </a:xfrm>
          <a:prstGeom prst="rect">
            <a:avLst/>
          </a:prstGeom>
        </p:spPr>
        <p:txBody>
          <a:bodyPr wrap="square">
            <a:spAutoFit/>
          </a:bodyPr>
          <a:lstStyle/>
          <a:p>
            <a:pPr algn="ctr"/>
            <a:r>
              <a:rPr lang="en-US" sz="4000" dirty="0">
                <a:solidFill>
                  <a:schemeClr val="bg1"/>
                </a:solidFill>
                <a:latin typeface="+mj-lt"/>
              </a:rPr>
              <a:t>CBT Task “Prepare” Test Sessions</a:t>
            </a:r>
            <a:endParaRPr lang="en-US" sz="4000" dirty="0">
              <a:latin typeface="+mj-lt"/>
            </a:endParaRPr>
          </a:p>
        </p:txBody>
      </p:sp>
    </p:spTree>
    <p:custDataLst>
      <p:tags r:id="rId1"/>
    </p:custDataLst>
    <p:extLst>
      <p:ext uri="{BB962C8B-B14F-4D97-AF65-F5344CB8AC3E}">
        <p14:creationId xmlns:p14="http://schemas.microsoft.com/office/powerpoint/2010/main" val="455811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76200"/>
            <a:ext cx="9144000" cy="1219200"/>
          </a:xfrm>
        </p:spPr>
        <p:txBody>
          <a:bodyPr>
            <a:normAutofit/>
          </a:bodyPr>
          <a:lstStyle/>
          <a:p>
            <a:pPr algn="ctr"/>
            <a:r>
              <a:rPr lang="en-US" sz="4000" dirty="0" smtClean="0">
                <a:solidFill>
                  <a:schemeClr val="bg1"/>
                </a:solidFill>
              </a:rPr>
              <a:t>Incorrect Form </a:t>
            </a:r>
            <a:r>
              <a:rPr lang="en-US" sz="4000" dirty="0">
                <a:solidFill>
                  <a:schemeClr val="bg1"/>
                </a:solidFill>
              </a:rPr>
              <a:t>Assignment</a:t>
            </a: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146</a:t>
            </a:fld>
            <a:endParaRPr lang="en-US" dirty="0"/>
          </a:p>
        </p:txBody>
      </p:sp>
      <p:sp>
        <p:nvSpPr>
          <p:cNvPr id="30723" name="Rectangle 3"/>
          <p:cNvSpPr>
            <a:spLocks noGrp="1" noChangeArrowheads="1"/>
          </p:cNvSpPr>
          <p:nvPr>
            <p:ph type="body" idx="4294967295"/>
          </p:nvPr>
        </p:nvSpPr>
        <p:spPr>
          <a:xfrm>
            <a:off x="0" y="1447800"/>
            <a:ext cx="9124950" cy="5181600"/>
          </a:xfrm>
          <a:prstGeom prst="rect">
            <a:avLst/>
          </a:prstGeom>
        </p:spPr>
        <p:txBody>
          <a:bodyPr>
            <a:normAutofit lnSpcReduction="10000"/>
          </a:bodyPr>
          <a:lstStyle/>
          <a:p>
            <a:r>
              <a:rPr lang="en-US" sz="2600" dirty="0"/>
              <a:t>Check form assignment </a:t>
            </a:r>
            <a:r>
              <a:rPr lang="en-US" sz="2600" b="1" dirty="0"/>
              <a:t>prior</a:t>
            </a:r>
            <a:r>
              <a:rPr lang="en-US" sz="2600" dirty="0"/>
              <a:t> to students logging into the </a:t>
            </a:r>
            <a:r>
              <a:rPr lang="en-US" sz="2600" dirty="0" smtClean="0"/>
              <a:t>test</a:t>
            </a:r>
            <a:endParaRPr lang="en-US" sz="2600" dirty="0"/>
          </a:p>
          <a:p>
            <a:r>
              <a:rPr lang="en-US" sz="2600" dirty="0"/>
              <a:t>The incorrect form </a:t>
            </a:r>
            <a:r>
              <a:rPr lang="en-US" sz="2600" b="1" dirty="0"/>
              <a:t>must</a:t>
            </a:r>
            <a:r>
              <a:rPr lang="en-US" sz="2600" dirty="0"/>
              <a:t> be identified </a:t>
            </a:r>
            <a:r>
              <a:rPr lang="en-US" sz="2600" b="1" dirty="0" smtClean="0"/>
              <a:t>before</a:t>
            </a:r>
            <a:r>
              <a:rPr lang="en-US" sz="2600" dirty="0" smtClean="0"/>
              <a:t> the student logs into the test</a:t>
            </a:r>
            <a:endParaRPr lang="en-US" sz="2600" dirty="0"/>
          </a:p>
          <a:p>
            <a:r>
              <a:rPr lang="en-US" sz="2600" dirty="0" smtClean="0"/>
              <a:t>If </a:t>
            </a:r>
            <a:r>
              <a:rPr lang="en-US" sz="2600" dirty="0"/>
              <a:t>the error is identified </a:t>
            </a:r>
            <a:r>
              <a:rPr lang="en-US" sz="2600" b="1" dirty="0"/>
              <a:t>after</a:t>
            </a:r>
            <a:r>
              <a:rPr lang="en-US" sz="2600" dirty="0"/>
              <a:t> </a:t>
            </a:r>
            <a:r>
              <a:rPr lang="en-US" sz="2600" dirty="0" smtClean="0"/>
              <a:t>the student logs into the test, the </a:t>
            </a:r>
            <a:r>
              <a:rPr lang="en-US" sz="2600" dirty="0"/>
              <a:t>options are: </a:t>
            </a:r>
          </a:p>
          <a:p>
            <a:pPr lvl="1"/>
            <a:r>
              <a:rPr lang="en-US" sz="2600" dirty="0"/>
              <a:t>Continue with the test and suppress the score </a:t>
            </a:r>
          </a:p>
          <a:p>
            <a:pPr lvl="2"/>
            <a:r>
              <a:rPr lang="en-US" dirty="0"/>
              <a:t>Student will receive an ISR, but the scores will not be </a:t>
            </a:r>
            <a:r>
              <a:rPr lang="en-US" dirty="0" smtClean="0"/>
              <a:t>aggregated</a:t>
            </a:r>
            <a:endParaRPr lang="en-US" dirty="0"/>
          </a:p>
          <a:p>
            <a:pPr lvl="2"/>
            <a:r>
              <a:rPr lang="en-US" dirty="0"/>
              <a:t>This will count against participation for the school and </a:t>
            </a:r>
            <a:r>
              <a:rPr lang="en-US" dirty="0" smtClean="0"/>
              <a:t>district</a:t>
            </a:r>
            <a:endParaRPr lang="en-US" dirty="0"/>
          </a:p>
          <a:p>
            <a:pPr lvl="1"/>
            <a:r>
              <a:rPr lang="en-US" sz="2600" dirty="0"/>
              <a:t>Stop the test and invalidate </a:t>
            </a:r>
            <a:r>
              <a:rPr lang="en-US" sz="2600" dirty="0" smtClean="0"/>
              <a:t>with Void </a:t>
            </a:r>
            <a:r>
              <a:rPr lang="en-US" sz="2600" dirty="0"/>
              <a:t>06</a:t>
            </a:r>
          </a:p>
          <a:p>
            <a:pPr lvl="2"/>
            <a:r>
              <a:rPr lang="en-US" dirty="0" smtClean="0"/>
              <a:t>Since this is a misadministration, the student </a:t>
            </a:r>
            <a:r>
              <a:rPr lang="en-US" dirty="0"/>
              <a:t>will not receive an </a:t>
            </a:r>
            <a:r>
              <a:rPr lang="en-US" dirty="0" smtClean="0"/>
              <a:t>ISR</a:t>
            </a:r>
            <a:endParaRPr lang="en-US" dirty="0"/>
          </a:p>
          <a:p>
            <a:pPr lvl="2"/>
            <a:r>
              <a:rPr lang="en-US" dirty="0"/>
              <a:t>This will count against participation for the school and </a:t>
            </a:r>
            <a:r>
              <a:rPr lang="en-US" dirty="0" smtClean="0"/>
              <a:t>district</a:t>
            </a:r>
            <a:endParaRPr lang="en-US" dirty="0"/>
          </a:p>
        </p:txBody>
      </p:sp>
    </p:spTree>
    <p:custDataLst>
      <p:tags r:id="rId1"/>
    </p:custDataLst>
    <p:extLst>
      <p:ext uri="{BB962C8B-B14F-4D97-AF65-F5344CB8AC3E}">
        <p14:creationId xmlns:p14="http://schemas.microsoft.com/office/powerpoint/2010/main" val="2710934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147</a:t>
            </a:fld>
            <a:endParaRPr lang="en-US" dirty="0"/>
          </a:p>
        </p:txBody>
      </p:sp>
      <p:sp>
        <p:nvSpPr>
          <p:cNvPr id="5" name="Rectangle 4"/>
          <p:cNvSpPr/>
          <p:nvPr/>
        </p:nvSpPr>
        <p:spPr>
          <a:xfrm>
            <a:off x="0" y="344542"/>
            <a:ext cx="9124950" cy="707886"/>
          </a:xfrm>
          <a:prstGeom prst="rect">
            <a:avLst/>
          </a:prstGeom>
        </p:spPr>
        <p:txBody>
          <a:bodyPr wrap="square">
            <a:spAutoFit/>
          </a:bodyPr>
          <a:lstStyle/>
          <a:p>
            <a:pPr algn="ctr"/>
            <a:r>
              <a:rPr lang="en-US" sz="4000" dirty="0">
                <a:solidFill>
                  <a:schemeClr val="bg1"/>
                </a:solidFill>
                <a:latin typeface="+mn-lt"/>
              </a:rPr>
              <a:t>PAnext Test Session Life Cycle</a:t>
            </a:r>
          </a:p>
        </p:txBody>
      </p:sp>
      <p:graphicFrame>
        <p:nvGraphicFramePr>
          <p:cNvPr id="2" name="Diagram 1"/>
          <p:cNvGraphicFramePr/>
          <p:nvPr>
            <p:extLst>
              <p:ext uri="{D42A27DB-BD31-4B8C-83A1-F6EECF244321}">
                <p14:modId xmlns:p14="http://schemas.microsoft.com/office/powerpoint/2010/main" val="3307052479"/>
              </p:ext>
            </p:extLst>
          </p:nvPr>
        </p:nvGraphicFramePr>
        <p:xfrm>
          <a:off x="152400" y="1524000"/>
          <a:ext cx="88392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55403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76200"/>
            <a:ext cx="9144000" cy="1219200"/>
          </a:xfrm>
        </p:spPr>
        <p:txBody>
          <a:bodyPr>
            <a:normAutofit/>
          </a:bodyPr>
          <a:lstStyle/>
          <a:p>
            <a:pPr algn="ctr"/>
            <a:r>
              <a:rPr lang="en-US" sz="4000" dirty="0">
                <a:solidFill>
                  <a:schemeClr val="bg1"/>
                </a:solidFill>
              </a:rPr>
              <a:t>PAnext “Prepare” Test Session</a:t>
            </a: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148</a:t>
            </a:fld>
            <a:endParaRPr lang="en-US" dirty="0"/>
          </a:p>
        </p:txBody>
      </p:sp>
      <p:graphicFrame>
        <p:nvGraphicFramePr>
          <p:cNvPr id="7" name="Content Placeholder 1"/>
          <p:cNvGraphicFramePr>
            <a:graphicFrameLocks/>
          </p:cNvGraphicFramePr>
          <p:nvPr>
            <p:extLst>
              <p:ext uri="{D42A27DB-BD31-4B8C-83A1-F6EECF244321}">
                <p14:modId xmlns:p14="http://schemas.microsoft.com/office/powerpoint/2010/main" val="2202297389"/>
              </p:ext>
            </p:extLst>
          </p:nvPr>
        </p:nvGraphicFramePr>
        <p:xfrm>
          <a:off x="76200" y="1981200"/>
          <a:ext cx="8991600" cy="3810001"/>
        </p:xfrm>
        <a:graphic>
          <a:graphicData uri="http://schemas.openxmlformats.org/drawingml/2006/table">
            <a:tbl>
              <a:tblPr firstRow="1" firstCol="1" bandRow="1"/>
              <a:tblGrid>
                <a:gridCol w="578996">
                  <a:extLst>
                    <a:ext uri="{9D8B030D-6E8A-4147-A177-3AD203B41FA5}">
                      <a16:colId xmlns="" xmlns:a16="http://schemas.microsoft.com/office/drawing/2014/main" val="20000"/>
                    </a:ext>
                  </a:extLst>
                </a:gridCol>
                <a:gridCol w="8412604">
                  <a:extLst>
                    <a:ext uri="{9D8B030D-6E8A-4147-A177-3AD203B41FA5}">
                      <a16:colId xmlns="" xmlns:a16="http://schemas.microsoft.com/office/drawing/2014/main" val="20001"/>
                    </a:ext>
                  </a:extLst>
                </a:gridCol>
              </a:tblGrid>
              <a:tr h="79414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dirty="0">
                          <a:effectLst/>
                        </a:rPr>
                        <a:t>Checklist Prior to Preparing a Session</a:t>
                      </a:r>
                      <a:endParaRPr lang="en-US" sz="2800" dirty="0">
                        <a:effectLst/>
                        <a:latin typeface="Times New Roman"/>
                        <a:ea typeface="Calibri"/>
                      </a:endParaRPr>
                    </a:p>
                  </a:txBody>
                  <a:tcPr marL="63585" marR="6358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extLst>
                  <a:ext uri="{0D108BD9-81ED-4DB2-BD59-A6C34878D82A}">
                    <a16:rowId xmlns="" xmlns:a16="http://schemas.microsoft.com/office/drawing/2014/main" val="10000"/>
                  </a:ext>
                </a:extLst>
              </a:tr>
              <a:tr h="7941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3600" dirty="0" smtClean="0">
                          <a:solidFill>
                            <a:srgbClr val="002060"/>
                          </a:solidFill>
                          <a:effectLst/>
                        </a:rPr>
                        <a:t>□</a:t>
                      </a:r>
                      <a:endParaRPr lang="en-US" sz="3600" dirty="0">
                        <a:solidFill>
                          <a:srgbClr val="002060"/>
                        </a:solidFill>
                        <a:effectLst/>
                        <a:latin typeface="Times New Roman"/>
                        <a:ea typeface="Calibri"/>
                      </a:endParaRPr>
                    </a:p>
                  </a:txBody>
                  <a:tcPr marL="63585" marR="6358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solidFill>
                            <a:schemeClr val="tx1"/>
                          </a:solidFill>
                          <a:effectLst/>
                        </a:rPr>
                        <a:t>All students’ PNP attributes are </a:t>
                      </a:r>
                      <a:r>
                        <a:rPr lang="en-US" sz="2400" dirty="0" smtClean="0">
                          <a:solidFill>
                            <a:schemeClr val="tx1"/>
                          </a:solidFill>
                          <a:effectLst/>
                        </a:rPr>
                        <a:t>correct</a:t>
                      </a:r>
                      <a:endParaRPr lang="en-US" sz="2400" dirty="0">
                        <a:solidFill>
                          <a:schemeClr val="tx1"/>
                        </a:solidFill>
                        <a:effectLst/>
                        <a:latin typeface="Times New Roman"/>
                        <a:ea typeface="Calibri"/>
                      </a:endParaRPr>
                    </a:p>
                  </a:txBody>
                  <a:tcPr marL="63585" marR="6358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DAEB"/>
                    </a:solidFill>
                  </a:tcPr>
                </a:tc>
                <a:extLst>
                  <a:ext uri="{0D108BD9-81ED-4DB2-BD59-A6C34878D82A}">
                    <a16:rowId xmlns="" xmlns:a16="http://schemas.microsoft.com/office/drawing/2014/main" val="10001"/>
                  </a:ext>
                </a:extLst>
              </a:tr>
              <a:tr h="13330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3600" b="1" dirty="0" smtClean="0">
                          <a:solidFill>
                            <a:srgbClr val="002060"/>
                          </a:solidFill>
                          <a:effectLst/>
                        </a:rPr>
                        <a:t>□</a:t>
                      </a:r>
                      <a:endParaRPr lang="en-US" sz="3600" b="1" dirty="0">
                        <a:solidFill>
                          <a:srgbClr val="002060"/>
                        </a:solidFill>
                        <a:effectLst/>
                        <a:latin typeface="Times New Roman"/>
                        <a:ea typeface="Calibri"/>
                      </a:endParaRPr>
                    </a:p>
                  </a:txBody>
                  <a:tcPr marL="63585" marR="6358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EF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solidFill>
                            <a:schemeClr val="tx1"/>
                          </a:solidFill>
                          <a:effectLst/>
                        </a:rPr>
                        <a:t>Students requiring tests to be read aloud are added to read aloud sessions and those sessions have been set to Read </a:t>
                      </a:r>
                      <a:r>
                        <a:rPr lang="en-US" sz="2400" dirty="0" smtClean="0">
                          <a:solidFill>
                            <a:schemeClr val="tx1"/>
                          </a:solidFill>
                          <a:effectLst/>
                        </a:rPr>
                        <a:t>Aloud/Oral Script</a:t>
                      </a:r>
                      <a:endParaRPr lang="en-US" sz="2400" dirty="0">
                        <a:solidFill>
                          <a:schemeClr val="tx1"/>
                        </a:solidFill>
                        <a:effectLst/>
                        <a:latin typeface="Times New Roman"/>
                        <a:ea typeface="Calibri"/>
                      </a:endParaRPr>
                    </a:p>
                  </a:txBody>
                  <a:tcPr marL="63585" marR="6358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EF5"/>
                    </a:solidFill>
                  </a:tcPr>
                </a:tc>
                <a:extLst>
                  <a:ext uri="{0D108BD9-81ED-4DB2-BD59-A6C34878D82A}">
                    <a16:rowId xmlns="" xmlns:a16="http://schemas.microsoft.com/office/drawing/2014/main" val="10002"/>
                  </a:ext>
                </a:extLst>
              </a:tr>
              <a:tr h="8886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3600" b="1" dirty="0" smtClean="0">
                          <a:solidFill>
                            <a:srgbClr val="002060"/>
                          </a:solidFill>
                          <a:effectLst/>
                        </a:rPr>
                        <a:t>□</a:t>
                      </a:r>
                      <a:endParaRPr lang="en-US" sz="3600" b="1" dirty="0">
                        <a:solidFill>
                          <a:srgbClr val="002060"/>
                        </a:solidFill>
                        <a:effectLst/>
                        <a:latin typeface="Times New Roman"/>
                        <a:ea typeface="Calibri"/>
                      </a:endParaRPr>
                    </a:p>
                  </a:txBody>
                  <a:tcPr marL="63585" marR="6358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DAE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solidFill>
                            <a:schemeClr val="tx1"/>
                          </a:solidFill>
                          <a:effectLst/>
                        </a:rPr>
                        <a:t>Test content is proctor cached </a:t>
                      </a:r>
                      <a:r>
                        <a:rPr lang="en-US" sz="2400" dirty="0" smtClean="0">
                          <a:solidFill>
                            <a:schemeClr val="tx1"/>
                          </a:solidFill>
                          <a:effectLst/>
                        </a:rPr>
                        <a:t>(proctor caching is  </a:t>
                      </a:r>
                      <a:r>
                        <a:rPr lang="en-US" sz="2400" dirty="0">
                          <a:solidFill>
                            <a:schemeClr val="tx1"/>
                          </a:solidFill>
                          <a:effectLst/>
                        </a:rPr>
                        <a:t>recommended) </a:t>
                      </a:r>
                      <a:endParaRPr lang="en-US" sz="2400" dirty="0">
                        <a:solidFill>
                          <a:schemeClr val="tx1"/>
                        </a:solidFill>
                        <a:effectLst/>
                        <a:latin typeface="Times New Roman"/>
                        <a:ea typeface="Calibri"/>
                      </a:endParaRPr>
                    </a:p>
                  </a:txBody>
                  <a:tcPr marL="63585" marR="6358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8BC9">
                        <a:tint val="40000"/>
                      </a:srgbClr>
                    </a:solidFill>
                  </a:tcPr>
                </a:tc>
                <a:extLst>
                  <a:ext uri="{0D108BD9-81ED-4DB2-BD59-A6C34878D82A}">
                    <a16:rowId xmlns=""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571455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149</a:t>
            </a:fld>
            <a:endParaRPr lang="en-US" dirty="0"/>
          </a:p>
        </p:txBody>
      </p:sp>
      <p:sp>
        <p:nvSpPr>
          <p:cNvPr id="2" name="Title 1"/>
          <p:cNvSpPr>
            <a:spLocks noGrp="1"/>
          </p:cNvSpPr>
          <p:nvPr>
            <p:ph type="title"/>
          </p:nvPr>
        </p:nvSpPr>
        <p:spPr>
          <a:xfrm>
            <a:off x="457200" y="76200"/>
            <a:ext cx="8229600" cy="1143000"/>
          </a:xfrm>
        </p:spPr>
        <p:txBody>
          <a:bodyPr>
            <a:normAutofit/>
          </a:bodyPr>
          <a:lstStyle/>
          <a:p>
            <a:pPr algn="ctr"/>
            <a:r>
              <a:rPr lang="en-US" sz="4000" dirty="0" smtClean="0">
                <a:solidFill>
                  <a:schemeClr val="bg1"/>
                </a:solidFill>
              </a:rPr>
              <a:t>ELA/L and Math TAM Reminders</a:t>
            </a:r>
            <a:endParaRPr lang="en-US" sz="4000" dirty="0">
              <a:solidFill>
                <a:schemeClr val="bg1"/>
              </a:solidFill>
            </a:endParaRP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14968" y="1371600"/>
            <a:ext cx="6058989" cy="534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25953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743200"/>
            <a:ext cx="9144000" cy="914400"/>
          </a:xfrm>
        </p:spPr>
        <p:txBody>
          <a:bodyPr/>
          <a:lstStyle/>
          <a:p>
            <a:r>
              <a:rPr lang="en-US" b="1" dirty="0" smtClean="0"/>
              <a:t>Timeline</a:t>
            </a:r>
            <a:r>
              <a:rPr lang="en-US" b="1" dirty="0"/>
              <a:t> </a:t>
            </a:r>
            <a:r>
              <a:rPr lang="en-US" b="1" dirty="0" smtClean="0"/>
              <a:t>&amp; Structure</a:t>
            </a:r>
            <a:endParaRPr lang="en-US" b="1"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74366294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76200"/>
            <a:ext cx="9144000" cy="1219200"/>
          </a:xfrm>
        </p:spPr>
        <p:txBody>
          <a:bodyPr>
            <a:normAutofit/>
          </a:bodyPr>
          <a:lstStyle/>
          <a:p>
            <a:pPr algn="ctr"/>
            <a:r>
              <a:rPr lang="en-US" altLang="en-US" sz="4000" dirty="0" smtClean="0">
                <a:solidFill>
                  <a:schemeClr val="bg1"/>
                </a:solidFill>
              </a:rPr>
              <a:t>Tasks to Complete During </a:t>
            </a:r>
            <a:r>
              <a:rPr lang="en-US" altLang="en-US" sz="4000" dirty="0">
                <a:solidFill>
                  <a:schemeClr val="bg1"/>
                </a:solidFill>
              </a:rPr>
              <a:t>Testing</a:t>
            </a:r>
            <a:endParaRPr lang="en-US" sz="4000" dirty="0">
              <a:solidFill>
                <a:schemeClr val="bg1"/>
              </a:solidFill>
            </a:endParaRP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150</a:t>
            </a:fld>
            <a:endParaRPr lang="en-US" dirty="0"/>
          </a:p>
        </p:txBody>
      </p:sp>
      <p:sp>
        <p:nvSpPr>
          <p:cNvPr id="30723" name="Rectangle 3"/>
          <p:cNvSpPr>
            <a:spLocks noGrp="1" noChangeArrowheads="1"/>
          </p:cNvSpPr>
          <p:nvPr>
            <p:ph type="body" idx="4294967295"/>
          </p:nvPr>
        </p:nvSpPr>
        <p:spPr>
          <a:xfrm>
            <a:off x="228600" y="1524000"/>
            <a:ext cx="8229600" cy="5045075"/>
          </a:xfrm>
          <a:prstGeom prst="rect">
            <a:avLst/>
          </a:prstGeom>
        </p:spPr>
        <p:txBody>
          <a:bodyPr/>
          <a:lstStyle/>
          <a:p>
            <a:pPr marL="0" indent="0">
              <a:buNone/>
            </a:pPr>
            <a:r>
              <a:rPr lang="en-US" sz="2400" b="1" dirty="0" smtClean="0"/>
              <a:t>On the Day of Testing (CBT):</a:t>
            </a:r>
          </a:p>
          <a:p>
            <a:pPr marL="0" indent="0">
              <a:buNone/>
            </a:pPr>
            <a:endParaRPr lang="en-US" sz="800" b="1" dirty="0" smtClean="0"/>
          </a:p>
          <a:p>
            <a:pPr eaLnBrk="1" hangingPunct="1">
              <a:spcBef>
                <a:spcPts val="200"/>
              </a:spcBef>
              <a:spcAft>
                <a:spcPts val="200"/>
              </a:spcAft>
              <a:buSzPct val="100000"/>
              <a:buFont typeface="Wingdings" panose="05000000000000000000" pitchFamily="2" charset="2"/>
              <a:buChar char="q"/>
              <a:defRPr/>
            </a:pPr>
            <a:r>
              <a:rPr lang="en-US" sz="2000" dirty="0" smtClean="0"/>
              <a:t>Distribute test materials –ensure TAMs have 2017 on the cover</a:t>
            </a:r>
          </a:p>
          <a:p>
            <a:pPr eaLnBrk="1" hangingPunct="1">
              <a:spcBef>
                <a:spcPts val="200"/>
              </a:spcBef>
              <a:spcAft>
                <a:spcPts val="200"/>
              </a:spcAft>
              <a:buSzPct val="100000"/>
              <a:buFont typeface="Wingdings" panose="05000000000000000000" pitchFamily="2" charset="2"/>
              <a:buChar char="q"/>
              <a:defRPr/>
            </a:pPr>
            <a:r>
              <a:rPr lang="en-US" sz="2000" dirty="0" smtClean="0"/>
              <a:t>Ensure Test Administrators have a computer or tablet available</a:t>
            </a:r>
          </a:p>
          <a:p>
            <a:pPr eaLnBrk="1" hangingPunct="1">
              <a:spcBef>
                <a:spcPts val="200"/>
              </a:spcBef>
              <a:spcAft>
                <a:spcPts val="200"/>
              </a:spcAft>
              <a:buSzPct val="100000"/>
              <a:buFont typeface="Wingdings" panose="05000000000000000000" pitchFamily="2" charset="2"/>
              <a:buChar char="q"/>
              <a:defRPr/>
            </a:pPr>
            <a:r>
              <a:rPr lang="en-US" sz="2000" dirty="0" smtClean="0"/>
              <a:t>Check form assignment</a:t>
            </a:r>
          </a:p>
          <a:p>
            <a:pPr eaLnBrk="1" hangingPunct="1">
              <a:spcBef>
                <a:spcPts val="200"/>
              </a:spcBef>
              <a:spcAft>
                <a:spcPts val="200"/>
              </a:spcAft>
              <a:buSzPct val="100000"/>
              <a:buFont typeface="Wingdings" panose="05000000000000000000" pitchFamily="2" charset="2"/>
              <a:buChar char="q"/>
              <a:defRPr/>
            </a:pPr>
            <a:r>
              <a:rPr lang="en-US" sz="2000" dirty="0" smtClean="0"/>
              <a:t>Monitor test activity</a:t>
            </a:r>
          </a:p>
          <a:p>
            <a:pPr eaLnBrk="1" hangingPunct="1">
              <a:spcBef>
                <a:spcPts val="200"/>
              </a:spcBef>
              <a:spcAft>
                <a:spcPts val="200"/>
              </a:spcAft>
              <a:buSzPct val="100000"/>
              <a:buFont typeface="Wingdings" panose="05000000000000000000" pitchFamily="2" charset="2"/>
              <a:buChar char="q"/>
              <a:defRPr/>
            </a:pPr>
            <a:r>
              <a:rPr lang="en-US" sz="2000" dirty="0"/>
              <a:t>Ensure accessibility </a:t>
            </a:r>
            <a:r>
              <a:rPr lang="en-US" sz="2000" dirty="0" smtClean="0"/>
              <a:t>features </a:t>
            </a:r>
            <a:r>
              <a:rPr lang="en-US" sz="2000" dirty="0"/>
              <a:t>and </a:t>
            </a:r>
            <a:r>
              <a:rPr lang="en-US" sz="2000" dirty="0" smtClean="0"/>
              <a:t>accommodated forms </a:t>
            </a:r>
            <a:r>
              <a:rPr lang="en-US" sz="2000" dirty="0"/>
              <a:t>are </a:t>
            </a:r>
            <a:r>
              <a:rPr lang="en-US" sz="2000" dirty="0" smtClean="0"/>
              <a:t>assigned to appropriate students</a:t>
            </a:r>
            <a:endParaRPr lang="en-US" sz="2000" dirty="0"/>
          </a:p>
          <a:p>
            <a:pPr eaLnBrk="1" hangingPunct="1">
              <a:spcBef>
                <a:spcPts val="200"/>
              </a:spcBef>
              <a:spcAft>
                <a:spcPts val="200"/>
              </a:spcAft>
              <a:buSzPct val="100000"/>
              <a:buFont typeface="Wingdings" panose="05000000000000000000" pitchFamily="2" charset="2"/>
              <a:buChar char="q"/>
              <a:defRPr/>
            </a:pPr>
            <a:r>
              <a:rPr lang="en-US" sz="2000" dirty="0" smtClean="0"/>
              <a:t>Be </a:t>
            </a:r>
            <a:r>
              <a:rPr lang="en-US" sz="2000" dirty="0"/>
              <a:t>available to Test Administrators and </a:t>
            </a:r>
            <a:r>
              <a:rPr lang="en-US" sz="2000" dirty="0" smtClean="0"/>
              <a:t>Proctors</a:t>
            </a:r>
            <a:endParaRPr lang="en-US" sz="2000" dirty="0"/>
          </a:p>
          <a:p>
            <a:pPr eaLnBrk="1" hangingPunct="1">
              <a:spcBef>
                <a:spcPts val="200"/>
              </a:spcBef>
              <a:spcAft>
                <a:spcPts val="200"/>
              </a:spcAft>
              <a:buSzPct val="100000"/>
              <a:buFont typeface="Wingdings" panose="05000000000000000000" pitchFamily="2" charset="2"/>
              <a:buChar char="q"/>
              <a:defRPr/>
            </a:pPr>
            <a:r>
              <a:rPr lang="en-US" sz="2000" dirty="0" smtClean="0"/>
              <a:t>Investigate security breaches and testing irregularities</a:t>
            </a:r>
          </a:p>
          <a:p>
            <a:pPr eaLnBrk="1" hangingPunct="1">
              <a:spcBef>
                <a:spcPts val="200"/>
              </a:spcBef>
              <a:spcAft>
                <a:spcPts val="200"/>
              </a:spcAft>
              <a:buSzPct val="100000"/>
              <a:buFont typeface="Wingdings" panose="05000000000000000000" pitchFamily="2" charset="2"/>
              <a:buChar char="q"/>
              <a:defRPr/>
            </a:pPr>
            <a:r>
              <a:rPr lang="en-US" sz="2000" dirty="0"/>
              <a:t>Follow protocol </a:t>
            </a:r>
            <a:r>
              <a:rPr lang="en-US" sz="2000" dirty="0" smtClean="0"/>
              <a:t>for contaminated or damaged test materials, safety threats and severe weather</a:t>
            </a:r>
          </a:p>
          <a:p>
            <a:pPr eaLnBrk="1" hangingPunct="1">
              <a:spcBef>
                <a:spcPts val="200"/>
              </a:spcBef>
              <a:spcAft>
                <a:spcPts val="200"/>
              </a:spcAft>
              <a:buSzPct val="100000"/>
              <a:buFont typeface="Wingdings" panose="05000000000000000000" pitchFamily="2" charset="2"/>
              <a:buChar char="q"/>
              <a:defRPr/>
            </a:pPr>
            <a:r>
              <a:rPr lang="en-US" sz="2000" dirty="0" smtClean="0"/>
              <a:t>Respond to all technology related issues</a:t>
            </a:r>
          </a:p>
          <a:p>
            <a:pPr eaLnBrk="1" hangingPunct="1">
              <a:spcBef>
                <a:spcPts val="200"/>
              </a:spcBef>
              <a:spcAft>
                <a:spcPts val="200"/>
              </a:spcAft>
              <a:buSzPct val="100000"/>
              <a:buFont typeface="Wingdings" panose="05000000000000000000" pitchFamily="2" charset="2"/>
              <a:buChar char="q"/>
              <a:defRPr/>
            </a:pPr>
            <a:r>
              <a:rPr lang="en-US" sz="2000" dirty="0" smtClean="0"/>
              <a:t>Collect materials from Test Administrators after each test unit</a:t>
            </a:r>
            <a:endParaRPr lang="en-US" sz="2800" dirty="0" smtClean="0"/>
          </a:p>
        </p:txBody>
      </p:sp>
    </p:spTree>
    <p:custDataLst>
      <p:tags r:id="rId1"/>
    </p:custDataLst>
    <p:extLst>
      <p:ext uri="{BB962C8B-B14F-4D97-AF65-F5344CB8AC3E}">
        <p14:creationId xmlns:p14="http://schemas.microsoft.com/office/powerpoint/2010/main" val="3620976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76200"/>
            <a:ext cx="9144000" cy="1219200"/>
          </a:xfrm>
        </p:spPr>
        <p:txBody>
          <a:bodyPr>
            <a:normAutofit/>
          </a:bodyPr>
          <a:lstStyle/>
          <a:p>
            <a:pPr algn="ctr"/>
            <a:r>
              <a:rPr lang="en-US" altLang="en-US" sz="4000" dirty="0" smtClean="0">
                <a:solidFill>
                  <a:schemeClr val="bg1"/>
                </a:solidFill>
              </a:rPr>
              <a:t>During Testing: Security Breaches</a:t>
            </a:r>
            <a:endParaRPr lang="en-US" sz="4000" dirty="0">
              <a:solidFill>
                <a:schemeClr val="bg1"/>
              </a:solidFill>
            </a:endParaRP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151</a:t>
            </a:fld>
            <a:endParaRPr lang="en-US" dirty="0"/>
          </a:p>
        </p:txBody>
      </p:sp>
      <p:sp>
        <p:nvSpPr>
          <p:cNvPr id="5" name="Rectangle 3"/>
          <p:cNvSpPr txBox="1">
            <a:spLocks noChangeArrowheads="1"/>
          </p:cNvSpPr>
          <p:nvPr/>
        </p:nvSpPr>
        <p:spPr>
          <a:xfrm>
            <a:off x="209550" y="1562735"/>
            <a:ext cx="8915400" cy="4602480"/>
          </a:xfrm>
          <a:prstGeom prst="rect">
            <a:avLst/>
          </a:prstGeom>
          <a:noFill/>
          <a:ln>
            <a:no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b="1" dirty="0">
                <a:solidFill>
                  <a:prstClr val="black"/>
                </a:solidFill>
              </a:rPr>
              <a:t>Monitoring and Reporting Security Breaches and Testing </a:t>
            </a:r>
            <a:r>
              <a:rPr lang="en-US" sz="2400" b="1" dirty="0" smtClean="0">
                <a:solidFill>
                  <a:prstClr val="black"/>
                </a:solidFill>
              </a:rPr>
              <a:t>Irregularities</a:t>
            </a:r>
            <a:endParaRPr lang="en-US" sz="2400" b="1" dirty="0">
              <a:solidFill>
                <a:prstClr val="black"/>
              </a:solidFill>
            </a:endParaRPr>
          </a:p>
          <a:p>
            <a:pPr marL="0" indent="0">
              <a:buFont typeface="Arial" charset="0"/>
              <a:buNone/>
            </a:pPr>
            <a:endParaRPr lang="en-US" sz="800" b="1" dirty="0" smtClean="0">
              <a:solidFill>
                <a:prstClr val="black"/>
              </a:solidFill>
            </a:endParaRPr>
          </a:p>
          <a:p>
            <a:pPr marL="514350" indent="-514350" eaLnBrk="1" hangingPunct="1">
              <a:spcBef>
                <a:spcPts val="200"/>
              </a:spcBef>
              <a:spcAft>
                <a:spcPts val="200"/>
              </a:spcAft>
              <a:buClr>
                <a:schemeClr val="tx1"/>
              </a:buClr>
              <a:buSzPct val="100000"/>
              <a:buFont typeface="+mj-lt"/>
              <a:buAutoNum type="arabicPeriod"/>
              <a:defRPr/>
            </a:pPr>
            <a:r>
              <a:rPr lang="en-US" sz="2400" dirty="0">
                <a:solidFill>
                  <a:prstClr val="black"/>
                </a:solidFill>
              </a:rPr>
              <a:t>All instances of security breaches and testing irregularities must be reported to </a:t>
            </a:r>
            <a:r>
              <a:rPr lang="en-US" sz="2400" dirty="0" smtClean="0">
                <a:solidFill>
                  <a:prstClr val="black"/>
                </a:solidFill>
              </a:rPr>
              <a:t>the </a:t>
            </a:r>
            <a:r>
              <a:rPr lang="en-US" sz="2400" dirty="0">
                <a:solidFill>
                  <a:prstClr val="black"/>
                </a:solidFill>
              </a:rPr>
              <a:t>School </a:t>
            </a:r>
            <a:r>
              <a:rPr lang="en-US" sz="2400" dirty="0" smtClean="0">
                <a:solidFill>
                  <a:prstClr val="black"/>
                </a:solidFill>
              </a:rPr>
              <a:t>Test Coordinator (STC), and subsequently </a:t>
            </a:r>
            <a:r>
              <a:rPr lang="en-US" sz="2400" dirty="0">
                <a:solidFill>
                  <a:prstClr val="black"/>
                </a:solidFill>
              </a:rPr>
              <a:t>the </a:t>
            </a:r>
            <a:r>
              <a:rPr lang="en-US" sz="2400" dirty="0" smtClean="0">
                <a:solidFill>
                  <a:prstClr val="black"/>
                </a:solidFill>
              </a:rPr>
              <a:t>DAC, </a:t>
            </a:r>
            <a:r>
              <a:rPr lang="en-US" sz="2400" dirty="0">
                <a:solidFill>
                  <a:prstClr val="black"/>
                </a:solidFill>
              </a:rPr>
              <a:t>immediately. </a:t>
            </a:r>
            <a:endParaRPr lang="en-US" sz="2400" dirty="0" smtClean="0">
              <a:solidFill>
                <a:prstClr val="black"/>
              </a:solidFill>
            </a:endParaRPr>
          </a:p>
          <a:p>
            <a:pPr marL="514350" indent="-514350" eaLnBrk="1" hangingPunct="1">
              <a:spcBef>
                <a:spcPts val="200"/>
              </a:spcBef>
              <a:spcAft>
                <a:spcPts val="200"/>
              </a:spcAft>
              <a:buClr>
                <a:schemeClr val="tx1"/>
              </a:buClr>
              <a:buSzPct val="100000"/>
              <a:buFont typeface="+mj-lt"/>
              <a:buAutoNum type="arabicPeriod"/>
              <a:defRPr/>
            </a:pPr>
            <a:r>
              <a:rPr lang="en-US" sz="2400" dirty="0" smtClean="0">
                <a:solidFill>
                  <a:prstClr val="black"/>
                </a:solidFill>
              </a:rPr>
              <a:t>DAC will contact the state immediately upon receiving notification</a:t>
            </a:r>
          </a:p>
          <a:p>
            <a:pPr marL="514350" indent="-514350" eaLnBrk="1" hangingPunct="1">
              <a:spcBef>
                <a:spcPts val="200"/>
              </a:spcBef>
              <a:spcAft>
                <a:spcPts val="200"/>
              </a:spcAft>
              <a:buClr>
                <a:schemeClr val="tx1"/>
              </a:buClr>
              <a:buSzPct val="100000"/>
              <a:buFont typeface="+mj-lt"/>
              <a:buAutoNum type="arabicPeriod"/>
              <a:defRPr/>
            </a:pPr>
            <a:r>
              <a:rPr lang="en-US" sz="2400" dirty="0" smtClean="0"/>
              <a:t>Testing Irregularity or Security Breach</a:t>
            </a:r>
          </a:p>
          <a:p>
            <a:pPr marL="914400" lvl="1" indent="-514350" eaLnBrk="1" hangingPunct="1">
              <a:spcBef>
                <a:spcPts val="200"/>
              </a:spcBef>
              <a:spcAft>
                <a:spcPts val="200"/>
              </a:spcAft>
              <a:buClr>
                <a:schemeClr val="tx1"/>
              </a:buClr>
              <a:buSzPct val="100000"/>
              <a:defRPr/>
            </a:pPr>
            <a:r>
              <a:rPr lang="en-US" sz="2000" dirty="0" smtClean="0"/>
              <a:t>SAC </a:t>
            </a:r>
            <a:r>
              <a:rPr lang="en-US" sz="2000" dirty="0"/>
              <a:t>will complete the </a:t>
            </a:r>
            <a:r>
              <a:rPr lang="en-US" sz="2000" i="1" dirty="0"/>
              <a:t>Form to Report a Testing Irregularity or Security Breach</a:t>
            </a:r>
            <a:r>
              <a:rPr lang="en-US" sz="2000" dirty="0"/>
              <a:t> </a:t>
            </a:r>
            <a:r>
              <a:rPr lang="en-US" sz="2000" dirty="0" smtClean="0"/>
              <a:t> (either for</a:t>
            </a:r>
            <a:r>
              <a:rPr lang="en-US" sz="2000" dirty="0" smtClean="0">
                <a:solidFill>
                  <a:srgbClr val="6C1B89"/>
                </a:solidFill>
              </a:rPr>
              <a:t> ELA/math &amp; CSLA or </a:t>
            </a:r>
            <a:r>
              <a:rPr lang="en-US" sz="2000" dirty="0" smtClean="0">
                <a:solidFill>
                  <a:schemeClr val="accent3">
                    <a:lumMod val="75000"/>
                  </a:schemeClr>
                </a:solidFill>
              </a:rPr>
              <a:t>S/SS) </a:t>
            </a:r>
            <a:r>
              <a:rPr lang="en-US" sz="2000" dirty="0" smtClean="0"/>
              <a:t>and </a:t>
            </a:r>
            <a:r>
              <a:rPr lang="en-US" sz="2000" dirty="0"/>
              <a:t>DAC submits it through </a:t>
            </a:r>
            <a:r>
              <a:rPr lang="en-US" sz="2000" dirty="0" smtClean="0"/>
              <a:t>Syncplicity into the folder for the appropriate administration</a:t>
            </a:r>
            <a:endParaRPr lang="en-US" sz="2000" dirty="0">
              <a:solidFill>
                <a:srgbClr val="6C1B89"/>
              </a:solidFill>
            </a:endParaRPr>
          </a:p>
          <a:p>
            <a:pPr marL="914400" lvl="1" indent="-514350" eaLnBrk="1" hangingPunct="1">
              <a:spcBef>
                <a:spcPts val="200"/>
              </a:spcBef>
              <a:spcAft>
                <a:spcPts val="200"/>
              </a:spcAft>
              <a:buClr>
                <a:schemeClr val="tx1"/>
              </a:buClr>
              <a:buSzPct val="100000"/>
              <a:defRPr/>
            </a:pPr>
            <a:r>
              <a:rPr lang="en-US" sz="2000" dirty="0" smtClean="0"/>
              <a:t>See </a:t>
            </a:r>
            <a:r>
              <a:rPr lang="en-US" sz="2000" i="1" dirty="0" smtClean="0"/>
              <a:t> Appendix E</a:t>
            </a:r>
            <a:r>
              <a:rPr lang="en-US" sz="2000" dirty="0" smtClean="0"/>
              <a:t> for both forms</a:t>
            </a:r>
            <a:endParaRPr lang="en-US" sz="2000" dirty="0"/>
          </a:p>
        </p:txBody>
      </p:sp>
    </p:spTree>
    <p:custDataLst>
      <p:tags r:id="rId1"/>
    </p:custDataLst>
    <p:extLst>
      <p:ext uri="{BB962C8B-B14F-4D97-AF65-F5344CB8AC3E}">
        <p14:creationId xmlns:p14="http://schemas.microsoft.com/office/powerpoint/2010/main" val="301700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altLang="en-US" sz="3600" dirty="0" smtClean="0">
                <a:solidFill>
                  <a:schemeClr val="bg1"/>
                </a:solidFill>
                <a:latin typeface="+mn-lt"/>
              </a:rPr>
              <a:t>During Testing:</a:t>
            </a:r>
            <a:br>
              <a:rPr lang="en-US" altLang="en-US" sz="3600" dirty="0" smtClean="0">
                <a:solidFill>
                  <a:schemeClr val="bg1"/>
                </a:solidFill>
                <a:latin typeface="+mn-lt"/>
              </a:rPr>
            </a:br>
            <a:r>
              <a:rPr lang="en-US" altLang="en-US" sz="3600" dirty="0" smtClean="0">
                <a:solidFill>
                  <a:schemeClr val="bg1"/>
                </a:solidFill>
                <a:latin typeface="+mn-lt"/>
              </a:rPr>
              <a:t>Contaminated &amp; Damaged Materials</a:t>
            </a:r>
            <a:endParaRPr lang="en-US" sz="3600" dirty="0">
              <a:solidFill>
                <a:schemeClr val="bg1"/>
              </a:solidFill>
              <a:latin typeface="+mn-lt"/>
            </a:endParaRP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152</a:t>
            </a:fld>
            <a:endParaRPr lang="en-US" dirty="0"/>
          </a:p>
        </p:txBody>
      </p:sp>
      <p:sp>
        <p:nvSpPr>
          <p:cNvPr id="5" name="Rectangle 3"/>
          <p:cNvSpPr txBox="1">
            <a:spLocks noChangeArrowheads="1"/>
          </p:cNvSpPr>
          <p:nvPr/>
        </p:nvSpPr>
        <p:spPr>
          <a:xfrm>
            <a:off x="202842" y="1600200"/>
            <a:ext cx="8922108" cy="445135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200"/>
              </a:spcBef>
              <a:spcAft>
                <a:spcPts val="200"/>
              </a:spcAft>
              <a:buClr>
                <a:srgbClr val="8F23B3"/>
              </a:buClr>
              <a:buSzPct val="100000"/>
              <a:buFont typeface="Arial" charset="0"/>
              <a:buNone/>
              <a:defRPr/>
            </a:pPr>
            <a:r>
              <a:rPr lang="en-US" sz="2400" b="1" dirty="0" smtClean="0">
                <a:solidFill>
                  <a:prstClr val="black"/>
                </a:solidFill>
              </a:rPr>
              <a:t>PBT - Contaminated or </a:t>
            </a:r>
            <a:r>
              <a:rPr lang="en-US" sz="2400" b="1" dirty="0">
                <a:solidFill>
                  <a:prstClr val="black"/>
                </a:solidFill>
              </a:rPr>
              <a:t>damaged test materials </a:t>
            </a:r>
            <a:r>
              <a:rPr lang="en-US" sz="2400" b="1" dirty="0" smtClean="0">
                <a:solidFill>
                  <a:prstClr val="black"/>
                </a:solidFill>
              </a:rPr>
              <a:t>that must be replaced</a:t>
            </a:r>
          </a:p>
          <a:p>
            <a:pPr eaLnBrk="1" hangingPunct="1">
              <a:spcBef>
                <a:spcPts val="200"/>
              </a:spcBef>
              <a:spcAft>
                <a:spcPts val="200"/>
              </a:spcAft>
              <a:buSzPct val="100000"/>
              <a:buFont typeface="Wingdings" panose="05000000000000000000" pitchFamily="2" charset="2"/>
              <a:buChar char="q"/>
              <a:defRPr/>
            </a:pPr>
            <a:r>
              <a:rPr lang="en-US" sz="2000" dirty="0">
                <a:solidFill>
                  <a:prstClr val="black"/>
                </a:solidFill>
              </a:rPr>
              <a:t>Place Student ID label on replacement </a:t>
            </a:r>
            <a:r>
              <a:rPr lang="en-US" sz="2000" dirty="0" smtClean="0">
                <a:solidFill>
                  <a:prstClr val="black"/>
                </a:solidFill>
              </a:rPr>
              <a:t>document or complete entire data grid</a:t>
            </a:r>
            <a:endParaRPr lang="en-US" sz="2000" dirty="0">
              <a:solidFill>
                <a:prstClr val="black"/>
              </a:solidFill>
            </a:endParaRPr>
          </a:p>
          <a:p>
            <a:pPr eaLnBrk="1" hangingPunct="1">
              <a:spcBef>
                <a:spcPts val="200"/>
              </a:spcBef>
              <a:spcAft>
                <a:spcPts val="200"/>
              </a:spcAft>
              <a:buSzPct val="100000"/>
              <a:buFont typeface="Wingdings" panose="05000000000000000000" pitchFamily="2" charset="2"/>
              <a:buChar char="q"/>
              <a:defRPr/>
            </a:pPr>
            <a:r>
              <a:rPr lang="en-US" sz="2000" dirty="0">
                <a:solidFill>
                  <a:prstClr val="black"/>
                </a:solidFill>
              </a:rPr>
              <a:t>Record security barcode number of the damaged and new </a:t>
            </a:r>
            <a:r>
              <a:rPr lang="en-US" sz="2000" dirty="0" smtClean="0">
                <a:solidFill>
                  <a:prstClr val="black"/>
                </a:solidFill>
              </a:rPr>
              <a:t>documents</a:t>
            </a:r>
          </a:p>
          <a:p>
            <a:pPr eaLnBrk="1" hangingPunct="1">
              <a:spcBef>
                <a:spcPts val="200"/>
              </a:spcBef>
              <a:spcAft>
                <a:spcPts val="200"/>
              </a:spcAft>
              <a:buSzPct val="100000"/>
              <a:buFont typeface="Wingdings" panose="05000000000000000000" pitchFamily="2" charset="2"/>
              <a:buChar char="q"/>
              <a:defRPr/>
            </a:pPr>
            <a:r>
              <a:rPr lang="en-US" sz="2000" dirty="0" smtClean="0"/>
              <a:t>Submit the </a:t>
            </a:r>
            <a:r>
              <a:rPr lang="en-US" sz="2000" i="1" dirty="0" smtClean="0"/>
              <a:t>Form to Report Contaminated Damaged, or Missing Materials </a:t>
            </a:r>
            <a:r>
              <a:rPr lang="en-US" sz="2000" dirty="0" smtClean="0"/>
              <a:t>to CDE</a:t>
            </a:r>
            <a:r>
              <a:rPr lang="en-US" sz="2000" dirty="0">
                <a:solidFill>
                  <a:srgbClr val="6C1B89"/>
                </a:solidFill>
              </a:rPr>
              <a:t>. </a:t>
            </a:r>
            <a:r>
              <a:rPr lang="en-US" sz="2000" dirty="0" smtClean="0">
                <a:solidFill>
                  <a:srgbClr val="6C1B89"/>
                </a:solidFill>
              </a:rPr>
              <a:t>ELA/math, CSLA: Stephanie </a:t>
            </a:r>
            <a:r>
              <a:rPr lang="en-US" sz="2000" dirty="0">
                <a:solidFill>
                  <a:srgbClr val="6C1B89"/>
                </a:solidFill>
              </a:rPr>
              <a:t>Boyd at </a:t>
            </a:r>
            <a:r>
              <a:rPr lang="en-US" sz="2000" dirty="0">
                <a:solidFill>
                  <a:prstClr val="black"/>
                </a:solidFill>
                <a:hlinkClick r:id="rId4"/>
              </a:rPr>
              <a:t>boyd_s@cde.state.co.us</a:t>
            </a:r>
            <a:r>
              <a:rPr lang="en-US" sz="2000" dirty="0">
                <a:solidFill>
                  <a:srgbClr val="6C1B89"/>
                </a:solidFill>
              </a:rPr>
              <a:t>, </a:t>
            </a:r>
            <a:r>
              <a:rPr lang="en-US" sz="2000" dirty="0" smtClean="0"/>
              <a:t>or </a:t>
            </a:r>
            <a:r>
              <a:rPr lang="en-US" sz="2000" dirty="0" smtClean="0">
                <a:solidFill>
                  <a:schemeClr val="accent3">
                    <a:lumMod val="75000"/>
                  </a:schemeClr>
                </a:solidFill>
              </a:rPr>
              <a:t>Sara </a:t>
            </a:r>
            <a:r>
              <a:rPr lang="en-US" sz="2000" dirty="0">
                <a:solidFill>
                  <a:schemeClr val="accent3">
                    <a:lumMod val="75000"/>
                  </a:schemeClr>
                </a:solidFill>
              </a:rPr>
              <a:t>Loerzel for </a:t>
            </a:r>
            <a:r>
              <a:rPr lang="en-US" sz="2000" dirty="0" smtClean="0">
                <a:solidFill>
                  <a:schemeClr val="accent3">
                    <a:lumMod val="75000"/>
                  </a:schemeClr>
                </a:solidFill>
              </a:rPr>
              <a:t>S/SS </a:t>
            </a:r>
            <a:r>
              <a:rPr lang="en-US" sz="2000" dirty="0">
                <a:solidFill>
                  <a:schemeClr val="accent3">
                    <a:lumMod val="75000"/>
                  </a:schemeClr>
                </a:solidFill>
              </a:rPr>
              <a:t>at</a:t>
            </a:r>
            <a:r>
              <a:rPr lang="en-US" sz="2000" dirty="0">
                <a:solidFill>
                  <a:srgbClr val="415426"/>
                </a:solidFill>
              </a:rPr>
              <a:t> </a:t>
            </a:r>
            <a:r>
              <a:rPr lang="en-US" sz="2000" dirty="0">
                <a:solidFill>
                  <a:srgbClr val="6C1B89"/>
                </a:solidFill>
                <a:hlinkClick r:id="rId5"/>
              </a:rPr>
              <a:t>loerzel_s</a:t>
            </a:r>
            <a:r>
              <a:rPr lang="en-US" sz="2000" dirty="0">
                <a:solidFill>
                  <a:prstClr val="black"/>
                </a:solidFill>
                <a:hlinkClick r:id="rId4"/>
              </a:rPr>
              <a:t>@cde.state.co.us</a:t>
            </a:r>
            <a:endParaRPr lang="en-US" sz="2000" dirty="0">
              <a:solidFill>
                <a:srgbClr val="6C1B89"/>
              </a:solidFill>
            </a:endParaRPr>
          </a:p>
          <a:p>
            <a:pPr eaLnBrk="1" hangingPunct="1">
              <a:spcBef>
                <a:spcPts val="200"/>
              </a:spcBef>
              <a:spcAft>
                <a:spcPts val="200"/>
              </a:spcAft>
              <a:buSzPct val="100000"/>
              <a:buFont typeface="Wingdings" panose="05000000000000000000" pitchFamily="2" charset="2"/>
              <a:buChar char="q"/>
              <a:defRPr/>
            </a:pPr>
            <a:r>
              <a:rPr lang="en-US" sz="2000" dirty="0">
                <a:solidFill>
                  <a:prstClr val="black"/>
                </a:solidFill>
              </a:rPr>
              <a:t>If possible, transcribe responses from contaminated test material into the replacement. </a:t>
            </a:r>
            <a:r>
              <a:rPr lang="en-US" sz="2000" dirty="0"/>
              <a:t>If not, </a:t>
            </a:r>
            <a:r>
              <a:rPr lang="en-US" sz="2000" dirty="0" smtClean="0">
                <a:solidFill>
                  <a:srgbClr val="6C1B89"/>
                </a:solidFill>
              </a:rPr>
              <a:t>for ELA/math and CSLA contact Stephanie </a:t>
            </a:r>
            <a:r>
              <a:rPr lang="en-US" sz="2000" dirty="0">
                <a:solidFill>
                  <a:srgbClr val="6C1B89"/>
                </a:solidFill>
              </a:rPr>
              <a:t>Boyd at </a:t>
            </a:r>
            <a:r>
              <a:rPr lang="en-US" sz="2000" dirty="0" smtClean="0">
                <a:solidFill>
                  <a:prstClr val="black"/>
                </a:solidFill>
                <a:hlinkClick r:id="rId4"/>
              </a:rPr>
              <a:t>boyd_s@cde.state.co.us</a:t>
            </a:r>
            <a:r>
              <a:rPr lang="en-US" sz="2000" dirty="0" smtClean="0">
                <a:solidFill>
                  <a:srgbClr val="6C1B89"/>
                </a:solidFill>
              </a:rPr>
              <a:t>, </a:t>
            </a:r>
            <a:r>
              <a:rPr lang="en-US" sz="2000" dirty="0" smtClean="0">
                <a:solidFill>
                  <a:schemeClr val="accent3">
                    <a:lumMod val="75000"/>
                  </a:schemeClr>
                </a:solidFill>
              </a:rPr>
              <a:t>for S/SS contact Sara Loerzel at</a:t>
            </a:r>
            <a:r>
              <a:rPr lang="en-US" sz="2000" dirty="0" smtClean="0">
                <a:solidFill>
                  <a:srgbClr val="415426"/>
                </a:solidFill>
              </a:rPr>
              <a:t> </a:t>
            </a:r>
            <a:r>
              <a:rPr lang="en-US" sz="2000" dirty="0">
                <a:solidFill>
                  <a:srgbClr val="6C1B89"/>
                </a:solidFill>
                <a:hlinkClick r:id="rId6"/>
              </a:rPr>
              <a:t>loerzel_s</a:t>
            </a:r>
            <a:r>
              <a:rPr lang="en-US" sz="2000" dirty="0">
                <a:solidFill>
                  <a:prstClr val="black"/>
                </a:solidFill>
                <a:hlinkClick r:id="rId6"/>
              </a:rPr>
              <a:t>@cde.state.co.us</a:t>
            </a:r>
            <a:r>
              <a:rPr lang="en-US" sz="2000" dirty="0" smtClean="0">
                <a:solidFill>
                  <a:srgbClr val="6C1B89"/>
                </a:solidFill>
              </a:rPr>
              <a:t>.</a:t>
            </a:r>
          </a:p>
          <a:p>
            <a:pPr eaLnBrk="1" hangingPunct="1">
              <a:spcBef>
                <a:spcPts val="200"/>
              </a:spcBef>
              <a:spcAft>
                <a:spcPts val="200"/>
              </a:spcAft>
              <a:buSzPct val="100000"/>
              <a:buFont typeface="Wingdings" panose="05000000000000000000" pitchFamily="2" charset="2"/>
              <a:buChar char="q"/>
              <a:defRPr/>
            </a:pPr>
            <a:r>
              <a:rPr lang="en-US" sz="2000" dirty="0" smtClean="0">
                <a:solidFill>
                  <a:prstClr val="black"/>
                </a:solidFill>
              </a:rPr>
              <a:t>Destroy </a:t>
            </a:r>
            <a:r>
              <a:rPr lang="en-US" sz="2000" dirty="0">
                <a:solidFill>
                  <a:prstClr val="black"/>
                </a:solidFill>
              </a:rPr>
              <a:t>contaminated material according to local biohazards </a:t>
            </a:r>
            <a:r>
              <a:rPr lang="en-US" sz="2000" dirty="0" smtClean="0">
                <a:solidFill>
                  <a:prstClr val="black"/>
                </a:solidFill>
              </a:rPr>
              <a:t>protocols</a:t>
            </a:r>
            <a:endParaRPr lang="en-US" sz="2000" dirty="0">
              <a:solidFill>
                <a:prstClr val="black"/>
              </a:solidFill>
            </a:endParaRPr>
          </a:p>
          <a:p>
            <a:pPr eaLnBrk="1" hangingPunct="1">
              <a:spcBef>
                <a:spcPts val="200"/>
              </a:spcBef>
              <a:spcAft>
                <a:spcPts val="200"/>
              </a:spcAft>
              <a:buSzPct val="100000"/>
              <a:buFont typeface="Wingdings" panose="05000000000000000000" pitchFamily="2" charset="2"/>
              <a:buChar char="q"/>
              <a:defRPr/>
            </a:pPr>
            <a:endParaRPr lang="en-US" sz="2000" dirty="0">
              <a:solidFill>
                <a:srgbClr val="6C1B89"/>
              </a:solidFill>
            </a:endParaRPr>
          </a:p>
        </p:txBody>
      </p:sp>
    </p:spTree>
    <p:custDataLst>
      <p:tags r:id="rId1"/>
    </p:custDataLst>
    <p:extLst>
      <p:ext uri="{BB962C8B-B14F-4D97-AF65-F5344CB8AC3E}">
        <p14:creationId xmlns:p14="http://schemas.microsoft.com/office/powerpoint/2010/main" val="1005331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txBox="1">
            <a:spLocks noChangeArrowheads="1"/>
          </p:cNvSpPr>
          <p:nvPr/>
        </p:nvSpPr>
        <p:spPr>
          <a:xfrm>
            <a:off x="152400" y="1784441"/>
            <a:ext cx="8941130" cy="484695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b="1" dirty="0">
                <a:solidFill>
                  <a:prstClr val="black"/>
                </a:solidFill>
              </a:rPr>
              <a:t>Create a Plan and Train Staff </a:t>
            </a:r>
            <a:r>
              <a:rPr lang="en-US" sz="2400" b="1" dirty="0" smtClean="0">
                <a:solidFill>
                  <a:prstClr val="black"/>
                </a:solidFill>
              </a:rPr>
              <a:t>for Safety Threats and Severe Weather</a:t>
            </a:r>
            <a:endParaRPr lang="en-US" sz="2400" b="1" strike="sngStrike" dirty="0" smtClean="0">
              <a:solidFill>
                <a:prstClr val="black"/>
              </a:solidFill>
            </a:endParaRPr>
          </a:p>
          <a:p>
            <a:pPr marL="0" indent="0">
              <a:buFont typeface="Arial" charset="0"/>
              <a:buNone/>
            </a:pPr>
            <a:r>
              <a:rPr lang="en-US" sz="2400" dirty="0">
                <a:solidFill>
                  <a:prstClr val="black"/>
                </a:solidFill>
              </a:rPr>
              <a:t>Test Administrators and Proctors must</a:t>
            </a:r>
            <a:r>
              <a:rPr lang="en-US" sz="2400" dirty="0" smtClean="0">
                <a:solidFill>
                  <a:prstClr val="black"/>
                </a:solidFill>
              </a:rPr>
              <a:t>:</a:t>
            </a:r>
            <a:endParaRPr lang="en-US" sz="2400" b="1" dirty="0">
              <a:solidFill>
                <a:prstClr val="black"/>
              </a:solidFill>
            </a:endParaRPr>
          </a:p>
          <a:p>
            <a:pPr marL="0" indent="0">
              <a:buFont typeface="Arial" charset="0"/>
              <a:buNone/>
            </a:pPr>
            <a:endParaRPr lang="en-US" sz="800" b="1" dirty="0" smtClean="0">
              <a:solidFill>
                <a:prstClr val="black"/>
              </a:solidFill>
            </a:endParaRPr>
          </a:p>
          <a:p>
            <a:pPr marL="457200" indent="-457200" eaLnBrk="1" hangingPunct="1">
              <a:spcBef>
                <a:spcPts val="200"/>
              </a:spcBef>
              <a:spcAft>
                <a:spcPts val="200"/>
              </a:spcAft>
              <a:buClr>
                <a:schemeClr val="tx1"/>
              </a:buClr>
              <a:buSzPct val="100000"/>
              <a:buFont typeface="+mj-lt"/>
              <a:buAutoNum type="arabicPeriod"/>
              <a:defRPr/>
            </a:pPr>
            <a:r>
              <a:rPr lang="en-US" sz="2400" dirty="0" smtClean="0">
                <a:solidFill>
                  <a:prstClr val="black"/>
                </a:solidFill>
              </a:rPr>
              <a:t>Note the time of the disruption</a:t>
            </a:r>
          </a:p>
          <a:p>
            <a:pPr marL="457200" indent="-457200" eaLnBrk="1" hangingPunct="1">
              <a:spcBef>
                <a:spcPts val="200"/>
              </a:spcBef>
              <a:spcAft>
                <a:spcPts val="200"/>
              </a:spcAft>
              <a:buClr>
                <a:schemeClr val="tx1"/>
              </a:buClr>
              <a:buSzPct val="100000"/>
              <a:buFont typeface="+mj-lt"/>
              <a:buAutoNum type="arabicPeriod"/>
              <a:defRPr/>
            </a:pPr>
            <a:r>
              <a:rPr lang="en-US" sz="2400" dirty="0" smtClean="0">
                <a:solidFill>
                  <a:prstClr val="black"/>
                </a:solidFill>
              </a:rPr>
              <a:t>Secure </a:t>
            </a:r>
            <a:r>
              <a:rPr lang="en-US" sz="2400" dirty="0">
                <a:solidFill>
                  <a:prstClr val="black"/>
                </a:solidFill>
              </a:rPr>
              <a:t>test materials as specif</a:t>
            </a:r>
            <a:r>
              <a:rPr lang="en-US" sz="2400" dirty="0"/>
              <a:t>ied in your School Security </a:t>
            </a:r>
            <a:r>
              <a:rPr lang="en-US" sz="2400" dirty="0" smtClean="0"/>
              <a:t>Plan</a:t>
            </a:r>
          </a:p>
          <a:p>
            <a:pPr marL="457200" indent="-457200" eaLnBrk="1" hangingPunct="1">
              <a:spcBef>
                <a:spcPts val="200"/>
              </a:spcBef>
              <a:spcAft>
                <a:spcPts val="200"/>
              </a:spcAft>
              <a:buClr>
                <a:schemeClr val="tx1"/>
              </a:buClr>
              <a:buSzPct val="100000"/>
              <a:buFont typeface="+mj-lt"/>
              <a:buAutoNum type="arabicPeriod"/>
              <a:defRPr/>
            </a:pPr>
            <a:r>
              <a:rPr lang="en-US" sz="2400" dirty="0" smtClean="0"/>
              <a:t>Prepare </a:t>
            </a:r>
            <a:r>
              <a:rPr lang="en-US" sz="2400" dirty="0"/>
              <a:t>students for the continuation of the u</a:t>
            </a:r>
            <a:r>
              <a:rPr lang="en-US" sz="2400" dirty="0" smtClean="0"/>
              <a:t>nit and resume students’ tests</a:t>
            </a:r>
            <a:endParaRPr lang="en-US" sz="2400" dirty="0"/>
          </a:p>
          <a:p>
            <a:pPr marL="457200" indent="-457200" eaLnBrk="1" hangingPunct="1">
              <a:spcBef>
                <a:spcPts val="200"/>
              </a:spcBef>
              <a:spcAft>
                <a:spcPts val="200"/>
              </a:spcAft>
              <a:buClr>
                <a:schemeClr val="tx1"/>
              </a:buClr>
              <a:buSzPct val="100000"/>
              <a:buFont typeface="+mj-lt"/>
              <a:buAutoNum type="arabicPeriod"/>
              <a:defRPr/>
            </a:pPr>
            <a:r>
              <a:rPr lang="en-US" sz="2400" dirty="0" smtClean="0"/>
              <a:t>Document the situation in writing</a:t>
            </a:r>
          </a:p>
          <a:p>
            <a:pPr marL="457200" indent="-457200" eaLnBrk="1" hangingPunct="1">
              <a:spcBef>
                <a:spcPts val="200"/>
              </a:spcBef>
              <a:spcAft>
                <a:spcPts val="200"/>
              </a:spcAft>
              <a:buClr>
                <a:schemeClr val="tx1"/>
              </a:buClr>
              <a:buSzPct val="100000"/>
              <a:buFont typeface="+mj-lt"/>
              <a:buAutoNum type="arabicPeriod"/>
              <a:defRPr/>
            </a:pPr>
            <a:r>
              <a:rPr lang="en-US" sz="2400" dirty="0" smtClean="0"/>
              <a:t>If the disruption will cause the </a:t>
            </a:r>
            <a:r>
              <a:rPr lang="en-US" sz="2400" dirty="0"/>
              <a:t>u</a:t>
            </a:r>
            <a:r>
              <a:rPr lang="en-US" sz="2400" dirty="0" smtClean="0"/>
              <a:t>nit to be carried over into the next day, notify CDE</a:t>
            </a:r>
            <a:endParaRPr lang="en-US" sz="2400" dirty="0"/>
          </a:p>
          <a:p>
            <a:pPr eaLnBrk="1" hangingPunct="1">
              <a:spcBef>
                <a:spcPts val="200"/>
              </a:spcBef>
              <a:spcAft>
                <a:spcPts val="200"/>
              </a:spcAft>
              <a:buClr>
                <a:srgbClr val="8F23B3"/>
              </a:buClr>
              <a:buSzPct val="100000"/>
              <a:buFont typeface="Arial" panose="020B0604020202020204" pitchFamily="34" charset="0"/>
              <a:buChar char="•"/>
              <a:defRPr/>
            </a:pPr>
            <a:endParaRPr lang="en-US" sz="2400" dirty="0" smtClean="0">
              <a:solidFill>
                <a:prstClr val="black"/>
              </a:solidFill>
            </a:endParaRPr>
          </a:p>
        </p:txBody>
      </p:sp>
      <p:sp>
        <p:nvSpPr>
          <p:cNvPr id="5" name="Content Placeholder 2"/>
          <p:cNvSpPr txBox="1">
            <a:spLocks/>
          </p:cNvSpPr>
          <p:nvPr/>
        </p:nvSpPr>
        <p:spPr>
          <a:xfrm>
            <a:off x="381001" y="6087160"/>
            <a:ext cx="5714999" cy="694639"/>
          </a:xfrm>
          <a:prstGeom prst="rect">
            <a:avLst/>
          </a:prstGeom>
        </p:spPr>
        <p:txBody>
          <a:bodyPr/>
          <a:lstStyle>
            <a:lvl1pPr marL="342900" indent="-342900" algn="l" rtl="0" eaLnBrk="0" fontAlgn="base" hangingPunct="0">
              <a:spcBef>
                <a:spcPct val="20000"/>
              </a:spcBef>
              <a:spcAft>
                <a:spcPct val="0"/>
              </a:spcAft>
              <a:buClr>
                <a:srgbClr val="8F23B3"/>
              </a:buClr>
              <a:buFont typeface="Arial" charset="0"/>
              <a:buChar char="•"/>
              <a:defRPr sz="24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8F23B3"/>
              </a:buClr>
              <a:buFont typeface="Arial" charset="0"/>
              <a:buChar char="–"/>
              <a:defRPr sz="2200" kern="1200">
                <a:solidFill>
                  <a:schemeClr val="tx1"/>
                </a:solidFill>
                <a:latin typeface="+mn-lt"/>
                <a:ea typeface="ＭＳ Ｐゴシック" charset="0"/>
                <a:cs typeface="+mn-cs"/>
              </a:defRPr>
            </a:lvl2pPr>
            <a:lvl3pPr marL="1371600" indent="-457200" algn="l" rtl="0" eaLnBrk="0" fontAlgn="base" hangingPunct="0">
              <a:spcBef>
                <a:spcPct val="20000"/>
              </a:spcBef>
              <a:spcAft>
                <a:spcPct val="0"/>
              </a:spcAft>
              <a:buClr>
                <a:srgbClr val="8F23B3"/>
              </a:buClr>
              <a:buFont typeface="Courier New" pitchFamily="49" charset="0"/>
              <a:buChar char="o"/>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endParaRPr lang="en-US" sz="1400" dirty="0" smtClean="0">
              <a:solidFill>
                <a:prstClr val="black"/>
              </a:solidFill>
            </a:endParaRPr>
          </a:p>
        </p:txBody>
      </p:sp>
      <p:sp>
        <p:nvSpPr>
          <p:cNvPr id="8" name="Title 1"/>
          <p:cNvSpPr>
            <a:spLocks noGrp="1"/>
          </p:cNvSpPr>
          <p:nvPr>
            <p:ph type="title"/>
          </p:nvPr>
        </p:nvSpPr>
        <p:spPr>
          <a:xfrm>
            <a:off x="25730" y="76200"/>
            <a:ext cx="9118270" cy="1219200"/>
          </a:xfrm>
        </p:spPr>
        <p:txBody>
          <a:bodyPr>
            <a:normAutofit fontScale="90000"/>
          </a:bodyPr>
          <a:lstStyle/>
          <a:p>
            <a:pPr algn="ctr"/>
            <a:r>
              <a:rPr lang="en-US" altLang="en-US" sz="4000" dirty="0">
                <a:solidFill>
                  <a:schemeClr val="bg1"/>
                </a:solidFill>
              </a:rPr>
              <a:t>During </a:t>
            </a:r>
            <a:r>
              <a:rPr lang="en-US" altLang="en-US" sz="4000" dirty="0" smtClean="0">
                <a:solidFill>
                  <a:schemeClr val="bg1"/>
                </a:solidFill>
              </a:rPr>
              <a:t>Testing:</a:t>
            </a:r>
            <a:br>
              <a:rPr lang="en-US" altLang="en-US" sz="4000" dirty="0" smtClean="0">
                <a:solidFill>
                  <a:schemeClr val="bg1"/>
                </a:solidFill>
              </a:rPr>
            </a:br>
            <a:r>
              <a:rPr lang="en-US" altLang="en-US" sz="4000" dirty="0" smtClean="0">
                <a:solidFill>
                  <a:schemeClr val="bg1"/>
                </a:solidFill>
              </a:rPr>
              <a:t>Safety Threats and Severe Weather</a:t>
            </a:r>
            <a:endParaRPr lang="en-US" sz="4000" dirty="0">
              <a:solidFill>
                <a:schemeClr val="bg1"/>
              </a:solidFill>
            </a:endParaRPr>
          </a:p>
        </p:txBody>
      </p:sp>
      <p:sp>
        <p:nvSpPr>
          <p:cNvPr id="2" name="Slide Number Placeholder 1"/>
          <p:cNvSpPr>
            <a:spLocks noGrp="1"/>
          </p:cNvSpPr>
          <p:nvPr>
            <p:ph type="sldNum" sz="quarter" idx="10"/>
          </p:nvPr>
        </p:nvSpPr>
        <p:spPr/>
        <p:txBody>
          <a:bodyPr>
            <a:normAutofit/>
          </a:bodyPr>
          <a:lstStyle/>
          <a:p>
            <a:pPr>
              <a:defRPr/>
            </a:pPr>
            <a:fld id="{F6BCB3FB-C48D-4679-997C-EAE33CF55E02}" type="slidenum">
              <a:rPr lang="en-US" smtClean="0"/>
              <a:pPr>
                <a:defRPr/>
              </a:pPr>
              <a:t>153</a:t>
            </a:fld>
            <a:endParaRPr lang="en-US" dirty="0"/>
          </a:p>
        </p:txBody>
      </p:sp>
    </p:spTree>
    <p:custDataLst>
      <p:tags r:id="rId1"/>
    </p:custDataLst>
    <p:extLst>
      <p:ext uri="{BB962C8B-B14F-4D97-AF65-F5344CB8AC3E}">
        <p14:creationId xmlns:p14="http://schemas.microsoft.com/office/powerpoint/2010/main" val="1268317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0" y="152400"/>
            <a:ext cx="9124950" cy="1143000"/>
          </a:xfrm>
        </p:spPr>
        <p:txBody>
          <a:bodyPr/>
          <a:lstStyle/>
          <a:p>
            <a:r>
              <a:rPr lang="en-US" sz="4000" dirty="0" smtClean="0">
                <a:solidFill>
                  <a:schemeClr val="bg1"/>
                </a:solidFill>
              </a:rPr>
              <a:t>Test Administration Materials</a:t>
            </a:r>
            <a:endParaRPr lang="en-US" sz="4000" dirty="0">
              <a:solidFill>
                <a:schemeClr val="bg1"/>
              </a:solidFill>
            </a:endParaRPr>
          </a:p>
        </p:txBody>
      </p:sp>
      <p:sp>
        <p:nvSpPr>
          <p:cNvPr id="2" name="Content Placeholder 1"/>
          <p:cNvSpPr>
            <a:spLocks noGrp="1"/>
          </p:cNvSpPr>
          <p:nvPr>
            <p:ph idx="1"/>
          </p:nvPr>
        </p:nvSpPr>
        <p:spPr>
          <a:xfrm>
            <a:off x="457200" y="1645920"/>
            <a:ext cx="8229600" cy="4953877"/>
          </a:xfrm>
        </p:spPr>
        <p:txBody>
          <a:bodyPr>
            <a:normAutofit/>
          </a:bodyPr>
          <a:lstStyle/>
          <a:p>
            <a:pPr>
              <a:buClr>
                <a:schemeClr val="tx1"/>
              </a:buClr>
            </a:pPr>
            <a:r>
              <a:rPr lang="en-US" dirty="0" smtClean="0">
                <a:solidFill>
                  <a:srgbClr val="000000"/>
                </a:solidFill>
              </a:rPr>
              <a:t>2017 Test Administrator’s Manual (TAM)</a:t>
            </a:r>
          </a:p>
          <a:p>
            <a:pPr lvl="1">
              <a:buClr>
                <a:schemeClr val="tx1"/>
              </a:buClr>
            </a:pPr>
            <a:r>
              <a:rPr lang="en-US" sz="2000" dirty="0" smtClean="0">
                <a:solidFill>
                  <a:srgbClr val="000000"/>
                </a:solidFill>
              </a:rPr>
              <a:t>Select district/school options for after the test session</a:t>
            </a:r>
          </a:p>
          <a:p>
            <a:pPr lvl="1">
              <a:buClr>
                <a:schemeClr val="tx1"/>
              </a:buClr>
            </a:pPr>
            <a:r>
              <a:rPr lang="en-US" sz="2000" dirty="0" smtClean="0">
                <a:solidFill>
                  <a:srgbClr val="000000"/>
                </a:solidFill>
              </a:rPr>
              <a:t>Read script </a:t>
            </a:r>
            <a:r>
              <a:rPr lang="en-US" sz="2000" i="1" dirty="0" smtClean="0">
                <a:solidFill>
                  <a:srgbClr val="000000"/>
                </a:solidFill>
              </a:rPr>
              <a:t>exactly </a:t>
            </a:r>
            <a:r>
              <a:rPr lang="en-US" sz="2000" dirty="0" smtClean="0">
                <a:solidFill>
                  <a:srgbClr val="000000"/>
                </a:solidFill>
              </a:rPr>
              <a:t>as written </a:t>
            </a:r>
            <a:r>
              <a:rPr lang="en-US" sz="2000" dirty="0" smtClean="0"/>
              <a:t>(may clarify after read exactly)</a:t>
            </a:r>
          </a:p>
          <a:p>
            <a:pPr lvl="1">
              <a:buClr>
                <a:schemeClr val="tx1"/>
              </a:buClr>
            </a:pPr>
            <a:r>
              <a:rPr lang="en-US" sz="2000" dirty="0" smtClean="0">
                <a:solidFill>
                  <a:srgbClr val="000000"/>
                </a:solidFill>
              </a:rPr>
              <a:t>Practice in advance</a:t>
            </a:r>
          </a:p>
          <a:p>
            <a:pPr lvl="1">
              <a:buClr>
                <a:schemeClr val="tx1"/>
              </a:buClr>
            </a:pPr>
            <a:r>
              <a:rPr lang="en-US" sz="2000" dirty="0">
                <a:solidFill>
                  <a:srgbClr val="000000"/>
                </a:solidFill>
              </a:rPr>
              <a:t>Each </a:t>
            </a:r>
            <a:r>
              <a:rPr lang="en-US" sz="2000" dirty="0"/>
              <a:t>unit</a:t>
            </a:r>
            <a:r>
              <a:rPr lang="en-US" sz="2000" dirty="0">
                <a:solidFill>
                  <a:srgbClr val="000000"/>
                </a:solidFill>
              </a:rPr>
              <a:t> will be submitted independently </a:t>
            </a:r>
          </a:p>
          <a:p>
            <a:pPr>
              <a:buClr>
                <a:schemeClr val="tx1"/>
              </a:buClr>
            </a:pPr>
            <a:r>
              <a:rPr lang="en-US" dirty="0" smtClean="0"/>
              <a:t>Student Testing</a:t>
            </a:r>
            <a:r>
              <a:rPr lang="en-US" dirty="0"/>
              <a:t> </a:t>
            </a:r>
            <a:r>
              <a:rPr lang="en-US" dirty="0" smtClean="0"/>
              <a:t>Tickets</a:t>
            </a:r>
          </a:p>
          <a:p>
            <a:pPr lvl="1">
              <a:buClr>
                <a:schemeClr val="tx1"/>
              </a:buClr>
            </a:pPr>
            <a:r>
              <a:rPr lang="en-US" sz="2000" dirty="0" smtClean="0">
                <a:solidFill>
                  <a:srgbClr val="000000"/>
                </a:solidFill>
              </a:rPr>
              <a:t>Hand out and collect in the test environment</a:t>
            </a:r>
          </a:p>
          <a:p>
            <a:pPr lvl="1">
              <a:buClr>
                <a:schemeClr val="tx1"/>
              </a:buClr>
            </a:pPr>
            <a:r>
              <a:rPr lang="en-US" sz="2000" dirty="0" smtClean="0">
                <a:solidFill>
                  <a:srgbClr val="000000"/>
                </a:solidFill>
              </a:rPr>
              <a:t>Have a master list of students including accommodations</a:t>
            </a:r>
          </a:p>
          <a:p>
            <a:pPr lvl="1">
              <a:buClr>
                <a:schemeClr val="tx1"/>
              </a:buClr>
            </a:pPr>
            <a:r>
              <a:rPr lang="en-US" sz="2000" dirty="0" smtClean="0">
                <a:solidFill>
                  <a:srgbClr val="000000"/>
                </a:solidFill>
              </a:rPr>
              <a:t>Student </a:t>
            </a:r>
            <a:r>
              <a:rPr lang="en-US" sz="2000" dirty="0" smtClean="0"/>
              <a:t>Testing Tickets </a:t>
            </a:r>
            <a:r>
              <a:rPr lang="en-US" sz="2000" dirty="0" smtClean="0">
                <a:solidFill>
                  <a:srgbClr val="000000"/>
                </a:solidFill>
              </a:rPr>
              <a:t>are secure</a:t>
            </a:r>
          </a:p>
        </p:txBody>
      </p:sp>
      <p:sp>
        <p:nvSpPr>
          <p:cNvPr id="5" name="Slide Number Placeholder 4"/>
          <p:cNvSpPr>
            <a:spLocks noGrp="1"/>
          </p:cNvSpPr>
          <p:nvPr>
            <p:ph type="sldNum" sz="quarter" idx="12"/>
          </p:nvPr>
        </p:nvSpPr>
        <p:spPr/>
        <p:txBody>
          <a:bodyPr/>
          <a:lstStyle/>
          <a:p>
            <a:pPr>
              <a:defRPr/>
            </a:pPr>
            <a:fld id="{364E494B-349F-4D1C-9389-F3BD0DF20ED6}" type="slidenum">
              <a:rPr lang="en-US" smtClean="0"/>
              <a:pPr>
                <a:defRPr/>
              </a:pPr>
              <a:t>154</a:t>
            </a:fld>
            <a:endParaRPr lang="en-US" dirty="0"/>
          </a:p>
        </p:txBody>
      </p:sp>
    </p:spTree>
    <p:extLst>
      <p:ext uri="{BB962C8B-B14F-4D97-AF65-F5344CB8AC3E}">
        <p14:creationId xmlns:p14="http://schemas.microsoft.com/office/powerpoint/2010/main" val="393950132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0" y="152400"/>
            <a:ext cx="9124950" cy="1143000"/>
          </a:xfrm>
        </p:spPr>
        <p:txBody>
          <a:bodyPr>
            <a:noAutofit/>
          </a:bodyPr>
          <a:lstStyle/>
          <a:p>
            <a:r>
              <a:rPr lang="en-US" sz="4000" dirty="0" smtClean="0">
                <a:solidFill>
                  <a:schemeClr val="bg1"/>
                </a:solidFill>
              </a:rPr>
              <a:t>District Decisions: </a:t>
            </a:r>
            <a:br>
              <a:rPr lang="en-US" sz="4000" dirty="0" smtClean="0">
                <a:solidFill>
                  <a:schemeClr val="bg1"/>
                </a:solidFill>
              </a:rPr>
            </a:br>
            <a:r>
              <a:rPr lang="en-US" sz="4000" dirty="0" smtClean="0">
                <a:solidFill>
                  <a:schemeClr val="bg1"/>
                </a:solidFill>
              </a:rPr>
              <a:t>After Students Finish Unit</a:t>
            </a:r>
            <a:endParaRPr lang="en-US" sz="4000" dirty="0">
              <a:solidFill>
                <a:schemeClr val="bg1"/>
              </a:solidFill>
            </a:endParaRPr>
          </a:p>
        </p:txBody>
      </p:sp>
      <p:sp>
        <p:nvSpPr>
          <p:cNvPr id="8" name="Content Placeholder 7"/>
          <p:cNvSpPr>
            <a:spLocks noGrp="1"/>
          </p:cNvSpPr>
          <p:nvPr>
            <p:ph idx="1"/>
          </p:nvPr>
        </p:nvSpPr>
        <p:spPr>
          <a:xfrm>
            <a:off x="457200" y="1645920"/>
            <a:ext cx="8229600" cy="4525963"/>
          </a:xfrm>
        </p:spPr>
        <p:txBody>
          <a:bodyPr>
            <a:normAutofit fontScale="85000" lnSpcReduction="10000"/>
          </a:bodyPr>
          <a:lstStyle/>
          <a:p>
            <a:pPr>
              <a:buClr>
                <a:schemeClr val="tx1"/>
              </a:buClr>
            </a:pPr>
            <a:r>
              <a:rPr lang="en-US" dirty="0" smtClean="0">
                <a:solidFill>
                  <a:srgbClr val="000000"/>
                </a:solidFill>
              </a:rPr>
              <a:t>District Decisions:</a:t>
            </a:r>
          </a:p>
          <a:p>
            <a:pPr lvl="1">
              <a:buClr>
                <a:schemeClr val="tx1"/>
              </a:buClr>
            </a:pPr>
            <a:r>
              <a:rPr lang="en-US" dirty="0" smtClean="0">
                <a:solidFill>
                  <a:srgbClr val="000000"/>
                </a:solidFill>
              </a:rPr>
              <a:t>Will students be able to leave when they have finished testing? (no minimum time)</a:t>
            </a:r>
          </a:p>
          <a:p>
            <a:pPr lvl="1">
              <a:buClr>
                <a:schemeClr val="tx1"/>
              </a:buClr>
            </a:pPr>
            <a:r>
              <a:rPr lang="en-US" dirty="0" smtClean="0">
                <a:solidFill>
                  <a:srgbClr val="000000"/>
                </a:solidFill>
              </a:rPr>
              <a:t>Sit quietly?</a:t>
            </a:r>
          </a:p>
          <a:p>
            <a:pPr lvl="1">
              <a:buClr>
                <a:schemeClr val="tx1"/>
              </a:buClr>
            </a:pPr>
            <a:r>
              <a:rPr lang="en-US" dirty="0" smtClean="0">
                <a:solidFill>
                  <a:srgbClr val="000000"/>
                </a:solidFill>
              </a:rPr>
              <a:t>Read (cannot use any electronic reading devices)?</a:t>
            </a:r>
          </a:p>
          <a:p>
            <a:pPr lvl="1">
              <a:buClr>
                <a:schemeClr val="tx1"/>
              </a:buClr>
            </a:pPr>
            <a:r>
              <a:rPr lang="en-US" dirty="0" smtClean="0">
                <a:solidFill>
                  <a:srgbClr val="000000"/>
                </a:solidFill>
              </a:rPr>
              <a:t>May students be released to location outside testing area?</a:t>
            </a:r>
          </a:p>
          <a:p>
            <a:pPr lvl="1">
              <a:buClr>
                <a:schemeClr val="tx1"/>
              </a:buClr>
            </a:pPr>
            <a:r>
              <a:rPr lang="en-US" dirty="0" smtClean="0">
                <a:solidFill>
                  <a:srgbClr val="000000"/>
                </a:solidFill>
              </a:rPr>
              <a:t>What to do when all students are completed with </a:t>
            </a:r>
            <a:r>
              <a:rPr lang="en-US" dirty="0" smtClean="0"/>
              <a:t>unit?</a:t>
            </a:r>
          </a:p>
          <a:p>
            <a:pPr>
              <a:buClr>
                <a:schemeClr val="tx1"/>
              </a:buClr>
            </a:pPr>
            <a:r>
              <a:rPr lang="en-US" dirty="0" smtClean="0">
                <a:solidFill>
                  <a:srgbClr val="000000"/>
                </a:solidFill>
              </a:rPr>
              <a:t>School Site Considerations:</a:t>
            </a:r>
          </a:p>
          <a:p>
            <a:pPr lvl="1">
              <a:buClr>
                <a:schemeClr val="tx1"/>
              </a:buClr>
            </a:pPr>
            <a:r>
              <a:rPr lang="en-US" dirty="0" smtClean="0">
                <a:solidFill>
                  <a:srgbClr val="000000"/>
                </a:solidFill>
              </a:rPr>
              <a:t>Where will students go if they are released?</a:t>
            </a:r>
          </a:p>
          <a:p>
            <a:pPr lvl="1">
              <a:buClr>
                <a:schemeClr val="tx1"/>
              </a:buClr>
            </a:pPr>
            <a:r>
              <a:rPr lang="en-US" dirty="0" smtClean="0">
                <a:solidFill>
                  <a:srgbClr val="000000"/>
                </a:solidFill>
              </a:rPr>
              <a:t>To whom will students be released? </a:t>
            </a:r>
            <a:endParaRPr lang="en-US" dirty="0">
              <a:solidFill>
                <a:srgbClr val="000000"/>
              </a:solidFill>
            </a:endParaRP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155</a:t>
            </a:fld>
            <a:endParaRPr lang="en-US" dirty="0"/>
          </a:p>
        </p:txBody>
      </p:sp>
    </p:spTree>
    <p:extLst>
      <p:ext uri="{BB962C8B-B14F-4D97-AF65-F5344CB8AC3E}">
        <p14:creationId xmlns:p14="http://schemas.microsoft.com/office/powerpoint/2010/main" val="289743416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0" y="212726"/>
            <a:ext cx="9144000" cy="674687"/>
          </a:xfrm>
        </p:spPr>
        <p:txBody>
          <a:bodyPr>
            <a:normAutofit fontScale="90000"/>
          </a:bodyPr>
          <a:lstStyle/>
          <a:p>
            <a:r>
              <a:rPr lang="en-US" sz="4000" dirty="0" smtClean="0">
                <a:solidFill>
                  <a:schemeClr val="bg1"/>
                </a:solidFill>
                <a:latin typeface="+mj-lt"/>
              </a:rPr>
              <a:t>Active Administration</a:t>
            </a:r>
            <a:endParaRPr lang="en-US" sz="4000" dirty="0">
              <a:solidFill>
                <a:schemeClr val="bg1"/>
              </a:solidFill>
              <a:latin typeface="+mj-lt"/>
            </a:endParaRPr>
          </a:p>
        </p:txBody>
      </p:sp>
      <p:sp>
        <p:nvSpPr>
          <p:cNvPr id="5" name="Text Placeholder 4"/>
          <p:cNvSpPr>
            <a:spLocks noGrp="1"/>
          </p:cNvSpPr>
          <p:nvPr>
            <p:ph type="body" sz="half" idx="1"/>
          </p:nvPr>
        </p:nvSpPr>
        <p:spPr>
          <a:prstGeom prst="rect">
            <a:avLst/>
          </a:prstGeom>
        </p:spPr>
        <p:txBody>
          <a:bodyPr>
            <a:normAutofit/>
          </a:bodyPr>
          <a:lstStyle/>
          <a:p>
            <a:pPr marL="45720" indent="0">
              <a:buNone/>
            </a:pPr>
            <a:endParaRPr lang="en-US" sz="2000" b="1" dirty="0" smtClean="0">
              <a:solidFill>
                <a:srgbClr val="040404"/>
              </a:solidFill>
            </a:endParaRPr>
          </a:p>
          <a:p>
            <a:pPr marL="45720" indent="0">
              <a:buNone/>
            </a:pPr>
            <a:r>
              <a:rPr lang="en-US" sz="2000" b="1" dirty="0" smtClean="0">
                <a:solidFill>
                  <a:srgbClr val="040404"/>
                </a:solidFill>
              </a:rPr>
              <a:t>Active Test Administrators:</a:t>
            </a:r>
            <a:endParaRPr lang="en-US" sz="2000" b="1" dirty="0">
              <a:solidFill>
                <a:srgbClr val="040404"/>
              </a:solidFill>
            </a:endParaRPr>
          </a:p>
        </p:txBody>
      </p:sp>
      <p:sp>
        <p:nvSpPr>
          <p:cNvPr id="8" name="Content Placeholder 7"/>
          <p:cNvSpPr>
            <a:spLocks noGrp="1"/>
          </p:cNvSpPr>
          <p:nvPr>
            <p:ph sz="half" idx="2"/>
          </p:nvPr>
        </p:nvSpPr>
        <p:spPr>
          <a:xfrm>
            <a:off x="4467226" y="1905000"/>
            <a:ext cx="4362450" cy="4800600"/>
          </a:xfrm>
          <a:prstGeom prst="rect">
            <a:avLst/>
          </a:prstGeom>
        </p:spPr>
        <p:txBody>
          <a:bodyPr/>
          <a:lstStyle/>
          <a:p>
            <a:pPr>
              <a:buBlip>
                <a:blip r:embed="rId3"/>
              </a:buBlip>
            </a:pPr>
            <a:r>
              <a:rPr lang="en-US" sz="2000" dirty="0" smtClean="0">
                <a:solidFill>
                  <a:srgbClr val="000000"/>
                </a:solidFill>
              </a:rPr>
              <a:t>Provide feedback</a:t>
            </a:r>
          </a:p>
          <a:p>
            <a:pPr>
              <a:buBlip>
                <a:blip r:embed="rId3"/>
              </a:buBlip>
            </a:pPr>
            <a:r>
              <a:rPr lang="en-US" sz="2000" dirty="0" smtClean="0">
                <a:solidFill>
                  <a:srgbClr val="000000"/>
                </a:solidFill>
              </a:rPr>
              <a:t>Clarify test questions</a:t>
            </a:r>
          </a:p>
          <a:p>
            <a:pPr>
              <a:buBlip>
                <a:blip r:embed="rId3"/>
              </a:buBlip>
            </a:pPr>
            <a:r>
              <a:rPr lang="en-US" sz="2000" dirty="0" smtClean="0">
                <a:solidFill>
                  <a:srgbClr val="000000"/>
                </a:solidFill>
              </a:rPr>
              <a:t>Answer content related questions</a:t>
            </a:r>
          </a:p>
          <a:p>
            <a:pPr>
              <a:buBlip>
                <a:blip r:embed="rId3"/>
              </a:buBlip>
            </a:pPr>
            <a:r>
              <a:rPr lang="en-US" sz="2000" dirty="0" smtClean="0">
                <a:solidFill>
                  <a:srgbClr val="000000"/>
                </a:solidFill>
              </a:rPr>
              <a:t>Interfere with the students’ demonstration of skills</a:t>
            </a:r>
          </a:p>
          <a:p>
            <a:pPr>
              <a:buBlip>
                <a:blip r:embed="rId3"/>
              </a:buBlip>
            </a:pPr>
            <a:r>
              <a:rPr lang="en-US" sz="2000" dirty="0" smtClean="0">
                <a:solidFill>
                  <a:srgbClr val="000000"/>
                </a:solidFill>
              </a:rPr>
              <a:t>Interact with students in any way that would impact student responses</a:t>
            </a:r>
          </a:p>
          <a:p>
            <a:pPr>
              <a:buBlip>
                <a:blip r:embed="rId3"/>
              </a:buBlip>
            </a:pPr>
            <a:r>
              <a:rPr lang="en-US" sz="2000" dirty="0" smtClean="0">
                <a:solidFill>
                  <a:srgbClr val="000000"/>
                </a:solidFill>
              </a:rPr>
              <a:t>Engage in other tasks during test sessions</a:t>
            </a:r>
          </a:p>
          <a:p>
            <a:pPr>
              <a:buBlip>
                <a:blip r:embed="rId3"/>
              </a:buBlip>
            </a:pPr>
            <a:r>
              <a:rPr lang="en-US" sz="2000" dirty="0" smtClean="0">
                <a:solidFill>
                  <a:srgbClr val="000000"/>
                </a:solidFill>
              </a:rPr>
              <a:t>Read sources, items, or student responses</a:t>
            </a:r>
          </a:p>
          <a:p>
            <a:pPr>
              <a:buBlip>
                <a:blip r:embed="rId3"/>
              </a:buBlip>
            </a:pPr>
            <a:r>
              <a:rPr lang="en-US" sz="2000" dirty="0" smtClean="0">
                <a:solidFill>
                  <a:srgbClr val="000000"/>
                </a:solidFill>
              </a:rPr>
              <a:t>Help with TestNav navigation</a:t>
            </a:r>
            <a:endParaRPr lang="en-US" sz="2000" dirty="0">
              <a:solidFill>
                <a:srgbClr val="000000"/>
              </a:solidFill>
            </a:endParaRPr>
          </a:p>
        </p:txBody>
      </p:sp>
      <p:sp>
        <p:nvSpPr>
          <p:cNvPr id="2" name="Slide Number Placeholder 1"/>
          <p:cNvSpPr>
            <a:spLocks noGrp="1"/>
          </p:cNvSpPr>
          <p:nvPr>
            <p:ph type="sldNum" sz="quarter" idx="11"/>
          </p:nvPr>
        </p:nvSpPr>
        <p:spPr/>
        <p:txBody>
          <a:bodyPr>
            <a:normAutofit/>
          </a:bodyPr>
          <a:lstStyle/>
          <a:p>
            <a:pPr>
              <a:defRPr/>
            </a:pPr>
            <a:fld id="{D29AAA9D-33EF-48FD-B607-7EAE2C6E9AEE}" type="slidenum">
              <a:rPr lang="en-US" smtClean="0"/>
              <a:pPr>
                <a:defRPr/>
              </a:pPr>
              <a:t>156</a:t>
            </a:fld>
            <a:endParaRPr lang="en-US" dirty="0"/>
          </a:p>
        </p:txBody>
      </p:sp>
      <p:sp>
        <p:nvSpPr>
          <p:cNvPr id="7" name="Text Placeholder 6"/>
          <p:cNvSpPr>
            <a:spLocks noGrp="1"/>
          </p:cNvSpPr>
          <p:nvPr>
            <p:ph type="body" sz="quarter" idx="4294967295"/>
          </p:nvPr>
        </p:nvSpPr>
        <p:spPr>
          <a:xfrm>
            <a:off x="4498975" y="1585118"/>
            <a:ext cx="4041775" cy="639763"/>
          </a:xfrm>
          <a:prstGeom prst="rect">
            <a:avLst/>
          </a:prstGeom>
        </p:spPr>
        <p:txBody>
          <a:bodyPr/>
          <a:lstStyle/>
          <a:p>
            <a:pPr marL="45720" indent="0">
              <a:buNone/>
            </a:pPr>
            <a:r>
              <a:rPr lang="en-US" sz="2000" b="1" dirty="0" smtClean="0">
                <a:solidFill>
                  <a:srgbClr val="040404"/>
                </a:solidFill>
              </a:rPr>
              <a:t>Test Administrators May </a:t>
            </a:r>
            <a:r>
              <a:rPr lang="en-US" sz="2000" b="1" i="1" u="sng" dirty="0" smtClean="0">
                <a:solidFill>
                  <a:srgbClr val="040404"/>
                </a:solidFill>
              </a:rPr>
              <a:t>Not</a:t>
            </a:r>
            <a:r>
              <a:rPr lang="en-US" sz="2000" b="1" dirty="0" smtClean="0">
                <a:solidFill>
                  <a:srgbClr val="040404"/>
                </a:solidFill>
              </a:rPr>
              <a:t>:</a:t>
            </a:r>
            <a:endParaRPr lang="en-US" sz="2000" b="1" dirty="0">
              <a:solidFill>
                <a:srgbClr val="040404"/>
              </a:solidFill>
            </a:endParaRPr>
          </a:p>
        </p:txBody>
      </p:sp>
      <p:sp>
        <p:nvSpPr>
          <p:cNvPr id="6" name="Content Placeholder 5"/>
          <p:cNvSpPr>
            <a:spLocks noGrp="1"/>
          </p:cNvSpPr>
          <p:nvPr>
            <p:ph sz="half" idx="4294967295"/>
          </p:nvPr>
        </p:nvSpPr>
        <p:spPr>
          <a:xfrm>
            <a:off x="0" y="1905000"/>
            <a:ext cx="4191000" cy="3951288"/>
          </a:xfrm>
          <a:prstGeom prst="rect">
            <a:avLst/>
          </a:prstGeom>
        </p:spPr>
        <p:txBody>
          <a:bodyPr>
            <a:normAutofit lnSpcReduction="10000"/>
          </a:bodyPr>
          <a:lstStyle/>
          <a:p>
            <a:r>
              <a:rPr lang="en-US" sz="2000" dirty="0" smtClean="0">
                <a:solidFill>
                  <a:srgbClr val="000000"/>
                </a:solidFill>
              </a:rPr>
              <a:t>Ensure students have all necessary materials for each unit</a:t>
            </a:r>
          </a:p>
          <a:p>
            <a:r>
              <a:rPr lang="en-US" sz="2000" dirty="0" smtClean="0">
                <a:solidFill>
                  <a:srgbClr val="000000"/>
                </a:solidFill>
              </a:rPr>
              <a:t>Ensure a standardized testing environment</a:t>
            </a:r>
            <a:endParaRPr lang="en-US" sz="2000" dirty="0">
              <a:solidFill>
                <a:srgbClr val="000000"/>
              </a:solidFill>
            </a:endParaRPr>
          </a:p>
          <a:p>
            <a:r>
              <a:rPr lang="en-US" sz="2000" dirty="0" smtClean="0">
                <a:solidFill>
                  <a:srgbClr val="000000"/>
                </a:solidFill>
              </a:rPr>
              <a:t>Follow all scripts exactly as written</a:t>
            </a:r>
          </a:p>
          <a:p>
            <a:r>
              <a:rPr lang="en-US" sz="2000" dirty="0" smtClean="0">
                <a:solidFill>
                  <a:srgbClr val="000000"/>
                </a:solidFill>
              </a:rPr>
              <a:t>Move throughout the room during testing</a:t>
            </a:r>
          </a:p>
          <a:p>
            <a:r>
              <a:rPr lang="en-US" sz="2000" dirty="0" smtClean="0">
                <a:solidFill>
                  <a:srgbClr val="000000"/>
                </a:solidFill>
              </a:rPr>
              <a:t>Read directions to students when asked</a:t>
            </a:r>
          </a:p>
          <a:p>
            <a:r>
              <a:rPr lang="en-US" sz="2000" dirty="0" smtClean="0">
                <a:solidFill>
                  <a:srgbClr val="000000"/>
                </a:solidFill>
              </a:rPr>
              <a:t>Use proximity to keep students on task</a:t>
            </a:r>
          </a:p>
          <a:p>
            <a:r>
              <a:rPr lang="en-US" sz="2000" dirty="0" smtClean="0">
                <a:solidFill>
                  <a:srgbClr val="000000"/>
                </a:solidFill>
              </a:rPr>
              <a:t>Use “continue working” script</a:t>
            </a:r>
            <a:endParaRPr lang="en-US" sz="2000" dirty="0">
              <a:solidFill>
                <a:srgbClr val="000000"/>
              </a:solidFill>
            </a:endParaRPr>
          </a:p>
        </p:txBody>
      </p:sp>
    </p:spTree>
    <p:extLst>
      <p:ext uri="{BB962C8B-B14F-4D97-AF65-F5344CB8AC3E}">
        <p14:creationId xmlns:p14="http://schemas.microsoft.com/office/powerpoint/2010/main" val="1558724332"/>
      </p:ext>
    </p:extLst>
  </p:cSld>
  <p:clrMapOvr>
    <a:masterClrMapping/>
  </p:clrMapOvr>
  <p:transition spd="med" advClick="0">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a:xfrm>
            <a:off x="0" y="152400"/>
            <a:ext cx="9124950" cy="1143000"/>
          </a:xfrm>
        </p:spPr>
        <p:txBody>
          <a:bodyPr>
            <a:normAutofit/>
          </a:bodyPr>
          <a:lstStyle/>
          <a:p>
            <a:r>
              <a:rPr lang="en-US" sz="4000" dirty="0" smtClean="0">
                <a:solidFill>
                  <a:schemeClr val="bg1"/>
                </a:solidFill>
                <a:latin typeface="+mj-lt"/>
              </a:rPr>
              <a:t>Administration Steps for Computer Testing</a:t>
            </a:r>
            <a:endParaRPr lang="en-US" sz="4000" dirty="0">
              <a:solidFill>
                <a:schemeClr val="bg1"/>
              </a:solidFill>
              <a:latin typeface="+mj-lt"/>
            </a:endParaRPr>
          </a:p>
        </p:txBody>
      </p:sp>
      <p:sp>
        <p:nvSpPr>
          <p:cNvPr id="9" name="Content Placeholder 8"/>
          <p:cNvSpPr>
            <a:spLocks noGrp="1"/>
          </p:cNvSpPr>
          <p:nvPr>
            <p:ph idx="1"/>
          </p:nvPr>
        </p:nvSpPr>
        <p:spPr>
          <a:xfrm>
            <a:off x="152400" y="1524000"/>
            <a:ext cx="8972550" cy="5334000"/>
          </a:xfrm>
          <a:prstGeom prst="rect">
            <a:avLst/>
          </a:prstGeom>
        </p:spPr>
        <p:txBody>
          <a:bodyPr>
            <a:noAutofit/>
          </a:bodyPr>
          <a:lstStyle/>
          <a:p>
            <a:pPr>
              <a:buFont typeface="Wingdings" panose="05000000000000000000" pitchFamily="2" charset="2"/>
              <a:buChar char="q"/>
            </a:pPr>
            <a:r>
              <a:rPr lang="en-US" sz="2000" dirty="0" smtClean="0">
                <a:solidFill>
                  <a:srgbClr val="000000"/>
                </a:solidFill>
              </a:rPr>
              <a:t>Prepare the test </a:t>
            </a:r>
            <a:r>
              <a:rPr lang="en-US" sz="2000" dirty="0" smtClean="0"/>
              <a:t>environment and situate students</a:t>
            </a:r>
          </a:p>
          <a:p>
            <a:pPr>
              <a:buFont typeface="Wingdings" panose="05000000000000000000" pitchFamily="2" charset="2"/>
              <a:buChar char="q"/>
            </a:pPr>
            <a:r>
              <a:rPr lang="en-US" sz="2000" dirty="0" smtClean="0"/>
              <a:t>Start test session (must have been “prepared” previously)</a:t>
            </a:r>
            <a:endParaRPr lang="en-US" sz="2000" baseline="30000" dirty="0" smtClean="0"/>
          </a:p>
          <a:p>
            <a:pPr>
              <a:buFont typeface="Wingdings" panose="05000000000000000000" pitchFamily="2" charset="2"/>
              <a:buChar char="q"/>
            </a:pPr>
            <a:r>
              <a:rPr lang="en-US" sz="2000" dirty="0"/>
              <a:t>Unlock the unit being administered through </a:t>
            </a:r>
            <a:r>
              <a:rPr lang="en-US" sz="2000" dirty="0" smtClean="0"/>
              <a:t>PAnext</a:t>
            </a:r>
          </a:p>
          <a:p>
            <a:pPr>
              <a:buFont typeface="Wingdings" panose="05000000000000000000" pitchFamily="2" charset="2"/>
              <a:buChar char="q"/>
            </a:pPr>
            <a:r>
              <a:rPr lang="en-US" sz="2000" dirty="0" smtClean="0">
                <a:solidFill>
                  <a:srgbClr val="000000"/>
                </a:solidFill>
              </a:rPr>
              <a:t>Follow directions and read script in the TAM</a:t>
            </a:r>
          </a:p>
          <a:p>
            <a:pPr>
              <a:buFont typeface="Wingdings" panose="05000000000000000000" pitchFamily="2" charset="2"/>
              <a:buChar char="q"/>
            </a:pPr>
            <a:r>
              <a:rPr lang="en-US" sz="2000" dirty="0" smtClean="0">
                <a:solidFill>
                  <a:srgbClr val="000000"/>
                </a:solidFill>
              </a:rPr>
              <a:t>Hand out </a:t>
            </a:r>
            <a:r>
              <a:rPr lang="en-US" sz="2000" dirty="0" smtClean="0"/>
              <a:t>Student Testing Tickets and scratch paper when directed</a:t>
            </a:r>
          </a:p>
          <a:p>
            <a:pPr>
              <a:buFont typeface="Wingdings" panose="05000000000000000000" pitchFamily="2" charset="2"/>
              <a:buChar char="q"/>
            </a:pPr>
            <a:r>
              <a:rPr lang="en-US" sz="2000" dirty="0" smtClean="0"/>
              <a:t>Assist students in logging </a:t>
            </a:r>
            <a:r>
              <a:rPr lang="en-US" sz="2000" dirty="0"/>
              <a:t>i</a:t>
            </a:r>
            <a:r>
              <a:rPr lang="en-US" sz="2000" dirty="0" smtClean="0"/>
              <a:t>nto TestNav 8</a:t>
            </a:r>
          </a:p>
          <a:p>
            <a:pPr>
              <a:buFont typeface="Wingdings" panose="05000000000000000000" pitchFamily="2" charset="2"/>
              <a:buChar char="q"/>
            </a:pPr>
            <a:r>
              <a:rPr lang="en-US" sz="2000" dirty="0" smtClean="0"/>
              <a:t>Complete SAY directions to students and start unit</a:t>
            </a:r>
          </a:p>
          <a:p>
            <a:pPr>
              <a:buFont typeface="Wingdings" panose="05000000000000000000" pitchFamily="2" charset="2"/>
              <a:buChar char="q"/>
            </a:pPr>
            <a:r>
              <a:rPr lang="en-US" sz="2000" dirty="0" smtClean="0"/>
              <a:t>Actively administer each test unit</a:t>
            </a:r>
          </a:p>
          <a:p>
            <a:pPr>
              <a:buFont typeface="Wingdings" panose="05000000000000000000" pitchFamily="2" charset="2"/>
              <a:buChar char="q"/>
            </a:pPr>
            <a:r>
              <a:rPr lang="en-US" sz="2000" dirty="0" smtClean="0"/>
              <a:t>Collect </a:t>
            </a:r>
            <a:r>
              <a:rPr lang="en-US" sz="2000" dirty="0"/>
              <a:t>S</a:t>
            </a:r>
            <a:r>
              <a:rPr lang="en-US" sz="2000" dirty="0" smtClean="0"/>
              <a:t>tudent Testing </a:t>
            </a:r>
            <a:r>
              <a:rPr lang="en-US" sz="2000" dirty="0"/>
              <a:t>T</a:t>
            </a:r>
            <a:r>
              <a:rPr lang="en-US" sz="2000" dirty="0" smtClean="0"/>
              <a:t>ickets </a:t>
            </a:r>
            <a:r>
              <a:rPr lang="en-US" sz="2000" dirty="0"/>
              <a:t>and </a:t>
            </a:r>
            <a:r>
              <a:rPr lang="en-US" sz="2000" dirty="0" smtClean="0"/>
              <a:t>scratch paper</a:t>
            </a:r>
          </a:p>
          <a:p>
            <a:pPr>
              <a:buFont typeface="Wingdings" panose="05000000000000000000" pitchFamily="2" charset="2"/>
              <a:buChar char="q"/>
            </a:pPr>
            <a:r>
              <a:rPr lang="en-US" sz="2000" dirty="0" smtClean="0"/>
              <a:t>Confirm students have submitted the unit</a:t>
            </a:r>
          </a:p>
          <a:p>
            <a:pPr>
              <a:buFont typeface="Wingdings" panose="05000000000000000000" pitchFamily="2" charset="2"/>
              <a:buChar char="q"/>
            </a:pPr>
            <a:r>
              <a:rPr lang="en-US" sz="2000" dirty="0" smtClean="0"/>
              <a:t>Lock the </a:t>
            </a:r>
            <a:r>
              <a:rPr lang="en-US" sz="2000" dirty="0"/>
              <a:t>u</a:t>
            </a:r>
            <a:r>
              <a:rPr lang="en-US" sz="2000" dirty="0" smtClean="0"/>
              <a:t>nit</a:t>
            </a:r>
          </a:p>
          <a:p>
            <a:pPr>
              <a:buFont typeface="Wingdings" panose="05000000000000000000" pitchFamily="2" charset="2"/>
              <a:buChar char="q"/>
            </a:pPr>
            <a:r>
              <a:rPr lang="en-US" sz="2000" dirty="0" smtClean="0"/>
              <a:t>Stop test session in PearsonAccess </a:t>
            </a:r>
            <a:r>
              <a:rPr lang="en-US" sz="2000" b="1" dirty="0" smtClean="0"/>
              <a:t>after last unit </a:t>
            </a:r>
            <a:r>
              <a:rPr lang="en-US" sz="2000" b="1" dirty="0" smtClean="0">
                <a:solidFill>
                  <a:srgbClr val="000000"/>
                </a:solidFill>
              </a:rPr>
              <a:t>only</a:t>
            </a:r>
          </a:p>
          <a:p>
            <a:pPr lvl="1">
              <a:buFont typeface="Wingdings" panose="05000000000000000000" pitchFamily="2" charset="2"/>
              <a:buChar char="q"/>
            </a:pPr>
            <a:r>
              <a:rPr lang="en-US" sz="2000" dirty="0" smtClean="0">
                <a:solidFill>
                  <a:srgbClr val="000000"/>
                </a:solidFill>
              </a:rPr>
              <a:t>At this point, the status of all tests for all students in the test session must be “Completed” or “Marked Complete”*</a:t>
            </a:r>
          </a:p>
        </p:txBody>
      </p:sp>
      <p:sp>
        <p:nvSpPr>
          <p:cNvPr id="2" name="Slide Number Placeholder 1"/>
          <p:cNvSpPr>
            <a:spLocks noGrp="1"/>
          </p:cNvSpPr>
          <p:nvPr>
            <p:ph type="sldNum" sz="quarter" idx="12"/>
          </p:nvPr>
        </p:nvSpPr>
        <p:spPr/>
        <p:txBody>
          <a:bodyPr/>
          <a:lstStyle/>
          <a:p>
            <a:pPr>
              <a:defRPr/>
            </a:pPr>
            <a:fld id="{364E494B-349F-4D1C-9389-F3BD0DF20ED6}" type="slidenum">
              <a:rPr lang="en-US" smtClean="0"/>
              <a:pPr>
                <a:defRPr/>
              </a:pPr>
              <a:t>157</a:t>
            </a:fld>
            <a:endParaRPr lang="en-US" dirty="0"/>
          </a:p>
        </p:txBody>
      </p:sp>
      <p:sp>
        <p:nvSpPr>
          <p:cNvPr id="4" name="TextBox 3"/>
          <p:cNvSpPr txBox="1"/>
          <p:nvPr/>
        </p:nvSpPr>
        <p:spPr>
          <a:xfrm>
            <a:off x="6172200" y="3455075"/>
            <a:ext cx="2743200" cy="2031325"/>
          </a:xfrm>
          <a:prstGeom prst="rect">
            <a:avLst/>
          </a:prstGeom>
          <a:solidFill>
            <a:schemeClr val="accent1">
              <a:lumMod val="20000"/>
              <a:lumOff val="80000"/>
            </a:schemeClr>
          </a:solidFill>
        </p:spPr>
        <p:txBody>
          <a:bodyPr wrap="square" rtlCol="0">
            <a:spAutoFit/>
          </a:bodyPr>
          <a:lstStyle/>
          <a:p>
            <a:r>
              <a:rPr lang="en-US" b="1" dirty="0" smtClean="0">
                <a:latin typeface="+mn-lt"/>
              </a:rPr>
              <a:t>*</a:t>
            </a:r>
            <a:r>
              <a:rPr lang="en-US" dirty="0" smtClean="0">
                <a:latin typeface="+mn-lt"/>
              </a:rPr>
              <a:t>At </a:t>
            </a:r>
            <a:r>
              <a:rPr lang="en-US" dirty="0">
                <a:latin typeface="+mn-lt"/>
              </a:rPr>
              <a:t>the end of the testing window, </a:t>
            </a:r>
            <a:r>
              <a:rPr lang="en-US" b="1" dirty="0">
                <a:latin typeface="+mn-lt"/>
              </a:rPr>
              <a:t>incomplete </a:t>
            </a:r>
            <a:r>
              <a:rPr lang="en-US" dirty="0">
                <a:latin typeface="+mn-lt"/>
              </a:rPr>
              <a:t>units</a:t>
            </a:r>
            <a:r>
              <a:rPr lang="en-US" dirty="0">
                <a:solidFill>
                  <a:schemeClr val="accent3">
                    <a:lumMod val="75000"/>
                  </a:schemeClr>
                </a:solidFill>
                <a:latin typeface="+mn-lt"/>
              </a:rPr>
              <a:t> </a:t>
            </a:r>
            <a:r>
              <a:rPr lang="en-US" dirty="0">
                <a:latin typeface="+mn-lt"/>
              </a:rPr>
              <a:t>should be “marked complete” by</a:t>
            </a:r>
            <a:r>
              <a:rPr lang="en-US" dirty="0">
                <a:solidFill>
                  <a:schemeClr val="accent3">
                    <a:lumMod val="75000"/>
                  </a:schemeClr>
                </a:solidFill>
                <a:latin typeface="+mn-lt"/>
              </a:rPr>
              <a:t> </a:t>
            </a:r>
            <a:r>
              <a:rPr lang="en-US" dirty="0">
                <a:latin typeface="+mn-lt"/>
              </a:rPr>
              <a:t>SACs</a:t>
            </a:r>
            <a:r>
              <a:rPr lang="en-US" b="1" dirty="0">
                <a:latin typeface="+mn-lt"/>
              </a:rPr>
              <a:t> – this does not invalidate </a:t>
            </a:r>
            <a:r>
              <a:rPr lang="en-US" b="1" dirty="0" smtClean="0">
                <a:latin typeface="+mn-lt"/>
              </a:rPr>
              <a:t>tests. Invalidations are entered separately (Void).</a:t>
            </a:r>
            <a:endParaRPr lang="en-US" dirty="0">
              <a:latin typeface="+mn-lt"/>
            </a:endParaRPr>
          </a:p>
        </p:txBody>
      </p:sp>
    </p:spTree>
    <p:extLst>
      <p:ext uri="{BB962C8B-B14F-4D97-AF65-F5344CB8AC3E}">
        <p14:creationId xmlns:p14="http://schemas.microsoft.com/office/powerpoint/2010/main" val="139842073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52400"/>
            <a:ext cx="8229600" cy="1143000"/>
          </a:xfrm>
        </p:spPr>
        <p:txBody>
          <a:bodyPr/>
          <a:lstStyle/>
          <a:p>
            <a:r>
              <a:rPr lang="en-US" sz="4000" dirty="0" smtClean="0">
                <a:solidFill>
                  <a:schemeClr val="bg1"/>
                </a:solidFill>
              </a:rPr>
              <a:t>TestNav</a:t>
            </a:r>
            <a:endParaRPr lang="en-US" sz="4000" dirty="0">
              <a:solidFill>
                <a:schemeClr val="bg1"/>
              </a:solidFill>
            </a:endParaRPr>
          </a:p>
        </p:txBody>
      </p:sp>
      <p:sp>
        <p:nvSpPr>
          <p:cNvPr id="4" name="Content Placeholder 3"/>
          <p:cNvSpPr>
            <a:spLocks noGrp="1"/>
          </p:cNvSpPr>
          <p:nvPr>
            <p:ph idx="1"/>
          </p:nvPr>
        </p:nvSpPr>
        <p:spPr/>
        <p:txBody>
          <a:bodyPr/>
          <a:lstStyle/>
          <a:p>
            <a:pPr>
              <a:buClr>
                <a:schemeClr val="tx1"/>
              </a:buClr>
            </a:pPr>
            <a:r>
              <a:rPr lang="en-US" dirty="0" smtClean="0">
                <a:solidFill>
                  <a:srgbClr val="8F23B3"/>
                </a:solidFill>
              </a:rPr>
              <a:t>ELA/math, </a:t>
            </a:r>
            <a:r>
              <a:rPr lang="en-US" dirty="0" smtClean="0">
                <a:solidFill>
                  <a:schemeClr val="accent3">
                    <a:lumMod val="75000"/>
                  </a:schemeClr>
                </a:solidFill>
              </a:rPr>
              <a:t>Science/Social Studies </a:t>
            </a:r>
          </a:p>
          <a:p>
            <a:pPr lvl="1">
              <a:buClr>
                <a:schemeClr val="tx1"/>
              </a:buClr>
            </a:pPr>
            <a:r>
              <a:rPr lang="en-US" dirty="0"/>
              <a:t>Browser: </a:t>
            </a:r>
            <a:r>
              <a:rPr lang="en-US" dirty="0">
                <a:hlinkClick r:id="rId3"/>
              </a:rPr>
              <a:t>https://co.testnav.com</a:t>
            </a:r>
            <a:r>
              <a:rPr lang="en-US" dirty="0"/>
              <a:t> </a:t>
            </a:r>
          </a:p>
          <a:p>
            <a:pPr lvl="1">
              <a:buClr>
                <a:schemeClr val="tx1"/>
              </a:buClr>
            </a:pPr>
            <a:r>
              <a:rPr lang="en-US" dirty="0"/>
              <a:t>App:</a:t>
            </a:r>
          </a:p>
          <a:p>
            <a:endParaRPr lang="en-US" dirty="0"/>
          </a:p>
          <a:p>
            <a:pPr>
              <a:buClr>
                <a:schemeClr val="tx1"/>
              </a:buClr>
            </a:pPr>
            <a:r>
              <a:rPr lang="en-US" dirty="0" smtClean="0"/>
              <a:t> </a:t>
            </a:r>
            <a:endParaRPr lang="en-US" dirty="0"/>
          </a:p>
        </p:txBody>
      </p:sp>
      <p:sp>
        <p:nvSpPr>
          <p:cNvPr id="5" name="Slide Number Placeholder 4"/>
          <p:cNvSpPr>
            <a:spLocks noGrp="1"/>
          </p:cNvSpPr>
          <p:nvPr>
            <p:ph type="sldNum" sz="quarter" idx="12"/>
          </p:nvPr>
        </p:nvSpPr>
        <p:spPr/>
        <p:txBody>
          <a:bodyPr/>
          <a:lstStyle/>
          <a:p>
            <a:pPr>
              <a:defRPr/>
            </a:pPr>
            <a:fld id="{364E494B-349F-4D1C-9389-F3BD0DF20ED6}" type="slidenum">
              <a:rPr lang="en-US" smtClean="0"/>
              <a:pPr>
                <a:defRPr/>
              </a:pPr>
              <a:t>158</a:t>
            </a:fld>
            <a:endParaRPr lang="en-US" dirty="0"/>
          </a:p>
        </p:txBody>
      </p:sp>
      <p:pic>
        <p:nvPicPr>
          <p:cNvPr id="9" name="Picture 8" descr="Screen Shot 2016-11-04 at 3.59.48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2819400"/>
            <a:ext cx="4800600" cy="3269901"/>
          </a:xfrm>
          <a:prstGeom prst="rect">
            <a:avLst/>
          </a:prstGeom>
          <a:ln w="25400">
            <a:solidFill>
              <a:schemeClr val="tx1"/>
            </a:solidFill>
          </a:ln>
        </p:spPr>
      </p:pic>
      <p:sp>
        <p:nvSpPr>
          <p:cNvPr id="10" name="TextBox 9"/>
          <p:cNvSpPr txBox="1"/>
          <p:nvPr/>
        </p:nvSpPr>
        <p:spPr>
          <a:xfrm>
            <a:off x="17164" y="6121745"/>
            <a:ext cx="8745836" cy="707886"/>
          </a:xfrm>
          <a:prstGeom prst="rect">
            <a:avLst/>
          </a:prstGeom>
          <a:noFill/>
        </p:spPr>
        <p:txBody>
          <a:bodyPr wrap="square" rtlCol="0">
            <a:spAutoFit/>
          </a:bodyPr>
          <a:lstStyle/>
          <a:p>
            <a:r>
              <a:rPr lang="en-US" sz="2000" dirty="0" smtClean="0">
                <a:latin typeface="+mn-lt"/>
              </a:rPr>
              <a:t>Note: The Sign In page should say “Colorado” above the Username and Password fields. If it doesn’t click the User Icon and select “Choose a different customer”.</a:t>
            </a:r>
            <a:endParaRPr lang="en-US" sz="2000" dirty="0">
              <a:latin typeface="+mn-lt"/>
            </a:endParaRPr>
          </a:p>
        </p:txBody>
      </p:sp>
    </p:spTree>
    <p:extLst>
      <p:ext uri="{BB962C8B-B14F-4D97-AF65-F5344CB8AC3E}">
        <p14:creationId xmlns:p14="http://schemas.microsoft.com/office/powerpoint/2010/main" val="26526078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57200" y="152400"/>
            <a:ext cx="8229600" cy="1143000"/>
          </a:xfrm>
        </p:spPr>
        <p:txBody>
          <a:bodyPr/>
          <a:lstStyle/>
          <a:p>
            <a:r>
              <a:rPr lang="en-US" sz="4000" dirty="0" smtClean="0">
                <a:solidFill>
                  <a:schemeClr val="bg1"/>
                </a:solidFill>
                <a:latin typeface="+mj-lt"/>
              </a:rPr>
              <a:t>Technology Tip</a:t>
            </a:r>
            <a:endParaRPr lang="en-US" sz="4000" dirty="0">
              <a:solidFill>
                <a:schemeClr val="bg1"/>
              </a:solidFill>
              <a:latin typeface="+mj-lt"/>
            </a:endParaRPr>
          </a:p>
        </p:txBody>
      </p:sp>
      <p:sp>
        <p:nvSpPr>
          <p:cNvPr id="2" name="Content Placeholder 1"/>
          <p:cNvSpPr>
            <a:spLocks noGrp="1"/>
          </p:cNvSpPr>
          <p:nvPr>
            <p:ph idx="1"/>
          </p:nvPr>
        </p:nvSpPr>
        <p:spPr>
          <a:xfrm>
            <a:off x="457200" y="1645920"/>
            <a:ext cx="8229600" cy="4760717"/>
          </a:xfrm>
        </p:spPr>
        <p:txBody>
          <a:bodyPr>
            <a:normAutofit/>
          </a:bodyPr>
          <a:lstStyle/>
          <a:p>
            <a:pPr>
              <a:buClr>
                <a:schemeClr val="tx1"/>
              </a:buClr>
            </a:pPr>
            <a:r>
              <a:rPr lang="en-US" sz="2800" dirty="0">
                <a:solidFill>
                  <a:srgbClr val="000000"/>
                </a:solidFill>
              </a:rPr>
              <a:t>Document the specific device on which each student is testing, for each unit of the test. This will aid in response recovery if it becomes necessary.</a:t>
            </a:r>
          </a:p>
          <a:p>
            <a:pPr>
              <a:buClr>
                <a:schemeClr val="tx1"/>
              </a:buClr>
            </a:pPr>
            <a:r>
              <a:rPr lang="en-US" sz="2800" dirty="0">
                <a:solidFill>
                  <a:srgbClr val="000000"/>
                </a:solidFill>
              </a:rPr>
              <a:t>If a student receives an error. Do not move them to a new device immediately. Have them sign back in to the same device, and then click the User icon in the top right to “Sign out”. This will send all responses to the testing server.</a:t>
            </a:r>
          </a:p>
          <a:p>
            <a:pPr>
              <a:buClr>
                <a:schemeClr val="tx1"/>
              </a:buClr>
            </a:pPr>
            <a:r>
              <a:rPr lang="en-US" sz="2800" dirty="0">
                <a:solidFill>
                  <a:srgbClr val="000000"/>
                </a:solidFill>
              </a:rPr>
              <a:t>Always have the student “Sign out” if they won’t be submitting their test. Never just power-off.</a:t>
            </a:r>
          </a:p>
        </p:txBody>
      </p:sp>
      <p:sp>
        <p:nvSpPr>
          <p:cNvPr id="5" name="Slide Number Placeholder 4"/>
          <p:cNvSpPr>
            <a:spLocks noGrp="1"/>
          </p:cNvSpPr>
          <p:nvPr>
            <p:ph type="sldNum" sz="quarter" idx="12"/>
          </p:nvPr>
        </p:nvSpPr>
        <p:spPr/>
        <p:txBody>
          <a:bodyPr/>
          <a:lstStyle/>
          <a:p>
            <a:pPr>
              <a:defRPr/>
            </a:pPr>
            <a:fld id="{364E494B-349F-4D1C-9389-F3BD0DF20ED6}" type="slidenum">
              <a:rPr lang="en-US" smtClean="0"/>
              <a:pPr>
                <a:defRPr/>
              </a:pPr>
              <a:t>159</a:t>
            </a:fld>
            <a:endParaRPr lang="en-US" dirty="0"/>
          </a:p>
        </p:txBody>
      </p:sp>
      <p:pic>
        <p:nvPicPr>
          <p:cNvPr id="1028" name="Picture 4" descr="C:\Users\AndeA2\AppData\Local\Microsoft\Windows\Temporary Internet Files\Content.IE5\JTSW2ST1\light_bulb_ide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075" y="178676"/>
            <a:ext cx="1066800" cy="1243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637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1143000"/>
          </a:xfrm>
        </p:spPr>
        <p:txBody>
          <a:bodyPr>
            <a:normAutofit/>
          </a:bodyPr>
          <a:lstStyle/>
          <a:p>
            <a:r>
              <a:rPr lang="en-US" sz="4000" dirty="0" smtClean="0">
                <a:solidFill>
                  <a:schemeClr val="bg1"/>
                </a:solidFill>
              </a:rPr>
              <a:t>CMAS Administration Overview</a:t>
            </a:r>
            <a:endParaRPr lang="en-US" sz="4000" dirty="0">
              <a:solidFill>
                <a:schemeClr val="bg1"/>
              </a:solidFill>
            </a:endParaRPr>
          </a:p>
        </p:txBody>
      </p:sp>
      <p:sp>
        <p:nvSpPr>
          <p:cNvPr id="6" name="Slide Number Placeholder 5"/>
          <p:cNvSpPr>
            <a:spLocks noGrp="1"/>
          </p:cNvSpPr>
          <p:nvPr>
            <p:ph type="sldNum" sz="quarter" idx="12"/>
          </p:nvPr>
        </p:nvSpPr>
        <p:spPr/>
        <p:txBody>
          <a:bodyPr/>
          <a:lstStyle/>
          <a:p>
            <a:pPr>
              <a:defRPr/>
            </a:pPr>
            <a:fld id="{364E494B-349F-4D1C-9389-F3BD0DF20ED6}" type="slidenum">
              <a:rPr lang="en-US" smtClean="0"/>
              <a:pPr>
                <a:defRPr/>
              </a:pPr>
              <a:t>16</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664769386"/>
              </p:ext>
            </p:extLst>
          </p:nvPr>
        </p:nvGraphicFramePr>
        <p:xfrm>
          <a:off x="457200" y="1676400"/>
          <a:ext cx="8153400" cy="4559232"/>
        </p:xfrm>
        <a:graphic>
          <a:graphicData uri="http://schemas.openxmlformats.org/drawingml/2006/table">
            <a:tbl>
              <a:tblPr firstRow="1" bandRow="1">
                <a:tableStyleId>{5C22544A-7EE6-4342-B048-85BDC9FD1C3A}</a:tableStyleId>
              </a:tblPr>
              <a:tblGrid>
                <a:gridCol w="2562225">
                  <a:extLst>
                    <a:ext uri="{9D8B030D-6E8A-4147-A177-3AD203B41FA5}">
                      <a16:colId xmlns="" xmlns:a16="http://schemas.microsoft.com/office/drawing/2014/main" val="20000"/>
                    </a:ext>
                  </a:extLst>
                </a:gridCol>
                <a:gridCol w="5591175">
                  <a:extLst>
                    <a:ext uri="{9D8B030D-6E8A-4147-A177-3AD203B41FA5}">
                      <a16:colId xmlns="" xmlns:a16="http://schemas.microsoft.com/office/drawing/2014/main" val="20001"/>
                    </a:ext>
                  </a:extLst>
                </a:gridCol>
              </a:tblGrid>
              <a:tr h="725006">
                <a:tc>
                  <a:txBody>
                    <a:bodyPr/>
                    <a:lstStyle/>
                    <a:p>
                      <a:pPr algn="ctr"/>
                      <a:r>
                        <a:rPr lang="en-US" sz="2400" dirty="0" smtClean="0"/>
                        <a:t>Content Area</a:t>
                      </a:r>
                      <a:endParaRPr lang="en-US" sz="2400" dirty="0"/>
                    </a:p>
                  </a:txBody>
                  <a:tcPr anchor="ctr">
                    <a:solidFill>
                      <a:schemeClr val="tx1"/>
                    </a:solidFill>
                  </a:tcPr>
                </a:tc>
                <a:tc>
                  <a:txBody>
                    <a:bodyPr/>
                    <a:lstStyle/>
                    <a:p>
                      <a:pPr algn="ctr"/>
                      <a:r>
                        <a:rPr lang="en-US" sz="2400" dirty="0" smtClean="0"/>
                        <a:t>Grades</a:t>
                      </a:r>
                      <a:endParaRPr lang="en-US" sz="2400" dirty="0"/>
                    </a:p>
                  </a:txBody>
                  <a:tcPr anchor="ctr">
                    <a:solidFill>
                      <a:schemeClr val="tx1"/>
                    </a:solidFill>
                  </a:tcPr>
                </a:tc>
                <a:extLst>
                  <a:ext uri="{0D108BD9-81ED-4DB2-BD59-A6C34878D82A}">
                    <a16:rowId xmlns="" xmlns:a16="http://schemas.microsoft.com/office/drawing/2014/main" val="10000"/>
                  </a:ext>
                </a:extLst>
              </a:tr>
              <a:tr h="518877">
                <a:tc>
                  <a:txBody>
                    <a:bodyPr/>
                    <a:lstStyle/>
                    <a:p>
                      <a:r>
                        <a:rPr lang="en-US" sz="2000" dirty="0" smtClean="0"/>
                        <a:t>English Language Arts</a:t>
                      </a:r>
                      <a:endParaRPr lang="en-US" sz="2000" dirty="0"/>
                    </a:p>
                  </a:txBody>
                  <a:tcPr anchor="ctr">
                    <a:solidFill>
                      <a:schemeClr val="accent4">
                        <a:lumMod val="60000"/>
                        <a:lumOff val="40000"/>
                      </a:schemeClr>
                    </a:solidFill>
                  </a:tcPr>
                </a:tc>
                <a:tc>
                  <a:txBody>
                    <a:bodyPr/>
                    <a:lstStyle/>
                    <a:p>
                      <a:r>
                        <a:rPr lang="en-US" sz="2000" dirty="0" smtClean="0"/>
                        <a:t>3-9</a:t>
                      </a:r>
                      <a:endParaRPr lang="en-US" sz="2000" dirty="0"/>
                    </a:p>
                  </a:txBody>
                  <a:tcPr anchor="ctr">
                    <a:solidFill>
                      <a:schemeClr val="accent4">
                        <a:lumMod val="60000"/>
                        <a:lumOff val="40000"/>
                      </a:schemeClr>
                    </a:solidFill>
                  </a:tcPr>
                </a:tc>
                <a:extLst>
                  <a:ext uri="{0D108BD9-81ED-4DB2-BD59-A6C34878D82A}">
                    <a16:rowId xmlns="" xmlns:a16="http://schemas.microsoft.com/office/drawing/2014/main" val="10001"/>
                  </a:ext>
                </a:extLst>
              </a:tr>
              <a:tr h="518877">
                <a:tc>
                  <a:txBody>
                    <a:bodyPr/>
                    <a:lstStyle/>
                    <a:p>
                      <a:r>
                        <a:rPr lang="en-US" sz="2000" dirty="0" smtClean="0"/>
                        <a:t>Spanish Language Arts</a:t>
                      </a:r>
                      <a:endParaRPr lang="en-US" sz="2000" dirty="0"/>
                    </a:p>
                  </a:txBody>
                  <a:tcPr anchor="ctr">
                    <a:solidFill>
                      <a:schemeClr val="accent4">
                        <a:lumMod val="60000"/>
                        <a:lumOff val="40000"/>
                      </a:schemeClr>
                    </a:solidFill>
                  </a:tcPr>
                </a:tc>
                <a:tc>
                  <a:txBody>
                    <a:bodyPr/>
                    <a:lstStyle/>
                    <a:p>
                      <a:r>
                        <a:rPr lang="en-US" sz="2000" dirty="0" smtClean="0"/>
                        <a:t>CSLA available for eligible students in grades 3 &amp; 4</a:t>
                      </a:r>
                      <a:endParaRPr lang="en-US" sz="2000" dirty="0"/>
                    </a:p>
                  </a:txBody>
                  <a:tcPr anchor="ctr">
                    <a:solidFill>
                      <a:schemeClr val="accent4">
                        <a:lumMod val="60000"/>
                        <a:lumOff val="40000"/>
                      </a:schemeClr>
                    </a:solidFill>
                  </a:tcPr>
                </a:tc>
              </a:tr>
              <a:tr h="1758718">
                <a:tc>
                  <a:txBody>
                    <a:bodyPr/>
                    <a:lstStyle/>
                    <a:p>
                      <a:r>
                        <a:rPr lang="en-US" sz="2000" dirty="0" smtClean="0"/>
                        <a:t>Mathematics</a:t>
                      </a:r>
                      <a:endParaRPr lang="en-US" sz="2000" dirty="0"/>
                    </a:p>
                  </a:txBody>
                  <a:tcPr anchor="ctr">
                    <a:solidFill>
                      <a:schemeClr val="accent4">
                        <a:lumMod val="40000"/>
                        <a:lumOff val="60000"/>
                      </a:schemeClr>
                    </a:solidFill>
                  </a:tcPr>
                </a:tc>
                <a:tc>
                  <a:txBody>
                    <a:bodyPr/>
                    <a:lstStyle/>
                    <a:p>
                      <a:r>
                        <a:rPr lang="en-US" sz="2000" dirty="0" smtClean="0"/>
                        <a:t>3-8, Grade</a:t>
                      </a:r>
                      <a:r>
                        <a:rPr lang="en-US" sz="2000" baseline="0" dirty="0" smtClean="0"/>
                        <a:t> 9 will take one of the following assessments:</a:t>
                      </a:r>
                    </a:p>
                    <a:p>
                      <a:pPr marL="285750" indent="-285750">
                        <a:buFont typeface="Arial" panose="020B0604020202020204" pitchFamily="34" charset="0"/>
                        <a:buChar char="•"/>
                      </a:pPr>
                      <a:r>
                        <a:rPr lang="en-US" sz="2000" baseline="0" dirty="0" smtClean="0"/>
                        <a:t>Pathway 1: Algebra I, Geometry, Algebra II;</a:t>
                      </a:r>
                    </a:p>
                    <a:p>
                      <a:pPr marL="285750" indent="-285750">
                        <a:buFont typeface="Arial" panose="020B0604020202020204" pitchFamily="34" charset="0"/>
                        <a:buChar char="•"/>
                      </a:pPr>
                      <a:r>
                        <a:rPr lang="en-US" sz="2000" baseline="0" dirty="0" smtClean="0"/>
                        <a:t>Pathway 2: Integrated/Math I, Integrated/Math II, Integrated/Math III</a:t>
                      </a:r>
                      <a:endParaRPr lang="en-US" sz="2000" dirty="0"/>
                    </a:p>
                  </a:txBody>
                  <a:tcPr anchor="ctr">
                    <a:solidFill>
                      <a:schemeClr val="accent4">
                        <a:lumMod val="40000"/>
                        <a:lumOff val="60000"/>
                      </a:schemeClr>
                    </a:solidFill>
                  </a:tcPr>
                </a:tc>
                <a:extLst>
                  <a:ext uri="{0D108BD9-81ED-4DB2-BD59-A6C34878D82A}">
                    <a16:rowId xmlns="" xmlns:a16="http://schemas.microsoft.com/office/drawing/2014/main" val="10002"/>
                  </a:ext>
                </a:extLst>
              </a:tr>
              <a:tr h="518877">
                <a:tc>
                  <a:txBody>
                    <a:bodyPr/>
                    <a:lstStyle/>
                    <a:p>
                      <a:r>
                        <a:rPr lang="en-US" sz="2000" dirty="0" smtClean="0"/>
                        <a:t>Science</a:t>
                      </a:r>
                      <a:endParaRPr lang="en-US" sz="2000" dirty="0"/>
                    </a:p>
                  </a:txBody>
                  <a:tcPr anchor="ctr">
                    <a:solidFill>
                      <a:schemeClr val="accent3">
                        <a:lumMod val="60000"/>
                        <a:lumOff val="40000"/>
                      </a:schemeClr>
                    </a:solidFill>
                  </a:tcPr>
                </a:tc>
                <a:tc>
                  <a:txBody>
                    <a:bodyPr/>
                    <a:lstStyle/>
                    <a:p>
                      <a:r>
                        <a:rPr lang="en-US" sz="2000" dirty="0" smtClean="0"/>
                        <a:t>5</a:t>
                      </a:r>
                      <a:r>
                        <a:rPr lang="en-US" sz="2000" baseline="0" dirty="0" smtClean="0"/>
                        <a:t>, 8, and HS (Grade 11) (all schools)</a:t>
                      </a:r>
                      <a:endParaRPr lang="en-US" sz="2000" dirty="0"/>
                    </a:p>
                  </a:txBody>
                  <a:tcPr anchor="ctr">
                    <a:solidFill>
                      <a:srgbClr val="C3D69B"/>
                    </a:solidFill>
                  </a:tcPr>
                </a:tc>
                <a:extLst>
                  <a:ext uri="{0D108BD9-81ED-4DB2-BD59-A6C34878D82A}">
                    <a16:rowId xmlns="" xmlns:a16="http://schemas.microsoft.com/office/drawing/2014/main" val="10003"/>
                  </a:ext>
                </a:extLst>
              </a:tr>
              <a:tr h="518877">
                <a:tc>
                  <a:txBody>
                    <a:bodyPr/>
                    <a:lstStyle/>
                    <a:p>
                      <a:r>
                        <a:rPr lang="en-US" sz="2000" dirty="0" smtClean="0"/>
                        <a:t>Social</a:t>
                      </a:r>
                      <a:r>
                        <a:rPr lang="en-US" sz="2000" baseline="0" dirty="0" smtClean="0"/>
                        <a:t> Studies</a:t>
                      </a:r>
                      <a:endParaRPr lang="en-US" sz="2000" dirty="0"/>
                    </a:p>
                  </a:txBody>
                  <a:tcPr anchor="ctr">
                    <a:solidFill>
                      <a:schemeClr val="accent3">
                        <a:lumMod val="40000"/>
                        <a:lumOff val="60000"/>
                      </a:schemeClr>
                    </a:solidFill>
                  </a:tcPr>
                </a:tc>
                <a:tc>
                  <a:txBody>
                    <a:bodyPr/>
                    <a:lstStyle/>
                    <a:p>
                      <a:r>
                        <a:rPr lang="en-US" sz="2000" dirty="0" smtClean="0"/>
                        <a:t>4 and 7 (sampled schools only*)</a:t>
                      </a:r>
                      <a:endParaRPr lang="en-US" sz="2000" dirty="0"/>
                    </a:p>
                  </a:txBody>
                  <a:tcPr anchor="ctr">
                    <a:solidFill>
                      <a:schemeClr val="accent3">
                        <a:lumMod val="40000"/>
                        <a:lumOff val="60000"/>
                      </a:schemeClr>
                    </a:solidFill>
                  </a:tcPr>
                </a:tc>
                <a:extLst>
                  <a:ext uri="{0D108BD9-81ED-4DB2-BD59-A6C34878D82A}">
                    <a16:rowId xmlns="" xmlns:a16="http://schemas.microsoft.com/office/drawing/2014/main" val="10004"/>
                  </a:ext>
                </a:extLst>
              </a:tr>
            </a:tbl>
          </a:graphicData>
        </a:graphic>
      </p:graphicFrame>
      <p:sp>
        <p:nvSpPr>
          <p:cNvPr id="2" name="TextBox 1"/>
          <p:cNvSpPr txBox="1"/>
          <p:nvPr/>
        </p:nvSpPr>
        <p:spPr>
          <a:xfrm>
            <a:off x="457200" y="6324600"/>
            <a:ext cx="7543800" cy="369332"/>
          </a:xfrm>
          <a:prstGeom prst="rect">
            <a:avLst/>
          </a:prstGeom>
          <a:noFill/>
        </p:spPr>
        <p:txBody>
          <a:bodyPr wrap="square" rtlCol="0">
            <a:spAutoFit/>
          </a:bodyPr>
          <a:lstStyle/>
          <a:p>
            <a:r>
              <a:rPr lang="en-US" dirty="0" smtClean="0"/>
              <a:t>* Districts notified of SS sample school selections on  August 8, 2016.  </a:t>
            </a:r>
            <a:endParaRPr lang="en-US" dirty="0"/>
          </a:p>
        </p:txBody>
      </p:sp>
    </p:spTree>
    <p:extLst>
      <p:ext uri="{BB962C8B-B14F-4D97-AF65-F5344CB8AC3E}">
        <p14:creationId xmlns:p14="http://schemas.microsoft.com/office/powerpoint/2010/main" val="390356952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743200"/>
            <a:ext cx="9144000" cy="685800"/>
          </a:xfrm>
        </p:spPr>
        <p:txBody>
          <a:bodyPr>
            <a:noAutofit/>
          </a:bodyPr>
          <a:lstStyle/>
          <a:p>
            <a:r>
              <a:rPr lang="en-US" b="1" dirty="0" smtClean="0">
                <a:solidFill>
                  <a:srgbClr val="000000"/>
                </a:solidFill>
              </a:rPr>
              <a:t>Basic Technical Troubleshooting</a:t>
            </a:r>
            <a:endParaRPr lang="en-US" b="1" dirty="0"/>
          </a:p>
        </p:txBody>
      </p:sp>
      <p:sp>
        <p:nvSpPr>
          <p:cNvPr id="3" name="Slide Number Placeholder 2"/>
          <p:cNvSpPr>
            <a:spLocks noGrp="1"/>
          </p:cNvSpPr>
          <p:nvPr>
            <p:ph type="sldNum" sz="quarter" idx="12"/>
          </p:nvPr>
        </p:nvSpPr>
        <p:spPr/>
        <p:txBody>
          <a:bodyPr/>
          <a:lstStyle/>
          <a:p>
            <a:fld id="{2D3B35A3-ACE2-46D7-B614-4A1146AB12FE}" type="slidenum">
              <a:rPr lang="en-US" smtClean="0">
                <a:solidFill>
                  <a:prstClr val="black">
                    <a:tint val="75000"/>
                  </a:prstClr>
                </a:solidFill>
              </a:rPr>
              <a:pPr/>
              <a:t>160</a:t>
            </a:fld>
            <a:endParaRPr lang="en-US" dirty="0">
              <a:solidFill>
                <a:prstClr val="black">
                  <a:tint val="75000"/>
                </a:prstClr>
              </a:solidFill>
            </a:endParaRPr>
          </a:p>
        </p:txBody>
      </p:sp>
    </p:spTree>
    <p:extLst>
      <p:ext uri="{BB962C8B-B14F-4D97-AF65-F5344CB8AC3E}">
        <p14:creationId xmlns:p14="http://schemas.microsoft.com/office/powerpoint/2010/main" val="305232641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067"/>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52400"/>
            <a:ext cx="8229600" cy="1143000"/>
          </a:xfrm>
        </p:spPr>
        <p:txBody>
          <a:bodyPr>
            <a:normAutofit/>
          </a:bodyPr>
          <a:lstStyle/>
          <a:p>
            <a:r>
              <a:rPr lang="en-US" sz="4000" dirty="0" smtClean="0">
                <a:solidFill>
                  <a:schemeClr val="bg1"/>
                </a:solidFill>
              </a:rPr>
              <a:t>Common Error Codes</a:t>
            </a:r>
            <a:endParaRPr lang="en-US" sz="4000" dirty="0">
              <a:solidFill>
                <a:schemeClr val="bg1"/>
              </a:solidFill>
            </a:endParaRPr>
          </a:p>
        </p:txBody>
      </p:sp>
      <p:sp>
        <p:nvSpPr>
          <p:cNvPr id="3" name="Content Placeholder 2"/>
          <p:cNvSpPr>
            <a:spLocks noGrp="1"/>
          </p:cNvSpPr>
          <p:nvPr>
            <p:ph idx="1"/>
          </p:nvPr>
        </p:nvSpPr>
        <p:spPr>
          <a:xfrm>
            <a:off x="457200" y="1600200"/>
            <a:ext cx="8229600" cy="5029200"/>
          </a:xfrm>
        </p:spPr>
        <p:txBody>
          <a:bodyPr>
            <a:noAutofit/>
          </a:bodyPr>
          <a:lstStyle/>
          <a:p>
            <a:pPr>
              <a:buClr>
                <a:schemeClr val="tx1"/>
              </a:buClr>
            </a:pPr>
            <a:r>
              <a:rPr lang="en-US" sz="2000" dirty="0">
                <a:solidFill>
                  <a:srgbClr val="000000"/>
                </a:solidFill>
              </a:rPr>
              <a:t>1001: “</a:t>
            </a:r>
            <a:r>
              <a:rPr lang="en-US" sz="2000" dirty="0"/>
              <a:t>Your test has been saved. Please notify your test administrator.”</a:t>
            </a:r>
          </a:p>
          <a:p>
            <a:pPr lvl="1">
              <a:buClr>
                <a:schemeClr val="tx1"/>
              </a:buClr>
            </a:pPr>
            <a:r>
              <a:rPr lang="en-US" sz="1800" dirty="0">
                <a:solidFill>
                  <a:srgbClr val="000000"/>
                </a:solidFill>
              </a:rPr>
              <a:t>Early Warning System initial message, does not indicate the issue, another error code will follow</a:t>
            </a:r>
          </a:p>
          <a:p>
            <a:pPr>
              <a:buClr>
                <a:schemeClr val="tx1"/>
              </a:buClr>
            </a:pPr>
            <a:r>
              <a:rPr lang="en-US" sz="2000" dirty="0">
                <a:solidFill>
                  <a:srgbClr val="000000"/>
                </a:solidFill>
              </a:rPr>
              <a:t>1009: “</a:t>
            </a:r>
            <a:r>
              <a:rPr lang="en-US" sz="2000" dirty="0"/>
              <a:t>Unable to download test content”</a:t>
            </a:r>
          </a:p>
          <a:p>
            <a:pPr lvl="1">
              <a:buClr>
                <a:schemeClr val="tx1"/>
              </a:buClr>
            </a:pPr>
            <a:r>
              <a:rPr lang="en-US" sz="1800" dirty="0">
                <a:solidFill>
                  <a:srgbClr val="000000"/>
                </a:solidFill>
              </a:rPr>
              <a:t>Network connection issue between the testing device and Pearson servers. </a:t>
            </a:r>
          </a:p>
          <a:p>
            <a:pPr>
              <a:buClr>
                <a:schemeClr val="tx1"/>
              </a:buClr>
            </a:pPr>
            <a:r>
              <a:rPr lang="en-US" sz="2000" dirty="0">
                <a:solidFill>
                  <a:srgbClr val="000000"/>
                </a:solidFill>
              </a:rPr>
              <a:t>5032: “TestNav has detected a blacklist application running…”</a:t>
            </a:r>
          </a:p>
          <a:p>
            <a:pPr lvl="1">
              <a:buClr>
                <a:schemeClr val="tx1"/>
              </a:buClr>
            </a:pPr>
            <a:r>
              <a:rPr lang="en-US" sz="1800" dirty="0">
                <a:solidFill>
                  <a:srgbClr val="000000"/>
                </a:solidFill>
              </a:rPr>
              <a:t>Close the specified application in the error message and have the student sign in again.</a:t>
            </a:r>
          </a:p>
          <a:p>
            <a:pPr>
              <a:buClr>
                <a:schemeClr val="tx1"/>
              </a:buClr>
            </a:pPr>
            <a:r>
              <a:rPr lang="en-US" sz="2000" dirty="0">
                <a:solidFill>
                  <a:srgbClr val="000000"/>
                </a:solidFill>
              </a:rPr>
              <a:t>3005: “</a:t>
            </a:r>
            <a:r>
              <a:rPr lang="en-US" sz="2000" dirty="0"/>
              <a:t>TestNav has detected that another application attempted to become the active window”</a:t>
            </a:r>
          </a:p>
          <a:p>
            <a:pPr lvl="1">
              <a:buClr>
                <a:schemeClr val="tx1"/>
              </a:buClr>
            </a:pPr>
            <a:r>
              <a:rPr lang="en-US" sz="1800" dirty="0">
                <a:solidFill>
                  <a:srgbClr val="000000"/>
                </a:solidFill>
              </a:rPr>
              <a:t>This could be caused by pop-ups in the background, power saving features, or key combinations like ctrl+alt+del</a:t>
            </a:r>
          </a:p>
          <a:p>
            <a:pPr>
              <a:buClr>
                <a:schemeClr val="tx1"/>
              </a:buClr>
            </a:pPr>
            <a:r>
              <a:rPr lang="en-US" sz="2000" dirty="0">
                <a:solidFill>
                  <a:srgbClr val="000000"/>
                </a:solidFill>
              </a:rPr>
              <a:t>8026: “</a:t>
            </a:r>
            <a:r>
              <a:rPr lang="en-US" sz="2000" dirty="0"/>
              <a:t>Unable to connect to the proctor caching computer. Please contact your administrator.”</a:t>
            </a:r>
          </a:p>
          <a:p>
            <a:pPr lvl="1">
              <a:buClr>
                <a:schemeClr val="tx1"/>
              </a:buClr>
            </a:pPr>
            <a:r>
              <a:rPr lang="en-US" sz="1800" dirty="0">
                <a:solidFill>
                  <a:srgbClr val="000000"/>
                </a:solidFill>
              </a:rPr>
              <a:t>Network connection issue between the testing device and the local Proctor Caching device</a:t>
            </a:r>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161</a:t>
            </a:fld>
            <a:endParaRPr lang="en-US" dirty="0">
              <a:solidFill>
                <a:prstClr val="black">
                  <a:tint val="75000"/>
                </a:prstClr>
              </a:solidFill>
            </a:endParaRPr>
          </a:p>
        </p:txBody>
      </p:sp>
    </p:spTree>
    <p:extLst>
      <p:ext uri="{BB962C8B-B14F-4D97-AF65-F5344CB8AC3E}">
        <p14:creationId xmlns:p14="http://schemas.microsoft.com/office/powerpoint/2010/main" val="281011251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067"/>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52400"/>
            <a:ext cx="8229600" cy="1143000"/>
          </a:xfrm>
        </p:spPr>
        <p:txBody>
          <a:bodyPr>
            <a:normAutofit/>
          </a:bodyPr>
          <a:lstStyle/>
          <a:p>
            <a:r>
              <a:rPr lang="en-US" sz="4000" dirty="0" smtClean="0">
                <a:solidFill>
                  <a:schemeClr val="bg1"/>
                </a:solidFill>
              </a:rPr>
              <a:t>Common Error Codes: Next Steps</a:t>
            </a:r>
            <a:endParaRPr lang="en-US" sz="4000" dirty="0">
              <a:solidFill>
                <a:schemeClr val="bg1"/>
              </a:solidFill>
            </a:endParaRPr>
          </a:p>
        </p:txBody>
      </p:sp>
      <p:sp>
        <p:nvSpPr>
          <p:cNvPr id="3" name="Content Placeholder 2"/>
          <p:cNvSpPr>
            <a:spLocks noGrp="1"/>
          </p:cNvSpPr>
          <p:nvPr>
            <p:ph idx="1"/>
          </p:nvPr>
        </p:nvSpPr>
        <p:spPr/>
        <p:txBody>
          <a:bodyPr>
            <a:normAutofit/>
          </a:bodyPr>
          <a:lstStyle/>
          <a:p>
            <a:pPr>
              <a:buClr>
                <a:schemeClr val="tx1"/>
              </a:buClr>
            </a:pPr>
            <a:r>
              <a:rPr lang="en-US" sz="2200" dirty="0">
                <a:solidFill>
                  <a:srgbClr val="000000"/>
                </a:solidFill>
              </a:rPr>
              <a:t>Resume the student </a:t>
            </a:r>
            <a:r>
              <a:rPr lang="en-US" sz="2200" dirty="0" smtClean="0">
                <a:solidFill>
                  <a:srgbClr val="000000"/>
                </a:solidFill>
              </a:rPr>
              <a:t>test in PAnext</a:t>
            </a:r>
            <a:endParaRPr lang="en-US" sz="2200" baseline="30000" dirty="0">
              <a:solidFill>
                <a:srgbClr val="000000"/>
              </a:solidFill>
            </a:endParaRPr>
          </a:p>
          <a:p>
            <a:pPr>
              <a:buClr>
                <a:schemeClr val="tx1"/>
              </a:buClr>
            </a:pPr>
            <a:r>
              <a:rPr lang="en-US" sz="2200" dirty="0">
                <a:solidFill>
                  <a:srgbClr val="000000"/>
                </a:solidFill>
              </a:rPr>
              <a:t>Have the student log in again on the </a:t>
            </a:r>
            <a:r>
              <a:rPr lang="en-US" sz="2200" u="sng" dirty="0">
                <a:solidFill>
                  <a:srgbClr val="000000"/>
                </a:solidFill>
              </a:rPr>
              <a:t>same testing device</a:t>
            </a:r>
          </a:p>
          <a:p>
            <a:pPr lvl="1">
              <a:buClr>
                <a:schemeClr val="tx1"/>
              </a:buClr>
            </a:pPr>
            <a:r>
              <a:rPr lang="en-US" sz="2000" u="sng" dirty="0">
                <a:solidFill>
                  <a:srgbClr val="000000"/>
                </a:solidFill>
              </a:rPr>
              <a:t>Do not</a:t>
            </a:r>
            <a:r>
              <a:rPr lang="en-US" sz="2000" dirty="0">
                <a:solidFill>
                  <a:srgbClr val="000000"/>
                </a:solidFill>
              </a:rPr>
              <a:t> move the student to another testing device unless the student safely exits the test using the log out feature</a:t>
            </a:r>
            <a:endParaRPr lang="en-US" sz="2000" u="sng" dirty="0">
              <a:solidFill>
                <a:srgbClr val="000000"/>
              </a:solidFill>
            </a:endParaRPr>
          </a:p>
          <a:p>
            <a:pPr>
              <a:buClr>
                <a:schemeClr val="tx1"/>
              </a:buClr>
            </a:pPr>
            <a:r>
              <a:rPr lang="en-US" sz="2200" dirty="0" smtClean="0">
                <a:solidFill>
                  <a:srgbClr val="000000"/>
                </a:solidFill>
              </a:rPr>
              <a:t>If </a:t>
            </a:r>
            <a:r>
              <a:rPr lang="en-US" sz="2200" dirty="0">
                <a:solidFill>
                  <a:srgbClr val="000000"/>
                </a:solidFill>
              </a:rPr>
              <a:t>the same error occurs repeatedly, or if the same error is affecting multiple students, contact </a:t>
            </a:r>
            <a:r>
              <a:rPr lang="en-US" sz="2200" dirty="0" smtClean="0">
                <a:solidFill>
                  <a:srgbClr val="000000"/>
                </a:solidFill>
              </a:rPr>
              <a:t>the Technology Coordinator</a:t>
            </a:r>
            <a:endParaRPr lang="en-US" sz="2200" dirty="0">
              <a:solidFill>
                <a:srgbClr val="000000"/>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162</a:t>
            </a:fld>
            <a:endParaRPr lang="en-US" dirty="0">
              <a:solidFill>
                <a:prstClr val="black">
                  <a:tint val="75000"/>
                </a:prstClr>
              </a:solidFill>
            </a:endParaRPr>
          </a:p>
        </p:txBody>
      </p:sp>
    </p:spTree>
    <p:extLst>
      <p:ext uri="{BB962C8B-B14F-4D97-AF65-F5344CB8AC3E}">
        <p14:creationId xmlns:p14="http://schemas.microsoft.com/office/powerpoint/2010/main" val="353697310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067"/>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52400"/>
            <a:ext cx="8229600" cy="1143000"/>
          </a:xfrm>
        </p:spPr>
        <p:txBody>
          <a:bodyPr>
            <a:normAutofit/>
          </a:bodyPr>
          <a:lstStyle/>
          <a:p>
            <a:r>
              <a:rPr lang="en-US" sz="4000" dirty="0" smtClean="0">
                <a:solidFill>
                  <a:schemeClr val="bg1"/>
                </a:solidFill>
              </a:rPr>
              <a:t>Common Errors</a:t>
            </a:r>
            <a:endParaRPr lang="en-US" sz="4000" dirty="0">
              <a:solidFill>
                <a:schemeClr val="bg1"/>
              </a:solidFill>
            </a:endParaRPr>
          </a:p>
        </p:txBody>
      </p:sp>
      <p:sp>
        <p:nvSpPr>
          <p:cNvPr id="3" name="Content Placeholder 2"/>
          <p:cNvSpPr>
            <a:spLocks noGrp="1"/>
          </p:cNvSpPr>
          <p:nvPr>
            <p:ph idx="1"/>
          </p:nvPr>
        </p:nvSpPr>
        <p:spPr/>
        <p:txBody>
          <a:bodyPr>
            <a:normAutofit/>
          </a:bodyPr>
          <a:lstStyle/>
          <a:p>
            <a:pPr>
              <a:buClr>
                <a:schemeClr val="tx1"/>
              </a:buClr>
            </a:pPr>
            <a:r>
              <a:rPr lang="en-US" b="1" dirty="0">
                <a:solidFill>
                  <a:srgbClr val="000000"/>
                </a:solidFill>
              </a:rPr>
              <a:t>9059:</a:t>
            </a:r>
            <a:r>
              <a:rPr lang="en-US" dirty="0">
                <a:solidFill>
                  <a:srgbClr val="000000"/>
                </a:solidFill>
              </a:rPr>
              <a:t> “</a:t>
            </a:r>
            <a:r>
              <a:rPr lang="en-US" dirty="0"/>
              <a:t>The username or password you entered is incorrect.”</a:t>
            </a:r>
            <a:endParaRPr lang="en-US" b="1" dirty="0">
              <a:solidFill>
                <a:srgbClr val="000000"/>
              </a:solidFill>
            </a:endParaRPr>
          </a:p>
          <a:p>
            <a:pPr>
              <a:buClr>
                <a:schemeClr val="tx1"/>
              </a:buClr>
            </a:pPr>
            <a:r>
              <a:rPr lang="en-US" dirty="0">
                <a:solidFill>
                  <a:srgbClr val="000000"/>
                </a:solidFill>
              </a:rPr>
              <a:t>If the username/password being used is accurate, the student may be on the incorrect login page</a:t>
            </a:r>
          </a:p>
          <a:p>
            <a:pPr lvl="1">
              <a:buClr>
                <a:schemeClr val="tx1"/>
              </a:buClr>
            </a:pPr>
            <a:r>
              <a:rPr lang="en-US" dirty="0">
                <a:solidFill>
                  <a:srgbClr val="000000"/>
                </a:solidFill>
              </a:rPr>
              <a:t> “Colorado”</a:t>
            </a:r>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163</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5029200" y="4012699"/>
            <a:ext cx="2917157" cy="2228558"/>
          </a:xfrm>
          <a:prstGeom prst="rect">
            <a:avLst/>
          </a:prstGeom>
        </p:spPr>
      </p:pic>
      <p:sp>
        <p:nvSpPr>
          <p:cNvPr id="7" name="Rectangle 6"/>
          <p:cNvSpPr/>
          <p:nvPr/>
        </p:nvSpPr>
        <p:spPr>
          <a:xfrm>
            <a:off x="4938210" y="3858211"/>
            <a:ext cx="1545557" cy="682917"/>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6786330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067"/>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52400"/>
            <a:ext cx="8229600" cy="1143000"/>
          </a:xfrm>
        </p:spPr>
        <p:txBody>
          <a:bodyPr>
            <a:normAutofit/>
          </a:bodyPr>
          <a:lstStyle/>
          <a:p>
            <a:r>
              <a:rPr lang="en-US" sz="4000" dirty="0">
                <a:solidFill>
                  <a:schemeClr val="bg1"/>
                </a:solidFill>
              </a:rPr>
              <a:t>“Early Submission” of Test</a:t>
            </a:r>
          </a:p>
        </p:txBody>
      </p:sp>
      <p:sp>
        <p:nvSpPr>
          <p:cNvPr id="3" name="Content Placeholder 2"/>
          <p:cNvSpPr>
            <a:spLocks noGrp="1"/>
          </p:cNvSpPr>
          <p:nvPr>
            <p:ph idx="1"/>
          </p:nvPr>
        </p:nvSpPr>
        <p:spPr>
          <a:xfrm>
            <a:off x="152400" y="1600200"/>
            <a:ext cx="8763000" cy="4525963"/>
          </a:xfrm>
        </p:spPr>
        <p:txBody>
          <a:bodyPr>
            <a:normAutofit fontScale="85000" lnSpcReduction="10000"/>
          </a:bodyPr>
          <a:lstStyle/>
          <a:p>
            <a:r>
              <a:rPr lang="en-US" dirty="0"/>
              <a:t>There have been no confirmed cases of a student getting “kicked out” of TestNav and the test </a:t>
            </a:r>
            <a:r>
              <a:rPr lang="en-US" dirty="0" smtClean="0"/>
              <a:t>submitting itself. </a:t>
            </a:r>
            <a:endParaRPr lang="en-US" dirty="0"/>
          </a:p>
          <a:p>
            <a:pPr lvl="1"/>
            <a:r>
              <a:rPr lang="en-US" dirty="0"/>
              <a:t> In all cases where a student’s test was submitted and the </a:t>
            </a:r>
            <a:r>
              <a:rPr lang="en-US" dirty="0" smtClean="0"/>
              <a:t>log files </a:t>
            </a:r>
            <a:r>
              <a:rPr lang="en-US" dirty="0"/>
              <a:t>were sent to Pearson, the student hit the </a:t>
            </a:r>
            <a:r>
              <a:rPr lang="en-US" b="1" dirty="0"/>
              <a:t>submit</a:t>
            </a:r>
            <a:r>
              <a:rPr lang="en-US" dirty="0"/>
              <a:t> button and followed the </a:t>
            </a:r>
            <a:r>
              <a:rPr lang="en-US" dirty="0" smtClean="0"/>
              <a:t>on-screen logout procedures. </a:t>
            </a:r>
            <a:endParaRPr lang="en-US" dirty="0"/>
          </a:p>
          <a:p>
            <a:pPr lvl="1"/>
            <a:r>
              <a:rPr lang="en-US" dirty="0"/>
              <a:t>This is like a shopping </a:t>
            </a:r>
            <a:r>
              <a:rPr lang="en-US" dirty="0" smtClean="0"/>
              <a:t>transaction: </a:t>
            </a:r>
            <a:endParaRPr lang="en-US" dirty="0"/>
          </a:p>
          <a:p>
            <a:pPr lvl="2"/>
            <a:r>
              <a:rPr lang="en-US" dirty="0"/>
              <a:t>Put the item in your basket, then confirm that you want to </a:t>
            </a:r>
            <a:r>
              <a:rPr lang="en-US" dirty="0" smtClean="0"/>
              <a:t>checkout.</a:t>
            </a:r>
            <a:endParaRPr lang="en-US" dirty="0"/>
          </a:p>
          <a:p>
            <a:r>
              <a:rPr lang="en-US" dirty="0"/>
              <a:t>CDE will </a:t>
            </a:r>
            <a:r>
              <a:rPr lang="en-US" dirty="0" smtClean="0"/>
              <a:t>unsubmit </a:t>
            </a:r>
            <a:r>
              <a:rPr lang="en-US" dirty="0"/>
              <a:t>tests for: </a:t>
            </a:r>
          </a:p>
          <a:p>
            <a:pPr lvl="1"/>
            <a:r>
              <a:rPr lang="en-US" dirty="0"/>
              <a:t>3</a:t>
            </a:r>
            <a:r>
              <a:rPr lang="en-US" baseline="30000" dirty="0"/>
              <a:t>rd</a:t>
            </a:r>
            <a:r>
              <a:rPr lang="en-US" dirty="0"/>
              <a:t> graders </a:t>
            </a:r>
            <a:r>
              <a:rPr lang="en-US" b="1" dirty="0"/>
              <a:t>one</a:t>
            </a:r>
            <a:r>
              <a:rPr lang="en-US" dirty="0"/>
              <a:t> time </a:t>
            </a:r>
            <a:r>
              <a:rPr lang="en-US" dirty="0" smtClean="0"/>
              <a:t>only</a:t>
            </a:r>
            <a:endParaRPr lang="en-US" dirty="0"/>
          </a:p>
          <a:p>
            <a:pPr lvl="1"/>
            <a:r>
              <a:rPr lang="en-US" dirty="0" smtClean="0"/>
              <a:t>Other </a:t>
            </a:r>
            <a:r>
              <a:rPr lang="en-US" dirty="0"/>
              <a:t>grades: if log files for the test sent to Pearson show that the student did not submit the </a:t>
            </a:r>
            <a:r>
              <a:rPr lang="en-US" dirty="0" smtClean="0"/>
              <a:t>test</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164</a:t>
            </a:fld>
            <a:endParaRPr lang="en-US" dirty="0">
              <a:solidFill>
                <a:prstClr val="black">
                  <a:tint val="75000"/>
                </a:prstClr>
              </a:solidFill>
            </a:endParaRPr>
          </a:p>
        </p:txBody>
      </p:sp>
    </p:spTree>
    <p:extLst>
      <p:ext uri="{BB962C8B-B14F-4D97-AF65-F5344CB8AC3E}">
        <p14:creationId xmlns:p14="http://schemas.microsoft.com/office/powerpoint/2010/main" val="17919476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067"/>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52400"/>
            <a:ext cx="9124950" cy="1143000"/>
          </a:xfrm>
        </p:spPr>
        <p:txBody>
          <a:bodyPr>
            <a:normAutofit fontScale="90000"/>
          </a:bodyPr>
          <a:lstStyle/>
          <a:p>
            <a:r>
              <a:rPr lang="en-US" dirty="0" smtClean="0">
                <a:solidFill>
                  <a:schemeClr val="bg1"/>
                </a:solidFill>
              </a:rPr>
              <a:t>Student Logs into Another Student’s Test</a:t>
            </a:r>
            <a:endParaRPr lang="en-US" dirty="0">
              <a:solidFill>
                <a:schemeClr val="bg1"/>
              </a:solidFill>
            </a:endParaRPr>
          </a:p>
        </p:txBody>
      </p:sp>
      <p:sp>
        <p:nvSpPr>
          <p:cNvPr id="3" name="Content Placeholder 2"/>
          <p:cNvSpPr>
            <a:spLocks noGrp="1"/>
          </p:cNvSpPr>
          <p:nvPr>
            <p:ph idx="1"/>
          </p:nvPr>
        </p:nvSpPr>
        <p:spPr>
          <a:xfrm>
            <a:off x="381000" y="1682749"/>
            <a:ext cx="8305800" cy="4571999"/>
          </a:xfrm>
        </p:spPr>
        <p:txBody>
          <a:bodyPr>
            <a:normAutofit/>
          </a:bodyPr>
          <a:lstStyle/>
          <a:p>
            <a:pPr marL="0" indent="0">
              <a:buNone/>
            </a:pPr>
            <a:r>
              <a:rPr lang="en-US" dirty="0" smtClean="0"/>
              <a:t>Student </a:t>
            </a:r>
            <a:r>
              <a:rPr lang="en-US" dirty="0"/>
              <a:t>A logs into Student B’s test</a:t>
            </a:r>
          </a:p>
          <a:p>
            <a:pPr marL="971550" lvl="1" indent="-514350">
              <a:buFont typeface="+mj-lt"/>
              <a:buAutoNum type="arabicPeriod"/>
            </a:pPr>
            <a:r>
              <a:rPr lang="en-US" dirty="0"/>
              <a:t>Immediately exit the test</a:t>
            </a:r>
          </a:p>
          <a:p>
            <a:pPr marL="971550" lvl="1" indent="-514350">
              <a:buFont typeface="+mj-lt"/>
              <a:buAutoNum type="arabicPeriod"/>
            </a:pPr>
            <a:r>
              <a:rPr lang="en-US" dirty="0"/>
              <a:t>School immediately </a:t>
            </a:r>
            <a:r>
              <a:rPr lang="en-US" dirty="0" smtClean="0"/>
              <a:t>contacts </a:t>
            </a:r>
            <a:r>
              <a:rPr lang="en-US" dirty="0"/>
              <a:t>DAC</a:t>
            </a:r>
          </a:p>
          <a:p>
            <a:pPr marL="971550" lvl="1" indent="-514350">
              <a:buFont typeface="+mj-lt"/>
              <a:buAutoNum type="arabicPeriod"/>
            </a:pPr>
            <a:r>
              <a:rPr lang="en-US" dirty="0"/>
              <a:t>DAC </a:t>
            </a:r>
            <a:r>
              <a:rPr lang="en-US" dirty="0" smtClean="0"/>
              <a:t>immediately contacts CDE  </a:t>
            </a:r>
            <a:endParaRPr lang="en-US" dirty="0"/>
          </a:p>
          <a:p>
            <a:pPr lvl="3"/>
            <a:r>
              <a:rPr lang="en-US" sz="2400" dirty="0" smtClean="0"/>
              <a:t>CDE may be able to move the test </a:t>
            </a:r>
            <a:endParaRPr lang="en-US" sz="2400" dirty="0"/>
          </a:p>
          <a:p>
            <a:pPr lvl="3"/>
            <a:r>
              <a:rPr lang="en-US" sz="2400" dirty="0" smtClean="0"/>
              <a:t>CDE may have to void the unit</a:t>
            </a:r>
            <a:endParaRPr lang="en-US" sz="2400"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165</a:t>
            </a:fld>
            <a:endParaRPr lang="en-US" dirty="0">
              <a:solidFill>
                <a:prstClr val="black">
                  <a:tint val="75000"/>
                </a:prstClr>
              </a:solidFill>
            </a:endParaRPr>
          </a:p>
        </p:txBody>
      </p:sp>
    </p:spTree>
    <p:extLst>
      <p:ext uri="{BB962C8B-B14F-4D97-AF65-F5344CB8AC3E}">
        <p14:creationId xmlns:p14="http://schemas.microsoft.com/office/powerpoint/2010/main" val="362368395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 y="-7620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rPr>
              <a:t>Student Response Files (SRF)</a:t>
            </a:r>
            <a:endParaRPr lang="en-US" dirty="0">
              <a:solidFill>
                <a:schemeClr val="bg1"/>
              </a:solidFill>
            </a:endParaRPr>
          </a:p>
        </p:txBody>
      </p:sp>
      <p:sp>
        <p:nvSpPr>
          <p:cNvPr id="3" name="Content Placeholder 2"/>
          <p:cNvSpPr>
            <a:spLocks noGrp="1"/>
          </p:cNvSpPr>
          <p:nvPr>
            <p:ph idx="1"/>
          </p:nvPr>
        </p:nvSpPr>
        <p:spPr>
          <a:xfrm>
            <a:off x="381000" y="1682749"/>
            <a:ext cx="8458200" cy="4571999"/>
          </a:xfrm>
        </p:spPr>
        <p:txBody>
          <a:bodyPr>
            <a:normAutofit fontScale="92500" lnSpcReduction="10000"/>
          </a:bodyPr>
          <a:lstStyle/>
          <a:p>
            <a:r>
              <a:rPr lang="en-US" dirty="0" smtClean="0"/>
              <a:t>Before moving a student to another device during a unit:</a:t>
            </a:r>
          </a:p>
          <a:p>
            <a:pPr lvl="1"/>
            <a:r>
              <a:rPr lang="en-US" dirty="0" smtClean="0"/>
              <a:t>Do not move unless absolutely necessary</a:t>
            </a:r>
          </a:p>
          <a:p>
            <a:pPr lvl="1"/>
            <a:r>
              <a:rPr lang="en-US" dirty="0" smtClean="0"/>
              <a:t>Have student sign out</a:t>
            </a:r>
          </a:p>
          <a:p>
            <a:pPr lvl="1"/>
            <a:r>
              <a:rPr lang="en-US" dirty="0" smtClean="0"/>
              <a:t>If not able to sign out, manually move file from old to new computer</a:t>
            </a:r>
          </a:p>
          <a:p>
            <a:r>
              <a:rPr lang="en-US" dirty="0"/>
              <a:t>Occasionally SRFs need to be sent to Pearson. Additional documentation can be found here:</a:t>
            </a:r>
          </a:p>
          <a:p>
            <a:pPr lvl="1"/>
            <a:r>
              <a:rPr lang="en-US" u="sng" dirty="0">
                <a:hlinkClick r:id="rId2"/>
              </a:rPr>
              <a:t>https://support.assessment.pearson.com/display/TN/Find+SRF+and+Log+Files</a:t>
            </a:r>
            <a:endParaRPr lang="en-US"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166</a:t>
            </a:fld>
            <a:endParaRPr lang="en-US" dirty="0">
              <a:solidFill>
                <a:prstClr val="black">
                  <a:tint val="75000"/>
                </a:prstClr>
              </a:solidFill>
            </a:endParaRPr>
          </a:p>
        </p:txBody>
      </p:sp>
    </p:spTree>
    <p:extLst>
      <p:ext uri="{BB962C8B-B14F-4D97-AF65-F5344CB8AC3E}">
        <p14:creationId xmlns:p14="http://schemas.microsoft.com/office/powerpoint/2010/main" val="207583007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743200"/>
            <a:ext cx="9144000" cy="914400"/>
          </a:xfrm>
        </p:spPr>
        <p:txBody>
          <a:bodyPr>
            <a:noAutofit/>
          </a:bodyPr>
          <a:lstStyle/>
          <a:p>
            <a:r>
              <a:rPr lang="en-US" b="1" dirty="0">
                <a:solidFill>
                  <a:srgbClr val="000000"/>
                </a:solidFill>
              </a:rPr>
              <a:t>Make-Up Testing</a:t>
            </a:r>
            <a:endParaRPr lang="en-US" b="1" dirty="0"/>
          </a:p>
        </p:txBody>
      </p:sp>
      <p:sp>
        <p:nvSpPr>
          <p:cNvPr id="3" name="Slide Number Placeholder 2"/>
          <p:cNvSpPr>
            <a:spLocks noGrp="1"/>
          </p:cNvSpPr>
          <p:nvPr>
            <p:ph type="sldNum" sz="quarter" idx="12"/>
          </p:nvPr>
        </p:nvSpPr>
        <p:spPr/>
        <p:txBody>
          <a:bodyPr/>
          <a:lstStyle/>
          <a:p>
            <a:fld id="{2D3B35A3-ACE2-46D7-B614-4A1146AB12FE}" type="slidenum">
              <a:rPr lang="en-US" smtClean="0">
                <a:solidFill>
                  <a:prstClr val="black">
                    <a:tint val="75000"/>
                  </a:prstClr>
                </a:solidFill>
              </a:rPr>
              <a:pPr/>
              <a:t>167</a:t>
            </a:fld>
            <a:endParaRPr lang="en-US" dirty="0">
              <a:solidFill>
                <a:prstClr val="black">
                  <a:tint val="75000"/>
                </a:prstClr>
              </a:solidFill>
            </a:endParaRPr>
          </a:p>
        </p:txBody>
      </p:sp>
    </p:spTree>
    <p:extLst>
      <p:ext uri="{BB962C8B-B14F-4D97-AF65-F5344CB8AC3E}">
        <p14:creationId xmlns:p14="http://schemas.microsoft.com/office/powerpoint/2010/main" val="343111932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4000" dirty="0" smtClean="0">
                <a:solidFill>
                  <a:schemeClr val="bg1"/>
                </a:solidFill>
              </a:rPr>
              <a:t>Make-Up Testing</a:t>
            </a:r>
            <a:endParaRPr lang="en-US" sz="4000" dirty="0">
              <a:solidFill>
                <a:schemeClr val="bg1"/>
              </a:solidFill>
            </a:endParaRPr>
          </a:p>
        </p:txBody>
      </p:sp>
      <p:sp>
        <p:nvSpPr>
          <p:cNvPr id="3" name="Content Placeholder 2"/>
          <p:cNvSpPr>
            <a:spLocks noGrp="1"/>
          </p:cNvSpPr>
          <p:nvPr>
            <p:ph idx="1"/>
          </p:nvPr>
        </p:nvSpPr>
        <p:spPr>
          <a:xfrm>
            <a:off x="457200" y="1676400"/>
            <a:ext cx="8229600" cy="4800600"/>
          </a:xfrm>
          <a:prstGeom prst="rect">
            <a:avLst/>
          </a:prstGeom>
        </p:spPr>
        <p:txBody>
          <a:bodyPr>
            <a:normAutofit fontScale="92500"/>
          </a:bodyPr>
          <a:lstStyle/>
          <a:p>
            <a:pPr marL="0" indent="0">
              <a:spcBef>
                <a:spcPts val="0"/>
              </a:spcBef>
              <a:buClr>
                <a:schemeClr val="tx1"/>
              </a:buClr>
              <a:buFont typeface="Arial" charset="0"/>
              <a:buNone/>
              <a:defRPr/>
            </a:pPr>
            <a:r>
              <a:rPr lang="en-US" sz="2400" b="1" dirty="0" smtClean="0"/>
              <a:t>Make-Up Testing</a:t>
            </a:r>
          </a:p>
          <a:p>
            <a:pPr marL="0" indent="0">
              <a:spcBef>
                <a:spcPts val="0"/>
              </a:spcBef>
              <a:buClr>
                <a:schemeClr val="tx1"/>
              </a:buClr>
              <a:buFont typeface="Arial" charset="0"/>
              <a:buNone/>
              <a:defRPr/>
            </a:pPr>
            <a:endParaRPr lang="en-US" sz="800" b="1" dirty="0"/>
          </a:p>
          <a:p>
            <a:pPr>
              <a:spcBef>
                <a:spcPts val="0"/>
              </a:spcBef>
              <a:buClr>
                <a:schemeClr val="tx1"/>
              </a:buClr>
              <a:buFont typeface="Arial" panose="020B0604020202020204" pitchFamily="34" charset="0"/>
              <a:buChar char="•"/>
              <a:defRPr/>
            </a:pPr>
            <a:r>
              <a:rPr lang="en-US" sz="2400" dirty="0" smtClean="0"/>
              <a:t>Students who </a:t>
            </a:r>
            <a:r>
              <a:rPr lang="en-US" sz="2400" dirty="0"/>
              <a:t>a</a:t>
            </a:r>
            <a:r>
              <a:rPr lang="en-US" sz="2400" dirty="0" smtClean="0"/>
              <a:t>re absent, become ill, or who can no longer test because of classroom, school, or technical </a:t>
            </a:r>
            <a:r>
              <a:rPr lang="en-US" sz="2400" dirty="0"/>
              <a:t>interruptions </a:t>
            </a:r>
            <a:r>
              <a:rPr lang="en-US" sz="2400" dirty="0" smtClean="0"/>
              <a:t>during originally scheduled units, may utilize make-up testing.</a:t>
            </a:r>
          </a:p>
          <a:p>
            <a:pPr lvl="1">
              <a:spcBef>
                <a:spcPts val="0"/>
              </a:spcBef>
              <a:buClr>
                <a:schemeClr val="tx1"/>
              </a:buClr>
              <a:buFont typeface="Arial" panose="020B0604020202020204" pitchFamily="34" charset="0"/>
              <a:buChar char="•"/>
              <a:defRPr/>
            </a:pPr>
            <a:r>
              <a:rPr lang="en-US" sz="2000" dirty="0" smtClean="0"/>
              <a:t>Students may not return to previously answered questions </a:t>
            </a:r>
          </a:p>
          <a:p>
            <a:pPr>
              <a:spcBef>
                <a:spcPts val="0"/>
              </a:spcBef>
              <a:buClr>
                <a:schemeClr val="tx1"/>
              </a:buClr>
              <a:buFont typeface="Arial" panose="020B0604020202020204" pitchFamily="34" charset="0"/>
              <a:buChar char="•"/>
              <a:defRPr/>
            </a:pPr>
            <a:r>
              <a:rPr lang="en-US" sz="2400" dirty="0"/>
              <a:t>Test security and administration protocols </a:t>
            </a:r>
            <a:r>
              <a:rPr lang="en-US" sz="2400" dirty="0" smtClean="0"/>
              <a:t>apply</a:t>
            </a:r>
            <a:endParaRPr lang="en-US" sz="2400" dirty="0"/>
          </a:p>
          <a:p>
            <a:pPr>
              <a:spcBef>
                <a:spcPts val="0"/>
              </a:spcBef>
              <a:buClr>
                <a:schemeClr val="tx1"/>
              </a:buClr>
              <a:buFont typeface="Arial" panose="020B0604020202020204" pitchFamily="34" charset="0"/>
              <a:buChar char="•"/>
              <a:defRPr/>
            </a:pPr>
            <a:r>
              <a:rPr lang="en-US" sz="2400" dirty="0" smtClean="0"/>
              <a:t>School </a:t>
            </a:r>
            <a:r>
              <a:rPr lang="en-US" sz="2400" dirty="0"/>
              <a:t>Test </a:t>
            </a:r>
            <a:r>
              <a:rPr lang="en-US" sz="2400" dirty="0" smtClean="0"/>
              <a:t>Coordinators </a:t>
            </a:r>
            <a:r>
              <a:rPr lang="en-US" sz="2400" dirty="0"/>
              <a:t>will establish the make-up testing </a:t>
            </a:r>
            <a:r>
              <a:rPr lang="en-US" sz="2400" dirty="0" smtClean="0"/>
              <a:t>schedules </a:t>
            </a:r>
            <a:r>
              <a:rPr lang="en-US" sz="2400" dirty="0"/>
              <a:t>for </a:t>
            </a:r>
            <a:r>
              <a:rPr lang="en-US" sz="2400" dirty="0" smtClean="0"/>
              <a:t>their schools</a:t>
            </a:r>
          </a:p>
          <a:p>
            <a:pPr>
              <a:spcBef>
                <a:spcPts val="0"/>
              </a:spcBef>
              <a:buClr>
                <a:schemeClr val="tx1"/>
              </a:buClr>
              <a:buFont typeface="Arial" panose="020B0604020202020204" pitchFamily="34" charset="0"/>
              <a:buChar char="•"/>
              <a:defRPr/>
            </a:pPr>
            <a:r>
              <a:rPr lang="en-US" sz="2400" dirty="0" smtClean="0">
                <a:solidFill>
                  <a:srgbClr val="6C1B89"/>
                </a:solidFill>
              </a:rPr>
              <a:t>ELA/Math units </a:t>
            </a:r>
            <a:r>
              <a:rPr lang="en-US" sz="2400" dirty="0">
                <a:solidFill>
                  <a:srgbClr val="6C1B89"/>
                </a:solidFill>
              </a:rPr>
              <a:t>may be taken out of order </a:t>
            </a:r>
            <a:r>
              <a:rPr lang="en-US" sz="2400" b="1" dirty="0">
                <a:solidFill>
                  <a:srgbClr val="6C1B89"/>
                </a:solidFill>
              </a:rPr>
              <a:t>for make-up testing </a:t>
            </a:r>
            <a:r>
              <a:rPr lang="en-US" sz="2400" b="1" dirty="0" smtClean="0">
                <a:solidFill>
                  <a:srgbClr val="6C1B89"/>
                </a:solidFill>
              </a:rPr>
              <a:t>only</a:t>
            </a:r>
            <a:endParaRPr lang="en-US" sz="2400" dirty="0" smtClean="0">
              <a:solidFill>
                <a:srgbClr val="6C1B89"/>
              </a:solidFill>
            </a:endParaRPr>
          </a:p>
          <a:p>
            <a:pPr>
              <a:spcBef>
                <a:spcPts val="0"/>
              </a:spcBef>
              <a:buClr>
                <a:schemeClr val="tx1"/>
              </a:buClr>
              <a:buFont typeface="Arial" panose="020B0604020202020204" pitchFamily="34" charset="0"/>
              <a:buChar char="•"/>
              <a:defRPr/>
            </a:pPr>
            <a:r>
              <a:rPr lang="en-US" sz="2400" dirty="0" smtClean="0">
                <a:solidFill>
                  <a:schemeClr val="accent3">
                    <a:lumMod val="75000"/>
                  </a:schemeClr>
                </a:solidFill>
              </a:rPr>
              <a:t>Science and Social Studies units </a:t>
            </a:r>
            <a:r>
              <a:rPr lang="en-US" sz="2400" b="1" dirty="0" smtClean="0">
                <a:solidFill>
                  <a:schemeClr val="accent3">
                    <a:lumMod val="75000"/>
                  </a:schemeClr>
                </a:solidFill>
              </a:rPr>
              <a:t>may not </a:t>
            </a:r>
            <a:r>
              <a:rPr lang="en-US" sz="2400" dirty="0" smtClean="0">
                <a:solidFill>
                  <a:schemeClr val="accent3">
                    <a:lumMod val="75000"/>
                  </a:schemeClr>
                </a:solidFill>
              </a:rPr>
              <a:t>be taken out of order</a:t>
            </a:r>
            <a:endParaRPr lang="en-US" sz="2400" dirty="0">
              <a:solidFill>
                <a:schemeClr val="accent3">
                  <a:lumMod val="75000"/>
                </a:schemeClr>
              </a:solidFill>
            </a:endParaRPr>
          </a:p>
          <a:p>
            <a:pPr marL="0" indent="0">
              <a:buClr>
                <a:srgbClr val="8F23B3"/>
              </a:buClr>
              <a:buNone/>
              <a:defRPr/>
            </a:pPr>
            <a:endParaRPr lang="en-US" sz="2400" b="1" dirty="0" smtClean="0">
              <a:solidFill>
                <a:srgbClr val="000000"/>
              </a:solidFill>
            </a:endParaRPr>
          </a:p>
          <a:p>
            <a:pPr marL="0" indent="0">
              <a:buClr>
                <a:srgbClr val="8F23B3"/>
              </a:buClr>
              <a:buNone/>
              <a:defRPr/>
            </a:pPr>
            <a:r>
              <a:rPr lang="en-US" sz="2400" b="1" dirty="0" smtClean="0">
                <a:solidFill>
                  <a:srgbClr val="000000"/>
                </a:solidFill>
              </a:rPr>
              <a:t>Priority</a:t>
            </a:r>
            <a:r>
              <a:rPr lang="en-US" sz="2400" b="1" dirty="0">
                <a:solidFill>
                  <a:srgbClr val="000000"/>
                </a:solidFill>
              </a:rPr>
              <a:t>: </a:t>
            </a:r>
            <a:r>
              <a:rPr lang="en-US" sz="2400" dirty="0">
                <a:solidFill>
                  <a:srgbClr val="000000"/>
                </a:solidFill>
              </a:rPr>
              <a:t>M</a:t>
            </a:r>
            <a:r>
              <a:rPr lang="en-US" sz="2400" dirty="0" smtClean="0">
                <a:solidFill>
                  <a:srgbClr val="000000"/>
                </a:solidFill>
              </a:rPr>
              <a:t>inimize </a:t>
            </a:r>
            <a:r>
              <a:rPr lang="en-US" sz="2400" dirty="0">
                <a:solidFill>
                  <a:srgbClr val="000000"/>
                </a:solidFill>
              </a:rPr>
              <a:t>risk of prior exposure to test content that could result in an </a:t>
            </a:r>
            <a:r>
              <a:rPr lang="en-US" sz="2400" dirty="0" smtClean="0">
                <a:solidFill>
                  <a:srgbClr val="000000"/>
                </a:solidFill>
              </a:rPr>
              <a:t>invalidation</a:t>
            </a:r>
            <a:endParaRPr lang="en-US" sz="2400" dirty="0">
              <a:solidFill>
                <a:srgbClr val="000000"/>
              </a:solidFill>
            </a:endParaRPr>
          </a:p>
          <a:p>
            <a:pPr marL="0" indent="0">
              <a:buClr>
                <a:srgbClr val="8F23B3"/>
              </a:buClr>
              <a:buNone/>
              <a:defRPr/>
            </a:pPr>
            <a:endParaRPr lang="en-US" sz="2400" dirty="0" smtClean="0"/>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168</a:t>
            </a:fld>
            <a:endParaRPr lang="en-US" dirty="0"/>
          </a:p>
        </p:txBody>
      </p:sp>
    </p:spTree>
    <p:custDataLst>
      <p:tags r:id="rId1"/>
    </p:custDataLst>
    <p:extLst>
      <p:ext uri="{BB962C8B-B14F-4D97-AF65-F5344CB8AC3E}">
        <p14:creationId xmlns:p14="http://schemas.microsoft.com/office/powerpoint/2010/main" val="1616826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4000" dirty="0" smtClean="0">
                <a:solidFill>
                  <a:schemeClr val="bg1"/>
                </a:solidFill>
              </a:rPr>
              <a:t>Online Test Management</a:t>
            </a:r>
            <a:endParaRPr lang="en-US" sz="4000" dirty="0">
              <a:solidFill>
                <a:schemeClr val="bg1"/>
              </a:solidFill>
            </a:endParaRPr>
          </a:p>
        </p:txBody>
      </p:sp>
      <p:sp>
        <p:nvSpPr>
          <p:cNvPr id="3" name="Content Placeholder 2"/>
          <p:cNvSpPr>
            <a:spLocks noGrp="1"/>
          </p:cNvSpPr>
          <p:nvPr>
            <p:ph idx="1"/>
          </p:nvPr>
        </p:nvSpPr>
        <p:spPr>
          <a:xfrm>
            <a:off x="152400" y="1394618"/>
            <a:ext cx="8839200" cy="754857"/>
          </a:xfrm>
          <a:prstGeom prst="rect">
            <a:avLst/>
          </a:prstGeom>
        </p:spPr>
        <p:txBody>
          <a:bodyPr>
            <a:normAutofit/>
          </a:bodyPr>
          <a:lstStyle/>
          <a:p>
            <a:pPr marL="0" indent="0">
              <a:buClr>
                <a:schemeClr val="tx1"/>
              </a:buClr>
              <a:buNone/>
            </a:pPr>
            <a:r>
              <a:rPr lang="en-US" sz="2200" dirty="0"/>
              <a:t>Multiple </a:t>
            </a:r>
            <a:r>
              <a:rPr lang="en-US" sz="2200" dirty="0" smtClean="0"/>
              <a:t>sessions may </a:t>
            </a:r>
            <a:r>
              <a:rPr lang="en-US" sz="2200" dirty="0"/>
              <a:t>be managed in  PearsonAccess</a:t>
            </a:r>
            <a:r>
              <a:rPr lang="en-US" sz="2200" baseline="30000" dirty="0"/>
              <a:t>next </a:t>
            </a:r>
            <a:r>
              <a:rPr lang="en-US" sz="2200" dirty="0"/>
              <a:t>at the same time.</a:t>
            </a:r>
          </a:p>
          <a:p>
            <a:pPr marL="0" indent="0">
              <a:buClr>
                <a:srgbClr val="8F23B3"/>
              </a:buClr>
              <a:buNone/>
              <a:defRPr/>
            </a:pPr>
            <a:endParaRPr lang="en-US" sz="2400" dirty="0" smtClean="0"/>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169</a:t>
            </a:fld>
            <a:endParaRPr lang="en-US" dirty="0"/>
          </a:p>
        </p:txBody>
      </p:sp>
      <p:pic>
        <p:nvPicPr>
          <p:cNvPr id="7" name="Picture 6" descr="Screen Shot 2016-11-04 at 4.59.14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46" y="1905000"/>
            <a:ext cx="9128554" cy="4572000"/>
          </a:xfrm>
          <a:prstGeom prst="rect">
            <a:avLst/>
          </a:prstGeom>
          <a:ln w="25400">
            <a:solidFill>
              <a:schemeClr val="tx1"/>
            </a:solidFill>
          </a:ln>
        </p:spPr>
      </p:pic>
      <p:sp>
        <p:nvSpPr>
          <p:cNvPr id="8" name="Rectangle 7"/>
          <p:cNvSpPr/>
          <p:nvPr/>
        </p:nvSpPr>
        <p:spPr>
          <a:xfrm>
            <a:off x="6858000" y="3159617"/>
            <a:ext cx="1295400" cy="3048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52400" y="3154362"/>
            <a:ext cx="1295400" cy="3048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ustDataLst>
      <p:tags r:id="rId1"/>
    </p:custDataLst>
    <p:extLst>
      <p:ext uri="{BB962C8B-B14F-4D97-AF65-F5344CB8AC3E}">
        <p14:creationId xmlns:p14="http://schemas.microsoft.com/office/powerpoint/2010/main" val="1363412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Slide Number Placeholder 1"/>
          <p:cNvSpPr>
            <a:spLocks noGrp="1"/>
          </p:cNvSpPr>
          <p:nvPr>
            <p:ph type="sldNum" sz="quarter" idx="12"/>
          </p:nvPr>
        </p:nvSpPr>
        <p:spPr/>
        <p:txBody>
          <a:bodyPr/>
          <a:lstStyle/>
          <a:p>
            <a:fld id="{2D3B35A3-ACE2-46D7-B614-4A1146AB12FE}" type="slidenum">
              <a:rPr lang="en-US" smtClean="0">
                <a:solidFill>
                  <a:prstClr val="black">
                    <a:tint val="75000"/>
                  </a:prstClr>
                </a:solidFill>
              </a:rPr>
              <a:pPr/>
              <a:t>17</a:t>
            </a:fld>
            <a:endParaRPr lang="en-US" dirty="0">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76544803"/>
              </p:ext>
            </p:extLst>
          </p:nvPr>
        </p:nvGraphicFramePr>
        <p:xfrm>
          <a:off x="295274" y="1490064"/>
          <a:ext cx="8534401" cy="5291736"/>
        </p:xfrm>
        <a:graphic>
          <a:graphicData uri="http://schemas.openxmlformats.org/drawingml/2006/table">
            <a:tbl>
              <a:tblPr firstRow="1" firstCol="1" bandRow="1">
                <a:tableStyleId>{5C22544A-7EE6-4342-B048-85BDC9FD1C3A}</a:tableStyleId>
              </a:tblPr>
              <a:tblGrid>
                <a:gridCol w="2227928">
                  <a:extLst>
                    <a:ext uri="{9D8B030D-6E8A-4147-A177-3AD203B41FA5}">
                      <a16:colId xmlns="" xmlns:a16="http://schemas.microsoft.com/office/drawing/2014/main" val="20000"/>
                    </a:ext>
                  </a:extLst>
                </a:gridCol>
                <a:gridCol w="6306473">
                  <a:extLst>
                    <a:ext uri="{9D8B030D-6E8A-4147-A177-3AD203B41FA5}">
                      <a16:colId xmlns="" xmlns:a16="http://schemas.microsoft.com/office/drawing/2014/main" val="20001"/>
                    </a:ext>
                  </a:extLst>
                </a:gridCol>
              </a:tblGrid>
              <a:tr h="547621">
                <a:tc>
                  <a:txBody>
                    <a:bodyPr/>
                    <a:lstStyle/>
                    <a:p>
                      <a:pPr marL="0" marR="0" algn="ctr">
                        <a:lnSpc>
                          <a:spcPct val="115000"/>
                        </a:lnSpc>
                        <a:spcBef>
                          <a:spcPts val="0"/>
                        </a:spcBef>
                        <a:spcAft>
                          <a:spcPts val="0"/>
                        </a:spcAft>
                      </a:pPr>
                      <a:r>
                        <a:rPr lang="en-US" sz="2400" dirty="0" smtClean="0">
                          <a:solidFill>
                            <a:schemeClr val="bg1"/>
                          </a:solidFill>
                          <a:effectLst/>
                          <a:latin typeface="+mn-lt"/>
                          <a:ea typeface="+mn-ea"/>
                          <a:cs typeface="+mn-cs"/>
                        </a:rPr>
                        <a:t>Student</a:t>
                      </a:r>
                      <a:r>
                        <a:rPr lang="en-US" sz="2400" baseline="0" dirty="0" smtClean="0">
                          <a:solidFill>
                            <a:schemeClr val="bg1"/>
                          </a:solidFill>
                          <a:effectLst/>
                          <a:latin typeface="+mn-lt"/>
                          <a:ea typeface="+mn-ea"/>
                          <a:cs typeface="+mn-cs"/>
                        </a:rPr>
                        <a:t> Grade</a:t>
                      </a:r>
                      <a:endParaRPr lang="en-US" sz="2400" dirty="0">
                        <a:solidFill>
                          <a:schemeClr val="bg1"/>
                        </a:solidFill>
                        <a:effectLst/>
                        <a:latin typeface="Calibri"/>
                        <a:ea typeface="Calibri"/>
                        <a:cs typeface="Times New Roman"/>
                      </a:endParaRPr>
                    </a:p>
                  </a:txBody>
                  <a:tcPr marL="74066" marR="74066" marT="0" marB="0" anchor="ctr">
                    <a:solidFill>
                      <a:schemeClr val="tx1"/>
                    </a:solidFill>
                  </a:tcPr>
                </a:tc>
                <a:tc>
                  <a:txBody>
                    <a:bodyPr/>
                    <a:lstStyle/>
                    <a:p>
                      <a:pPr marL="0" marR="0" algn="ctr">
                        <a:lnSpc>
                          <a:spcPct val="115000"/>
                        </a:lnSpc>
                        <a:spcBef>
                          <a:spcPts val="0"/>
                        </a:spcBef>
                        <a:spcAft>
                          <a:spcPts val="0"/>
                        </a:spcAft>
                      </a:pPr>
                      <a:r>
                        <a:rPr lang="en-US" sz="2400" dirty="0">
                          <a:solidFill>
                            <a:schemeClr val="bg1"/>
                          </a:solidFill>
                          <a:effectLst/>
                        </a:rPr>
                        <a:t>Mathematics Assessment Options for </a:t>
                      </a:r>
                      <a:r>
                        <a:rPr lang="en-US" sz="2400" dirty="0" smtClean="0">
                          <a:solidFill>
                            <a:schemeClr val="bg1"/>
                          </a:solidFill>
                          <a:effectLst/>
                        </a:rPr>
                        <a:t>2016-2017</a:t>
                      </a:r>
                      <a:endParaRPr lang="en-US" sz="2400" dirty="0">
                        <a:solidFill>
                          <a:schemeClr val="bg1"/>
                        </a:solidFill>
                        <a:effectLst/>
                        <a:latin typeface="Calibri"/>
                        <a:ea typeface="Calibri"/>
                        <a:cs typeface="Times New Roman"/>
                      </a:endParaRPr>
                    </a:p>
                  </a:txBody>
                  <a:tcPr marL="74066" marR="74066" marT="0" marB="0" anchor="ctr">
                    <a:solidFill>
                      <a:schemeClr val="tx1"/>
                    </a:solidFill>
                  </a:tcPr>
                </a:tc>
                <a:extLst>
                  <a:ext uri="{0D108BD9-81ED-4DB2-BD59-A6C34878D82A}">
                    <a16:rowId xmlns="" xmlns:a16="http://schemas.microsoft.com/office/drawing/2014/main" val="10000"/>
                  </a:ext>
                </a:extLst>
              </a:tr>
              <a:tr h="1016596">
                <a:tc>
                  <a:txBody>
                    <a:bodyPr/>
                    <a:lstStyle/>
                    <a:p>
                      <a:pPr marL="0" marR="0" algn="ctr">
                        <a:lnSpc>
                          <a:spcPct val="115000"/>
                        </a:lnSpc>
                        <a:spcBef>
                          <a:spcPts val="0"/>
                        </a:spcBef>
                        <a:spcAft>
                          <a:spcPts val="0"/>
                        </a:spcAft>
                      </a:pPr>
                      <a:r>
                        <a:rPr lang="en-US" sz="4800" dirty="0">
                          <a:effectLst/>
                        </a:rPr>
                        <a:t>7</a:t>
                      </a:r>
                      <a:endParaRPr lang="en-US" sz="4800" dirty="0">
                        <a:effectLst/>
                        <a:latin typeface="Calibri"/>
                        <a:ea typeface="Calibri"/>
                        <a:cs typeface="Times New Roman"/>
                      </a:endParaRPr>
                    </a:p>
                  </a:txBody>
                  <a:tcPr marL="74066" marR="74066" marT="0" marB="0" anchor="ctr">
                    <a:solidFill>
                      <a:srgbClr val="513D75"/>
                    </a:solidFill>
                  </a:tcPr>
                </a:tc>
                <a:tc>
                  <a:txBody>
                    <a:bodyPr/>
                    <a:lstStyle/>
                    <a:p>
                      <a:pPr marL="342900" marR="0" lvl="0" indent="-342900">
                        <a:lnSpc>
                          <a:spcPct val="100000"/>
                        </a:lnSpc>
                        <a:spcBef>
                          <a:spcPts val="0"/>
                        </a:spcBef>
                        <a:spcAft>
                          <a:spcPts val="0"/>
                        </a:spcAft>
                        <a:buFont typeface="Symbol"/>
                        <a:buChar char=""/>
                      </a:pPr>
                      <a:r>
                        <a:rPr lang="en-US" sz="2200" b="0" dirty="0" smtClean="0">
                          <a:solidFill>
                            <a:schemeClr val="tx1"/>
                          </a:solidFill>
                          <a:effectLst/>
                        </a:rPr>
                        <a:t>7</a:t>
                      </a:r>
                      <a:r>
                        <a:rPr lang="en-US" sz="2200" b="0" baseline="30000" dirty="0" smtClean="0">
                          <a:solidFill>
                            <a:schemeClr val="tx1"/>
                          </a:solidFill>
                          <a:effectLst/>
                        </a:rPr>
                        <a:t>th</a:t>
                      </a:r>
                      <a:r>
                        <a:rPr lang="en-US" sz="2200" b="0" dirty="0" smtClean="0">
                          <a:solidFill>
                            <a:schemeClr val="tx1"/>
                          </a:solidFill>
                          <a:effectLst/>
                        </a:rPr>
                        <a:t> grade</a:t>
                      </a:r>
                    </a:p>
                    <a:p>
                      <a:pPr marL="342900" marR="0" lvl="0" indent="-342900">
                        <a:lnSpc>
                          <a:spcPct val="100000"/>
                        </a:lnSpc>
                        <a:spcBef>
                          <a:spcPts val="0"/>
                        </a:spcBef>
                        <a:spcAft>
                          <a:spcPts val="0"/>
                        </a:spcAft>
                        <a:buFont typeface="Symbol"/>
                        <a:buChar char=""/>
                      </a:pPr>
                      <a:r>
                        <a:rPr lang="en-US" sz="2200" b="0" dirty="0" smtClean="0">
                          <a:solidFill>
                            <a:schemeClr val="tx1"/>
                          </a:solidFill>
                          <a:effectLst/>
                        </a:rPr>
                        <a:t>Algebra I</a:t>
                      </a:r>
                      <a:endParaRPr lang="en-US" sz="2200" b="0" dirty="0">
                        <a:solidFill>
                          <a:schemeClr val="tx1"/>
                        </a:solidFill>
                        <a:effectLst/>
                      </a:endParaRPr>
                    </a:p>
                    <a:p>
                      <a:pPr marL="342900" marR="0" lvl="0" indent="-342900">
                        <a:lnSpc>
                          <a:spcPct val="100000"/>
                        </a:lnSpc>
                        <a:spcBef>
                          <a:spcPts val="0"/>
                        </a:spcBef>
                        <a:spcAft>
                          <a:spcPts val="0"/>
                        </a:spcAft>
                        <a:buFont typeface="Symbol"/>
                        <a:buChar char=""/>
                      </a:pPr>
                      <a:r>
                        <a:rPr lang="en-US" sz="2200" b="0" dirty="0">
                          <a:solidFill>
                            <a:schemeClr val="tx1"/>
                          </a:solidFill>
                          <a:effectLst/>
                        </a:rPr>
                        <a:t>Integrated </a:t>
                      </a:r>
                      <a:r>
                        <a:rPr lang="en-US" sz="2200" b="0" dirty="0" smtClean="0">
                          <a:solidFill>
                            <a:schemeClr val="tx1"/>
                          </a:solidFill>
                          <a:effectLst/>
                        </a:rPr>
                        <a:t>I (Math I)</a:t>
                      </a:r>
                      <a:endParaRPr lang="en-US" sz="2200" b="0" dirty="0">
                        <a:solidFill>
                          <a:schemeClr val="tx1"/>
                        </a:solidFill>
                        <a:effectLst/>
                        <a:latin typeface="Calibri"/>
                        <a:ea typeface="Calibri"/>
                        <a:cs typeface="Times New Roman"/>
                      </a:endParaRPr>
                    </a:p>
                  </a:txBody>
                  <a:tcPr marL="74066" marR="74066" marT="0" marB="0" anchor="ctr">
                    <a:solidFill>
                      <a:srgbClr val="513D75">
                        <a:alpha val="50000"/>
                      </a:srgbClr>
                    </a:solidFill>
                  </a:tcPr>
                </a:tc>
                <a:extLst>
                  <a:ext uri="{0D108BD9-81ED-4DB2-BD59-A6C34878D82A}">
                    <a16:rowId xmlns="" xmlns:a16="http://schemas.microsoft.com/office/drawing/2014/main" val="10001"/>
                  </a:ext>
                </a:extLst>
              </a:tr>
              <a:tr h="1694327">
                <a:tc>
                  <a:txBody>
                    <a:bodyPr/>
                    <a:lstStyle/>
                    <a:p>
                      <a:pPr marL="0" marR="0" algn="ctr">
                        <a:lnSpc>
                          <a:spcPct val="115000"/>
                        </a:lnSpc>
                        <a:spcBef>
                          <a:spcPts val="0"/>
                        </a:spcBef>
                        <a:spcAft>
                          <a:spcPts val="0"/>
                        </a:spcAft>
                      </a:pPr>
                      <a:r>
                        <a:rPr lang="en-US" sz="4800" dirty="0">
                          <a:effectLst/>
                        </a:rPr>
                        <a:t>8</a:t>
                      </a:r>
                      <a:endParaRPr lang="en-US" sz="4800" dirty="0">
                        <a:effectLst/>
                        <a:latin typeface="Calibri"/>
                        <a:ea typeface="Calibri"/>
                        <a:cs typeface="Times New Roman"/>
                      </a:endParaRPr>
                    </a:p>
                  </a:txBody>
                  <a:tcPr marL="74066" marR="74066" marT="0" marB="0" anchor="ctr">
                    <a:solidFill>
                      <a:srgbClr val="513D75"/>
                    </a:solidFill>
                  </a:tcPr>
                </a:tc>
                <a:tc>
                  <a:txBody>
                    <a:bodyPr/>
                    <a:lstStyle/>
                    <a:p>
                      <a:pPr marL="342900" marR="0" lvl="0" indent="-342900">
                        <a:lnSpc>
                          <a:spcPct val="100000"/>
                        </a:lnSpc>
                        <a:spcBef>
                          <a:spcPts val="0"/>
                        </a:spcBef>
                        <a:spcAft>
                          <a:spcPts val="0"/>
                        </a:spcAft>
                        <a:buFont typeface="Symbol"/>
                        <a:buChar char=""/>
                      </a:pPr>
                      <a:r>
                        <a:rPr lang="en-US" sz="2200" b="0" dirty="0">
                          <a:solidFill>
                            <a:schemeClr val="tx1"/>
                          </a:solidFill>
                          <a:effectLst/>
                        </a:rPr>
                        <a:t>8</a:t>
                      </a:r>
                      <a:r>
                        <a:rPr lang="en-US" sz="2200" b="0" baseline="30000" dirty="0">
                          <a:solidFill>
                            <a:schemeClr val="tx1"/>
                          </a:solidFill>
                          <a:effectLst/>
                        </a:rPr>
                        <a:t>th</a:t>
                      </a:r>
                      <a:r>
                        <a:rPr lang="en-US" sz="2200" b="0" dirty="0">
                          <a:solidFill>
                            <a:schemeClr val="tx1"/>
                          </a:solidFill>
                          <a:effectLst/>
                        </a:rPr>
                        <a:t> grade </a:t>
                      </a:r>
                    </a:p>
                    <a:p>
                      <a:pPr marL="342900" marR="0" lvl="0" indent="-342900">
                        <a:lnSpc>
                          <a:spcPct val="100000"/>
                        </a:lnSpc>
                        <a:spcBef>
                          <a:spcPts val="0"/>
                        </a:spcBef>
                        <a:spcAft>
                          <a:spcPts val="0"/>
                        </a:spcAft>
                        <a:buFont typeface="Symbol"/>
                        <a:buChar char=""/>
                      </a:pPr>
                      <a:r>
                        <a:rPr lang="en-US" sz="2200" b="0" dirty="0">
                          <a:solidFill>
                            <a:schemeClr val="tx1"/>
                          </a:solidFill>
                          <a:effectLst/>
                        </a:rPr>
                        <a:t>Algebra I</a:t>
                      </a:r>
                    </a:p>
                    <a:p>
                      <a:pPr marL="342900" marR="0" lvl="0" indent="-342900">
                        <a:lnSpc>
                          <a:spcPct val="100000"/>
                        </a:lnSpc>
                        <a:spcBef>
                          <a:spcPts val="0"/>
                        </a:spcBef>
                        <a:spcAft>
                          <a:spcPts val="0"/>
                        </a:spcAft>
                        <a:buFont typeface="Symbol"/>
                        <a:buChar char=""/>
                      </a:pPr>
                      <a:r>
                        <a:rPr lang="en-US" sz="2200" b="0" dirty="0">
                          <a:solidFill>
                            <a:schemeClr val="tx1"/>
                          </a:solidFill>
                          <a:effectLst/>
                        </a:rPr>
                        <a:t>Integrated </a:t>
                      </a:r>
                      <a:r>
                        <a:rPr lang="en-US" sz="2200" b="0" dirty="0" smtClean="0">
                          <a:solidFill>
                            <a:schemeClr val="tx1"/>
                          </a:solidFill>
                          <a:effectLst/>
                        </a:rPr>
                        <a:t>I (Math I)</a:t>
                      </a:r>
                      <a:endParaRPr lang="en-US" sz="2200" b="0" dirty="0">
                        <a:solidFill>
                          <a:schemeClr val="tx1"/>
                        </a:solidFill>
                        <a:effectLst/>
                      </a:endParaRPr>
                    </a:p>
                    <a:p>
                      <a:pPr marL="342900" marR="0" lvl="0" indent="-342900">
                        <a:lnSpc>
                          <a:spcPct val="100000"/>
                        </a:lnSpc>
                        <a:spcBef>
                          <a:spcPts val="0"/>
                        </a:spcBef>
                        <a:spcAft>
                          <a:spcPts val="0"/>
                        </a:spcAft>
                        <a:buFont typeface="Symbol"/>
                        <a:buChar char=""/>
                      </a:pPr>
                      <a:r>
                        <a:rPr lang="en-US" sz="2200" b="0" dirty="0">
                          <a:solidFill>
                            <a:schemeClr val="tx1"/>
                          </a:solidFill>
                          <a:effectLst/>
                        </a:rPr>
                        <a:t>Geometry</a:t>
                      </a:r>
                    </a:p>
                    <a:p>
                      <a:pPr marL="342900" marR="0" lvl="0" indent="-342900">
                        <a:lnSpc>
                          <a:spcPct val="100000"/>
                        </a:lnSpc>
                        <a:spcBef>
                          <a:spcPts val="0"/>
                        </a:spcBef>
                        <a:spcAft>
                          <a:spcPts val="0"/>
                        </a:spcAft>
                        <a:buFont typeface="Symbol"/>
                        <a:buChar char=""/>
                      </a:pPr>
                      <a:r>
                        <a:rPr lang="en-US" sz="2200" b="0" dirty="0">
                          <a:solidFill>
                            <a:schemeClr val="tx1"/>
                          </a:solidFill>
                          <a:effectLst/>
                        </a:rPr>
                        <a:t>Integrated </a:t>
                      </a:r>
                      <a:r>
                        <a:rPr lang="en-US" sz="2200" b="0" dirty="0" smtClean="0">
                          <a:solidFill>
                            <a:schemeClr val="tx1"/>
                          </a:solidFill>
                          <a:effectLst/>
                        </a:rPr>
                        <a:t>II (Math II)</a:t>
                      </a:r>
                      <a:endParaRPr lang="en-US" sz="2200" b="0" dirty="0">
                        <a:solidFill>
                          <a:schemeClr val="tx1"/>
                        </a:solidFill>
                        <a:effectLst/>
                        <a:latin typeface="Calibri"/>
                        <a:ea typeface="Calibri"/>
                        <a:cs typeface="Times New Roman"/>
                      </a:endParaRPr>
                    </a:p>
                  </a:txBody>
                  <a:tcPr marL="74066" marR="74066" marT="0" marB="0" anchor="ctr">
                    <a:solidFill>
                      <a:srgbClr val="513D75">
                        <a:alpha val="25000"/>
                      </a:srgbClr>
                    </a:solidFill>
                  </a:tcPr>
                </a:tc>
                <a:extLst>
                  <a:ext uri="{0D108BD9-81ED-4DB2-BD59-A6C34878D82A}">
                    <a16:rowId xmlns="" xmlns:a16="http://schemas.microsoft.com/office/drawing/2014/main" val="10002"/>
                  </a:ext>
                </a:extLst>
              </a:tr>
              <a:tr h="2033192">
                <a:tc>
                  <a:txBody>
                    <a:bodyPr/>
                    <a:lstStyle/>
                    <a:p>
                      <a:pPr marL="0" marR="0" algn="ctr">
                        <a:lnSpc>
                          <a:spcPct val="115000"/>
                        </a:lnSpc>
                        <a:spcBef>
                          <a:spcPts val="0"/>
                        </a:spcBef>
                        <a:spcAft>
                          <a:spcPts val="0"/>
                        </a:spcAft>
                      </a:pPr>
                      <a:r>
                        <a:rPr lang="en-US" sz="4800" dirty="0">
                          <a:effectLst/>
                        </a:rPr>
                        <a:t>9</a:t>
                      </a:r>
                      <a:endParaRPr lang="en-US" sz="4800" dirty="0">
                        <a:effectLst/>
                        <a:latin typeface="Calibri"/>
                        <a:ea typeface="Calibri"/>
                        <a:cs typeface="Times New Roman"/>
                      </a:endParaRPr>
                    </a:p>
                  </a:txBody>
                  <a:tcPr marL="74066" marR="74066" marT="0" marB="0" anchor="ctr">
                    <a:solidFill>
                      <a:srgbClr val="513D75"/>
                    </a:solidFill>
                  </a:tcPr>
                </a:tc>
                <a:tc>
                  <a:txBody>
                    <a:bodyPr/>
                    <a:lstStyle/>
                    <a:p>
                      <a:pPr marL="342900" marR="0" lvl="0" indent="-342900">
                        <a:lnSpc>
                          <a:spcPct val="100000"/>
                        </a:lnSpc>
                        <a:spcBef>
                          <a:spcPts val="0"/>
                        </a:spcBef>
                        <a:spcAft>
                          <a:spcPts val="0"/>
                        </a:spcAft>
                        <a:buFont typeface="Symbol"/>
                        <a:buChar char=""/>
                      </a:pPr>
                      <a:r>
                        <a:rPr lang="en-US" sz="2200" b="0" dirty="0">
                          <a:solidFill>
                            <a:schemeClr val="tx1"/>
                          </a:solidFill>
                          <a:effectLst/>
                        </a:rPr>
                        <a:t>Algebra I</a:t>
                      </a:r>
                    </a:p>
                    <a:p>
                      <a:pPr marL="342900" marR="0" lvl="0" indent="-342900">
                        <a:lnSpc>
                          <a:spcPct val="100000"/>
                        </a:lnSpc>
                        <a:spcBef>
                          <a:spcPts val="0"/>
                        </a:spcBef>
                        <a:spcAft>
                          <a:spcPts val="0"/>
                        </a:spcAft>
                        <a:buFont typeface="Symbol"/>
                        <a:buChar char=""/>
                      </a:pPr>
                      <a:r>
                        <a:rPr lang="en-US" sz="2200" b="0" dirty="0">
                          <a:solidFill>
                            <a:schemeClr val="tx1"/>
                          </a:solidFill>
                          <a:effectLst/>
                        </a:rPr>
                        <a:t>Integrated </a:t>
                      </a:r>
                      <a:r>
                        <a:rPr lang="en-US" sz="2200" b="0" dirty="0" smtClean="0">
                          <a:solidFill>
                            <a:schemeClr val="tx1"/>
                          </a:solidFill>
                          <a:effectLst/>
                        </a:rPr>
                        <a:t>I (Math I)</a:t>
                      </a:r>
                      <a:endParaRPr lang="en-US" sz="2200" b="0" dirty="0">
                        <a:solidFill>
                          <a:schemeClr val="tx1"/>
                        </a:solidFill>
                        <a:effectLst/>
                      </a:endParaRPr>
                    </a:p>
                    <a:p>
                      <a:pPr marL="342900" marR="0" lvl="0" indent="-342900">
                        <a:lnSpc>
                          <a:spcPct val="100000"/>
                        </a:lnSpc>
                        <a:spcBef>
                          <a:spcPts val="0"/>
                        </a:spcBef>
                        <a:spcAft>
                          <a:spcPts val="0"/>
                        </a:spcAft>
                        <a:buFont typeface="Symbol"/>
                        <a:buChar char=""/>
                      </a:pPr>
                      <a:r>
                        <a:rPr lang="en-US" sz="2200" b="0" dirty="0">
                          <a:solidFill>
                            <a:schemeClr val="tx1"/>
                          </a:solidFill>
                          <a:effectLst/>
                        </a:rPr>
                        <a:t>Geometry</a:t>
                      </a:r>
                    </a:p>
                    <a:p>
                      <a:pPr marL="342900" marR="0" lvl="0" indent="-342900">
                        <a:lnSpc>
                          <a:spcPct val="100000"/>
                        </a:lnSpc>
                        <a:spcBef>
                          <a:spcPts val="0"/>
                        </a:spcBef>
                        <a:spcAft>
                          <a:spcPts val="0"/>
                        </a:spcAft>
                        <a:buFont typeface="Symbol"/>
                        <a:buChar char=""/>
                      </a:pPr>
                      <a:r>
                        <a:rPr lang="en-US" sz="2200" b="0" dirty="0">
                          <a:solidFill>
                            <a:schemeClr val="tx1"/>
                          </a:solidFill>
                          <a:effectLst/>
                        </a:rPr>
                        <a:t>Integrated </a:t>
                      </a:r>
                      <a:r>
                        <a:rPr lang="en-US" sz="2200" b="0" dirty="0" smtClean="0">
                          <a:solidFill>
                            <a:schemeClr val="tx1"/>
                          </a:solidFill>
                          <a:effectLst/>
                        </a:rPr>
                        <a:t>II (Math II)</a:t>
                      </a:r>
                      <a:endParaRPr lang="en-US" sz="2200" b="0" dirty="0">
                        <a:solidFill>
                          <a:schemeClr val="tx1"/>
                        </a:solidFill>
                        <a:effectLst/>
                      </a:endParaRPr>
                    </a:p>
                    <a:p>
                      <a:pPr marL="342900" marR="0" lvl="0" indent="-342900">
                        <a:lnSpc>
                          <a:spcPct val="100000"/>
                        </a:lnSpc>
                        <a:spcBef>
                          <a:spcPts val="0"/>
                        </a:spcBef>
                        <a:spcAft>
                          <a:spcPts val="0"/>
                        </a:spcAft>
                        <a:buFont typeface="Symbol"/>
                        <a:buChar char=""/>
                      </a:pPr>
                      <a:r>
                        <a:rPr lang="en-US" sz="2200" b="0" dirty="0">
                          <a:solidFill>
                            <a:schemeClr val="tx1"/>
                          </a:solidFill>
                          <a:effectLst/>
                        </a:rPr>
                        <a:t>Algebra II</a:t>
                      </a:r>
                    </a:p>
                    <a:p>
                      <a:pPr marL="342900" marR="0" lvl="0" indent="-342900">
                        <a:lnSpc>
                          <a:spcPct val="100000"/>
                        </a:lnSpc>
                        <a:spcBef>
                          <a:spcPts val="0"/>
                        </a:spcBef>
                        <a:spcAft>
                          <a:spcPts val="0"/>
                        </a:spcAft>
                        <a:buFont typeface="Symbol"/>
                        <a:buChar char=""/>
                      </a:pPr>
                      <a:r>
                        <a:rPr lang="en-US" sz="2200" b="0" dirty="0">
                          <a:solidFill>
                            <a:schemeClr val="tx1"/>
                          </a:solidFill>
                          <a:effectLst/>
                        </a:rPr>
                        <a:t>Integrated </a:t>
                      </a:r>
                      <a:r>
                        <a:rPr lang="en-US" sz="2200" b="0" dirty="0" smtClean="0">
                          <a:solidFill>
                            <a:schemeClr val="tx1"/>
                          </a:solidFill>
                          <a:effectLst/>
                        </a:rPr>
                        <a:t>III (Math III)</a:t>
                      </a:r>
                      <a:endParaRPr lang="en-US" sz="2200" b="0" dirty="0">
                        <a:solidFill>
                          <a:schemeClr val="tx1"/>
                        </a:solidFill>
                        <a:effectLst/>
                        <a:latin typeface="Calibri"/>
                        <a:ea typeface="Calibri"/>
                        <a:cs typeface="Times New Roman"/>
                      </a:endParaRPr>
                    </a:p>
                  </a:txBody>
                  <a:tcPr marL="74066" marR="74066" marT="0" marB="0" anchor="ctr">
                    <a:solidFill>
                      <a:srgbClr val="513D75">
                        <a:alpha val="50000"/>
                      </a:srgbClr>
                    </a:solidFill>
                  </a:tcPr>
                </a:tc>
                <a:extLst>
                  <a:ext uri="{0D108BD9-81ED-4DB2-BD59-A6C34878D82A}">
                    <a16:rowId xmlns="" xmlns:a16="http://schemas.microsoft.com/office/drawing/2014/main" val="10003"/>
                  </a:ext>
                </a:extLst>
              </a:tr>
            </a:tbl>
          </a:graphicData>
        </a:graphic>
      </p:graphicFrame>
      <p:sp>
        <p:nvSpPr>
          <p:cNvPr id="9" name="Title 1"/>
          <p:cNvSpPr>
            <a:spLocks noGrp="1"/>
          </p:cNvSpPr>
          <p:nvPr>
            <p:ph type="title"/>
          </p:nvPr>
        </p:nvSpPr>
        <p:spPr>
          <a:xfrm>
            <a:off x="447675" y="114300"/>
            <a:ext cx="8229600" cy="1143000"/>
          </a:xfrm>
        </p:spPr>
        <p:txBody>
          <a:bodyPr>
            <a:normAutofit/>
          </a:bodyPr>
          <a:lstStyle/>
          <a:p>
            <a:pPr algn="ctr"/>
            <a:r>
              <a:rPr lang="en-US" sz="4000" dirty="0" smtClean="0">
                <a:solidFill>
                  <a:schemeClr val="bg1"/>
                </a:solidFill>
              </a:rPr>
              <a:t>Math Options</a:t>
            </a:r>
            <a:endParaRPr lang="en-US" sz="4000" dirty="0">
              <a:solidFill>
                <a:schemeClr val="bg1"/>
              </a:solidFill>
            </a:endParaRPr>
          </a:p>
        </p:txBody>
      </p:sp>
      <p:sp>
        <p:nvSpPr>
          <p:cNvPr id="6" name="Rectangle 1"/>
          <p:cNvSpPr>
            <a:spLocks noChangeArrowheads="1"/>
          </p:cNvSpPr>
          <p:nvPr/>
        </p:nvSpPr>
        <p:spPr bwMode="auto">
          <a:xfrm>
            <a:off x="1231371" y="7762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6210300" y="2667656"/>
            <a:ext cx="2819400" cy="1338828"/>
          </a:xfrm>
          <a:prstGeom prst="rect">
            <a:avLst/>
          </a:prstGeom>
          <a:solidFill>
            <a:srgbClr val="513D75"/>
          </a:solidFill>
          <a:effectLst>
            <a:outerShdw blurRad="50800" dist="38100" dir="2700000" algn="tl" rotWithShape="0">
              <a:prstClr val="black">
                <a:alpha val="40000"/>
              </a:prstClr>
            </a:outerShdw>
          </a:effectLst>
        </p:spPr>
        <p:txBody>
          <a:bodyPr wrap="square" lIns="118872" tIns="118872" rIns="118872" bIns="118872" rtlCol="0">
            <a:spAutoFit/>
          </a:bodyPr>
          <a:lstStyle/>
          <a:p>
            <a:pPr algn="ctr"/>
            <a:r>
              <a:rPr lang="en-US" b="1" dirty="0" smtClean="0">
                <a:solidFill>
                  <a:schemeClr val="bg1"/>
                </a:solidFill>
              </a:rPr>
              <a:t>Testing outside of these approved tests for a grade level is a misadministration.  </a:t>
            </a:r>
            <a:endParaRPr lang="en-US" b="1" dirty="0">
              <a:solidFill>
                <a:schemeClr val="bg1"/>
              </a:solidFill>
            </a:endParaRPr>
          </a:p>
        </p:txBody>
      </p:sp>
    </p:spTree>
    <p:extLst>
      <p:ext uri="{BB962C8B-B14F-4D97-AF65-F5344CB8AC3E}">
        <p14:creationId xmlns:p14="http://schemas.microsoft.com/office/powerpoint/2010/main" val="68883411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4000" dirty="0" smtClean="0">
                <a:solidFill>
                  <a:schemeClr val="bg1"/>
                </a:solidFill>
              </a:rPr>
              <a:t>Test Irregularities</a:t>
            </a:r>
            <a:endParaRPr lang="en-US" sz="4000" dirty="0">
              <a:solidFill>
                <a:schemeClr val="bg1"/>
              </a:solidFill>
            </a:endParaRPr>
          </a:p>
        </p:txBody>
      </p:sp>
      <p:sp>
        <p:nvSpPr>
          <p:cNvPr id="3" name="Content Placeholder 2"/>
          <p:cNvSpPr>
            <a:spLocks noGrp="1"/>
          </p:cNvSpPr>
          <p:nvPr>
            <p:ph idx="1"/>
          </p:nvPr>
        </p:nvSpPr>
        <p:spPr>
          <a:xfrm>
            <a:off x="457200" y="1600200"/>
            <a:ext cx="8229600" cy="5029200"/>
          </a:xfrm>
          <a:prstGeom prst="rect">
            <a:avLst/>
          </a:prstGeom>
        </p:spPr>
        <p:txBody>
          <a:bodyPr>
            <a:normAutofit fontScale="62500" lnSpcReduction="20000"/>
          </a:bodyPr>
          <a:lstStyle/>
          <a:p>
            <a:pPr marL="0" indent="0">
              <a:lnSpc>
                <a:spcPct val="120000"/>
              </a:lnSpc>
              <a:buNone/>
            </a:pPr>
            <a:r>
              <a:rPr lang="en-US" sz="3800" dirty="0"/>
              <a:t>When to submit a form to CDE via Syncplicity:</a:t>
            </a:r>
          </a:p>
          <a:p>
            <a:pPr>
              <a:lnSpc>
                <a:spcPct val="120000"/>
              </a:lnSpc>
            </a:pPr>
            <a:r>
              <a:rPr lang="en-US" dirty="0"/>
              <a:t>Students were grouped incorrectly – not same directions or time</a:t>
            </a:r>
          </a:p>
          <a:p>
            <a:pPr>
              <a:lnSpc>
                <a:spcPct val="120000"/>
              </a:lnSpc>
            </a:pPr>
            <a:r>
              <a:rPr lang="en-US" dirty="0"/>
              <a:t>Students were given an incorrect amount of time (more or less)</a:t>
            </a:r>
          </a:p>
          <a:p>
            <a:pPr>
              <a:lnSpc>
                <a:spcPct val="120000"/>
              </a:lnSpc>
            </a:pPr>
            <a:r>
              <a:rPr lang="en-US" dirty="0"/>
              <a:t>Students were cheating</a:t>
            </a:r>
          </a:p>
          <a:p>
            <a:pPr>
              <a:lnSpc>
                <a:spcPct val="120000"/>
              </a:lnSpc>
            </a:pPr>
            <a:r>
              <a:rPr lang="en-US" dirty="0"/>
              <a:t>Students </a:t>
            </a:r>
            <a:r>
              <a:rPr lang="en-US" dirty="0" smtClean="0"/>
              <a:t>used </a:t>
            </a:r>
            <a:r>
              <a:rPr lang="en-US" dirty="0"/>
              <a:t>an unapproved accommodation or were not given an accommodation </a:t>
            </a:r>
            <a:r>
              <a:rPr lang="en-US" dirty="0" smtClean="0"/>
              <a:t>with which they </a:t>
            </a:r>
            <a:r>
              <a:rPr lang="en-US" dirty="0"/>
              <a:t>should have </a:t>
            </a:r>
            <a:r>
              <a:rPr lang="en-US" dirty="0" smtClean="0"/>
              <a:t>been provided</a:t>
            </a:r>
            <a:endParaRPr lang="en-US" dirty="0"/>
          </a:p>
          <a:p>
            <a:pPr lvl="1">
              <a:lnSpc>
                <a:spcPct val="120000"/>
              </a:lnSpc>
            </a:pPr>
            <a:r>
              <a:rPr lang="en-US" dirty="0"/>
              <a:t>Math, S/SS test read to students without the </a:t>
            </a:r>
            <a:r>
              <a:rPr lang="en-US" dirty="0" smtClean="0"/>
              <a:t>human reader/oral script</a:t>
            </a:r>
            <a:endParaRPr lang="en-US" dirty="0"/>
          </a:p>
          <a:p>
            <a:pPr>
              <a:lnSpc>
                <a:spcPct val="120000"/>
              </a:lnSpc>
            </a:pPr>
            <a:r>
              <a:rPr lang="en-US" dirty="0" smtClean="0"/>
              <a:t>Test </a:t>
            </a:r>
            <a:r>
              <a:rPr lang="en-US" dirty="0"/>
              <a:t>Administrator did not follow procedures</a:t>
            </a:r>
          </a:p>
          <a:p>
            <a:pPr>
              <a:lnSpc>
                <a:spcPct val="120000"/>
              </a:lnSpc>
            </a:pPr>
            <a:r>
              <a:rPr lang="en-US" dirty="0" smtClean="0"/>
              <a:t>PBT </a:t>
            </a:r>
            <a:r>
              <a:rPr lang="en-US" dirty="0"/>
              <a:t>students go past stop </a:t>
            </a:r>
            <a:r>
              <a:rPr lang="en-US" dirty="0" smtClean="0"/>
              <a:t>sign at the end of the unit</a:t>
            </a:r>
            <a:endParaRPr lang="en-US" dirty="0"/>
          </a:p>
          <a:p>
            <a:pPr>
              <a:lnSpc>
                <a:spcPct val="120000"/>
              </a:lnSpc>
            </a:pPr>
            <a:r>
              <a:rPr lang="en-US" dirty="0"/>
              <a:t>Large number of students involved in </a:t>
            </a:r>
            <a:r>
              <a:rPr lang="en-US" dirty="0" smtClean="0"/>
              <a:t>a technology related irregularity</a:t>
            </a:r>
          </a:p>
          <a:p>
            <a:pPr lvl="1">
              <a:lnSpc>
                <a:spcPct val="120000"/>
              </a:lnSpc>
            </a:pPr>
            <a:r>
              <a:rPr lang="en-US" dirty="0" smtClean="0"/>
              <a:t>If technology issues cause testing to not be completed on one day</a:t>
            </a:r>
            <a:endParaRPr lang="en-US" dirty="0"/>
          </a:p>
          <a:p>
            <a:pPr>
              <a:lnSpc>
                <a:spcPct val="120000"/>
              </a:lnSpc>
            </a:pPr>
            <a:r>
              <a:rPr lang="en-US" dirty="0"/>
              <a:t>Test security has been </a:t>
            </a:r>
            <a:r>
              <a:rPr lang="en-US" dirty="0" smtClean="0"/>
              <a:t>breached </a:t>
            </a:r>
            <a:endParaRPr lang="en-US" dirty="0"/>
          </a:p>
          <a:p>
            <a:pPr>
              <a:lnSpc>
                <a:spcPct val="120000"/>
              </a:lnSpc>
            </a:pPr>
            <a:r>
              <a:rPr lang="en-US" dirty="0"/>
              <a:t>Student goes back into a unit on a different day and changes answers </a:t>
            </a:r>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170</a:t>
            </a:fld>
            <a:endParaRPr lang="en-US" dirty="0"/>
          </a:p>
        </p:txBody>
      </p:sp>
    </p:spTree>
    <p:custDataLst>
      <p:tags r:id="rId1"/>
    </p:custDataLst>
    <p:extLst>
      <p:ext uri="{BB962C8B-B14F-4D97-AF65-F5344CB8AC3E}">
        <p14:creationId xmlns:p14="http://schemas.microsoft.com/office/powerpoint/2010/main" val="1238663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743200"/>
            <a:ext cx="9144000" cy="914400"/>
          </a:xfrm>
        </p:spPr>
        <p:txBody>
          <a:bodyPr>
            <a:noAutofit/>
          </a:bodyPr>
          <a:lstStyle/>
          <a:p>
            <a:r>
              <a:rPr lang="en-US" b="1" dirty="0"/>
              <a:t>After Testing</a:t>
            </a:r>
          </a:p>
        </p:txBody>
      </p:sp>
      <p:sp>
        <p:nvSpPr>
          <p:cNvPr id="3" name="Slide Number Placeholder 2"/>
          <p:cNvSpPr>
            <a:spLocks noGrp="1"/>
          </p:cNvSpPr>
          <p:nvPr>
            <p:ph type="sldNum" sz="quarter" idx="12"/>
          </p:nvPr>
        </p:nvSpPr>
        <p:spPr/>
        <p:txBody>
          <a:bodyPr/>
          <a:lstStyle/>
          <a:p>
            <a:fld id="{2D3B35A3-ACE2-46D7-B614-4A1146AB12FE}" type="slidenum">
              <a:rPr lang="en-US" smtClean="0">
                <a:solidFill>
                  <a:prstClr val="black">
                    <a:tint val="75000"/>
                  </a:prstClr>
                </a:solidFill>
              </a:rPr>
              <a:pPr/>
              <a:t>171</a:t>
            </a:fld>
            <a:endParaRPr lang="en-US" dirty="0">
              <a:solidFill>
                <a:prstClr val="black">
                  <a:tint val="75000"/>
                </a:prstClr>
              </a:solidFill>
            </a:endParaRPr>
          </a:p>
        </p:txBody>
      </p:sp>
    </p:spTree>
    <p:extLst>
      <p:ext uri="{BB962C8B-B14F-4D97-AF65-F5344CB8AC3E}">
        <p14:creationId xmlns:p14="http://schemas.microsoft.com/office/powerpoint/2010/main" val="248370669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ctr"/>
            <a:r>
              <a:rPr lang="en-US" altLang="en-US" sz="4000" dirty="0" smtClean="0">
                <a:solidFill>
                  <a:schemeClr val="bg1"/>
                </a:solidFill>
              </a:rPr>
              <a:t>Tasks to Complete After Each</a:t>
            </a:r>
            <a:r>
              <a:rPr lang="en-US" altLang="en-US" sz="4000" b="1" dirty="0" smtClean="0">
                <a:solidFill>
                  <a:prstClr val="black"/>
                </a:solidFill>
              </a:rPr>
              <a:t/>
            </a:r>
            <a:br>
              <a:rPr lang="en-US" altLang="en-US" sz="4000" b="1" dirty="0" smtClean="0">
                <a:solidFill>
                  <a:prstClr val="black"/>
                </a:solidFill>
              </a:rPr>
            </a:br>
            <a:r>
              <a:rPr lang="en-US" altLang="en-US" sz="4000" dirty="0" smtClean="0">
                <a:ln>
                  <a:solidFill>
                    <a:schemeClr val="bg1"/>
                  </a:solidFill>
                </a:ln>
                <a:solidFill>
                  <a:schemeClr val="bg1"/>
                </a:solidFill>
              </a:rPr>
              <a:t>Unit/Session</a:t>
            </a:r>
            <a:r>
              <a:rPr lang="en-US" altLang="en-US" sz="4000" b="1" dirty="0" smtClean="0">
                <a:solidFill>
                  <a:schemeClr val="bg1"/>
                </a:solidFill>
              </a:rPr>
              <a:t> </a:t>
            </a:r>
            <a:r>
              <a:rPr lang="en-US" altLang="en-US" sz="4000" dirty="0" smtClean="0">
                <a:solidFill>
                  <a:schemeClr val="bg1"/>
                </a:solidFill>
              </a:rPr>
              <a:t>of Testing </a:t>
            </a:r>
            <a:endParaRPr lang="en-US" sz="4000" dirty="0">
              <a:solidFill>
                <a:schemeClr val="bg1"/>
              </a:solidFill>
            </a:endParaRPr>
          </a:p>
        </p:txBody>
      </p:sp>
      <p:sp>
        <p:nvSpPr>
          <p:cNvPr id="30723" name="Rectangle 3"/>
          <p:cNvSpPr>
            <a:spLocks noGrp="1" noChangeArrowheads="1"/>
          </p:cNvSpPr>
          <p:nvPr>
            <p:ph idx="1"/>
          </p:nvPr>
        </p:nvSpPr>
        <p:spPr>
          <a:xfrm>
            <a:off x="228600" y="1600200"/>
            <a:ext cx="8686800" cy="4525963"/>
          </a:xfrm>
          <a:prstGeom prst="rect">
            <a:avLst/>
          </a:prstGeom>
        </p:spPr>
        <p:txBody>
          <a:bodyPr>
            <a:normAutofit fontScale="92500" lnSpcReduction="10000"/>
          </a:bodyPr>
          <a:lstStyle/>
          <a:p>
            <a:pPr marL="0" indent="0">
              <a:buClr>
                <a:schemeClr val="tx1"/>
              </a:buClr>
              <a:buNone/>
            </a:pPr>
            <a:r>
              <a:rPr lang="en-US" sz="2400" b="1" dirty="0" smtClean="0"/>
              <a:t>Computer Based Testing – After Testing</a:t>
            </a:r>
            <a:endParaRPr lang="en-US" sz="800" b="1" dirty="0" smtClean="0"/>
          </a:p>
          <a:p>
            <a:pPr marL="0" indent="0" eaLnBrk="1" hangingPunct="1">
              <a:spcBef>
                <a:spcPts val="200"/>
              </a:spcBef>
              <a:spcAft>
                <a:spcPts val="200"/>
              </a:spcAft>
              <a:buClr>
                <a:schemeClr val="tx1"/>
              </a:buClr>
              <a:buSzPct val="100000"/>
              <a:buNone/>
              <a:defRPr/>
            </a:pPr>
            <a:r>
              <a:rPr lang="en-US" sz="2400" dirty="0" smtClean="0"/>
              <a:t>The day of testing:</a:t>
            </a:r>
          </a:p>
          <a:p>
            <a:pPr marL="914400" lvl="1" indent="-514350" eaLnBrk="1" hangingPunct="1">
              <a:spcBef>
                <a:spcPts val="200"/>
              </a:spcBef>
              <a:spcAft>
                <a:spcPts val="200"/>
              </a:spcAft>
              <a:buClr>
                <a:schemeClr val="tx1"/>
              </a:buClr>
              <a:buSzPct val="125000"/>
              <a:buFont typeface="Arial" panose="020B0604020202020204" pitchFamily="34" charset="0"/>
              <a:buChar char="•"/>
              <a:defRPr/>
            </a:pPr>
            <a:r>
              <a:rPr lang="en-US" sz="2000" dirty="0"/>
              <a:t>Collect </a:t>
            </a:r>
            <a:r>
              <a:rPr lang="en-US" sz="2000" dirty="0" smtClean="0"/>
              <a:t>materials (Student Testing Tickets, scratch paper, etc.)</a:t>
            </a:r>
          </a:p>
          <a:p>
            <a:pPr marL="914400" lvl="1" indent="-514350" eaLnBrk="1" hangingPunct="1">
              <a:spcBef>
                <a:spcPts val="200"/>
              </a:spcBef>
              <a:spcAft>
                <a:spcPts val="200"/>
              </a:spcAft>
              <a:buClr>
                <a:schemeClr val="tx1"/>
              </a:buClr>
              <a:buSzPct val="125000"/>
              <a:buFont typeface="Arial" panose="020B0604020202020204" pitchFamily="34" charset="0"/>
              <a:buChar char="•"/>
              <a:defRPr/>
            </a:pPr>
            <a:r>
              <a:rPr lang="en-US" sz="2000" dirty="0" smtClean="0"/>
              <a:t>Ensure students have logged out of TestNav correctly</a:t>
            </a:r>
          </a:p>
          <a:p>
            <a:pPr marL="914400" lvl="1" indent="-514350" eaLnBrk="1" hangingPunct="1">
              <a:spcBef>
                <a:spcPts val="200"/>
              </a:spcBef>
              <a:spcAft>
                <a:spcPts val="200"/>
              </a:spcAft>
              <a:buClr>
                <a:schemeClr val="tx1"/>
              </a:buClr>
              <a:buSzPct val="125000"/>
              <a:buFont typeface="Arial" panose="020B0604020202020204" pitchFamily="34" charset="0"/>
              <a:buChar char="•"/>
              <a:defRPr/>
            </a:pPr>
            <a:r>
              <a:rPr lang="en-US" sz="2000" dirty="0"/>
              <a:t>Return materials to </a:t>
            </a:r>
            <a:r>
              <a:rPr lang="en-US" sz="2000" dirty="0" smtClean="0"/>
              <a:t>SAC </a:t>
            </a:r>
            <a:r>
              <a:rPr lang="en-US" sz="2000" dirty="0"/>
              <a:t>using </a:t>
            </a:r>
            <a:r>
              <a:rPr lang="en-US" sz="2000" dirty="0" smtClean="0"/>
              <a:t>chain of custody form </a:t>
            </a:r>
          </a:p>
          <a:p>
            <a:pPr marL="914400" lvl="1" indent="-514350">
              <a:spcBef>
                <a:spcPts val="200"/>
              </a:spcBef>
              <a:spcAft>
                <a:spcPts val="200"/>
              </a:spcAft>
              <a:buClr>
                <a:schemeClr val="tx1"/>
              </a:buClr>
              <a:buSzPct val="125000"/>
              <a:buFont typeface="Arial" panose="020B0604020202020204" pitchFamily="34" charset="0"/>
              <a:buChar char="•"/>
              <a:defRPr/>
            </a:pPr>
            <a:r>
              <a:rPr lang="en-US" sz="2000" dirty="0" smtClean="0"/>
              <a:t>Notify SAC of absent students </a:t>
            </a:r>
            <a:r>
              <a:rPr lang="en-US" sz="2000" dirty="0"/>
              <a:t>and/or needed transcriptions</a:t>
            </a:r>
            <a:endParaRPr lang="en-US" sz="2000" dirty="0" smtClean="0"/>
          </a:p>
          <a:p>
            <a:pPr marL="0" indent="0" algn="just" eaLnBrk="1" hangingPunct="1">
              <a:spcBef>
                <a:spcPts val="200"/>
              </a:spcBef>
              <a:spcAft>
                <a:spcPts val="200"/>
              </a:spcAft>
              <a:buClr>
                <a:schemeClr val="tx1"/>
              </a:buClr>
              <a:buSzPct val="100000"/>
              <a:buNone/>
              <a:defRPr/>
            </a:pPr>
            <a:endParaRPr lang="en-US" sz="2400" b="1" dirty="0" smtClean="0"/>
          </a:p>
          <a:p>
            <a:pPr marL="0" indent="0" algn="just" eaLnBrk="1" hangingPunct="1">
              <a:spcBef>
                <a:spcPts val="200"/>
              </a:spcBef>
              <a:spcAft>
                <a:spcPts val="200"/>
              </a:spcAft>
              <a:buClr>
                <a:schemeClr val="tx1"/>
              </a:buClr>
              <a:buSzPct val="100000"/>
              <a:buNone/>
              <a:defRPr/>
            </a:pPr>
            <a:r>
              <a:rPr lang="en-US" sz="2400" b="1" dirty="0" smtClean="0"/>
              <a:t>Paper Based Testing – After Testing</a:t>
            </a:r>
          </a:p>
          <a:p>
            <a:pPr marL="0" indent="0" eaLnBrk="1" hangingPunct="1">
              <a:spcBef>
                <a:spcPts val="200"/>
              </a:spcBef>
              <a:spcAft>
                <a:spcPts val="200"/>
              </a:spcAft>
              <a:buClr>
                <a:schemeClr val="tx1"/>
              </a:buClr>
              <a:buSzPct val="100000"/>
              <a:buNone/>
              <a:defRPr/>
            </a:pPr>
            <a:r>
              <a:rPr lang="en-US" sz="2400" dirty="0"/>
              <a:t>The day of testing:</a:t>
            </a:r>
          </a:p>
          <a:p>
            <a:pPr marL="914400" lvl="1" indent="-514350" eaLnBrk="1" hangingPunct="1">
              <a:spcBef>
                <a:spcPts val="200"/>
              </a:spcBef>
              <a:spcAft>
                <a:spcPts val="200"/>
              </a:spcAft>
              <a:buClr>
                <a:schemeClr val="tx1"/>
              </a:buClr>
              <a:buSzPct val="125000"/>
              <a:buFont typeface="Arial" panose="020B0604020202020204" pitchFamily="34" charset="0"/>
              <a:buChar char="•"/>
              <a:defRPr/>
            </a:pPr>
            <a:r>
              <a:rPr lang="en-US" sz="2000" dirty="0"/>
              <a:t>Collect </a:t>
            </a:r>
            <a:r>
              <a:rPr lang="en-US" sz="2000" dirty="0" smtClean="0"/>
              <a:t>materials (</a:t>
            </a:r>
            <a:r>
              <a:rPr lang="en-US" sz="2000" dirty="0"/>
              <a:t>t</a:t>
            </a:r>
            <a:r>
              <a:rPr lang="en-US" sz="2000" dirty="0" smtClean="0"/>
              <a:t>est </a:t>
            </a:r>
            <a:r>
              <a:rPr lang="en-US" sz="2000" dirty="0"/>
              <a:t>b</a:t>
            </a:r>
            <a:r>
              <a:rPr lang="en-US" sz="2000" dirty="0" smtClean="0"/>
              <a:t>ooklets, answer documents, scratch paper, etc.)</a:t>
            </a:r>
            <a:endParaRPr lang="en-US" sz="2000" dirty="0"/>
          </a:p>
          <a:p>
            <a:pPr marL="914400" lvl="1" indent="-514350" eaLnBrk="1" hangingPunct="1">
              <a:spcBef>
                <a:spcPts val="200"/>
              </a:spcBef>
              <a:spcAft>
                <a:spcPts val="200"/>
              </a:spcAft>
              <a:buClr>
                <a:schemeClr val="tx1"/>
              </a:buClr>
              <a:buSzPct val="125000"/>
              <a:buFont typeface="Arial" panose="020B0604020202020204" pitchFamily="34" charset="0"/>
              <a:buChar char="•"/>
              <a:defRPr/>
            </a:pPr>
            <a:r>
              <a:rPr lang="en-US" sz="2000" dirty="0" smtClean="0"/>
              <a:t>Ensure names are on test materials</a:t>
            </a:r>
          </a:p>
          <a:p>
            <a:pPr marL="914400" lvl="1" indent="-514350" eaLnBrk="1" hangingPunct="1">
              <a:spcBef>
                <a:spcPts val="200"/>
              </a:spcBef>
              <a:spcAft>
                <a:spcPts val="200"/>
              </a:spcAft>
              <a:buClr>
                <a:schemeClr val="tx1"/>
              </a:buClr>
              <a:buSzPct val="125000"/>
              <a:buFont typeface="Arial" panose="020B0604020202020204" pitchFamily="34" charset="0"/>
              <a:buChar char="•"/>
              <a:defRPr/>
            </a:pPr>
            <a:r>
              <a:rPr lang="en-US" sz="2000" dirty="0"/>
              <a:t>Return materials to </a:t>
            </a:r>
            <a:r>
              <a:rPr lang="en-US" sz="2000" dirty="0" smtClean="0"/>
              <a:t>SAC </a:t>
            </a:r>
            <a:r>
              <a:rPr lang="en-US" sz="2000" dirty="0"/>
              <a:t>using </a:t>
            </a:r>
            <a:r>
              <a:rPr lang="en-US" sz="2000" dirty="0" smtClean="0"/>
              <a:t>chain of custody form</a:t>
            </a:r>
            <a:endParaRPr lang="en-US" sz="2000" dirty="0"/>
          </a:p>
          <a:p>
            <a:pPr marL="914400" lvl="1" indent="-514350">
              <a:spcBef>
                <a:spcPts val="200"/>
              </a:spcBef>
              <a:spcAft>
                <a:spcPts val="200"/>
              </a:spcAft>
              <a:buClr>
                <a:srgbClr val="8F23B3"/>
              </a:buClr>
              <a:buSzPct val="125000"/>
              <a:buFont typeface="Arial" panose="020B0604020202020204" pitchFamily="34" charset="0"/>
              <a:buChar char="•"/>
              <a:defRPr/>
            </a:pPr>
            <a:r>
              <a:rPr lang="en-US" sz="2000" dirty="0"/>
              <a:t>Notify SAC of absent </a:t>
            </a:r>
            <a:r>
              <a:rPr lang="en-US" sz="2000" dirty="0" smtClean="0"/>
              <a:t>students and/or </a:t>
            </a:r>
            <a:r>
              <a:rPr lang="en-US" sz="2000" dirty="0"/>
              <a:t>needed transcriptions</a:t>
            </a:r>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172</a:t>
            </a:fld>
            <a:endParaRPr lang="en-US" dirty="0"/>
          </a:p>
        </p:txBody>
      </p:sp>
    </p:spTree>
    <p:custDataLst>
      <p:tags r:id="rId1"/>
    </p:custDataLst>
    <p:extLst>
      <p:ext uri="{BB962C8B-B14F-4D97-AF65-F5344CB8AC3E}">
        <p14:creationId xmlns:p14="http://schemas.microsoft.com/office/powerpoint/2010/main" val="4229214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Autofit/>
          </a:bodyPr>
          <a:lstStyle/>
          <a:p>
            <a:pPr algn="ctr"/>
            <a:r>
              <a:rPr lang="en-US" altLang="en-US" sz="4000" dirty="0">
                <a:solidFill>
                  <a:schemeClr val="bg1"/>
                </a:solidFill>
              </a:rPr>
              <a:t>Final </a:t>
            </a:r>
            <a:r>
              <a:rPr lang="en-US" altLang="en-US" sz="4000" dirty="0" smtClean="0">
                <a:solidFill>
                  <a:schemeClr val="bg1"/>
                </a:solidFill>
              </a:rPr>
              <a:t>Day: </a:t>
            </a:r>
            <a:r>
              <a:rPr lang="en-US" altLang="en-US" sz="4000" dirty="0">
                <a:solidFill>
                  <a:schemeClr val="bg1"/>
                </a:solidFill>
              </a:rPr>
              <a:t>Tasks </a:t>
            </a:r>
            <a:r>
              <a:rPr lang="en-US" altLang="en-US" sz="4000" dirty="0" smtClean="0">
                <a:solidFill>
                  <a:schemeClr val="bg1"/>
                </a:solidFill>
              </a:rPr>
              <a:t>to Complete After Testing</a:t>
            </a:r>
            <a:endParaRPr lang="en-US" sz="4000" dirty="0">
              <a:solidFill>
                <a:schemeClr val="bg1"/>
              </a:solidFill>
            </a:endParaRPr>
          </a:p>
        </p:txBody>
      </p:sp>
      <p:sp>
        <p:nvSpPr>
          <p:cNvPr id="30723" name="Rectangle 3"/>
          <p:cNvSpPr>
            <a:spLocks noGrp="1" noChangeArrowheads="1"/>
          </p:cNvSpPr>
          <p:nvPr>
            <p:ph idx="1"/>
          </p:nvPr>
        </p:nvSpPr>
        <p:spPr>
          <a:xfrm>
            <a:off x="457200" y="1600200"/>
            <a:ext cx="8458200" cy="5257800"/>
          </a:xfrm>
          <a:prstGeom prst="rect">
            <a:avLst/>
          </a:prstGeom>
        </p:spPr>
        <p:txBody>
          <a:bodyPr>
            <a:normAutofit fontScale="85000" lnSpcReduction="20000"/>
          </a:bodyPr>
          <a:lstStyle/>
          <a:p>
            <a:pPr marL="0" indent="0">
              <a:buClr>
                <a:schemeClr val="tx1"/>
              </a:buClr>
              <a:buNone/>
            </a:pPr>
            <a:r>
              <a:rPr lang="en-US" sz="2400" b="1" dirty="0"/>
              <a:t>Computer Based Testing </a:t>
            </a:r>
            <a:r>
              <a:rPr lang="en-US" sz="2400" b="1" dirty="0" smtClean="0"/>
              <a:t>– After </a:t>
            </a:r>
            <a:r>
              <a:rPr lang="en-US" sz="2400" b="1" dirty="0"/>
              <a:t>Testing</a:t>
            </a:r>
            <a:endParaRPr lang="en-US" sz="800" b="1" dirty="0"/>
          </a:p>
          <a:p>
            <a:pPr marL="0" indent="0">
              <a:spcBef>
                <a:spcPts val="200"/>
              </a:spcBef>
              <a:spcAft>
                <a:spcPts val="200"/>
              </a:spcAft>
              <a:buClr>
                <a:schemeClr val="tx1"/>
              </a:buClr>
              <a:buSzPct val="100000"/>
              <a:buNone/>
              <a:defRPr/>
            </a:pPr>
            <a:r>
              <a:rPr lang="en-US" sz="2100" dirty="0"/>
              <a:t>The final day of testing:</a:t>
            </a:r>
          </a:p>
          <a:p>
            <a:pPr marL="914400" lvl="1" indent="-514350">
              <a:spcBef>
                <a:spcPts val="200"/>
              </a:spcBef>
              <a:spcAft>
                <a:spcPts val="200"/>
              </a:spcAft>
              <a:buClr>
                <a:schemeClr val="tx1"/>
              </a:buClr>
              <a:buSzPct val="125000"/>
              <a:buFont typeface="Arial" panose="020B0604020202020204" pitchFamily="34" charset="0"/>
              <a:buChar char="•"/>
              <a:defRPr/>
            </a:pPr>
            <a:r>
              <a:rPr lang="en-US" sz="2100" dirty="0"/>
              <a:t>Collect materials (Student Testing Tickets, scratch paper, etc</a:t>
            </a:r>
            <a:r>
              <a:rPr lang="en-US" sz="2100" dirty="0" smtClean="0"/>
              <a:t>.)</a:t>
            </a:r>
            <a:endParaRPr lang="en-US" sz="2100" dirty="0"/>
          </a:p>
          <a:p>
            <a:pPr marL="914400" lvl="1" indent="-514350">
              <a:spcBef>
                <a:spcPts val="200"/>
              </a:spcBef>
              <a:spcAft>
                <a:spcPts val="200"/>
              </a:spcAft>
              <a:buClr>
                <a:schemeClr val="tx1"/>
              </a:buClr>
              <a:buSzPct val="125000"/>
              <a:buFont typeface="Arial" panose="020B0604020202020204" pitchFamily="34" charset="0"/>
              <a:buChar char="•"/>
              <a:defRPr/>
            </a:pPr>
            <a:r>
              <a:rPr lang="en-US" sz="2100" dirty="0"/>
              <a:t>Ensure student test units have been </a:t>
            </a:r>
            <a:r>
              <a:rPr lang="en-US" sz="2100" dirty="0" smtClean="0"/>
              <a:t>submitted/completed</a:t>
            </a:r>
            <a:endParaRPr lang="en-US" sz="2100" dirty="0"/>
          </a:p>
          <a:p>
            <a:pPr marL="914400" lvl="1" indent="-514350">
              <a:spcBef>
                <a:spcPts val="200"/>
              </a:spcBef>
              <a:spcAft>
                <a:spcPts val="200"/>
              </a:spcAft>
              <a:buClr>
                <a:schemeClr val="tx1"/>
              </a:buClr>
              <a:buSzPct val="125000"/>
              <a:buFont typeface="Arial" panose="020B0604020202020204" pitchFamily="34" charset="0"/>
              <a:buChar char="•"/>
              <a:defRPr/>
            </a:pPr>
            <a:r>
              <a:rPr lang="en-US" sz="2100" dirty="0"/>
              <a:t>Ensure test sessions have been </a:t>
            </a:r>
            <a:r>
              <a:rPr lang="en-US" sz="2100" dirty="0" smtClean="0"/>
              <a:t>stopped</a:t>
            </a:r>
            <a:endParaRPr lang="en-US" sz="2100" dirty="0"/>
          </a:p>
          <a:p>
            <a:pPr marL="914400" lvl="1" indent="-514350">
              <a:spcBef>
                <a:spcPts val="200"/>
              </a:spcBef>
              <a:spcAft>
                <a:spcPts val="200"/>
              </a:spcAft>
              <a:buClr>
                <a:schemeClr val="tx1"/>
              </a:buClr>
              <a:buSzPct val="125000"/>
              <a:buFont typeface="Arial" panose="020B0604020202020204" pitchFamily="34" charset="0"/>
              <a:buChar char="•"/>
              <a:defRPr/>
            </a:pPr>
            <a:r>
              <a:rPr lang="en-US" sz="2100" dirty="0"/>
              <a:t>Purge the cached test </a:t>
            </a:r>
            <a:r>
              <a:rPr lang="en-US" sz="2100" dirty="0" smtClean="0"/>
              <a:t>content</a:t>
            </a:r>
            <a:endParaRPr lang="en-US" sz="2100" dirty="0"/>
          </a:p>
          <a:p>
            <a:pPr marL="914400" lvl="1" indent="-514350">
              <a:spcBef>
                <a:spcPts val="200"/>
              </a:spcBef>
              <a:spcAft>
                <a:spcPts val="200"/>
              </a:spcAft>
              <a:buClr>
                <a:schemeClr val="tx1"/>
              </a:buClr>
              <a:buSzPct val="125000"/>
              <a:buFont typeface="Arial" panose="020B0604020202020204" pitchFamily="34" charset="0"/>
              <a:buChar char="•"/>
              <a:defRPr/>
            </a:pPr>
            <a:r>
              <a:rPr lang="en-US" sz="2100" dirty="0">
                <a:solidFill>
                  <a:srgbClr val="6C1B89"/>
                </a:solidFill>
              </a:rPr>
              <a:t>Securely destroy materials listed in </a:t>
            </a:r>
            <a:r>
              <a:rPr lang="en-US" sz="2100" i="1" dirty="0" smtClean="0">
                <a:solidFill>
                  <a:srgbClr val="6C1B89"/>
                </a:solidFill>
              </a:rPr>
              <a:t>PARCC TCM</a:t>
            </a:r>
            <a:r>
              <a:rPr lang="en-US" sz="2100" i="1" dirty="0">
                <a:solidFill>
                  <a:srgbClr val="6C1B89"/>
                </a:solidFill>
              </a:rPr>
              <a:t> </a:t>
            </a:r>
            <a:r>
              <a:rPr lang="en-US" sz="2100" dirty="0" smtClean="0">
                <a:solidFill>
                  <a:srgbClr val="6C1B89"/>
                </a:solidFill>
              </a:rPr>
              <a:t>(School </a:t>
            </a:r>
            <a:r>
              <a:rPr lang="en-US" sz="2100" dirty="0">
                <a:solidFill>
                  <a:srgbClr val="6C1B89"/>
                </a:solidFill>
              </a:rPr>
              <a:t>or </a:t>
            </a:r>
            <a:r>
              <a:rPr lang="en-US" sz="2100" dirty="0" smtClean="0">
                <a:solidFill>
                  <a:srgbClr val="6C1B89"/>
                </a:solidFill>
              </a:rPr>
              <a:t>District)</a:t>
            </a:r>
            <a:endParaRPr lang="en-US" sz="2100" dirty="0">
              <a:solidFill>
                <a:srgbClr val="6C1B89"/>
              </a:solidFill>
            </a:endParaRPr>
          </a:p>
          <a:p>
            <a:pPr marL="914400" lvl="1" indent="-514350">
              <a:spcBef>
                <a:spcPts val="200"/>
              </a:spcBef>
              <a:spcAft>
                <a:spcPts val="200"/>
              </a:spcAft>
              <a:buClr>
                <a:schemeClr val="tx1"/>
              </a:buClr>
              <a:buSzPct val="125000"/>
              <a:buFont typeface="Arial" panose="020B0604020202020204" pitchFamily="34" charset="0"/>
              <a:buChar char="•"/>
              <a:defRPr/>
            </a:pPr>
            <a:r>
              <a:rPr lang="en-US" sz="2100" dirty="0">
                <a:solidFill>
                  <a:schemeClr val="accent3">
                    <a:lumMod val="75000"/>
                  </a:schemeClr>
                </a:solidFill>
              </a:rPr>
              <a:t>Return </a:t>
            </a:r>
            <a:r>
              <a:rPr lang="en-US" sz="2100" u="sng" dirty="0" smtClean="0">
                <a:solidFill>
                  <a:schemeClr val="accent3">
                    <a:lumMod val="75000"/>
                  </a:schemeClr>
                </a:solidFill>
              </a:rPr>
              <a:t>used</a:t>
            </a:r>
            <a:r>
              <a:rPr lang="en-US" sz="2100" dirty="0" smtClean="0">
                <a:solidFill>
                  <a:schemeClr val="accent3">
                    <a:lumMod val="75000"/>
                  </a:schemeClr>
                </a:solidFill>
              </a:rPr>
              <a:t> scratch </a:t>
            </a:r>
            <a:r>
              <a:rPr lang="en-US" sz="2100" dirty="0">
                <a:solidFill>
                  <a:schemeClr val="accent3">
                    <a:lumMod val="75000"/>
                  </a:schemeClr>
                </a:solidFill>
              </a:rPr>
              <a:t>paper in provided </a:t>
            </a:r>
            <a:r>
              <a:rPr lang="en-US" sz="2100" dirty="0" smtClean="0">
                <a:solidFill>
                  <a:schemeClr val="accent3">
                    <a:lumMod val="75000"/>
                  </a:schemeClr>
                </a:solidFill>
              </a:rPr>
              <a:t>envelopes</a:t>
            </a:r>
          </a:p>
          <a:p>
            <a:pPr marL="914400" lvl="1" indent="-514350">
              <a:spcBef>
                <a:spcPts val="200"/>
              </a:spcBef>
              <a:spcAft>
                <a:spcPts val="200"/>
              </a:spcAft>
              <a:buClr>
                <a:schemeClr val="tx1"/>
              </a:buClr>
              <a:buSzPct val="125000"/>
              <a:buFont typeface="Arial" panose="020B0604020202020204" pitchFamily="34" charset="0"/>
              <a:buChar char="•"/>
              <a:defRPr/>
            </a:pPr>
            <a:endParaRPr lang="en-US" sz="1900" dirty="0">
              <a:solidFill>
                <a:schemeClr val="accent3">
                  <a:lumMod val="75000"/>
                </a:schemeClr>
              </a:solidFill>
            </a:endParaRPr>
          </a:p>
          <a:p>
            <a:pPr marL="0" indent="0" algn="just">
              <a:spcBef>
                <a:spcPts val="200"/>
              </a:spcBef>
              <a:spcAft>
                <a:spcPts val="200"/>
              </a:spcAft>
              <a:buClr>
                <a:schemeClr val="tx1"/>
              </a:buClr>
              <a:buSzPct val="100000"/>
              <a:buNone/>
              <a:defRPr/>
            </a:pPr>
            <a:r>
              <a:rPr lang="en-US" sz="2400" b="1" dirty="0"/>
              <a:t>Paper Based Testing </a:t>
            </a:r>
            <a:r>
              <a:rPr lang="en-US" sz="2400" b="1" dirty="0" smtClean="0"/>
              <a:t>– After </a:t>
            </a:r>
            <a:r>
              <a:rPr lang="en-US" sz="2400" b="1" dirty="0"/>
              <a:t>Testing</a:t>
            </a:r>
          </a:p>
          <a:p>
            <a:pPr marL="0" indent="0" algn="just">
              <a:spcBef>
                <a:spcPts val="200"/>
              </a:spcBef>
              <a:spcAft>
                <a:spcPts val="200"/>
              </a:spcAft>
              <a:buClr>
                <a:schemeClr val="tx1"/>
              </a:buClr>
              <a:buSzPct val="100000"/>
              <a:buNone/>
              <a:defRPr/>
            </a:pPr>
            <a:r>
              <a:rPr lang="en-US" sz="2100" dirty="0"/>
              <a:t>The day of testing:</a:t>
            </a:r>
          </a:p>
          <a:p>
            <a:pPr marL="914400" lvl="1" indent="-514350">
              <a:spcBef>
                <a:spcPts val="200"/>
              </a:spcBef>
              <a:spcAft>
                <a:spcPts val="200"/>
              </a:spcAft>
              <a:buClr>
                <a:schemeClr val="tx1"/>
              </a:buClr>
              <a:buSzPct val="125000"/>
              <a:buFont typeface="Arial" panose="020B0604020202020204" pitchFamily="34" charset="0"/>
              <a:buChar char="•"/>
              <a:defRPr/>
            </a:pPr>
            <a:r>
              <a:rPr lang="en-US" sz="2100" dirty="0"/>
              <a:t>Collect materials (test booklets, scratch paper, etc</a:t>
            </a:r>
            <a:r>
              <a:rPr lang="en-US" sz="2100" dirty="0" smtClean="0"/>
              <a:t>.)</a:t>
            </a:r>
            <a:endParaRPr lang="en-US" sz="2100" dirty="0"/>
          </a:p>
          <a:p>
            <a:pPr marL="914400" lvl="1" indent="-514350">
              <a:spcBef>
                <a:spcPts val="200"/>
              </a:spcBef>
              <a:spcAft>
                <a:spcPts val="200"/>
              </a:spcAft>
              <a:buClr>
                <a:schemeClr val="tx1"/>
              </a:buClr>
              <a:buSzPct val="125000"/>
              <a:buFont typeface="Arial" panose="020B0604020202020204" pitchFamily="34" charset="0"/>
              <a:buChar char="•"/>
              <a:defRPr/>
            </a:pPr>
            <a:r>
              <a:rPr lang="en-US" sz="2100" dirty="0"/>
              <a:t>Ensure labels are affixed or data grids are </a:t>
            </a:r>
            <a:r>
              <a:rPr lang="en-US" sz="2100" dirty="0" smtClean="0"/>
              <a:t>completed</a:t>
            </a:r>
            <a:endParaRPr lang="en-US" sz="2100" dirty="0"/>
          </a:p>
          <a:p>
            <a:pPr marL="914400" lvl="1" indent="-514350">
              <a:spcBef>
                <a:spcPts val="200"/>
              </a:spcBef>
              <a:spcAft>
                <a:spcPts val="200"/>
              </a:spcAft>
              <a:buClr>
                <a:schemeClr val="tx1"/>
              </a:buClr>
              <a:buSzPct val="125000"/>
              <a:buFont typeface="Arial" panose="020B0604020202020204" pitchFamily="34" charset="0"/>
              <a:buChar char="•"/>
              <a:defRPr/>
            </a:pPr>
            <a:r>
              <a:rPr lang="en-US" sz="2100" b="1" dirty="0"/>
              <a:t>Return </a:t>
            </a:r>
            <a:r>
              <a:rPr lang="en-US" sz="2100" b="1" dirty="0" smtClean="0"/>
              <a:t>scorable PBT </a:t>
            </a:r>
            <a:r>
              <a:rPr lang="en-US" sz="2100" b="1" dirty="0"/>
              <a:t>materials to Pearson as soon as </a:t>
            </a:r>
            <a:r>
              <a:rPr lang="en-US" sz="2100" b="1" dirty="0" smtClean="0"/>
              <a:t>possible (by 5/3*)</a:t>
            </a:r>
            <a:endParaRPr lang="en-US" sz="2100" b="1" dirty="0"/>
          </a:p>
          <a:p>
            <a:pPr marL="914400" lvl="1" indent="-514350">
              <a:spcBef>
                <a:spcPts val="200"/>
              </a:spcBef>
              <a:spcAft>
                <a:spcPts val="200"/>
              </a:spcAft>
              <a:buClr>
                <a:schemeClr val="tx1"/>
              </a:buClr>
              <a:buSzPct val="125000"/>
              <a:buFont typeface="Arial" panose="020B0604020202020204" pitchFamily="34" charset="0"/>
              <a:buChar char="•"/>
              <a:defRPr/>
            </a:pPr>
            <a:r>
              <a:rPr lang="en-US" sz="2100" dirty="0">
                <a:solidFill>
                  <a:srgbClr val="6C1B89"/>
                </a:solidFill>
              </a:rPr>
              <a:t>Securely destroy materials listed in </a:t>
            </a:r>
            <a:r>
              <a:rPr lang="en-US" sz="2100" i="1" dirty="0" smtClean="0">
                <a:solidFill>
                  <a:srgbClr val="6C1B89"/>
                </a:solidFill>
              </a:rPr>
              <a:t>PARCC TCM</a:t>
            </a:r>
            <a:endParaRPr lang="en-US" sz="2100" i="1" dirty="0">
              <a:solidFill>
                <a:srgbClr val="6C1B89"/>
              </a:solidFill>
            </a:endParaRPr>
          </a:p>
          <a:p>
            <a:pPr marL="914400" lvl="1" indent="-514350">
              <a:spcBef>
                <a:spcPts val="200"/>
              </a:spcBef>
              <a:spcAft>
                <a:spcPts val="200"/>
              </a:spcAft>
              <a:buClr>
                <a:schemeClr val="tx1"/>
              </a:buClr>
              <a:buSzPct val="125000"/>
              <a:buFont typeface="Arial" panose="020B0604020202020204" pitchFamily="34" charset="0"/>
              <a:buChar char="•"/>
              <a:defRPr/>
            </a:pPr>
            <a:r>
              <a:rPr lang="en-US" sz="2100" dirty="0">
                <a:solidFill>
                  <a:schemeClr val="accent3">
                    <a:lumMod val="75000"/>
                  </a:schemeClr>
                </a:solidFill>
              </a:rPr>
              <a:t>Return </a:t>
            </a:r>
            <a:r>
              <a:rPr lang="en-US" sz="2100" u="sng" dirty="0">
                <a:solidFill>
                  <a:schemeClr val="accent3">
                    <a:lumMod val="75000"/>
                  </a:schemeClr>
                </a:solidFill>
              </a:rPr>
              <a:t>used</a:t>
            </a:r>
            <a:r>
              <a:rPr lang="en-US" sz="2100" dirty="0">
                <a:solidFill>
                  <a:schemeClr val="accent3">
                    <a:lumMod val="75000"/>
                  </a:schemeClr>
                </a:solidFill>
              </a:rPr>
              <a:t> scratch paper in provided </a:t>
            </a:r>
            <a:r>
              <a:rPr lang="en-US" sz="2100" dirty="0" smtClean="0">
                <a:solidFill>
                  <a:schemeClr val="accent3">
                    <a:lumMod val="75000"/>
                  </a:schemeClr>
                </a:solidFill>
              </a:rPr>
              <a:t>envelopes</a:t>
            </a:r>
            <a:endParaRPr lang="en-US" sz="2100" dirty="0">
              <a:solidFill>
                <a:schemeClr val="accent3">
                  <a:lumMod val="75000"/>
                </a:schemeClr>
              </a:solidFill>
            </a:endParaRPr>
          </a:p>
          <a:p>
            <a:pPr marL="0" indent="0">
              <a:spcBef>
                <a:spcPts val="200"/>
              </a:spcBef>
              <a:spcAft>
                <a:spcPts val="200"/>
              </a:spcAft>
              <a:buClr>
                <a:schemeClr val="tx1"/>
              </a:buClr>
              <a:buSzPct val="125000"/>
              <a:buNone/>
              <a:defRPr/>
            </a:pPr>
            <a:endParaRPr lang="en-US" sz="2300" dirty="0">
              <a:solidFill>
                <a:schemeClr val="accent3">
                  <a:lumMod val="75000"/>
                </a:schemeClr>
              </a:solidFill>
            </a:endParaRPr>
          </a:p>
          <a:p>
            <a:pPr marL="0" indent="0">
              <a:spcBef>
                <a:spcPts val="200"/>
              </a:spcBef>
              <a:spcAft>
                <a:spcPts val="200"/>
              </a:spcAft>
              <a:buClr>
                <a:schemeClr val="tx1"/>
              </a:buClr>
              <a:buSzPct val="125000"/>
              <a:buNone/>
              <a:defRPr/>
            </a:pPr>
            <a:r>
              <a:rPr lang="en-US" sz="2400" dirty="0" smtClean="0"/>
              <a:t>*</a:t>
            </a:r>
            <a:r>
              <a:rPr lang="en-US" sz="2400" dirty="0"/>
              <a:t>If scorable materials are </a:t>
            </a:r>
            <a:r>
              <a:rPr lang="en-US" sz="2400" b="1" dirty="0"/>
              <a:t>not</a:t>
            </a:r>
            <a:r>
              <a:rPr lang="en-US" sz="2400" dirty="0"/>
              <a:t> picked up by May 3, 2017 </a:t>
            </a:r>
            <a:r>
              <a:rPr lang="en-US" sz="2400" i="1" dirty="0"/>
              <a:t>there is no guarantee </a:t>
            </a:r>
            <a:r>
              <a:rPr lang="en-US" sz="2400" dirty="0"/>
              <a:t>that records for these PBT students </a:t>
            </a:r>
            <a:r>
              <a:rPr lang="en-US" sz="2400" b="1" dirty="0"/>
              <a:t>will be included in SBD or scored</a:t>
            </a:r>
            <a:r>
              <a:rPr lang="en-US" sz="2400" dirty="0" smtClean="0"/>
              <a:t>.</a:t>
            </a:r>
            <a:endParaRPr lang="en-US" sz="2400" dirty="0"/>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173</a:t>
            </a:fld>
            <a:endParaRPr lang="en-US" dirty="0"/>
          </a:p>
        </p:txBody>
      </p:sp>
    </p:spTree>
    <p:custDataLst>
      <p:tags r:id="rId1"/>
    </p:custDataLst>
    <p:extLst>
      <p:ext uri="{BB962C8B-B14F-4D97-AF65-F5344CB8AC3E}">
        <p14:creationId xmlns:p14="http://schemas.microsoft.com/office/powerpoint/2010/main" val="2934614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dirty="0"/>
              <a:t>Verification of Removal of Saved </a:t>
            </a:r>
            <a:r>
              <a:rPr lang="en-US" dirty="0" smtClean="0"/>
              <a:t>Data</a:t>
            </a:r>
            <a:endParaRPr lang="en-US" dirty="0"/>
          </a:p>
        </p:txBody>
      </p:sp>
      <p:sp>
        <p:nvSpPr>
          <p:cNvPr id="5" name="Content Placeholder 4"/>
          <p:cNvSpPr>
            <a:spLocks noGrp="1"/>
          </p:cNvSpPr>
          <p:nvPr>
            <p:ph idx="1"/>
          </p:nvPr>
        </p:nvSpPr>
        <p:spPr>
          <a:xfrm>
            <a:off x="152400" y="1600200"/>
            <a:ext cx="8534400" cy="5105400"/>
          </a:xfrm>
        </p:spPr>
        <p:txBody>
          <a:bodyPr>
            <a:normAutofit/>
          </a:bodyPr>
          <a:lstStyle/>
          <a:p>
            <a:r>
              <a:rPr lang="en-US" sz="2400" dirty="0"/>
              <a:t>Administration </a:t>
            </a:r>
            <a:r>
              <a:rPr lang="en-US" sz="2400" dirty="0" smtClean="0"/>
              <a:t>may </a:t>
            </a:r>
            <a:r>
              <a:rPr lang="en-US" sz="2400" dirty="0"/>
              <a:t>require </a:t>
            </a:r>
            <a:r>
              <a:rPr lang="en-US" sz="2400" dirty="0" smtClean="0"/>
              <a:t>CMAS student </a:t>
            </a:r>
            <a:r>
              <a:rPr lang="en-US" sz="2400" dirty="0"/>
              <a:t>responses or </a:t>
            </a:r>
            <a:r>
              <a:rPr lang="en-US" sz="2400" dirty="0" smtClean="0"/>
              <a:t>CoAlt task manipulatives to </a:t>
            </a:r>
            <a:r>
              <a:rPr lang="en-US" sz="2400" dirty="0"/>
              <a:t>be temporarily stored on local </a:t>
            </a:r>
            <a:r>
              <a:rPr lang="en-US" sz="2400" dirty="0" smtClean="0"/>
              <a:t>devices </a:t>
            </a:r>
          </a:p>
          <a:p>
            <a:pPr lvl="1"/>
            <a:r>
              <a:rPr lang="en-US" sz="2200" dirty="0" smtClean="0"/>
              <a:t>These materials are </a:t>
            </a:r>
            <a:r>
              <a:rPr lang="en-US" sz="2200" dirty="0"/>
              <a:t>secure and must be treated as </a:t>
            </a:r>
            <a:r>
              <a:rPr lang="en-US" sz="2200" dirty="0" smtClean="0"/>
              <a:t>such</a:t>
            </a:r>
            <a:endParaRPr lang="en-US" sz="2200" dirty="0"/>
          </a:p>
          <a:p>
            <a:pPr lvl="1"/>
            <a:r>
              <a:rPr lang="en-US" sz="2200" dirty="0"/>
              <a:t>Student responses saved on secondary </a:t>
            </a:r>
            <a:r>
              <a:rPr lang="en-US" sz="2200" dirty="0" smtClean="0"/>
              <a:t>devices need </a:t>
            </a:r>
            <a:r>
              <a:rPr lang="en-US" sz="2200" dirty="0"/>
              <a:t>to be transcribed into online or paper test </a:t>
            </a:r>
            <a:r>
              <a:rPr lang="en-US" sz="2200" dirty="0" smtClean="0"/>
              <a:t>forms </a:t>
            </a:r>
            <a:r>
              <a:rPr lang="en-US" sz="2200" dirty="0"/>
              <a:t>in order to be </a:t>
            </a:r>
            <a:r>
              <a:rPr lang="en-US" sz="2200" dirty="0" smtClean="0"/>
              <a:t>scored</a:t>
            </a:r>
          </a:p>
          <a:p>
            <a:pPr lvl="1"/>
            <a:r>
              <a:rPr lang="en-US" sz="2200" dirty="0" smtClean="0"/>
              <a:t>All </a:t>
            </a:r>
            <a:r>
              <a:rPr lang="en-US" sz="2200" dirty="0"/>
              <a:t>student responses must be removed from the secondary device or flash drive immediately following transcription or printing </a:t>
            </a:r>
            <a:r>
              <a:rPr lang="en-US" sz="2200" dirty="0" smtClean="0"/>
              <a:t>for </a:t>
            </a:r>
            <a:r>
              <a:rPr lang="en-US" sz="2200" dirty="0"/>
              <a:t>transcription </a:t>
            </a:r>
            <a:r>
              <a:rPr lang="en-US" sz="2200" dirty="0" smtClean="0"/>
              <a:t>purposes</a:t>
            </a:r>
            <a:endParaRPr lang="en-US" sz="2200" dirty="0"/>
          </a:p>
          <a:p>
            <a:r>
              <a:rPr lang="en-US" sz="2400" dirty="0"/>
              <a:t>It is the DAC’s responsibility to ensure that all secure content is deleted after </a:t>
            </a:r>
            <a:r>
              <a:rPr lang="en-US" sz="2400" dirty="0" smtClean="0"/>
              <a:t>CoAlt testing </a:t>
            </a:r>
            <a:r>
              <a:rPr lang="en-US" sz="2400" dirty="0"/>
              <a:t>or </a:t>
            </a:r>
            <a:r>
              <a:rPr lang="en-US" sz="2400" dirty="0" smtClean="0"/>
              <a:t>CMAS transcription </a:t>
            </a:r>
            <a:r>
              <a:rPr lang="en-US" sz="2400" dirty="0"/>
              <a:t>in a secure </a:t>
            </a:r>
            <a:r>
              <a:rPr lang="en-US" sz="2400" dirty="0" smtClean="0"/>
              <a:t>manner</a:t>
            </a:r>
          </a:p>
          <a:p>
            <a:pPr lvl="1"/>
            <a:r>
              <a:rPr lang="en-US" sz="2200" i="1" dirty="0" smtClean="0"/>
              <a:t>Verification of Removal of Saved Data </a:t>
            </a:r>
            <a:r>
              <a:rPr lang="en-US" sz="2200" dirty="0" smtClean="0"/>
              <a:t>form found in </a:t>
            </a:r>
            <a:r>
              <a:rPr lang="en-US" sz="2200" i="1" dirty="0" smtClean="0"/>
              <a:t>Appendix G</a:t>
            </a:r>
            <a:endParaRPr lang="en-US" sz="2200" dirty="0"/>
          </a:p>
        </p:txBody>
      </p:sp>
      <p:sp>
        <p:nvSpPr>
          <p:cNvPr id="3" name="Slide Number Placeholder 2"/>
          <p:cNvSpPr>
            <a:spLocks noGrp="1"/>
          </p:cNvSpPr>
          <p:nvPr>
            <p:ph type="sldNum" sz="quarter" idx="12"/>
          </p:nvPr>
        </p:nvSpPr>
        <p:spPr/>
        <p:txBody>
          <a:bodyPr/>
          <a:lstStyle/>
          <a:p>
            <a:pPr>
              <a:defRPr/>
            </a:pPr>
            <a:fld id="{F6BCB3FB-C48D-4679-997C-EAE33CF55E02}" type="slidenum">
              <a:rPr lang="en-US" smtClean="0"/>
              <a:pPr>
                <a:defRPr/>
              </a:pPr>
              <a:t>174</a:t>
            </a:fld>
            <a:endParaRPr lang="en-US" dirty="0"/>
          </a:p>
        </p:txBody>
      </p:sp>
    </p:spTree>
    <p:extLst>
      <p:ext uri="{BB962C8B-B14F-4D97-AF65-F5344CB8AC3E}">
        <p14:creationId xmlns:p14="http://schemas.microsoft.com/office/powerpoint/2010/main" val="353538172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altLang="en-US" sz="4000" dirty="0">
                <a:solidFill>
                  <a:schemeClr val="bg1"/>
                </a:solidFill>
              </a:rPr>
              <a:t>Tasks to Complete After Testing</a:t>
            </a:r>
            <a:endParaRPr lang="en-US" sz="4000" dirty="0">
              <a:solidFill>
                <a:schemeClr val="bg1"/>
              </a:solidFill>
            </a:endParaRPr>
          </a:p>
        </p:txBody>
      </p:sp>
      <p:sp>
        <p:nvSpPr>
          <p:cNvPr id="30723" name="Rectangle 3"/>
          <p:cNvSpPr>
            <a:spLocks noGrp="1" noChangeArrowheads="1"/>
          </p:cNvSpPr>
          <p:nvPr>
            <p:ph idx="1"/>
          </p:nvPr>
        </p:nvSpPr>
        <p:spPr>
          <a:xfrm>
            <a:off x="457200" y="1600200"/>
            <a:ext cx="8229600" cy="5105400"/>
          </a:xfrm>
          <a:prstGeom prst="rect">
            <a:avLst/>
          </a:prstGeom>
        </p:spPr>
        <p:txBody>
          <a:bodyPr>
            <a:normAutofit/>
          </a:bodyPr>
          <a:lstStyle/>
          <a:p>
            <a:pPr marL="0" indent="0">
              <a:buNone/>
            </a:pPr>
            <a:r>
              <a:rPr lang="en-US" sz="2400" b="1" dirty="0"/>
              <a:t>After Testing (continued)</a:t>
            </a:r>
          </a:p>
          <a:p>
            <a:pPr marL="0" indent="0">
              <a:spcBef>
                <a:spcPts val="200"/>
              </a:spcBef>
              <a:spcAft>
                <a:spcPts val="200"/>
              </a:spcAft>
              <a:buClr>
                <a:srgbClr val="8F23B3"/>
              </a:buClr>
              <a:buSzPct val="100000"/>
              <a:buNone/>
              <a:defRPr/>
            </a:pPr>
            <a:r>
              <a:rPr lang="en-US" sz="2400" dirty="0"/>
              <a:t>One week after the final unit:</a:t>
            </a:r>
          </a:p>
          <a:p>
            <a:pPr marL="914400" lvl="1" indent="-514350">
              <a:spcBef>
                <a:spcPts val="200"/>
              </a:spcBef>
              <a:spcAft>
                <a:spcPts val="200"/>
              </a:spcAft>
              <a:buSzPct val="125000"/>
              <a:buFont typeface="Arial" panose="020B0604020202020204" pitchFamily="34" charset="0"/>
              <a:buChar char="•"/>
              <a:defRPr/>
            </a:pPr>
            <a:r>
              <a:rPr lang="en-US" sz="2000" dirty="0"/>
              <a:t>Resolve critical warning/alerts in PAnext</a:t>
            </a:r>
          </a:p>
          <a:p>
            <a:pPr marL="1314450" lvl="2" indent="-514350">
              <a:spcBef>
                <a:spcPts val="200"/>
              </a:spcBef>
              <a:spcAft>
                <a:spcPts val="200"/>
              </a:spcAft>
              <a:buSzPct val="125000"/>
              <a:defRPr/>
            </a:pPr>
            <a:r>
              <a:rPr lang="en-US" sz="1800" dirty="0"/>
              <a:t>Do not need to resolve Title III warning</a:t>
            </a:r>
          </a:p>
          <a:p>
            <a:pPr marL="914400" lvl="1" indent="-514350">
              <a:spcBef>
                <a:spcPts val="200"/>
              </a:spcBef>
              <a:spcAft>
                <a:spcPts val="200"/>
              </a:spcAft>
              <a:buSzPct val="125000"/>
              <a:buFont typeface="Arial" panose="020B0604020202020204" pitchFamily="34" charset="0"/>
              <a:buChar char="•"/>
              <a:defRPr/>
            </a:pPr>
            <a:r>
              <a:rPr lang="en-US" sz="2000" dirty="0" smtClean="0"/>
              <a:t>Organize </a:t>
            </a:r>
            <a:r>
              <a:rPr lang="en-US" sz="2000" dirty="0"/>
              <a:t>and return </a:t>
            </a:r>
            <a:r>
              <a:rPr lang="en-US" sz="2000" b="1" dirty="0"/>
              <a:t>nonscorable</a:t>
            </a:r>
            <a:r>
              <a:rPr lang="en-US" sz="2000" dirty="0"/>
              <a:t> test </a:t>
            </a:r>
            <a:r>
              <a:rPr lang="en-US" sz="2000" dirty="0" smtClean="0"/>
              <a:t>materials</a:t>
            </a:r>
            <a:endParaRPr lang="en-US" sz="2000" dirty="0"/>
          </a:p>
          <a:p>
            <a:pPr marL="1314450" lvl="2" indent="-514350">
              <a:spcBef>
                <a:spcPts val="200"/>
              </a:spcBef>
              <a:spcAft>
                <a:spcPts val="200"/>
              </a:spcAft>
              <a:buSzPct val="125000"/>
              <a:buFont typeface="Calibri" panose="020F0502020204030204" pitchFamily="34" charset="0"/>
              <a:buChar char="‒"/>
              <a:defRPr/>
            </a:pPr>
            <a:r>
              <a:rPr lang="en-US" sz="1800" dirty="0"/>
              <a:t>Identify transcribed and damaged test materials as “Do Not </a:t>
            </a:r>
            <a:r>
              <a:rPr lang="en-US" sz="1800" dirty="0" smtClean="0"/>
              <a:t>Score”</a:t>
            </a:r>
            <a:endParaRPr lang="en-US" sz="1800" dirty="0"/>
          </a:p>
          <a:p>
            <a:pPr marL="914400" lvl="1" indent="-514350">
              <a:spcBef>
                <a:spcPts val="200"/>
              </a:spcBef>
              <a:spcAft>
                <a:spcPts val="200"/>
              </a:spcAft>
              <a:buSzPct val="125000"/>
              <a:buFont typeface="Arial" panose="020B0604020202020204" pitchFamily="34" charset="0"/>
              <a:buChar char="•"/>
              <a:defRPr/>
            </a:pPr>
            <a:r>
              <a:rPr lang="en-US" sz="2000" dirty="0"/>
              <a:t>Complete a Post-Test Certification Form for all CMAS and submit through Syncplicity Assessment Forms </a:t>
            </a:r>
            <a:r>
              <a:rPr lang="en-US" sz="2000" dirty="0" smtClean="0"/>
              <a:t>folder</a:t>
            </a:r>
            <a:endParaRPr lang="en-US" sz="2000" dirty="0"/>
          </a:p>
          <a:p>
            <a:pPr marL="914400" lvl="1" indent="-514350">
              <a:spcBef>
                <a:spcPts val="200"/>
              </a:spcBef>
              <a:spcAft>
                <a:spcPts val="200"/>
              </a:spcAft>
              <a:buClr>
                <a:srgbClr val="8F23B3"/>
              </a:buClr>
              <a:buSzPct val="125000"/>
              <a:buFont typeface="Arial" panose="020B0604020202020204" pitchFamily="34" charset="0"/>
              <a:buChar char="•"/>
              <a:defRPr/>
            </a:pPr>
            <a:r>
              <a:rPr lang="en-US" sz="2000" dirty="0" smtClean="0">
                <a:solidFill>
                  <a:srgbClr val="6C1B89"/>
                </a:solidFill>
              </a:rPr>
              <a:t>ELA/math: Destroy/shred </a:t>
            </a:r>
            <a:r>
              <a:rPr lang="en-US" sz="2000" dirty="0">
                <a:solidFill>
                  <a:srgbClr val="6C1B89"/>
                </a:solidFill>
              </a:rPr>
              <a:t>scratch paper and used Mathematics Reference </a:t>
            </a:r>
            <a:r>
              <a:rPr lang="en-US" sz="2000" dirty="0" smtClean="0">
                <a:solidFill>
                  <a:srgbClr val="6C1B89"/>
                </a:solidFill>
              </a:rPr>
              <a:t>Sheets</a:t>
            </a:r>
            <a:endParaRPr lang="en-US" sz="2000" dirty="0"/>
          </a:p>
          <a:p>
            <a:pPr marL="914400" lvl="1" indent="-514350">
              <a:spcBef>
                <a:spcPts val="200"/>
              </a:spcBef>
              <a:spcAft>
                <a:spcPts val="200"/>
              </a:spcAft>
              <a:buClr>
                <a:srgbClr val="8F23B3"/>
              </a:buClr>
              <a:buSzPct val="125000"/>
              <a:buFont typeface="Arial" panose="020B0604020202020204" pitchFamily="34" charset="0"/>
              <a:buChar char="•"/>
              <a:defRPr/>
            </a:pPr>
            <a:r>
              <a:rPr lang="en-US" sz="2000" dirty="0" smtClean="0">
                <a:solidFill>
                  <a:schemeClr val="accent3">
                    <a:lumMod val="75000"/>
                  </a:schemeClr>
                </a:solidFill>
              </a:rPr>
              <a:t>S/SS: </a:t>
            </a:r>
            <a:r>
              <a:rPr lang="en-US" sz="2000" b="1" dirty="0" smtClean="0">
                <a:solidFill>
                  <a:schemeClr val="accent3">
                    <a:lumMod val="75000"/>
                  </a:schemeClr>
                </a:solidFill>
              </a:rPr>
              <a:t>Must </a:t>
            </a:r>
            <a:r>
              <a:rPr lang="en-US" sz="2000" b="1" dirty="0">
                <a:solidFill>
                  <a:schemeClr val="accent3">
                    <a:lumMod val="75000"/>
                  </a:schemeClr>
                </a:solidFill>
              </a:rPr>
              <a:t>return </a:t>
            </a:r>
            <a:r>
              <a:rPr lang="en-US" sz="2000" u="sng" dirty="0">
                <a:solidFill>
                  <a:schemeClr val="accent3">
                    <a:lumMod val="75000"/>
                  </a:schemeClr>
                </a:solidFill>
              </a:rPr>
              <a:t>used</a:t>
            </a:r>
            <a:r>
              <a:rPr lang="en-US" sz="2000" dirty="0">
                <a:solidFill>
                  <a:schemeClr val="accent3">
                    <a:lumMod val="75000"/>
                  </a:schemeClr>
                </a:solidFill>
              </a:rPr>
              <a:t> scratch paper </a:t>
            </a:r>
            <a:r>
              <a:rPr lang="en-US" sz="2000" dirty="0" smtClean="0">
                <a:solidFill>
                  <a:schemeClr val="accent3">
                    <a:lumMod val="75000"/>
                  </a:schemeClr>
                </a:solidFill>
              </a:rPr>
              <a:t>in </a:t>
            </a:r>
            <a:r>
              <a:rPr lang="en-US" sz="2000" dirty="0">
                <a:solidFill>
                  <a:schemeClr val="accent3">
                    <a:lumMod val="75000"/>
                  </a:schemeClr>
                </a:solidFill>
              </a:rPr>
              <a:t>secure return </a:t>
            </a:r>
            <a:r>
              <a:rPr lang="en-US" sz="2000" dirty="0" smtClean="0">
                <a:solidFill>
                  <a:schemeClr val="accent3">
                    <a:lumMod val="75000"/>
                  </a:schemeClr>
                </a:solidFill>
              </a:rPr>
              <a:t>envelopes</a:t>
            </a:r>
            <a:endParaRPr lang="en-US" sz="2000" dirty="0">
              <a:solidFill>
                <a:schemeClr val="accent3">
                  <a:lumMod val="75000"/>
                </a:schemeClr>
              </a:solidFill>
            </a:endParaRPr>
          </a:p>
          <a:p>
            <a:pPr marL="914400" lvl="1" indent="-514350">
              <a:spcBef>
                <a:spcPts val="200"/>
              </a:spcBef>
              <a:spcAft>
                <a:spcPts val="200"/>
              </a:spcAft>
              <a:buSzPct val="125000"/>
              <a:buFont typeface="Arial" panose="020B0604020202020204" pitchFamily="34" charset="0"/>
              <a:buChar char="•"/>
              <a:defRPr/>
            </a:pPr>
            <a:r>
              <a:rPr lang="en-US" sz="2000" dirty="0"/>
              <a:t>Keep records for three </a:t>
            </a:r>
            <a:r>
              <a:rPr lang="en-US" sz="2000" dirty="0" smtClean="0"/>
              <a:t>years</a:t>
            </a:r>
            <a:endParaRPr lang="en-US" sz="2000" dirty="0"/>
          </a:p>
          <a:p>
            <a:pPr marL="914400" lvl="1" indent="-514350">
              <a:spcBef>
                <a:spcPts val="200"/>
              </a:spcBef>
              <a:spcAft>
                <a:spcPts val="200"/>
              </a:spcAft>
              <a:buClr>
                <a:srgbClr val="8F23B3"/>
              </a:buClr>
              <a:buSzPct val="125000"/>
              <a:buFont typeface="Arial" panose="020B0604020202020204" pitchFamily="34" charset="0"/>
              <a:buChar char="•"/>
              <a:defRPr/>
            </a:pPr>
            <a:endParaRPr lang="en-US" sz="2000" dirty="0"/>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175</a:t>
            </a:fld>
            <a:endParaRPr lang="en-US" dirty="0"/>
          </a:p>
        </p:txBody>
      </p:sp>
    </p:spTree>
    <p:custDataLst>
      <p:tags r:id="rId1"/>
    </p:custDataLst>
    <p:extLst>
      <p:ext uri="{BB962C8B-B14F-4D97-AF65-F5344CB8AC3E}">
        <p14:creationId xmlns:p14="http://schemas.microsoft.com/office/powerpoint/2010/main" val="4089830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algn="ctr">
              <a:defRPr/>
            </a:pPr>
            <a:r>
              <a:rPr lang="en-US" sz="4000" dirty="0">
                <a:solidFill>
                  <a:schemeClr val="bg1"/>
                </a:solidFill>
              </a:rPr>
              <a:t>Separate Returns by Program</a:t>
            </a:r>
          </a:p>
        </p:txBody>
      </p:sp>
      <p:sp>
        <p:nvSpPr>
          <p:cNvPr id="24579" name="Rectangle 3"/>
          <p:cNvSpPr>
            <a:spLocks noGrp="1" noChangeArrowheads="1"/>
          </p:cNvSpPr>
          <p:nvPr>
            <p:ph idx="1"/>
          </p:nvPr>
        </p:nvSpPr>
        <p:spPr>
          <a:xfrm>
            <a:off x="304800" y="1600200"/>
            <a:ext cx="8610600" cy="5105400"/>
          </a:xfrm>
          <a:prstGeom prst="rect">
            <a:avLst/>
          </a:prstGeom>
        </p:spPr>
        <p:txBody>
          <a:bodyPr>
            <a:normAutofit/>
          </a:bodyPr>
          <a:lstStyle/>
          <a:p>
            <a:r>
              <a:rPr lang="en-US" dirty="0"/>
              <a:t>Each program </a:t>
            </a:r>
            <a:r>
              <a:rPr lang="en-US" dirty="0" smtClean="0"/>
              <a:t>(ELA/math, </a:t>
            </a:r>
            <a:r>
              <a:rPr lang="en-US" dirty="0"/>
              <a:t>S/SS, CSLA) </a:t>
            </a:r>
            <a:r>
              <a:rPr lang="en-US" dirty="0" smtClean="0"/>
              <a:t>is returned </a:t>
            </a:r>
            <a:r>
              <a:rPr lang="en-US" dirty="0"/>
              <a:t>separately</a:t>
            </a:r>
          </a:p>
          <a:p>
            <a:r>
              <a:rPr lang="en-US" dirty="0"/>
              <a:t>DO NOT mix these </a:t>
            </a:r>
            <a:r>
              <a:rPr lang="en-US" dirty="0" smtClean="0"/>
              <a:t>materials in boxes</a:t>
            </a:r>
            <a:endParaRPr lang="en-US" dirty="0"/>
          </a:p>
          <a:p>
            <a:r>
              <a:rPr lang="en-US" dirty="0" smtClean="0"/>
              <a:t>Different colored labels by program for scorable and non-scorable </a:t>
            </a:r>
            <a:endParaRPr lang="en-US" dirty="0"/>
          </a:p>
        </p:txBody>
      </p:sp>
      <p:sp>
        <p:nvSpPr>
          <p:cNvPr id="2" name="Slide Number Placeholder 1"/>
          <p:cNvSpPr>
            <a:spLocks noGrp="1"/>
          </p:cNvSpPr>
          <p:nvPr>
            <p:ph type="sldNum" sz="quarter" idx="12"/>
          </p:nvPr>
        </p:nvSpPr>
        <p:spPr/>
        <p:txBody>
          <a:bodyPr>
            <a:normAutofit/>
          </a:bodyPr>
          <a:lstStyle/>
          <a:p>
            <a:pPr>
              <a:defRPr/>
            </a:pPr>
            <a:fld id="{F6BCB3FB-C48D-4679-997C-EAE33CF55E02}" type="slidenum">
              <a:rPr lang="en-US" smtClean="0"/>
              <a:pPr>
                <a:defRPr/>
              </a:pPr>
              <a:t>176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6920863"/>
              </p:ext>
            </p:extLst>
          </p:nvPr>
        </p:nvGraphicFramePr>
        <p:xfrm>
          <a:off x="685800" y="4495800"/>
          <a:ext cx="7620000" cy="2057400"/>
        </p:xfrm>
        <a:graphic>
          <a:graphicData uri="http://schemas.openxmlformats.org/drawingml/2006/table">
            <a:tbl>
              <a:tblPr firstRow="1" bandRow="1">
                <a:tableStyleId>{5C22544A-7EE6-4342-B048-85BDC9FD1C3A}</a:tableStyleId>
              </a:tblPr>
              <a:tblGrid>
                <a:gridCol w="3220825"/>
                <a:gridCol w="2278144"/>
                <a:gridCol w="2121031"/>
              </a:tblGrid>
              <a:tr h="514350">
                <a:tc>
                  <a:txBody>
                    <a:bodyPr/>
                    <a:lstStyle/>
                    <a:p>
                      <a:pPr algn="ctr"/>
                      <a:r>
                        <a:rPr lang="en-US" sz="2000" dirty="0" smtClean="0"/>
                        <a:t>Program</a:t>
                      </a:r>
                      <a:endParaRPr lang="en-US" sz="2000" dirty="0"/>
                    </a:p>
                  </a:txBody>
                  <a:tcPr/>
                </a:tc>
                <a:tc>
                  <a:txBody>
                    <a:bodyPr/>
                    <a:lstStyle/>
                    <a:p>
                      <a:pPr algn="ctr"/>
                      <a:r>
                        <a:rPr lang="en-US" sz="2000" dirty="0" smtClean="0"/>
                        <a:t>Scorable</a:t>
                      </a:r>
                      <a:endParaRPr lang="en-US" sz="2000" dirty="0"/>
                    </a:p>
                  </a:txBody>
                  <a:tcPr/>
                </a:tc>
                <a:tc>
                  <a:txBody>
                    <a:bodyPr/>
                    <a:lstStyle/>
                    <a:p>
                      <a:pPr algn="ctr"/>
                      <a:r>
                        <a:rPr lang="en-US" sz="2000" dirty="0" smtClean="0"/>
                        <a:t>Nonscorable</a:t>
                      </a:r>
                      <a:endParaRPr lang="en-US" sz="2000" dirty="0"/>
                    </a:p>
                  </a:txBody>
                  <a:tcPr/>
                </a:tc>
              </a:tr>
              <a:tr h="514350">
                <a:tc>
                  <a:txBody>
                    <a:bodyPr/>
                    <a:lstStyle/>
                    <a:p>
                      <a:r>
                        <a:rPr lang="en-US" sz="2000" dirty="0" smtClean="0"/>
                        <a:t>CMAS: PARCC ELA/Math</a:t>
                      </a:r>
                      <a:endParaRPr lang="en-US" sz="2000" dirty="0"/>
                    </a:p>
                  </a:txBody>
                  <a:tcPr/>
                </a:tc>
                <a:tc>
                  <a:txBody>
                    <a:bodyPr/>
                    <a:lstStyle/>
                    <a:p>
                      <a:pPr algn="ctr"/>
                      <a:r>
                        <a:rPr lang="en-US" sz="2000" dirty="0" smtClean="0"/>
                        <a:t>Red</a:t>
                      </a:r>
                      <a:endParaRPr lang="en-US" sz="2000" dirty="0"/>
                    </a:p>
                  </a:txBody>
                  <a:tcPr/>
                </a:tc>
                <a:tc>
                  <a:txBody>
                    <a:bodyPr/>
                    <a:lstStyle/>
                    <a:p>
                      <a:pPr algn="ctr"/>
                      <a:r>
                        <a:rPr lang="en-US" sz="2000" dirty="0" smtClean="0"/>
                        <a:t>Purple</a:t>
                      </a:r>
                      <a:endParaRPr lang="en-US" sz="2000" dirty="0"/>
                    </a:p>
                  </a:txBody>
                  <a:tcPr/>
                </a:tc>
              </a:tr>
              <a:tr h="514350">
                <a:tc>
                  <a:txBody>
                    <a:bodyPr/>
                    <a:lstStyle/>
                    <a:p>
                      <a:r>
                        <a:rPr lang="en-US" sz="2000" dirty="0" smtClean="0"/>
                        <a:t>CMAS and CoAlt: S/SS</a:t>
                      </a:r>
                      <a:endParaRPr lang="en-US" sz="2000" dirty="0"/>
                    </a:p>
                  </a:txBody>
                  <a:tcPr/>
                </a:tc>
                <a:tc>
                  <a:txBody>
                    <a:bodyPr/>
                    <a:lstStyle/>
                    <a:p>
                      <a:pPr algn="ctr"/>
                      <a:r>
                        <a:rPr lang="en-US" sz="2000" dirty="0" smtClean="0"/>
                        <a:t>Orange</a:t>
                      </a:r>
                      <a:endParaRPr lang="en-US" sz="2000" dirty="0"/>
                    </a:p>
                  </a:txBody>
                  <a:tcPr/>
                </a:tc>
                <a:tc>
                  <a:txBody>
                    <a:bodyPr/>
                    <a:lstStyle/>
                    <a:p>
                      <a:pPr algn="ctr"/>
                      <a:r>
                        <a:rPr lang="en-US" sz="2000" dirty="0" smtClean="0"/>
                        <a:t>Blue</a:t>
                      </a:r>
                      <a:endParaRPr lang="en-US" sz="2000" dirty="0"/>
                    </a:p>
                  </a:txBody>
                  <a:tcPr/>
                </a:tc>
              </a:tr>
              <a:tr h="514350">
                <a:tc>
                  <a:txBody>
                    <a:bodyPr/>
                    <a:lstStyle/>
                    <a:p>
                      <a:r>
                        <a:rPr lang="en-US" sz="2000" dirty="0" smtClean="0"/>
                        <a:t>CSLA</a:t>
                      </a:r>
                      <a:endParaRPr lang="en-US" sz="2000" dirty="0"/>
                    </a:p>
                  </a:txBody>
                  <a:tcPr/>
                </a:tc>
                <a:tc gridSpan="2">
                  <a:txBody>
                    <a:bodyPr/>
                    <a:lstStyle/>
                    <a:p>
                      <a:pPr algn="ctr"/>
                      <a:r>
                        <a:rPr lang="en-US" sz="2000" dirty="0" smtClean="0">
                          <a:solidFill>
                            <a:schemeClr val="tx1"/>
                          </a:solidFill>
                        </a:rPr>
                        <a:t>Yellow</a:t>
                      </a:r>
                      <a:endParaRPr lang="en-US" sz="2000" dirty="0">
                        <a:solidFill>
                          <a:schemeClr val="tx1"/>
                        </a:solidFill>
                      </a:endParaRPr>
                    </a:p>
                  </a:txBody>
                  <a:tcPr/>
                </a:tc>
                <a:tc hMerge="1">
                  <a:txBody>
                    <a:bodyPr/>
                    <a:lstStyle/>
                    <a:p>
                      <a:endParaRPr lang="en-US" sz="2000" dirty="0"/>
                    </a:p>
                  </a:txBody>
                  <a:tcPr/>
                </a:tc>
              </a:tr>
            </a:tbl>
          </a:graphicData>
        </a:graphic>
      </p:graphicFrame>
    </p:spTree>
    <p:custDataLst>
      <p:tags r:id="rId1"/>
    </p:custDataLst>
    <p:extLst>
      <p:ext uri="{BB962C8B-B14F-4D97-AF65-F5344CB8AC3E}">
        <p14:creationId xmlns:p14="http://schemas.microsoft.com/office/powerpoint/2010/main" val="3681926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4000" dirty="0" smtClean="0">
                <a:solidFill>
                  <a:schemeClr val="bg1"/>
                </a:solidFill>
              </a:rPr>
              <a:t>Student ID Labels</a:t>
            </a:r>
            <a:endParaRPr lang="en-US" sz="4000" dirty="0">
              <a:solidFill>
                <a:schemeClr val="bg1"/>
              </a:solidFill>
            </a:endParaRPr>
          </a:p>
        </p:txBody>
      </p:sp>
      <p:sp>
        <p:nvSpPr>
          <p:cNvPr id="30723" name="Rectangle 3"/>
          <p:cNvSpPr>
            <a:spLocks noGrp="1" noChangeArrowheads="1"/>
          </p:cNvSpPr>
          <p:nvPr>
            <p:ph idx="1"/>
          </p:nvPr>
        </p:nvSpPr>
        <p:spPr>
          <a:xfrm>
            <a:off x="457200" y="1722437"/>
            <a:ext cx="8229600" cy="4525963"/>
          </a:xfrm>
          <a:prstGeom prst="rect">
            <a:avLst/>
          </a:prstGeom>
        </p:spPr>
        <p:txBody>
          <a:bodyPr>
            <a:normAutofit fontScale="92500" lnSpcReduction="20000"/>
          </a:bodyPr>
          <a:lstStyle/>
          <a:p>
            <a:r>
              <a:rPr lang="en-US" b="1" dirty="0"/>
              <a:t>The student ID label will override any bubbled demographic </a:t>
            </a:r>
            <a:r>
              <a:rPr lang="en-US" b="1" dirty="0" smtClean="0"/>
              <a:t>information</a:t>
            </a:r>
            <a:endParaRPr lang="en-US" dirty="0"/>
          </a:p>
          <a:p>
            <a:endParaRPr lang="en-US" dirty="0"/>
          </a:p>
          <a:p>
            <a:r>
              <a:rPr lang="en-US" dirty="0"/>
              <a:t>Set aside student ID labels that were not used to be securely </a:t>
            </a:r>
            <a:r>
              <a:rPr lang="en-US" dirty="0" smtClean="0"/>
              <a:t>destroyed/shredded</a:t>
            </a:r>
            <a:endParaRPr lang="en-US" dirty="0"/>
          </a:p>
          <a:p>
            <a:endParaRPr lang="en-US" dirty="0"/>
          </a:p>
          <a:p>
            <a:r>
              <a:rPr lang="en-US" dirty="0"/>
              <a:t>If an ID label is not available, grid </a:t>
            </a:r>
            <a:r>
              <a:rPr lang="en-US" b="1" dirty="0"/>
              <a:t>all</a:t>
            </a:r>
            <a:r>
              <a:rPr lang="en-US" dirty="0"/>
              <a:t> the fields on the data grid (</a:t>
            </a:r>
            <a:r>
              <a:rPr lang="en-US" b="1" dirty="0"/>
              <a:t>must</a:t>
            </a:r>
            <a:r>
              <a:rPr lang="en-US" dirty="0"/>
              <a:t> match info in PAnext)</a:t>
            </a:r>
          </a:p>
          <a:p>
            <a:pPr lvl="1"/>
            <a:r>
              <a:rPr lang="en-US" dirty="0"/>
              <a:t>Incomplete or incorrect bubbling will lead to rejected student tests that must be resolved </a:t>
            </a:r>
            <a:r>
              <a:rPr lang="en-US" dirty="0" smtClean="0"/>
              <a:t>later</a:t>
            </a:r>
            <a:endParaRPr lang="en-US" dirty="0"/>
          </a:p>
          <a:p>
            <a:pPr marL="914400" lvl="1" indent="-514350">
              <a:spcBef>
                <a:spcPts val="200"/>
              </a:spcBef>
              <a:spcAft>
                <a:spcPts val="200"/>
              </a:spcAft>
              <a:buClr>
                <a:srgbClr val="8F23B3"/>
              </a:buClr>
              <a:buSzPct val="125000"/>
              <a:buFont typeface="Arial" panose="020B0604020202020204" pitchFamily="34" charset="0"/>
              <a:buChar char="•"/>
              <a:defRPr/>
            </a:pPr>
            <a:endParaRPr lang="en-US" sz="2000" dirty="0"/>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177</a:t>
            </a:fld>
            <a:endParaRPr lang="en-US" dirty="0"/>
          </a:p>
        </p:txBody>
      </p:sp>
    </p:spTree>
    <p:custDataLst>
      <p:tags r:id="rId1"/>
    </p:custDataLst>
    <p:extLst>
      <p:ext uri="{BB962C8B-B14F-4D97-AF65-F5344CB8AC3E}">
        <p14:creationId xmlns:p14="http://schemas.microsoft.com/office/powerpoint/2010/main" val="1221961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178</a:t>
            </a:fld>
            <a:endParaRPr lang="en-US" dirty="0"/>
          </a:p>
        </p:txBody>
      </p:sp>
      <p:sp>
        <p:nvSpPr>
          <p:cNvPr id="30723" name="Rectangle 3"/>
          <p:cNvSpPr>
            <a:spLocks noGrp="1" noChangeArrowheads="1"/>
          </p:cNvSpPr>
          <p:nvPr>
            <p:ph idx="1"/>
          </p:nvPr>
        </p:nvSpPr>
        <p:spPr>
          <a:prstGeom prst="rect">
            <a:avLst/>
          </a:prstGeom>
        </p:spPr>
        <p:txBody>
          <a:bodyPr>
            <a:normAutofit/>
          </a:bodyPr>
          <a:lstStyle/>
          <a:p>
            <a:pPr marL="0" indent="0">
              <a:buNone/>
            </a:pPr>
            <a:r>
              <a:rPr lang="en-US" dirty="0"/>
              <a:t>Rejected Test Attempts are tests that will not be scored if not </a:t>
            </a:r>
            <a:r>
              <a:rPr lang="en-US" dirty="0" smtClean="0"/>
              <a:t>fixed (estimated timeline </a:t>
            </a:r>
            <a:r>
              <a:rPr lang="en-US" dirty="0"/>
              <a:t>of </a:t>
            </a:r>
            <a:r>
              <a:rPr lang="en-US" dirty="0" smtClean="0"/>
              <a:t>mid-May)</a:t>
            </a:r>
            <a:endParaRPr lang="en-US" dirty="0"/>
          </a:p>
          <a:p>
            <a:r>
              <a:rPr lang="en-US" dirty="0"/>
              <a:t>If the information on the data grid does not match PAnext, it creates a Rejected Test </a:t>
            </a:r>
            <a:r>
              <a:rPr lang="en-US" dirty="0" smtClean="0"/>
              <a:t>Alert</a:t>
            </a:r>
            <a:endParaRPr lang="en-US" dirty="0"/>
          </a:p>
          <a:p>
            <a:r>
              <a:rPr lang="en-US" b="1" dirty="0"/>
              <a:t>All 6 fields must </a:t>
            </a:r>
            <a:r>
              <a:rPr lang="en-US" b="1" dirty="0" smtClean="0"/>
              <a:t>match PAnext exactly</a:t>
            </a:r>
            <a:endParaRPr lang="en-US" b="1" dirty="0"/>
          </a:p>
          <a:p>
            <a:pPr lvl="1"/>
            <a:r>
              <a:rPr lang="en-US" dirty="0"/>
              <a:t>First name, last name, SASID, gender, date of birth, grade</a:t>
            </a:r>
          </a:p>
          <a:p>
            <a:r>
              <a:rPr lang="en-US" dirty="0"/>
              <a:t>If </a:t>
            </a:r>
            <a:r>
              <a:rPr lang="en-US" dirty="0" smtClean="0"/>
              <a:t>student was registered for online, with online accommodations, </a:t>
            </a:r>
            <a:r>
              <a:rPr lang="en-US" dirty="0"/>
              <a:t>but </a:t>
            </a:r>
            <a:r>
              <a:rPr lang="en-US" dirty="0" smtClean="0"/>
              <a:t>takes </a:t>
            </a:r>
            <a:r>
              <a:rPr lang="en-US" dirty="0"/>
              <a:t>the PBT version, </a:t>
            </a:r>
            <a:r>
              <a:rPr lang="en-US" dirty="0" smtClean="0"/>
              <a:t>a rejected student test is created. </a:t>
            </a:r>
            <a:endParaRPr lang="en-US" dirty="0"/>
          </a:p>
        </p:txBody>
      </p:sp>
      <p:sp>
        <p:nvSpPr>
          <p:cNvPr id="2" name="Title 1"/>
          <p:cNvSpPr>
            <a:spLocks noGrp="1"/>
          </p:cNvSpPr>
          <p:nvPr>
            <p:ph type="title"/>
          </p:nvPr>
        </p:nvSpPr>
        <p:spPr>
          <a:xfrm>
            <a:off x="457200" y="76200"/>
            <a:ext cx="8229600" cy="1143000"/>
          </a:xfrm>
        </p:spPr>
        <p:txBody>
          <a:bodyPr>
            <a:normAutofit/>
          </a:bodyPr>
          <a:lstStyle/>
          <a:p>
            <a:pPr algn="ctr"/>
            <a:r>
              <a:rPr lang="en-US" sz="4000" dirty="0" smtClean="0">
                <a:solidFill>
                  <a:schemeClr val="bg1"/>
                </a:solidFill>
              </a:rPr>
              <a:t>ELA/Math PBT Rejected </a:t>
            </a:r>
            <a:r>
              <a:rPr lang="en-US" sz="4000" dirty="0">
                <a:solidFill>
                  <a:schemeClr val="bg1"/>
                </a:solidFill>
              </a:rPr>
              <a:t>Test Attempts</a:t>
            </a:r>
          </a:p>
        </p:txBody>
      </p:sp>
    </p:spTree>
    <p:custDataLst>
      <p:tags r:id="rId1"/>
    </p:custDataLst>
    <p:extLst>
      <p:ext uri="{BB962C8B-B14F-4D97-AF65-F5344CB8AC3E}">
        <p14:creationId xmlns:p14="http://schemas.microsoft.com/office/powerpoint/2010/main" val="2214495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152400"/>
            <a:ext cx="8686800" cy="1143000"/>
          </a:xfrm>
        </p:spPr>
        <p:txBody>
          <a:bodyPr>
            <a:normAutofit/>
          </a:bodyPr>
          <a:lstStyle/>
          <a:p>
            <a:pPr algn="ctr">
              <a:defRPr/>
            </a:pPr>
            <a:r>
              <a:rPr lang="en-US" sz="4000" dirty="0" smtClean="0"/>
              <a:t>Return Shipping </a:t>
            </a:r>
            <a:r>
              <a:rPr lang="en-US" sz="4000" dirty="0" smtClean="0">
                <a:solidFill>
                  <a:schemeClr val="bg1"/>
                </a:solidFill>
              </a:rPr>
              <a:t>Labels &amp; Header Sheets</a:t>
            </a:r>
            <a:endParaRPr lang="en-US" sz="4000" dirty="0">
              <a:solidFill>
                <a:schemeClr val="bg1"/>
              </a:solidFill>
            </a:endParaRPr>
          </a:p>
        </p:txBody>
      </p:sp>
      <p:sp>
        <p:nvSpPr>
          <p:cNvPr id="24579" name="Rectangle 3"/>
          <p:cNvSpPr>
            <a:spLocks noGrp="1" noChangeArrowheads="1"/>
          </p:cNvSpPr>
          <p:nvPr>
            <p:ph idx="1"/>
          </p:nvPr>
        </p:nvSpPr>
        <p:spPr>
          <a:xfrm>
            <a:off x="304800" y="1600200"/>
            <a:ext cx="8534400" cy="5029200"/>
          </a:xfrm>
          <a:prstGeom prst="rect">
            <a:avLst/>
          </a:prstGeom>
        </p:spPr>
        <p:txBody>
          <a:bodyPr>
            <a:normAutofit lnSpcReduction="10000"/>
          </a:bodyPr>
          <a:lstStyle/>
          <a:p>
            <a:r>
              <a:rPr lang="en-US" dirty="0"/>
              <a:t>Ensure that you have labels and header sheets </a:t>
            </a:r>
          </a:p>
          <a:p>
            <a:pPr lvl="1"/>
            <a:r>
              <a:rPr lang="en-US" dirty="0"/>
              <a:t>These are shipped with the school coordinator kits</a:t>
            </a:r>
          </a:p>
          <a:p>
            <a:r>
              <a:rPr lang="en-US" dirty="0"/>
              <a:t>These will not be overnighted, so make sure that you have these in time to return </a:t>
            </a:r>
            <a:r>
              <a:rPr lang="en-US" dirty="0" smtClean="0"/>
              <a:t>materials</a:t>
            </a:r>
          </a:p>
          <a:p>
            <a:pPr lvl="1"/>
            <a:r>
              <a:rPr lang="en-US" dirty="0" smtClean="0"/>
              <a:t>Scorable picked up by May 3*</a:t>
            </a:r>
          </a:p>
          <a:p>
            <a:pPr lvl="1"/>
            <a:r>
              <a:rPr lang="en-US" dirty="0" smtClean="0"/>
              <a:t>Nonscorable picked up by May 5</a:t>
            </a:r>
            <a:endParaRPr lang="en-US" dirty="0"/>
          </a:p>
          <a:p>
            <a:endParaRPr lang="en-US" dirty="0" smtClean="0"/>
          </a:p>
          <a:p>
            <a:pPr marL="0" indent="0">
              <a:buNone/>
            </a:pPr>
            <a:r>
              <a:rPr lang="en-US" dirty="0" smtClean="0"/>
              <a:t>*</a:t>
            </a:r>
            <a:r>
              <a:rPr lang="en-US" dirty="0"/>
              <a:t>If scorable materials are </a:t>
            </a:r>
            <a:r>
              <a:rPr lang="en-US" b="1" dirty="0"/>
              <a:t>not</a:t>
            </a:r>
            <a:r>
              <a:rPr lang="en-US" dirty="0"/>
              <a:t> picked up by May 3, 2017 </a:t>
            </a:r>
            <a:r>
              <a:rPr lang="en-US" i="1" dirty="0"/>
              <a:t>there is no guarantee </a:t>
            </a:r>
            <a:r>
              <a:rPr lang="en-US" dirty="0"/>
              <a:t>that records for these PBT students </a:t>
            </a:r>
            <a:r>
              <a:rPr lang="en-US" b="1" dirty="0"/>
              <a:t>will be included in SBD or scored</a:t>
            </a:r>
            <a:r>
              <a:rPr lang="en-US" dirty="0" smtClean="0"/>
              <a:t>.</a:t>
            </a:r>
            <a:endParaRPr lang="en-US" dirty="0"/>
          </a:p>
        </p:txBody>
      </p:sp>
      <p:sp>
        <p:nvSpPr>
          <p:cNvPr id="2" name="Slide Number Placeholder 1"/>
          <p:cNvSpPr>
            <a:spLocks noGrp="1"/>
          </p:cNvSpPr>
          <p:nvPr>
            <p:ph type="sldNum" sz="quarter" idx="12"/>
          </p:nvPr>
        </p:nvSpPr>
        <p:spPr/>
        <p:txBody>
          <a:bodyPr>
            <a:normAutofit/>
          </a:bodyPr>
          <a:lstStyle/>
          <a:p>
            <a:pPr>
              <a:defRPr/>
            </a:pPr>
            <a:fld id="{F6BCB3FB-C48D-4679-997C-EAE33CF55E02}" type="slidenum">
              <a:rPr lang="en-US" smtClean="0"/>
              <a:pPr>
                <a:defRPr/>
              </a:pPr>
              <a:t>179</a:t>
            </a:fld>
            <a:endParaRPr lang="en-US" dirty="0"/>
          </a:p>
        </p:txBody>
      </p:sp>
    </p:spTree>
    <p:custDataLst>
      <p:tags r:id="rId1"/>
    </p:custDataLst>
    <p:extLst>
      <p:ext uri="{BB962C8B-B14F-4D97-AF65-F5344CB8AC3E}">
        <p14:creationId xmlns:p14="http://schemas.microsoft.com/office/powerpoint/2010/main" val="2752786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4000" dirty="0">
                <a:solidFill>
                  <a:schemeClr val="bg1"/>
                </a:solidFill>
              </a:rPr>
              <a:t>Colorado Spanish Language Arts (CSLA)</a:t>
            </a:r>
          </a:p>
        </p:txBody>
      </p:sp>
      <p:sp>
        <p:nvSpPr>
          <p:cNvPr id="3" name="Content Placeholder 2"/>
          <p:cNvSpPr>
            <a:spLocks noGrp="1"/>
          </p:cNvSpPr>
          <p:nvPr>
            <p:ph idx="1"/>
          </p:nvPr>
        </p:nvSpPr>
        <p:spPr>
          <a:xfrm>
            <a:off x="457200" y="1600200"/>
            <a:ext cx="8229600" cy="4525963"/>
          </a:xfrm>
          <a:prstGeom prst="rect">
            <a:avLst/>
          </a:prstGeom>
        </p:spPr>
        <p:txBody>
          <a:bodyPr>
            <a:noAutofit/>
          </a:bodyPr>
          <a:lstStyle/>
          <a:p>
            <a:r>
              <a:rPr lang="en-US" sz="2400" dirty="0"/>
              <a:t>CSLA is </a:t>
            </a:r>
            <a:r>
              <a:rPr lang="en-US" sz="2400" dirty="0" smtClean="0"/>
              <a:t>a paper-based accommodated </a:t>
            </a:r>
            <a:r>
              <a:rPr lang="en-US" sz="2400" dirty="0"/>
              <a:t>version of </a:t>
            </a:r>
            <a:r>
              <a:rPr lang="en-US" sz="2400" dirty="0" smtClean="0"/>
              <a:t>ELA</a:t>
            </a:r>
            <a:endParaRPr lang="en-US" sz="2400" dirty="0"/>
          </a:p>
          <a:p>
            <a:r>
              <a:rPr lang="en-US" sz="2400" dirty="0"/>
              <a:t>CSLA follows </a:t>
            </a:r>
            <a:r>
              <a:rPr lang="en-US" sz="2400" dirty="0" smtClean="0"/>
              <a:t>rules </a:t>
            </a:r>
            <a:r>
              <a:rPr lang="en-US" sz="2400" dirty="0"/>
              <a:t>and scheduling </a:t>
            </a:r>
            <a:r>
              <a:rPr lang="en-US" sz="2400" dirty="0" smtClean="0"/>
              <a:t>for ELA</a:t>
            </a:r>
          </a:p>
          <a:p>
            <a:pPr lvl="1"/>
            <a:r>
              <a:rPr lang="en-US" sz="2000" dirty="0" smtClean="0"/>
              <a:t>Administer at the same time as ELA</a:t>
            </a:r>
            <a:endParaRPr lang="en-US" sz="2000" dirty="0"/>
          </a:p>
          <a:p>
            <a:r>
              <a:rPr lang="en-US" sz="2400" dirty="0"/>
              <a:t>Since CSLA is an EL accommodation, </a:t>
            </a:r>
            <a:r>
              <a:rPr lang="en-US" sz="2400" dirty="0" smtClean="0"/>
              <a:t>other EL </a:t>
            </a:r>
            <a:r>
              <a:rPr lang="en-US" sz="2400" dirty="0"/>
              <a:t>accommodations are not </a:t>
            </a:r>
            <a:r>
              <a:rPr lang="en-US" sz="2400" dirty="0" smtClean="0"/>
              <a:t>allowed on CSLA</a:t>
            </a:r>
            <a:endParaRPr lang="en-US" sz="2400" dirty="0"/>
          </a:p>
          <a:p>
            <a:r>
              <a:rPr lang="en-US" sz="2400" dirty="0" smtClean="0"/>
              <a:t>All CSLA forms </a:t>
            </a:r>
            <a:r>
              <a:rPr lang="en-US" sz="2400" dirty="0"/>
              <a:t>have 4 units (one of which is the field test</a:t>
            </a:r>
            <a:r>
              <a:rPr lang="en-US" sz="2400" dirty="0" smtClean="0"/>
              <a:t>)</a:t>
            </a:r>
            <a:endParaRPr lang="en-US" sz="2400" dirty="0"/>
          </a:p>
          <a:p>
            <a:pPr lvl="1"/>
            <a:r>
              <a:rPr lang="en-US" sz="2200" dirty="0" smtClean="0"/>
              <a:t>Small population takes CSLA so all </a:t>
            </a:r>
            <a:r>
              <a:rPr lang="en-US" sz="2200" dirty="0"/>
              <a:t>students </a:t>
            </a:r>
            <a:r>
              <a:rPr lang="en-US" sz="2200" dirty="0" smtClean="0"/>
              <a:t>need to </a:t>
            </a:r>
            <a:r>
              <a:rPr lang="en-US" sz="2200" dirty="0"/>
              <a:t>take the field test in order to have new items in the </a:t>
            </a:r>
            <a:r>
              <a:rPr lang="en-US" sz="2200" dirty="0" smtClean="0"/>
              <a:t>future  </a:t>
            </a:r>
            <a:endParaRPr lang="en-US" sz="2200" dirty="0"/>
          </a:p>
          <a:p>
            <a:r>
              <a:rPr lang="en-US" sz="2400" dirty="0"/>
              <a:t>Students taking CSLA </a:t>
            </a:r>
            <a:r>
              <a:rPr lang="en-US" sz="2400" dirty="0" smtClean="0"/>
              <a:t>should not </a:t>
            </a:r>
            <a:r>
              <a:rPr lang="en-US" sz="2400" dirty="0"/>
              <a:t>have a PARCC ELA </a:t>
            </a:r>
            <a:r>
              <a:rPr lang="en-US" sz="2400" dirty="0" smtClean="0"/>
              <a:t>registration</a:t>
            </a:r>
            <a:endParaRPr lang="en-US" sz="2400" dirty="0"/>
          </a:p>
          <a:p>
            <a:r>
              <a:rPr lang="en-US" sz="2400" dirty="0"/>
              <a:t>These students WILL take </a:t>
            </a:r>
            <a:r>
              <a:rPr lang="en-US" sz="2400" dirty="0" smtClean="0"/>
              <a:t>the appropriate PARCC </a:t>
            </a:r>
            <a:r>
              <a:rPr lang="en-US" sz="2400" dirty="0"/>
              <a:t>math </a:t>
            </a:r>
            <a:r>
              <a:rPr lang="en-US" sz="2400" dirty="0" smtClean="0"/>
              <a:t>test</a:t>
            </a:r>
            <a:endParaRPr lang="en-US" sz="2400" dirty="0"/>
          </a:p>
          <a:p>
            <a:pPr marL="0" indent="0">
              <a:buClr>
                <a:srgbClr val="8F23B3"/>
              </a:buClr>
              <a:buNone/>
              <a:defRPr/>
            </a:pPr>
            <a:endParaRPr lang="en-US" sz="2200" dirty="0"/>
          </a:p>
          <a:p>
            <a:pPr marL="0" indent="0">
              <a:buClr>
                <a:srgbClr val="8F23B3"/>
              </a:buClr>
              <a:buNone/>
              <a:defRPr/>
            </a:pPr>
            <a:endParaRPr lang="en-US" sz="2200" dirty="0" smtClean="0"/>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2901332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algn="ctr">
              <a:defRPr/>
            </a:pPr>
            <a:r>
              <a:rPr lang="en-US" altLang="en-US" sz="4000" dirty="0" smtClean="0">
                <a:solidFill>
                  <a:schemeClr val="bg1"/>
                </a:solidFill>
              </a:rPr>
              <a:t>Packing Materials</a:t>
            </a:r>
            <a:endParaRPr lang="en-US" sz="4000" dirty="0">
              <a:solidFill>
                <a:schemeClr val="bg1"/>
              </a:solidFill>
            </a:endParaRPr>
          </a:p>
        </p:txBody>
      </p:sp>
      <p:sp>
        <p:nvSpPr>
          <p:cNvPr id="24579" name="Rectangle 3"/>
          <p:cNvSpPr>
            <a:spLocks noGrp="1" noChangeArrowheads="1"/>
          </p:cNvSpPr>
          <p:nvPr>
            <p:ph idx="1"/>
          </p:nvPr>
        </p:nvSpPr>
        <p:spPr>
          <a:xfrm>
            <a:off x="228600" y="1600200"/>
            <a:ext cx="8686800" cy="5257800"/>
          </a:xfrm>
          <a:prstGeom prst="rect">
            <a:avLst/>
          </a:prstGeom>
        </p:spPr>
        <p:txBody>
          <a:bodyPr>
            <a:normAutofit fontScale="92500" lnSpcReduction="10000"/>
          </a:bodyPr>
          <a:lstStyle/>
          <a:p>
            <a:pPr marL="0" lvl="2" indent="0" eaLnBrk="0" fontAlgn="base" hangingPunct="0">
              <a:spcBef>
                <a:spcPts val="0"/>
              </a:spcBef>
              <a:spcAft>
                <a:spcPct val="0"/>
              </a:spcAft>
              <a:buClr>
                <a:srgbClr val="8F23B3"/>
              </a:buClr>
              <a:buSzPct val="100000"/>
              <a:buNone/>
            </a:pPr>
            <a:r>
              <a:rPr lang="en-US" b="1" dirty="0" smtClean="0">
                <a:cs typeface="Arial" charset="0"/>
              </a:rPr>
              <a:t>Checklist to prepare </a:t>
            </a:r>
            <a:r>
              <a:rPr lang="en-US" b="1" dirty="0">
                <a:cs typeface="Arial" charset="0"/>
              </a:rPr>
              <a:t>m</a:t>
            </a:r>
            <a:r>
              <a:rPr lang="en-US" b="1" dirty="0" smtClean="0">
                <a:cs typeface="Arial" charset="0"/>
              </a:rPr>
              <a:t>aterials </a:t>
            </a:r>
            <a:r>
              <a:rPr lang="en-US" b="1" dirty="0">
                <a:cs typeface="Arial" charset="0"/>
              </a:rPr>
              <a:t>for </a:t>
            </a:r>
            <a:r>
              <a:rPr lang="en-US" b="1" dirty="0" smtClean="0">
                <a:cs typeface="Arial" charset="0"/>
              </a:rPr>
              <a:t>packing:</a:t>
            </a:r>
            <a:endParaRPr lang="en-US" sz="800" dirty="0" smtClean="0">
              <a:cs typeface="Arial" charset="0"/>
            </a:endParaRPr>
          </a:p>
          <a:p>
            <a:pPr marL="640080">
              <a:spcBef>
                <a:spcPts val="600"/>
              </a:spcBef>
              <a:buFont typeface="Wingdings" pitchFamily="2" charset="2"/>
              <a:buChar char="q"/>
            </a:pPr>
            <a:r>
              <a:rPr lang="en-US" sz="2400" dirty="0">
                <a:cs typeface="Arial" charset="0"/>
              </a:rPr>
              <a:t>DAC will receive materials from the School Test </a:t>
            </a:r>
            <a:r>
              <a:rPr lang="en-US" sz="2400" dirty="0" smtClean="0">
                <a:cs typeface="Arial" charset="0"/>
              </a:rPr>
              <a:t>Coordinator</a:t>
            </a:r>
            <a:endParaRPr lang="en-US" sz="2400" dirty="0">
              <a:cs typeface="Arial" charset="0"/>
            </a:endParaRPr>
          </a:p>
          <a:p>
            <a:pPr marL="640080">
              <a:spcBef>
                <a:spcPts val="600"/>
              </a:spcBef>
              <a:buFont typeface="Wingdings" pitchFamily="2" charset="2"/>
              <a:buChar char="q"/>
            </a:pPr>
            <a:r>
              <a:rPr lang="en-US" sz="2400" dirty="0">
                <a:cs typeface="Arial" charset="0"/>
              </a:rPr>
              <a:t>Scorable </a:t>
            </a:r>
            <a:r>
              <a:rPr lang="en-US" sz="2400" dirty="0"/>
              <a:t>Test Booklets/</a:t>
            </a:r>
            <a:r>
              <a:rPr lang="en-US" sz="2400" dirty="0">
                <a:solidFill>
                  <a:srgbClr val="513D75"/>
                </a:solidFill>
              </a:rPr>
              <a:t>Answer Documents </a:t>
            </a:r>
            <a:r>
              <a:rPr lang="en-US" sz="2400" dirty="0" smtClean="0">
                <a:cs typeface="Arial" charset="0"/>
              </a:rPr>
              <a:t>have a </a:t>
            </a:r>
            <a:r>
              <a:rPr lang="en-US" sz="2400" dirty="0">
                <a:cs typeface="Arial" charset="0"/>
              </a:rPr>
              <a:t>Student ID Label </a:t>
            </a:r>
            <a:r>
              <a:rPr lang="en-US" sz="2400" dirty="0" smtClean="0">
                <a:cs typeface="Arial" charset="0"/>
              </a:rPr>
              <a:t>or hand-gridded student </a:t>
            </a:r>
            <a:r>
              <a:rPr lang="en-US" sz="2400" dirty="0">
                <a:cs typeface="Arial" charset="0"/>
              </a:rPr>
              <a:t>demographic </a:t>
            </a:r>
            <a:r>
              <a:rPr lang="en-US" sz="2400" dirty="0" smtClean="0">
                <a:cs typeface="Arial" charset="0"/>
              </a:rPr>
              <a:t>data</a:t>
            </a:r>
            <a:endParaRPr lang="en-US" sz="2400" dirty="0">
              <a:cs typeface="Arial" charset="0"/>
            </a:endParaRPr>
          </a:p>
          <a:p>
            <a:pPr marL="640080">
              <a:spcBef>
                <a:spcPts val="600"/>
              </a:spcBef>
              <a:buFont typeface="Wingdings" pitchFamily="2" charset="2"/>
              <a:buChar char="q"/>
            </a:pPr>
            <a:r>
              <a:rPr lang="en-US" sz="2400" dirty="0">
                <a:cs typeface="Arial" charset="0"/>
              </a:rPr>
              <a:t>School Header Sheets completed for each grade level </a:t>
            </a:r>
            <a:r>
              <a:rPr lang="en-US" sz="2400" dirty="0">
                <a:solidFill>
                  <a:srgbClr val="513D75"/>
                </a:solidFill>
                <a:cs typeface="Arial" charset="0"/>
              </a:rPr>
              <a:t>and/or </a:t>
            </a:r>
            <a:r>
              <a:rPr lang="en-US" sz="2400" dirty="0" smtClean="0">
                <a:solidFill>
                  <a:srgbClr val="513D75"/>
                </a:solidFill>
                <a:cs typeface="Arial" charset="0"/>
              </a:rPr>
              <a:t>subject</a:t>
            </a:r>
            <a:endParaRPr lang="en-US" sz="2400" dirty="0">
              <a:cs typeface="Arial" charset="0"/>
            </a:endParaRPr>
          </a:p>
          <a:p>
            <a:pPr marL="1040130" lvl="1">
              <a:spcBef>
                <a:spcPts val="600"/>
              </a:spcBef>
              <a:buFont typeface="Wingdings" pitchFamily="2" charset="2"/>
              <a:buChar char="q"/>
            </a:pPr>
            <a:r>
              <a:rPr lang="en-US" sz="2000" dirty="0">
                <a:cs typeface="Arial" charset="0"/>
              </a:rPr>
              <a:t>E.g., All grades of Algebra I will be under one header sheet for the </a:t>
            </a:r>
            <a:r>
              <a:rPr lang="en-US" sz="2000" dirty="0" smtClean="0">
                <a:cs typeface="Arial" charset="0"/>
              </a:rPr>
              <a:t>school</a:t>
            </a:r>
            <a:endParaRPr lang="en-US" sz="2000" dirty="0">
              <a:cs typeface="Arial" charset="0"/>
            </a:endParaRPr>
          </a:p>
          <a:p>
            <a:pPr marL="1040130" lvl="1">
              <a:spcBef>
                <a:spcPts val="600"/>
              </a:spcBef>
              <a:buFont typeface="Wingdings" pitchFamily="2" charset="2"/>
              <a:buChar char="q"/>
            </a:pPr>
            <a:r>
              <a:rPr lang="en-US" sz="2000" dirty="0">
                <a:cs typeface="Arial" charset="0"/>
              </a:rPr>
              <a:t>All 7</a:t>
            </a:r>
            <a:r>
              <a:rPr lang="en-US" sz="2000" baseline="30000" dirty="0">
                <a:cs typeface="Arial" charset="0"/>
              </a:rPr>
              <a:t>th</a:t>
            </a:r>
            <a:r>
              <a:rPr lang="en-US" sz="2000" dirty="0">
                <a:cs typeface="Arial" charset="0"/>
              </a:rPr>
              <a:t> ELA will be under one header sheet for the </a:t>
            </a:r>
            <a:r>
              <a:rPr lang="en-US" sz="2000" dirty="0" smtClean="0">
                <a:cs typeface="Arial" charset="0"/>
              </a:rPr>
              <a:t>school</a:t>
            </a:r>
            <a:endParaRPr lang="en-US" sz="2000" dirty="0"/>
          </a:p>
          <a:p>
            <a:pPr marL="640080">
              <a:spcBef>
                <a:spcPts val="600"/>
              </a:spcBef>
              <a:buFont typeface="Wingdings" pitchFamily="2" charset="2"/>
              <a:buChar char="q"/>
            </a:pPr>
            <a:r>
              <a:rPr lang="en-US" sz="2400" dirty="0"/>
              <a:t>Scorable and </a:t>
            </a:r>
            <a:r>
              <a:rPr lang="en-US" sz="2400" dirty="0" smtClean="0"/>
              <a:t>nonscorable materials </a:t>
            </a:r>
            <a:r>
              <a:rPr lang="en-US" sz="2400" dirty="0"/>
              <a:t>are packed </a:t>
            </a:r>
            <a:r>
              <a:rPr lang="en-US" sz="2400" dirty="0" smtClean="0"/>
              <a:t>separately for ELA/math, S/SS, and CSLA, and are in </a:t>
            </a:r>
            <a:r>
              <a:rPr lang="en-US" sz="2400" dirty="0"/>
              <a:t>the boxes in which they were </a:t>
            </a:r>
            <a:r>
              <a:rPr lang="en-US" sz="2400" dirty="0" smtClean="0"/>
              <a:t>delivered</a:t>
            </a:r>
            <a:endParaRPr lang="en-US" sz="2400" dirty="0"/>
          </a:p>
          <a:p>
            <a:pPr marL="640080">
              <a:spcBef>
                <a:spcPts val="600"/>
              </a:spcBef>
              <a:buFont typeface="Wingdings" pitchFamily="2" charset="2"/>
              <a:buChar char="q"/>
            </a:pPr>
            <a:r>
              <a:rPr lang="en-US" sz="2400" dirty="0" smtClean="0"/>
              <a:t>Boxes </a:t>
            </a:r>
            <a:r>
              <a:rPr lang="en-US" sz="2400" dirty="0"/>
              <a:t>are not </a:t>
            </a:r>
            <a:r>
              <a:rPr lang="en-US" sz="2400" dirty="0" smtClean="0"/>
              <a:t>overfilled</a:t>
            </a:r>
            <a:r>
              <a:rPr lang="en-US" sz="2400" dirty="0"/>
              <a:t> </a:t>
            </a:r>
            <a:r>
              <a:rPr lang="en-US" sz="2400" dirty="0" smtClean="0"/>
              <a:t>(under filled boxes are packed with crumpled paper)</a:t>
            </a:r>
            <a:endParaRPr lang="en-US" sz="2400" dirty="0"/>
          </a:p>
          <a:p>
            <a:pPr marL="640080">
              <a:spcBef>
                <a:spcPts val="600"/>
              </a:spcBef>
              <a:buFont typeface="Wingdings" pitchFamily="2" charset="2"/>
              <a:buChar char="q"/>
            </a:pPr>
            <a:r>
              <a:rPr lang="en-US" sz="2400" dirty="0"/>
              <a:t>One return shipping label </a:t>
            </a:r>
            <a:r>
              <a:rPr lang="en-US" sz="2400" dirty="0" smtClean="0"/>
              <a:t> (scorable or nonscorable) and one UPS label is </a:t>
            </a:r>
            <a:r>
              <a:rPr lang="en-US" sz="2400" dirty="0"/>
              <a:t>placed on the top of each </a:t>
            </a:r>
            <a:r>
              <a:rPr lang="en-US" sz="2400" dirty="0" smtClean="0"/>
              <a:t>box</a:t>
            </a:r>
            <a:endParaRPr lang="en-US" sz="2000" dirty="0" smtClean="0"/>
          </a:p>
        </p:txBody>
      </p:sp>
      <p:sp>
        <p:nvSpPr>
          <p:cNvPr id="2" name="Slide Number Placeholder 1"/>
          <p:cNvSpPr>
            <a:spLocks noGrp="1"/>
          </p:cNvSpPr>
          <p:nvPr>
            <p:ph type="sldNum" sz="quarter" idx="12"/>
          </p:nvPr>
        </p:nvSpPr>
        <p:spPr/>
        <p:txBody>
          <a:bodyPr>
            <a:normAutofit/>
          </a:bodyPr>
          <a:lstStyle/>
          <a:p>
            <a:pPr>
              <a:defRPr/>
            </a:pPr>
            <a:fld id="{F6BCB3FB-C48D-4679-997C-EAE33CF55E02}" type="slidenum">
              <a:rPr lang="en-US" smtClean="0"/>
              <a:pPr>
                <a:defRPr/>
              </a:pPr>
              <a:t>180</a:t>
            </a:fld>
            <a:endParaRPr lang="en-US" dirty="0"/>
          </a:p>
        </p:txBody>
      </p:sp>
    </p:spTree>
    <p:custDataLst>
      <p:tags r:id="rId1"/>
    </p:custDataLst>
    <p:extLst>
      <p:ext uri="{BB962C8B-B14F-4D97-AF65-F5344CB8AC3E}">
        <p14:creationId xmlns:p14="http://schemas.microsoft.com/office/powerpoint/2010/main" val="67999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algn="ctr">
              <a:defRPr/>
            </a:pPr>
            <a:r>
              <a:rPr lang="en-US" sz="4000" dirty="0" smtClean="0">
                <a:solidFill>
                  <a:schemeClr val="bg1"/>
                </a:solidFill>
              </a:rPr>
              <a:t>Secure Materials Must be Returned</a:t>
            </a:r>
            <a:endParaRPr lang="en-US" sz="4000" dirty="0">
              <a:solidFill>
                <a:schemeClr val="bg1"/>
              </a:solidFill>
            </a:endParaRPr>
          </a:p>
        </p:txBody>
      </p:sp>
      <p:sp>
        <p:nvSpPr>
          <p:cNvPr id="24579" name="Rectangle 3"/>
          <p:cNvSpPr>
            <a:spLocks noGrp="1" noChangeArrowheads="1"/>
          </p:cNvSpPr>
          <p:nvPr>
            <p:ph idx="1"/>
          </p:nvPr>
        </p:nvSpPr>
        <p:spPr>
          <a:xfrm>
            <a:off x="152400" y="1600200"/>
            <a:ext cx="8763000" cy="5105400"/>
          </a:xfrm>
          <a:prstGeom prst="rect">
            <a:avLst/>
          </a:prstGeom>
        </p:spPr>
        <p:txBody>
          <a:bodyPr>
            <a:normAutofit fontScale="85000" lnSpcReduction="20000"/>
          </a:bodyPr>
          <a:lstStyle/>
          <a:p>
            <a:r>
              <a:rPr lang="en-US" dirty="0"/>
              <a:t>Every Test booklet, answer document, </a:t>
            </a:r>
            <a:r>
              <a:rPr lang="en-US" dirty="0" smtClean="0"/>
              <a:t>and script </a:t>
            </a:r>
            <a:r>
              <a:rPr lang="en-US" dirty="0"/>
              <a:t>has a secure barcode and will be </a:t>
            </a:r>
            <a:r>
              <a:rPr lang="en-US" dirty="0" smtClean="0"/>
              <a:t>tracked </a:t>
            </a:r>
            <a:endParaRPr lang="en-US" dirty="0"/>
          </a:p>
          <a:p>
            <a:r>
              <a:rPr lang="en-US" dirty="0"/>
              <a:t>Every secure test item must be returned, </a:t>
            </a:r>
            <a:r>
              <a:rPr lang="en-US" dirty="0" smtClean="0"/>
              <a:t>including </a:t>
            </a:r>
            <a:r>
              <a:rPr lang="en-US" u="sng" dirty="0" smtClean="0"/>
              <a:t>scripts</a:t>
            </a:r>
            <a:r>
              <a:rPr lang="en-US" dirty="0" smtClean="0"/>
              <a:t> </a:t>
            </a:r>
            <a:r>
              <a:rPr lang="en-US" dirty="0"/>
              <a:t>for math, science and social </a:t>
            </a:r>
            <a:r>
              <a:rPr lang="en-US" dirty="0" smtClean="0"/>
              <a:t>studies</a:t>
            </a:r>
            <a:endParaRPr lang="en-US" dirty="0"/>
          </a:p>
          <a:p>
            <a:r>
              <a:rPr lang="en-US" dirty="0"/>
              <a:t>Make sure that all materials are accounted for and </a:t>
            </a:r>
            <a:r>
              <a:rPr lang="en-US" dirty="0" smtClean="0"/>
              <a:t>returned</a:t>
            </a:r>
            <a:endParaRPr lang="en-US" dirty="0"/>
          </a:p>
          <a:p>
            <a:r>
              <a:rPr lang="en-US" dirty="0"/>
              <a:t>If something must be destroyed locally </a:t>
            </a:r>
            <a:r>
              <a:rPr lang="en-US" dirty="0" smtClean="0"/>
              <a:t>(contaminated) </a:t>
            </a:r>
            <a:r>
              <a:rPr lang="en-US" dirty="0"/>
              <a:t>then call CDE prior to destruction for further </a:t>
            </a:r>
            <a:r>
              <a:rPr lang="en-US" dirty="0" smtClean="0"/>
              <a:t>instructions </a:t>
            </a:r>
            <a:endParaRPr lang="en-US" dirty="0"/>
          </a:p>
          <a:p>
            <a:r>
              <a:rPr lang="en-US" dirty="0"/>
              <a:t>Keep track of your </a:t>
            </a:r>
            <a:r>
              <a:rPr lang="en-US" dirty="0" smtClean="0"/>
              <a:t>UPS tracking </a:t>
            </a:r>
            <a:r>
              <a:rPr lang="en-US" dirty="0"/>
              <a:t>numbers when shipping back materials</a:t>
            </a:r>
          </a:p>
          <a:p>
            <a:r>
              <a:rPr lang="en-US" dirty="0" smtClean="0"/>
              <a:t>If secure materials </a:t>
            </a:r>
            <a:r>
              <a:rPr lang="en-US" dirty="0"/>
              <a:t>are not </a:t>
            </a:r>
            <a:r>
              <a:rPr lang="en-US" dirty="0" smtClean="0"/>
              <a:t>returned after testing, </a:t>
            </a:r>
            <a:r>
              <a:rPr lang="en-US" dirty="0"/>
              <a:t>there is a process that must be followed to document each item that is </a:t>
            </a:r>
            <a:r>
              <a:rPr lang="en-US" dirty="0" smtClean="0"/>
              <a:t>missing</a:t>
            </a:r>
            <a:endParaRPr lang="en-US" dirty="0"/>
          </a:p>
        </p:txBody>
      </p:sp>
      <p:sp>
        <p:nvSpPr>
          <p:cNvPr id="2" name="Slide Number Placeholder 1"/>
          <p:cNvSpPr>
            <a:spLocks noGrp="1"/>
          </p:cNvSpPr>
          <p:nvPr>
            <p:ph type="sldNum" sz="quarter" idx="12"/>
          </p:nvPr>
        </p:nvSpPr>
        <p:spPr/>
        <p:txBody>
          <a:bodyPr>
            <a:normAutofit/>
          </a:bodyPr>
          <a:lstStyle/>
          <a:p>
            <a:pPr>
              <a:defRPr/>
            </a:pPr>
            <a:fld id="{F6BCB3FB-C48D-4679-997C-EAE33CF55E02}" type="slidenum">
              <a:rPr lang="en-US" smtClean="0"/>
              <a:pPr>
                <a:defRPr/>
              </a:pPr>
              <a:t>181</a:t>
            </a:fld>
            <a:endParaRPr lang="en-US" dirty="0"/>
          </a:p>
        </p:txBody>
      </p:sp>
    </p:spTree>
    <p:custDataLst>
      <p:tags r:id="rId1"/>
    </p:custDataLst>
    <p:extLst>
      <p:ext uri="{BB962C8B-B14F-4D97-AF65-F5344CB8AC3E}">
        <p14:creationId xmlns:p14="http://schemas.microsoft.com/office/powerpoint/2010/main" val="419919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algn="ctr">
              <a:defRPr/>
            </a:pPr>
            <a:r>
              <a:rPr lang="en-US" sz="4000" dirty="0" smtClean="0">
                <a:solidFill>
                  <a:schemeClr val="bg1"/>
                </a:solidFill>
              </a:rPr>
              <a:t>PBT Materials Reminder</a:t>
            </a:r>
            <a:endParaRPr lang="en-US" sz="4000" dirty="0">
              <a:solidFill>
                <a:schemeClr val="bg1"/>
              </a:solidFill>
            </a:endParaRPr>
          </a:p>
        </p:txBody>
      </p:sp>
      <p:sp>
        <p:nvSpPr>
          <p:cNvPr id="24579" name="Rectangle 3"/>
          <p:cNvSpPr>
            <a:spLocks noGrp="1" noChangeArrowheads="1"/>
          </p:cNvSpPr>
          <p:nvPr>
            <p:ph idx="1"/>
          </p:nvPr>
        </p:nvSpPr>
        <p:spPr>
          <a:prstGeom prst="rect">
            <a:avLst/>
          </a:prstGeom>
        </p:spPr>
        <p:txBody>
          <a:bodyPr>
            <a:normAutofit/>
          </a:bodyPr>
          <a:lstStyle/>
          <a:p>
            <a:pPr marL="0" indent="0">
              <a:buNone/>
            </a:pPr>
            <a:r>
              <a:rPr lang="en-US" sz="3600" dirty="0" smtClean="0">
                <a:solidFill>
                  <a:srgbClr val="000000"/>
                </a:solidFill>
              </a:rPr>
              <a:t>Must </a:t>
            </a:r>
            <a:r>
              <a:rPr lang="en-US" sz="3600" dirty="0">
                <a:solidFill>
                  <a:srgbClr val="000000"/>
                </a:solidFill>
              </a:rPr>
              <a:t>commit to meeting the security requirements and accounting for </a:t>
            </a:r>
            <a:r>
              <a:rPr lang="en-US" sz="3600" dirty="0" smtClean="0">
                <a:solidFill>
                  <a:srgbClr val="000000"/>
                </a:solidFill>
              </a:rPr>
              <a:t>and returning all </a:t>
            </a:r>
            <a:r>
              <a:rPr lang="en-US" sz="3600" dirty="0">
                <a:solidFill>
                  <a:srgbClr val="000000"/>
                </a:solidFill>
              </a:rPr>
              <a:t>secure materials</a:t>
            </a:r>
          </a:p>
          <a:p>
            <a:r>
              <a:rPr lang="en-US" dirty="0">
                <a:solidFill>
                  <a:srgbClr val="000000"/>
                </a:solidFill>
              </a:rPr>
              <a:t>Includes </a:t>
            </a:r>
            <a:r>
              <a:rPr lang="en-US" dirty="0" smtClean="0">
                <a:solidFill>
                  <a:srgbClr val="000000"/>
                </a:solidFill>
              </a:rPr>
              <a:t>chain of custody </a:t>
            </a:r>
            <a:r>
              <a:rPr lang="en-US" dirty="0">
                <a:solidFill>
                  <a:srgbClr val="000000"/>
                </a:solidFill>
              </a:rPr>
              <a:t>documentation and </a:t>
            </a:r>
            <a:r>
              <a:rPr lang="en-US" dirty="0" smtClean="0">
                <a:solidFill>
                  <a:srgbClr val="000000"/>
                </a:solidFill>
              </a:rPr>
              <a:t>reporting  for any </a:t>
            </a:r>
            <a:r>
              <a:rPr lang="en-US" dirty="0">
                <a:solidFill>
                  <a:srgbClr val="000000"/>
                </a:solidFill>
              </a:rPr>
              <a:t>missing </a:t>
            </a:r>
            <a:r>
              <a:rPr lang="en-US" dirty="0" smtClean="0">
                <a:solidFill>
                  <a:srgbClr val="000000"/>
                </a:solidFill>
              </a:rPr>
              <a:t>secure materials</a:t>
            </a:r>
            <a:endParaRPr lang="en-US" dirty="0">
              <a:solidFill>
                <a:srgbClr val="000000"/>
              </a:solidFill>
            </a:endParaRPr>
          </a:p>
          <a:p>
            <a:pPr marL="0" indent="0">
              <a:buNone/>
            </a:pPr>
            <a:endParaRPr lang="en-US" dirty="0">
              <a:solidFill>
                <a:srgbClr val="FF0000"/>
              </a:solidFill>
            </a:endParaRPr>
          </a:p>
        </p:txBody>
      </p:sp>
      <p:sp>
        <p:nvSpPr>
          <p:cNvPr id="2" name="Slide Number Placeholder 1"/>
          <p:cNvSpPr>
            <a:spLocks noGrp="1"/>
          </p:cNvSpPr>
          <p:nvPr>
            <p:ph type="sldNum" sz="quarter" idx="12"/>
          </p:nvPr>
        </p:nvSpPr>
        <p:spPr/>
        <p:txBody>
          <a:bodyPr>
            <a:normAutofit/>
          </a:bodyPr>
          <a:lstStyle/>
          <a:p>
            <a:pPr>
              <a:defRPr/>
            </a:pPr>
            <a:fld id="{F6BCB3FB-C48D-4679-997C-EAE33CF55E02}" type="slidenum">
              <a:rPr lang="en-US" smtClean="0"/>
              <a:pPr>
                <a:defRPr/>
              </a:pPr>
              <a:t>182</a:t>
            </a:fld>
            <a:endParaRPr lang="en-US" dirty="0"/>
          </a:p>
        </p:txBody>
      </p:sp>
    </p:spTree>
    <p:custDataLst>
      <p:tags r:id="rId1"/>
    </p:custDataLst>
    <p:extLst>
      <p:ext uri="{BB962C8B-B14F-4D97-AF65-F5344CB8AC3E}">
        <p14:creationId xmlns:p14="http://schemas.microsoft.com/office/powerpoint/2010/main" val="78987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algn="ctr">
              <a:defRPr/>
            </a:pPr>
            <a:r>
              <a:rPr lang="en-US" altLang="en-US" sz="4000" dirty="0" smtClean="0">
                <a:solidFill>
                  <a:schemeClr val="bg1"/>
                </a:solidFill>
              </a:rPr>
              <a:t>Packing Scorables</a:t>
            </a:r>
            <a:endParaRPr lang="en-US" sz="4000" dirty="0">
              <a:solidFill>
                <a:schemeClr val="bg1"/>
              </a:solidFill>
            </a:endParaRPr>
          </a:p>
        </p:txBody>
      </p:sp>
      <p:sp>
        <p:nvSpPr>
          <p:cNvPr id="3" name="Slide Number Placeholder 2"/>
          <p:cNvSpPr>
            <a:spLocks noGrp="1"/>
          </p:cNvSpPr>
          <p:nvPr>
            <p:ph type="sldNum" sz="quarter" idx="12"/>
          </p:nvPr>
        </p:nvSpPr>
        <p:spPr/>
        <p:txBody>
          <a:bodyPr>
            <a:normAutofit/>
          </a:bodyPr>
          <a:lstStyle/>
          <a:p>
            <a:pPr>
              <a:defRPr/>
            </a:pPr>
            <a:fld id="{F6BCB3FB-C48D-4679-997C-EAE33CF55E02}" type="slidenum">
              <a:rPr lang="en-US" smtClean="0"/>
              <a:pPr>
                <a:defRPr/>
              </a:pPr>
              <a:t>183</a:t>
            </a:fld>
            <a:endParaRPr lang="en-US" dirty="0"/>
          </a:p>
        </p:txBody>
      </p:sp>
      <p:pic>
        <p:nvPicPr>
          <p:cNvPr id="2" name="Picture 1"/>
          <p:cNvPicPr>
            <a:picLocks noChangeAspect="1"/>
          </p:cNvPicPr>
          <p:nvPr/>
        </p:nvPicPr>
        <p:blipFill>
          <a:blip r:embed="rId4"/>
          <a:stretch>
            <a:fillRect/>
          </a:stretch>
        </p:blipFill>
        <p:spPr>
          <a:xfrm>
            <a:off x="1600200" y="3308534"/>
            <a:ext cx="2057400" cy="3232150"/>
          </a:xfrm>
          <a:prstGeom prst="rect">
            <a:avLst/>
          </a:prstGeom>
        </p:spPr>
      </p:pic>
      <p:sp>
        <p:nvSpPr>
          <p:cNvPr id="10" name="Rectangle 3"/>
          <p:cNvSpPr txBox="1">
            <a:spLocks noChangeArrowheads="1"/>
          </p:cNvSpPr>
          <p:nvPr/>
        </p:nvSpPr>
        <p:spPr>
          <a:xfrm>
            <a:off x="4572000" y="1457552"/>
            <a:ext cx="4572000" cy="5321699"/>
          </a:xfrm>
          <a:prstGeom prst="rect">
            <a:avLst/>
          </a:prstGeom>
          <a:ln w="38100">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0"/>
              </a:spcAft>
              <a:buClr>
                <a:srgbClr val="8F23B3"/>
              </a:buClr>
              <a:buFont typeface="Arial" panose="020B0604020202020204" pitchFamily="34" charset="0"/>
              <a:buNone/>
            </a:pPr>
            <a:r>
              <a:rPr lang="en-US" sz="2000" dirty="0" smtClean="0"/>
              <a:t>Packing </a:t>
            </a:r>
            <a:r>
              <a:rPr lang="en-US" sz="2000" b="1" dirty="0" smtClean="0"/>
              <a:t>Scorable materials </a:t>
            </a:r>
            <a:r>
              <a:rPr lang="en-US" sz="2000" dirty="0" smtClean="0"/>
              <a:t>for Return Shipment:</a:t>
            </a:r>
          </a:p>
          <a:p>
            <a:pPr fontAlgn="auto">
              <a:spcBef>
                <a:spcPts val="0"/>
              </a:spcBef>
              <a:spcAft>
                <a:spcPts val="0"/>
              </a:spcAft>
              <a:buFont typeface="Wingdings" pitchFamily="2" charset="2"/>
              <a:buChar char="q"/>
            </a:pPr>
            <a:r>
              <a:rPr lang="en-US" sz="2000" b="1" dirty="0" smtClean="0">
                <a:solidFill>
                  <a:srgbClr val="77933C"/>
                </a:solidFill>
              </a:rPr>
              <a:t>S/SS </a:t>
            </a:r>
            <a:r>
              <a:rPr lang="en-US" sz="2000" b="1" dirty="0" smtClean="0"/>
              <a:t>materials separate from </a:t>
            </a:r>
            <a:r>
              <a:rPr lang="en-US" sz="2000" b="1" dirty="0" smtClean="0">
                <a:solidFill>
                  <a:schemeClr val="accent4"/>
                </a:solidFill>
              </a:rPr>
              <a:t>ELA/math</a:t>
            </a:r>
            <a:r>
              <a:rPr lang="en-US" sz="2000" b="1" dirty="0" smtClean="0"/>
              <a:t> materials</a:t>
            </a:r>
          </a:p>
          <a:p>
            <a:pPr fontAlgn="auto">
              <a:spcBef>
                <a:spcPts val="0"/>
              </a:spcBef>
              <a:spcAft>
                <a:spcPts val="0"/>
              </a:spcAft>
              <a:buFont typeface="Wingdings" pitchFamily="2" charset="2"/>
              <a:buChar char="q"/>
            </a:pPr>
            <a:r>
              <a:rPr lang="en-US" sz="2000" dirty="0" smtClean="0"/>
              <a:t>Do not mix Scorable and Nonscorable materials in the same box</a:t>
            </a:r>
          </a:p>
          <a:p>
            <a:pPr fontAlgn="auto">
              <a:spcBef>
                <a:spcPts val="0"/>
              </a:spcBef>
              <a:spcAft>
                <a:spcPts val="0"/>
              </a:spcAft>
              <a:buFont typeface="Wingdings" pitchFamily="2" charset="2"/>
              <a:buChar char="q"/>
            </a:pPr>
            <a:r>
              <a:rPr lang="en-US" sz="2000" dirty="0" smtClean="0"/>
              <a:t>One school, per box</a:t>
            </a:r>
            <a:r>
              <a:rPr lang="en-US" sz="2000" b="1" dirty="0" smtClean="0"/>
              <a:t>. Do not combine two schools’ test materials in one box.</a:t>
            </a:r>
          </a:p>
          <a:p>
            <a:pPr fontAlgn="auto">
              <a:spcBef>
                <a:spcPts val="0"/>
              </a:spcBef>
              <a:spcAft>
                <a:spcPts val="0"/>
              </a:spcAft>
              <a:buFont typeface="Wingdings" pitchFamily="2" charset="2"/>
              <a:buChar char="q"/>
            </a:pPr>
            <a:r>
              <a:rPr lang="en-US" sz="2000" dirty="0" smtClean="0"/>
              <a:t>Use appropriate  shipping labels</a:t>
            </a:r>
          </a:p>
          <a:p>
            <a:pPr fontAlgn="auto">
              <a:spcBef>
                <a:spcPts val="0"/>
              </a:spcBef>
              <a:spcAft>
                <a:spcPts val="0"/>
              </a:spcAft>
              <a:buFont typeface="Wingdings" pitchFamily="2" charset="2"/>
              <a:buChar char="q"/>
            </a:pPr>
            <a:r>
              <a:rPr lang="en-US" sz="2000" dirty="0" smtClean="0"/>
              <a:t>Once all materials are in boxes, indicate the sequence of boxes being returned for the school (e.g., Box 1 of 3, Box 2 of 3, and Box 3 of 3) on the return shipping label</a:t>
            </a:r>
          </a:p>
          <a:p>
            <a:pPr marL="0" indent="0" fontAlgn="auto">
              <a:spcBef>
                <a:spcPts val="0"/>
              </a:spcBef>
              <a:spcAft>
                <a:spcPts val="0"/>
              </a:spcAft>
              <a:buFont typeface="Arial" panose="020B0604020202020204" pitchFamily="34" charset="0"/>
              <a:buNone/>
            </a:pPr>
            <a:endParaRPr lang="en-US" sz="2000" dirty="0" smtClean="0"/>
          </a:p>
        </p:txBody>
      </p:sp>
      <p:sp>
        <p:nvSpPr>
          <p:cNvPr id="11" name="Rectangle 10"/>
          <p:cNvSpPr/>
          <p:nvPr/>
        </p:nvSpPr>
        <p:spPr>
          <a:xfrm>
            <a:off x="152400" y="1457552"/>
            <a:ext cx="4572000" cy="1631216"/>
          </a:xfrm>
          <a:prstGeom prst="rect">
            <a:avLst/>
          </a:prstGeom>
        </p:spPr>
        <p:txBody>
          <a:bodyPr>
            <a:spAutoFit/>
          </a:bodyPr>
          <a:lstStyle/>
          <a:p>
            <a:r>
              <a:rPr lang="en-US" sz="2000" b="1" dirty="0">
                <a:latin typeface="+mn-lt"/>
              </a:rPr>
              <a:t>Scorable materials</a:t>
            </a:r>
          </a:p>
          <a:p>
            <a:pPr marL="285750" indent="-285750">
              <a:buFont typeface="Wingdings" panose="05000000000000000000" pitchFamily="2" charset="2"/>
              <a:buChar char="q"/>
            </a:pPr>
            <a:r>
              <a:rPr lang="en-US" sz="2000" dirty="0" smtClean="0">
                <a:latin typeface="+mn-lt"/>
              </a:rPr>
              <a:t>Used </a:t>
            </a:r>
            <a:r>
              <a:rPr lang="en-US" sz="2000" dirty="0">
                <a:latin typeface="+mn-lt"/>
              </a:rPr>
              <a:t>test booklets </a:t>
            </a:r>
            <a:r>
              <a:rPr lang="en-US" sz="2000" dirty="0" smtClean="0">
                <a:latin typeface="+mn-lt"/>
              </a:rPr>
              <a:t>(</a:t>
            </a:r>
            <a:r>
              <a:rPr lang="en-US" sz="2000" dirty="0" smtClean="0">
                <a:solidFill>
                  <a:srgbClr val="513D75"/>
                </a:solidFill>
                <a:latin typeface="+mn-lt"/>
              </a:rPr>
              <a:t>Gr 3</a:t>
            </a:r>
            <a:r>
              <a:rPr lang="en-US" sz="2000" dirty="0" smtClean="0">
                <a:latin typeface="+mn-lt"/>
              </a:rPr>
              <a:t>, </a:t>
            </a:r>
            <a:r>
              <a:rPr lang="en-US" sz="2000" b="1" dirty="0" smtClean="0">
                <a:solidFill>
                  <a:schemeClr val="accent3"/>
                </a:solidFill>
                <a:latin typeface="+mn-lt"/>
              </a:rPr>
              <a:t>S/SS</a:t>
            </a:r>
            <a:r>
              <a:rPr lang="en-US" sz="2000" dirty="0" smtClean="0">
                <a:latin typeface="+mn-lt"/>
              </a:rPr>
              <a:t>)</a:t>
            </a:r>
            <a:endParaRPr lang="en-US" sz="2000" dirty="0">
              <a:latin typeface="+mn-lt"/>
            </a:endParaRPr>
          </a:p>
          <a:p>
            <a:pPr marL="285750" indent="-285750">
              <a:buFont typeface="Wingdings" panose="05000000000000000000" pitchFamily="2" charset="2"/>
              <a:buChar char="q"/>
            </a:pPr>
            <a:r>
              <a:rPr lang="en-US" sz="2000" dirty="0" smtClean="0">
                <a:solidFill>
                  <a:srgbClr val="7030A0"/>
                </a:solidFill>
                <a:latin typeface="+mn-lt"/>
              </a:rPr>
              <a:t>Used </a:t>
            </a:r>
            <a:r>
              <a:rPr lang="en-US" sz="2000" dirty="0">
                <a:solidFill>
                  <a:srgbClr val="7030A0"/>
                </a:solidFill>
                <a:latin typeface="+mn-lt"/>
              </a:rPr>
              <a:t>answer documents </a:t>
            </a:r>
            <a:r>
              <a:rPr lang="en-US" sz="2000" dirty="0" smtClean="0">
                <a:solidFill>
                  <a:srgbClr val="7030A0"/>
                </a:solidFill>
                <a:latin typeface="+mn-lt"/>
              </a:rPr>
              <a:t>(Gr 4-HS)</a:t>
            </a:r>
            <a:endParaRPr lang="en-US" sz="2000" dirty="0">
              <a:solidFill>
                <a:srgbClr val="7030A0"/>
              </a:solidFill>
              <a:latin typeface="+mn-lt"/>
            </a:endParaRPr>
          </a:p>
          <a:p>
            <a:pPr marL="285750" indent="-285750">
              <a:buFont typeface="Wingdings" panose="05000000000000000000" pitchFamily="2" charset="2"/>
              <a:buChar char="q"/>
            </a:pPr>
            <a:r>
              <a:rPr lang="en-US" sz="2000" dirty="0">
                <a:latin typeface="+mn-lt"/>
              </a:rPr>
              <a:t>T</a:t>
            </a:r>
            <a:r>
              <a:rPr lang="en-US" sz="2000" dirty="0" smtClean="0">
                <a:latin typeface="+mn-lt"/>
              </a:rPr>
              <a:t>ranscribed into test </a:t>
            </a:r>
            <a:r>
              <a:rPr lang="en-US" sz="2000" dirty="0">
                <a:latin typeface="+mn-lt"/>
              </a:rPr>
              <a:t>booklets </a:t>
            </a:r>
            <a:r>
              <a:rPr lang="en-US" sz="2000" dirty="0" smtClean="0">
                <a:latin typeface="+mn-lt"/>
              </a:rPr>
              <a:t>(</a:t>
            </a:r>
            <a:r>
              <a:rPr lang="en-US" sz="2000" dirty="0" smtClean="0">
                <a:solidFill>
                  <a:schemeClr val="accent4"/>
                </a:solidFill>
                <a:latin typeface="+mn-lt"/>
              </a:rPr>
              <a:t>Gr 3</a:t>
            </a:r>
            <a:r>
              <a:rPr lang="en-US" sz="2000" dirty="0" smtClean="0">
                <a:latin typeface="+mn-lt"/>
              </a:rPr>
              <a:t>,</a:t>
            </a:r>
            <a:r>
              <a:rPr lang="en-US" sz="2000" b="1" dirty="0">
                <a:solidFill>
                  <a:schemeClr val="accent3"/>
                </a:solidFill>
                <a:latin typeface="+mn-lt"/>
              </a:rPr>
              <a:t> </a:t>
            </a:r>
            <a:r>
              <a:rPr lang="en-US" sz="2000" b="1" dirty="0" smtClean="0">
                <a:solidFill>
                  <a:schemeClr val="accent3"/>
                </a:solidFill>
                <a:latin typeface="+mn-lt"/>
              </a:rPr>
              <a:t>S/SS</a:t>
            </a:r>
            <a:r>
              <a:rPr lang="en-US" sz="2000" dirty="0" smtClean="0">
                <a:latin typeface="+mn-lt"/>
              </a:rPr>
              <a:t>) </a:t>
            </a:r>
            <a:r>
              <a:rPr lang="en-US" sz="2000" dirty="0" smtClean="0">
                <a:solidFill>
                  <a:srgbClr val="7030A0"/>
                </a:solidFill>
                <a:latin typeface="+mn-lt"/>
              </a:rPr>
              <a:t>or answer </a:t>
            </a:r>
            <a:r>
              <a:rPr lang="en-US" sz="2000" dirty="0">
                <a:solidFill>
                  <a:srgbClr val="513D75"/>
                </a:solidFill>
                <a:latin typeface="+mn-lt"/>
              </a:rPr>
              <a:t>documents </a:t>
            </a:r>
            <a:r>
              <a:rPr lang="en-US" sz="2000" dirty="0" smtClean="0">
                <a:solidFill>
                  <a:srgbClr val="513D75"/>
                </a:solidFill>
                <a:latin typeface="+mn-lt"/>
              </a:rPr>
              <a:t>(</a:t>
            </a:r>
            <a:r>
              <a:rPr lang="en-US" sz="2000" dirty="0" smtClean="0">
                <a:solidFill>
                  <a:srgbClr val="7030A0"/>
                </a:solidFill>
                <a:latin typeface="+mn-lt"/>
              </a:rPr>
              <a:t>Gr 4-HS)</a:t>
            </a:r>
            <a:endParaRPr lang="en-US" sz="2000" dirty="0">
              <a:solidFill>
                <a:srgbClr val="7030A0"/>
              </a:solidFill>
              <a:latin typeface="+mn-lt"/>
            </a:endParaRPr>
          </a:p>
        </p:txBody>
      </p:sp>
    </p:spTree>
    <p:custDataLst>
      <p:tags r:id="rId1"/>
    </p:custDataLst>
    <p:extLst>
      <p:ext uri="{BB962C8B-B14F-4D97-AF65-F5344CB8AC3E}">
        <p14:creationId xmlns:p14="http://schemas.microsoft.com/office/powerpoint/2010/main" val="327724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algn="ctr">
              <a:defRPr/>
            </a:pPr>
            <a:r>
              <a:rPr lang="en-US" sz="4000" dirty="0" smtClean="0">
                <a:solidFill>
                  <a:schemeClr val="bg1"/>
                </a:solidFill>
              </a:rPr>
              <a:t>Nonscorable </a:t>
            </a:r>
            <a:r>
              <a:rPr lang="en-US" sz="4000" dirty="0">
                <a:solidFill>
                  <a:schemeClr val="bg1"/>
                </a:solidFill>
              </a:rPr>
              <a:t>Materials </a:t>
            </a:r>
            <a:endParaRPr lang="en-US" sz="4000" dirty="0">
              <a:solidFill>
                <a:schemeClr val="bg1"/>
              </a:solidFill>
              <a:ea typeface="ＭＳ Ｐゴシック" pitchFamily="34" charset="-128"/>
            </a:endParaRPr>
          </a:p>
        </p:txBody>
      </p:sp>
      <p:sp>
        <p:nvSpPr>
          <p:cNvPr id="24579" name="Rectangle 3"/>
          <p:cNvSpPr>
            <a:spLocks noGrp="1" noChangeArrowheads="1"/>
          </p:cNvSpPr>
          <p:nvPr>
            <p:ph idx="1"/>
          </p:nvPr>
        </p:nvSpPr>
        <p:spPr>
          <a:prstGeom prst="rect">
            <a:avLst/>
          </a:prstGeom>
        </p:spPr>
        <p:txBody>
          <a:bodyPr>
            <a:normAutofit/>
          </a:bodyPr>
          <a:lstStyle/>
          <a:p>
            <a:pPr marL="0" indent="0">
              <a:buNone/>
            </a:pPr>
            <a:r>
              <a:rPr lang="en-US" sz="2400" b="1" dirty="0"/>
              <a:t>Nonscorable materials</a:t>
            </a:r>
          </a:p>
          <a:p>
            <a:r>
              <a:rPr lang="en-US" sz="2400" dirty="0"/>
              <a:t>Unused test booklets (including for absent students)</a:t>
            </a:r>
          </a:p>
          <a:p>
            <a:r>
              <a:rPr lang="en-US" sz="2400" dirty="0">
                <a:solidFill>
                  <a:srgbClr val="6C1B89"/>
                </a:solidFill>
              </a:rPr>
              <a:t>Unused answer documents (grades 4–high school)</a:t>
            </a:r>
          </a:p>
          <a:p>
            <a:r>
              <a:rPr lang="en-US" sz="2400" dirty="0"/>
              <a:t>Used test booklets (grade 3 and </a:t>
            </a:r>
            <a:r>
              <a:rPr lang="en-US" sz="2400" dirty="0">
                <a:solidFill>
                  <a:schemeClr val="accent3">
                    <a:lumMod val="75000"/>
                  </a:schemeClr>
                </a:solidFill>
              </a:rPr>
              <a:t>S/SS</a:t>
            </a:r>
            <a:r>
              <a:rPr lang="en-US" sz="2400" dirty="0"/>
              <a:t>) </a:t>
            </a:r>
            <a:r>
              <a:rPr lang="en-US" sz="2400" dirty="0">
                <a:solidFill>
                  <a:srgbClr val="6C1B89"/>
                </a:solidFill>
              </a:rPr>
              <a:t>and answer documents (grades 4–high school)</a:t>
            </a:r>
            <a:r>
              <a:rPr lang="en-US" sz="2400" dirty="0"/>
              <a:t> that have been marked “Do Not Score”</a:t>
            </a:r>
          </a:p>
          <a:p>
            <a:r>
              <a:rPr lang="en-US" sz="2400" dirty="0">
                <a:solidFill>
                  <a:srgbClr val="6C1B89"/>
                </a:solidFill>
              </a:rPr>
              <a:t>Used </a:t>
            </a:r>
            <a:r>
              <a:rPr lang="en-US" sz="2400" dirty="0" smtClean="0">
                <a:solidFill>
                  <a:srgbClr val="6C1B89"/>
                </a:solidFill>
              </a:rPr>
              <a:t>ELA/math </a:t>
            </a:r>
            <a:r>
              <a:rPr lang="en-US" sz="2400" dirty="0">
                <a:solidFill>
                  <a:srgbClr val="6C1B89"/>
                </a:solidFill>
              </a:rPr>
              <a:t>test booklets (grades 4–high school)</a:t>
            </a:r>
          </a:p>
          <a:p>
            <a:r>
              <a:rPr lang="en-US" sz="2400" dirty="0"/>
              <a:t>Large print test booklets (</a:t>
            </a:r>
            <a:r>
              <a:rPr lang="en-US" sz="2400" dirty="0" smtClean="0"/>
              <a:t>transcribed </a:t>
            </a:r>
            <a:r>
              <a:rPr lang="en-US" sz="2400" dirty="0"/>
              <a:t>into scorable)</a:t>
            </a:r>
          </a:p>
          <a:p>
            <a:r>
              <a:rPr lang="en-US" sz="2400" dirty="0"/>
              <a:t>Braille test booklets (</a:t>
            </a:r>
            <a:r>
              <a:rPr lang="en-US" sz="2400" dirty="0" smtClean="0"/>
              <a:t>transcribed </a:t>
            </a:r>
            <a:r>
              <a:rPr lang="en-US" sz="2400" dirty="0"/>
              <a:t>into scorable)</a:t>
            </a:r>
          </a:p>
          <a:p>
            <a:endParaRPr lang="en-US" sz="2200" dirty="0"/>
          </a:p>
        </p:txBody>
      </p:sp>
      <p:sp>
        <p:nvSpPr>
          <p:cNvPr id="2" name="Slide Number Placeholder 1"/>
          <p:cNvSpPr>
            <a:spLocks noGrp="1"/>
          </p:cNvSpPr>
          <p:nvPr>
            <p:ph type="sldNum" sz="quarter" idx="12"/>
          </p:nvPr>
        </p:nvSpPr>
        <p:spPr/>
        <p:txBody>
          <a:bodyPr>
            <a:normAutofit/>
          </a:bodyPr>
          <a:lstStyle/>
          <a:p>
            <a:pPr>
              <a:defRPr/>
            </a:pPr>
            <a:fld id="{F6BCB3FB-C48D-4679-997C-EAE33CF55E02}" type="slidenum">
              <a:rPr lang="en-US" smtClean="0"/>
              <a:pPr>
                <a:defRPr/>
              </a:pPr>
              <a:t>184</a:t>
            </a:fld>
            <a:endParaRPr lang="en-US" dirty="0"/>
          </a:p>
        </p:txBody>
      </p:sp>
    </p:spTree>
    <p:custDataLst>
      <p:tags r:id="rId1"/>
    </p:custDataLst>
    <p:extLst>
      <p:ext uri="{BB962C8B-B14F-4D97-AF65-F5344CB8AC3E}">
        <p14:creationId xmlns:p14="http://schemas.microsoft.com/office/powerpoint/2010/main" val="2007277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algn="ctr">
              <a:defRPr/>
            </a:pPr>
            <a:r>
              <a:rPr lang="en-US" altLang="en-US" sz="4000" dirty="0" smtClean="0">
                <a:solidFill>
                  <a:schemeClr val="bg1"/>
                </a:solidFill>
              </a:rPr>
              <a:t>Arrange for Pickup</a:t>
            </a:r>
            <a:endParaRPr lang="en-US" sz="4000" dirty="0">
              <a:solidFill>
                <a:schemeClr val="bg1"/>
              </a:solidFill>
              <a:ea typeface="ＭＳ Ｐゴシック" pitchFamily="34" charset="-128"/>
            </a:endParaRPr>
          </a:p>
        </p:txBody>
      </p:sp>
      <p:sp>
        <p:nvSpPr>
          <p:cNvPr id="24579" name="Rectangle 3"/>
          <p:cNvSpPr>
            <a:spLocks noGrp="1" noChangeArrowheads="1"/>
          </p:cNvSpPr>
          <p:nvPr>
            <p:ph idx="1"/>
          </p:nvPr>
        </p:nvSpPr>
        <p:spPr>
          <a:xfrm>
            <a:off x="457200" y="1600200"/>
            <a:ext cx="8229600" cy="5257800"/>
          </a:xfrm>
          <a:prstGeom prst="rect">
            <a:avLst/>
          </a:prstGeom>
        </p:spPr>
        <p:txBody>
          <a:bodyPr>
            <a:normAutofit/>
          </a:bodyPr>
          <a:lstStyle/>
          <a:p>
            <a:pPr marL="0" lvl="2" indent="0" eaLnBrk="0" fontAlgn="base" hangingPunct="0">
              <a:spcBef>
                <a:spcPts val="0"/>
              </a:spcBef>
              <a:spcAft>
                <a:spcPct val="0"/>
              </a:spcAft>
              <a:buClr>
                <a:srgbClr val="8F23B3"/>
              </a:buClr>
              <a:buSzPct val="100000"/>
              <a:buNone/>
            </a:pPr>
            <a:r>
              <a:rPr lang="en-US" b="1" dirty="0">
                <a:cs typeface="Arial" charset="0"/>
              </a:rPr>
              <a:t>Scorable materials must be picked up by May </a:t>
            </a:r>
            <a:r>
              <a:rPr lang="en-US" b="1" dirty="0" smtClean="0">
                <a:cs typeface="Arial" charset="0"/>
              </a:rPr>
              <a:t>3, 2017*</a:t>
            </a:r>
            <a:endParaRPr lang="en-US" b="1" dirty="0">
              <a:cs typeface="Arial" charset="0"/>
            </a:endParaRPr>
          </a:p>
          <a:p>
            <a:pPr marL="514350" lvl="2" indent="-514350" eaLnBrk="0" fontAlgn="base" hangingPunct="0">
              <a:spcBef>
                <a:spcPts val="0"/>
              </a:spcBef>
              <a:spcAft>
                <a:spcPct val="0"/>
              </a:spcAft>
              <a:buClr>
                <a:srgbClr val="8F23B3"/>
              </a:buClr>
              <a:buSzPct val="100000"/>
              <a:buNone/>
            </a:pPr>
            <a:endParaRPr lang="en-US" sz="800" dirty="0">
              <a:cs typeface="Arial" charset="0"/>
            </a:endParaRPr>
          </a:p>
          <a:p>
            <a:pPr marL="514350" lvl="2" indent="-514350" eaLnBrk="0" fontAlgn="base" hangingPunct="0">
              <a:spcBef>
                <a:spcPts val="0"/>
              </a:spcBef>
              <a:spcAft>
                <a:spcPct val="0"/>
              </a:spcAft>
              <a:buClr>
                <a:srgbClr val="8F23B3"/>
              </a:buClr>
              <a:buSzPct val="100000"/>
              <a:buNone/>
            </a:pPr>
            <a:r>
              <a:rPr lang="en-US" sz="2000" dirty="0">
                <a:cs typeface="Arial" charset="0"/>
              </a:rPr>
              <a:t>Contact UPS</a:t>
            </a:r>
            <a:r>
              <a:rPr lang="en-US" sz="2000" dirty="0"/>
              <a:t> at </a:t>
            </a:r>
            <a:r>
              <a:rPr lang="en-US" sz="2000" b="1" dirty="0"/>
              <a:t>800-823-7459</a:t>
            </a:r>
            <a:r>
              <a:rPr lang="en-US" sz="2000" dirty="0">
                <a:cs typeface="Arial" charset="0"/>
              </a:rPr>
              <a:t> to schedule pickup:</a:t>
            </a:r>
          </a:p>
          <a:p>
            <a:pPr marL="514350" lvl="2" indent="-514350" eaLnBrk="0" fontAlgn="base" hangingPunct="0">
              <a:spcBef>
                <a:spcPts val="0"/>
              </a:spcBef>
              <a:spcAft>
                <a:spcPct val="0"/>
              </a:spcAft>
              <a:buClr>
                <a:srgbClr val="8F23B3"/>
              </a:buClr>
              <a:buSzPct val="100000"/>
              <a:buNone/>
            </a:pPr>
            <a:endParaRPr lang="en-US" sz="800" dirty="0">
              <a:cs typeface="Arial" charset="0"/>
            </a:endParaRPr>
          </a:p>
          <a:p>
            <a:pPr marL="640080">
              <a:spcBef>
                <a:spcPts val="600"/>
              </a:spcBef>
              <a:spcAft>
                <a:spcPts val="600"/>
              </a:spcAft>
              <a:buFont typeface="Wingdings" pitchFamily="2" charset="2"/>
              <a:buChar char="q"/>
            </a:pPr>
            <a:r>
              <a:rPr lang="en-US" sz="2000" b="1" dirty="0"/>
              <a:t>Pickups must be scheduled at least 24 hours in advance. Call by May </a:t>
            </a:r>
            <a:r>
              <a:rPr lang="en-US" sz="2000" b="1" dirty="0" smtClean="0"/>
              <a:t>1, 2017</a:t>
            </a:r>
            <a:endParaRPr lang="en-US" sz="2000" dirty="0"/>
          </a:p>
          <a:p>
            <a:pPr marL="640080">
              <a:spcBef>
                <a:spcPts val="600"/>
              </a:spcBef>
              <a:spcAft>
                <a:spcPts val="600"/>
              </a:spcAft>
              <a:buFont typeface="Wingdings" pitchFamily="2" charset="2"/>
              <a:buChar char="q"/>
            </a:pPr>
            <a:r>
              <a:rPr lang="en-US" sz="2000" dirty="0"/>
              <a:t>Check to see if you qualify for freight </a:t>
            </a:r>
            <a:r>
              <a:rPr lang="en-US" sz="2000" dirty="0" smtClean="0"/>
              <a:t>shipment</a:t>
            </a:r>
            <a:endParaRPr lang="en-US" sz="2000" dirty="0"/>
          </a:p>
          <a:p>
            <a:pPr marL="640080">
              <a:spcBef>
                <a:spcPts val="600"/>
              </a:spcBef>
              <a:spcAft>
                <a:spcPts val="600"/>
              </a:spcAft>
              <a:buFont typeface="Wingdings" pitchFamily="2" charset="2"/>
              <a:buChar char="q"/>
            </a:pPr>
            <a:r>
              <a:rPr lang="en-US" sz="2000" dirty="0"/>
              <a:t>UPS customer service is available </a:t>
            </a:r>
            <a:r>
              <a:rPr lang="en-US" sz="2000" dirty="0" smtClean="0"/>
              <a:t>24/7 - tell </a:t>
            </a:r>
            <a:r>
              <a:rPr lang="en-US" sz="2000" dirty="0"/>
              <a:t>UPS you are calling about a pickup request for Pearson and will be using their “Return </a:t>
            </a:r>
            <a:r>
              <a:rPr lang="en-US" sz="2000" dirty="0" smtClean="0"/>
              <a:t>Service” </a:t>
            </a:r>
          </a:p>
          <a:p>
            <a:pPr marL="640080">
              <a:spcBef>
                <a:spcPts val="600"/>
              </a:spcBef>
              <a:spcAft>
                <a:spcPts val="600"/>
              </a:spcAft>
              <a:buFont typeface="Wingdings" pitchFamily="2" charset="2"/>
              <a:buChar char="q"/>
            </a:pPr>
            <a:r>
              <a:rPr lang="en-US" sz="2000" dirty="0" smtClean="0"/>
              <a:t>Once pickup is confirmed, you will get a confirmation number from UPS that can be referenced if questions or changes arise</a:t>
            </a:r>
          </a:p>
          <a:p>
            <a:pPr marL="297180" indent="0">
              <a:spcBef>
                <a:spcPts val="600"/>
              </a:spcBef>
              <a:spcAft>
                <a:spcPts val="600"/>
              </a:spcAft>
              <a:buNone/>
            </a:pPr>
            <a:endParaRPr lang="en-US" sz="2000" dirty="0"/>
          </a:p>
          <a:p>
            <a:pPr marL="0" indent="0">
              <a:spcBef>
                <a:spcPts val="600"/>
              </a:spcBef>
              <a:spcAft>
                <a:spcPts val="600"/>
              </a:spcAft>
              <a:buNone/>
            </a:pPr>
            <a:r>
              <a:rPr lang="en-US" sz="2000" dirty="0"/>
              <a:t>*If scorable materials are </a:t>
            </a:r>
            <a:r>
              <a:rPr lang="en-US" sz="2000" b="1" dirty="0"/>
              <a:t>not</a:t>
            </a:r>
            <a:r>
              <a:rPr lang="en-US" sz="2000" dirty="0"/>
              <a:t> picked up by May 3, 2017 </a:t>
            </a:r>
            <a:r>
              <a:rPr lang="en-US" sz="2000" i="1" dirty="0"/>
              <a:t>there is no guarantee </a:t>
            </a:r>
            <a:r>
              <a:rPr lang="en-US" sz="2000" dirty="0"/>
              <a:t>that records for these PBT students </a:t>
            </a:r>
            <a:r>
              <a:rPr lang="en-US" sz="2000" b="1" dirty="0"/>
              <a:t>will be included in SBD or scored</a:t>
            </a:r>
            <a:r>
              <a:rPr lang="en-US" sz="2000" dirty="0" smtClean="0"/>
              <a:t>.</a:t>
            </a:r>
            <a:endParaRPr lang="en-US" sz="2000" dirty="0"/>
          </a:p>
        </p:txBody>
      </p:sp>
      <p:sp>
        <p:nvSpPr>
          <p:cNvPr id="2" name="Slide Number Placeholder 1"/>
          <p:cNvSpPr>
            <a:spLocks noGrp="1"/>
          </p:cNvSpPr>
          <p:nvPr>
            <p:ph type="sldNum" sz="quarter" idx="12"/>
          </p:nvPr>
        </p:nvSpPr>
        <p:spPr/>
        <p:txBody>
          <a:bodyPr>
            <a:normAutofit/>
          </a:bodyPr>
          <a:lstStyle/>
          <a:p>
            <a:pPr>
              <a:defRPr/>
            </a:pPr>
            <a:fld id="{F6BCB3FB-C48D-4679-997C-EAE33CF55E02}" type="slidenum">
              <a:rPr lang="en-US" smtClean="0"/>
              <a:pPr>
                <a:defRPr/>
              </a:pPr>
              <a:t>185</a:t>
            </a:fld>
            <a:endParaRPr lang="en-US" dirty="0"/>
          </a:p>
        </p:txBody>
      </p:sp>
    </p:spTree>
    <p:custDataLst>
      <p:tags r:id="rId1"/>
    </p:custDataLst>
    <p:extLst>
      <p:ext uri="{BB962C8B-B14F-4D97-AF65-F5344CB8AC3E}">
        <p14:creationId xmlns:p14="http://schemas.microsoft.com/office/powerpoint/2010/main" val="3387726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algn="ctr">
              <a:defRPr/>
            </a:pPr>
            <a:r>
              <a:rPr lang="en-US" sz="4000" dirty="0">
                <a:solidFill>
                  <a:schemeClr val="bg1"/>
                </a:solidFill>
              </a:rPr>
              <a:t>CMAS Forms</a:t>
            </a:r>
            <a:endParaRPr lang="en-US" sz="4000" dirty="0">
              <a:solidFill>
                <a:schemeClr val="bg1"/>
              </a:solidFill>
              <a:ea typeface="ＭＳ Ｐゴシック" pitchFamily="34" charset="-128"/>
            </a:endParaRPr>
          </a:p>
        </p:txBody>
      </p:sp>
      <p:sp>
        <p:nvSpPr>
          <p:cNvPr id="24579" name="Rectangle 3"/>
          <p:cNvSpPr>
            <a:spLocks noGrp="1" noChangeArrowheads="1"/>
          </p:cNvSpPr>
          <p:nvPr>
            <p:ph idx="1"/>
          </p:nvPr>
        </p:nvSpPr>
        <p:spPr>
          <a:xfrm>
            <a:off x="152400" y="1447800"/>
            <a:ext cx="8839200" cy="5410200"/>
          </a:xfrm>
          <a:prstGeom prst="rect">
            <a:avLst/>
          </a:prstGeom>
        </p:spPr>
        <p:txBody>
          <a:bodyPr>
            <a:normAutofit lnSpcReduction="10000"/>
          </a:bodyPr>
          <a:lstStyle/>
          <a:p>
            <a:pPr marL="45720" indent="0">
              <a:buNone/>
            </a:pPr>
            <a:r>
              <a:rPr lang="en-US" sz="2000" b="1" dirty="0">
                <a:solidFill>
                  <a:srgbClr val="040404"/>
                </a:solidFill>
              </a:rPr>
              <a:t>All </a:t>
            </a:r>
            <a:r>
              <a:rPr lang="en-US" sz="2000" b="1" u="sng" dirty="0">
                <a:solidFill>
                  <a:srgbClr val="040404"/>
                </a:solidFill>
              </a:rPr>
              <a:t>district level</a:t>
            </a:r>
            <a:r>
              <a:rPr lang="en-US" sz="2000" b="1" dirty="0">
                <a:solidFill>
                  <a:srgbClr val="040404"/>
                </a:solidFill>
              </a:rPr>
              <a:t> forms are to be returned through CDE Assessment Unit Syncplicity  - notify the appropriate CDE contact that the document has been uploaded.  </a:t>
            </a:r>
          </a:p>
          <a:p>
            <a:pPr marL="45720" indent="0">
              <a:buNone/>
            </a:pPr>
            <a:endParaRPr lang="en-US" sz="800" b="1" dirty="0">
              <a:solidFill>
                <a:srgbClr val="040404"/>
              </a:solidFill>
            </a:endParaRPr>
          </a:p>
          <a:p>
            <a:pPr marL="45720" indent="0">
              <a:buNone/>
            </a:pPr>
            <a:r>
              <a:rPr lang="en-US" sz="1800" dirty="0">
                <a:solidFill>
                  <a:srgbClr val="040404"/>
                </a:solidFill>
              </a:rPr>
              <a:t>Use the Colorado version of </a:t>
            </a:r>
            <a:r>
              <a:rPr lang="en-US" sz="1800" dirty="0" smtClean="0">
                <a:solidFill>
                  <a:srgbClr val="040404"/>
                </a:solidFill>
              </a:rPr>
              <a:t>the following forms</a:t>
            </a:r>
            <a:r>
              <a:rPr lang="en-US" sz="1800" dirty="0">
                <a:solidFill>
                  <a:srgbClr val="040404"/>
                </a:solidFill>
              </a:rPr>
              <a:t>, which have been combined for ELA, math, science, and social </a:t>
            </a:r>
            <a:r>
              <a:rPr lang="en-US" sz="1800" dirty="0" smtClean="0">
                <a:solidFill>
                  <a:srgbClr val="040404"/>
                </a:solidFill>
              </a:rPr>
              <a:t>studies:</a:t>
            </a:r>
            <a:endParaRPr lang="en-US" sz="1800" dirty="0">
              <a:solidFill>
                <a:srgbClr val="040404"/>
              </a:solidFill>
            </a:endParaRPr>
          </a:p>
          <a:p>
            <a:pPr marL="45720" indent="0" algn="ctr">
              <a:buNone/>
            </a:pPr>
            <a:endParaRPr lang="en-US" sz="800" dirty="0">
              <a:solidFill>
                <a:srgbClr val="040404"/>
              </a:solidFill>
            </a:endParaRPr>
          </a:p>
          <a:p>
            <a:pPr marL="388620"/>
            <a:r>
              <a:rPr lang="en-US" sz="2000" dirty="0">
                <a:solidFill>
                  <a:srgbClr val="040404"/>
                </a:solidFill>
              </a:rPr>
              <a:t>Prior to testing</a:t>
            </a:r>
          </a:p>
          <a:p>
            <a:pPr marL="788670" lvl="1"/>
            <a:r>
              <a:rPr lang="en-US" sz="1800" dirty="0">
                <a:solidFill>
                  <a:srgbClr val="040404"/>
                </a:solidFill>
              </a:rPr>
              <a:t>CO Security Agreement (DAC) – submit via Syncplicity Assessment Forms folder</a:t>
            </a:r>
          </a:p>
          <a:p>
            <a:pPr marL="788670" lvl="1"/>
            <a:r>
              <a:rPr lang="en-US" sz="1800" dirty="0">
                <a:solidFill>
                  <a:srgbClr val="040404"/>
                </a:solidFill>
              </a:rPr>
              <a:t>Verification of District Training – submit via Syncplicity Assessment Forms folder</a:t>
            </a:r>
          </a:p>
          <a:p>
            <a:pPr marL="788670" lvl="1"/>
            <a:r>
              <a:rPr lang="en-US" sz="1800" dirty="0">
                <a:solidFill>
                  <a:srgbClr val="040404"/>
                </a:solidFill>
              </a:rPr>
              <a:t>SAC, DTC, Sensitive Data, TA, TE </a:t>
            </a:r>
            <a:r>
              <a:rPr lang="en-US" sz="1800" dirty="0" smtClean="0">
                <a:solidFill>
                  <a:srgbClr val="040404"/>
                </a:solidFill>
              </a:rPr>
              <a:t>CO Security </a:t>
            </a:r>
            <a:r>
              <a:rPr lang="en-US" sz="1800" dirty="0">
                <a:solidFill>
                  <a:srgbClr val="040404"/>
                </a:solidFill>
              </a:rPr>
              <a:t>Agreements maintained locally</a:t>
            </a:r>
          </a:p>
          <a:p>
            <a:pPr marL="388620"/>
            <a:r>
              <a:rPr lang="en-US" sz="2000" dirty="0">
                <a:solidFill>
                  <a:srgbClr val="040404"/>
                </a:solidFill>
              </a:rPr>
              <a:t>During </a:t>
            </a:r>
            <a:r>
              <a:rPr lang="en-US" sz="2000" dirty="0" smtClean="0">
                <a:solidFill>
                  <a:srgbClr val="040404"/>
                </a:solidFill>
              </a:rPr>
              <a:t>Testing</a:t>
            </a:r>
            <a:endParaRPr lang="en-US" sz="2000" dirty="0">
              <a:solidFill>
                <a:srgbClr val="040404"/>
              </a:solidFill>
            </a:endParaRPr>
          </a:p>
          <a:p>
            <a:pPr marL="788670" lvl="1"/>
            <a:r>
              <a:rPr lang="en-US" sz="1800" dirty="0" smtClean="0"/>
              <a:t>Irregularity </a:t>
            </a:r>
            <a:r>
              <a:rPr lang="en-US" sz="1800" dirty="0"/>
              <a:t>Report </a:t>
            </a:r>
            <a:r>
              <a:rPr lang="en-US" sz="1800" dirty="0">
                <a:solidFill>
                  <a:srgbClr val="040404"/>
                </a:solidFill>
              </a:rPr>
              <a:t>– </a:t>
            </a:r>
            <a:r>
              <a:rPr lang="en-US" sz="1800" dirty="0" smtClean="0"/>
              <a:t>submit </a:t>
            </a:r>
            <a:r>
              <a:rPr lang="en-US" sz="1800" dirty="0"/>
              <a:t>via Syncplicity in ELA/Math or S/SS folder</a:t>
            </a:r>
            <a:endParaRPr lang="en-US" sz="1800" dirty="0" smtClean="0"/>
          </a:p>
          <a:p>
            <a:pPr marL="788670" lvl="1"/>
            <a:r>
              <a:rPr lang="en-US" sz="1800" dirty="0" smtClean="0"/>
              <a:t>Contaminated</a:t>
            </a:r>
            <a:r>
              <a:rPr lang="en-US" sz="1800" dirty="0"/>
              <a:t>, Damaged, or Missing Materials </a:t>
            </a:r>
            <a:r>
              <a:rPr lang="en-US" sz="1800" dirty="0">
                <a:solidFill>
                  <a:srgbClr val="040404"/>
                </a:solidFill>
              </a:rPr>
              <a:t>– </a:t>
            </a:r>
            <a:r>
              <a:rPr lang="en-US" sz="1800" dirty="0"/>
              <a:t>submit via Syncplicity in ELA/Math or S/SS folder</a:t>
            </a:r>
            <a:endParaRPr lang="en-US" sz="1800" dirty="0" smtClean="0"/>
          </a:p>
          <a:p>
            <a:pPr marL="788670" lvl="1"/>
            <a:r>
              <a:rPr lang="en-US" sz="1800" dirty="0" smtClean="0"/>
              <a:t>School </a:t>
            </a:r>
            <a:r>
              <a:rPr lang="en-US" sz="1800" dirty="0"/>
              <a:t>Chain of Custody maintained locally</a:t>
            </a:r>
            <a:endParaRPr lang="en-US" sz="1800" dirty="0">
              <a:solidFill>
                <a:srgbClr val="6C1B89"/>
              </a:solidFill>
            </a:endParaRPr>
          </a:p>
          <a:p>
            <a:pPr marL="388620"/>
            <a:r>
              <a:rPr lang="en-US" sz="2000" dirty="0">
                <a:solidFill>
                  <a:srgbClr val="040404"/>
                </a:solidFill>
              </a:rPr>
              <a:t>After Testing</a:t>
            </a:r>
          </a:p>
          <a:p>
            <a:pPr marL="788670" lvl="1"/>
            <a:r>
              <a:rPr lang="en-US" sz="1800" dirty="0">
                <a:solidFill>
                  <a:srgbClr val="040404"/>
                </a:solidFill>
              </a:rPr>
              <a:t>CO Post Test Compliance report – submit via Syncplicity Assessment Forms </a:t>
            </a:r>
            <a:r>
              <a:rPr lang="en-US" sz="1800" dirty="0" smtClean="0">
                <a:solidFill>
                  <a:srgbClr val="040404"/>
                </a:solidFill>
              </a:rPr>
              <a:t>folder</a:t>
            </a:r>
          </a:p>
          <a:p>
            <a:pPr marL="788670" lvl="1"/>
            <a:r>
              <a:rPr lang="en-US" sz="1800" dirty="0" smtClean="0">
                <a:solidFill>
                  <a:srgbClr val="040404"/>
                </a:solidFill>
              </a:rPr>
              <a:t>Verification of Removal of Saved Data</a:t>
            </a:r>
            <a:endParaRPr lang="en-US" sz="1800" dirty="0">
              <a:solidFill>
                <a:srgbClr val="040404"/>
              </a:solidFill>
            </a:endParaRPr>
          </a:p>
          <a:p>
            <a:pPr marL="788670" lvl="1"/>
            <a:endParaRPr lang="en-US" sz="1800" dirty="0">
              <a:solidFill>
                <a:srgbClr val="040404"/>
              </a:solidFill>
            </a:endParaRPr>
          </a:p>
          <a:p>
            <a:pPr marL="502920" indent="-457200"/>
            <a:endParaRPr lang="en-US" dirty="0">
              <a:solidFill>
                <a:srgbClr val="040404"/>
              </a:solidFill>
            </a:endParaRPr>
          </a:p>
        </p:txBody>
      </p:sp>
      <p:sp>
        <p:nvSpPr>
          <p:cNvPr id="2" name="Slide Number Placeholder 1"/>
          <p:cNvSpPr>
            <a:spLocks noGrp="1"/>
          </p:cNvSpPr>
          <p:nvPr>
            <p:ph type="sldNum" sz="quarter" idx="12"/>
          </p:nvPr>
        </p:nvSpPr>
        <p:spPr/>
        <p:txBody>
          <a:bodyPr>
            <a:normAutofit/>
          </a:bodyPr>
          <a:lstStyle/>
          <a:p>
            <a:pPr>
              <a:defRPr/>
            </a:pPr>
            <a:fld id="{F6BCB3FB-C48D-4679-997C-EAE33CF55E02}" type="slidenum">
              <a:rPr lang="en-US" smtClean="0"/>
              <a:pPr>
                <a:defRPr/>
              </a:pPr>
              <a:t>186</a:t>
            </a:fld>
            <a:endParaRPr lang="en-US" dirty="0"/>
          </a:p>
        </p:txBody>
      </p:sp>
    </p:spTree>
    <p:custDataLst>
      <p:tags r:id="rId1"/>
    </p:custDataLst>
    <p:extLst>
      <p:ext uri="{BB962C8B-B14F-4D97-AF65-F5344CB8AC3E}">
        <p14:creationId xmlns:p14="http://schemas.microsoft.com/office/powerpoint/2010/main" val="693668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743200"/>
            <a:ext cx="9144000" cy="914400"/>
          </a:xfrm>
        </p:spPr>
        <p:txBody>
          <a:bodyPr>
            <a:noAutofit/>
          </a:bodyPr>
          <a:lstStyle/>
          <a:p>
            <a:r>
              <a:rPr lang="en-US" b="1" dirty="0" smtClean="0"/>
              <a:t>PAnext Clean-up</a:t>
            </a:r>
            <a:endParaRPr lang="en-US" b="1" dirty="0"/>
          </a:p>
        </p:txBody>
      </p:sp>
      <p:sp>
        <p:nvSpPr>
          <p:cNvPr id="3" name="Slide Number Placeholder 2"/>
          <p:cNvSpPr>
            <a:spLocks noGrp="1"/>
          </p:cNvSpPr>
          <p:nvPr>
            <p:ph type="sldNum" sz="quarter" idx="12"/>
          </p:nvPr>
        </p:nvSpPr>
        <p:spPr/>
        <p:txBody>
          <a:bodyPr/>
          <a:lstStyle/>
          <a:p>
            <a:fld id="{2D3B35A3-ACE2-46D7-B614-4A1146AB12FE}" type="slidenum">
              <a:rPr lang="en-US" smtClean="0">
                <a:solidFill>
                  <a:prstClr val="black">
                    <a:tint val="75000"/>
                  </a:prstClr>
                </a:solidFill>
              </a:rPr>
              <a:pPr/>
              <a:t>187</a:t>
            </a:fld>
            <a:endParaRPr lang="en-US" dirty="0">
              <a:solidFill>
                <a:prstClr val="black">
                  <a:tint val="75000"/>
                </a:prstClr>
              </a:solidFill>
            </a:endParaRPr>
          </a:p>
        </p:txBody>
      </p:sp>
    </p:spTree>
    <p:extLst>
      <p:ext uri="{BB962C8B-B14F-4D97-AF65-F5344CB8AC3E}">
        <p14:creationId xmlns:p14="http://schemas.microsoft.com/office/powerpoint/2010/main" val="36589324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Autofit/>
          </a:bodyPr>
          <a:lstStyle/>
          <a:p>
            <a:r>
              <a:rPr lang="en-US" sz="4000" dirty="0" smtClean="0">
                <a:solidFill>
                  <a:schemeClr val="bg1"/>
                </a:solidFill>
              </a:rPr>
              <a:t>PAnext Clean-up Activities</a:t>
            </a:r>
            <a:br>
              <a:rPr lang="en-US" sz="4000" dirty="0" smtClean="0">
                <a:solidFill>
                  <a:schemeClr val="bg1"/>
                </a:solidFill>
              </a:rPr>
            </a:br>
            <a:r>
              <a:rPr lang="en-US" sz="4000" dirty="0" smtClean="0">
                <a:solidFill>
                  <a:schemeClr val="bg1"/>
                </a:solidFill>
              </a:rPr>
              <a:t>CBT and PBT</a:t>
            </a:r>
            <a:endParaRPr lang="en-US" sz="4000" dirty="0">
              <a:solidFill>
                <a:schemeClr val="bg1"/>
              </a:solidFill>
            </a:endParaRPr>
          </a:p>
        </p:txBody>
      </p:sp>
      <p:sp>
        <p:nvSpPr>
          <p:cNvPr id="5" name="Content Placeholder 4"/>
          <p:cNvSpPr>
            <a:spLocks noGrp="1"/>
          </p:cNvSpPr>
          <p:nvPr>
            <p:ph idx="1"/>
          </p:nvPr>
        </p:nvSpPr>
        <p:spPr>
          <a:xfrm>
            <a:off x="152400" y="1600200"/>
            <a:ext cx="8839200" cy="5257800"/>
          </a:xfrm>
        </p:spPr>
        <p:txBody>
          <a:bodyPr>
            <a:normAutofit fontScale="70000" lnSpcReduction="20000"/>
          </a:bodyPr>
          <a:lstStyle/>
          <a:p>
            <a:pPr marL="0" indent="0">
              <a:buNone/>
            </a:pPr>
            <a:r>
              <a:rPr lang="en-US" dirty="0"/>
              <a:t>Use Operational Reports to ensure </a:t>
            </a:r>
            <a:r>
              <a:rPr lang="en-US" dirty="0" smtClean="0"/>
              <a:t>data accuracy: </a:t>
            </a:r>
            <a:endParaRPr lang="en-US" dirty="0"/>
          </a:p>
          <a:p>
            <a:pPr marL="514350" indent="-457200"/>
            <a:r>
              <a:rPr lang="en-US" dirty="0"/>
              <a:t>Reports &gt; Operational Reports &gt; Students &amp; Registrations &gt; </a:t>
            </a:r>
          </a:p>
          <a:p>
            <a:pPr marL="914400" lvl="1" indent="-457200"/>
            <a:r>
              <a:rPr lang="en-US" dirty="0" smtClean="0"/>
              <a:t>Not </a:t>
            </a:r>
            <a:r>
              <a:rPr lang="en-US" dirty="0"/>
              <a:t>Tested Student Tests (students with a NT C</a:t>
            </a:r>
            <a:r>
              <a:rPr lang="en-US" dirty="0" smtClean="0"/>
              <a:t>ode/Reason </a:t>
            </a:r>
            <a:r>
              <a:rPr lang="en-US" dirty="0"/>
              <a:t>applied)</a:t>
            </a:r>
          </a:p>
          <a:p>
            <a:pPr marL="914400" lvl="1" indent="-457200"/>
            <a:r>
              <a:rPr lang="en-US" dirty="0"/>
              <a:t>Void </a:t>
            </a:r>
            <a:r>
              <a:rPr lang="en-US" dirty="0" smtClean="0"/>
              <a:t>Score Tests (students </a:t>
            </a:r>
            <a:r>
              <a:rPr lang="en-US" dirty="0"/>
              <a:t>with a </a:t>
            </a:r>
            <a:r>
              <a:rPr lang="en-US" dirty="0" smtClean="0"/>
              <a:t>Void Code/Reason </a:t>
            </a:r>
            <a:r>
              <a:rPr lang="en-US" dirty="0"/>
              <a:t>applied)</a:t>
            </a:r>
          </a:p>
          <a:p>
            <a:pPr marL="914400" lvl="1" indent="-457200"/>
            <a:r>
              <a:rPr lang="en-US" dirty="0"/>
              <a:t>Students Enrolled but not Registered for Test Administration </a:t>
            </a:r>
          </a:p>
          <a:p>
            <a:pPr marL="914400" lvl="1" indent="-457200"/>
            <a:r>
              <a:rPr lang="en-US" dirty="0" smtClean="0"/>
              <a:t>Students Registered but not Assigned to a Test</a:t>
            </a:r>
          </a:p>
          <a:p>
            <a:pPr marL="914400" lvl="1" indent="-457200"/>
            <a:r>
              <a:rPr lang="en-US" dirty="0" smtClean="0"/>
              <a:t>Student </a:t>
            </a:r>
            <a:r>
              <a:rPr lang="en-US" dirty="0"/>
              <a:t>Tests that have been Assigned but Not Yet Completed</a:t>
            </a:r>
          </a:p>
          <a:p>
            <a:pPr marL="914400" lvl="1" indent="-457200"/>
            <a:r>
              <a:rPr lang="en-US" dirty="0"/>
              <a:t>Students where Responsible District/School is Different from Testing District/School</a:t>
            </a:r>
          </a:p>
          <a:p>
            <a:pPr marL="914400" lvl="1" indent="-457200"/>
            <a:r>
              <a:rPr lang="en-US" dirty="0"/>
              <a:t>Students with Multiple Tests </a:t>
            </a:r>
            <a:r>
              <a:rPr lang="en-US" dirty="0" smtClean="0"/>
              <a:t>of Same Subject Area</a:t>
            </a:r>
            <a:endParaRPr lang="en-US" dirty="0"/>
          </a:p>
          <a:p>
            <a:pPr marL="914400" lvl="1" indent="-457200"/>
            <a:r>
              <a:rPr lang="en-US" dirty="0"/>
              <a:t>Students with only One Subject </a:t>
            </a:r>
            <a:r>
              <a:rPr lang="en-US" dirty="0" smtClean="0"/>
              <a:t>Test (ELA/math only)</a:t>
            </a:r>
          </a:p>
          <a:p>
            <a:pPr marL="914400" lvl="1" indent="-457200"/>
            <a:r>
              <a:rPr lang="en-US" dirty="0" smtClean="0"/>
              <a:t>CSLA </a:t>
            </a:r>
            <a:r>
              <a:rPr lang="en-US" dirty="0"/>
              <a:t>with ELA registration &amp; ELA with CSLA </a:t>
            </a:r>
            <a:r>
              <a:rPr lang="en-US" dirty="0" smtClean="0"/>
              <a:t>registration</a:t>
            </a:r>
          </a:p>
          <a:p>
            <a:pPr marL="514350" indent="-457200"/>
            <a:r>
              <a:rPr lang="en-US" dirty="0"/>
              <a:t>Reports &gt; Operational Reports </a:t>
            </a:r>
            <a:r>
              <a:rPr lang="en-US" dirty="0" smtClean="0"/>
              <a:t>&gt; Online Testing &gt;</a:t>
            </a:r>
          </a:p>
          <a:p>
            <a:pPr marL="914400" lvl="1" indent="-457200"/>
            <a:r>
              <a:rPr lang="en-US" dirty="0" smtClean="0"/>
              <a:t>Online Student Tests Marked Test Complete</a:t>
            </a:r>
          </a:p>
          <a:p>
            <a:pPr marL="1314450" lvl="2" indent="-457200"/>
            <a:r>
              <a:rPr lang="en-US" sz="2600" dirty="0"/>
              <a:t>F</a:t>
            </a:r>
            <a:r>
              <a:rPr lang="en-US" sz="2600" dirty="0" smtClean="0"/>
              <a:t>or School/District records only – Mark Test Complete Reason does not invalidate</a:t>
            </a:r>
          </a:p>
          <a:p>
            <a:pPr marL="1314450" lvl="2" indent="-457200"/>
            <a:r>
              <a:rPr lang="en-US" sz="2600" dirty="0" smtClean="0"/>
              <a:t>Must enter Void Code/Reason separately</a:t>
            </a:r>
            <a:endParaRPr lang="en-US" sz="2600" dirty="0"/>
          </a:p>
        </p:txBody>
      </p:sp>
      <p:sp>
        <p:nvSpPr>
          <p:cNvPr id="2" name="Slide Number Placeholder 1"/>
          <p:cNvSpPr>
            <a:spLocks noGrp="1"/>
          </p:cNvSpPr>
          <p:nvPr>
            <p:ph type="sldNum" sz="quarter" idx="12"/>
          </p:nvPr>
        </p:nvSpPr>
        <p:spPr/>
        <p:txBody>
          <a:bodyPr/>
          <a:lstStyle/>
          <a:p>
            <a:pPr>
              <a:defRPr/>
            </a:pPr>
            <a:fld id="{364E494B-349F-4D1C-9389-F3BD0DF20ED6}" type="slidenum">
              <a:rPr lang="en-US" smtClean="0"/>
              <a:pPr>
                <a:defRPr/>
              </a:pPr>
              <a:t>188</a:t>
            </a:fld>
            <a:endParaRPr lang="en-US" dirty="0"/>
          </a:p>
        </p:txBody>
      </p:sp>
    </p:spTree>
    <p:extLst>
      <p:ext uri="{BB962C8B-B14F-4D97-AF65-F5344CB8AC3E}">
        <p14:creationId xmlns:p14="http://schemas.microsoft.com/office/powerpoint/2010/main" val="110671860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Autofit/>
          </a:bodyPr>
          <a:lstStyle/>
          <a:p>
            <a:r>
              <a:rPr lang="en-US" sz="4000" dirty="0" smtClean="0">
                <a:solidFill>
                  <a:schemeClr val="bg1"/>
                </a:solidFill>
              </a:rPr>
              <a:t>Coding Invalidations</a:t>
            </a:r>
            <a:endParaRPr lang="en-US" sz="4000" dirty="0">
              <a:solidFill>
                <a:schemeClr val="bg1"/>
              </a:solidFill>
            </a:endParaRPr>
          </a:p>
        </p:txBody>
      </p:sp>
      <p:sp>
        <p:nvSpPr>
          <p:cNvPr id="5" name="Content Placeholder 4"/>
          <p:cNvSpPr>
            <a:spLocks noGrp="1"/>
          </p:cNvSpPr>
          <p:nvPr>
            <p:ph idx="1"/>
          </p:nvPr>
        </p:nvSpPr>
        <p:spPr>
          <a:xfrm>
            <a:off x="152400" y="1600200"/>
            <a:ext cx="8839200" cy="5257800"/>
          </a:xfrm>
        </p:spPr>
        <p:txBody>
          <a:bodyPr>
            <a:normAutofit fontScale="92500" lnSpcReduction="10000"/>
          </a:bodyPr>
          <a:lstStyle/>
          <a:p>
            <a:r>
              <a:rPr lang="en-US" dirty="0" smtClean="0"/>
              <a:t>There are two categories of invalidation codes:</a:t>
            </a:r>
          </a:p>
          <a:p>
            <a:pPr lvl="1"/>
            <a:r>
              <a:rPr lang="en-US" sz="2600" dirty="0" smtClean="0"/>
              <a:t>Not Tested Reasons/Codes</a:t>
            </a:r>
          </a:p>
          <a:p>
            <a:pPr lvl="1"/>
            <a:r>
              <a:rPr lang="en-US" sz="2600" dirty="0" smtClean="0"/>
              <a:t>Void Test Score Reasons/Codes</a:t>
            </a:r>
          </a:p>
          <a:p>
            <a:r>
              <a:rPr lang="en-US" dirty="0" smtClean="0"/>
              <a:t>Coding can be indicated in PAnext in two ways:</a:t>
            </a:r>
          </a:p>
          <a:p>
            <a:pPr lvl="1"/>
            <a:r>
              <a:rPr lang="en-US" sz="2600" dirty="0" smtClean="0"/>
              <a:t>Student-by-student through User Interface (Sensitive Data role)</a:t>
            </a:r>
          </a:p>
          <a:p>
            <a:pPr lvl="1"/>
            <a:r>
              <a:rPr lang="en-US" sz="2600" dirty="0" smtClean="0"/>
              <a:t>Batch loaded through Student Test Update process (STU role)</a:t>
            </a:r>
          </a:p>
          <a:p>
            <a:r>
              <a:rPr lang="en-US" dirty="0" smtClean="0"/>
              <a:t>Coding is unique to each test</a:t>
            </a:r>
          </a:p>
          <a:p>
            <a:pPr lvl="1"/>
            <a:r>
              <a:rPr lang="en-US" sz="2600" dirty="0" smtClean="0"/>
              <a:t>Does not transfer across ELA, math, S/SS, CSLA tests</a:t>
            </a:r>
          </a:p>
          <a:p>
            <a:pPr lvl="1"/>
            <a:r>
              <a:rPr lang="en-US" sz="2600" dirty="0" smtClean="0"/>
              <a:t>Entered for each test as appropriate</a:t>
            </a:r>
          </a:p>
          <a:p>
            <a:r>
              <a:rPr lang="en-US" dirty="0" smtClean="0"/>
              <a:t>“Marked Complete” </a:t>
            </a:r>
            <a:r>
              <a:rPr lang="en-US" u="sng" dirty="0" smtClean="0"/>
              <a:t>does not</a:t>
            </a:r>
            <a:r>
              <a:rPr lang="en-US" dirty="0" smtClean="0"/>
              <a:t> invalidate tests</a:t>
            </a:r>
          </a:p>
          <a:p>
            <a:pPr lvl="1"/>
            <a:r>
              <a:rPr lang="en-US" sz="2600" dirty="0" smtClean="0"/>
              <a:t>“Mark Test Complete Reasons” are for district/school use only</a:t>
            </a:r>
          </a:p>
          <a:p>
            <a:pPr lvl="1"/>
            <a:r>
              <a:rPr lang="en-US" sz="2600" dirty="0" smtClean="0"/>
              <a:t>They do not “flow” into scoring/reporting</a:t>
            </a:r>
          </a:p>
        </p:txBody>
      </p:sp>
      <p:sp>
        <p:nvSpPr>
          <p:cNvPr id="2" name="Slide Number Placeholder 1"/>
          <p:cNvSpPr>
            <a:spLocks noGrp="1"/>
          </p:cNvSpPr>
          <p:nvPr>
            <p:ph type="sldNum" sz="quarter" idx="12"/>
          </p:nvPr>
        </p:nvSpPr>
        <p:spPr/>
        <p:txBody>
          <a:bodyPr/>
          <a:lstStyle/>
          <a:p>
            <a:pPr>
              <a:defRPr/>
            </a:pPr>
            <a:fld id="{364E494B-349F-4D1C-9389-F3BD0DF20ED6}" type="slidenum">
              <a:rPr lang="en-US" smtClean="0"/>
              <a:pPr>
                <a:defRPr/>
              </a:pPr>
              <a:t>189</a:t>
            </a:fld>
            <a:endParaRPr lang="en-US" dirty="0"/>
          </a:p>
        </p:txBody>
      </p:sp>
    </p:spTree>
    <p:extLst>
      <p:ext uri="{BB962C8B-B14F-4D97-AF65-F5344CB8AC3E}">
        <p14:creationId xmlns:p14="http://schemas.microsoft.com/office/powerpoint/2010/main" val="3099907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r>
              <a:rPr lang="en-US" dirty="0" smtClean="0"/>
              <a:t>ELA: First </a:t>
            </a:r>
            <a:r>
              <a:rPr lang="en-US" dirty="0"/>
              <a:t>Year in </a:t>
            </a:r>
            <a:r>
              <a:rPr lang="en-US" dirty="0" smtClean="0"/>
              <a:t>US</a:t>
            </a:r>
            <a:r>
              <a:rPr lang="en-US" dirty="0"/>
              <a:t/>
            </a:r>
            <a:br>
              <a:rPr lang="en-US" dirty="0"/>
            </a:br>
            <a:r>
              <a:rPr lang="en-US" dirty="0"/>
              <a:t>English Learners Only</a:t>
            </a:r>
          </a:p>
        </p:txBody>
      </p:sp>
      <p:sp>
        <p:nvSpPr>
          <p:cNvPr id="2" name="Content Placeholder 1"/>
          <p:cNvSpPr>
            <a:spLocks noGrp="1"/>
          </p:cNvSpPr>
          <p:nvPr>
            <p:ph idx="1"/>
          </p:nvPr>
        </p:nvSpPr>
        <p:spPr/>
        <p:txBody>
          <a:bodyPr>
            <a:normAutofit/>
          </a:bodyPr>
          <a:lstStyle/>
          <a:p>
            <a:r>
              <a:rPr lang="en-US" sz="2400" dirty="0">
                <a:solidFill>
                  <a:srgbClr val="000000"/>
                </a:solidFill>
              </a:rPr>
              <a:t>If the student enrolled in their first U.S. school </a:t>
            </a:r>
            <a:r>
              <a:rPr lang="en-US" sz="2400" b="1" dirty="0">
                <a:solidFill>
                  <a:srgbClr val="000000"/>
                </a:solidFill>
              </a:rPr>
              <a:t>on or before</a:t>
            </a:r>
            <a:r>
              <a:rPr lang="en-US" sz="2400" dirty="0">
                <a:solidFill>
                  <a:srgbClr val="000000"/>
                </a:solidFill>
              </a:rPr>
              <a:t> April </a:t>
            </a:r>
            <a:r>
              <a:rPr lang="en-US" sz="2400" dirty="0" smtClean="0">
                <a:solidFill>
                  <a:srgbClr val="000000"/>
                </a:solidFill>
              </a:rPr>
              <a:t>10, </a:t>
            </a:r>
            <a:r>
              <a:rPr lang="en-US" sz="2400" dirty="0">
                <a:solidFill>
                  <a:srgbClr val="000000"/>
                </a:solidFill>
              </a:rPr>
              <a:t>2016, they should test in English Language Arts. (April </a:t>
            </a:r>
            <a:r>
              <a:rPr lang="en-US" sz="2400" dirty="0" smtClean="0">
                <a:solidFill>
                  <a:srgbClr val="000000"/>
                </a:solidFill>
              </a:rPr>
              <a:t>10, </a:t>
            </a:r>
            <a:r>
              <a:rPr lang="en-US" sz="2400" dirty="0">
                <a:solidFill>
                  <a:srgbClr val="000000"/>
                </a:solidFill>
              </a:rPr>
              <a:t>2017 would be their 366th </a:t>
            </a:r>
            <a:r>
              <a:rPr lang="en-US" sz="2400" dirty="0" smtClean="0">
                <a:solidFill>
                  <a:srgbClr val="000000"/>
                </a:solidFill>
              </a:rPr>
              <a:t>day)</a:t>
            </a:r>
            <a:endParaRPr lang="en-US" sz="2400" dirty="0">
              <a:solidFill>
                <a:srgbClr val="000000"/>
              </a:solidFill>
            </a:endParaRPr>
          </a:p>
          <a:p>
            <a:r>
              <a:rPr lang="en-US" sz="2400" dirty="0" smtClean="0">
                <a:solidFill>
                  <a:srgbClr val="000000"/>
                </a:solidFill>
              </a:rPr>
              <a:t>Reminder</a:t>
            </a:r>
            <a:r>
              <a:rPr lang="en-US" sz="2400" b="0" dirty="0" smtClean="0">
                <a:solidFill>
                  <a:srgbClr val="000000"/>
                </a:solidFill>
              </a:rPr>
              <a:t>: For first year in U.S. English </a:t>
            </a:r>
            <a:r>
              <a:rPr lang="en-US" sz="2400" b="0" dirty="0">
                <a:solidFill>
                  <a:srgbClr val="000000"/>
                </a:solidFill>
              </a:rPr>
              <a:t>learners who </a:t>
            </a:r>
            <a:r>
              <a:rPr lang="en-US" sz="2400" b="0" dirty="0" smtClean="0">
                <a:solidFill>
                  <a:srgbClr val="000000"/>
                </a:solidFill>
              </a:rPr>
              <a:t>have </a:t>
            </a:r>
            <a:r>
              <a:rPr lang="en-US" sz="2400" b="0" dirty="0">
                <a:solidFill>
                  <a:srgbClr val="000000"/>
                </a:solidFill>
              </a:rPr>
              <a:t>a home language of </a:t>
            </a:r>
            <a:r>
              <a:rPr lang="en-US" sz="2400" b="0" dirty="0" smtClean="0">
                <a:solidFill>
                  <a:srgbClr val="000000"/>
                </a:solidFill>
              </a:rPr>
              <a:t>Spanish, CSLA is available in </a:t>
            </a:r>
            <a:r>
              <a:rPr lang="en-US" sz="2400" b="0" dirty="0">
                <a:solidFill>
                  <a:srgbClr val="000000"/>
                </a:solidFill>
              </a:rPr>
              <a:t>place of </a:t>
            </a:r>
            <a:r>
              <a:rPr lang="en-US" sz="2400" b="0" dirty="0" smtClean="0">
                <a:solidFill>
                  <a:srgbClr val="000000"/>
                </a:solidFill>
              </a:rPr>
              <a:t>CMAS</a:t>
            </a:r>
            <a:r>
              <a:rPr lang="en-US" sz="2400" b="0" dirty="0">
                <a:solidFill>
                  <a:srgbClr val="000000"/>
                </a:solidFill>
              </a:rPr>
              <a:t>: PARCC ELA </a:t>
            </a:r>
            <a:r>
              <a:rPr lang="en-US" sz="2400" b="0" dirty="0" smtClean="0">
                <a:solidFill>
                  <a:srgbClr val="000000"/>
                </a:solidFill>
              </a:rPr>
              <a:t>for eligible 3</a:t>
            </a:r>
            <a:r>
              <a:rPr lang="en-US" sz="2400" b="0" baseline="30000" dirty="0" smtClean="0">
                <a:solidFill>
                  <a:srgbClr val="000000"/>
                </a:solidFill>
              </a:rPr>
              <a:t>rd</a:t>
            </a:r>
            <a:r>
              <a:rPr lang="en-US" sz="2400" b="0" dirty="0" smtClean="0">
                <a:solidFill>
                  <a:srgbClr val="000000"/>
                </a:solidFill>
              </a:rPr>
              <a:t> and 4</a:t>
            </a:r>
            <a:r>
              <a:rPr lang="en-US" sz="2400" b="0" baseline="30000" dirty="0" smtClean="0">
                <a:solidFill>
                  <a:srgbClr val="000000"/>
                </a:solidFill>
              </a:rPr>
              <a:t>th</a:t>
            </a:r>
            <a:r>
              <a:rPr lang="en-US" sz="2400" b="0" dirty="0" smtClean="0">
                <a:solidFill>
                  <a:srgbClr val="000000"/>
                </a:solidFill>
              </a:rPr>
              <a:t> graders.</a:t>
            </a:r>
            <a:endParaRPr lang="en-US" sz="2400" b="0" dirty="0">
              <a:solidFill>
                <a:srgbClr val="000000"/>
              </a:solidFill>
            </a:endParaRPr>
          </a:p>
          <a:p>
            <a:pPr marL="45720" indent="0">
              <a:buNone/>
            </a:pPr>
            <a:endParaRPr lang="en-US" sz="2400" dirty="0">
              <a:solidFill>
                <a:srgbClr val="000000"/>
              </a:solidFill>
            </a:endParaRPr>
          </a:p>
          <a:p>
            <a:pPr marL="45720" indent="0">
              <a:buNone/>
            </a:pPr>
            <a:r>
              <a:rPr lang="en-US" sz="2400" b="0" dirty="0" smtClean="0">
                <a:solidFill>
                  <a:srgbClr val="000000"/>
                </a:solidFill>
              </a:rPr>
              <a:t>Note: For students </a:t>
            </a:r>
            <a:r>
              <a:rPr lang="en-US" sz="2400" b="0" dirty="0">
                <a:solidFill>
                  <a:srgbClr val="000000"/>
                </a:solidFill>
              </a:rPr>
              <a:t>who transfer from one U.S. school to another U.S. school, their date of enrollment from the first U.S. school should be used</a:t>
            </a:r>
            <a:r>
              <a:rPr lang="en-US" sz="2400" b="0" dirty="0" smtClean="0">
                <a:solidFill>
                  <a:srgbClr val="000000"/>
                </a:solidFill>
              </a:rPr>
              <a:t>.</a:t>
            </a:r>
            <a:endParaRPr lang="en-US" sz="2400" b="0" dirty="0">
              <a:solidFill>
                <a:srgbClr val="000000"/>
              </a:solidFill>
            </a:endParaRPr>
          </a:p>
        </p:txBody>
      </p:sp>
      <p:sp>
        <p:nvSpPr>
          <p:cNvPr id="4" name="Footer Placeholder 3"/>
          <p:cNvSpPr>
            <a:spLocks noGrp="1"/>
          </p:cNvSpPr>
          <p:nvPr>
            <p:ph type="ftr" sz="quarter" idx="11"/>
          </p:nvPr>
        </p:nvSpPr>
        <p:spPr/>
        <p:txBody>
          <a:bodyPr/>
          <a:lstStyle/>
          <a:p>
            <a:fld id="{757A2F4E-5D54-B04B-91BD-7E78EE1FE9FD}" type="slidenum">
              <a:rPr lang="en-US" smtClean="0"/>
              <a:pPr/>
              <a:t>19</a:t>
            </a:fld>
            <a:endParaRPr lang="en-US" dirty="0" smtClean="0"/>
          </a:p>
        </p:txBody>
      </p:sp>
    </p:spTree>
    <p:extLst>
      <p:ext uri="{BB962C8B-B14F-4D97-AF65-F5344CB8AC3E}">
        <p14:creationId xmlns:p14="http://schemas.microsoft.com/office/powerpoint/2010/main" val="150263751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4000" dirty="0">
                <a:solidFill>
                  <a:schemeClr val="bg1"/>
                </a:solidFill>
              </a:rPr>
              <a:t>Not Tested Students</a:t>
            </a:r>
          </a:p>
        </p:txBody>
      </p:sp>
      <p:sp>
        <p:nvSpPr>
          <p:cNvPr id="30723" name="Rectangle 3"/>
          <p:cNvSpPr>
            <a:spLocks noGrp="1" noChangeArrowheads="1"/>
          </p:cNvSpPr>
          <p:nvPr>
            <p:ph idx="1"/>
          </p:nvPr>
        </p:nvSpPr>
        <p:spPr>
          <a:xfrm>
            <a:off x="457200" y="1600200"/>
            <a:ext cx="8229600" cy="5105400"/>
          </a:xfrm>
          <a:prstGeom prst="rect">
            <a:avLst/>
          </a:prstGeom>
          <a:noFill/>
        </p:spPr>
        <p:txBody>
          <a:bodyPr>
            <a:normAutofit/>
          </a:bodyPr>
          <a:lstStyle/>
          <a:p>
            <a:pPr marL="0" indent="0">
              <a:buClr>
                <a:schemeClr val="tx1"/>
              </a:buClr>
              <a:buNone/>
            </a:pPr>
            <a:r>
              <a:rPr lang="en-US" sz="2800" dirty="0"/>
              <a:t>Students who were absent or not tested (did not access any part of the test): </a:t>
            </a:r>
          </a:p>
          <a:p>
            <a:pPr>
              <a:buClr>
                <a:schemeClr val="tx1"/>
              </a:buClr>
            </a:pPr>
            <a:r>
              <a:rPr lang="en-US" sz="2600" dirty="0" smtClean="0"/>
              <a:t>Paper-based </a:t>
            </a:r>
            <a:r>
              <a:rPr lang="en-US" sz="2600" dirty="0"/>
              <a:t>Testing: Return test materials </a:t>
            </a:r>
            <a:r>
              <a:rPr lang="en-US" sz="2600" dirty="0" smtClean="0"/>
              <a:t>in nonscorable boxes with </a:t>
            </a:r>
            <a:r>
              <a:rPr lang="en-US" sz="2600" dirty="0"/>
              <a:t>unused materials</a:t>
            </a:r>
          </a:p>
          <a:p>
            <a:pPr lvl="1">
              <a:buClr>
                <a:schemeClr val="tx1"/>
              </a:buClr>
            </a:pPr>
            <a:r>
              <a:rPr lang="en-US" sz="2400" b="1" dirty="0" smtClean="0"/>
              <a:t>ACTION</a:t>
            </a:r>
            <a:r>
              <a:rPr lang="en-US" sz="2400" dirty="0" smtClean="0"/>
              <a:t>: Mark Not Tested Reason/Code </a:t>
            </a:r>
            <a:r>
              <a:rPr lang="en-US" sz="2400" dirty="0"/>
              <a:t>in </a:t>
            </a:r>
            <a:r>
              <a:rPr lang="en-US" sz="2400" dirty="0" smtClean="0"/>
              <a:t>PAnext</a:t>
            </a:r>
            <a:endParaRPr lang="en-US" sz="2400" dirty="0"/>
          </a:p>
          <a:p>
            <a:pPr>
              <a:buClr>
                <a:schemeClr val="tx1"/>
              </a:buClr>
            </a:pPr>
            <a:r>
              <a:rPr lang="en-US" sz="2600" dirty="0" smtClean="0"/>
              <a:t>Computer-based </a:t>
            </a:r>
            <a:r>
              <a:rPr lang="en-US" sz="2600" dirty="0"/>
              <a:t>Testing: DO NOT mark complete </a:t>
            </a:r>
            <a:r>
              <a:rPr lang="en-US" sz="2600" dirty="0" smtClean="0"/>
              <a:t>students who did </a:t>
            </a:r>
            <a:r>
              <a:rPr lang="en-US" sz="2600" dirty="0"/>
              <a:t>not start </a:t>
            </a:r>
            <a:r>
              <a:rPr lang="en-US" sz="2600" dirty="0" smtClean="0"/>
              <a:t>testing</a:t>
            </a:r>
          </a:p>
          <a:p>
            <a:pPr lvl="1">
              <a:buClr>
                <a:schemeClr val="tx1"/>
              </a:buClr>
            </a:pPr>
            <a:r>
              <a:rPr lang="en-US" sz="2200" b="1" dirty="0" smtClean="0"/>
              <a:t>ACTION</a:t>
            </a:r>
            <a:r>
              <a:rPr lang="en-US" sz="2200" dirty="0" smtClean="0"/>
              <a:t>: Apply </a:t>
            </a:r>
            <a:r>
              <a:rPr lang="en-US" sz="2200" dirty="0"/>
              <a:t>the correct Not Tested </a:t>
            </a:r>
            <a:r>
              <a:rPr lang="en-US" sz="2200" dirty="0" smtClean="0"/>
              <a:t>Reason/Code in PAnext</a:t>
            </a:r>
          </a:p>
          <a:p>
            <a:pPr lvl="1">
              <a:buClr>
                <a:schemeClr val="tx1"/>
              </a:buClr>
            </a:pPr>
            <a:r>
              <a:rPr lang="en-US" sz="2200" b="1" dirty="0" smtClean="0"/>
              <a:t>ACTION</a:t>
            </a:r>
            <a:r>
              <a:rPr lang="en-US" sz="2200" dirty="0" smtClean="0"/>
              <a:t>: Remove students from started test sessions</a:t>
            </a:r>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190</a:t>
            </a:fld>
            <a:endParaRPr lang="en-US" dirty="0"/>
          </a:p>
        </p:txBody>
      </p:sp>
    </p:spTree>
    <p:custDataLst>
      <p:tags r:id="rId1"/>
    </p:custDataLst>
    <p:extLst>
      <p:ext uri="{BB962C8B-B14F-4D97-AF65-F5344CB8AC3E}">
        <p14:creationId xmlns:p14="http://schemas.microsoft.com/office/powerpoint/2010/main" val="1926112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Stop Test Sessions</a:t>
            </a:r>
            <a:endParaRPr lang="en-US" sz="4000" dirty="0"/>
          </a:p>
        </p:txBody>
      </p:sp>
      <p:sp>
        <p:nvSpPr>
          <p:cNvPr id="3" name="Content Placeholder 2"/>
          <p:cNvSpPr>
            <a:spLocks noGrp="1"/>
          </p:cNvSpPr>
          <p:nvPr>
            <p:ph idx="1"/>
          </p:nvPr>
        </p:nvSpPr>
        <p:spPr>
          <a:xfrm>
            <a:off x="457200" y="1600200"/>
            <a:ext cx="8382000" cy="5257800"/>
          </a:xfrm>
        </p:spPr>
        <p:txBody>
          <a:bodyPr>
            <a:normAutofit/>
          </a:bodyPr>
          <a:lstStyle/>
          <a:p>
            <a:r>
              <a:rPr lang="en-US" dirty="0" smtClean="0"/>
              <a:t>Any test sessions that were </a:t>
            </a:r>
            <a:r>
              <a:rPr lang="en-US" u="sng" dirty="0" smtClean="0"/>
              <a:t>started</a:t>
            </a:r>
            <a:r>
              <a:rPr lang="en-US" dirty="0" smtClean="0"/>
              <a:t> need to be </a:t>
            </a:r>
            <a:r>
              <a:rPr lang="en-US" u="sng" dirty="0" smtClean="0"/>
              <a:t>stopped</a:t>
            </a:r>
            <a:r>
              <a:rPr lang="en-US" dirty="0" smtClean="0"/>
              <a:t> after testing</a:t>
            </a:r>
          </a:p>
          <a:p>
            <a:r>
              <a:rPr lang="en-US" dirty="0" smtClean="0"/>
              <a:t>Test sessions cannot be stopped unless all units for all students are either “Completed” or “Marked Complete”</a:t>
            </a:r>
          </a:p>
          <a:p>
            <a:pPr lvl="1"/>
            <a:r>
              <a:rPr lang="en-US" dirty="0" smtClean="0"/>
              <a:t>Student tests with </a:t>
            </a:r>
            <a:r>
              <a:rPr lang="en-US" u="sng" dirty="0" smtClean="0"/>
              <a:t>all</a:t>
            </a:r>
            <a:r>
              <a:rPr lang="en-US" dirty="0" smtClean="0"/>
              <a:t> units in “Ready” status need to be removed and coded with Not Tested Reasons</a:t>
            </a:r>
          </a:p>
          <a:p>
            <a:pPr lvl="1"/>
            <a:r>
              <a:rPr lang="en-US" dirty="0" smtClean="0"/>
              <a:t>Student tests with units in a </a:t>
            </a:r>
            <a:r>
              <a:rPr lang="en-US" u="sng" dirty="0" smtClean="0"/>
              <a:t>combination</a:t>
            </a:r>
            <a:r>
              <a:rPr lang="en-US" dirty="0" smtClean="0"/>
              <a:t> of statuses need to be “Marked Complete” and may need to be voided</a:t>
            </a:r>
          </a:p>
          <a:p>
            <a:endParaRPr lang="en-US"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191</a:t>
            </a:fld>
            <a:endParaRPr lang="en-US" dirty="0">
              <a:solidFill>
                <a:prstClr val="black">
                  <a:tint val="75000"/>
                </a:prstClr>
              </a:solidFill>
            </a:endParaRPr>
          </a:p>
        </p:txBody>
      </p:sp>
    </p:spTree>
    <p:extLst>
      <p:ext uri="{BB962C8B-B14F-4D97-AF65-F5344CB8AC3E}">
        <p14:creationId xmlns:p14="http://schemas.microsoft.com/office/powerpoint/2010/main" val="425765880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4000" dirty="0" smtClean="0">
                <a:solidFill>
                  <a:schemeClr val="bg1"/>
                </a:solidFill>
              </a:rPr>
              <a:t>Combined Unit Statuses</a:t>
            </a:r>
            <a:endParaRPr lang="en-US" sz="4000" dirty="0">
              <a:solidFill>
                <a:schemeClr val="bg1"/>
              </a:solidFill>
            </a:endParaRPr>
          </a:p>
        </p:txBody>
      </p:sp>
      <p:sp>
        <p:nvSpPr>
          <p:cNvPr id="30723" name="Rectangle 3"/>
          <p:cNvSpPr>
            <a:spLocks noGrp="1" noChangeArrowheads="1"/>
          </p:cNvSpPr>
          <p:nvPr>
            <p:ph idx="1"/>
          </p:nvPr>
        </p:nvSpPr>
        <p:spPr>
          <a:xfrm>
            <a:off x="228600" y="1600200"/>
            <a:ext cx="8686800" cy="5257800"/>
          </a:xfrm>
          <a:prstGeom prst="rect">
            <a:avLst/>
          </a:prstGeom>
        </p:spPr>
        <p:txBody>
          <a:bodyPr>
            <a:normAutofit fontScale="70000" lnSpcReduction="20000"/>
          </a:bodyPr>
          <a:lstStyle/>
          <a:p>
            <a:pPr marL="0" indent="0">
              <a:buNone/>
            </a:pPr>
            <a:r>
              <a:rPr lang="en-US" sz="3800" dirty="0" smtClean="0"/>
              <a:t>Started sessions:</a:t>
            </a:r>
          </a:p>
          <a:p>
            <a:r>
              <a:rPr lang="en-US" sz="3800" b="1" dirty="0" smtClean="0"/>
              <a:t>ACTION</a:t>
            </a:r>
            <a:r>
              <a:rPr lang="en-US" sz="3800" dirty="0" smtClean="0"/>
              <a:t>: Mark </a:t>
            </a:r>
            <a:r>
              <a:rPr lang="en-US" sz="3800" dirty="0"/>
              <a:t>Complete </a:t>
            </a:r>
            <a:r>
              <a:rPr lang="en-US" sz="3800" dirty="0" smtClean="0"/>
              <a:t>any units for </a:t>
            </a:r>
            <a:r>
              <a:rPr lang="en-US" sz="3800" dirty="0"/>
              <a:t>students </a:t>
            </a:r>
            <a:r>
              <a:rPr lang="en-US" sz="3800" dirty="0" smtClean="0"/>
              <a:t>who </a:t>
            </a:r>
            <a:r>
              <a:rPr lang="en-US" sz="3800" u="sng" dirty="0" smtClean="0"/>
              <a:t>started, </a:t>
            </a:r>
            <a:r>
              <a:rPr lang="en-US" sz="3800" u="sng" dirty="0"/>
              <a:t>but </a:t>
            </a:r>
            <a:r>
              <a:rPr lang="en-US" sz="3800" u="sng" dirty="0" smtClean="0"/>
              <a:t>did not complete</a:t>
            </a:r>
            <a:r>
              <a:rPr lang="en-US" sz="3800" dirty="0" smtClean="0"/>
              <a:t> testing </a:t>
            </a:r>
            <a:endParaRPr lang="en-US" sz="3800" dirty="0"/>
          </a:p>
          <a:p>
            <a:pPr lvl="1"/>
            <a:r>
              <a:rPr lang="en-US" dirty="0" smtClean="0"/>
              <a:t>Marked </a:t>
            </a:r>
            <a:r>
              <a:rPr lang="en-US" dirty="0"/>
              <a:t>Complete </a:t>
            </a:r>
            <a:r>
              <a:rPr lang="en-US" dirty="0" smtClean="0"/>
              <a:t>reasons </a:t>
            </a:r>
            <a:r>
              <a:rPr lang="en-US" b="1" dirty="0" smtClean="0"/>
              <a:t>do </a:t>
            </a:r>
            <a:r>
              <a:rPr lang="en-US" b="1" dirty="0"/>
              <a:t>not invalidate </a:t>
            </a:r>
            <a:r>
              <a:rPr lang="en-US" dirty="0" smtClean="0"/>
              <a:t>student tests (This information </a:t>
            </a:r>
            <a:r>
              <a:rPr lang="en-US" b="1" dirty="0" smtClean="0"/>
              <a:t>does </a:t>
            </a:r>
            <a:r>
              <a:rPr lang="en-US" b="1" dirty="0"/>
              <a:t>not </a:t>
            </a:r>
            <a:r>
              <a:rPr lang="en-US" b="1" dirty="0" smtClean="0"/>
              <a:t>flow into </a:t>
            </a:r>
            <a:r>
              <a:rPr lang="en-US" dirty="0" smtClean="0"/>
              <a:t>scoring/reporting</a:t>
            </a:r>
            <a:r>
              <a:rPr lang="en-US" b="1" dirty="0" smtClean="0"/>
              <a:t> </a:t>
            </a:r>
            <a:r>
              <a:rPr lang="en-US" dirty="0" smtClean="0"/>
              <a:t>with </a:t>
            </a:r>
            <a:r>
              <a:rPr lang="en-US" dirty="0"/>
              <a:t>the student </a:t>
            </a:r>
            <a:r>
              <a:rPr lang="en-US" dirty="0" smtClean="0"/>
              <a:t>test) </a:t>
            </a:r>
            <a:endParaRPr lang="en-US" dirty="0"/>
          </a:p>
          <a:p>
            <a:pPr lvl="1"/>
            <a:r>
              <a:rPr lang="en-US" b="1" dirty="0" smtClean="0"/>
              <a:t>ACTION</a:t>
            </a:r>
            <a:r>
              <a:rPr lang="en-US" dirty="0" smtClean="0"/>
              <a:t>: If invalidation is needed, Void </a:t>
            </a:r>
            <a:r>
              <a:rPr lang="en-US" dirty="0"/>
              <a:t>Student Test </a:t>
            </a:r>
            <a:r>
              <a:rPr lang="en-US" dirty="0" smtClean="0"/>
              <a:t>Reasons/Codes must </a:t>
            </a:r>
            <a:r>
              <a:rPr lang="en-US" dirty="0"/>
              <a:t>be </a:t>
            </a:r>
            <a:r>
              <a:rPr lang="en-US" dirty="0" smtClean="0"/>
              <a:t>applied</a:t>
            </a:r>
          </a:p>
          <a:p>
            <a:pPr marL="0" indent="0">
              <a:buNone/>
            </a:pPr>
            <a:endParaRPr lang="en-US" dirty="0" smtClean="0"/>
          </a:p>
          <a:p>
            <a:pPr marL="0" indent="0">
              <a:buNone/>
            </a:pPr>
            <a:r>
              <a:rPr lang="en-US" dirty="0" smtClean="0"/>
              <a:t>To find started but not completed tests, go to PearsonAccess</a:t>
            </a:r>
            <a:r>
              <a:rPr lang="en-US" baseline="30000" dirty="0" smtClean="0"/>
              <a:t>next  </a:t>
            </a:r>
            <a:r>
              <a:rPr lang="en-US" dirty="0" smtClean="0"/>
              <a:t> &gt; </a:t>
            </a:r>
            <a:r>
              <a:rPr lang="en-US" b="1" dirty="0" smtClean="0"/>
              <a:t>Reports</a:t>
            </a:r>
            <a:r>
              <a:rPr lang="en-US" dirty="0" smtClean="0"/>
              <a:t>  &gt; </a:t>
            </a:r>
            <a:r>
              <a:rPr lang="en-US" b="1" dirty="0" smtClean="0"/>
              <a:t>Operational Reports</a:t>
            </a:r>
            <a:r>
              <a:rPr lang="en-US" dirty="0" smtClean="0"/>
              <a:t> &gt; </a:t>
            </a:r>
            <a:r>
              <a:rPr lang="en-US" b="1" dirty="0" smtClean="0"/>
              <a:t>Online Testing</a:t>
            </a:r>
            <a:endParaRPr lang="en-US" dirty="0"/>
          </a:p>
          <a:p>
            <a:r>
              <a:rPr lang="en-US" dirty="0" smtClean="0"/>
              <a:t>Select </a:t>
            </a:r>
            <a:r>
              <a:rPr lang="en-US" b="1" dirty="0" smtClean="0"/>
              <a:t>Session Roster</a:t>
            </a:r>
            <a:endParaRPr lang="en-US" dirty="0"/>
          </a:p>
          <a:p>
            <a:r>
              <a:rPr lang="en-US" b="1" dirty="0" smtClean="0"/>
              <a:t>Request </a:t>
            </a:r>
            <a:r>
              <a:rPr lang="en-US" dirty="0" smtClean="0"/>
              <a:t>the report</a:t>
            </a:r>
          </a:p>
          <a:p>
            <a:r>
              <a:rPr lang="en-US" b="1" dirty="0" smtClean="0"/>
              <a:t>Download Report</a:t>
            </a:r>
          </a:p>
          <a:p>
            <a:pPr lvl="1"/>
            <a:r>
              <a:rPr lang="en-US" dirty="0" smtClean="0"/>
              <a:t>Tests with multiple unit statuses will need to be marked complete</a:t>
            </a:r>
            <a:endParaRPr lang="en-US" dirty="0"/>
          </a:p>
          <a:p>
            <a:endParaRPr lang="en-US" dirty="0"/>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192</a:t>
            </a:fld>
            <a:endParaRPr lang="en-US" dirty="0"/>
          </a:p>
        </p:txBody>
      </p:sp>
    </p:spTree>
    <p:custDataLst>
      <p:tags r:id="rId1"/>
    </p:custDataLst>
    <p:extLst>
      <p:ext uri="{BB962C8B-B14F-4D97-AF65-F5344CB8AC3E}">
        <p14:creationId xmlns:p14="http://schemas.microsoft.com/office/powerpoint/2010/main" val="105651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6BCB3FB-C48D-4679-997C-EAE33CF55E02}" type="slidenum">
              <a:rPr lang="en-US" smtClean="0"/>
              <a:pPr>
                <a:defRPr/>
              </a:pPr>
              <a:t>193</a:t>
            </a:fld>
            <a:endParaRPr lang="en-US" dirty="0"/>
          </a:p>
        </p:txBody>
      </p:sp>
      <p:graphicFrame>
        <p:nvGraphicFramePr>
          <p:cNvPr id="2" name="Diagram 1"/>
          <p:cNvGraphicFramePr/>
          <p:nvPr>
            <p:extLst>
              <p:ext uri="{D42A27DB-BD31-4B8C-83A1-F6EECF244321}">
                <p14:modId xmlns:p14="http://schemas.microsoft.com/office/powerpoint/2010/main" val="1482535154"/>
              </p:ext>
            </p:extLst>
          </p:nvPr>
        </p:nvGraphicFramePr>
        <p:xfrm>
          <a:off x="228600" y="152400"/>
          <a:ext cx="87630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52400" y="2310825"/>
            <a:ext cx="1752600" cy="584775"/>
          </a:xfrm>
          <a:prstGeom prst="rect">
            <a:avLst/>
          </a:prstGeom>
          <a:noFill/>
        </p:spPr>
        <p:txBody>
          <a:bodyPr wrap="square" rtlCol="0">
            <a:spAutoFit/>
          </a:bodyPr>
          <a:lstStyle/>
          <a:p>
            <a:pPr algn="ctr"/>
            <a:r>
              <a:rPr lang="en-US" sz="3200" b="1" dirty="0" smtClean="0">
                <a:latin typeface="+mn-lt"/>
              </a:rPr>
              <a:t>ACTION:</a:t>
            </a:r>
            <a:endParaRPr lang="en-US" sz="3200" b="1" dirty="0">
              <a:latin typeface="+mn-lt"/>
            </a:endParaRPr>
          </a:p>
        </p:txBody>
      </p:sp>
    </p:spTree>
    <p:extLst>
      <p:ext uri="{BB962C8B-B14F-4D97-AF65-F5344CB8AC3E}">
        <p14:creationId xmlns:p14="http://schemas.microsoft.com/office/powerpoint/2010/main" val="51052667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4000" dirty="0" smtClean="0">
                <a:solidFill>
                  <a:schemeClr val="bg1"/>
                </a:solidFill>
              </a:rPr>
              <a:t>Void Test Score and Not Tested Coding</a:t>
            </a:r>
            <a:endParaRPr lang="en-US" sz="4000" dirty="0">
              <a:solidFill>
                <a:schemeClr val="bg1"/>
              </a:solidFill>
            </a:endParaRPr>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194</a:t>
            </a:fld>
            <a:endParaRPr lang="en-US" dirty="0"/>
          </a:p>
        </p:txBody>
      </p:sp>
      <p:sp>
        <p:nvSpPr>
          <p:cNvPr id="3" name="Rectangle 2"/>
          <p:cNvSpPr/>
          <p:nvPr/>
        </p:nvSpPr>
        <p:spPr>
          <a:xfrm>
            <a:off x="20053" y="1443335"/>
            <a:ext cx="7904747" cy="461665"/>
          </a:xfrm>
          <a:prstGeom prst="rect">
            <a:avLst/>
          </a:prstGeom>
        </p:spPr>
        <p:txBody>
          <a:bodyPr wrap="square">
            <a:spAutoFit/>
          </a:bodyPr>
          <a:lstStyle/>
          <a:p>
            <a:pPr marL="45720" indent="0">
              <a:buNone/>
            </a:pPr>
            <a:r>
              <a:rPr lang="en-US" sz="2400" dirty="0" smtClean="0">
                <a:latin typeface="+mn-lt"/>
              </a:rPr>
              <a:t>Reasons/Codes are the same for ELA/math and S/SS</a:t>
            </a:r>
            <a:endParaRPr lang="en-US" sz="2400"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69939206"/>
              </p:ext>
            </p:extLst>
          </p:nvPr>
        </p:nvGraphicFramePr>
        <p:xfrm>
          <a:off x="152399" y="1970955"/>
          <a:ext cx="8839200" cy="3911685"/>
        </p:xfrm>
        <a:graphic>
          <a:graphicData uri="http://schemas.openxmlformats.org/drawingml/2006/table">
            <a:tbl>
              <a:tblPr firstRow="1" bandRow="1">
                <a:tableStyleId>{5C22544A-7EE6-4342-B048-85BDC9FD1C3A}</a:tableStyleId>
              </a:tblPr>
              <a:tblGrid>
                <a:gridCol w="2743201">
                  <a:extLst>
                    <a:ext uri="{9D8B030D-6E8A-4147-A177-3AD203B41FA5}">
                      <a16:colId xmlns="" xmlns:a16="http://schemas.microsoft.com/office/drawing/2014/main" val="20000"/>
                    </a:ext>
                  </a:extLst>
                </a:gridCol>
                <a:gridCol w="3581400">
                  <a:extLst>
                    <a:ext uri="{9D8B030D-6E8A-4147-A177-3AD203B41FA5}">
                      <a16:colId xmlns="" xmlns:a16="http://schemas.microsoft.com/office/drawing/2014/main" val="20001"/>
                    </a:ext>
                  </a:extLst>
                </a:gridCol>
                <a:gridCol w="2514599">
                  <a:extLst>
                    <a:ext uri="{9D8B030D-6E8A-4147-A177-3AD203B41FA5}">
                      <a16:colId xmlns="" xmlns:a16="http://schemas.microsoft.com/office/drawing/2014/main" val="20002"/>
                    </a:ext>
                  </a:extLst>
                </a:gridCol>
              </a:tblGrid>
              <a:tr h="585719">
                <a:tc>
                  <a:txBody>
                    <a:bodyPr/>
                    <a:lstStyle/>
                    <a:p>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Void Test Score</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Not Tested </a:t>
                      </a:r>
                      <a:endParaRPr lang="en-US" sz="2400" dirty="0"/>
                    </a:p>
                  </a:txBody>
                  <a:tcPr anchor="ctr"/>
                </a:tc>
                <a:extLst>
                  <a:ext uri="{0D108BD9-81ED-4DB2-BD59-A6C34878D82A}">
                    <a16:rowId xmlns="" xmlns:a16="http://schemas.microsoft.com/office/drawing/2014/main" val="10000"/>
                  </a:ext>
                </a:extLst>
              </a:tr>
              <a:tr h="507623">
                <a:tc>
                  <a:txBody>
                    <a:bodyPr/>
                    <a:lstStyle/>
                    <a:p>
                      <a:r>
                        <a:rPr lang="en-US" sz="2400" b="1" dirty="0" smtClean="0">
                          <a:solidFill>
                            <a:sysClr val="windowText" lastClr="000000"/>
                          </a:solidFill>
                        </a:rPr>
                        <a:t>Not Started Tests</a:t>
                      </a:r>
                      <a:endParaRPr lang="en-US" sz="2400" b="1" dirty="0">
                        <a:solidFill>
                          <a:sysClr val="windowText" lastClr="000000"/>
                        </a:solidFill>
                      </a:endParaRPr>
                    </a:p>
                  </a:txBody>
                  <a:tcPr anchor="ctr"/>
                </a:tc>
                <a:tc>
                  <a:txBody>
                    <a:bodyPr/>
                    <a:lstStyle/>
                    <a:p>
                      <a:pPr algn="ctr"/>
                      <a:r>
                        <a:rPr lang="en-US" sz="2400" dirty="0" smtClean="0">
                          <a:solidFill>
                            <a:sysClr val="windowText" lastClr="000000"/>
                          </a:solidFill>
                        </a:rPr>
                        <a:t>NA</a:t>
                      </a:r>
                      <a:endParaRPr lang="en-US" sz="2400" dirty="0">
                        <a:solidFill>
                          <a:sysClr val="windowText" lastClr="000000"/>
                        </a:solidFill>
                      </a:endParaRPr>
                    </a:p>
                  </a:txBody>
                  <a:tcPr anchor="ctr"/>
                </a:tc>
                <a:tc>
                  <a:txBody>
                    <a:bodyPr/>
                    <a:lstStyle/>
                    <a:p>
                      <a:pPr algn="ctr"/>
                      <a:r>
                        <a:rPr lang="en-US" sz="2400" dirty="0" smtClean="0">
                          <a:solidFill>
                            <a:sysClr val="windowText" lastClr="000000"/>
                          </a:solidFill>
                        </a:rPr>
                        <a:t>Yes</a:t>
                      </a:r>
                      <a:endParaRPr lang="en-US" sz="2400" dirty="0">
                        <a:solidFill>
                          <a:sysClr val="windowText" lastClr="000000"/>
                        </a:solidFill>
                      </a:endParaRPr>
                    </a:p>
                  </a:txBody>
                  <a:tcPr anchor="ctr"/>
                </a:tc>
                <a:extLst>
                  <a:ext uri="{0D108BD9-81ED-4DB2-BD59-A6C34878D82A}">
                    <a16:rowId xmlns="" xmlns:a16="http://schemas.microsoft.com/office/drawing/2014/main" val="10001"/>
                  </a:ext>
                </a:extLst>
              </a:tr>
              <a:tr h="898103">
                <a:tc>
                  <a:txBody>
                    <a:bodyPr/>
                    <a:lstStyle/>
                    <a:p>
                      <a:r>
                        <a:rPr lang="en-US" sz="2400" b="1" dirty="0" smtClean="0">
                          <a:solidFill>
                            <a:sysClr val="windowText" lastClr="000000"/>
                          </a:solidFill>
                        </a:rPr>
                        <a:t>Started Test that will Not be Scored</a:t>
                      </a:r>
                      <a:endParaRPr lang="en-US" sz="2400" b="1" dirty="0">
                        <a:solidFill>
                          <a:sysClr val="windowText" lastClr="000000"/>
                        </a:solidFill>
                      </a:endParaRPr>
                    </a:p>
                  </a:txBody>
                  <a:tcPr anchor="ctr"/>
                </a:tc>
                <a:tc>
                  <a:txBody>
                    <a:bodyPr/>
                    <a:lstStyle/>
                    <a:p>
                      <a:pPr algn="ctr"/>
                      <a:r>
                        <a:rPr lang="en-US" sz="2400" dirty="0" smtClean="0">
                          <a:solidFill>
                            <a:sysClr val="windowText" lastClr="000000"/>
                          </a:solidFill>
                        </a:rPr>
                        <a:t>Yes</a:t>
                      </a:r>
                      <a:endParaRPr lang="en-US" sz="2400" dirty="0">
                        <a:solidFill>
                          <a:sysClr val="windowText" lastClr="000000"/>
                        </a:solidFill>
                      </a:endParaRPr>
                    </a:p>
                  </a:txBody>
                  <a:tcPr anchor="ctr"/>
                </a:tc>
                <a:tc>
                  <a:txBody>
                    <a:bodyPr/>
                    <a:lstStyle/>
                    <a:p>
                      <a:pPr algn="ctr"/>
                      <a:r>
                        <a:rPr lang="en-US" sz="2400" b="0" i="0" dirty="0" smtClean="0">
                          <a:solidFill>
                            <a:sysClr val="windowText" lastClr="000000"/>
                          </a:solidFill>
                        </a:rPr>
                        <a:t>Ignored</a:t>
                      </a:r>
                      <a:endParaRPr lang="en-US" sz="2400" b="0" i="0" dirty="0">
                        <a:solidFill>
                          <a:sysClr val="windowText" lastClr="000000"/>
                        </a:solidFill>
                      </a:endParaRPr>
                    </a:p>
                  </a:txBody>
                  <a:tcPr anchor="ctr"/>
                </a:tc>
                <a:extLst>
                  <a:ext uri="{0D108BD9-81ED-4DB2-BD59-A6C34878D82A}">
                    <a16:rowId xmlns="" xmlns:a16="http://schemas.microsoft.com/office/drawing/2014/main" val="10002"/>
                  </a:ext>
                </a:extLst>
              </a:tr>
              <a:tr h="1874302">
                <a:tc>
                  <a:txBody>
                    <a:bodyPr/>
                    <a:lstStyle/>
                    <a:p>
                      <a:r>
                        <a:rPr lang="en-US" sz="2400" b="1" dirty="0" smtClean="0">
                          <a:solidFill>
                            <a:sysClr val="windowText" lastClr="000000"/>
                          </a:solidFill>
                        </a:rPr>
                        <a:t>When can this be</a:t>
                      </a:r>
                      <a:r>
                        <a:rPr lang="en-US" sz="2400" b="1" baseline="0" dirty="0" smtClean="0">
                          <a:solidFill>
                            <a:sysClr val="windowText" lastClr="000000"/>
                          </a:solidFill>
                        </a:rPr>
                        <a:t> marked?</a:t>
                      </a:r>
                      <a:endParaRPr lang="en-US" sz="2400" b="1" dirty="0">
                        <a:solidFill>
                          <a:sysClr val="windowText" lastClr="000000"/>
                        </a:solidFill>
                      </a:endParaRPr>
                    </a:p>
                  </a:txBody>
                  <a:tcPr anchor="ctr"/>
                </a:tc>
                <a:tc>
                  <a:txBody>
                    <a:bodyPr/>
                    <a:lstStyle/>
                    <a:p>
                      <a:pPr algn="ctr"/>
                      <a:r>
                        <a:rPr lang="en-US" sz="2400" dirty="0" smtClean="0">
                          <a:solidFill>
                            <a:sysClr val="windowText" lastClr="000000"/>
                          </a:solidFill>
                        </a:rPr>
                        <a:t>CBT: once all test units are</a:t>
                      </a:r>
                      <a:r>
                        <a:rPr lang="en-US" sz="2400" baseline="0" dirty="0" smtClean="0">
                          <a:solidFill>
                            <a:sysClr val="windowText" lastClr="000000"/>
                          </a:solidFill>
                        </a:rPr>
                        <a:t> in completed/marked complete status</a:t>
                      </a:r>
                    </a:p>
                    <a:p>
                      <a:pPr algn="ctr"/>
                      <a:r>
                        <a:rPr lang="en-US" sz="2400" baseline="0" dirty="0" smtClean="0">
                          <a:solidFill>
                            <a:sysClr val="windowText" lastClr="000000"/>
                          </a:solidFill>
                        </a:rPr>
                        <a:t>PBT: once test has been scanned into PAnext</a:t>
                      </a:r>
                      <a:endParaRPr lang="en-US" sz="2400" dirty="0">
                        <a:solidFill>
                          <a:sysClr val="windowText" lastClr="000000"/>
                        </a:solidFill>
                      </a:endParaRPr>
                    </a:p>
                  </a:txBody>
                  <a:tcPr anchor="ctr"/>
                </a:tc>
                <a:tc>
                  <a:txBody>
                    <a:bodyPr/>
                    <a:lstStyle/>
                    <a:p>
                      <a:pPr algn="ctr"/>
                      <a:r>
                        <a:rPr lang="en-US" sz="2400" dirty="0" smtClean="0">
                          <a:solidFill>
                            <a:sysClr val="windowText" lastClr="000000"/>
                          </a:solidFill>
                        </a:rPr>
                        <a:t>At any time</a:t>
                      </a:r>
                      <a:endParaRPr lang="en-US" sz="2400" dirty="0">
                        <a:solidFill>
                          <a:sysClr val="windowText" lastClr="000000"/>
                        </a:solidFill>
                      </a:endParaRPr>
                    </a:p>
                  </a:txBody>
                  <a:tcPr anchor="ctr"/>
                </a:tc>
                <a:extLst>
                  <a:ext uri="{0D108BD9-81ED-4DB2-BD59-A6C34878D82A}">
                    <a16:rowId xmlns="" xmlns:a16="http://schemas.microsoft.com/office/drawing/2014/main" val="10003"/>
                  </a:ext>
                </a:extLst>
              </a:tr>
            </a:tbl>
          </a:graphicData>
        </a:graphic>
      </p:graphicFrame>
      <p:sp>
        <p:nvSpPr>
          <p:cNvPr id="5" name="Rectangle 4"/>
          <p:cNvSpPr/>
          <p:nvPr/>
        </p:nvSpPr>
        <p:spPr>
          <a:xfrm>
            <a:off x="152400" y="6033184"/>
            <a:ext cx="8763000" cy="646331"/>
          </a:xfrm>
          <a:prstGeom prst="rect">
            <a:avLst/>
          </a:prstGeom>
        </p:spPr>
        <p:txBody>
          <a:bodyPr wrap="square">
            <a:spAutoFit/>
          </a:bodyPr>
          <a:lstStyle/>
          <a:p>
            <a:r>
              <a:rPr lang="en-US" b="1" dirty="0">
                <a:solidFill>
                  <a:srgbClr val="000000"/>
                </a:solidFill>
              </a:rPr>
              <a:t>Note</a:t>
            </a:r>
            <a:r>
              <a:rPr lang="en-US" dirty="0">
                <a:solidFill>
                  <a:srgbClr val="000000"/>
                </a:solidFill>
              </a:rPr>
              <a:t>: Marked Complete </a:t>
            </a:r>
            <a:r>
              <a:rPr lang="en-US" dirty="0" smtClean="0">
                <a:solidFill>
                  <a:srgbClr val="000000"/>
                </a:solidFill>
              </a:rPr>
              <a:t>Reason </a:t>
            </a:r>
            <a:r>
              <a:rPr lang="en-US" dirty="0">
                <a:solidFill>
                  <a:srgbClr val="000000"/>
                </a:solidFill>
              </a:rPr>
              <a:t>does </a:t>
            </a:r>
            <a:r>
              <a:rPr lang="en-US" dirty="0" smtClean="0">
                <a:solidFill>
                  <a:srgbClr val="000000"/>
                </a:solidFill>
              </a:rPr>
              <a:t>not invalidate or </a:t>
            </a:r>
            <a:r>
              <a:rPr lang="en-US" dirty="0">
                <a:solidFill>
                  <a:srgbClr val="000000"/>
                </a:solidFill>
              </a:rPr>
              <a:t>flow </a:t>
            </a:r>
            <a:r>
              <a:rPr lang="en-US" dirty="0" smtClean="0">
                <a:solidFill>
                  <a:srgbClr val="000000"/>
                </a:solidFill>
              </a:rPr>
              <a:t>with a test into scoring/report. </a:t>
            </a:r>
            <a:r>
              <a:rPr lang="en-US" dirty="0">
                <a:solidFill>
                  <a:srgbClr val="000000"/>
                </a:solidFill>
              </a:rPr>
              <a:t>It is </a:t>
            </a:r>
            <a:r>
              <a:rPr lang="en-US" b="1" dirty="0">
                <a:solidFill>
                  <a:srgbClr val="000000"/>
                </a:solidFill>
              </a:rPr>
              <a:t>only</a:t>
            </a:r>
            <a:r>
              <a:rPr lang="en-US" dirty="0">
                <a:solidFill>
                  <a:srgbClr val="000000"/>
                </a:solidFill>
              </a:rPr>
              <a:t> for internal district/school use. </a:t>
            </a:r>
            <a:r>
              <a:rPr lang="en-US" dirty="0" smtClean="0">
                <a:solidFill>
                  <a:srgbClr val="000000"/>
                </a:solidFill>
              </a:rPr>
              <a:t>Enter Void separately.</a:t>
            </a:r>
            <a:endParaRPr lang="en-US" dirty="0">
              <a:solidFill>
                <a:srgbClr val="000000"/>
              </a:solidFill>
            </a:endParaRPr>
          </a:p>
        </p:txBody>
      </p:sp>
    </p:spTree>
    <p:custDataLst>
      <p:tags r:id="rId1"/>
    </p:custDataLst>
    <p:extLst>
      <p:ext uri="{BB962C8B-B14F-4D97-AF65-F5344CB8AC3E}">
        <p14:creationId xmlns:p14="http://schemas.microsoft.com/office/powerpoint/2010/main" val="3646527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4000" dirty="0" smtClean="0">
                <a:solidFill>
                  <a:schemeClr val="bg1"/>
                </a:solidFill>
              </a:rPr>
              <a:t>Coding Parent Excuse</a:t>
            </a:r>
            <a:endParaRPr lang="en-US" sz="4000" dirty="0">
              <a:solidFill>
                <a:schemeClr val="bg1"/>
              </a:solidFill>
            </a:endParaRPr>
          </a:p>
        </p:txBody>
      </p:sp>
      <p:sp>
        <p:nvSpPr>
          <p:cNvPr id="30723" name="Rectangle 3"/>
          <p:cNvSpPr>
            <a:spLocks noGrp="1" noChangeArrowheads="1"/>
          </p:cNvSpPr>
          <p:nvPr>
            <p:ph idx="1"/>
          </p:nvPr>
        </p:nvSpPr>
        <p:spPr>
          <a:xfrm>
            <a:off x="152400" y="1600200"/>
            <a:ext cx="8839200" cy="5257800"/>
          </a:xfrm>
          <a:prstGeom prst="rect">
            <a:avLst/>
          </a:prstGeom>
          <a:solidFill>
            <a:schemeClr val="bg1"/>
          </a:solidFill>
        </p:spPr>
        <p:txBody>
          <a:bodyPr>
            <a:normAutofit fontScale="70000" lnSpcReduction="20000"/>
          </a:bodyPr>
          <a:lstStyle/>
          <a:p>
            <a:pPr marL="0" indent="0">
              <a:buClr>
                <a:schemeClr val="tx1"/>
              </a:buClr>
              <a:buNone/>
            </a:pPr>
            <a:r>
              <a:rPr lang="en-US" sz="3600" dirty="0"/>
              <a:t>D</a:t>
            </a:r>
            <a:r>
              <a:rPr lang="en-US" sz="3600" dirty="0" smtClean="0"/>
              <a:t>ocumentation of Parent Excuse must be maintained locally. </a:t>
            </a:r>
          </a:p>
          <a:p>
            <a:pPr marL="0" indent="0">
              <a:buClr>
                <a:schemeClr val="tx1"/>
              </a:buClr>
              <a:buNone/>
            </a:pPr>
            <a:r>
              <a:rPr lang="en-US" sz="3600" dirty="0" smtClean="0"/>
              <a:t>In order for schools and districts to have parent excuses not count against participation, the following coding </a:t>
            </a:r>
            <a:r>
              <a:rPr lang="en-US" sz="3600" b="1" dirty="0" smtClean="0"/>
              <a:t>MUST</a:t>
            </a:r>
            <a:r>
              <a:rPr lang="en-US" sz="3600" dirty="0" smtClean="0"/>
              <a:t> be applied in PAnext or during SBD: </a:t>
            </a:r>
          </a:p>
          <a:p>
            <a:pPr>
              <a:buClr>
                <a:schemeClr val="tx1"/>
              </a:buClr>
            </a:pPr>
            <a:r>
              <a:rPr lang="en-US" dirty="0" smtClean="0"/>
              <a:t>For students who never started the test (CBT units </a:t>
            </a:r>
            <a:r>
              <a:rPr lang="en-US" b="1" dirty="0" smtClean="0"/>
              <a:t>not</a:t>
            </a:r>
            <a:r>
              <a:rPr lang="en-US" dirty="0" smtClean="0"/>
              <a:t> in </a:t>
            </a:r>
            <a:br>
              <a:rPr lang="en-US" dirty="0" smtClean="0"/>
            </a:br>
            <a:r>
              <a:rPr lang="en-US" dirty="0" smtClean="0"/>
              <a:t>“Complete” or “Marked Complete” status, PBT </a:t>
            </a:r>
            <a:r>
              <a:rPr lang="en-US" b="1" dirty="0" smtClean="0"/>
              <a:t>not</a:t>
            </a:r>
            <a:r>
              <a:rPr lang="en-US" dirty="0" smtClean="0"/>
              <a:t> returned with scorable materials)</a:t>
            </a:r>
          </a:p>
          <a:p>
            <a:pPr lvl="1">
              <a:buClr>
                <a:schemeClr val="tx1"/>
              </a:buClr>
            </a:pPr>
            <a:r>
              <a:rPr lang="en-US" dirty="0" smtClean="0"/>
              <a:t>Not Tested Code of 09</a:t>
            </a:r>
          </a:p>
          <a:p>
            <a:pPr>
              <a:buClr>
                <a:schemeClr val="tx1"/>
              </a:buClr>
            </a:pPr>
            <a:r>
              <a:rPr lang="en-US" dirty="0" smtClean="0"/>
              <a:t>For students who started but did not complete the test, or were “Marked Complete” by the school</a:t>
            </a:r>
          </a:p>
          <a:p>
            <a:pPr lvl="1">
              <a:buClr>
                <a:schemeClr val="tx1"/>
              </a:buClr>
            </a:pPr>
            <a:r>
              <a:rPr lang="en-US" dirty="0" smtClean="0"/>
              <a:t>Void Test Score Code of 09 </a:t>
            </a:r>
          </a:p>
          <a:p>
            <a:pPr marL="57150" indent="0">
              <a:buClr>
                <a:schemeClr val="tx1"/>
              </a:buClr>
              <a:buNone/>
            </a:pPr>
            <a:endParaRPr lang="en-US" b="1" dirty="0" smtClean="0"/>
          </a:p>
          <a:p>
            <a:pPr marL="57150" indent="0">
              <a:buClr>
                <a:schemeClr val="tx1"/>
              </a:buClr>
              <a:buNone/>
            </a:pPr>
            <a:r>
              <a:rPr lang="en-US" b="1" dirty="0" smtClean="0"/>
              <a:t>Note: </a:t>
            </a:r>
            <a:r>
              <a:rPr lang="en-US" dirty="0" smtClean="0"/>
              <a:t>Marked Complete text box “reason” does not indicate parent excuse for accountability purposes</a:t>
            </a:r>
            <a:endParaRPr lang="en-US" dirty="0"/>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195</a:t>
            </a:fld>
            <a:endParaRPr lang="en-US" dirty="0"/>
          </a:p>
        </p:txBody>
      </p:sp>
    </p:spTree>
    <p:custDataLst>
      <p:tags r:id="rId1"/>
    </p:custDataLst>
    <p:extLst>
      <p:ext uri="{BB962C8B-B14F-4D97-AF65-F5344CB8AC3E}">
        <p14:creationId xmlns:p14="http://schemas.microsoft.com/office/powerpoint/2010/main" val="1798193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Suppressions</a:t>
            </a:r>
            <a:endParaRPr lang="en-US" sz="4000" dirty="0"/>
          </a:p>
        </p:txBody>
      </p:sp>
      <p:sp>
        <p:nvSpPr>
          <p:cNvPr id="3" name="Content Placeholder 2"/>
          <p:cNvSpPr>
            <a:spLocks noGrp="1"/>
          </p:cNvSpPr>
          <p:nvPr>
            <p:ph idx="1"/>
          </p:nvPr>
        </p:nvSpPr>
        <p:spPr/>
        <p:txBody>
          <a:bodyPr/>
          <a:lstStyle/>
          <a:p>
            <a:r>
              <a:rPr lang="en-US" sz="2800" dirty="0" smtClean="0"/>
              <a:t>CDE adds suppression codes and actions:</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196</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25301245"/>
              </p:ext>
            </p:extLst>
          </p:nvPr>
        </p:nvGraphicFramePr>
        <p:xfrm>
          <a:off x="228600" y="2209800"/>
          <a:ext cx="8763000" cy="3157826"/>
        </p:xfrm>
        <a:graphic>
          <a:graphicData uri="http://schemas.openxmlformats.org/drawingml/2006/table">
            <a:tbl>
              <a:tblPr firstRow="1" bandRow="1">
                <a:tableStyleId>{5C22544A-7EE6-4342-B048-85BDC9FD1C3A}</a:tableStyleId>
              </a:tblPr>
              <a:tblGrid>
                <a:gridCol w="2503714"/>
                <a:gridCol w="2449286"/>
                <a:gridCol w="3810000"/>
              </a:tblGrid>
              <a:tr h="679508">
                <a:tc>
                  <a:txBody>
                    <a:bodyPr/>
                    <a:lstStyle/>
                    <a:p>
                      <a:pPr algn="ctr"/>
                      <a:r>
                        <a:rPr lang="en-US" sz="2400" dirty="0" smtClean="0"/>
                        <a:t>Suppression</a:t>
                      </a:r>
                      <a:r>
                        <a:rPr lang="en-US" sz="2400" baseline="0" dirty="0" smtClean="0"/>
                        <a:t> Reason</a:t>
                      </a:r>
                      <a:endParaRPr lang="en-US" sz="2400" dirty="0"/>
                    </a:p>
                  </a:txBody>
                  <a:tcPr anchor="ctr"/>
                </a:tc>
                <a:tc>
                  <a:txBody>
                    <a:bodyPr/>
                    <a:lstStyle/>
                    <a:p>
                      <a:pPr algn="ctr"/>
                      <a:r>
                        <a:rPr lang="en-US" sz="2400" dirty="0" smtClean="0"/>
                        <a:t>Receives Student Report</a:t>
                      </a:r>
                      <a:endParaRPr lang="en-US" sz="2400" dirty="0"/>
                    </a:p>
                  </a:txBody>
                  <a:tcPr anchor="ctr"/>
                </a:tc>
                <a:tc>
                  <a:txBody>
                    <a:bodyPr/>
                    <a:lstStyle/>
                    <a:p>
                      <a:pPr algn="ctr"/>
                      <a:r>
                        <a:rPr lang="en-US" sz="2400" baseline="0" dirty="0" smtClean="0"/>
                        <a:t>Impact to Participation</a:t>
                      </a:r>
                      <a:endParaRPr lang="en-US" sz="2400" dirty="0"/>
                    </a:p>
                  </a:txBody>
                  <a:tcPr anchor="ctr"/>
                </a:tc>
              </a:tr>
              <a:tr h="688946">
                <a:tc>
                  <a:txBody>
                    <a:bodyPr/>
                    <a:lstStyle/>
                    <a:p>
                      <a:r>
                        <a:rPr lang="en-US" sz="2400" dirty="0" smtClean="0"/>
                        <a:t>Expelled </a:t>
                      </a:r>
                    </a:p>
                  </a:txBody>
                  <a:tcPr anchor="ctr"/>
                </a:tc>
                <a:tc>
                  <a:txBody>
                    <a:bodyPr/>
                    <a:lstStyle/>
                    <a:p>
                      <a:pPr algn="ctr"/>
                      <a:r>
                        <a:rPr lang="en-US" sz="2400" dirty="0" smtClean="0"/>
                        <a:t>Yes</a:t>
                      </a:r>
                      <a:endParaRPr lang="en-US" sz="2400" dirty="0"/>
                    </a:p>
                  </a:txBody>
                  <a:tcPr anchor="ctr"/>
                </a:tc>
                <a:tc>
                  <a:txBody>
                    <a:bodyPr/>
                    <a:lstStyle/>
                    <a:p>
                      <a:r>
                        <a:rPr lang="en-US" sz="2400" dirty="0" smtClean="0"/>
                        <a:t>Aggregated at district,</a:t>
                      </a:r>
                    </a:p>
                    <a:p>
                      <a:r>
                        <a:rPr lang="en-US" sz="2400" dirty="0" smtClean="0"/>
                        <a:t>not aggregated</a:t>
                      </a:r>
                      <a:r>
                        <a:rPr lang="en-US" sz="2400" baseline="0" dirty="0" smtClean="0"/>
                        <a:t> for school</a:t>
                      </a:r>
                      <a:endParaRPr lang="en-US" sz="2400" dirty="0"/>
                    </a:p>
                  </a:txBody>
                  <a:tcPr anchor="ctr"/>
                </a:tc>
              </a:tr>
              <a:tr h="688946">
                <a:tc>
                  <a:txBody>
                    <a:bodyPr/>
                    <a:lstStyle/>
                    <a:p>
                      <a:r>
                        <a:rPr lang="en-US" sz="2400" dirty="0" smtClean="0"/>
                        <a:t>Home School Students</a:t>
                      </a:r>
                      <a:endParaRPr lang="en-US" sz="2400" dirty="0"/>
                    </a:p>
                  </a:txBody>
                  <a:tcPr anchor="ctr"/>
                </a:tc>
                <a:tc>
                  <a:txBody>
                    <a:bodyPr/>
                    <a:lstStyle/>
                    <a:p>
                      <a:pPr algn="ctr"/>
                      <a:r>
                        <a:rPr lang="en-US" sz="2400" dirty="0" smtClean="0"/>
                        <a:t>Yes</a:t>
                      </a:r>
                      <a:endParaRPr lang="en-US" sz="2400" dirty="0"/>
                    </a:p>
                  </a:txBody>
                  <a:tcPr anchor="ctr"/>
                </a:tc>
                <a:tc>
                  <a:txBody>
                    <a:bodyPr/>
                    <a:lstStyle/>
                    <a:p>
                      <a:r>
                        <a:rPr lang="en-US" sz="2400" dirty="0" smtClean="0"/>
                        <a:t>Does not impact school or district</a:t>
                      </a:r>
                      <a:endParaRPr lang="en-US" sz="2400" dirty="0"/>
                    </a:p>
                  </a:txBody>
                  <a:tcPr anchor="ctr"/>
                </a:tc>
              </a:tr>
              <a:tr h="688946">
                <a:tc>
                  <a:txBody>
                    <a:bodyPr/>
                    <a:lstStyle/>
                    <a:p>
                      <a:r>
                        <a:rPr lang="en-US" sz="2400" dirty="0" smtClean="0"/>
                        <a:t>Misadministration</a:t>
                      </a:r>
                      <a:endParaRPr lang="en-US" sz="2400" dirty="0"/>
                    </a:p>
                  </a:txBody>
                  <a:tcPr anchor="ctr"/>
                </a:tc>
                <a:tc>
                  <a:txBody>
                    <a:bodyPr/>
                    <a:lstStyle/>
                    <a:p>
                      <a:pPr algn="ctr"/>
                      <a:r>
                        <a:rPr lang="en-US" sz="2400" dirty="0" smtClean="0"/>
                        <a:t>Yes</a:t>
                      </a:r>
                      <a:endParaRPr lang="en-US" sz="2400" dirty="0"/>
                    </a:p>
                  </a:txBody>
                  <a:tcPr anchor="ctr"/>
                </a:tc>
                <a:tc>
                  <a:txBody>
                    <a:bodyPr/>
                    <a:lstStyle/>
                    <a:p>
                      <a:r>
                        <a:rPr lang="en-US" sz="2400" dirty="0" smtClean="0"/>
                        <a:t>Impact</a:t>
                      </a:r>
                      <a:r>
                        <a:rPr lang="en-US" sz="2400" baseline="0" dirty="0" smtClean="0"/>
                        <a:t>s</a:t>
                      </a:r>
                      <a:r>
                        <a:rPr lang="en-US" sz="2400" dirty="0" smtClean="0"/>
                        <a:t> participation</a:t>
                      </a:r>
                      <a:endParaRPr lang="en-US" sz="2400" dirty="0"/>
                    </a:p>
                  </a:txBody>
                  <a:tcPr anchor="ctr"/>
                </a:tc>
              </a:tr>
            </a:tbl>
          </a:graphicData>
        </a:graphic>
      </p:graphicFrame>
    </p:spTree>
    <p:extLst>
      <p:ext uri="{BB962C8B-B14F-4D97-AF65-F5344CB8AC3E}">
        <p14:creationId xmlns:p14="http://schemas.microsoft.com/office/powerpoint/2010/main" val="352996547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Rectangle 2"/>
          <p:cNvSpPr>
            <a:spLocks noGrp="1" noChangeArrowheads="1"/>
          </p:cNvSpPr>
          <p:nvPr>
            <p:ph type="title"/>
          </p:nvPr>
        </p:nvSpPr>
        <p:spPr>
          <a:xfrm>
            <a:off x="0" y="0"/>
            <a:ext cx="9144000" cy="1219200"/>
          </a:xfrm>
        </p:spPr>
        <p:txBody>
          <a:bodyPr/>
          <a:lstStyle/>
          <a:p>
            <a:pPr algn="ctr">
              <a:defRPr/>
            </a:pPr>
            <a:r>
              <a:rPr lang="en-US" sz="4000" dirty="0">
                <a:solidFill>
                  <a:schemeClr val="bg1"/>
                </a:solidFill>
              </a:rPr>
              <a:t>Student Surveys</a:t>
            </a:r>
            <a:endParaRPr lang="en-US" sz="4000" dirty="0">
              <a:solidFill>
                <a:schemeClr val="bg1"/>
              </a:solidFill>
              <a:ea typeface="ＭＳ Ｐゴシック" pitchFamily="34" charset="-128"/>
            </a:endParaRPr>
          </a:p>
        </p:txBody>
      </p:sp>
      <p:sp>
        <p:nvSpPr>
          <p:cNvPr id="2" name="Slide Number Placeholder 1"/>
          <p:cNvSpPr>
            <a:spLocks noGrp="1"/>
          </p:cNvSpPr>
          <p:nvPr>
            <p:ph type="sldNum" sz="quarter" idx="10"/>
          </p:nvPr>
        </p:nvSpPr>
        <p:spPr/>
        <p:txBody>
          <a:bodyPr>
            <a:normAutofit/>
          </a:bodyPr>
          <a:lstStyle/>
          <a:p>
            <a:pPr>
              <a:defRPr/>
            </a:pPr>
            <a:fld id="{F6BCB3FB-C48D-4679-997C-EAE33CF55E02}" type="slidenum">
              <a:rPr lang="en-US" smtClean="0"/>
              <a:pPr>
                <a:defRPr/>
              </a:pPr>
              <a:t>197</a:t>
            </a:fld>
            <a:endParaRPr lang="en-US" dirty="0"/>
          </a:p>
        </p:txBody>
      </p:sp>
      <p:sp>
        <p:nvSpPr>
          <p:cNvPr id="24579" name="Rectangle 3"/>
          <p:cNvSpPr>
            <a:spLocks noGrp="1" noChangeArrowheads="1"/>
          </p:cNvSpPr>
          <p:nvPr>
            <p:ph type="body" idx="4294967295"/>
          </p:nvPr>
        </p:nvSpPr>
        <p:spPr>
          <a:xfrm>
            <a:off x="219075" y="1441700"/>
            <a:ext cx="8686800" cy="5121275"/>
          </a:xfrm>
          <a:prstGeom prst="rect">
            <a:avLst/>
          </a:prstGeom>
        </p:spPr>
        <p:txBody>
          <a:bodyPr>
            <a:normAutofit/>
          </a:bodyPr>
          <a:lstStyle/>
          <a:p>
            <a:pPr>
              <a:buClr>
                <a:schemeClr val="tx1"/>
              </a:buClr>
            </a:pPr>
            <a:r>
              <a:rPr lang="en-GB" altLang="en-US" sz="2800" dirty="0"/>
              <a:t>Student surveys will not be </a:t>
            </a:r>
            <a:r>
              <a:rPr lang="en-GB" altLang="en-US" sz="2800" dirty="0" smtClean="0"/>
              <a:t>embedded in </a:t>
            </a:r>
            <a:r>
              <a:rPr lang="en-GB" altLang="en-US" sz="2800" dirty="0"/>
              <a:t>any </a:t>
            </a:r>
            <a:r>
              <a:rPr lang="en-GB" altLang="en-US" sz="2800" dirty="0" smtClean="0"/>
              <a:t>assessment, online or paper</a:t>
            </a:r>
            <a:endParaRPr lang="en-GB" altLang="en-US" sz="2800" dirty="0"/>
          </a:p>
          <a:p>
            <a:pPr>
              <a:buClr>
                <a:schemeClr val="tx1"/>
              </a:buClr>
            </a:pPr>
            <a:r>
              <a:rPr lang="en-GB" altLang="en-US" sz="2800" dirty="0"/>
              <a:t>If </a:t>
            </a:r>
            <a:r>
              <a:rPr lang="en-GB" altLang="en-US" sz="2800" dirty="0" smtClean="0"/>
              <a:t>student surveys are </a:t>
            </a:r>
            <a:r>
              <a:rPr lang="en-GB" altLang="en-US" sz="2800" dirty="0"/>
              <a:t>used this year, </a:t>
            </a:r>
            <a:r>
              <a:rPr lang="en-GB" altLang="en-US" sz="2800" dirty="0" smtClean="0"/>
              <a:t>participation will be determined at the district or school level</a:t>
            </a:r>
          </a:p>
          <a:p>
            <a:pPr>
              <a:buClr>
                <a:schemeClr val="tx1"/>
              </a:buClr>
            </a:pPr>
            <a:r>
              <a:rPr lang="en-GB" altLang="en-US" sz="2800" dirty="0" smtClean="0"/>
              <a:t>Surveys would </a:t>
            </a:r>
            <a:r>
              <a:rPr lang="en-GB" altLang="en-US" sz="2800" dirty="0"/>
              <a:t>be </a:t>
            </a:r>
            <a:r>
              <a:rPr lang="en-GB" altLang="en-US" sz="2800" dirty="0" smtClean="0"/>
              <a:t>accessed through a link that could be provided to students by the school</a:t>
            </a:r>
            <a:endParaRPr lang="en-GB" altLang="en-US" sz="2800" dirty="0"/>
          </a:p>
          <a:p>
            <a:pPr marL="457200" lvl="1" indent="0">
              <a:spcBef>
                <a:spcPct val="0"/>
              </a:spcBef>
              <a:buNone/>
            </a:pPr>
            <a:endParaRPr lang="en-US" sz="2000" dirty="0">
              <a:latin typeface="Verdana" pitchFamily="34" charset="0"/>
            </a:endParaRPr>
          </a:p>
          <a:p>
            <a:pPr>
              <a:spcBef>
                <a:spcPct val="0"/>
              </a:spcBef>
              <a:buNone/>
            </a:pPr>
            <a:endParaRPr lang="en-US" sz="2000" dirty="0">
              <a:latin typeface="Verdana" pitchFamily="34" charset="0"/>
            </a:endParaRPr>
          </a:p>
          <a:p>
            <a:pPr>
              <a:lnSpc>
                <a:spcPct val="90000"/>
              </a:lnSpc>
              <a:buNone/>
            </a:pPr>
            <a:endParaRPr lang="en-US" sz="2000" dirty="0">
              <a:latin typeface="Verdana" pitchFamily="34" charset="0"/>
            </a:endParaRPr>
          </a:p>
        </p:txBody>
      </p:sp>
    </p:spTree>
    <p:custDataLst>
      <p:tags r:id="rId1"/>
    </p:custDataLst>
    <p:extLst>
      <p:ext uri="{BB962C8B-B14F-4D97-AF65-F5344CB8AC3E}">
        <p14:creationId xmlns:p14="http://schemas.microsoft.com/office/powerpoint/2010/main" val="137294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DAC Notification of Completed Training</a:t>
            </a:r>
            <a:endParaRPr lang="en-US" dirty="0"/>
          </a:p>
        </p:txBody>
      </p:sp>
      <p:sp>
        <p:nvSpPr>
          <p:cNvPr id="3" name="Content Placeholder 2"/>
          <p:cNvSpPr>
            <a:spLocks noGrp="1"/>
          </p:cNvSpPr>
          <p:nvPr>
            <p:ph idx="1"/>
          </p:nvPr>
        </p:nvSpPr>
        <p:spPr/>
        <p:txBody>
          <a:bodyPr>
            <a:normAutofit lnSpcReduction="10000"/>
          </a:bodyPr>
          <a:lstStyle/>
          <a:p>
            <a:r>
              <a:rPr lang="en-US" dirty="0" smtClean="0"/>
              <a:t>If you were unable to attend an in-person CMAS training, viewing this </a:t>
            </a:r>
            <a:r>
              <a:rPr lang="en-US" dirty="0"/>
              <a:t>webinar fulfills </a:t>
            </a:r>
            <a:r>
              <a:rPr lang="en-US" dirty="0" smtClean="0"/>
              <a:t>your </a:t>
            </a:r>
            <a:r>
              <a:rPr lang="en-US" dirty="0"/>
              <a:t>annual CMAS training requirement.  </a:t>
            </a:r>
            <a:endParaRPr lang="en-US" dirty="0" smtClean="0"/>
          </a:p>
          <a:p>
            <a:r>
              <a:rPr lang="en-US" dirty="0" smtClean="0"/>
              <a:t>Send an email to Margo Allen (</a:t>
            </a:r>
            <a:r>
              <a:rPr lang="en-US" dirty="0" smtClean="0">
                <a:hlinkClick r:id="rId2"/>
              </a:rPr>
              <a:t>allen_m@cde.state.co.us</a:t>
            </a:r>
            <a:r>
              <a:rPr lang="en-US" dirty="0" smtClean="0"/>
              <a:t>) stating that you have viewed this recorded training in its entirety. </a:t>
            </a:r>
          </a:p>
          <a:p>
            <a:r>
              <a:rPr lang="en-US" dirty="0" smtClean="0"/>
              <a:t>Contact Stephanie and Sara with any questions regarding training material. </a:t>
            </a:r>
            <a:endParaRPr lang="en-US"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198</a:t>
            </a:fld>
            <a:endParaRPr lang="en-US" dirty="0">
              <a:solidFill>
                <a:prstClr val="black">
                  <a:tint val="75000"/>
                </a:prstClr>
              </a:solidFill>
            </a:endParaRPr>
          </a:p>
        </p:txBody>
      </p:sp>
    </p:spTree>
    <p:extLst>
      <p:ext uri="{BB962C8B-B14F-4D97-AF65-F5344CB8AC3E}">
        <p14:creationId xmlns:p14="http://schemas.microsoft.com/office/powerpoint/2010/main" val="111117303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Complete Security Agreement</a:t>
            </a:r>
            <a:endParaRPr lang="en-US" dirty="0"/>
          </a:p>
        </p:txBody>
      </p:sp>
      <p:sp>
        <p:nvSpPr>
          <p:cNvPr id="5" name="Content Placeholder 4"/>
          <p:cNvSpPr>
            <a:spLocks noGrp="1"/>
          </p:cNvSpPr>
          <p:nvPr>
            <p:ph idx="1"/>
          </p:nvPr>
        </p:nvSpPr>
        <p:spPr/>
        <p:txBody>
          <a:bodyPr/>
          <a:lstStyle/>
          <a:p>
            <a:r>
              <a:rPr lang="en-US" dirty="0" smtClean="0"/>
              <a:t>Each year, each DAC must submit their signed Colorado Security </a:t>
            </a:r>
            <a:r>
              <a:rPr lang="en-US" dirty="0"/>
              <a:t>A</a:t>
            </a:r>
            <a:r>
              <a:rPr lang="en-US" dirty="0" smtClean="0"/>
              <a:t>greement to CDE. </a:t>
            </a:r>
          </a:p>
          <a:p>
            <a:r>
              <a:rPr lang="en-US" dirty="0" smtClean="0"/>
              <a:t>If not handed in at training, please upload your Security Agreement into Syncplicity and let Margo Allen (</a:t>
            </a:r>
            <a:r>
              <a:rPr lang="en-US" dirty="0" smtClean="0">
                <a:hlinkClick r:id="rId2"/>
              </a:rPr>
              <a:t>allen_m@cde.state.co.us</a:t>
            </a:r>
            <a:r>
              <a:rPr lang="en-US" dirty="0" smtClean="0"/>
              <a:t>) know that it has been posted. </a:t>
            </a:r>
          </a:p>
        </p:txBody>
      </p:sp>
      <p:sp>
        <p:nvSpPr>
          <p:cNvPr id="3" name="Slide Number Placeholder 2"/>
          <p:cNvSpPr>
            <a:spLocks noGrp="1"/>
          </p:cNvSpPr>
          <p:nvPr>
            <p:ph type="sldNum" sz="quarter" idx="12"/>
          </p:nvPr>
        </p:nvSpPr>
        <p:spPr/>
        <p:txBody>
          <a:bodyPr/>
          <a:lstStyle/>
          <a:p>
            <a:pPr>
              <a:defRPr/>
            </a:pPr>
            <a:fld id="{F6BCB3FB-C48D-4679-997C-EAE33CF55E02}" type="slidenum">
              <a:rPr lang="en-US" smtClean="0"/>
              <a:pPr>
                <a:defRPr/>
              </a:pPr>
              <a:t>199</a:t>
            </a:fld>
            <a:endParaRPr lang="en-US" dirty="0"/>
          </a:p>
        </p:txBody>
      </p:sp>
    </p:spTree>
    <p:extLst>
      <p:ext uri="{BB962C8B-B14F-4D97-AF65-F5344CB8AC3E}">
        <p14:creationId xmlns:p14="http://schemas.microsoft.com/office/powerpoint/2010/main" val="136277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7" name="Rectangle 6"/>
          <p:cNvSpPr/>
          <p:nvPr/>
        </p:nvSpPr>
        <p:spPr>
          <a:xfrm>
            <a:off x="0" y="0"/>
            <a:ext cx="9144000" cy="6858000"/>
          </a:xfrm>
          <a:prstGeom prst="rect">
            <a:avLst/>
          </a:prstGeom>
          <a:noFill/>
          <a:ln w="222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Rectangle 1"/>
          <p:cNvSpPr/>
          <p:nvPr/>
        </p:nvSpPr>
        <p:spPr>
          <a:xfrm>
            <a:off x="19050" y="2369403"/>
            <a:ext cx="9124950" cy="830997"/>
          </a:xfrm>
          <a:prstGeom prst="rect">
            <a:avLst/>
          </a:prstGeom>
        </p:spPr>
        <p:txBody>
          <a:bodyPr wrap="square">
            <a:spAutoFit/>
          </a:bodyPr>
          <a:lstStyle/>
          <a:p>
            <a:pPr algn="ctr"/>
            <a:r>
              <a:rPr lang="en-US" sz="2400" b="1" dirty="0" smtClean="0">
                <a:solidFill>
                  <a:srgbClr val="040404"/>
                </a:solidFill>
                <a:latin typeface="+mn-lt"/>
              </a:rPr>
              <a:t>English/Spanish </a:t>
            </a:r>
            <a:r>
              <a:rPr lang="en-US" sz="2400" b="1" dirty="0">
                <a:solidFill>
                  <a:srgbClr val="040404"/>
                </a:solidFill>
                <a:latin typeface="+mn-lt"/>
              </a:rPr>
              <a:t>Language Arts – </a:t>
            </a:r>
            <a:r>
              <a:rPr lang="en-US" sz="2400" b="1" dirty="0" smtClean="0">
                <a:solidFill>
                  <a:srgbClr val="040404"/>
                </a:solidFill>
                <a:latin typeface="+mn-lt"/>
              </a:rPr>
              <a:t>Mathematics </a:t>
            </a:r>
            <a:br>
              <a:rPr lang="en-US" sz="2400" b="1" dirty="0" smtClean="0">
                <a:solidFill>
                  <a:srgbClr val="040404"/>
                </a:solidFill>
                <a:latin typeface="+mn-lt"/>
              </a:rPr>
            </a:br>
            <a:r>
              <a:rPr lang="en-US" sz="2400" b="1" dirty="0" smtClean="0">
                <a:solidFill>
                  <a:srgbClr val="040404"/>
                </a:solidFill>
                <a:latin typeface="+mn-lt"/>
              </a:rPr>
              <a:t>Science </a:t>
            </a:r>
            <a:r>
              <a:rPr lang="en-US" sz="2400" b="1" dirty="0">
                <a:solidFill>
                  <a:srgbClr val="040404"/>
                </a:solidFill>
                <a:latin typeface="+mn-lt"/>
              </a:rPr>
              <a:t>– Social </a:t>
            </a:r>
            <a:r>
              <a:rPr lang="en-US" sz="2400" b="1" dirty="0" smtClean="0">
                <a:solidFill>
                  <a:srgbClr val="040404"/>
                </a:solidFill>
                <a:latin typeface="+mn-lt"/>
              </a:rPr>
              <a:t>Studies</a:t>
            </a:r>
            <a:endParaRPr lang="en-US" sz="1200" dirty="0"/>
          </a:p>
        </p:txBody>
      </p:sp>
      <p:sp>
        <p:nvSpPr>
          <p:cNvPr id="3" name="Rectangle 2"/>
          <p:cNvSpPr/>
          <p:nvPr/>
        </p:nvSpPr>
        <p:spPr>
          <a:xfrm>
            <a:off x="-14969" y="14144"/>
            <a:ext cx="9139920" cy="1323439"/>
          </a:xfrm>
          <a:prstGeom prst="rect">
            <a:avLst/>
          </a:prstGeom>
        </p:spPr>
        <p:txBody>
          <a:bodyPr wrap="square">
            <a:spAutoFit/>
          </a:bodyPr>
          <a:lstStyle/>
          <a:p>
            <a:pPr algn="ctr"/>
            <a:r>
              <a:rPr lang="en-US" sz="4000" dirty="0">
                <a:solidFill>
                  <a:schemeClr val="bg1"/>
                </a:solidFill>
                <a:latin typeface="+mj-lt"/>
              </a:rPr>
              <a:t>Colorado Measures of Academic </a:t>
            </a:r>
            <a:r>
              <a:rPr lang="en-US" sz="4000" dirty="0" smtClean="0">
                <a:solidFill>
                  <a:schemeClr val="bg1"/>
                </a:solidFill>
                <a:latin typeface="+mj-lt"/>
              </a:rPr>
              <a:t>Success </a:t>
            </a:r>
            <a:r>
              <a:rPr lang="en-US" sz="4000" dirty="0">
                <a:solidFill>
                  <a:schemeClr val="bg1"/>
                </a:solidFill>
                <a:latin typeface="+mj-lt"/>
              </a:rPr>
              <a:t>(CMAS)</a:t>
            </a:r>
          </a:p>
        </p:txBody>
      </p:sp>
      <p:sp>
        <p:nvSpPr>
          <p:cNvPr id="8" name="Subtitle 2"/>
          <p:cNvSpPr>
            <a:spLocks noGrp="1"/>
          </p:cNvSpPr>
          <p:nvPr>
            <p:ph type="subTitle" idx="1"/>
          </p:nvPr>
        </p:nvSpPr>
        <p:spPr>
          <a:xfrm>
            <a:off x="34019" y="3334607"/>
            <a:ext cx="9144000" cy="1407045"/>
          </a:xfrm>
        </p:spPr>
        <p:txBody>
          <a:bodyPr/>
          <a:lstStyle/>
          <a:p>
            <a:r>
              <a:rPr lang="en-US" sz="3600" b="1" dirty="0" smtClean="0">
                <a:solidFill>
                  <a:srgbClr val="040404"/>
                </a:solidFill>
              </a:rPr>
              <a:t>Spring 2017 </a:t>
            </a:r>
          </a:p>
          <a:p>
            <a:r>
              <a:rPr lang="en-US" sz="3600" b="1" dirty="0" smtClean="0">
                <a:solidFill>
                  <a:srgbClr val="040404"/>
                </a:solidFill>
              </a:rPr>
              <a:t>Administration Training for DACs</a:t>
            </a:r>
            <a:endParaRPr lang="en-US" dirty="0"/>
          </a:p>
        </p:txBody>
      </p:sp>
    </p:spTree>
    <p:extLst>
      <p:ext uri="{BB962C8B-B14F-4D97-AF65-F5344CB8AC3E}">
        <p14:creationId xmlns:p14="http://schemas.microsoft.com/office/powerpoint/2010/main" val="2373836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r>
              <a:rPr lang="en-US" dirty="0" smtClean="0"/>
              <a:t>ELA: First Year in US</a:t>
            </a:r>
            <a:br>
              <a:rPr lang="en-US" dirty="0" smtClean="0"/>
            </a:br>
            <a:r>
              <a:rPr lang="en-US" dirty="0" smtClean="0"/>
              <a:t>English Learners Only</a:t>
            </a:r>
            <a:endParaRPr lang="en-US" dirty="0"/>
          </a:p>
        </p:txBody>
      </p:sp>
      <p:sp>
        <p:nvSpPr>
          <p:cNvPr id="2" name="Content Placeholder 1"/>
          <p:cNvSpPr>
            <a:spLocks noGrp="1"/>
          </p:cNvSpPr>
          <p:nvPr>
            <p:ph idx="1"/>
          </p:nvPr>
        </p:nvSpPr>
        <p:spPr>
          <a:xfrm>
            <a:off x="457200" y="1722437"/>
            <a:ext cx="8229600" cy="4525963"/>
          </a:xfrm>
          <a:noFill/>
        </p:spPr>
        <p:txBody>
          <a:bodyPr>
            <a:normAutofit fontScale="70000" lnSpcReduction="20000"/>
          </a:bodyPr>
          <a:lstStyle/>
          <a:p>
            <a:pPr marL="0" indent="0">
              <a:buNone/>
            </a:pPr>
            <a:r>
              <a:rPr lang="en-US" sz="3100" dirty="0" smtClean="0">
                <a:solidFill>
                  <a:srgbClr val="000000"/>
                </a:solidFill>
              </a:rPr>
              <a:t>There </a:t>
            </a:r>
            <a:r>
              <a:rPr lang="en-US" sz="3100" dirty="0">
                <a:solidFill>
                  <a:srgbClr val="000000"/>
                </a:solidFill>
              </a:rPr>
              <a:t>are two options available for these </a:t>
            </a:r>
            <a:r>
              <a:rPr lang="en-US" sz="3100" dirty="0" smtClean="0">
                <a:solidFill>
                  <a:srgbClr val="000000"/>
                </a:solidFill>
              </a:rPr>
              <a:t>students:</a:t>
            </a:r>
          </a:p>
          <a:p>
            <a:pPr marL="0" indent="0">
              <a:buNone/>
            </a:pPr>
            <a:endParaRPr lang="en-US" sz="3100" dirty="0" smtClean="0">
              <a:solidFill>
                <a:srgbClr val="000000"/>
              </a:solidFill>
            </a:endParaRPr>
          </a:p>
          <a:p>
            <a:r>
              <a:rPr lang="en-US" sz="3100" b="1" dirty="0" smtClean="0">
                <a:solidFill>
                  <a:srgbClr val="000000"/>
                </a:solidFill>
              </a:rPr>
              <a:t>Option 1</a:t>
            </a:r>
            <a:endParaRPr lang="en-US" sz="3100" b="1" dirty="0">
              <a:solidFill>
                <a:srgbClr val="000000"/>
              </a:solidFill>
            </a:endParaRPr>
          </a:p>
          <a:p>
            <a:pPr lvl="1"/>
            <a:r>
              <a:rPr lang="en-US" dirty="0">
                <a:solidFill>
                  <a:srgbClr val="000000"/>
                </a:solidFill>
              </a:rPr>
              <a:t>Year 1: Students test in ELA but scores do not count for status or growth </a:t>
            </a:r>
          </a:p>
          <a:p>
            <a:pPr lvl="1"/>
            <a:r>
              <a:rPr lang="en-US" dirty="0">
                <a:solidFill>
                  <a:srgbClr val="000000"/>
                </a:solidFill>
              </a:rPr>
              <a:t>Year 2: Students test and scores are included in growth calculations</a:t>
            </a:r>
          </a:p>
          <a:p>
            <a:pPr lvl="1"/>
            <a:r>
              <a:rPr lang="en-US" dirty="0">
                <a:solidFill>
                  <a:srgbClr val="000000"/>
                </a:solidFill>
              </a:rPr>
              <a:t>Year 3: Students test and scores are included in status and growth </a:t>
            </a:r>
            <a:r>
              <a:rPr lang="en-US" dirty="0" smtClean="0">
                <a:solidFill>
                  <a:srgbClr val="000000"/>
                </a:solidFill>
              </a:rPr>
              <a:t>calculations</a:t>
            </a:r>
          </a:p>
          <a:p>
            <a:pPr marL="0" indent="0">
              <a:buNone/>
            </a:pPr>
            <a:endParaRPr lang="en-US" sz="3100" dirty="0" smtClean="0">
              <a:solidFill>
                <a:srgbClr val="000000"/>
              </a:solidFill>
            </a:endParaRPr>
          </a:p>
          <a:p>
            <a:r>
              <a:rPr lang="en-US" sz="3100" b="1" dirty="0" smtClean="0">
                <a:solidFill>
                  <a:srgbClr val="000000"/>
                </a:solidFill>
              </a:rPr>
              <a:t>Option 2</a:t>
            </a:r>
          </a:p>
          <a:p>
            <a:pPr lvl="1"/>
            <a:r>
              <a:rPr lang="en-US" dirty="0" smtClean="0">
                <a:solidFill>
                  <a:srgbClr val="000000"/>
                </a:solidFill>
              </a:rPr>
              <a:t>Year </a:t>
            </a:r>
            <a:r>
              <a:rPr lang="en-US" dirty="0">
                <a:solidFill>
                  <a:srgbClr val="000000"/>
                </a:solidFill>
              </a:rPr>
              <a:t>1: Students don’t test in ELA (Participation in ACCESS is required to count as a participant in </a:t>
            </a:r>
            <a:r>
              <a:rPr lang="en-US" dirty="0" smtClean="0">
                <a:solidFill>
                  <a:srgbClr val="000000"/>
                </a:solidFill>
              </a:rPr>
              <a:t>ELA)</a:t>
            </a:r>
            <a:endParaRPr lang="en-US" dirty="0">
              <a:solidFill>
                <a:srgbClr val="000000"/>
              </a:solidFill>
            </a:endParaRPr>
          </a:p>
          <a:p>
            <a:pPr lvl="1"/>
            <a:r>
              <a:rPr lang="en-US" dirty="0">
                <a:solidFill>
                  <a:srgbClr val="000000"/>
                </a:solidFill>
              </a:rPr>
              <a:t>Year 2: Students test and scores are included in status calculations</a:t>
            </a:r>
          </a:p>
          <a:p>
            <a:pPr lvl="1"/>
            <a:r>
              <a:rPr lang="en-US" dirty="0">
                <a:solidFill>
                  <a:srgbClr val="000000"/>
                </a:solidFill>
              </a:rPr>
              <a:t>Year 3: Students test and scores are included in status and growth calculations</a:t>
            </a:r>
          </a:p>
          <a:p>
            <a:endParaRPr lang="en-US" dirty="0"/>
          </a:p>
        </p:txBody>
      </p:sp>
      <p:sp>
        <p:nvSpPr>
          <p:cNvPr id="4" name="Footer Placeholder 3"/>
          <p:cNvSpPr>
            <a:spLocks noGrp="1"/>
          </p:cNvSpPr>
          <p:nvPr>
            <p:ph type="ftr" sz="quarter" idx="11"/>
          </p:nvPr>
        </p:nvSpPr>
        <p:spPr>
          <a:xfrm>
            <a:off x="5791200" y="6356350"/>
            <a:ext cx="2895600" cy="365125"/>
          </a:xfrm>
        </p:spPr>
        <p:txBody>
          <a:bodyPr/>
          <a:lstStyle/>
          <a:p>
            <a:pPr algn="r"/>
            <a:fld id="{757A2F4E-5D54-B04B-91BD-7E78EE1FE9FD}" type="slidenum">
              <a:rPr lang="en-US" smtClean="0"/>
              <a:pPr algn="r"/>
              <a:t>20</a:t>
            </a:fld>
            <a:endParaRPr lang="en-US" dirty="0" smtClean="0"/>
          </a:p>
        </p:txBody>
      </p:sp>
    </p:spTree>
    <p:extLst>
      <p:ext uri="{BB962C8B-B14F-4D97-AF65-F5344CB8AC3E}">
        <p14:creationId xmlns:p14="http://schemas.microsoft.com/office/powerpoint/2010/main" val="24312561"/>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743200"/>
            <a:ext cx="9144000" cy="914400"/>
          </a:xfrm>
        </p:spPr>
        <p:txBody>
          <a:bodyPr>
            <a:noAutofit/>
          </a:bodyPr>
          <a:lstStyle/>
          <a:p>
            <a:r>
              <a:rPr lang="en-US" b="1" dirty="0" smtClean="0"/>
              <a:t>Additional Information</a:t>
            </a:r>
            <a:endParaRPr lang="en-US" b="1" dirty="0"/>
          </a:p>
        </p:txBody>
      </p:sp>
      <p:sp>
        <p:nvSpPr>
          <p:cNvPr id="3" name="Slide Number Placeholder 2"/>
          <p:cNvSpPr>
            <a:spLocks noGrp="1"/>
          </p:cNvSpPr>
          <p:nvPr>
            <p:ph type="sldNum" sz="quarter" idx="12"/>
          </p:nvPr>
        </p:nvSpPr>
        <p:spPr/>
        <p:txBody>
          <a:bodyPr/>
          <a:lstStyle/>
          <a:p>
            <a:fld id="{2D3B35A3-ACE2-46D7-B614-4A1146AB12FE}" type="slidenum">
              <a:rPr lang="en-US" smtClean="0">
                <a:solidFill>
                  <a:prstClr val="black">
                    <a:tint val="75000"/>
                  </a:prstClr>
                </a:solidFill>
              </a:rPr>
              <a:pPr/>
              <a:t>200</a:t>
            </a:fld>
            <a:endParaRPr lang="en-US" dirty="0">
              <a:solidFill>
                <a:prstClr val="black">
                  <a:tint val="75000"/>
                </a:prstClr>
              </a:solidFill>
            </a:endParaRPr>
          </a:p>
        </p:txBody>
      </p:sp>
    </p:spTree>
    <p:extLst>
      <p:ext uri="{BB962C8B-B14F-4D97-AF65-F5344CB8AC3E}">
        <p14:creationId xmlns:p14="http://schemas.microsoft.com/office/powerpoint/2010/main" val="3584654383"/>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w="222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Content Placeholder 10"/>
          <p:cNvSpPr txBox="1">
            <a:spLocks/>
          </p:cNvSpPr>
          <p:nvPr/>
        </p:nvSpPr>
        <p:spPr>
          <a:xfrm>
            <a:off x="152400" y="1645920"/>
            <a:ext cx="8763000" cy="4983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800" dirty="0">
                <a:solidFill>
                  <a:srgbClr val="000000"/>
                </a:solidFill>
              </a:rPr>
              <a:t>Colorado Alternate English </a:t>
            </a:r>
            <a:r>
              <a:rPr lang="en-US" sz="2800" dirty="0" smtClean="0">
                <a:solidFill>
                  <a:srgbClr val="000000"/>
                </a:solidFill>
              </a:rPr>
              <a:t>language arts </a:t>
            </a:r>
            <a:r>
              <a:rPr lang="en-US" sz="2800" dirty="0">
                <a:solidFill>
                  <a:srgbClr val="000000"/>
                </a:solidFill>
              </a:rPr>
              <a:t>and </a:t>
            </a:r>
            <a:r>
              <a:rPr lang="en-US" sz="2800" dirty="0" smtClean="0">
                <a:solidFill>
                  <a:srgbClr val="000000"/>
                </a:solidFill>
              </a:rPr>
              <a:t>mathematics assessments </a:t>
            </a:r>
            <a:r>
              <a:rPr lang="en-US" sz="2800" dirty="0">
                <a:solidFill>
                  <a:srgbClr val="000000"/>
                </a:solidFill>
              </a:rPr>
              <a:t>for </a:t>
            </a:r>
            <a:r>
              <a:rPr lang="en-US" sz="2800" dirty="0" smtClean="0">
                <a:solidFill>
                  <a:srgbClr val="000000"/>
                </a:solidFill>
              </a:rPr>
              <a:t>students </a:t>
            </a:r>
            <a:r>
              <a:rPr lang="en-US" sz="2800" dirty="0">
                <a:solidFill>
                  <a:srgbClr val="000000"/>
                </a:solidFill>
              </a:rPr>
              <a:t>with significant cognitive </a:t>
            </a:r>
            <a:r>
              <a:rPr lang="en-US" sz="2800" dirty="0" smtClean="0">
                <a:solidFill>
                  <a:srgbClr val="000000"/>
                </a:solidFill>
              </a:rPr>
              <a:t>disabilities</a:t>
            </a:r>
            <a:endParaRPr lang="en-US" sz="2800" dirty="0">
              <a:solidFill>
                <a:srgbClr val="000000"/>
              </a:solidFill>
            </a:endParaRPr>
          </a:p>
          <a:p>
            <a:pPr marL="342900" indent="-342900" algn="l">
              <a:buFont typeface="Arial" panose="020B0604020202020204" pitchFamily="34" charset="0"/>
              <a:buChar char="•"/>
            </a:pPr>
            <a:r>
              <a:rPr lang="en-US" sz="2800" dirty="0">
                <a:solidFill>
                  <a:srgbClr val="000000"/>
                </a:solidFill>
              </a:rPr>
              <a:t>Grades </a:t>
            </a:r>
            <a:r>
              <a:rPr lang="en-US" sz="2800" dirty="0" smtClean="0">
                <a:solidFill>
                  <a:srgbClr val="000000"/>
                </a:solidFill>
              </a:rPr>
              <a:t>3-11</a:t>
            </a:r>
            <a:endParaRPr lang="en-US" sz="2800" dirty="0">
              <a:solidFill>
                <a:srgbClr val="000000"/>
              </a:solidFill>
            </a:endParaRPr>
          </a:p>
          <a:p>
            <a:pPr marL="342900" indent="-342900" algn="l">
              <a:buFont typeface="Arial" panose="020B0604020202020204" pitchFamily="34" charset="0"/>
              <a:buChar char="•"/>
            </a:pPr>
            <a:r>
              <a:rPr lang="en-US" sz="2800" dirty="0">
                <a:solidFill>
                  <a:srgbClr val="000000"/>
                </a:solidFill>
              </a:rPr>
              <a:t>Window: </a:t>
            </a:r>
            <a:r>
              <a:rPr lang="en-US" sz="2800" dirty="0" smtClean="0">
                <a:solidFill>
                  <a:srgbClr val="000000"/>
                </a:solidFill>
              </a:rPr>
              <a:t>ELA /math window </a:t>
            </a:r>
            <a:r>
              <a:rPr lang="en-US" sz="2800" dirty="0">
                <a:solidFill>
                  <a:srgbClr val="000000"/>
                </a:solidFill>
              </a:rPr>
              <a:t>(</a:t>
            </a:r>
            <a:r>
              <a:rPr lang="en-US" sz="2800" dirty="0" smtClean="0">
                <a:solidFill>
                  <a:srgbClr val="000000"/>
                </a:solidFill>
              </a:rPr>
              <a:t>3/15 </a:t>
            </a:r>
            <a:r>
              <a:rPr lang="en-US" sz="2800" dirty="0">
                <a:solidFill>
                  <a:srgbClr val="000000"/>
                </a:solidFill>
              </a:rPr>
              <a:t>early start date</a:t>
            </a:r>
            <a:r>
              <a:rPr lang="en-US" sz="2800" dirty="0" smtClean="0">
                <a:solidFill>
                  <a:srgbClr val="000000"/>
                </a:solidFill>
              </a:rPr>
              <a:t>)</a:t>
            </a:r>
            <a:endParaRPr lang="en-US" sz="2800" dirty="0">
              <a:solidFill>
                <a:srgbClr val="000000"/>
              </a:solidFill>
            </a:endParaRPr>
          </a:p>
          <a:p>
            <a:pPr marL="342900" indent="-342900" algn="l">
              <a:buFont typeface="Arial" panose="020B0604020202020204" pitchFamily="34" charset="0"/>
              <a:buChar char="•"/>
            </a:pPr>
            <a:r>
              <a:rPr lang="en-US" sz="2800" dirty="0" smtClean="0">
                <a:solidFill>
                  <a:srgbClr val="000000"/>
                </a:solidFill>
              </a:rPr>
              <a:t>Links </a:t>
            </a:r>
            <a:r>
              <a:rPr lang="en-US" sz="2800" dirty="0">
                <a:solidFill>
                  <a:srgbClr val="000000"/>
                </a:solidFill>
              </a:rPr>
              <a:t>to recorded trainings are available on the Assessment Unit website: </a:t>
            </a:r>
            <a:r>
              <a:rPr lang="en-US" sz="2800" dirty="0">
                <a:hlinkClick r:id="rId3"/>
              </a:rPr>
              <a:t>http://www.cde.state.co.us/assessment/trainings</a:t>
            </a:r>
            <a:endParaRPr lang="en-US" sz="2800" dirty="0"/>
          </a:p>
          <a:p>
            <a:pPr marL="800100" lvl="1" indent="-342900" algn="l">
              <a:buFont typeface="Arial" panose="020B0604020202020204" pitchFamily="34" charset="0"/>
              <a:buChar char="•"/>
            </a:pPr>
            <a:r>
              <a:rPr lang="en-US" sz="2400" dirty="0">
                <a:solidFill>
                  <a:srgbClr val="000000"/>
                </a:solidFill>
              </a:rPr>
              <a:t>Annual training is </a:t>
            </a:r>
            <a:r>
              <a:rPr lang="en-US" sz="2400" dirty="0" smtClean="0">
                <a:solidFill>
                  <a:srgbClr val="000000"/>
                </a:solidFill>
              </a:rPr>
              <a:t>required</a:t>
            </a:r>
            <a:endParaRPr lang="en-US" sz="2400" dirty="0">
              <a:solidFill>
                <a:srgbClr val="000000"/>
              </a:solidFill>
            </a:endParaRPr>
          </a:p>
        </p:txBody>
      </p:sp>
      <p:sp>
        <p:nvSpPr>
          <p:cNvPr id="9" name="Title 9"/>
          <p:cNvSpPr txBox="1">
            <a:spLocks/>
          </p:cNvSpPr>
          <p:nvPr/>
        </p:nvSpPr>
        <p:spPr>
          <a:xfrm>
            <a:off x="1333500" y="76200"/>
            <a:ext cx="6477000" cy="1219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sz="4000" dirty="0">
                <a:solidFill>
                  <a:schemeClr val="bg1"/>
                </a:solidFill>
              </a:rPr>
              <a:t>CoAlt: </a:t>
            </a:r>
            <a:r>
              <a:rPr lang="en-US" sz="4000" dirty="0" smtClean="0">
                <a:solidFill>
                  <a:schemeClr val="bg1"/>
                </a:solidFill>
              </a:rPr>
              <a:t>DLM ELA and Math</a:t>
            </a:r>
          </a:p>
          <a:p>
            <a:pPr fontAlgn="auto">
              <a:spcAft>
                <a:spcPts val="0"/>
              </a:spcAft>
            </a:pPr>
            <a:r>
              <a:rPr lang="en-US" sz="4000" dirty="0">
                <a:solidFill>
                  <a:schemeClr val="bg1"/>
                </a:solidFill>
              </a:rPr>
              <a:t>(</a:t>
            </a:r>
            <a:r>
              <a:rPr lang="en-US" sz="4000" dirty="0" smtClean="0">
                <a:solidFill>
                  <a:schemeClr val="bg1"/>
                </a:solidFill>
              </a:rPr>
              <a:t>Dynamic </a:t>
            </a:r>
            <a:r>
              <a:rPr lang="en-US" sz="4000" dirty="0">
                <a:solidFill>
                  <a:schemeClr val="bg1"/>
                </a:solidFill>
              </a:rPr>
              <a:t>Learning </a:t>
            </a:r>
            <a:r>
              <a:rPr lang="en-US" sz="4000" dirty="0" smtClean="0">
                <a:solidFill>
                  <a:schemeClr val="bg1"/>
                </a:solidFill>
              </a:rPr>
              <a:t>Maps)</a:t>
            </a:r>
            <a:endParaRPr lang="en-US" sz="4000" dirty="0">
              <a:solidFill>
                <a:schemeClr val="bg1"/>
              </a:solidFill>
            </a:endParaRPr>
          </a:p>
        </p:txBody>
      </p:sp>
      <p:sp>
        <p:nvSpPr>
          <p:cNvPr id="10" name="Slide Number Placeholder 1"/>
          <p:cNvSpPr>
            <a:spLocks noGrp="1"/>
          </p:cNvSpPr>
          <p:nvPr>
            <p:ph type="sldNum" sz="quarter" idx="12"/>
          </p:nvPr>
        </p:nvSpPr>
        <p:spPr/>
        <p:txBody>
          <a:bodyPr/>
          <a:lstStyle/>
          <a:p>
            <a:pPr>
              <a:defRPr/>
            </a:pPr>
            <a:fld id="{8A85A12D-F284-471C-8250-D25B013F6AB1}" type="slidenum">
              <a:rPr lang="en-US" smtClean="0">
                <a:solidFill>
                  <a:prstClr val="black"/>
                </a:solidFill>
              </a:rPr>
              <a:pPr>
                <a:defRPr/>
              </a:pPr>
              <a:t>201</a:t>
            </a:fld>
            <a:endParaRPr lang="en-US" dirty="0">
              <a:solidFill>
                <a:prstClr val="black"/>
              </a:solidFill>
            </a:endParaRPr>
          </a:p>
        </p:txBody>
      </p:sp>
    </p:spTree>
    <p:extLst>
      <p:ext uri="{BB962C8B-B14F-4D97-AF65-F5344CB8AC3E}">
        <p14:creationId xmlns:p14="http://schemas.microsoft.com/office/powerpoint/2010/main" val="237383691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lvl="0"/>
            <a:r>
              <a:rPr lang="en-US" b="1" dirty="0" smtClean="0"/>
              <a:t>CoAlt: S/SS </a:t>
            </a:r>
            <a:r>
              <a:rPr lang="en-US" b="1" dirty="0"/>
              <a:t>task </a:t>
            </a:r>
            <a:r>
              <a:rPr lang="en-US" b="1" dirty="0" smtClean="0"/>
              <a:t>manipulatives</a:t>
            </a:r>
          </a:p>
          <a:p>
            <a:pPr lvl="1"/>
            <a:r>
              <a:rPr lang="en-US" dirty="0" smtClean="0"/>
              <a:t>While </a:t>
            </a:r>
            <a:r>
              <a:rPr lang="en-US" dirty="0"/>
              <a:t>hard-copy CoAlt task manipulatives are included in CoAlt test kits, they are also available electronically to allow for customization based on individual student need.</a:t>
            </a:r>
          </a:p>
          <a:p>
            <a:r>
              <a:rPr lang="en-US" dirty="0"/>
              <a:t>It is the DAC’s responsibility to ensure that all secure content is deleted after testing </a:t>
            </a:r>
            <a:r>
              <a:rPr lang="en-US" dirty="0" smtClean="0"/>
              <a:t>in </a:t>
            </a:r>
            <a:r>
              <a:rPr lang="en-US" dirty="0"/>
              <a:t>a secure manner.</a:t>
            </a:r>
          </a:p>
          <a:p>
            <a:endParaRPr lang="en-US" dirty="0"/>
          </a:p>
        </p:txBody>
      </p:sp>
      <p:sp>
        <p:nvSpPr>
          <p:cNvPr id="2" name="Title 1"/>
          <p:cNvSpPr>
            <a:spLocks noGrp="1"/>
          </p:cNvSpPr>
          <p:nvPr>
            <p:ph type="title"/>
          </p:nvPr>
        </p:nvSpPr>
        <p:spPr>
          <a:xfrm>
            <a:off x="457200" y="152400"/>
            <a:ext cx="8229600" cy="1143000"/>
          </a:xfrm>
        </p:spPr>
        <p:txBody>
          <a:bodyPr>
            <a:normAutofit/>
          </a:bodyPr>
          <a:lstStyle/>
          <a:p>
            <a:r>
              <a:rPr lang="en-US" sz="4000" dirty="0" smtClean="0"/>
              <a:t>CoAlt: S/SS</a:t>
            </a:r>
            <a:endParaRPr lang="en-US" sz="4000" dirty="0"/>
          </a:p>
        </p:txBody>
      </p:sp>
    </p:spTree>
    <p:extLst>
      <p:ext uri="{BB962C8B-B14F-4D97-AF65-F5344CB8AC3E}">
        <p14:creationId xmlns:p14="http://schemas.microsoft.com/office/powerpoint/2010/main" val="136608186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PSAT &amp; SAT</a:t>
            </a:r>
            <a:endParaRPr lang="en-US" dirty="0"/>
          </a:p>
        </p:txBody>
      </p:sp>
      <p:sp>
        <p:nvSpPr>
          <p:cNvPr id="3" name="Content Placeholder 2"/>
          <p:cNvSpPr>
            <a:spLocks noGrp="1"/>
          </p:cNvSpPr>
          <p:nvPr>
            <p:ph idx="1"/>
          </p:nvPr>
        </p:nvSpPr>
        <p:spPr/>
        <p:txBody>
          <a:bodyPr/>
          <a:lstStyle/>
          <a:p>
            <a:r>
              <a:rPr lang="en-US" sz="2800" dirty="0" smtClean="0"/>
              <a:t>PSAT – all 10</a:t>
            </a:r>
            <a:r>
              <a:rPr lang="en-US" sz="2800" baseline="30000" dirty="0" smtClean="0"/>
              <a:t>th</a:t>
            </a:r>
            <a:r>
              <a:rPr lang="en-US" sz="2800" dirty="0" smtClean="0"/>
              <a:t> graders will test</a:t>
            </a:r>
          </a:p>
          <a:p>
            <a:r>
              <a:rPr lang="en-US" sz="2800" dirty="0" smtClean="0"/>
              <a:t>SAT – all 11</a:t>
            </a:r>
            <a:r>
              <a:rPr lang="en-US" sz="2800" baseline="30000" dirty="0" smtClean="0"/>
              <a:t>th</a:t>
            </a:r>
            <a:r>
              <a:rPr lang="en-US" sz="2800" dirty="0" smtClean="0"/>
              <a:t> graders will test</a:t>
            </a:r>
          </a:p>
          <a:p>
            <a:r>
              <a:rPr lang="en-US" sz="2800" dirty="0" smtClean="0"/>
              <a:t>Webinar training for these assessments will be provided by College Board</a:t>
            </a:r>
          </a:p>
          <a:p>
            <a:pPr lvl="1"/>
            <a:r>
              <a:rPr lang="en-US" sz="2400" dirty="0" smtClean="0"/>
              <a:t>Jan </a:t>
            </a:r>
            <a:r>
              <a:rPr lang="en-US" sz="2400" dirty="0" smtClean="0"/>
              <a:t>11</a:t>
            </a:r>
            <a:r>
              <a:rPr lang="en-US" sz="2400" baseline="30000" dirty="0" smtClean="0"/>
              <a:t>th</a:t>
            </a:r>
            <a:r>
              <a:rPr lang="en-US" sz="2400" dirty="0" smtClean="0"/>
              <a:t> 3:00-4:30</a:t>
            </a:r>
            <a:r>
              <a:rPr lang="en-US" sz="2400" dirty="0"/>
              <a:t>: </a:t>
            </a:r>
            <a:r>
              <a:rPr lang="en-US" sz="2400" dirty="0" smtClean="0"/>
              <a:t>SAT Essay Webinar</a:t>
            </a:r>
          </a:p>
          <a:p>
            <a:pPr lvl="2"/>
            <a:r>
              <a:rPr lang="en-US" sz="2000" dirty="0" smtClean="0"/>
              <a:t>Includes what the essay entails, how to order</a:t>
            </a:r>
            <a:endParaRPr lang="en-US" sz="2000" dirty="0"/>
          </a:p>
          <a:p>
            <a:pPr lvl="1"/>
            <a:endParaRPr lang="en-US" sz="2400" dirty="0" smtClean="0"/>
          </a:p>
          <a:p>
            <a:pPr lvl="1"/>
            <a:endParaRPr lang="en-US" dirty="0">
              <a:solidFill>
                <a:srgbClr val="FF0000"/>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203</a:t>
            </a:fld>
            <a:endParaRPr lang="en-US" dirty="0">
              <a:solidFill>
                <a:prstClr val="black">
                  <a:tint val="75000"/>
                </a:prstClr>
              </a:solidFill>
            </a:endParaRPr>
          </a:p>
        </p:txBody>
      </p:sp>
    </p:spTree>
    <p:extLst>
      <p:ext uri="{BB962C8B-B14F-4D97-AF65-F5344CB8AC3E}">
        <p14:creationId xmlns:p14="http://schemas.microsoft.com/office/powerpoint/2010/main" val="3975391850"/>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6" name="Title 1"/>
          <p:cNvSpPr>
            <a:spLocks noGrp="1"/>
          </p:cNvSpPr>
          <p:nvPr>
            <p:ph type="ctrTitle"/>
          </p:nvPr>
        </p:nvSpPr>
        <p:spPr bwMode="auto">
          <a:xfrm>
            <a:off x="0" y="76200"/>
            <a:ext cx="9144000" cy="1219200"/>
          </a:xfrm>
          <a:noFill/>
          <a:ln>
            <a:miter lim="800000"/>
            <a:headEnd/>
            <a:tailEnd/>
          </a:ln>
        </p:spPr>
        <p:txBody>
          <a:bodyPr vert="horz" wrap="square" lIns="89879" tIns="44940" rIns="89879" bIns="44940" numCol="1" anchor="ctr" anchorCtr="0" compatLnSpc="1">
            <a:prstTxWarp prst="textNoShape">
              <a:avLst/>
            </a:prstTxWarp>
          </a:bodyPr>
          <a:lstStyle/>
          <a:p>
            <a:pPr marL="168275" algn="ctr"/>
            <a:r>
              <a:rPr lang="en-US" sz="4000" b="0" dirty="0">
                <a:solidFill>
                  <a:schemeClr val="bg1"/>
                </a:solidFill>
              </a:rPr>
              <a:t>Accountability Questions</a:t>
            </a:r>
            <a:endParaRPr lang="en-US" sz="4000" b="0" dirty="0">
              <a:solidFill>
                <a:schemeClr val="bg1"/>
              </a:solidFill>
              <a:ea typeface="ＭＳ Ｐゴシック" pitchFamily="34" charset="-128"/>
            </a:endParaRPr>
          </a:p>
        </p:txBody>
      </p:sp>
      <p:sp>
        <p:nvSpPr>
          <p:cNvPr id="47107" name="Text Placeholder 2"/>
          <p:cNvSpPr>
            <a:spLocks noGrp="1"/>
          </p:cNvSpPr>
          <p:nvPr>
            <p:ph type="subTitle" idx="1"/>
          </p:nvPr>
        </p:nvSpPr>
        <p:spPr bwMode="auto">
          <a:xfrm>
            <a:off x="342900" y="1539875"/>
            <a:ext cx="8458200" cy="5029200"/>
          </a:xfrm>
          <a:noFill/>
          <a:ln>
            <a:miter lim="800000"/>
            <a:headEnd/>
            <a:tailEnd/>
          </a:ln>
        </p:spPr>
        <p:txBody>
          <a:bodyPr vert="horz" wrap="square" numCol="1" anchor="t" anchorCtr="0" compatLnSpc="1">
            <a:prstTxWarp prst="textNoShape">
              <a:avLst/>
            </a:prstTxWarp>
            <a:normAutofit/>
          </a:bodyPr>
          <a:lstStyle/>
          <a:p>
            <a:pPr algn="l"/>
            <a:r>
              <a:rPr lang="en-US" dirty="0">
                <a:solidFill>
                  <a:schemeClr val="tx1"/>
                </a:solidFill>
              </a:rPr>
              <a:t>Participation: </a:t>
            </a:r>
          </a:p>
          <a:p>
            <a:pPr marL="914400" lvl="1" indent="-457200" algn="l">
              <a:buFont typeface="Arial" panose="020B0604020202020204" pitchFamily="34" charset="0"/>
              <a:buChar char="•"/>
            </a:pPr>
            <a:r>
              <a:rPr lang="en-US" dirty="0">
                <a:solidFill>
                  <a:schemeClr val="tx1"/>
                </a:solidFill>
              </a:rPr>
              <a:t>State level participation with summary results will have all students in your school/district </a:t>
            </a:r>
            <a:r>
              <a:rPr lang="en-US" dirty="0" smtClean="0">
                <a:solidFill>
                  <a:schemeClr val="tx1"/>
                </a:solidFill>
              </a:rPr>
              <a:t>included </a:t>
            </a:r>
            <a:endParaRPr lang="en-US" dirty="0">
              <a:solidFill>
                <a:schemeClr val="tx1"/>
              </a:solidFill>
            </a:endParaRPr>
          </a:p>
          <a:p>
            <a:pPr marL="914400" lvl="1" indent="-457200" algn="l">
              <a:buFont typeface="Arial" panose="020B0604020202020204" pitchFamily="34" charset="0"/>
              <a:buChar char="•"/>
            </a:pPr>
            <a:r>
              <a:rPr lang="en-US" dirty="0">
                <a:solidFill>
                  <a:schemeClr val="tx1"/>
                </a:solidFill>
              </a:rPr>
              <a:t>Participation for </a:t>
            </a:r>
            <a:r>
              <a:rPr lang="en-US" dirty="0" smtClean="0">
                <a:solidFill>
                  <a:schemeClr val="tx1"/>
                </a:solidFill>
              </a:rPr>
              <a:t>state accountability </a:t>
            </a:r>
            <a:r>
              <a:rPr lang="en-US" dirty="0">
                <a:solidFill>
                  <a:schemeClr val="tx1"/>
                </a:solidFill>
              </a:rPr>
              <a:t>purposes will have parent refusal removed from the </a:t>
            </a:r>
            <a:r>
              <a:rPr lang="en-US" dirty="0" smtClean="0">
                <a:solidFill>
                  <a:schemeClr val="tx1"/>
                </a:solidFill>
              </a:rPr>
              <a:t>calculations</a:t>
            </a:r>
            <a:endParaRPr lang="en-US" sz="900" dirty="0">
              <a:solidFill>
                <a:schemeClr val="tx1"/>
              </a:solidFill>
            </a:endParaRPr>
          </a:p>
          <a:p>
            <a:pPr algn="l"/>
            <a:r>
              <a:rPr lang="en-US" dirty="0">
                <a:solidFill>
                  <a:schemeClr val="tx1"/>
                </a:solidFill>
              </a:rPr>
              <a:t>If you have questions about how participation is calculated</a:t>
            </a:r>
            <a:r>
              <a:rPr lang="en-US" dirty="0" smtClean="0">
                <a:solidFill>
                  <a:schemeClr val="tx1"/>
                </a:solidFill>
              </a:rPr>
              <a:t>, </a:t>
            </a:r>
            <a:r>
              <a:rPr lang="en-US" dirty="0">
                <a:solidFill>
                  <a:schemeClr val="tx1"/>
                </a:solidFill>
              </a:rPr>
              <a:t>please contact Accountability: </a:t>
            </a:r>
            <a:endParaRPr lang="en-US" dirty="0" smtClean="0">
              <a:solidFill>
                <a:schemeClr val="tx1"/>
              </a:solidFill>
            </a:endParaRPr>
          </a:p>
          <a:p>
            <a:pPr marL="914400" indent="-457200" algn="l">
              <a:buFont typeface="Arial" panose="020B0604020202020204" pitchFamily="34" charset="0"/>
              <a:buChar char="•"/>
            </a:pPr>
            <a:r>
              <a:rPr lang="en-US" sz="2800" dirty="0" smtClean="0">
                <a:solidFill>
                  <a:schemeClr val="tx1"/>
                </a:solidFill>
              </a:rPr>
              <a:t>Dan Jorgensen </a:t>
            </a:r>
            <a:r>
              <a:rPr lang="en-US" sz="2800" dirty="0">
                <a:solidFill>
                  <a:schemeClr val="tx1"/>
                </a:solidFill>
              </a:rPr>
              <a:t>- </a:t>
            </a:r>
            <a:r>
              <a:rPr lang="en-US" sz="2800" dirty="0" smtClean="0">
                <a:solidFill>
                  <a:schemeClr val="tx1"/>
                </a:solidFill>
                <a:hlinkClick r:id="rId4"/>
              </a:rPr>
              <a:t>Jorgensen_D@cde.state.co.us</a:t>
            </a:r>
            <a:endParaRPr lang="en-US" sz="2800" dirty="0">
              <a:solidFill>
                <a:schemeClr val="tx1"/>
              </a:solidFill>
            </a:endParaRPr>
          </a:p>
          <a:p>
            <a:pPr marL="914400" indent="-457200" algn="l">
              <a:buFont typeface="Arial" panose="020B0604020202020204" pitchFamily="34" charset="0"/>
              <a:buChar char="•"/>
            </a:pPr>
            <a:r>
              <a:rPr lang="en-US" sz="2800" dirty="0" smtClean="0">
                <a:solidFill>
                  <a:schemeClr val="tx1"/>
                </a:solidFill>
              </a:rPr>
              <a:t>Jessica Knevals - </a:t>
            </a:r>
            <a:r>
              <a:rPr lang="en-US" sz="2800" dirty="0" smtClean="0">
                <a:solidFill>
                  <a:schemeClr val="tx1"/>
                </a:solidFill>
                <a:hlinkClick r:id="rId5"/>
              </a:rPr>
              <a:t>Knevals_J@cde.state.co.us</a:t>
            </a:r>
            <a:r>
              <a:rPr lang="en-US" sz="2800" dirty="0" smtClean="0">
                <a:solidFill>
                  <a:schemeClr val="tx1"/>
                </a:solidFill>
              </a:rPr>
              <a:t> </a:t>
            </a:r>
            <a:endParaRPr lang="en-US" sz="2800" dirty="0">
              <a:solidFill>
                <a:schemeClr val="tx1"/>
              </a:solidFill>
            </a:endParaRPr>
          </a:p>
          <a:p>
            <a:pPr lvl="1"/>
            <a:endParaRPr lang="en-US" dirty="0">
              <a:solidFill>
                <a:srgbClr val="FF0000"/>
              </a:solidFill>
            </a:endParaRPr>
          </a:p>
        </p:txBody>
      </p:sp>
      <p:sp>
        <p:nvSpPr>
          <p:cNvPr id="3" name="Slide Number Placeholder 2"/>
          <p:cNvSpPr>
            <a:spLocks noGrp="1"/>
          </p:cNvSpPr>
          <p:nvPr>
            <p:ph type="sldNum" sz="quarter" idx="12"/>
          </p:nvPr>
        </p:nvSpPr>
        <p:spPr>
          <a:xfrm>
            <a:off x="7772400" y="6569075"/>
            <a:ext cx="609600" cy="288925"/>
          </a:xfrm>
        </p:spPr>
        <p:txBody>
          <a:bodyPr>
            <a:normAutofit/>
          </a:bodyPr>
          <a:lstStyle/>
          <a:p>
            <a:pPr>
              <a:defRPr/>
            </a:pPr>
            <a:fld id="{5150D908-AC06-465D-8A17-3D5A5D461CCF}" type="slidenum">
              <a:rPr lang="en-US" smtClean="0"/>
              <a:pPr>
                <a:defRPr/>
              </a:pPr>
              <a:t>204</a:t>
            </a:fld>
            <a:endParaRPr lang="en-US" dirty="0"/>
          </a:p>
        </p:txBody>
      </p:sp>
    </p:spTree>
    <p:custDataLst>
      <p:tags r:id="rId1"/>
    </p:custDataLst>
    <p:extLst>
      <p:ext uri="{BB962C8B-B14F-4D97-AF65-F5344CB8AC3E}">
        <p14:creationId xmlns:p14="http://schemas.microsoft.com/office/powerpoint/2010/main" val="102389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6" name="Title 1"/>
          <p:cNvSpPr>
            <a:spLocks noGrp="1"/>
          </p:cNvSpPr>
          <p:nvPr>
            <p:ph type="ctrTitle"/>
          </p:nvPr>
        </p:nvSpPr>
        <p:spPr bwMode="auto">
          <a:xfrm>
            <a:off x="0" y="76200"/>
            <a:ext cx="9144000" cy="1219200"/>
          </a:xfrm>
          <a:noFill/>
          <a:ln>
            <a:miter lim="800000"/>
            <a:headEnd/>
            <a:tailEnd/>
          </a:ln>
        </p:spPr>
        <p:txBody>
          <a:bodyPr vert="horz" wrap="square" lIns="89879" tIns="44940" rIns="89879" bIns="44940" numCol="1" anchor="ctr" anchorCtr="0" compatLnSpc="1">
            <a:prstTxWarp prst="textNoShape">
              <a:avLst/>
            </a:prstTxWarp>
          </a:bodyPr>
          <a:lstStyle/>
          <a:p>
            <a:pPr marL="168275" algn="ctr"/>
            <a:r>
              <a:rPr lang="en-US" altLang="en-US" sz="4000" b="0" dirty="0">
                <a:solidFill>
                  <a:schemeClr val="bg1"/>
                </a:solidFill>
                <a:ea typeface="ＭＳ Ｐゴシック" pitchFamily="34" charset="-128"/>
              </a:rPr>
              <a:t>Updates</a:t>
            </a:r>
            <a:endParaRPr lang="en-US" sz="4000" b="0" dirty="0">
              <a:solidFill>
                <a:schemeClr val="bg1"/>
              </a:solidFill>
              <a:ea typeface="ＭＳ Ｐゴシック" pitchFamily="34" charset="-128"/>
            </a:endParaRPr>
          </a:p>
        </p:txBody>
      </p:sp>
      <p:sp>
        <p:nvSpPr>
          <p:cNvPr id="47107" name="Text Placeholder 2"/>
          <p:cNvSpPr>
            <a:spLocks noGrp="1"/>
          </p:cNvSpPr>
          <p:nvPr>
            <p:ph type="subTitle" idx="1"/>
          </p:nvPr>
        </p:nvSpPr>
        <p:spPr bwMode="auto">
          <a:xfrm>
            <a:off x="342900" y="1539875"/>
            <a:ext cx="8458200" cy="5029200"/>
          </a:xfrm>
          <a:noFill/>
          <a:ln>
            <a:miter lim="800000"/>
            <a:headEnd/>
            <a:tailEnd/>
          </a:ln>
        </p:spPr>
        <p:txBody>
          <a:bodyPr vert="horz" wrap="square" numCol="1" anchor="t" anchorCtr="0" compatLnSpc="1">
            <a:prstTxWarp prst="textNoShape">
              <a:avLst/>
            </a:prstTxWarp>
          </a:bodyPr>
          <a:lstStyle/>
          <a:p>
            <a:pPr algn="l" fontAlgn="auto">
              <a:spcAft>
                <a:spcPts val="0"/>
              </a:spcAft>
              <a:buClr>
                <a:schemeClr val="tx1"/>
              </a:buClr>
            </a:pPr>
            <a:r>
              <a:rPr lang="en-US" sz="3600" dirty="0">
                <a:solidFill>
                  <a:srgbClr val="000000"/>
                </a:solidFill>
                <a:ea typeface="ＭＳ Ｐゴシック" pitchFamily="34" charset="-128"/>
              </a:rPr>
              <a:t>US DOE Peer Review</a:t>
            </a:r>
          </a:p>
          <a:p>
            <a:pPr marL="342900" indent="-342900" algn="l">
              <a:buClr>
                <a:schemeClr val="tx1"/>
              </a:buClr>
              <a:buFont typeface="Arial" panose="020B0604020202020204" pitchFamily="34" charset="0"/>
              <a:buChar char="•"/>
            </a:pPr>
            <a:r>
              <a:rPr lang="en-US" sz="2800" dirty="0">
                <a:solidFill>
                  <a:srgbClr val="000000"/>
                </a:solidFill>
                <a:ea typeface="ＭＳ Ｐゴシック" pitchFamily="34" charset="-128"/>
              </a:rPr>
              <a:t>Monitoring is to take place for state </a:t>
            </a:r>
            <a:r>
              <a:rPr lang="en-US" sz="2800" dirty="0" smtClean="0">
                <a:solidFill>
                  <a:srgbClr val="000000"/>
                </a:solidFill>
                <a:ea typeface="ＭＳ Ｐゴシック" pitchFamily="34" charset="-128"/>
              </a:rPr>
              <a:t>assessments</a:t>
            </a:r>
          </a:p>
          <a:p>
            <a:pPr marL="800100" lvl="1" indent="-342900" algn="l">
              <a:buClr>
                <a:schemeClr val="tx1"/>
              </a:buClr>
              <a:buFont typeface="Arial" panose="020B0604020202020204" pitchFamily="34" charset="0"/>
              <a:buChar char="•"/>
            </a:pPr>
            <a:r>
              <a:rPr lang="en-US" sz="2400" dirty="0" smtClean="0">
                <a:solidFill>
                  <a:srgbClr val="000000"/>
                </a:solidFill>
                <a:ea typeface="ＭＳ Ｐゴシック" pitchFamily="34" charset="-128"/>
              </a:rPr>
              <a:t>Know school testing schedules</a:t>
            </a:r>
            <a:endParaRPr lang="en-US" sz="2400" dirty="0">
              <a:solidFill>
                <a:srgbClr val="000000"/>
              </a:solidFill>
              <a:ea typeface="ＭＳ Ｐゴシック" pitchFamily="34" charset="-128"/>
            </a:endParaRPr>
          </a:p>
          <a:p>
            <a:pPr marL="342900" indent="-342900" algn="l">
              <a:buClr>
                <a:schemeClr val="tx1"/>
              </a:buClr>
              <a:buFont typeface="Arial" panose="020B0604020202020204" pitchFamily="34" charset="0"/>
              <a:buChar char="•"/>
            </a:pPr>
            <a:r>
              <a:rPr lang="en-US" sz="2800" dirty="0">
                <a:solidFill>
                  <a:srgbClr val="000000"/>
                </a:solidFill>
                <a:ea typeface="ＭＳ Ｐゴシック" pitchFamily="34" charset="-128"/>
              </a:rPr>
              <a:t>CMAS</a:t>
            </a:r>
          </a:p>
          <a:p>
            <a:pPr marL="742950" lvl="1" indent="-285750" algn="l">
              <a:buClr>
                <a:schemeClr val="tx1"/>
              </a:buClr>
              <a:buFont typeface="Arial" panose="020B0604020202020204" pitchFamily="34" charset="0"/>
              <a:buChar char="•"/>
            </a:pPr>
            <a:r>
              <a:rPr lang="en-US" sz="2200" dirty="0" smtClean="0">
                <a:solidFill>
                  <a:srgbClr val="000000"/>
                </a:solidFill>
                <a:ea typeface="ＭＳ Ｐゴシック" pitchFamily="34" charset="-128"/>
              </a:rPr>
              <a:t>DACs </a:t>
            </a:r>
            <a:r>
              <a:rPr lang="en-US" sz="2200" dirty="0">
                <a:solidFill>
                  <a:srgbClr val="000000"/>
                </a:solidFill>
                <a:ea typeface="ＭＳ Ｐゴシック" pitchFamily="34" charset="-128"/>
              </a:rPr>
              <a:t>will be notified prior to school visits</a:t>
            </a:r>
          </a:p>
          <a:p>
            <a:pPr marL="342900" indent="-342900" algn="l">
              <a:buClr>
                <a:schemeClr val="tx1"/>
              </a:buClr>
              <a:buFont typeface="Arial" panose="020B0604020202020204" pitchFamily="34" charset="0"/>
              <a:buChar char="•"/>
            </a:pPr>
            <a:r>
              <a:rPr lang="en-US" sz="2800" dirty="0">
                <a:solidFill>
                  <a:srgbClr val="000000"/>
                </a:solidFill>
                <a:ea typeface="ＭＳ Ｐゴシック" pitchFamily="34" charset="-128"/>
              </a:rPr>
              <a:t>CoAlt: Science and Social Studies</a:t>
            </a:r>
          </a:p>
          <a:p>
            <a:pPr marL="742950" lvl="1" indent="-285750" algn="l">
              <a:buClr>
                <a:schemeClr val="tx1"/>
              </a:buClr>
              <a:buFont typeface="Arial" panose="020B0604020202020204" pitchFamily="34" charset="0"/>
              <a:buChar char="•"/>
            </a:pPr>
            <a:r>
              <a:rPr lang="en-US" sz="2200" dirty="0">
                <a:solidFill>
                  <a:srgbClr val="000000"/>
                </a:solidFill>
                <a:ea typeface="ＭＳ Ｐゴシック" pitchFamily="34" charset="-128"/>
              </a:rPr>
              <a:t>Districts will be contacted in advance to schedule score monitors </a:t>
            </a:r>
            <a:r>
              <a:rPr lang="en-US" sz="2200" dirty="0" smtClean="0">
                <a:solidFill>
                  <a:srgbClr val="000000"/>
                </a:solidFill>
                <a:ea typeface="ＭＳ Ｐゴシック" pitchFamily="34" charset="-128"/>
              </a:rPr>
              <a:t>visits when </a:t>
            </a:r>
            <a:r>
              <a:rPr lang="en-US" sz="2200" dirty="0">
                <a:solidFill>
                  <a:srgbClr val="000000"/>
                </a:solidFill>
                <a:ea typeface="ＭＳ Ｐゴシック" pitchFamily="34" charset="-128"/>
              </a:rPr>
              <a:t>testing will take </a:t>
            </a:r>
            <a:r>
              <a:rPr lang="en-US" sz="2200" dirty="0" smtClean="0">
                <a:solidFill>
                  <a:srgbClr val="000000"/>
                </a:solidFill>
                <a:ea typeface="ＭＳ Ｐゴシック" pitchFamily="34" charset="-128"/>
              </a:rPr>
              <a:t>place</a:t>
            </a:r>
          </a:p>
          <a:p>
            <a:pPr marL="742950" lvl="1" indent="-285750" algn="l">
              <a:buClr>
                <a:schemeClr val="tx1"/>
              </a:buClr>
              <a:buFont typeface="Arial" panose="020B0604020202020204" pitchFamily="34" charset="0"/>
              <a:buChar char="•"/>
            </a:pPr>
            <a:r>
              <a:rPr lang="en-US" sz="2200" dirty="0" smtClean="0">
                <a:solidFill>
                  <a:srgbClr val="000000"/>
                </a:solidFill>
                <a:ea typeface="ＭＳ Ｐゴシック" pitchFamily="34" charset="-128"/>
              </a:rPr>
              <a:t>Part </a:t>
            </a:r>
            <a:r>
              <a:rPr lang="en-US" sz="2200" dirty="0">
                <a:solidFill>
                  <a:srgbClr val="000000"/>
                </a:solidFill>
                <a:ea typeface="ＭＳ Ｐゴシック" pitchFamily="34" charset="-128"/>
              </a:rPr>
              <a:t>of the validity research on CoAlt</a:t>
            </a:r>
          </a:p>
          <a:p>
            <a:pPr marL="342900" indent="-342900" algn="l" fontAlgn="auto">
              <a:spcAft>
                <a:spcPts val="0"/>
              </a:spcAft>
              <a:buFont typeface="Arial" panose="020B0604020202020204" pitchFamily="34" charset="0"/>
              <a:buChar char="•"/>
            </a:pPr>
            <a:endParaRPr lang="en-US" sz="2200" dirty="0">
              <a:ea typeface="ＭＳ Ｐゴシック" pitchFamily="34" charset="-128"/>
            </a:endParaRPr>
          </a:p>
        </p:txBody>
      </p:sp>
      <p:sp>
        <p:nvSpPr>
          <p:cNvPr id="3" name="Slide Number Placeholder 2"/>
          <p:cNvSpPr>
            <a:spLocks noGrp="1"/>
          </p:cNvSpPr>
          <p:nvPr>
            <p:ph type="sldNum" sz="quarter" idx="12"/>
          </p:nvPr>
        </p:nvSpPr>
        <p:spPr>
          <a:xfrm>
            <a:off x="7696200" y="6567229"/>
            <a:ext cx="609600" cy="288925"/>
          </a:xfrm>
        </p:spPr>
        <p:txBody>
          <a:bodyPr>
            <a:normAutofit/>
          </a:bodyPr>
          <a:lstStyle/>
          <a:p>
            <a:pPr>
              <a:defRPr/>
            </a:pPr>
            <a:fld id="{5150D908-AC06-465D-8A17-3D5A5D461CCF}" type="slidenum">
              <a:rPr lang="en-US" smtClean="0"/>
              <a:pPr>
                <a:defRPr/>
              </a:pPr>
              <a:t>205</a:t>
            </a:fld>
            <a:endParaRPr lang="en-US" dirty="0"/>
          </a:p>
        </p:txBody>
      </p:sp>
    </p:spTree>
    <p:custDataLst>
      <p:tags r:id="rId1"/>
    </p:custDataLst>
    <p:extLst>
      <p:ext uri="{BB962C8B-B14F-4D97-AF65-F5344CB8AC3E}">
        <p14:creationId xmlns:p14="http://schemas.microsoft.com/office/powerpoint/2010/main" val="115639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6" name="Title 1"/>
          <p:cNvSpPr>
            <a:spLocks noGrp="1"/>
          </p:cNvSpPr>
          <p:nvPr>
            <p:ph type="ctrTitle"/>
          </p:nvPr>
        </p:nvSpPr>
        <p:spPr bwMode="auto">
          <a:xfrm>
            <a:off x="0" y="76200"/>
            <a:ext cx="9144000" cy="1219200"/>
          </a:xfrm>
          <a:noFill/>
          <a:ln>
            <a:miter lim="800000"/>
            <a:headEnd/>
            <a:tailEnd/>
          </a:ln>
        </p:spPr>
        <p:txBody>
          <a:bodyPr vert="horz" wrap="square" lIns="89879" tIns="44940" rIns="89879" bIns="44940" numCol="1" anchor="ctr" anchorCtr="0" compatLnSpc="1">
            <a:prstTxWarp prst="textNoShape">
              <a:avLst/>
            </a:prstTxWarp>
          </a:bodyPr>
          <a:lstStyle/>
          <a:p>
            <a:pPr marL="168275" algn="ctr"/>
            <a:r>
              <a:rPr lang="en-US" sz="4000" b="0" dirty="0">
                <a:solidFill>
                  <a:schemeClr val="bg1"/>
                </a:solidFill>
              </a:rPr>
              <a:t>Reminder: Upcoming Due Dates</a:t>
            </a:r>
            <a:endParaRPr lang="en-US" sz="4000" b="0" dirty="0">
              <a:solidFill>
                <a:schemeClr val="bg1"/>
              </a:solidFill>
              <a:ea typeface="ＭＳ Ｐゴシック" pitchFamily="34" charset="-128"/>
            </a:endParaRPr>
          </a:p>
        </p:txBody>
      </p:sp>
      <p:sp>
        <p:nvSpPr>
          <p:cNvPr id="47107" name="Text Placeholder 2"/>
          <p:cNvSpPr>
            <a:spLocks noGrp="1"/>
          </p:cNvSpPr>
          <p:nvPr>
            <p:ph type="subTitle" idx="1"/>
          </p:nvPr>
        </p:nvSpPr>
        <p:spPr bwMode="auto">
          <a:xfrm>
            <a:off x="152400" y="1391652"/>
            <a:ext cx="8839200" cy="5313947"/>
          </a:xfrm>
          <a:noFill/>
          <a:ln>
            <a:miter lim="800000"/>
            <a:headEnd/>
            <a:tailEnd/>
          </a:ln>
        </p:spPr>
        <p:txBody>
          <a:bodyPr vert="horz" wrap="square" numCol="1" anchor="t" anchorCtr="0" compatLnSpc="1">
            <a:prstTxWarp prst="textNoShape">
              <a:avLst/>
            </a:prstTxWarp>
            <a:normAutofit/>
          </a:bodyPr>
          <a:lstStyle/>
          <a:p>
            <a:pPr marL="342900" indent="-342900" algn="l">
              <a:buFont typeface="Arial" panose="020B0604020202020204" pitchFamily="34" charset="0"/>
              <a:buChar char="•"/>
            </a:pPr>
            <a:r>
              <a:rPr lang="en-US" sz="2800" dirty="0">
                <a:solidFill>
                  <a:schemeClr val="tx1"/>
                </a:solidFill>
              </a:rPr>
              <a:t>December 15 </a:t>
            </a:r>
          </a:p>
          <a:p>
            <a:pPr marL="800100" lvl="1" indent="-342900" algn="l">
              <a:buFont typeface="Arial" panose="020B0604020202020204" pitchFamily="34" charset="0"/>
              <a:buChar char="•"/>
            </a:pPr>
            <a:r>
              <a:rPr lang="en-US" sz="2200" dirty="0">
                <a:solidFill>
                  <a:schemeClr val="tx1"/>
                </a:solidFill>
              </a:rPr>
              <a:t>UARs due to CDE </a:t>
            </a:r>
            <a:r>
              <a:rPr lang="en-US" sz="2200" dirty="0" smtClean="0">
                <a:solidFill>
                  <a:schemeClr val="tx1"/>
                </a:solidFill>
              </a:rPr>
              <a:t>Assessment for </a:t>
            </a:r>
            <a:r>
              <a:rPr lang="en-US" sz="2200" dirty="0">
                <a:solidFill>
                  <a:schemeClr val="tx1"/>
                </a:solidFill>
              </a:rPr>
              <a:t>approval</a:t>
            </a:r>
          </a:p>
          <a:p>
            <a:pPr marL="800100" lvl="1" indent="-342900" algn="l">
              <a:buFont typeface="Arial" panose="020B0604020202020204" pitchFamily="34" charset="0"/>
              <a:buChar char="•"/>
            </a:pPr>
            <a:r>
              <a:rPr lang="en-US" sz="2200" dirty="0">
                <a:solidFill>
                  <a:schemeClr val="tx1"/>
                </a:solidFill>
              </a:rPr>
              <a:t>Return early testing window to Stephanie Boyd</a:t>
            </a:r>
          </a:p>
          <a:p>
            <a:pPr marL="800100" lvl="1" indent="-342900" algn="l">
              <a:buFont typeface="Arial" panose="020B0604020202020204" pitchFamily="34" charset="0"/>
              <a:buChar char="•"/>
            </a:pPr>
            <a:r>
              <a:rPr lang="en-US" sz="2200" dirty="0">
                <a:solidFill>
                  <a:schemeClr val="tx1"/>
                </a:solidFill>
              </a:rPr>
              <a:t>Return list of </a:t>
            </a:r>
            <a:r>
              <a:rPr lang="en-US" sz="2200" dirty="0" smtClean="0">
                <a:solidFill>
                  <a:schemeClr val="tx1"/>
                </a:solidFill>
              </a:rPr>
              <a:t>schools/grades/subjects </a:t>
            </a:r>
            <a:r>
              <a:rPr lang="en-US" sz="2200" dirty="0">
                <a:solidFill>
                  <a:schemeClr val="tx1"/>
                </a:solidFill>
              </a:rPr>
              <a:t>that will test on paper to have these loaded as paper </a:t>
            </a:r>
            <a:r>
              <a:rPr lang="en-US" sz="2200" dirty="0" smtClean="0">
                <a:solidFill>
                  <a:schemeClr val="tx1"/>
                </a:solidFill>
              </a:rPr>
              <a:t>by CDE for the </a:t>
            </a:r>
            <a:r>
              <a:rPr lang="en-US" sz="2200" dirty="0">
                <a:solidFill>
                  <a:schemeClr val="tx1"/>
                </a:solidFill>
              </a:rPr>
              <a:t>initial load into </a:t>
            </a:r>
            <a:r>
              <a:rPr lang="en-US" sz="2200" dirty="0" smtClean="0">
                <a:solidFill>
                  <a:schemeClr val="tx1"/>
                </a:solidFill>
              </a:rPr>
              <a:t>PAnext</a:t>
            </a:r>
            <a:endParaRPr lang="en-US" sz="2200" dirty="0">
              <a:solidFill>
                <a:schemeClr val="tx1"/>
              </a:solidFill>
            </a:endParaRPr>
          </a:p>
          <a:p>
            <a:pPr marL="342900" indent="-342900" algn="l">
              <a:buFont typeface="Arial" panose="020B0604020202020204" pitchFamily="34" charset="0"/>
              <a:buChar char="•"/>
            </a:pPr>
            <a:r>
              <a:rPr lang="en-US" sz="2800" dirty="0" smtClean="0">
                <a:solidFill>
                  <a:schemeClr val="tx1"/>
                </a:solidFill>
              </a:rPr>
              <a:t>Complete </a:t>
            </a:r>
            <a:r>
              <a:rPr lang="en-US" sz="2800" dirty="0">
                <a:solidFill>
                  <a:schemeClr val="tx1"/>
                </a:solidFill>
              </a:rPr>
              <a:t>by January 27</a:t>
            </a:r>
          </a:p>
          <a:p>
            <a:pPr marL="800100" lvl="1" indent="-342900" algn="l">
              <a:buFont typeface="Arial" panose="020B0604020202020204" pitchFamily="34" charset="0"/>
              <a:buChar char="•"/>
            </a:pPr>
            <a:r>
              <a:rPr lang="en-US" sz="2200" dirty="0">
                <a:solidFill>
                  <a:schemeClr val="tx1"/>
                </a:solidFill>
              </a:rPr>
              <a:t>All paper-based test assignments in PAnext</a:t>
            </a:r>
          </a:p>
          <a:p>
            <a:pPr marL="1257300" lvl="2" indent="-342900" algn="l">
              <a:buFont typeface="Arial" panose="020B0604020202020204" pitchFamily="34" charset="0"/>
              <a:buChar char="•"/>
            </a:pPr>
            <a:r>
              <a:rPr lang="en-US" sz="2000" dirty="0">
                <a:solidFill>
                  <a:schemeClr val="tx1"/>
                </a:solidFill>
              </a:rPr>
              <a:t>Large Print</a:t>
            </a:r>
          </a:p>
          <a:p>
            <a:pPr marL="1257300" lvl="2" indent="-342900" algn="l">
              <a:buFont typeface="Arial" panose="020B0604020202020204" pitchFamily="34" charset="0"/>
              <a:buChar char="•"/>
            </a:pPr>
            <a:r>
              <a:rPr lang="en-US" sz="2000" dirty="0">
                <a:solidFill>
                  <a:schemeClr val="tx1"/>
                </a:solidFill>
              </a:rPr>
              <a:t>Braille </a:t>
            </a:r>
          </a:p>
          <a:p>
            <a:pPr marL="1257300" lvl="2" indent="-342900" algn="l">
              <a:buFont typeface="Arial" panose="020B0604020202020204" pitchFamily="34" charset="0"/>
              <a:buChar char="•"/>
            </a:pPr>
            <a:r>
              <a:rPr lang="en-US" sz="2000" dirty="0">
                <a:solidFill>
                  <a:schemeClr val="tx1"/>
                </a:solidFill>
              </a:rPr>
              <a:t>School wide paper-based administration</a:t>
            </a:r>
          </a:p>
          <a:p>
            <a:pPr marL="1257300" lvl="2" indent="-342900" algn="l">
              <a:buFont typeface="Arial" panose="020B0604020202020204" pitchFamily="34" charset="0"/>
              <a:buChar char="•"/>
            </a:pPr>
            <a:r>
              <a:rPr lang="en-US" sz="2000" dirty="0">
                <a:solidFill>
                  <a:schemeClr val="tx1"/>
                </a:solidFill>
              </a:rPr>
              <a:t>Human reader/signer  (math, science/social studies)</a:t>
            </a:r>
          </a:p>
          <a:p>
            <a:pPr marL="1257300" lvl="2" indent="-342900" algn="l">
              <a:buFont typeface="Arial" panose="020B0604020202020204" pitchFamily="34" charset="0"/>
              <a:buChar char="•"/>
            </a:pPr>
            <a:r>
              <a:rPr lang="en-US" sz="2000" dirty="0">
                <a:solidFill>
                  <a:schemeClr val="tx1"/>
                </a:solidFill>
              </a:rPr>
              <a:t>Screen reader (for the tactile graphics)</a:t>
            </a:r>
          </a:p>
          <a:p>
            <a:pPr marL="1257300" lvl="2" indent="-342900" algn="l">
              <a:buFont typeface="Arial" panose="020B0604020202020204" pitchFamily="34" charset="0"/>
              <a:buChar char="•"/>
            </a:pPr>
            <a:r>
              <a:rPr lang="en-US" sz="2000" dirty="0">
                <a:solidFill>
                  <a:schemeClr val="tx1"/>
                </a:solidFill>
              </a:rPr>
              <a:t>Paper-based Spanish </a:t>
            </a:r>
          </a:p>
          <a:p>
            <a:pPr lvl="2"/>
            <a:endParaRPr lang="en-US" sz="2200" dirty="0"/>
          </a:p>
        </p:txBody>
      </p:sp>
      <p:sp>
        <p:nvSpPr>
          <p:cNvPr id="3" name="Slide Number Placeholder 2"/>
          <p:cNvSpPr>
            <a:spLocks noGrp="1"/>
          </p:cNvSpPr>
          <p:nvPr>
            <p:ph type="sldNum" sz="quarter" idx="12"/>
          </p:nvPr>
        </p:nvSpPr>
        <p:spPr>
          <a:xfrm>
            <a:off x="7543800" y="6569075"/>
            <a:ext cx="609600" cy="288925"/>
          </a:xfrm>
        </p:spPr>
        <p:txBody>
          <a:bodyPr>
            <a:normAutofit/>
          </a:bodyPr>
          <a:lstStyle/>
          <a:p>
            <a:pPr>
              <a:defRPr/>
            </a:pPr>
            <a:fld id="{5150D908-AC06-465D-8A17-3D5A5D461CCF}" type="slidenum">
              <a:rPr lang="en-US" smtClean="0"/>
              <a:pPr>
                <a:defRPr/>
              </a:pPr>
              <a:t>206</a:t>
            </a:fld>
            <a:endParaRPr lang="en-US" dirty="0"/>
          </a:p>
        </p:txBody>
      </p:sp>
    </p:spTree>
    <p:custDataLst>
      <p:tags r:id="rId1"/>
    </p:custDataLst>
    <p:extLst>
      <p:ext uri="{BB962C8B-B14F-4D97-AF65-F5344CB8AC3E}">
        <p14:creationId xmlns:p14="http://schemas.microsoft.com/office/powerpoint/2010/main" val="184680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6" name="Title 1"/>
          <p:cNvSpPr>
            <a:spLocks noGrp="1"/>
          </p:cNvSpPr>
          <p:nvPr>
            <p:ph type="title"/>
          </p:nvPr>
        </p:nvSpPr>
        <p:spPr bwMode="auto">
          <a:xfrm>
            <a:off x="0" y="76200"/>
            <a:ext cx="9144000" cy="1219200"/>
          </a:xfrm>
          <a:noFill/>
          <a:ln>
            <a:miter lim="800000"/>
            <a:headEnd/>
            <a:tailEnd/>
          </a:ln>
        </p:spPr>
        <p:txBody>
          <a:bodyPr vert="horz" wrap="square" lIns="89879" tIns="44940" rIns="89879" bIns="44940" numCol="1" anchor="ctr" anchorCtr="0" compatLnSpc="1">
            <a:prstTxWarp prst="textNoShape">
              <a:avLst/>
            </a:prstTxWarp>
          </a:bodyPr>
          <a:lstStyle/>
          <a:p>
            <a:pPr marL="168275" algn="ctr"/>
            <a:r>
              <a:rPr lang="en-US" sz="4000" b="0" dirty="0" smtClean="0">
                <a:solidFill>
                  <a:schemeClr val="bg1"/>
                </a:solidFill>
              </a:rPr>
              <a:t>Reminder for DTCs</a:t>
            </a:r>
            <a:endParaRPr lang="en-US" sz="4000" b="0" dirty="0">
              <a:solidFill>
                <a:schemeClr val="bg1"/>
              </a:solidFill>
              <a:ea typeface="ＭＳ Ｐゴシック" pitchFamily="34" charset="-128"/>
            </a:endParaRPr>
          </a:p>
        </p:txBody>
      </p:sp>
      <p:sp>
        <p:nvSpPr>
          <p:cNvPr id="47107" name="Text Placeholder 2"/>
          <p:cNvSpPr>
            <a:spLocks noGrp="1"/>
          </p:cNvSpPr>
          <p:nvPr>
            <p:ph type="body" sz="quarter" idx="13"/>
          </p:nvPr>
        </p:nvSpPr>
        <p:spPr bwMode="auto">
          <a:xfrm>
            <a:off x="342900" y="1523999"/>
            <a:ext cx="8648700" cy="4896853"/>
          </a:xfrm>
          <a:noFill/>
          <a:ln>
            <a:miter lim="800000"/>
            <a:headEnd/>
            <a:tailEnd/>
          </a:ln>
        </p:spPr>
        <p:txBody>
          <a:bodyPr vert="horz" wrap="square" numCol="1" anchor="t" anchorCtr="0" compatLnSpc="1">
            <a:prstTxWarp prst="textNoShape">
              <a:avLst/>
            </a:prstTxWarp>
          </a:bodyPr>
          <a:lstStyle/>
          <a:p>
            <a:pPr marL="0" indent="0">
              <a:buNone/>
            </a:pPr>
            <a:r>
              <a:rPr lang="en-US" sz="2800" dirty="0" smtClean="0"/>
              <a:t>DTC TestNav Technical Site Readiness training Spring 2017</a:t>
            </a:r>
          </a:p>
          <a:p>
            <a:pPr>
              <a:buClrTx/>
            </a:pPr>
            <a:r>
              <a:rPr lang="en-US" sz="2800" dirty="0" smtClean="0"/>
              <a:t>Check CDE Assessment Web page to make sure the correct person is identified as the District Technology Coordinator for your district</a:t>
            </a:r>
          </a:p>
          <a:p>
            <a:pPr>
              <a:buClrTx/>
            </a:pPr>
            <a:r>
              <a:rPr lang="en-US" sz="2800" dirty="0" smtClean="0"/>
              <a:t>DTC’s will receive technology </a:t>
            </a:r>
            <a:r>
              <a:rPr lang="en-US" sz="2800" dirty="0"/>
              <a:t>u</a:t>
            </a:r>
            <a:r>
              <a:rPr lang="en-US" sz="2800" dirty="0" smtClean="0"/>
              <a:t>pdates and invitations to trainings via email</a:t>
            </a:r>
          </a:p>
          <a:p>
            <a:pPr>
              <a:buClrTx/>
            </a:pPr>
            <a:r>
              <a:rPr lang="en-US" sz="2800" dirty="0" smtClean="0"/>
              <a:t>Make sure you </a:t>
            </a:r>
            <a:r>
              <a:rPr lang="en-US" sz="2800" dirty="0"/>
              <a:t>regularly connect with </a:t>
            </a:r>
            <a:r>
              <a:rPr lang="en-US" sz="2800" dirty="0" smtClean="0"/>
              <a:t>your DTC </a:t>
            </a:r>
            <a:endParaRPr lang="en-US" sz="2800" dirty="0"/>
          </a:p>
        </p:txBody>
      </p:sp>
      <p:sp>
        <p:nvSpPr>
          <p:cNvPr id="3" name="Slide Number Placeholder 2"/>
          <p:cNvSpPr>
            <a:spLocks noGrp="1"/>
          </p:cNvSpPr>
          <p:nvPr>
            <p:ph type="sldNum" sz="quarter" idx="14"/>
          </p:nvPr>
        </p:nvSpPr>
        <p:spPr>
          <a:xfrm>
            <a:off x="7543800" y="6569075"/>
            <a:ext cx="609600" cy="288925"/>
          </a:xfrm>
        </p:spPr>
        <p:txBody>
          <a:bodyPr>
            <a:normAutofit lnSpcReduction="10000"/>
          </a:bodyPr>
          <a:lstStyle/>
          <a:p>
            <a:pPr>
              <a:defRPr/>
            </a:pPr>
            <a:fld id="{5150D908-AC06-465D-8A17-3D5A5D461CCF}" type="slidenum">
              <a:rPr lang="en-US" smtClean="0"/>
              <a:pPr>
                <a:defRPr/>
              </a:pPr>
              <a:t>207</a:t>
            </a:fld>
            <a:endParaRPr lang="en-US" dirty="0"/>
          </a:p>
        </p:txBody>
      </p:sp>
    </p:spTree>
    <p:custDataLst>
      <p:tags r:id="rId1"/>
    </p:custDataLst>
    <p:extLst>
      <p:ext uri="{BB962C8B-B14F-4D97-AF65-F5344CB8AC3E}">
        <p14:creationId xmlns:p14="http://schemas.microsoft.com/office/powerpoint/2010/main" val="1633257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Student Biographical Data</a:t>
            </a:r>
            <a:endParaRPr lang="en-US" dirty="0"/>
          </a:p>
        </p:txBody>
      </p:sp>
      <p:sp>
        <p:nvSpPr>
          <p:cNvPr id="5" name="Content Placeholder 4"/>
          <p:cNvSpPr>
            <a:spLocks noGrp="1"/>
          </p:cNvSpPr>
          <p:nvPr>
            <p:ph idx="1"/>
          </p:nvPr>
        </p:nvSpPr>
        <p:spPr>
          <a:xfrm>
            <a:off x="457200" y="1600200"/>
            <a:ext cx="8229600" cy="5105400"/>
          </a:xfrm>
        </p:spPr>
        <p:txBody>
          <a:bodyPr>
            <a:normAutofit lnSpcReduction="10000"/>
          </a:bodyPr>
          <a:lstStyle/>
          <a:p>
            <a:r>
              <a:rPr lang="en-US" sz="3500" dirty="0" smtClean="0"/>
              <a:t>Early 2017</a:t>
            </a:r>
          </a:p>
          <a:p>
            <a:pPr lvl="1"/>
            <a:r>
              <a:rPr lang="en-US" dirty="0" smtClean="0"/>
              <a:t>Manual for SBD process will be available which covers all SBD processes</a:t>
            </a:r>
          </a:p>
          <a:p>
            <a:pPr lvl="1"/>
            <a:r>
              <a:rPr lang="en-US" dirty="0" smtClean="0"/>
              <a:t>Training Webinar</a:t>
            </a:r>
          </a:p>
          <a:p>
            <a:r>
              <a:rPr lang="en-US" dirty="0" smtClean="0"/>
              <a:t>Clean-up </a:t>
            </a:r>
            <a:r>
              <a:rPr lang="en-US" dirty="0"/>
              <a:t>in PAnext </a:t>
            </a:r>
            <a:r>
              <a:rPr lang="en-US" dirty="0" smtClean="0"/>
              <a:t>in May (tentative)</a:t>
            </a:r>
          </a:p>
          <a:p>
            <a:pPr lvl="1"/>
            <a:r>
              <a:rPr lang="en-US" dirty="0" smtClean="0"/>
              <a:t>Initial: Through May 12</a:t>
            </a:r>
          </a:p>
          <a:p>
            <a:pPr lvl="1"/>
            <a:r>
              <a:rPr lang="en-US" dirty="0" smtClean="0"/>
              <a:t>Final: May 15-17 (</a:t>
            </a:r>
            <a:r>
              <a:rPr lang="en-US" dirty="0"/>
              <a:t>D</a:t>
            </a:r>
            <a:r>
              <a:rPr lang="en-US" dirty="0" smtClean="0"/>
              <a:t>istrict level only)</a:t>
            </a:r>
            <a:endParaRPr lang="en-US" dirty="0"/>
          </a:p>
          <a:p>
            <a:r>
              <a:rPr lang="en-US" dirty="0" smtClean="0"/>
              <a:t>SBD </a:t>
            </a:r>
            <a:r>
              <a:rPr lang="en-US" dirty="0"/>
              <a:t>via Data </a:t>
            </a:r>
            <a:r>
              <a:rPr lang="en-US" dirty="0" smtClean="0"/>
              <a:t>Pipeline</a:t>
            </a:r>
          </a:p>
          <a:p>
            <a:pPr lvl="1"/>
            <a:r>
              <a:rPr lang="en-US" dirty="0"/>
              <a:t>CMAS, CoAlt and CSLA will be together </a:t>
            </a:r>
          </a:p>
          <a:p>
            <a:pPr lvl="1"/>
            <a:r>
              <a:rPr lang="en-US" dirty="0" smtClean="0"/>
              <a:t>Tentative timeline: May 22-June 1</a:t>
            </a:r>
            <a:endParaRPr lang="en-US" dirty="0"/>
          </a:p>
          <a:p>
            <a:endParaRPr lang="en-US" sz="2800" dirty="0"/>
          </a:p>
        </p:txBody>
      </p:sp>
      <p:sp>
        <p:nvSpPr>
          <p:cNvPr id="3" name="Slide Number Placeholder 2"/>
          <p:cNvSpPr>
            <a:spLocks noGrp="1"/>
          </p:cNvSpPr>
          <p:nvPr>
            <p:ph type="sldNum" sz="quarter" idx="12"/>
          </p:nvPr>
        </p:nvSpPr>
        <p:spPr/>
        <p:txBody>
          <a:bodyPr/>
          <a:lstStyle/>
          <a:p>
            <a:pPr>
              <a:defRPr/>
            </a:pPr>
            <a:fld id="{F6BCB3FB-C48D-4679-997C-EAE33CF55E02}" type="slidenum">
              <a:rPr lang="en-US" smtClean="0"/>
              <a:pPr>
                <a:defRPr/>
              </a:pPr>
              <a:t>208</a:t>
            </a:fld>
            <a:endParaRPr lang="en-US" dirty="0"/>
          </a:p>
        </p:txBody>
      </p:sp>
    </p:spTree>
    <p:extLst>
      <p:ext uri="{BB962C8B-B14F-4D97-AF65-F5344CB8AC3E}">
        <p14:creationId xmlns:p14="http://schemas.microsoft.com/office/powerpoint/2010/main" val="22970498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6" name="Title 1"/>
          <p:cNvSpPr>
            <a:spLocks noGrp="1"/>
          </p:cNvSpPr>
          <p:nvPr>
            <p:ph type="ctrTitle"/>
          </p:nvPr>
        </p:nvSpPr>
        <p:spPr bwMode="auto">
          <a:xfrm>
            <a:off x="0" y="76200"/>
            <a:ext cx="9144000" cy="1219200"/>
          </a:xfrm>
          <a:noFill/>
          <a:ln>
            <a:miter lim="800000"/>
            <a:headEnd/>
            <a:tailEnd/>
          </a:ln>
        </p:spPr>
        <p:txBody>
          <a:bodyPr vert="horz" wrap="square" lIns="89879" tIns="44940" rIns="89879" bIns="44940" numCol="1" anchor="ctr" anchorCtr="0" compatLnSpc="1">
            <a:prstTxWarp prst="textNoShape">
              <a:avLst/>
            </a:prstTxWarp>
          </a:bodyPr>
          <a:lstStyle/>
          <a:p>
            <a:pPr marL="168275" algn="ctr"/>
            <a:r>
              <a:rPr lang="en-US" sz="4000" b="0" dirty="0">
                <a:solidFill>
                  <a:schemeClr val="bg1"/>
                </a:solidFill>
              </a:rPr>
              <a:t>Checklists</a:t>
            </a:r>
            <a:endParaRPr lang="en-US" sz="4000" b="0" dirty="0">
              <a:solidFill>
                <a:schemeClr val="bg1"/>
              </a:solidFill>
              <a:ea typeface="ＭＳ Ｐゴシック" pitchFamily="34" charset="-128"/>
            </a:endParaRPr>
          </a:p>
        </p:txBody>
      </p:sp>
      <p:sp>
        <p:nvSpPr>
          <p:cNvPr id="47107" name="Text Placeholder 2"/>
          <p:cNvSpPr>
            <a:spLocks noGrp="1"/>
          </p:cNvSpPr>
          <p:nvPr>
            <p:ph type="subTitle" idx="1"/>
          </p:nvPr>
        </p:nvSpPr>
        <p:spPr bwMode="auto">
          <a:xfrm>
            <a:off x="342900" y="1523999"/>
            <a:ext cx="8458200" cy="4896853"/>
          </a:xfrm>
          <a:noFill/>
          <a:ln>
            <a:miter lim="800000"/>
            <a:headEnd/>
            <a:tailEnd/>
          </a:ln>
        </p:spPr>
        <p:txBody>
          <a:bodyPr vert="horz" wrap="square" numCol="1" anchor="t" anchorCtr="0" compatLnSpc="1">
            <a:prstTxWarp prst="textNoShape">
              <a:avLst/>
            </a:prstTxWarp>
            <a:normAutofit/>
          </a:bodyPr>
          <a:lstStyle/>
          <a:p>
            <a:pPr algn="l"/>
            <a:r>
              <a:rPr lang="en-US" dirty="0">
                <a:solidFill>
                  <a:schemeClr val="tx1"/>
                </a:solidFill>
              </a:rPr>
              <a:t>Each manual has checklists within each </a:t>
            </a:r>
            <a:r>
              <a:rPr lang="en-US" dirty="0" smtClean="0">
                <a:solidFill>
                  <a:schemeClr val="tx1"/>
                </a:solidFill>
              </a:rPr>
              <a:t>section</a:t>
            </a: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Example</a:t>
            </a:r>
            <a:r>
              <a:rPr lang="en-US" dirty="0">
                <a:solidFill>
                  <a:schemeClr val="tx1"/>
                </a:solidFill>
              </a:rPr>
              <a:t>:</a:t>
            </a:r>
            <a:r>
              <a:rPr lang="en-US" dirty="0" smtClean="0">
                <a:solidFill>
                  <a:schemeClr val="tx1"/>
                </a:solidFill>
              </a:rPr>
              <a:t> </a:t>
            </a:r>
            <a:r>
              <a:rPr lang="en-US" dirty="0">
                <a:solidFill>
                  <a:schemeClr val="tx1"/>
                </a:solidFill>
              </a:rPr>
              <a:t>F</a:t>
            </a:r>
            <a:r>
              <a:rPr lang="en-US" dirty="0" smtClean="0">
                <a:solidFill>
                  <a:schemeClr val="tx1"/>
                </a:solidFill>
              </a:rPr>
              <a:t>or “</a:t>
            </a:r>
            <a:r>
              <a:rPr lang="en-US" dirty="0">
                <a:solidFill>
                  <a:schemeClr val="tx1"/>
                </a:solidFill>
              </a:rPr>
              <a:t>Before Testing” </a:t>
            </a:r>
            <a:r>
              <a:rPr lang="en-US" dirty="0" smtClean="0">
                <a:solidFill>
                  <a:schemeClr val="tx1"/>
                </a:solidFill>
              </a:rPr>
              <a:t>checklists, review Section </a:t>
            </a:r>
            <a:r>
              <a:rPr lang="en-US" dirty="0">
                <a:solidFill>
                  <a:schemeClr val="tx1"/>
                </a:solidFill>
              </a:rPr>
              <a:t>3 of each </a:t>
            </a:r>
            <a:r>
              <a:rPr lang="en-US" dirty="0" smtClean="0">
                <a:solidFill>
                  <a:schemeClr val="tx1"/>
                </a:solidFill>
              </a:rPr>
              <a:t>manual</a:t>
            </a:r>
            <a:endParaRPr lang="en-US" dirty="0">
              <a:solidFill>
                <a:schemeClr val="tx1"/>
              </a:solidFill>
            </a:endParaRPr>
          </a:p>
        </p:txBody>
      </p:sp>
      <p:sp>
        <p:nvSpPr>
          <p:cNvPr id="3" name="Slide Number Placeholder 2"/>
          <p:cNvSpPr>
            <a:spLocks noGrp="1"/>
          </p:cNvSpPr>
          <p:nvPr>
            <p:ph type="sldNum" sz="quarter" idx="12"/>
          </p:nvPr>
        </p:nvSpPr>
        <p:spPr>
          <a:xfrm>
            <a:off x="7620000" y="6569075"/>
            <a:ext cx="609600" cy="288925"/>
          </a:xfrm>
        </p:spPr>
        <p:txBody>
          <a:bodyPr>
            <a:normAutofit/>
          </a:bodyPr>
          <a:lstStyle/>
          <a:p>
            <a:pPr>
              <a:defRPr/>
            </a:pPr>
            <a:fld id="{5150D908-AC06-465D-8A17-3D5A5D461CCF}" type="slidenum">
              <a:rPr lang="en-US" smtClean="0"/>
              <a:pPr>
                <a:defRPr/>
              </a:pPr>
              <a:t>209</a:t>
            </a:fld>
            <a:endParaRPr lang="en-US" dirty="0"/>
          </a:p>
        </p:txBody>
      </p:sp>
    </p:spTree>
    <p:custDataLst>
      <p:tags r:id="rId1"/>
    </p:custDataLst>
    <p:extLst>
      <p:ext uri="{BB962C8B-B14F-4D97-AF65-F5344CB8AC3E}">
        <p14:creationId xmlns:p14="http://schemas.microsoft.com/office/powerpoint/2010/main" val="2263689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a:prstGeom prst="rect">
            <a:avLst/>
          </a:prstGeom>
        </p:spPr>
        <p:txBody>
          <a:bodyPr/>
          <a:lstStyle/>
          <a:p>
            <a:r>
              <a:rPr lang="en-US" sz="4000" dirty="0" smtClean="0">
                <a:solidFill>
                  <a:schemeClr val="bg1"/>
                </a:solidFill>
              </a:rPr>
              <a:t>Spring 2017 CMAS Window</a:t>
            </a:r>
            <a:endParaRPr lang="en-US" sz="4000" dirty="0">
              <a:solidFill>
                <a:schemeClr val="bg1"/>
              </a:solidFill>
            </a:endParaRPr>
          </a:p>
        </p:txBody>
      </p:sp>
      <p:sp>
        <p:nvSpPr>
          <p:cNvPr id="2" name="Slide Number Placeholder 1"/>
          <p:cNvSpPr>
            <a:spLocks noGrp="1"/>
          </p:cNvSpPr>
          <p:nvPr>
            <p:ph type="sldNum" sz="quarter" idx="12"/>
          </p:nvPr>
        </p:nvSpPr>
        <p:spPr/>
        <p:txBody>
          <a:bodyPr>
            <a:normAutofit/>
          </a:bodyPr>
          <a:lstStyle/>
          <a:p>
            <a:pPr>
              <a:defRPr/>
            </a:pPr>
            <a:fld id="{899E3022-6D51-4386-88AE-A2662004248F}" type="slidenum">
              <a:rPr lang="en-US" smtClean="0"/>
              <a:pPr>
                <a:defRPr/>
              </a:pPr>
              <a:t>21</a:t>
            </a:fld>
            <a:endParaRPr lang="en-US" dirty="0"/>
          </a:p>
        </p:txBody>
      </p:sp>
      <p:sp>
        <p:nvSpPr>
          <p:cNvPr id="7" name="Rectangle 1"/>
          <p:cNvSpPr>
            <a:spLocks noChangeArrowheads="1"/>
          </p:cNvSpPr>
          <p:nvPr/>
        </p:nvSpPr>
        <p:spPr bwMode="auto">
          <a:xfrm>
            <a:off x="314452" y="5943600"/>
            <a:ext cx="8524748" cy="92333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30000" dirty="0" smtClean="0">
                <a:ln>
                  <a:noFill/>
                </a:ln>
                <a:effectLst/>
                <a:latin typeface="+mn-lt"/>
              </a:rPr>
              <a:t>1</a:t>
            </a:r>
            <a:r>
              <a:rPr kumimoji="0" lang="en-US" altLang="en-US" b="0" i="0" u="none" strike="noStrike" cap="none" normalizeH="0" baseline="0" dirty="0" smtClean="0">
                <a:ln>
                  <a:noFill/>
                </a:ln>
                <a:effectLst/>
                <a:latin typeface="+mn-lt"/>
              </a:rPr>
              <a:t>SS assessments administered on a sampling basis to </a:t>
            </a:r>
            <a:r>
              <a:rPr lang="en-US" altLang="en-US" dirty="0" smtClean="0">
                <a:latin typeface="+mn-lt"/>
              </a:rPr>
              <a:t>1/3</a:t>
            </a:r>
            <a:r>
              <a:rPr kumimoji="0" lang="en-US" altLang="en-US" b="0" i="0" u="none" strike="noStrike" cap="none" normalizeH="0" baseline="0" dirty="0" smtClean="0">
                <a:ln>
                  <a:noFill/>
                </a:ln>
                <a:effectLst/>
                <a:latin typeface="+mn-lt"/>
              </a:rPr>
              <a:t> of schools each year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30000" dirty="0" smtClean="0">
                <a:ln>
                  <a:noFill/>
                </a:ln>
                <a:effectLst/>
                <a:latin typeface="+mn-lt"/>
              </a:rPr>
              <a:t>2</a:t>
            </a:r>
            <a:r>
              <a:rPr kumimoji="0" lang="en-US" altLang="en-US" b="0" i="0" u="none" strike="noStrike" cap="none" normalizeH="0" baseline="0" dirty="0" smtClean="0">
                <a:ln>
                  <a:noFill/>
                </a:ln>
                <a:effectLst/>
                <a:latin typeface="+mn-lt"/>
              </a:rPr>
              <a:t>Including Colorado Spanish Language Arts (</a:t>
            </a:r>
            <a:r>
              <a:rPr kumimoji="0" lang="en-US" altLang="en-US" i="0" u="none" strike="noStrike" cap="none" normalizeH="0" baseline="0" dirty="0" smtClean="0">
                <a:ln>
                  <a:noFill/>
                </a:ln>
                <a:effectLst/>
                <a:latin typeface="+mn-lt"/>
              </a:rPr>
              <a:t>CSLA</a:t>
            </a:r>
            <a:r>
              <a:rPr kumimoji="0" lang="en-US" altLang="en-US" b="0" i="0" u="none" strike="noStrike" cap="none" normalizeH="0" baseline="0" dirty="0" smtClean="0">
                <a:ln>
                  <a:noFill/>
                </a:ln>
                <a:effectLst/>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30000" dirty="0" smtClean="0">
                <a:ln>
                  <a:noFill/>
                </a:ln>
                <a:effectLst/>
                <a:latin typeface="+mn-lt"/>
              </a:rPr>
              <a:t>3</a:t>
            </a:r>
            <a:r>
              <a:rPr kumimoji="0" lang="en-US" altLang="en-US" b="0" i="0" u="none" strike="noStrike" cap="none" normalizeH="0" baseline="0" dirty="0" smtClean="0">
                <a:ln>
                  <a:noFill/>
                </a:ln>
                <a:effectLst/>
                <a:latin typeface="+mn-lt"/>
              </a:rPr>
              <a:t>CoAlt: DLM system is not scheduled to open until March 15</a:t>
            </a:r>
            <a:r>
              <a:rPr kumimoji="0" lang="en-US" altLang="en-US" b="0" i="0" u="none" strike="noStrike" cap="none" normalizeH="0" baseline="30000" dirty="0" smtClean="0">
                <a:ln>
                  <a:noFill/>
                </a:ln>
                <a:effectLst/>
                <a:latin typeface="+mn-lt"/>
              </a:rPr>
              <a:t>th</a:t>
            </a:r>
            <a:endParaRPr kumimoji="0" lang="en-US" altLang="en-US" b="0" i="0" u="none" strike="noStrike" cap="none" normalizeH="0" baseline="0" dirty="0" smtClean="0">
              <a:ln>
                <a:noFill/>
              </a:ln>
              <a:effectLst/>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1404558720"/>
              </p:ext>
            </p:extLst>
          </p:nvPr>
        </p:nvGraphicFramePr>
        <p:xfrm>
          <a:off x="314452" y="1524000"/>
          <a:ext cx="8458200" cy="4450080"/>
        </p:xfrm>
        <a:graphic>
          <a:graphicData uri="http://schemas.openxmlformats.org/drawingml/2006/table">
            <a:tbl>
              <a:tblPr>
                <a:tableStyleId>{5940675A-B579-460E-94D1-54222C63F5DA}</a:tableStyleId>
              </a:tblPr>
              <a:tblGrid>
                <a:gridCol w="3952748">
                  <a:extLst>
                    <a:ext uri="{9D8B030D-6E8A-4147-A177-3AD203B41FA5}">
                      <a16:colId xmlns="" xmlns:a16="http://schemas.microsoft.com/office/drawing/2014/main" val="20000"/>
                    </a:ext>
                  </a:extLst>
                </a:gridCol>
                <a:gridCol w="4505452"/>
              </a:tblGrid>
              <a:tr h="990600">
                <a:tc gridSpan="2">
                  <a:txBody>
                    <a:bodyPr/>
                    <a:lstStyle/>
                    <a:p>
                      <a:pPr marL="0" algn="ctr" defTabSz="914400" rtl="0" eaLnBrk="1" latinLnBrk="0" hangingPunct="1"/>
                      <a:r>
                        <a:rPr lang="en-US" sz="1800" b="1" kern="1200" dirty="0">
                          <a:solidFill>
                            <a:schemeClr val="bg1"/>
                          </a:solidFill>
                        </a:rPr>
                        <a:t>CMAS </a:t>
                      </a:r>
                      <a:r>
                        <a:rPr lang="en-US" sz="1800" b="0" kern="1200" dirty="0">
                          <a:solidFill>
                            <a:schemeClr val="bg1"/>
                          </a:solidFill>
                        </a:rPr>
                        <a:t>(science, social studies</a:t>
                      </a:r>
                      <a:r>
                        <a:rPr lang="en-US" sz="1800" b="0" kern="1200" baseline="30000" dirty="0">
                          <a:solidFill>
                            <a:schemeClr val="bg1"/>
                          </a:solidFill>
                        </a:rPr>
                        <a:t>1</a:t>
                      </a:r>
                      <a:r>
                        <a:rPr lang="en-US" sz="1800" b="0" kern="1200" dirty="0">
                          <a:solidFill>
                            <a:schemeClr val="bg1"/>
                          </a:solidFill>
                        </a:rPr>
                        <a:t>, PARCC English language arts</a:t>
                      </a:r>
                      <a:r>
                        <a:rPr lang="en-US" sz="1800" b="0" strike="noStrike" kern="1200" baseline="30000" dirty="0">
                          <a:solidFill>
                            <a:schemeClr val="bg1"/>
                          </a:solidFill>
                        </a:rPr>
                        <a:t>2</a:t>
                      </a:r>
                      <a:r>
                        <a:rPr lang="en-US" sz="1800" b="0" kern="1200" dirty="0">
                          <a:solidFill>
                            <a:schemeClr val="bg1"/>
                          </a:solidFill>
                        </a:rPr>
                        <a:t> and PARCC math)</a:t>
                      </a:r>
                    </a:p>
                    <a:p>
                      <a:pPr marL="0" algn="ctr" defTabSz="914400" rtl="0" eaLnBrk="1" latinLnBrk="0" hangingPunct="1"/>
                      <a:r>
                        <a:rPr lang="en-US" sz="1800" b="1" kern="1200" dirty="0" smtClean="0">
                          <a:solidFill>
                            <a:schemeClr val="bg1"/>
                          </a:solidFill>
                        </a:rPr>
                        <a:t>CoAlt</a:t>
                      </a:r>
                      <a:r>
                        <a:rPr lang="en-US" sz="1800" b="1" kern="1200" baseline="0" dirty="0" smtClean="0">
                          <a:solidFill>
                            <a:schemeClr val="bg1"/>
                          </a:solidFill>
                        </a:rPr>
                        <a:t> </a:t>
                      </a:r>
                      <a:r>
                        <a:rPr lang="en-US" sz="1800" b="0" kern="1200" baseline="0" dirty="0" smtClean="0">
                          <a:solidFill>
                            <a:schemeClr val="bg1"/>
                          </a:solidFill>
                        </a:rPr>
                        <a:t>(</a:t>
                      </a:r>
                      <a:r>
                        <a:rPr lang="en-US" sz="1800" b="0" kern="1200" dirty="0" smtClean="0">
                          <a:solidFill>
                            <a:schemeClr val="bg1"/>
                          </a:solidFill>
                        </a:rPr>
                        <a:t>science </a:t>
                      </a:r>
                      <a:r>
                        <a:rPr lang="en-US" sz="1800" b="0" kern="1200" dirty="0">
                          <a:solidFill>
                            <a:schemeClr val="bg1"/>
                          </a:solidFill>
                        </a:rPr>
                        <a:t>and social studies)</a:t>
                      </a:r>
                    </a:p>
                    <a:p>
                      <a:pPr marL="0" algn="ctr" defTabSz="914400" rtl="0" eaLnBrk="1" latinLnBrk="0" hangingPunct="1"/>
                      <a:r>
                        <a:rPr lang="en-US" sz="1800" b="1" kern="1200" dirty="0" smtClean="0">
                          <a:solidFill>
                            <a:schemeClr val="bg1"/>
                          </a:solidFill>
                        </a:rPr>
                        <a:t>CoAlt: </a:t>
                      </a:r>
                      <a:r>
                        <a:rPr lang="en-US" sz="1800" b="1" kern="1200" dirty="0">
                          <a:solidFill>
                            <a:schemeClr val="bg1"/>
                          </a:solidFill>
                        </a:rPr>
                        <a:t>DLM </a:t>
                      </a:r>
                      <a:r>
                        <a:rPr lang="en-US" sz="1800" b="0" kern="1200" dirty="0">
                          <a:solidFill>
                            <a:schemeClr val="bg1"/>
                          </a:solidFill>
                        </a:rPr>
                        <a:t>(English language arts and math)</a:t>
                      </a:r>
                      <a:endParaRPr lang="en-US" sz="1800" b="0" kern="1200" dirty="0">
                        <a:solidFill>
                          <a:schemeClr val="bg1"/>
                        </a:solidFill>
                        <a:latin typeface="+mn-lt"/>
                        <a:ea typeface="+mn-ea"/>
                        <a:cs typeface="+mn-cs"/>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tx1"/>
                    </a:solidFill>
                  </a:tcPr>
                </a:tc>
                <a:tc hMerge="1">
                  <a:txBody>
                    <a:bodyPr/>
                    <a:lstStyle/>
                    <a:p>
                      <a:endParaRPr lang="en-US"/>
                    </a:p>
                  </a:txBody>
                  <a:tcPr/>
                </a:tc>
                <a:extLst>
                  <a:ext uri="{0D108BD9-81ED-4DB2-BD59-A6C34878D82A}">
                    <a16:rowId xmlns="" xmlns:a16="http://schemas.microsoft.com/office/drawing/2014/main" val="10000"/>
                  </a:ext>
                </a:extLst>
              </a:tr>
              <a:tr h="548640">
                <a:tc>
                  <a:txBody>
                    <a:bodyPr/>
                    <a:lstStyle/>
                    <a:p>
                      <a:pPr marL="0" algn="ctr" defTabSz="914400" rtl="0" eaLnBrk="1" latinLnBrk="0" hangingPunct="1"/>
                      <a:r>
                        <a:rPr lang="en-US" sz="1800" kern="1200" dirty="0" smtClean="0"/>
                        <a:t> All science/social </a:t>
                      </a:r>
                      <a:r>
                        <a:rPr lang="en-US" sz="1800" kern="1200" dirty="0"/>
                        <a:t>studies, </a:t>
                      </a:r>
                      <a:r>
                        <a:rPr lang="en-US" sz="1800" kern="1200" dirty="0" smtClean="0"/>
                        <a:t>ELA/math – official</a:t>
                      </a:r>
                      <a:r>
                        <a:rPr lang="en-US" sz="1800" kern="1200" baseline="0" dirty="0" smtClean="0"/>
                        <a:t> </a:t>
                      </a:r>
                      <a:r>
                        <a:rPr lang="en-US" sz="1800" kern="1200" dirty="0" smtClean="0"/>
                        <a:t>3 week</a:t>
                      </a:r>
                      <a:r>
                        <a:rPr lang="en-US" sz="1800" kern="1200" baseline="0" dirty="0" smtClean="0"/>
                        <a:t> window</a:t>
                      </a:r>
                      <a:endParaRPr lang="en-US" sz="1800" kern="1200" dirty="0">
                        <a:solidFill>
                          <a:schemeClr val="dk1"/>
                        </a:solidFill>
                        <a:latin typeface="+mn-lt"/>
                        <a:ea typeface="+mn-ea"/>
                        <a:cs typeface="+mn-cs"/>
                      </a:endParaRPr>
                    </a:p>
                  </a:txBody>
                  <a:tcPr marL="0" marR="0" marT="0" marB="0" anchor="ctr">
                    <a:lnL w="381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0000"/>
                          </a:solidFill>
                        </a:rPr>
                        <a:t>April 10 - April 28, 2017</a:t>
                      </a:r>
                      <a:endParaRPr lang="en-US" sz="1800" kern="1200" dirty="0" smtClean="0">
                        <a:solidFill>
                          <a:srgbClr val="000000"/>
                        </a:solidFill>
                        <a:latin typeface="+mn-lt"/>
                        <a:ea typeface="+mn-ea"/>
                        <a:cs typeface="+mn-cs"/>
                      </a:endParaRPr>
                    </a:p>
                  </a:txBody>
                  <a:tcPr marL="0" marR="0" marT="0" marB="0" anchor="ctr">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 xmlns:a16="http://schemas.microsoft.com/office/drawing/2014/main" val="10001"/>
                  </a:ext>
                </a:extLst>
              </a:tr>
              <a:tr h="548640">
                <a:tc>
                  <a:txBody>
                    <a:bodyPr/>
                    <a:lstStyle/>
                    <a:p>
                      <a:pPr marL="0" algn="ctr" defTabSz="914400" rtl="0" eaLnBrk="1" latinLnBrk="0" hangingPunct="1"/>
                      <a:r>
                        <a:rPr lang="en-US" sz="1800" kern="1200" dirty="0" smtClean="0">
                          <a:solidFill>
                            <a:schemeClr val="dk1"/>
                          </a:solidFill>
                          <a:latin typeface="+mn-lt"/>
                          <a:ea typeface="+mn-ea"/>
                          <a:cs typeface="+mn-cs"/>
                        </a:rPr>
                        <a:t>HS</a:t>
                      </a:r>
                      <a:r>
                        <a:rPr lang="en-US" sz="1800" kern="1200" baseline="0" dirty="0" smtClean="0">
                          <a:solidFill>
                            <a:schemeClr val="dk1"/>
                          </a:solidFill>
                          <a:latin typeface="+mn-lt"/>
                          <a:ea typeface="+mn-ea"/>
                          <a:cs typeface="+mn-cs"/>
                        </a:rPr>
                        <a:t> (grade 11) science – optional e</a:t>
                      </a:r>
                      <a:r>
                        <a:rPr lang="en-US" sz="1800" kern="1200" dirty="0" smtClean="0">
                          <a:solidFill>
                            <a:schemeClr val="dk1"/>
                          </a:solidFill>
                          <a:latin typeface="+mn-lt"/>
                          <a:ea typeface="+mn-ea"/>
                          <a:cs typeface="+mn-cs"/>
                        </a:rPr>
                        <a:t>arly 3 week window</a:t>
                      </a:r>
                      <a:endParaRPr lang="en-US" sz="1800" kern="1200" dirty="0">
                        <a:solidFill>
                          <a:schemeClr val="dk1"/>
                        </a:solidFill>
                        <a:latin typeface="+mn-lt"/>
                        <a:ea typeface="+mn-ea"/>
                        <a:cs typeface="+mn-cs"/>
                      </a:endParaRPr>
                    </a:p>
                  </a:txBody>
                  <a:tcPr marL="0" marR="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3D69B"/>
                    </a:solidFill>
                  </a:tcPr>
                </a:tc>
                <a:tc>
                  <a:txBody>
                    <a:bodyPr/>
                    <a:lstStyle/>
                    <a:p>
                      <a:pPr marL="120650" indent="0" algn="ctr" defTabSz="914400" rtl="0" eaLnBrk="1" latinLnBrk="0" hangingPunct="1">
                        <a:tabLst>
                          <a:tab pos="349250" algn="l"/>
                        </a:tabLst>
                      </a:pPr>
                      <a:r>
                        <a:rPr lang="en-US" sz="1800" kern="1200" dirty="0" smtClean="0">
                          <a:solidFill>
                            <a:srgbClr val="000000"/>
                          </a:solidFill>
                          <a:latin typeface="+mn-lt"/>
                          <a:ea typeface="+mn-ea"/>
                          <a:cs typeface="+mn-cs"/>
                        </a:rPr>
                        <a:t>March</a:t>
                      </a:r>
                      <a:r>
                        <a:rPr lang="en-US" sz="1800" kern="1200" baseline="0" dirty="0" smtClean="0">
                          <a:solidFill>
                            <a:srgbClr val="000000"/>
                          </a:solidFill>
                          <a:latin typeface="+mn-lt"/>
                          <a:ea typeface="+mn-ea"/>
                          <a:cs typeface="+mn-cs"/>
                        </a:rPr>
                        <a:t> 27 – April 14  or</a:t>
                      </a:r>
                    </a:p>
                    <a:p>
                      <a:pPr marL="120650" indent="0" algn="ctr" defTabSz="914400" rtl="0" eaLnBrk="1" latinLnBrk="0" hangingPunct="1">
                        <a:tabLst>
                          <a:tab pos="349250" algn="l"/>
                        </a:tabLst>
                      </a:pPr>
                      <a:r>
                        <a:rPr lang="en-US" sz="1800" kern="1200" baseline="0" dirty="0" smtClean="0">
                          <a:solidFill>
                            <a:srgbClr val="000000"/>
                          </a:solidFill>
                          <a:latin typeface="+mn-lt"/>
                          <a:ea typeface="+mn-ea"/>
                          <a:cs typeface="+mn-cs"/>
                        </a:rPr>
                        <a:t>April 3 – April 21, 2017 </a:t>
                      </a:r>
                      <a:endParaRPr lang="en-US" sz="1800" kern="1200" dirty="0">
                        <a:solidFill>
                          <a:srgbClr val="000000"/>
                        </a:solidFill>
                        <a:latin typeface="+mn-lt"/>
                        <a:ea typeface="+mn-ea"/>
                        <a:cs typeface="+mn-cs"/>
                      </a:endParaRPr>
                    </a:p>
                  </a:txBody>
                  <a:tcPr marL="0" marR="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3D69B"/>
                    </a:solidFill>
                  </a:tcPr>
                </a:tc>
              </a:tr>
              <a:tr h="441960">
                <a:tc gridSpan="2">
                  <a:txBody>
                    <a:bodyPr/>
                    <a:lstStyle/>
                    <a:p>
                      <a:pPr marL="0" algn="ctr" defTabSz="914400" rtl="0" eaLnBrk="1" latinLnBrk="0" hangingPunct="1"/>
                      <a:r>
                        <a:rPr lang="en-US" sz="1800" b="1" kern="1200" dirty="0" smtClean="0"/>
                        <a:t>Expanded ELA/math  CBT testing window</a:t>
                      </a:r>
                      <a:r>
                        <a:rPr lang="en-US" sz="1800" b="1" kern="1200" baseline="0" dirty="0" smtClean="0"/>
                        <a:t> options with additional week(s)</a:t>
                      </a:r>
                      <a:endParaRPr lang="en-US" sz="1800" b="1" i="1" kern="1200" dirty="0">
                        <a:solidFill>
                          <a:schemeClr val="dk1"/>
                        </a:solidFill>
                        <a:latin typeface="+mn-lt"/>
                        <a:ea typeface="+mn-ea"/>
                        <a:cs typeface="+mn-cs"/>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extLst>
                  <a:ext uri="{0D108BD9-81ED-4DB2-BD59-A6C34878D82A}">
                    <a16:rowId xmlns="" xmlns:a16="http://schemas.microsoft.com/office/drawing/2014/main" val="10002"/>
                  </a:ext>
                </a:extLst>
              </a:tr>
              <a:tr h="548640">
                <a:tc>
                  <a:txBody>
                    <a:bodyPr/>
                    <a:lstStyle/>
                    <a:p>
                      <a:pPr marL="0" algn="ctr" defTabSz="914400" rtl="0" eaLnBrk="1" latinLnBrk="0" hangingPunct="1"/>
                      <a:r>
                        <a:rPr lang="en-US" sz="1800" kern="1200" dirty="0"/>
                        <a:t>4 </a:t>
                      </a:r>
                      <a:r>
                        <a:rPr lang="en-US" sz="1800" kern="1200" dirty="0" smtClean="0"/>
                        <a:t>weeks</a:t>
                      </a:r>
                      <a:endParaRPr lang="en-US" sz="1800" kern="1200" dirty="0">
                        <a:solidFill>
                          <a:schemeClr val="dk1"/>
                        </a:solidFill>
                        <a:latin typeface="+mn-lt"/>
                        <a:ea typeface="+mn-ea"/>
                        <a:cs typeface="+mn-cs"/>
                      </a:endParaRPr>
                    </a:p>
                  </a:txBody>
                  <a:tcPr marL="0" marR="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marL="0" algn="ctr" defTabSz="914400" rtl="0" eaLnBrk="1" latinLnBrk="0" hangingPunct="1"/>
                      <a:r>
                        <a:rPr lang="en-US" sz="1800" kern="1200" dirty="0" smtClean="0">
                          <a:solidFill>
                            <a:srgbClr val="000000"/>
                          </a:solidFill>
                        </a:rPr>
                        <a:t>  April 3 </a:t>
                      </a:r>
                      <a:r>
                        <a:rPr lang="en-US" sz="1800" kern="1200" dirty="0">
                          <a:solidFill>
                            <a:srgbClr val="000000"/>
                          </a:solidFill>
                        </a:rPr>
                        <a:t>- April </a:t>
                      </a:r>
                      <a:r>
                        <a:rPr lang="en-US" sz="1800" kern="1200" dirty="0" smtClean="0">
                          <a:solidFill>
                            <a:srgbClr val="000000"/>
                          </a:solidFill>
                        </a:rPr>
                        <a:t>28, 2017</a:t>
                      </a:r>
                      <a:endParaRPr lang="en-US" sz="1800" kern="1200" dirty="0">
                        <a:solidFill>
                          <a:srgbClr val="000000"/>
                        </a:solidFill>
                        <a:latin typeface="+mn-lt"/>
                        <a:ea typeface="+mn-ea"/>
                        <a:cs typeface="+mn-cs"/>
                      </a:endParaRPr>
                    </a:p>
                  </a:txBody>
                  <a:tcPr marL="0" marR="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40000"/>
                        <a:lumOff val="60000"/>
                      </a:schemeClr>
                    </a:solidFill>
                  </a:tcPr>
                </a:tc>
                <a:extLst>
                  <a:ext uri="{0D108BD9-81ED-4DB2-BD59-A6C34878D82A}">
                    <a16:rowId xmlns="" xmlns:a16="http://schemas.microsoft.com/office/drawing/2014/main" val="10003"/>
                  </a:ext>
                </a:extLst>
              </a:tr>
              <a:tr h="548640">
                <a:tc>
                  <a:txBody>
                    <a:bodyPr/>
                    <a:lstStyle/>
                    <a:p>
                      <a:pPr marL="0" algn="ctr" defTabSz="914400" rtl="0" eaLnBrk="1" latinLnBrk="0" hangingPunct="1"/>
                      <a:r>
                        <a:rPr lang="en-US" sz="1800" kern="1200" dirty="0"/>
                        <a:t>5 </a:t>
                      </a:r>
                      <a:r>
                        <a:rPr lang="en-US" sz="1800" kern="1200" dirty="0" smtClean="0"/>
                        <a:t>weeks</a:t>
                      </a:r>
                      <a:endParaRPr lang="en-US" sz="1800" kern="1200" dirty="0">
                        <a:solidFill>
                          <a:schemeClr val="dk1"/>
                        </a:solidFill>
                        <a:latin typeface="+mn-lt"/>
                        <a:ea typeface="+mn-ea"/>
                        <a:cs typeface="+mn-cs"/>
                      </a:endParaRPr>
                    </a:p>
                  </a:txBody>
                  <a:tcPr marL="0" marR="0" marT="0" marB="0" anchor="ctr">
                    <a:lnL w="381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pPr marL="168275" indent="0" algn="ctr" defTabSz="914400" rtl="0" eaLnBrk="1" latinLnBrk="0" hangingPunct="1">
                        <a:buFont typeface="Arial" panose="020B0604020202020204" pitchFamily="34" charset="0"/>
                        <a:buNone/>
                      </a:pPr>
                      <a:r>
                        <a:rPr lang="en-US" sz="1800" kern="1200" dirty="0" smtClean="0">
                          <a:solidFill>
                            <a:srgbClr val="000000"/>
                          </a:solidFill>
                        </a:rPr>
                        <a:t>  March 27 </a:t>
                      </a:r>
                      <a:r>
                        <a:rPr lang="en-US" sz="1800" kern="1200" dirty="0">
                          <a:solidFill>
                            <a:srgbClr val="000000"/>
                          </a:solidFill>
                        </a:rPr>
                        <a:t>- </a:t>
                      </a:r>
                      <a:r>
                        <a:rPr lang="en-US" sz="1800" kern="1200" dirty="0" smtClean="0">
                          <a:solidFill>
                            <a:srgbClr val="000000"/>
                          </a:solidFill>
                        </a:rPr>
                        <a:t>April 28, 2017 </a:t>
                      </a:r>
                      <a:r>
                        <a:rPr lang="en-US" sz="1800" kern="1200" dirty="0">
                          <a:solidFill>
                            <a:srgbClr val="000000"/>
                          </a:solidFill>
                        </a:rPr>
                        <a:t>or</a:t>
                      </a:r>
                    </a:p>
                    <a:p>
                      <a:pPr marL="168275" indent="0" algn="ctr" defTabSz="914400" rtl="0" eaLnBrk="1" latinLnBrk="0" hangingPunct="1">
                        <a:buFont typeface="Arial" panose="020B0604020202020204" pitchFamily="34" charset="0"/>
                        <a:buNone/>
                      </a:pPr>
                      <a:r>
                        <a:rPr lang="en-US" sz="1800" kern="1200" dirty="0" smtClean="0">
                          <a:solidFill>
                            <a:srgbClr val="000000"/>
                          </a:solidFill>
                        </a:rPr>
                        <a:t>March 20 </a:t>
                      </a:r>
                      <a:r>
                        <a:rPr lang="en-US" sz="1800" kern="1200" dirty="0">
                          <a:solidFill>
                            <a:srgbClr val="000000"/>
                          </a:solidFill>
                        </a:rPr>
                        <a:t>- </a:t>
                      </a:r>
                      <a:r>
                        <a:rPr lang="en-US" sz="1800" kern="1200" dirty="0" smtClean="0">
                          <a:solidFill>
                            <a:srgbClr val="000000"/>
                          </a:solidFill>
                        </a:rPr>
                        <a:t>April 28, 2017</a:t>
                      </a:r>
                      <a:r>
                        <a:rPr lang="en-US" sz="1800" kern="1200" baseline="0" dirty="0" smtClean="0">
                          <a:solidFill>
                            <a:srgbClr val="000000"/>
                          </a:solidFill>
                        </a:rPr>
                        <a:t> </a:t>
                      </a:r>
                      <a:r>
                        <a:rPr lang="en-US" sz="1800" kern="1200" dirty="0" smtClean="0">
                          <a:solidFill>
                            <a:srgbClr val="000000"/>
                          </a:solidFill>
                          <a:latin typeface="+mn-lt"/>
                          <a:ea typeface="+mn-ea"/>
                          <a:cs typeface="+mn-cs"/>
                        </a:rPr>
                        <a:t>with one week of</a:t>
                      </a:r>
                      <a:r>
                        <a:rPr lang="en-US" sz="1800" kern="1200" baseline="0" dirty="0" smtClean="0">
                          <a:solidFill>
                            <a:srgbClr val="000000"/>
                          </a:solidFill>
                          <a:latin typeface="+mn-lt"/>
                          <a:ea typeface="+mn-ea"/>
                          <a:cs typeface="+mn-cs"/>
                        </a:rPr>
                        <a:t> </a:t>
                      </a:r>
                      <a:r>
                        <a:rPr lang="en-US" sz="1800" kern="1200" dirty="0" smtClean="0">
                          <a:solidFill>
                            <a:srgbClr val="000000"/>
                          </a:solidFill>
                          <a:latin typeface="+mn-lt"/>
                          <a:ea typeface="+mn-ea"/>
                          <a:cs typeface="+mn-cs"/>
                        </a:rPr>
                        <a:t>spring break </a:t>
                      </a:r>
                      <a:endParaRPr lang="en-US" sz="1800" kern="1200" dirty="0">
                        <a:solidFill>
                          <a:srgbClr val="000000"/>
                        </a:solidFill>
                        <a:latin typeface="+mn-lt"/>
                        <a:ea typeface="+mn-ea"/>
                        <a:cs typeface="+mn-cs"/>
                      </a:endParaRPr>
                    </a:p>
                  </a:txBody>
                  <a:tcPr marL="0" marR="0" marT="0" marB="0" anchor="ctr">
                    <a:lnR w="38100" cap="flat" cmpd="sng" algn="ctr">
                      <a:solidFill>
                        <a:schemeClr val="tx1"/>
                      </a:solidFill>
                      <a:prstDash val="solid"/>
                      <a:round/>
                      <a:headEnd type="none" w="med" len="med"/>
                      <a:tailEnd type="none" w="med" len="med"/>
                    </a:lnR>
                    <a:solidFill>
                      <a:schemeClr val="accent4">
                        <a:lumMod val="40000"/>
                        <a:lumOff val="60000"/>
                      </a:schemeClr>
                    </a:solidFill>
                  </a:tcPr>
                </a:tc>
                <a:extLst>
                  <a:ext uri="{0D108BD9-81ED-4DB2-BD59-A6C34878D82A}">
                    <a16:rowId xmlns="" xmlns:a16="http://schemas.microsoft.com/office/drawing/2014/main" val="10004"/>
                  </a:ext>
                </a:extLst>
              </a:tr>
              <a:tr h="548640">
                <a:tc>
                  <a:txBody>
                    <a:bodyPr/>
                    <a:lstStyle/>
                    <a:p>
                      <a:pPr marL="0" algn="ctr" defTabSz="914400" rtl="0" eaLnBrk="1" latinLnBrk="0" hangingPunct="1"/>
                      <a:r>
                        <a:rPr lang="en-US" sz="1800" kern="1200" dirty="0"/>
                        <a:t>6 </a:t>
                      </a:r>
                      <a:r>
                        <a:rPr lang="en-US" sz="1800" kern="1200" dirty="0" smtClean="0"/>
                        <a:t>weeks</a:t>
                      </a:r>
                      <a:endParaRPr lang="en-US" sz="1800" kern="1200" dirty="0">
                        <a:solidFill>
                          <a:schemeClr val="dk1"/>
                        </a:solidFill>
                        <a:latin typeface="+mn-lt"/>
                        <a:ea typeface="+mn-ea"/>
                        <a:cs typeface="+mn-cs"/>
                      </a:endParaRPr>
                    </a:p>
                  </a:txBody>
                  <a:tcPr marL="0" marR="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20650" indent="0" algn="ctr" defTabSz="914400" rtl="0" eaLnBrk="1" latinLnBrk="0" hangingPunct="1">
                        <a:tabLst>
                          <a:tab pos="349250" algn="l"/>
                        </a:tabLst>
                      </a:pPr>
                      <a:r>
                        <a:rPr lang="en-US" sz="1800" kern="1200" dirty="0" smtClean="0">
                          <a:solidFill>
                            <a:srgbClr val="000000"/>
                          </a:solidFill>
                          <a:latin typeface="+mn-lt"/>
                          <a:ea typeface="+mn-ea"/>
                          <a:cs typeface="+mn-cs"/>
                        </a:rPr>
                        <a:t>March 13 </a:t>
                      </a:r>
                      <a:r>
                        <a:rPr lang="en-US" sz="1800" kern="1200" dirty="0">
                          <a:solidFill>
                            <a:srgbClr val="000000"/>
                          </a:solidFill>
                          <a:latin typeface="+mn-lt"/>
                          <a:ea typeface="+mn-ea"/>
                          <a:cs typeface="+mn-cs"/>
                        </a:rPr>
                        <a:t>- </a:t>
                      </a:r>
                      <a:r>
                        <a:rPr lang="en-US" sz="1800" kern="1200" dirty="0" smtClean="0">
                          <a:solidFill>
                            <a:srgbClr val="000000"/>
                          </a:solidFill>
                          <a:latin typeface="+mn-lt"/>
                          <a:ea typeface="+mn-ea"/>
                          <a:cs typeface="+mn-cs"/>
                        </a:rPr>
                        <a:t>April 28, 2017 </a:t>
                      </a:r>
                      <a:r>
                        <a:rPr lang="en-US" sz="1800" kern="1200" dirty="0">
                          <a:solidFill>
                            <a:srgbClr val="000000"/>
                          </a:solidFill>
                          <a:latin typeface="+mn-lt"/>
                          <a:ea typeface="+mn-ea"/>
                          <a:cs typeface="+mn-cs"/>
                        </a:rPr>
                        <a:t>with one week of </a:t>
                      </a:r>
                      <a:r>
                        <a:rPr lang="en-US" sz="1800" kern="1200" dirty="0" smtClean="0">
                          <a:solidFill>
                            <a:srgbClr val="000000"/>
                          </a:solidFill>
                          <a:latin typeface="+mn-lt"/>
                          <a:ea typeface="+mn-ea"/>
                          <a:cs typeface="+mn-cs"/>
                        </a:rPr>
                        <a:t>            spring </a:t>
                      </a:r>
                      <a:r>
                        <a:rPr lang="en-US" sz="1800" kern="1200" dirty="0">
                          <a:solidFill>
                            <a:srgbClr val="000000"/>
                          </a:solidFill>
                          <a:latin typeface="+mn-lt"/>
                          <a:ea typeface="+mn-ea"/>
                          <a:cs typeface="+mn-cs"/>
                        </a:rPr>
                        <a:t>break in the </a:t>
                      </a:r>
                      <a:r>
                        <a:rPr lang="en-US" sz="1800" kern="1200" dirty="0" smtClean="0">
                          <a:solidFill>
                            <a:srgbClr val="000000"/>
                          </a:solidFill>
                          <a:latin typeface="+mn-lt"/>
                          <a:ea typeface="+mn-ea"/>
                          <a:cs typeface="+mn-cs"/>
                        </a:rPr>
                        <a:t>middle </a:t>
                      </a:r>
                      <a:endParaRPr lang="en-US" sz="1800" kern="1200" dirty="0">
                        <a:solidFill>
                          <a:srgbClr val="000000"/>
                        </a:solidFill>
                        <a:latin typeface="+mn-lt"/>
                        <a:ea typeface="+mn-ea"/>
                        <a:cs typeface="+mn-cs"/>
                      </a:endParaRPr>
                    </a:p>
                  </a:txBody>
                  <a:tcPr marL="0" marR="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2027916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2017 Reporting Timeline</a:t>
            </a:r>
            <a:r>
              <a:rPr lang="en-US" i="1" dirty="0" smtClean="0"/>
              <a:t> (Tentative)</a:t>
            </a:r>
            <a:endParaRPr lang="en-US" i="1" dirty="0"/>
          </a:p>
        </p:txBody>
      </p:sp>
      <p:sp>
        <p:nvSpPr>
          <p:cNvPr id="3" name="Content Placeholder 2"/>
          <p:cNvSpPr>
            <a:spLocks noGrp="1"/>
          </p:cNvSpPr>
          <p:nvPr>
            <p:ph idx="1"/>
          </p:nvPr>
        </p:nvSpPr>
        <p:spPr/>
        <p:txBody>
          <a:bodyPr/>
          <a:lstStyle/>
          <a:p>
            <a:r>
              <a:rPr lang="en-US" dirty="0" smtClean="0"/>
              <a:t>ELA/math – paper scores may be available after online results</a:t>
            </a:r>
          </a:p>
          <a:p>
            <a:pPr lvl="1"/>
            <a:r>
              <a:rPr lang="en-US" dirty="0" smtClean="0"/>
              <a:t>Preliminary rolling file – early June</a:t>
            </a:r>
          </a:p>
          <a:p>
            <a:pPr lvl="1"/>
            <a:r>
              <a:rPr lang="en-US" dirty="0" smtClean="0"/>
              <a:t>Final student data file expected early July</a:t>
            </a:r>
          </a:p>
          <a:p>
            <a:r>
              <a:rPr lang="en-US" dirty="0" smtClean="0"/>
              <a:t>S/SS student data </a:t>
            </a:r>
            <a:r>
              <a:rPr lang="en-US" dirty="0"/>
              <a:t>file </a:t>
            </a:r>
            <a:r>
              <a:rPr lang="en-US" dirty="0" smtClean="0"/>
              <a:t>expected mid-June</a:t>
            </a:r>
          </a:p>
          <a:p>
            <a:endParaRPr lang="en-US"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210</a:t>
            </a:fld>
            <a:endParaRPr lang="en-US" dirty="0">
              <a:solidFill>
                <a:prstClr val="black">
                  <a:tint val="75000"/>
                </a:prstClr>
              </a:solidFill>
            </a:endParaRPr>
          </a:p>
        </p:txBody>
      </p:sp>
    </p:spTree>
    <p:extLst>
      <p:ext uri="{BB962C8B-B14F-4D97-AF65-F5344CB8AC3E}">
        <p14:creationId xmlns:p14="http://schemas.microsoft.com/office/powerpoint/2010/main" val="194413122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6" name="Title 1"/>
          <p:cNvSpPr>
            <a:spLocks noGrp="1"/>
          </p:cNvSpPr>
          <p:nvPr>
            <p:ph type="ctrTitle"/>
          </p:nvPr>
        </p:nvSpPr>
        <p:spPr bwMode="auto">
          <a:xfrm>
            <a:off x="0" y="76200"/>
            <a:ext cx="9144000" cy="1219200"/>
          </a:xfrm>
          <a:noFill/>
          <a:ln>
            <a:miter lim="800000"/>
            <a:headEnd/>
            <a:tailEnd/>
          </a:ln>
        </p:spPr>
        <p:txBody>
          <a:bodyPr vert="horz" wrap="square" lIns="89879" tIns="44940" rIns="89879" bIns="44940" numCol="1" anchor="ctr" anchorCtr="0" compatLnSpc="1">
            <a:prstTxWarp prst="textNoShape">
              <a:avLst/>
            </a:prstTxWarp>
            <a:normAutofit fontScale="90000"/>
          </a:bodyPr>
          <a:lstStyle/>
          <a:p>
            <a:pPr marL="168275" algn="ctr"/>
            <a:r>
              <a:rPr lang="en-US" sz="4000" b="0" dirty="0">
                <a:solidFill>
                  <a:schemeClr val="bg1"/>
                </a:solidFill>
              </a:rPr>
              <a:t>Educator Involvement in Test Development</a:t>
            </a:r>
            <a:endParaRPr lang="en-US" sz="4000" b="0" dirty="0">
              <a:solidFill>
                <a:schemeClr val="bg1"/>
              </a:solidFill>
              <a:ea typeface="ＭＳ Ｐゴシック" pitchFamily="34" charset="-128"/>
            </a:endParaRPr>
          </a:p>
        </p:txBody>
      </p:sp>
      <p:sp>
        <p:nvSpPr>
          <p:cNvPr id="47107" name="Text Placeholder 2"/>
          <p:cNvSpPr>
            <a:spLocks noGrp="1"/>
          </p:cNvSpPr>
          <p:nvPr>
            <p:ph type="subTitle" idx="1"/>
          </p:nvPr>
        </p:nvSpPr>
        <p:spPr bwMode="auto">
          <a:xfrm>
            <a:off x="342900" y="1447800"/>
            <a:ext cx="8458200" cy="5029200"/>
          </a:xfrm>
          <a:noFill/>
          <a:ln>
            <a:miter lim="800000"/>
            <a:headEnd/>
            <a:tailEnd/>
          </a:ln>
        </p:spPr>
        <p:txBody>
          <a:bodyPr vert="horz" wrap="square" numCol="1" anchor="t" anchorCtr="0" compatLnSpc="1">
            <a:prstTxWarp prst="textNoShape">
              <a:avLst/>
            </a:prstTxWarp>
          </a:bodyPr>
          <a:lstStyle/>
          <a:p>
            <a:pPr algn="l"/>
            <a:r>
              <a:rPr lang="en-US" dirty="0" smtClean="0">
                <a:solidFill>
                  <a:schemeClr val="tx1"/>
                </a:solidFill>
              </a:rPr>
              <a:t>Looking for additional Colorado educators to get involved in assessment development:</a:t>
            </a:r>
          </a:p>
          <a:p>
            <a:pPr marL="457200" indent="-457200" algn="l">
              <a:buFont typeface="Arial" panose="020B0604020202020204" pitchFamily="34" charset="0"/>
              <a:buChar char="•"/>
            </a:pPr>
            <a:r>
              <a:rPr lang="en-US" sz="2800" dirty="0" smtClean="0">
                <a:solidFill>
                  <a:schemeClr val="tx1"/>
                </a:solidFill>
              </a:rPr>
              <a:t>ELA and Math</a:t>
            </a:r>
          </a:p>
          <a:p>
            <a:pPr marL="914400" lvl="1" indent="-457200" algn="l">
              <a:buFont typeface="Arial" panose="020B0604020202020204" pitchFamily="34" charset="0"/>
              <a:buChar char="•"/>
            </a:pPr>
            <a:r>
              <a:rPr lang="en-US" sz="2400" u="sng" dirty="0" smtClean="0">
                <a:hlinkClick r:id="rId4"/>
              </a:rPr>
              <a:t>https</a:t>
            </a:r>
            <a:r>
              <a:rPr lang="en-US" sz="2400" u="sng" dirty="0">
                <a:hlinkClick r:id="rId4"/>
              </a:rPr>
              <a:t>://</a:t>
            </a:r>
            <a:r>
              <a:rPr lang="en-US" sz="2400" u="sng" dirty="0" smtClean="0">
                <a:hlinkClick r:id="rId4"/>
              </a:rPr>
              <a:t>docs.google.com/forms/d/e/1FAIpQLSfoaR7BLUROVhByq0XNTYoqWGn5-AqUlWgDQ7lTmwNWgQSnHA/viewform?usp=send_form</a:t>
            </a:r>
            <a:endParaRPr lang="en-US" sz="2400" u="sng" dirty="0" smtClean="0"/>
          </a:p>
          <a:p>
            <a:pPr marL="457200" indent="-457200" algn="l">
              <a:buFont typeface="Arial" panose="020B0604020202020204" pitchFamily="34" charset="0"/>
              <a:buChar char="•"/>
            </a:pPr>
            <a:r>
              <a:rPr lang="en-US" sz="2800" dirty="0" smtClean="0">
                <a:solidFill>
                  <a:schemeClr val="tx1"/>
                </a:solidFill>
              </a:rPr>
              <a:t>Science and Social Studies</a:t>
            </a:r>
          </a:p>
          <a:p>
            <a:pPr marL="914400" lvl="1" indent="-457200" algn="l">
              <a:buFont typeface="Arial" panose="020B0604020202020204" pitchFamily="34" charset="0"/>
              <a:buChar char="•"/>
            </a:pPr>
            <a:r>
              <a:rPr lang="en-US" sz="2400" dirty="0" smtClean="0">
                <a:solidFill>
                  <a:schemeClr val="tx1"/>
                </a:solidFill>
                <a:hlinkClick r:id="rId5"/>
              </a:rPr>
              <a:t>http</a:t>
            </a:r>
            <a:r>
              <a:rPr lang="en-US" sz="2400" dirty="0">
                <a:solidFill>
                  <a:schemeClr val="tx1"/>
                </a:solidFill>
                <a:hlinkClick r:id="rId5"/>
              </a:rPr>
              <a:t>://</a:t>
            </a:r>
            <a:r>
              <a:rPr lang="en-US" sz="2400" dirty="0" smtClean="0">
                <a:solidFill>
                  <a:schemeClr val="tx1"/>
                </a:solidFill>
                <a:hlinkClick r:id="rId5"/>
              </a:rPr>
              <a:t>www.cvent.com/d/0fqndv</a:t>
            </a:r>
            <a:endParaRPr lang="en-US" sz="2400" dirty="0" smtClean="0">
              <a:solidFill>
                <a:schemeClr val="tx1"/>
              </a:solidFill>
            </a:endParaRPr>
          </a:p>
          <a:p>
            <a:pPr algn="l"/>
            <a:endParaRPr lang="en-US" sz="2400" dirty="0" smtClean="0">
              <a:solidFill>
                <a:schemeClr val="tx1"/>
              </a:solidFill>
            </a:endParaRPr>
          </a:p>
          <a:p>
            <a:pPr algn="l"/>
            <a:endParaRPr lang="en-US" sz="2400" dirty="0">
              <a:solidFill>
                <a:schemeClr val="tx1"/>
              </a:solidFill>
            </a:endParaRPr>
          </a:p>
        </p:txBody>
      </p:sp>
      <p:sp>
        <p:nvSpPr>
          <p:cNvPr id="3" name="Slide Number Placeholder 2"/>
          <p:cNvSpPr>
            <a:spLocks noGrp="1"/>
          </p:cNvSpPr>
          <p:nvPr>
            <p:ph type="sldNum" sz="quarter" idx="12"/>
          </p:nvPr>
        </p:nvSpPr>
        <p:spPr>
          <a:xfrm>
            <a:off x="7696200" y="6569075"/>
            <a:ext cx="609600" cy="288925"/>
          </a:xfrm>
        </p:spPr>
        <p:txBody>
          <a:bodyPr>
            <a:normAutofit/>
          </a:bodyPr>
          <a:lstStyle/>
          <a:p>
            <a:pPr>
              <a:defRPr/>
            </a:pPr>
            <a:fld id="{5150D908-AC06-465D-8A17-3D5A5D461CCF}" type="slidenum">
              <a:rPr lang="en-US" smtClean="0"/>
              <a:pPr>
                <a:defRPr/>
              </a:pPr>
              <a:t>211</a:t>
            </a:fld>
            <a:endParaRPr lang="en-US" dirty="0"/>
          </a:p>
        </p:txBody>
      </p:sp>
    </p:spTree>
    <p:custDataLst>
      <p:tags r:id="rId1"/>
    </p:custDataLst>
    <p:extLst>
      <p:ext uri="{BB962C8B-B14F-4D97-AF65-F5344CB8AC3E}">
        <p14:creationId xmlns:p14="http://schemas.microsoft.com/office/powerpoint/2010/main" val="80229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743200"/>
            <a:ext cx="9144000" cy="914400"/>
          </a:xfrm>
        </p:spPr>
        <p:txBody>
          <a:bodyPr>
            <a:noAutofit/>
          </a:bodyPr>
          <a:lstStyle/>
          <a:p>
            <a:r>
              <a:rPr lang="en-US" b="1" dirty="0" smtClean="0"/>
              <a:t>Resources &amp; Support</a:t>
            </a:r>
            <a:endParaRPr lang="en-US" b="1" dirty="0"/>
          </a:p>
        </p:txBody>
      </p:sp>
      <p:sp>
        <p:nvSpPr>
          <p:cNvPr id="3" name="Slide Number Placeholder 2"/>
          <p:cNvSpPr>
            <a:spLocks noGrp="1"/>
          </p:cNvSpPr>
          <p:nvPr>
            <p:ph type="sldNum" sz="quarter" idx="12"/>
          </p:nvPr>
        </p:nvSpPr>
        <p:spPr/>
        <p:txBody>
          <a:bodyPr/>
          <a:lstStyle/>
          <a:p>
            <a:fld id="{2D3B35A3-ACE2-46D7-B614-4A1146AB12FE}" type="slidenum">
              <a:rPr lang="en-US" smtClean="0">
                <a:solidFill>
                  <a:prstClr val="black">
                    <a:tint val="75000"/>
                  </a:prstClr>
                </a:solidFill>
              </a:rPr>
              <a:pPr/>
              <a:t>212</a:t>
            </a:fld>
            <a:endParaRPr lang="en-US" dirty="0">
              <a:solidFill>
                <a:prstClr val="black">
                  <a:tint val="75000"/>
                </a:prstClr>
              </a:solidFill>
            </a:endParaRPr>
          </a:p>
        </p:txBody>
      </p:sp>
    </p:spTree>
    <p:extLst>
      <p:ext uri="{BB962C8B-B14F-4D97-AF65-F5344CB8AC3E}">
        <p14:creationId xmlns:p14="http://schemas.microsoft.com/office/powerpoint/2010/main" val="154344016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6" name="Title 1"/>
          <p:cNvSpPr>
            <a:spLocks noGrp="1"/>
          </p:cNvSpPr>
          <p:nvPr>
            <p:ph type="ctrTitle"/>
          </p:nvPr>
        </p:nvSpPr>
        <p:spPr bwMode="auto">
          <a:xfrm>
            <a:off x="0" y="76200"/>
            <a:ext cx="9144000" cy="1219200"/>
          </a:xfrm>
          <a:noFill/>
          <a:ln>
            <a:miter lim="800000"/>
            <a:headEnd/>
            <a:tailEnd/>
          </a:ln>
        </p:spPr>
        <p:txBody>
          <a:bodyPr vert="horz" wrap="square" lIns="89879" tIns="44940" rIns="89879" bIns="44940" numCol="1" anchor="ctr" anchorCtr="0" compatLnSpc="1">
            <a:prstTxWarp prst="textNoShape">
              <a:avLst/>
            </a:prstTxWarp>
          </a:bodyPr>
          <a:lstStyle/>
          <a:p>
            <a:pPr marL="168275" algn="ctr"/>
            <a:r>
              <a:rPr lang="en-US" sz="4000" b="0" dirty="0" smtClean="0">
                <a:solidFill>
                  <a:schemeClr val="bg1"/>
                </a:solidFill>
                <a:ea typeface="ＭＳ Ｐゴシック" pitchFamily="34" charset="-128"/>
              </a:rPr>
              <a:t>Resources</a:t>
            </a:r>
            <a:endParaRPr lang="en-US" sz="4000" b="0" dirty="0">
              <a:solidFill>
                <a:schemeClr val="bg1"/>
              </a:solidFill>
              <a:ea typeface="ＭＳ Ｐゴシック" pitchFamily="34" charset="-128"/>
            </a:endParaRPr>
          </a:p>
        </p:txBody>
      </p:sp>
      <p:sp>
        <p:nvSpPr>
          <p:cNvPr id="47107" name="Text Placeholder 2"/>
          <p:cNvSpPr>
            <a:spLocks noGrp="1"/>
          </p:cNvSpPr>
          <p:nvPr>
            <p:ph type="subTitle" idx="1"/>
          </p:nvPr>
        </p:nvSpPr>
        <p:spPr bwMode="auto">
          <a:xfrm>
            <a:off x="333374" y="1447800"/>
            <a:ext cx="8791575" cy="5410200"/>
          </a:xfrm>
          <a:noFill/>
          <a:ln>
            <a:miter lim="800000"/>
            <a:headEnd/>
            <a:tailEnd/>
          </a:ln>
        </p:spPr>
        <p:txBody>
          <a:bodyPr vert="horz" wrap="square" numCol="1" anchor="t" anchorCtr="0" compatLnSpc="1">
            <a:prstTxWarp prst="textNoShape">
              <a:avLst/>
            </a:prstTxWarp>
            <a:normAutofit fontScale="85000" lnSpcReduction="20000"/>
          </a:bodyPr>
          <a:lstStyle/>
          <a:p>
            <a:pPr algn="l">
              <a:buClr>
                <a:schemeClr val="tx1"/>
              </a:buClr>
            </a:pPr>
            <a:r>
              <a:rPr lang="en-US" sz="2600" dirty="0" smtClean="0">
                <a:solidFill>
                  <a:schemeClr val="tx1"/>
                </a:solidFill>
                <a:ea typeface="ＭＳ Ｐゴシック" pitchFamily="34" charset="-128"/>
              </a:rPr>
              <a:t>CDE training materials, PPTs, Unique </a:t>
            </a:r>
            <a:r>
              <a:rPr lang="en-US" sz="2600" dirty="0">
                <a:solidFill>
                  <a:schemeClr val="tx1"/>
                </a:solidFill>
                <a:ea typeface="ＭＳ Ｐゴシック" pitchFamily="34" charset="-128"/>
              </a:rPr>
              <a:t>Accommodation Request </a:t>
            </a:r>
            <a:r>
              <a:rPr lang="en-US" sz="2600" dirty="0" smtClean="0">
                <a:solidFill>
                  <a:schemeClr val="tx1"/>
                </a:solidFill>
                <a:ea typeface="ＭＳ Ｐゴシック" pitchFamily="34" charset="-128"/>
              </a:rPr>
              <a:t>Guidance, Accommodations Matrix: </a:t>
            </a:r>
            <a:endParaRPr lang="en-US" sz="2600" dirty="0">
              <a:solidFill>
                <a:schemeClr val="tx1"/>
              </a:solidFill>
              <a:ea typeface="ＭＳ Ｐゴシック" pitchFamily="34" charset="-128"/>
            </a:endParaRPr>
          </a:p>
          <a:p>
            <a:pPr lvl="1" algn="l">
              <a:buClr>
                <a:schemeClr val="tx1"/>
              </a:buClr>
            </a:pPr>
            <a:r>
              <a:rPr lang="en-US" sz="2200" dirty="0" smtClean="0">
                <a:solidFill>
                  <a:schemeClr val="tx1"/>
                </a:solidFill>
                <a:ea typeface="ＭＳ Ｐゴシック" pitchFamily="34" charset="-128"/>
                <a:hlinkClick r:id="rId4"/>
              </a:rPr>
              <a:t>http</a:t>
            </a:r>
            <a:r>
              <a:rPr lang="en-US" sz="2200" dirty="0">
                <a:solidFill>
                  <a:schemeClr val="tx1"/>
                </a:solidFill>
                <a:ea typeface="ＭＳ Ｐゴシック" pitchFamily="34" charset="-128"/>
                <a:hlinkClick r:id="rId4"/>
              </a:rPr>
              <a:t>://www.cde.state.co.us/assessment/trainings</a:t>
            </a:r>
            <a:r>
              <a:rPr lang="en-US" sz="2200" dirty="0">
                <a:solidFill>
                  <a:schemeClr val="tx1"/>
                </a:solidFill>
                <a:ea typeface="ＭＳ Ｐゴシック" pitchFamily="34" charset="-128"/>
              </a:rPr>
              <a:t> </a:t>
            </a:r>
          </a:p>
          <a:p>
            <a:pPr lvl="1" algn="l">
              <a:buClr>
                <a:schemeClr val="tx1"/>
              </a:buClr>
            </a:pPr>
            <a:r>
              <a:rPr lang="en-US" sz="2200" dirty="0">
                <a:solidFill>
                  <a:schemeClr val="tx1"/>
                </a:solidFill>
                <a:ea typeface="ＭＳ Ｐゴシック" pitchFamily="34" charset="-128"/>
                <a:hlinkClick r:id="rId5"/>
              </a:rPr>
              <a:t>Accommodations matrix </a:t>
            </a:r>
            <a:endParaRPr lang="en-US" sz="2200" dirty="0">
              <a:solidFill>
                <a:schemeClr val="tx1"/>
              </a:solidFill>
              <a:ea typeface="ＭＳ Ｐゴシック" pitchFamily="34" charset="-128"/>
            </a:endParaRPr>
          </a:p>
          <a:p>
            <a:pPr algn="l">
              <a:buClr>
                <a:schemeClr val="tx1"/>
              </a:buClr>
            </a:pPr>
            <a:r>
              <a:rPr lang="en-US" sz="2600" dirty="0" smtClean="0">
                <a:solidFill>
                  <a:schemeClr val="tx1"/>
                </a:solidFill>
                <a:ea typeface="ＭＳ Ｐゴシック" pitchFamily="34" charset="-128"/>
              </a:rPr>
              <a:t>Procedures Manual, TAMs and </a:t>
            </a:r>
            <a:r>
              <a:rPr lang="en-US" sz="2600" dirty="0" smtClean="0">
                <a:solidFill>
                  <a:srgbClr val="7030A0"/>
                </a:solidFill>
                <a:ea typeface="ＭＳ Ｐゴシック" pitchFamily="34" charset="-128"/>
              </a:rPr>
              <a:t>PARCC TCM</a:t>
            </a:r>
            <a:r>
              <a:rPr lang="en-US" sz="2600" dirty="0" smtClean="0">
                <a:solidFill>
                  <a:schemeClr val="tx1"/>
                </a:solidFill>
                <a:ea typeface="ＭＳ Ｐゴシック" pitchFamily="34" charset="-128"/>
              </a:rPr>
              <a:t>:</a:t>
            </a:r>
          </a:p>
          <a:p>
            <a:pPr marL="457200" lvl="2" algn="l">
              <a:buClr>
                <a:schemeClr val="tx1"/>
              </a:buClr>
            </a:pPr>
            <a:r>
              <a:rPr lang="en-US" sz="2200" dirty="0">
                <a:ea typeface="ＭＳ Ｐゴシック" pitchFamily="34" charset="-128"/>
                <a:hlinkClick r:id="rId6"/>
              </a:rPr>
              <a:t>http://www.cde.state.co.us/assessment/newassess-parcc</a:t>
            </a:r>
            <a:endParaRPr lang="en-US" sz="2200" dirty="0">
              <a:ea typeface="ＭＳ Ｐゴシック" pitchFamily="34" charset="-128"/>
            </a:endParaRPr>
          </a:p>
          <a:p>
            <a:pPr lvl="1" algn="l">
              <a:buClr>
                <a:schemeClr val="tx1"/>
              </a:buClr>
            </a:pPr>
            <a:r>
              <a:rPr lang="en-US" sz="2200" dirty="0">
                <a:ea typeface="ＭＳ Ｐゴシック" pitchFamily="34" charset="-128"/>
                <a:hlinkClick r:id="rId7"/>
              </a:rPr>
              <a:t>http://www.cde.state.co.us/assessment/newassess-sum</a:t>
            </a:r>
            <a:endParaRPr lang="en-US" sz="2200" dirty="0" smtClean="0">
              <a:solidFill>
                <a:schemeClr val="tx1"/>
              </a:solidFill>
              <a:ea typeface="ＭＳ Ｐゴシック" pitchFamily="34" charset="-128"/>
            </a:endParaRPr>
          </a:p>
          <a:p>
            <a:pPr algn="l">
              <a:buClr>
                <a:schemeClr val="tx1"/>
              </a:buClr>
            </a:pPr>
            <a:r>
              <a:rPr lang="en-US" sz="2600" dirty="0" smtClean="0">
                <a:solidFill>
                  <a:schemeClr val="tx1"/>
                </a:solidFill>
                <a:ea typeface="ＭＳ Ｐゴシック" pitchFamily="34" charset="-128"/>
              </a:rPr>
              <a:t>CSLA </a:t>
            </a:r>
            <a:r>
              <a:rPr lang="en-US" sz="2600" dirty="0">
                <a:solidFill>
                  <a:schemeClr val="tx1"/>
                </a:solidFill>
                <a:ea typeface="ＭＳ Ｐゴシック" pitchFamily="34" charset="-128"/>
              </a:rPr>
              <a:t>eligibility and information</a:t>
            </a:r>
          </a:p>
          <a:p>
            <a:pPr lvl="1" algn="l">
              <a:buClr>
                <a:schemeClr val="tx1"/>
              </a:buClr>
            </a:pPr>
            <a:r>
              <a:rPr lang="en-US" sz="2200" dirty="0">
                <a:solidFill>
                  <a:schemeClr val="tx1"/>
                </a:solidFill>
                <a:ea typeface="ＭＳ Ｐゴシック" pitchFamily="34" charset="-128"/>
                <a:hlinkClick r:id="rId8"/>
              </a:rPr>
              <a:t>http://www.cde.state.co.us/assessment/csla</a:t>
            </a:r>
            <a:r>
              <a:rPr lang="en-US" sz="2200" dirty="0">
                <a:solidFill>
                  <a:schemeClr val="tx1"/>
                </a:solidFill>
                <a:ea typeface="ＭＳ Ｐゴシック" pitchFamily="34" charset="-128"/>
              </a:rPr>
              <a:t> </a:t>
            </a:r>
            <a:endParaRPr lang="en-US" sz="2200" dirty="0" smtClean="0">
              <a:solidFill>
                <a:schemeClr val="tx1"/>
              </a:solidFill>
              <a:ea typeface="ＭＳ Ｐゴシック" pitchFamily="34" charset="-128"/>
            </a:endParaRPr>
          </a:p>
          <a:p>
            <a:pPr marL="0" lvl="1" algn="l">
              <a:buClr>
                <a:schemeClr val="tx1"/>
              </a:buClr>
              <a:tabLst>
                <a:tab pos="914400" algn="l"/>
              </a:tabLst>
            </a:pPr>
            <a:r>
              <a:rPr lang="en-US" sz="2600" dirty="0" smtClean="0">
                <a:solidFill>
                  <a:schemeClr val="tx1"/>
                </a:solidFill>
                <a:ea typeface="ＭＳ Ｐゴシック" pitchFamily="34" charset="-128"/>
              </a:rPr>
              <a:t>Released </a:t>
            </a:r>
            <a:r>
              <a:rPr lang="en-US" sz="2600" dirty="0">
                <a:solidFill>
                  <a:schemeClr val="tx1"/>
                </a:solidFill>
                <a:ea typeface="ＭＳ Ｐゴシック" pitchFamily="34" charset="-128"/>
              </a:rPr>
              <a:t>items </a:t>
            </a:r>
            <a:endParaRPr lang="en-US" sz="2600" dirty="0" smtClean="0">
              <a:solidFill>
                <a:schemeClr val="tx1"/>
              </a:solidFill>
              <a:ea typeface="ＭＳ Ｐゴシック" pitchFamily="34" charset="-128"/>
            </a:endParaRPr>
          </a:p>
          <a:p>
            <a:pPr lvl="1" algn="l">
              <a:buClr>
                <a:schemeClr val="tx1"/>
              </a:buClr>
              <a:tabLst>
                <a:tab pos="914400" algn="l"/>
              </a:tabLst>
            </a:pPr>
            <a:r>
              <a:rPr lang="en-US" sz="2200" dirty="0" smtClean="0">
                <a:solidFill>
                  <a:srgbClr val="7030A0"/>
                </a:solidFill>
                <a:ea typeface="ＭＳ Ｐゴシック" pitchFamily="34" charset="-128"/>
              </a:rPr>
              <a:t>ELA/math </a:t>
            </a:r>
            <a:r>
              <a:rPr lang="en-US" sz="2200" dirty="0" smtClean="0">
                <a:ea typeface="ＭＳ Ｐゴシック" pitchFamily="34" charset="-128"/>
                <a:hlinkClick r:id="rId9"/>
              </a:rPr>
              <a:t>https://prc.parcconline.org/assessments/parcc-released-items</a:t>
            </a:r>
            <a:r>
              <a:rPr lang="en-US" sz="2200" dirty="0" smtClean="0">
                <a:ea typeface="ＭＳ Ｐゴシック" pitchFamily="34" charset="-128"/>
              </a:rPr>
              <a:t> </a:t>
            </a:r>
          </a:p>
          <a:p>
            <a:pPr lvl="1" algn="l">
              <a:buClr>
                <a:schemeClr val="tx1"/>
              </a:buClr>
              <a:tabLst>
                <a:tab pos="914400" algn="l"/>
              </a:tabLst>
            </a:pPr>
            <a:r>
              <a:rPr lang="en-US" sz="2200" dirty="0">
                <a:solidFill>
                  <a:schemeClr val="accent3">
                    <a:lumMod val="75000"/>
                  </a:schemeClr>
                </a:solidFill>
                <a:ea typeface="ＭＳ Ｐゴシック" pitchFamily="34" charset="-128"/>
              </a:rPr>
              <a:t>S/SS</a:t>
            </a:r>
            <a:r>
              <a:rPr lang="en-US" sz="2200" dirty="0">
                <a:ea typeface="ＭＳ Ｐゴシック" pitchFamily="34" charset="-128"/>
              </a:rPr>
              <a:t> </a:t>
            </a:r>
            <a:r>
              <a:rPr lang="en-US" sz="2200" dirty="0">
                <a:ea typeface="ＭＳ Ｐゴシック" pitchFamily="34" charset="-128"/>
                <a:hlinkClick r:id="rId10"/>
              </a:rPr>
              <a:t>http://</a:t>
            </a:r>
            <a:r>
              <a:rPr lang="en-US" sz="2200" dirty="0" smtClean="0">
                <a:ea typeface="ＭＳ Ｐゴシック" pitchFamily="34" charset="-128"/>
                <a:hlinkClick r:id="rId10"/>
              </a:rPr>
              <a:t>download.pearsonaccessnext.com/co/co-practicetest.html?links=1</a:t>
            </a:r>
            <a:r>
              <a:rPr lang="en-US" sz="2200" dirty="0" smtClean="0">
                <a:ea typeface="ＭＳ Ｐゴシック" pitchFamily="34" charset="-128"/>
              </a:rPr>
              <a:t> </a:t>
            </a:r>
          </a:p>
          <a:p>
            <a:pPr algn="l">
              <a:buClr>
                <a:schemeClr val="tx1"/>
              </a:buClr>
            </a:pPr>
            <a:r>
              <a:rPr lang="en-US" sz="2600" dirty="0" smtClean="0">
                <a:solidFill>
                  <a:schemeClr val="tx1"/>
                </a:solidFill>
                <a:ea typeface="ＭＳ Ｐゴシック" pitchFamily="34" charset="-128"/>
              </a:rPr>
              <a:t>Training </a:t>
            </a:r>
            <a:r>
              <a:rPr lang="en-US" sz="2600" dirty="0">
                <a:solidFill>
                  <a:schemeClr val="tx1"/>
                </a:solidFill>
                <a:ea typeface="ＭＳ Ｐゴシック" pitchFamily="34" charset="-128"/>
              </a:rPr>
              <a:t>Modules</a:t>
            </a:r>
            <a:endParaRPr lang="en-US" sz="2600" dirty="0">
              <a:solidFill>
                <a:schemeClr val="tx1"/>
              </a:solidFill>
            </a:endParaRPr>
          </a:p>
          <a:p>
            <a:pPr lvl="1" algn="l">
              <a:buClr>
                <a:schemeClr val="tx1"/>
              </a:buClr>
            </a:pPr>
            <a:r>
              <a:rPr lang="en-US" sz="2200" dirty="0">
                <a:solidFill>
                  <a:schemeClr val="tx1"/>
                </a:solidFill>
                <a:ea typeface="ＭＳ Ｐゴシック" pitchFamily="34" charset="-128"/>
              </a:rPr>
              <a:t>Located at </a:t>
            </a:r>
            <a:r>
              <a:rPr lang="en-US" sz="2200" dirty="0">
                <a:solidFill>
                  <a:schemeClr val="tx1"/>
                </a:solidFill>
                <a:hlinkClick r:id="rId11"/>
              </a:rPr>
              <a:t>https://parcc.pearson.com/training-modules/</a:t>
            </a:r>
            <a:r>
              <a:rPr lang="en-US" sz="2200" dirty="0">
                <a:solidFill>
                  <a:schemeClr val="tx1"/>
                </a:solidFill>
              </a:rPr>
              <a:t> </a:t>
            </a:r>
            <a:endParaRPr lang="en-US" sz="2200" dirty="0" smtClean="0">
              <a:solidFill>
                <a:schemeClr val="tx1"/>
              </a:solidFill>
            </a:endParaRPr>
          </a:p>
          <a:p>
            <a:pPr algn="l">
              <a:buClr>
                <a:schemeClr val="tx1"/>
              </a:buClr>
            </a:pPr>
            <a:r>
              <a:rPr lang="en-US" sz="2600" dirty="0">
                <a:solidFill>
                  <a:schemeClr val="tx1"/>
                </a:solidFill>
                <a:ea typeface="ＭＳ Ｐゴシック" pitchFamily="34" charset="-128"/>
              </a:rPr>
              <a:t>PearsonAccess</a:t>
            </a:r>
            <a:r>
              <a:rPr lang="en-US" sz="2600" baseline="30000" dirty="0">
                <a:solidFill>
                  <a:schemeClr val="tx1"/>
                </a:solidFill>
                <a:ea typeface="ＭＳ Ｐゴシック" pitchFamily="34" charset="-128"/>
              </a:rPr>
              <a:t>next</a:t>
            </a:r>
            <a:r>
              <a:rPr lang="en-US" sz="2600" dirty="0">
                <a:solidFill>
                  <a:schemeClr val="tx1"/>
                </a:solidFill>
                <a:ea typeface="ＭＳ Ｐゴシック" pitchFamily="34" charset="-128"/>
              </a:rPr>
              <a:t>: </a:t>
            </a:r>
          </a:p>
          <a:p>
            <a:pPr lvl="1" algn="l">
              <a:buClr>
                <a:schemeClr val="tx1"/>
              </a:buClr>
            </a:pPr>
            <a:r>
              <a:rPr lang="en-US" sz="2200" dirty="0">
                <a:solidFill>
                  <a:schemeClr val="tx1"/>
                </a:solidFill>
                <a:ea typeface="ＭＳ Ｐゴシック" pitchFamily="34" charset="-128"/>
              </a:rPr>
              <a:t>Live site: </a:t>
            </a:r>
            <a:r>
              <a:rPr lang="en-US" sz="2200" dirty="0">
                <a:solidFill>
                  <a:srgbClr val="7030A0"/>
                </a:solidFill>
                <a:ea typeface="ＭＳ Ｐゴシック" pitchFamily="34" charset="-128"/>
                <a:hlinkClick r:id="rId12"/>
              </a:rPr>
              <a:t>https://co.pearsonaccessnext.com</a:t>
            </a:r>
            <a:endParaRPr lang="en-US" sz="2200" dirty="0">
              <a:solidFill>
                <a:srgbClr val="7030A0"/>
              </a:solidFill>
              <a:ea typeface="ＭＳ Ｐゴシック" pitchFamily="34" charset="-128"/>
            </a:endParaRPr>
          </a:p>
          <a:p>
            <a:pPr lvl="1" algn="l">
              <a:buClr>
                <a:schemeClr val="tx1"/>
              </a:buClr>
            </a:pPr>
            <a:r>
              <a:rPr lang="en-US" sz="2200" dirty="0">
                <a:solidFill>
                  <a:schemeClr val="tx1"/>
                </a:solidFill>
                <a:ea typeface="ＭＳ Ｐゴシック" pitchFamily="34" charset="-128"/>
              </a:rPr>
              <a:t>Training site: </a:t>
            </a:r>
            <a:r>
              <a:rPr lang="en-US" sz="2200" dirty="0">
                <a:solidFill>
                  <a:srgbClr val="7030A0"/>
                </a:solidFill>
                <a:ea typeface="ＭＳ Ｐゴシック" pitchFamily="34" charset="-128"/>
                <a:hlinkClick r:id="rId13"/>
              </a:rPr>
              <a:t>http://trng-co.pearsonaccessnext.com/</a:t>
            </a:r>
            <a:r>
              <a:rPr lang="en-US" sz="2200" dirty="0">
                <a:solidFill>
                  <a:srgbClr val="7030A0"/>
                </a:solidFill>
                <a:ea typeface="ＭＳ Ｐゴシック" pitchFamily="34" charset="-128"/>
              </a:rPr>
              <a:t> </a:t>
            </a:r>
            <a:endParaRPr lang="en-US" sz="1900" dirty="0">
              <a:solidFill>
                <a:schemeClr val="tx1"/>
              </a:solidFill>
              <a:ea typeface="ＭＳ Ｐゴシック" pitchFamily="34" charset="-128"/>
            </a:endParaRPr>
          </a:p>
          <a:p>
            <a:pPr lvl="1" algn="l">
              <a:buClr>
                <a:schemeClr val="tx1"/>
              </a:buClr>
            </a:pPr>
            <a:endParaRPr lang="en-US" sz="1800" dirty="0">
              <a:ea typeface="ＭＳ Ｐゴシック" pitchFamily="34" charset="-128"/>
            </a:endParaRPr>
          </a:p>
          <a:p>
            <a:pPr lvl="1" algn="l">
              <a:buClr>
                <a:schemeClr val="tx1"/>
              </a:buClr>
            </a:pPr>
            <a:endParaRPr lang="en-US" sz="1800" dirty="0">
              <a:solidFill>
                <a:schemeClr val="tx1"/>
              </a:solidFill>
              <a:ea typeface="ＭＳ Ｐゴシック" pitchFamily="34" charset="-128"/>
            </a:endParaRPr>
          </a:p>
        </p:txBody>
      </p:sp>
      <p:sp>
        <p:nvSpPr>
          <p:cNvPr id="3" name="Slide Number Placeholder 2"/>
          <p:cNvSpPr>
            <a:spLocks noGrp="1"/>
          </p:cNvSpPr>
          <p:nvPr>
            <p:ph type="sldNum" sz="quarter" idx="12"/>
          </p:nvPr>
        </p:nvSpPr>
        <p:spPr>
          <a:xfrm>
            <a:off x="7772400" y="6572619"/>
            <a:ext cx="609600" cy="288925"/>
          </a:xfrm>
        </p:spPr>
        <p:txBody>
          <a:bodyPr>
            <a:normAutofit/>
          </a:bodyPr>
          <a:lstStyle/>
          <a:p>
            <a:pPr>
              <a:defRPr/>
            </a:pPr>
            <a:fld id="{5150D908-AC06-465D-8A17-3D5A5D461CCF}" type="slidenum">
              <a:rPr lang="en-US" smtClean="0"/>
              <a:pPr>
                <a:defRPr/>
              </a:pPr>
              <a:t>213</a:t>
            </a:fld>
            <a:endParaRPr lang="en-US" dirty="0"/>
          </a:p>
        </p:txBody>
      </p:sp>
    </p:spTree>
    <p:custDataLst>
      <p:tags r:id="rId1"/>
    </p:custDataLst>
    <p:extLst>
      <p:ext uri="{BB962C8B-B14F-4D97-AF65-F5344CB8AC3E}">
        <p14:creationId xmlns:p14="http://schemas.microsoft.com/office/powerpoint/2010/main" val="187331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6" name="Title 1"/>
          <p:cNvSpPr>
            <a:spLocks noGrp="1"/>
          </p:cNvSpPr>
          <p:nvPr>
            <p:ph type="ctrTitle"/>
          </p:nvPr>
        </p:nvSpPr>
        <p:spPr bwMode="auto">
          <a:xfrm>
            <a:off x="0" y="76200"/>
            <a:ext cx="9144000" cy="1219200"/>
          </a:xfrm>
          <a:noFill/>
          <a:ln>
            <a:miter lim="800000"/>
            <a:headEnd/>
            <a:tailEnd/>
          </a:ln>
        </p:spPr>
        <p:txBody>
          <a:bodyPr vert="horz" wrap="square" lIns="89879" tIns="44940" rIns="89879" bIns="44940" numCol="1" anchor="ctr" anchorCtr="0" compatLnSpc="1">
            <a:prstTxWarp prst="textNoShape">
              <a:avLst/>
            </a:prstTxWarp>
            <a:normAutofit/>
          </a:bodyPr>
          <a:lstStyle/>
          <a:p>
            <a:pPr marL="168275" algn="ctr"/>
            <a:r>
              <a:rPr lang="en-US" sz="4000" b="0" dirty="0" smtClean="0">
                <a:solidFill>
                  <a:schemeClr val="bg1"/>
                </a:solidFill>
              </a:rPr>
              <a:t>Resource - PAnext </a:t>
            </a:r>
            <a:r>
              <a:rPr lang="en-US" sz="4000" b="0" dirty="0">
                <a:solidFill>
                  <a:schemeClr val="bg1"/>
                </a:solidFill>
              </a:rPr>
              <a:t>Training Modules</a:t>
            </a:r>
            <a:endParaRPr lang="en-US" sz="4000" b="0" dirty="0">
              <a:solidFill>
                <a:schemeClr val="bg1"/>
              </a:solidFill>
              <a:ea typeface="ＭＳ Ｐゴシック" pitchFamily="34" charset="-128"/>
            </a:endParaRPr>
          </a:p>
        </p:txBody>
      </p:sp>
      <p:sp>
        <p:nvSpPr>
          <p:cNvPr id="47107" name="Text Placeholder 2"/>
          <p:cNvSpPr>
            <a:spLocks noGrp="1"/>
          </p:cNvSpPr>
          <p:nvPr>
            <p:ph type="subTitle" idx="1"/>
          </p:nvPr>
        </p:nvSpPr>
        <p:spPr bwMode="auto">
          <a:xfrm>
            <a:off x="342900" y="1539875"/>
            <a:ext cx="8458200" cy="5029200"/>
          </a:xfrm>
          <a:noFill/>
          <a:ln>
            <a:miter lim="800000"/>
            <a:headEnd/>
            <a:tailEnd/>
          </a:ln>
        </p:spPr>
        <p:txBody>
          <a:bodyPr vert="horz" wrap="square" numCol="1" anchor="t" anchorCtr="0" compatLnSpc="1">
            <a:prstTxWarp prst="textNoShape">
              <a:avLst/>
            </a:prstTxWarp>
            <a:normAutofit lnSpcReduction="10000"/>
          </a:bodyPr>
          <a:lstStyle/>
          <a:p>
            <a:pPr algn="l"/>
            <a:r>
              <a:rPr lang="en-US" sz="2800" dirty="0">
                <a:solidFill>
                  <a:schemeClr val="tx1"/>
                </a:solidFill>
              </a:rPr>
              <a:t>The following </a:t>
            </a:r>
            <a:r>
              <a:rPr lang="en-US" sz="2800" dirty="0" smtClean="0">
                <a:solidFill>
                  <a:schemeClr val="tx1"/>
                </a:solidFill>
              </a:rPr>
              <a:t>spring modules (released in Jan/Feb) </a:t>
            </a:r>
            <a:r>
              <a:rPr lang="en-US" sz="2800" dirty="0">
                <a:solidFill>
                  <a:schemeClr val="tx1"/>
                </a:solidFill>
              </a:rPr>
              <a:t>are suggested for use by districts:</a:t>
            </a:r>
          </a:p>
          <a:p>
            <a:pPr marL="457200" indent="-457200" algn="l">
              <a:buFont typeface="Arial" panose="020B0604020202020204" pitchFamily="34" charset="0"/>
              <a:buChar char="•"/>
            </a:pPr>
            <a:r>
              <a:rPr lang="en-US" sz="2800" dirty="0" smtClean="0">
                <a:solidFill>
                  <a:schemeClr val="tx1"/>
                </a:solidFill>
              </a:rPr>
              <a:t>Welcome to PearsonAccess</a:t>
            </a:r>
            <a:r>
              <a:rPr lang="en-US" sz="2800" baseline="30000" dirty="0" smtClean="0">
                <a:solidFill>
                  <a:schemeClr val="tx1"/>
                </a:solidFill>
              </a:rPr>
              <a:t>next</a:t>
            </a:r>
          </a:p>
          <a:p>
            <a:pPr marL="457200" indent="-457200" algn="l">
              <a:buFont typeface="Arial" panose="020B0604020202020204" pitchFamily="34" charset="0"/>
              <a:buChar char="•"/>
            </a:pPr>
            <a:r>
              <a:rPr lang="en-US" sz="2800" dirty="0" smtClean="0">
                <a:solidFill>
                  <a:schemeClr val="tx1"/>
                </a:solidFill>
              </a:rPr>
              <a:t>Test </a:t>
            </a:r>
            <a:r>
              <a:rPr lang="en-US" sz="2800" dirty="0">
                <a:solidFill>
                  <a:schemeClr val="tx1"/>
                </a:solidFill>
              </a:rPr>
              <a:t>Session Management</a:t>
            </a:r>
          </a:p>
          <a:p>
            <a:pPr marL="457200" indent="-457200" algn="l">
              <a:buFont typeface="Arial" panose="020B0604020202020204" pitchFamily="34" charset="0"/>
              <a:buChar char="•"/>
            </a:pPr>
            <a:r>
              <a:rPr lang="en-US" sz="2800" dirty="0">
                <a:solidFill>
                  <a:schemeClr val="tx1"/>
                </a:solidFill>
              </a:rPr>
              <a:t>User </a:t>
            </a:r>
            <a:r>
              <a:rPr lang="en-US" sz="2800" dirty="0" smtClean="0">
                <a:solidFill>
                  <a:schemeClr val="tx1"/>
                </a:solidFill>
              </a:rPr>
              <a:t>Accounts</a:t>
            </a:r>
          </a:p>
          <a:p>
            <a:pPr marL="457200" indent="-457200" algn="l">
              <a:buFont typeface="Arial" panose="020B0604020202020204" pitchFamily="34" charset="0"/>
              <a:buChar char="•"/>
            </a:pPr>
            <a:r>
              <a:rPr lang="en-US" sz="2800" dirty="0" smtClean="0">
                <a:solidFill>
                  <a:schemeClr val="tx1"/>
                </a:solidFill>
              </a:rPr>
              <a:t>Monitor Student Test Status</a:t>
            </a:r>
          </a:p>
          <a:p>
            <a:pPr marL="457200" indent="-457200" algn="l">
              <a:buFont typeface="Arial" panose="020B0604020202020204" pitchFamily="34" charset="0"/>
              <a:buChar char="•"/>
            </a:pPr>
            <a:r>
              <a:rPr lang="en-US" sz="2800" dirty="0" smtClean="0">
                <a:solidFill>
                  <a:schemeClr val="tx1"/>
                </a:solidFill>
              </a:rPr>
              <a:t>Not Tested and Void Test Score Codes</a:t>
            </a:r>
          </a:p>
          <a:p>
            <a:pPr marL="457200" indent="-457200" algn="l">
              <a:buFont typeface="Arial" panose="020B0604020202020204" pitchFamily="34" charset="0"/>
              <a:buChar char="•"/>
            </a:pPr>
            <a:r>
              <a:rPr lang="en-US" sz="2800" dirty="0" smtClean="0">
                <a:solidFill>
                  <a:schemeClr val="tx1"/>
                </a:solidFill>
              </a:rPr>
              <a:t>Rejected Student Tests (PBT only)</a:t>
            </a:r>
          </a:p>
          <a:p>
            <a:pPr marL="457200" indent="-457200" algn="l">
              <a:buFont typeface="Arial" panose="020B0604020202020204" pitchFamily="34" charset="0"/>
              <a:buChar char="•"/>
            </a:pPr>
            <a:r>
              <a:rPr lang="en-US" sz="2800" dirty="0" smtClean="0">
                <a:solidFill>
                  <a:schemeClr val="tx1"/>
                </a:solidFill>
              </a:rPr>
              <a:t>Student Registration/Personal Needs Profile</a:t>
            </a:r>
          </a:p>
          <a:p>
            <a:pPr marL="457200" indent="-457200" algn="l">
              <a:buFont typeface="Arial" panose="020B0604020202020204" pitchFamily="34" charset="0"/>
              <a:buChar char="•"/>
            </a:pPr>
            <a:r>
              <a:rPr lang="en-US" sz="2800" dirty="0" smtClean="0">
                <a:solidFill>
                  <a:schemeClr val="tx1"/>
                </a:solidFill>
              </a:rPr>
              <a:t>Students</a:t>
            </a:r>
          </a:p>
          <a:p>
            <a:pPr marL="457200" indent="-457200" algn="l">
              <a:buFont typeface="Arial" panose="020B0604020202020204" pitchFamily="34" charset="0"/>
              <a:buChar char="•"/>
            </a:pPr>
            <a:endParaRPr lang="en-US" sz="2800" dirty="0" smtClean="0">
              <a:solidFill>
                <a:schemeClr val="tx1"/>
              </a:solidFill>
            </a:endParaRPr>
          </a:p>
          <a:p>
            <a:pPr marL="457200" indent="-457200" algn="l">
              <a:buFont typeface="Arial" panose="020B0604020202020204" pitchFamily="34" charset="0"/>
              <a:buChar char="•"/>
            </a:pPr>
            <a:endParaRPr lang="en-US" sz="2800" dirty="0">
              <a:solidFill>
                <a:schemeClr val="tx1"/>
              </a:solidFill>
            </a:endParaRPr>
          </a:p>
          <a:p>
            <a:pPr marL="0" indent="0">
              <a:buNone/>
            </a:pPr>
            <a:endParaRPr lang="en-US" sz="2800" dirty="0"/>
          </a:p>
        </p:txBody>
      </p:sp>
      <p:sp>
        <p:nvSpPr>
          <p:cNvPr id="3" name="Slide Number Placeholder 2"/>
          <p:cNvSpPr>
            <a:spLocks noGrp="1"/>
          </p:cNvSpPr>
          <p:nvPr>
            <p:ph type="sldNum" sz="quarter" idx="12"/>
          </p:nvPr>
        </p:nvSpPr>
        <p:spPr>
          <a:xfrm>
            <a:off x="7772400" y="6569075"/>
            <a:ext cx="609600" cy="288925"/>
          </a:xfrm>
        </p:spPr>
        <p:txBody>
          <a:bodyPr>
            <a:normAutofit/>
          </a:bodyPr>
          <a:lstStyle/>
          <a:p>
            <a:pPr>
              <a:defRPr/>
            </a:pPr>
            <a:fld id="{5150D908-AC06-465D-8A17-3D5A5D461CCF}" type="slidenum">
              <a:rPr lang="en-US" smtClean="0"/>
              <a:pPr>
                <a:defRPr/>
              </a:pPr>
              <a:t>214</a:t>
            </a:fld>
            <a:endParaRPr lang="en-US" dirty="0"/>
          </a:p>
        </p:txBody>
      </p:sp>
    </p:spTree>
    <p:custDataLst>
      <p:tags r:id="rId1"/>
    </p:custDataLst>
    <p:extLst>
      <p:ext uri="{BB962C8B-B14F-4D97-AF65-F5344CB8AC3E}">
        <p14:creationId xmlns:p14="http://schemas.microsoft.com/office/powerpoint/2010/main" val="3270833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1" name="Rectangle 4"/>
          <p:cNvSpPr>
            <a:spLocks noGrp="1" noChangeArrowheads="1"/>
          </p:cNvSpPr>
          <p:nvPr>
            <p:ph type="title"/>
          </p:nvPr>
        </p:nvSpPr>
        <p:spPr>
          <a:xfrm>
            <a:off x="1" y="152400"/>
            <a:ext cx="9169100" cy="1143000"/>
          </a:xfrm>
        </p:spPr>
        <p:txBody>
          <a:bodyPr>
            <a:normAutofit fontScale="90000"/>
          </a:bodyPr>
          <a:lstStyle/>
          <a:p>
            <a:r>
              <a:rPr lang="en-US" sz="4000" dirty="0" smtClean="0">
                <a:solidFill>
                  <a:schemeClr val="bg1"/>
                </a:solidFill>
                <a:latin typeface="Verdana" pitchFamily="34" charset="0"/>
              </a:rPr>
              <a:t>ELA/Math, S/SS Resources </a:t>
            </a:r>
            <a:r>
              <a:rPr lang="en-US" sz="2700" dirty="0" smtClean="0">
                <a:ln>
                  <a:solidFill>
                    <a:schemeClr val="bg1"/>
                  </a:solidFill>
                </a:ln>
              </a:rPr>
              <a:t>http</a:t>
            </a:r>
            <a:r>
              <a:rPr lang="en-US" sz="2700" dirty="0">
                <a:ln>
                  <a:solidFill>
                    <a:schemeClr val="bg1"/>
                  </a:solidFill>
                </a:ln>
              </a:rPr>
              <a:t>://avocet.pearson.com/co/Home</a:t>
            </a:r>
            <a:br>
              <a:rPr lang="en-US" sz="2700" dirty="0">
                <a:ln>
                  <a:solidFill>
                    <a:schemeClr val="bg1"/>
                  </a:solidFill>
                </a:ln>
              </a:rPr>
            </a:br>
            <a:r>
              <a:rPr lang="en-US" sz="2700" dirty="0">
                <a:ln>
                  <a:solidFill>
                    <a:schemeClr val="bg1"/>
                  </a:solidFill>
                </a:ln>
              </a:rPr>
              <a:t>http://avocet.pearson.com/PARCC/Home</a:t>
            </a:r>
            <a:endParaRPr lang="en-US" sz="2700" dirty="0" smtClean="0">
              <a:ln>
                <a:solidFill>
                  <a:schemeClr val="bg1"/>
                </a:solidFill>
              </a:ln>
              <a:solidFill>
                <a:schemeClr val="bg1"/>
              </a:solidFill>
              <a:latin typeface="Verdana" pitchFamily="34" charset="0"/>
            </a:endParaRPr>
          </a:p>
        </p:txBody>
      </p:sp>
      <p:sp>
        <p:nvSpPr>
          <p:cNvPr id="12290" name="Rectangle 3"/>
          <p:cNvSpPr>
            <a:spLocks noGrp="1" noChangeArrowheads="1"/>
          </p:cNvSpPr>
          <p:nvPr>
            <p:ph idx="1"/>
          </p:nvPr>
        </p:nvSpPr>
        <p:spPr>
          <a:xfrm>
            <a:off x="152400" y="1645920"/>
            <a:ext cx="3124200" cy="5029200"/>
          </a:xfrm>
        </p:spPr>
        <p:txBody>
          <a:bodyPr/>
          <a:lstStyle/>
          <a:p>
            <a:pPr>
              <a:buClr>
                <a:schemeClr val="tx1"/>
              </a:buClr>
            </a:pPr>
            <a:r>
              <a:rPr lang="en-GB" altLang="en-US" sz="2000" dirty="0" smtClean="0">
                <a:solidFill>
                  <a:schemeClr val="tx1"/>
                </a:solidFill>
              </a:rPr>
              <a:t>An online, </a:t>
            </a:r>
            <a:r>
              <a:rPr lang="en-GB" altLang="en-US" sz="2000" dirty="0" smtClean="0">
                <a:solidFill>
                  <a:schemeClr val="accent3">
                    <a:lumMod val="75000"/>
                  </a:schemeClr>
                </a:solidFill>
              </a:rPr>
              <a:t>alphabetical</a:t>
            </a:r>
            <a:r>
              <a:rPr lang="en-GB" altLang="en-US" sz="2000" dirty="0" smtClean="0">
                <a:solidFill>
                  <a:schemeClr val="tx1"/>
                </a:solidFill>
              </a:rPr>
              <a:t>, topic-based index for assessment manuals and materials</a:t>
            </a:r>
          </a:p>
          <a:p>
            <a:pPr>
              <a:buClr>
                <a:schemeClr val="tx1"/>
              </a:buClr>
            </a:pPr>
            <a:r>
              <a:rPr lang="en-GB" altLang="en-US" sz="2000" dirty="0" smtClean="0">
                <a:solidFill>
                  <a:schemeClr val="tx1"/>
                </a:solidFill>
              </a:rPr>
              <a:t>Search capabilities</a:t>
            </a:r>
          </a:p>
          <a:p>
            <a:pPr>
              <a:buClr>
                <a:schemeClr val="tx1"/>
              </a:buClr>
            </a:pPr>
            <a:r>
              <a:rPr lang="en-GB" altLang="en-US" sz="2000" dirty="0" smtClean="0">
                <a:solidFill>
                  <a:schemeClr val="tx1"/>
                </a:solidFill>
              </a:rPr>
              <a:t>Frequently updated and updated on demand</a:t>
            </a:r>
          </a:p>
          <a:p>
            <a:pPr>
              <a:buClr>
                <a:schemeClr val="tx1"/>
              </a:buClr>
            </a:pPr>
            <a:r>
              <a:rPr lang="en-GB" altLang="en-US" sz="2000" dirty="0" smtClean="0">
                <a:solidFill>
                  <a:schemeClr val="tx1"/>
                </a:solidFill>
              </a:rPr>
              <a:t>View pages, print results, and download full PDFs</a:t>
            </a:r>
          </a:p>
          <a:p>
            <a:pPr marL="457200" lvl="1" indent="0" eaLnBrk="1" hangingPunct="1">
              <a:spcBef>
                <a:spcPct val="0"/>
              </a:spcBef>
              <a:buNone/>
            </a:pPr>
            <a:endParaRPr lang="en-US" sz="2000" dirty="0" smtClean="0">
              <a:solidFill>
                <a:schemeClr val="tx1"/>
              </a:solidFill>
              <a:latin typeface="Verdana" pitchFamily="34" charset="0"/>
            </a:endParaRPr>
          </a:p>
          <a:p>
            <a:pPr eaLnBrk="1" hangingPunct="1">
              <a:spcBef>
                <a:spcPct val="0"/>
              </a:spcBef>
              <a:buNone/>
            </a:pPr>
            <a:endParaRPr lang="en-US" sz="2000" dirty="0" smtClean="0">
              <a:solidFill>
                <a:schemeClr val="tx1"/>
              </a:solidFill>
              <a:latin typeface="Verdana" pitchFamily="34" charset="0"/>
            </a:endParaRPr>
          </a:p>
          <a:p>
            <a:pPr eaLnBrk="1" hangingPunct="1">
              <a:lnSpc>
                <a:spcPct val="90000"/>
              </a:lnSpc>
              <a:buNone/>
            </a:pPr>
            <a:endParaRPr lang="en-US" sz="2000" dirty="0" smtClean="0">
              <a:solidFill>
                <a:schemeClr val="tx1"/>
              </a:solidFill>
              <a:latin typeface="Verdana" pitchFamily="34" charset="0"/>
            </a:endParaRPr>
          </a:p>
        </p:txBody>
      </p:sp>
      <p:sp>
        <p:nvSpPr>
          <p:cNvPr id="4" name="Slide Number Placeholder 3"/>
          <p:cNvSpPr>
            <a:spLocks noGrp="1"/>
          </p:cNvSpPr>
          <p:nvPr>
            <p:ph type="sldNum" sz="quarter" idx="12"/>
          </p:nvPr>
        </p:nvSpPr>
        <p:spPr>
          <a:xfrm>
            <a:off x="7924800" y="6505572"/>
            <a:ext cx="609600" cy="304803"/>
          </a:xfrm>
        </p:spPr>
        <p:txBody>
          <a:bodyPr/>
          <a:lstStyle/>
          <a:p>
            <a:pPr>
              <a:defRPr/>
            </a:pPr>
            <a:fld id="{8A85A12D-F284-471C-8250-D25B013F6AB1}" type="slidenum">
              <a:rPr lang="en-US" smtClean="0">
                <a:solidFill>
                  <a:prstClr val="black"/>
                </a:solidFill>
              </a:rPr>
              <a:pPr>
                <a:defRPr/>
              </a:pPr>
              <a:t>215</a:t>
            </a:fld>
            <a:endParaRPr lang="en-US"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1" y="1752600"/>
            <a:ext cx="5848349" cy="436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3886200" y="5029200"/>
            <a:ext cx="2590800" cy="1090612"/>
            <a:chOff x="3886200" y="5029200"/>
            <a:chExt cx="2590800" cy="1090612"/>
          </a:xfrm>
        </p:grpSpPr>
        <p:sp>
          <p:nvSpPr>
            <p:cNvPr id="2" name="Rectangle 1"/>
            <p:cNvSpPr/>
            <p:nvPr/>
          </p:nvSpPr>
          <p:spPr>
            <a:xfrm>
              <a:off x="3886200" y="5029200"/>
              <a:ext cx="12954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181600" y="5662612"/>
              <a:ext cx="12954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26016369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6" name="Title 1"/>
          <p:cNvSpPr>
            <a:spLocks noGrp="1"/>
          </p:cNvSpPr>
          <p:nvPr>
            <p:ph type="ctrTitle"/>
          </p:nvPr>
        </p:nvSpPr>
        <p:spPr bwMode="auto">
          <a:xfrm>
            <a:off x="0" y="76200"/>
            <a:ext cx="9144000" cy="1219200"/>
          </a:xfrm>
          <a:noFill/>
          <a:ln>
            <a:miter lim="800000"/>
            <a:headEnd/>
            <a:tailEnd/>
          </a:ln>
        </p:spPr>
        <p:txBody>
          <a:bodyPr vert="horz" wrap="square" lIns="89879" tIns="44940" rIns="89879" bIns="44940" numCol="1" anchor="ctr" anchorCtr="0" compatLnSpc="1">
            <a:prstTxWarp prst="textNoShape">
              <a:avLst/>
            </a:prstTxWarp>
          </a:bodyPr>
          <a:lstStyle/>
          <a:p>
            <a:pPr marL="168275" algn="ctr"/>
            <a:r>
              <a:rPr lang="en-US" sz="4000" b="0" dirty="0">
                <a:solidFill>
                  <a:schemeClr val="bg1"/>
                </a:solidFill>
                <a:ea typeface="ＭＳ Ｐゴシック" pitchFamily="34" charset="-128"/>
              </a:rPr>
              <a:t>Resources – Office Hours</a:t>
            </a:r>
          </a:p>
        </p:txBody>
      </p:sp>
      <p:sp>
        <p:nvSpPr>
          <p:cNvPr id="47107" name="Text Placeholder 2"/>
          <p:cNvSpPr>
            <a:spLocks noGrp="1"/>
          </p:cNvSpPr>
          <p:nvPr>
            <p:ph type="subTitle" idx="1"/>
          </p:nvPr>
        </p:nvSpPr>
        <p:spPr bwMode="auto">
          <a:xfrm>
            <a:off x="342900" y="1539874"/>
            <a:ext cx="8458200" cy="5165725"/>
          </a:xfrm>
          <a:noFill/>
          <a:ln>
            <a:miter lim="800000"/>
            <a:headEnd/>
            <a:tailEnd/>
          </a:ln>
        </p:spPr>
        <p:txBody>
          <a:bodyPr vert="horz" wrap="square" numCol="1" anchor="t" anchorCtr="0" compatLnSpc="1">
            <a:prstTxWarp prst="textNoShape">
              <a:avLst/>
            </a:prstTxWarp>
            <a:normAutofit fontScale="92500" lnSpcReduction="20000"/>
          </a:bodyPr>
          <a:lstStyle/>
          <a:p>
            <a:pPr marL="0" lvl="0" indent="0" algn="l">
              <a:buNone/>
              <a:defRPr/>
            </a:pPr>
            <a:r>
              <a:rPr lang="en-US" sz="2800" b="1" dirty="0">
                <a:solidFill>
                  <a:schemeClr val="tx1"/>
                </a:solidFill>
              </a:rPr>
              <a:t>CMAS Call-in Office Hours</a:t>
            </a:r>
          </a:p>
          <a:p>
            <a:pPr marL="457200" indent="-457200" algn="l">
              <a:buClr>
                <a:sysClr val="windowText" lastClr="000000"/>
              </a:buClr>
              <a:buFont typeface="Arial" panose="020B0604020202020204" pitchFamily="34" charset="0"/>
              <a:buChar char="•"/>
              <a:defRPr/>
            </a:pPr>
            <a:r>
              <a:rPr lang="en-US" sz="2800" dirty="0" smtClean="0">
                <a:solidFill>
                  <a:schemeClr val="tx1"/>
                </a:solidFill>
              </a:rPr>
              <a:t>Every Thursday </a:t>
            </a:r>
            <a:r>
              <a:rPr lang="en-US" sz="2800" dirty="0">
                <a:solidFill>
                  <a:schemeClr val="tx1"/>
                </a:solidFill>
              </a:rPr>
              <a:t>from 3-4 </a:t>
            </a:r>
            <a:r>
              <a:rPr lang="en-US" sz="2800" dirty="0" smtClean="0">
                <a:solidFill>
                  <a:schemeClr val="tx1"/>
                </a:solidFill>
              </a:rPr>
              <a:t>beginning </a:t>
            </a:r>
            <a:r>
              <a:rPr lang="en-US" sz="2800" dirty="0">
                <a:solidFill>
                  <a:schemeClr val="tx1"/>
                </a:solidFill>
              </a:rPr>
              <a:t>January </a:t>
            </a:r>
            <a:r>
              <a:rPr lang="en-US" sz="2800" dirty="0" smtClean="0">
                <a:solidFill>
                  <a:schemeClr val="tx1"/>
                </a:solidFill>
              </a:rPr>
              <a:t>12</a:t>
            </a:r>
            <a:endParaRPr lang="en-US" sz="2400" dirty="0">
              <a:solidFill>
                <a:schemeClr val="tx1"/>
              </a:solidFill>
            </a:endParaRPr>
          </a:p>
          <a:p>
            <a:pPr marL="914400" lvl="1" indent="-457200" algn="l">
              <a:buClr>
                <a:sysClr val="windowText" lastClr="000000"/>
              </a:buClr>
              <a:buFont typeface="Arial" panose="020B0604020202020204" pitchFamily="34" charset="0"/>
              <a:buChar char="•"/>
              <a:defRPr/>
            </a:pPr>
            <a:r>
              <a:rPr lang="en-US" sz="2200" dirty="0" smtClean="0">
                <a:hlinkClick r:id="rId4"/>
              </a:rPr>
              <a:t>https</a:t>
            </a:r>
            <a:r>
              <a:rPr lang="en-US" sz="2200" dirty="0">
                <a:hlinkClick r:id="rId4"/>
              </a:rPr>
              <a:t>://</a:t>
            </a:r>
            <a:r>
              <a:rPr lang="en-US" sz="2200" dirty="0" smtClean="0">
                <a:hlinkClick r:id="rId4"/>
              </a:rPr>
              <a:t>enetlearning.adobeconnect.com/assmtofficehrs/</a:t>
            </a:r>
            <a:endParaRPr lang="en-US" sz="2200" dirty="0">
              <a:solidFill>
                <a:schemeClr val="tx1"/>
              </a:solidFill>
            </a:endParaRPr>
          </a:p>
          <a:p>
            <a:pPr marL="914400" lvl="1" indent="-457200" algn="l">
              <a:buClr>
                <a:sysClr val="windowText" lastClr="000000"/>
              </a:buClr>
              <a:buFont typeface="Arial" panose="020B0604020202020204" pitchFamily="34" charset="0"/>
              <a:buChar char="•"/>
              <a:defRPr/>
            </a:pPr>
            <a:r>
              <a:rPr lang="en-US" sz="2200" dirty="0" smtClean="0">
                <a:solidFill>
                  <a:schemeClr val="tx1"/>
                </a:solidFill>
              </a:rPr>
              <a:t>866-783-5479</a:t>
            </a:r>
          </a:p>
          <a:p>
            <a:pPr marL="0" lvl="1" algn="l">
              <a:buClr>
                <a:sysClr val="windowText" lastClr="000000"/>
              </a:buClr>
              <a:defRPr/>
            </a:pPr>
            <a:r>
              <a:rPr lang="en-US" b="1" dirty="0" smtClean="0">
                <a:solidFill>
                  <a:schemeClr val="tx1"/>
                </a:solidFill>
              </a:rPr>
              <a:t>Next office hour scheduled for December 1</a:t>
            </a:r>
          </a:p>
          <a:p>
            <a:pPr marL="457200" indent="-457200" algn="l">
              <a:buClr>
                <a:sysClr val="windowText" lastClr="000000"/>
              </a:buClr>
              <a:buFont typeface="Arial" panose="020B0604020202020204" pitchFamily="34" charset="0"/>
              <a:buChar char="•"/>
              <a:defRPr/>
            </a:pPr>
            <a:r>
              <a:rPr lang="en-US" sz="2800" dirty="0" smtClean="0">
                <a:solidFill>
                  <a:schemeClr val="tx1"/>
                </a:solidFill>
              </a:rPr>
              <a:t>Topics will include</a:t>
            </a:r>
            <a:endParaRPr lang="en-US" sz="2800" dirty="0">
              <a:solidFill>
                <a:schemeClr val="tx1"/>
              </a:solidFill>
            </a:endParaRPr>
          </a:p>
          <a:p>
            <a:pPr lvl="2" indent="-457200" algn="l">
              <a:buClr>
                <a:sysClr val="windowText" lastClr="000000"/>
              </a:buClr>
              <a:buFont typeface="Arial" panose="020B0604020202020204" pitchFamily="34" charset="0"/>
              <a:buChar char="•"/>
              <a:defRPr/>
            </a:pPr>
            <a:r>
              <a:rPr lang="en-US" sz="2200" dirty="0">
                <a:solidFill>
                  <a:schemeClr val="tx1"/>
                </a:solidFill>
              </a:rPr>
              <a:t>PearsonAccess</a:t>
            </a:r>
            <a:r>
              <a:rPr lang="en-US" sz="2200" baseline="30000" dirty="0">
                <a:solidFill>
                  <a:schemeClr val="tx1"/>
                </a:solidFill>
              </a:rPr>
              <a:t>next</a:t>
            </a:r>
          </a:p>
          <a:p>
            <a:pPr lvl="2" indent="-457200" algn="l">
              <a:buClr>
                <a:sysClr val="windowText" lastClr="000000"/>
              </a:buClr>
              <a:buFont typeface="Arial" panose="020B0604020202020204" pitchFamily="34" charset="0"/>
              <a:buChar char="•"/>
              <a:defRPr/>
            </a:pPr>
            <a:r>
              <a:rPr lang="en-US" sz="2200" dirty="0">
                <a:solidFill>
                  <a:schemeClr val="tx1"/>
                </a:solidFill>
              </a:rPr>
              <a:t>Procedures Review</a:t>
            </a:r>
          </a:p>
          <a:p>
            <a:pPr lvl="2" indent="-457200" algn="l">
              <a:buClr>
                <a:sysClr val="windowText" lastClr="000000"/>
              </a:buClr>
              <a:buFont typeface="Arial" panose="020B0604020202020204" pitchFamily="34" charset="0"/>
              <a:buChar char="•"/>
              <a:defRPr/>
            </a:pPr>
            <a:r>
              <a:rPr lang="en-US" sz="2200" dirty="0" smtClean="0">
                <a:solidFill>
                  <a:schemeClr val="tx1"/>
                </a:solidFill>
              </a:rPr>
              <a:t>Updates</a:t>
            </a:r>
          </a:p>
          <a:p>
            <a:pPr lvl="2" indent="-457200" algn="l">
              <a:buClr>
                <a:sysClr val="windowText" lastClr="000000"/>
              </a:buClr>
              <a:buFont typeface="Arial" panose="020B0604020202020204" pitchFamily="34" charset="0"/>
              <a:buChar char="•"/>
              <a:defRPr/>
            </a:pPr>
            <a:r>
              <a:rPr lang="en-US" sz="2200" dirty="0" smtClean="0">
                <a:solidFill>
                  <a:schemeClr val="tx1"/>
                </a:solidFill>
              </a:rPr>
              <a:t>Packaging PBT materials for return</a:t>
            </a:r>
          </a:p>
          <a:p>
            <a:pPr lvl="2" indent="-457200" algn="l">
              <a:buClr>
                <a:sysClr val="windowText" lastClr="000000"/>
              </a:buClr>
              <a:buFont typeface="Arial" panose="020B0604020202020204" pitchFamily="34" charset="0"/>
              <a:buChar char="•"/>
              <a:defRPr/>
            </a:pPr>
            <a:r>
              <a:rPr lang="en-US" sz="2200" dirty="0" smtClean="0">
                <a:solidFill>
                  <a:schemeClr val="tx1"/>
                </a:solidFill>
              </a:rPr>
              <a:t>Coding </a:t>
            </a:r>
            <a:endParaRPr lang="en-US" sz="2200" dirty="0">
              <a:solidFill>
                <a:schemeClr val="tx1"/>
              </a:solidFill>
            </a:endParaRPr>
          </a:p>
          <a:p>
            <a:pPr marL="0" lvl="0" indent="0" algn="l">
              <a:buClr>
                <a:sysClr val="windowText" lastClr="000000"/>
              </a:buClr>
              <a:buNone/>
              <a:defRPr/>
            </a:pPr>
            <a:r>
              <a:rPr lang="en-US" sz="2800" b="1" dirty="0">
                <a:solidFill>
                  <a:schemeClr val="tx1"/>
                </a:solidFill>
              </a:rPr>
              <a:t>Weekly DAC </a:t>
            </a:r>
            <a:r>
              <a:rPr lang="en-US" sz="2800" b="1" dirty="0" smtClean="0">
                <a:solidFill>
                  <a:schemeClr val="tx1"/>
                </a:solidFill>
              </a:rPr>
              <a:t>Emails</a:t>
            </a:r>
          </a:p>
          <a:p>
            <a:pPr marL="457200" lvl="0" indent="-457200" algn="l">
              <a:buClr>
                <a:sysClr val="windowText" lastClr="000000"/>
              </a:buClr>
              <a:buFont typeface="Arial" panose="020B0604020202020204" pitchFamily="34" charset="0"/>
              <a:buChar char="•"/>
              <a:defRPr/>
            </a:pPr>
            <a:r>
              <a:rPr lang="en-US" sz="2400" dirty="0" smtClean="0">
                <a:solidFill>
                  <a:schemeClr val="tx1"/>
                </a:solidFill>
              </a:rPr>
              <a:t>Assessment </a:t>
            </a:r>
            <a:r>
              <a:rPr lang="en-US" sz="2400" dirty="0">
                <a:solidFill>
                  <a:schemeClr val="tx1"/>
                </a:solidFill>
              </a:rPr>
              <a:t>Unit updates and information emailed to DACs weekly, as </a:t>
            </a:r>
            <a:r>
              <a:rPr lang="en-US" sz="2400" dirty="0" smtClean="0">
                <a:solidFill>
                  <a:schemeClr val="tx1"/>
                </a:solidFill>
              </a:rPr>
              <a:t>needed</a:t>
            </a:r>
            <a:endParaRPr lang="en-US" sz="2400" dirty="0">
              <a:solidFill>
                <a:schemeClr val="tx1"/>
              </a:solidFill>
            </a:endParaRPr>
          </a:p>
        </p:txBody>
      </p:sp>
      <p:sp>
        <p:nvSpPr>
          <p:cNvPr id="3" name="Slide Number Placeholder 2"/>
          <p:cNvSpPr>
            <a:spLocks noGrp="1"/>
          </p:cNvSpPr>
          <p:nvPr>
            <p:ph type="sldNum" sz="quarter" idx="12"/>
          </p:nvPr>
        </p:nvSpPr>
        <p:spPr>
          <a:xfrm>
            <a:off x="7772400" y="6569075"/>
            <a:ext cx="609600" cy="288925"/>
          </a:xfrm>
        </p:spPr>
        <p:txBody>
          <a:bodyPr>
            <a:normAutofit/>
          </a:bodyPr>
          <a:lstStyle/>
          <a:p>
            <a:pPr>
              <a:defRPr/>
            </a:pPr>
            <a:fld id="{5150D908-AC06-465D-8A17-3D5A5D461CCF}" type="slidenum">
              <a:rPr lang="en-US" smtClean="0"/>
              <a:pPr>
                <a:defRPr/>
              </a:pPr>
              <a:t>216</a:t>
            </a:fld>
            <a:endParaRPr lang="en-US" dirty="0"/>
          </a:p>
        </p:txBody>
      </p:sp>
    </p:spTree>
    <p:custDataLst>
      <p:tags r:id="rId1"/>
    </p:custDataLst>
    <p:extLst>
      <p:ext uri="{BB962C8B-B14F-4D97-AF65-F5344CB8AC3E}">
        <p14:creationId xmlns:p14="http://schemas.microsoft.com/office/powerpoint/2010/main" val="422536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2"/>
          <p:cNvSpPr txBox="1">
            <a:spLocks/>
          </p:cNvSpPr>
          <p:nvPr/>
        </p:nvSpPr>
        <p:spPr>
          <a:xfrm>
            <a:off x="457200" y="1521127"/>
            <a:ext cx="8229600" cy="468312"/>
          </a:xfrm>
          <a:prstGeom prst="rect">
            <a:avLst/>
          </a:prstGeom>
        </p:spPr>
        <p:txBody>
          <a:bodyPr/>
          <a:lstStyle/>
          <a:p>
            <a:pPr marL="342900" indent="-342900">
              <a:spcBef>
                <a:spcPct val="20000"/>
              </a:spcBef>
              <a:defRPr/>
            </a:pPr>
            <a:r>
              <a:rPr lang="en-US" sz="2400" b="1" kern="0" dirty="0" smtClean="0">
                <a:solidFill>
                  <a:prstClr val="black"/>
                </a:solidFill>
                <a:latin typeface="Calibri"/>
              </a:rPr>
              <a:t>Contact</a:t>
            </a:r>
            <a:r>
              <a:rPr lang="en-US" sz="2400" b="1" i="1" kern="0" dirty="0" smtClean="0">
                <a:solidFill>
                  <a:srgbClr val="8F23B3"/>
                </a:solidFill>
                <a:latin typeface="Calibri"/>
              </a:rPr>
              <a:t> </a:t>
            </a:r>
            <a:r>
              <a:rPr lang="en-US" sz="2400" b="1" kern="0" dirty="0">
                <a:solidFill>
                  <a:prstClr val="black"/>
                </a:solidFill>
                <a:latin typeface="Calibri"/>
              </a:rPr>
              <a:t>Support for assistance with:</a:t>
            </a:r>
          </a:p>
        </p:txBody>
      </p:sp>
      <p:sp>
        <p:nvSpPr>
          <p:cNvPr id="2" name="Title 1"/>
          <p:cNvSpPr>
            <a:spLocks noGrp="1"/>
          </p:cNvSpPr>
          <p:nvPr>
            <p:ph type="title"/>
          </p:nvPr>
        </p:nvSpPr>
        <p:spPr>
          <a:xfrm>
            <a:off x="0" y="76200"/>
            <a:ext cx="9144000" cy="1219200"/>
          </a:xfrm>
          <a:noFill/>
          <a:ln>
            <a:miter lim="800000"/>
            <a:headEnd/>
            <a:tailEnd/>
          </a:ln>
        </p:spPr>
        <p:txBody>
          <a:bodyPr vert="horz" wrap="square" lIns="89879" tIns="44940" rIns="89879" bIns="44940" numCol="1" anchor="ctr" anchorCtr="0" compatLnSpc="1">
            <a:prstTxWarp prst="textNoShape">
              <a:avLst/>
            </a:prstTxWarp>
          </a:bodyPr>
          <a:lstStyle/>
          <a:p>
            <a:pPr marL="168275" algn="ctr"/>
            <a:r>
              <a:rPr lang="en-US" altLang="en-US" sz="4000" dirty="0" smtClean="0">
                <a:solidFill>
                  <a:schemeClr val="bg1"/>
                </a:solidFill>
                <a:ea typeface="ＭＳ Ｐゴシック" pitchFamily="34" charset="-128"/>
                <a:cs typeface="ＭＳ Ｐゴシック"/>
              </a:rPr>
              <a:t>Customer Support</a:t>
            </a:r>
            <a:endParaRPr lang="en-US" sz="4000" dirty="0">
              <a:solidFill>
                <a:schemeClr val="bg1"/>
              </a:solidFill>
              <a:ea typeface="ＭＳ Ｐゴシック" pitchFamily="34" charset="-128"/>
              <a:cs typeface="ＭＳ Ｐゴシック"/>
            </a:endParaRPr>
          </a:p>
        </p:txBody>
      </p:sp>
      <p:sp>
        <p:nvSpPr>
          <p:cNvPr id="5" name="Slide Number Placeholder 4"/>
          <p:cNvSpPr>
            <a:spLocks noGrp="1"/>
          </p:cNvSpPr>
          <p:nvPr>
            <p:ph type="sldNum" sz="quarter" idx="12"/>
          </p:nvPr>
        </p:nvSpPr>
        <p:spPr>
          <a:xfrm>
            <a:off x="7696200" y="6540722"/>
            <a:ext cx="609600" cy="288925"/>
          </a:xfrm>
        </p:spPr>
        <p:txBody>
          <a:bodyPr/>
          <a:lstStyle/>
          <a:p>
            <a:pPr>
              <a:defRPr/>
            </a:pPr>
            <a:fld id="{364E494B-349F-4D1C-9389-F3BD0DF20ED6}" type="slidenum">
              <a:rPr lang="en-US" smtClean="0">
                <a:solidFill>
                  <a:prstClr val="black"/>
                </a:solidFill>
              </a:rPr>
              <a:pPr>
                <a:defRPr/>
              </a:pPr>
              <a:t>217</a:t>
            </a:fld>
            <a:endParaRPr lang="en-US" dirty="0">
              <a:solidFill>
                <a:prstClr val="black"/>
              </a:solidFill>
            </a:endParaRPr>
          </a:p>
        </p:txBody>
      </p:sp>
      <p:sp>
        <p:nvSpPr>
          <p:cNvPr id="11" name="Rectangle 7"/>
          <p:cNvSpPr>
            <a:spLocks noChangeArrowheads="1"/>
          </p:cNvSpPr>
          <p:nvPr/>
        </p:nvSpPr>
        <p:spPr bwMode="auto">
          <a:xfrm>
            <a:off x="4800600" y="1886887"/>
            <a:ext cx="3733800" cy="1754326"/>
          </a:xfrm>
          <a:prstGeom prst="rect">
            <a:avLst/>
          </a:prstGeom>
          <a:noFill/>
          <a:ln>
            <a:noFill/>
          </a:ln>
          <a:extLst/>
        </p:spPr>
        <p:txBody>
          <a:bodyPr wrap="square">
            <a:spAutoFit/>
          </a:bodyPr>
          <a:lstStyle>
            <a:lvl1pPr marL="182563" indent="-182563">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342900" indent="-342900">
              <a:lnSpc>
                <a:spcPct val="150000"/>
              </a:lnSpc>
              <a:buClr>
                <a:srgbClr val="8F23B3"/>
              </a:buClr>
              <a:buSzPct val="75000"/>
              <a:buFont typeface="Wingdings" panose="05000000000000000000" pitchFamily="2" charset="2"/>
              <a:buChar char="v"/>
              <a:defRPr/>
            </a:pPr>
            <a:r>
              <a:rPr lang="en-US" altLang="en-US" sz="1800" dirty="0">
                <a:solidFill>
                  <a:prstClr val="black"/>
                </a:solidFill>
                <a:latin typeface="Calibri"/>
              </a:rPr>
              <a:t>A</a:t>
            </a:r>
            <a:r>
              <a:rPr lang="en-US" altLang="en-US" sz="1800" dirty="0" smtClean="0">
                <a:solidFill>
                  <a:prstClr val="black"/>
                </a:solidFill>
                <a:latin typeface="Calibri"/>
              </a:rPr>
              <a:t>ccessing resources</a:t>
            </a:r>
          </a:p>
          <a:p>
            <a:pPr marL="342900" indent="-342900">
              <a:lnSpc>
                <a:spcPct val="150000"/>
              </a:lnSpc>
              <a:buClr>
                <a:srgbClr val="8F23B3"/>
              </a:buClr>
              <a:buSzPct val="75000"/>
              <a:buFont typeface="Wingdings" panose="05000000000000000000" pitchFamily="2" charset="2"/>
              <a:buChar char="v"/>
              <a:defRPr/>
            </a:pPr>
            <a:r>
              <a:rPr lang="en-US" altLang="en-US" sz="1800" dirty="0">
                <a:solidFill>
                  <a:prstClr val="black"/>
                </a:solidFill>
                <a:latin typeface="Calibri"/>
              </a:rPr>
              <a:t>S</a:t>
            </a:r>
            <a:r>
              <a:rPr lang="en-US" altLang="en-US" sz="1800" dirty="0" smtClean="0">
                <a:solidFill>
                  <a:prstClr val="black"/>
                </a:solidFill>
                <a:latin typeface="Calibri"/>
              </a:rPr>
              <a:t>etting up proctor caching</a:t>
            </a:r>
          </a:p>
          <a:p>
            <a:pPr marL="342900" indent="-342900">
              <a:lnSpc>
                <a:spcPct val="150000"/>
              </a:lnSpc>
              <a:buClr>
                <a:srgbClr val="8F23B3"/>
              </a:buClr>
              <a:buSzPct val="75000"/>
              <a:buFont typeface="Wingdings" panose="05000000000000000000" pitchFamily="2" charset="2"/>
              <a:buChar char="v"/>
              <a:defRPr/>
            </a:pPr>
            <a:r>
              <a:rPr lang="en-US" altLang="en-US" sz="1800" dirty="0">
                <a:solidFill>
                  <a:prstClr val="black"/>
                </a:solidFill>
                <a:latin typeface="Calibri"/>
              </a:rPr>
              <a:t>S</a:t>
            </a:r>
            <a:r>
              <a:rPr lang="en-US" altLang="en-US" sz="1800" dirty="0" smtClean="0">
                <a:solidFill>
                  <a:prstClr val="black"/>
                </a:solidFill>
                <a:latin typeface="Calibri"/>
              </a:rPr>
              <a:t>ubmitting additional orders</a:t>
            </a:r>
          </a:p>
          <a:p>
            <a:pPr marL="342900" indent="-342900">
              <a:lnSpc>
                <a:spcPct val="150000"/>
              </a:lnSpc>
              <a:buClr>
                <a:srgbClr val="8F23B3"/>
              </a:buClr>
              <a:buSzPct val="75000"/>
              <a:buFont typeface="Wingdings" panose="05000000000000000000" pitchFamily="2" charset="2"/>
              <a:buChar char="v"/>
              <a:defRPr/>
            </a:pPr>
            <a:r>
              <a:rPr lang="en-US" altLang="en-US" sz="1800" dirty="0">
                <a:solidFill>
                  <a:prstClr val="black"/>
                </a:solidFill>
                <a:latin typeface="Calibri"/>
              </a:rPr>
              <a:t>I</a:t>
            </a:r>
            <a:r>
              <a:rPr lang="en-US" altLang="en-US" sz="1800" dirty="0" smtClean="0">
                <a:solidFill>
                  <a:prstClr val="black"/>
                </a:solidFill>
                <a:latin typeface="Calibri"/>
              </a:rPr>
              <a:t>nquiring about shipments</a:t>
            </a:r>
          </a:p>
        </p:txBody>
      </p:sp>
      <p:sp>
        <p:nvSpPr>
          <p:cNvPr id="12" name="Rectangle 7"/>
          <p:cNvSpPr>
            <a:spLocks noChangeArrowheads="1"/>
          </p:cNvSpPr>
          <p:nvPr/>
        </p:nvSpPr>
        <p:spPr bwMode="auto">
          <a:xfrm>
            <a:off x="731520" y="1886887"/>
            <a:ext cx="4019550" cy="2169825"/>
          </a:xfrm>
          <a:prstGeom prst="rect">
            <a:avLst/>
          </a:prstGeom>
          <a:noFill/>
          <a:ln>
            <a:noFill/>
          </a:ln>
          <a:extLst/>
        </p:spPr>
        <p:txBody>
          <a:bodyPr wrap="square">
            <a:spAutoFit/>
          </a:bodyPr>
          <a:lstStyle>
            <a:lvl1pPr marL="182563" indent="-182563">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342900" indent="-342900">
              <a:lnSpc>
                <a:spcPct val="150000"/>
              </a:lnSpc>
              <a:buClr>
                <a:srgbClr val="8F23B3"/>
              </a:buClr>
              <a:buSzPct val="75000"/>
              <a:buFont typeface="Wingdings" panose="05000000000000000000" pitchFamily="2" charset="2"/>
              <a:buChar char="v"/>
              <a:defRPr/>
            </a:pPr>
            <a:r>
              <a:rPr lang="en-US" altLang="en-US" sz="1800" dirty="0">
                <a:solidFill>
                  <a:prstClr val="black"/>
                </a:solidFill>
                <a:latin typeface="Calibri"/>
              </a:rPr>
              <a:t>Navigating </a:t>
            </a:r>
            <a:r>
              <a:rPr lang="en-US" sz="1800" dirty="0">
                <a:solidFill>
                  <a:prstClr val="black"/>
                </a:solidFill>
                <a:latin typeface="Calibri"/>
              </a:rPr>
              <a:t>PearsonAccess</a:t>
            </a:r>
            <a:r>
              <a:rPr lang="en-US" sz="1800" baseline="30000" dirty="0">
                <a:solidFill>
                  <a:prstClr val="black"/>
                </a:solidFill>
                <a:latin typeface="Calibri"/>
              </a:rPr>
              <a:t>next</a:t>
            </a:r>
            <a:endParaRPr lang="en-US" altLang="en-US" sz="1800" baseline="30000" dirty="0">
              <a:solidFill>
                <a:prstClr val="black"/>
              </a:solidFill>
              <a:latin typeface="Calibri"/>
            </a:endParaRPr>
          </a:p>
          <a:p>
            <a:pPr marL="342900" indent="-342900">
              <a:lnSpc>
                <a:spcPct val="150000"/>
              </a:lnSpc>
              <a:buClr>
                <a:srgbClr val="8F23B3"/>
              </a:buClr>
              <a:buSzPct val="75000"/>
              <a:buFont typeface="Wingdings" panose="05000000000000000000" pitchFamily="2" charset="2"/>
              <a:buChar char="v"/>
              <a:defRPr/>
            </a:pPr>
            <a:r>
              <a:rPr lang="en-US" altLang="en-US" sz="1800" dirty="0">
                <a:solidFill>
                  <a:prstClr val="black"/>
                </a:solidFill>
                <a:latin typeface="Calibri"/>
              </a:rPr>
              <a:t>N</a:t>
            </a:r>
            <a:r>
              <a:rPr lang="en-US" altLang="en-US" sz="1800" dirty="0" smtClean="0">
                <a:solidFill>
                  <a:prstClr val="black"/>
                </a:solidFill>
                <a:latin typeface="Calibri"/>
              </a:rPr>
              <a:t>avigating </a:t>
            </a:r>
            <a:r>
              <a:rPr lang="en-US" altLang="en-US" sz="1800" dirty="0">
                <a:solidFill>
                  <a:prstClr val="black"/>
                </a:solidFill>
                <a:latin typeface="Calibri"/>
              </a:rPr>
              <a:t>the </a:t>
            </a:r>
            <a:r>
              <a:rPr lang="en-US" altLang="en-US" sz="1800" dirty="0" smtClean="0">
                <a:solidFill>
                  <a:prstClr val="black"/>
                </a:solidFill>
                <a:latin typeface="Calibri"/>
              </a:rPr>
              <a:t>Training Center</a:t>
            </a:r>
            <a:endParaRPr lang="en-US" altLang="en-US" sz="1800" dirty="0">
              <a:solidFill>
                <a:prstClr val="black"/>
              </a:solidFill>
              <a:latin typeface="Calibri"/>
            </a:endParaRPr>
          </a:p>
          <a:p>
            <a:pPr marL="342900" indent="-342900">
              <a:lnSpc>
                <a:spcPct val="150000"/>
              </a:lnSpc>
              <a:buClr>
                <a:srgbClr val="8F23B3"/>
              </a:buClr>
              <a:buSzPct val="75000"/>
              <a:buFont typeface="Wingdings" panose="05000000000000000000" pitchFamily="2" charset="2"/>
              <a:buChar char="v"/>
              <a:defRPr/>
            </a:pPr>
            <a:r>
              <a:rPr lang="en-US" altLang="en-US" sz="1800" dirty="0">
                <a:solidFill>
                  <a:prstClr val="black"/>
                </a:solidFill>
                <a:latin typeface="Calibri"/>
              </a:rPr>
              <a:t>M</a:t>
            </a:r>
            <a:r>
              <a:rPr lang="en-US" altLang="en-US" sz="1800" dirty="0" smtClean="0">
                <a:solidFill>
                  <a:prstClr val="black"/>
                </a:solidFill>
                <a:latin typeface="Calibri"/>
              </a:rPr>
              <a:t>anaging Student Registration Data</a:t>
            </a:r>
            <a:endParaRPr lang="en-US" altLang="en-US" sz="1800" dirty="0">
              <a:solidFill>
                <a:prstClr val="black"/>
              </a:solidFill>
              <a:latin typeface="Calibri"/>
            </a:endParaRPr>
          </a:p>
          <a:p>
            <a:pPr marL="342900" indent="-342900">
              <a:lnSpc>
                <a:spcPct val="150000"/>
              </a:lnSpc>
              <a:buClr>
                <a:srgbClr val="8F23B3"/>
              </a:buClr>
              <a:buSzPct val="75000"/>
              <a:buFont typeface="Wingdings" panose="05000000000000000000" pitchFamily="2" charset="2"/>
              <a:buChar char="v"/>
              <a:defRPr/>
            </a:pPr>
            <a:r>
              <a:rPr lang="en-US" altLang="en-US" sz="1800" dirty="0">
                <a:solidFill>
                  <a:prstClr val="black"/>
                </a:solidFill>
                <a:latin typeface="Calibri"/>
              </a:rPr>
              <a:t>S</a:t>
            </a:r>
            <a:r>
              <a:rPr lang="en-US" altLang="en-US" sz="1800" dirty="0" smtClean="0">
                <a:solidFill>
                  <a:prstClr val="black"/>
                </a:solidFill>
                <a:latin typeface="Calibri"/>
              </a:rPr>
              <a:t>etting </a:t>
            </a:r>
            <a:r>
              <a:rPr lang="en-US" altLang="en-US" sz="1800" dirty="0">
                <a:solidFill>
                  <a:prstClr val="black"/>
                </a:solidFill>
                <a:latin typeface="Calibri"/>
              </a:rPr>
              <a:t>up test </a:t>
            </a:r>
            <a:r>
              <a:rPr lang="en-US" altLang="en-US" sz="1800" dirty="0" smtClean="0">
                <a:solidFill>
                  <a:prstClr val="black"/>
                </a:solidFill>
                <a:latin typeface="Calibri"/>
              </a:rPr>
              <a:t>units</a:t>
            </a:r>
            <a:endParaRPr lang="en-US" altLang="en-US" sz="1800" dirty="0">
              <a:solidFill>
                <a:prstClr val="black"/>
              </a:solidFill>
              <a:latin typeface="Calibri"/>
            </a:endParaRPr>
          </a:p>
          <a:p>
            <a:pPr marL="342900" indent="-342900">
              <a:lnSpc>
                <a:spcPct val="150000"/>
              </a:lnSpc>
              <a:buClr>
                <a:srgbClr val="8F23B3"/>
              </a:buClr>
              <a:buSzPct val="75000"/>
              <a:buFont typeface="Wingdings" panose="05000000000000000000" pitchFamily="2" charset="2"/>
              <a:buChar char="v"/>
              <a:defRPr/>
            </a:pPr>
            <a:r>
              <a:rPr lang="en-US" altLang="en-US" sz="1800" dirty="0">
                <a:solidFill>
                  <a:prstClr val="black"/>
                </a:solidFill>
                <a:latin typeface="Calibri"/>
              </a:rPr>
              <a:t>M</a:t>
            </a:r>
            <a:r>
              <a:rPr lang="en-US" altLang="en-US" sz="1800" dirty="0" smtClean="0">
                <a:solidFill>
                  <a:prstClr val="black"/>
                </a:solidFill>
                <a:latin typeface="Calibri"/>
              </a:rPr>
              <a:t>anaging user IDs </a:t>
            </a:r>
            <a:r>
              <a:rPr lang="en-US" altLang="en-US" sz="1800" dirty="0">
                <a:solidFill>
                  <a:prstClr val="black"/>
                </a:solidFill>
                <a:latin typeface="Calibri"/>
              </a:rPr>
              <a:t>and </a:t>
            </a:r>
            <a:r>
              <a:rPr lang="en-US" altLang="en-US" sz="1800" dirty="0" smtClean="0">
                <a:solidFill>
                  <a:prstClr val="black"/>
                </a:solidFill>
                <a:latin typeface="Calibri"/>
              </a:rPr>
              <a:t>passwords</a:t>
            </a:r>
            <a:endParaRPr lang="en-US" altLang="en-US" sz="18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3929605240"/>
              </p:ext>
            </p:extLst>
          </p:nvPr>
        </p:nvGraphicFramePr>
        <p:xfrm>
          <a:off x="409074" y="4152522"/>
          <a:ext cx="8305800" cy="2473960"/>
        </p:xfrm>
        <a:graphic>
          <a:graphicData uri="http://schemas.openxmlformats.org/drawingml/2006/table">
            <a:tbl>
              <a:tblPr firstRow="1" bandRow="1">
                <a:tableStyleId>{5C22544A-7EE6-4342-B048-85BDC9FD1C3A}</a:tableStyleId>
              </a:tblPr>
              <a:tblGrid>
                <a:gridCol w="4191712">
                  <a:extLst>
                    <a:ext uri="{9D8B030D-6E8A-4147-A177-3AD203B41FA5}">
                      <a16:colId xmlns="" xmlns:a16="http://schemas.microsoft.com/office/drawing/2014/main" val="20000"/>
                    </a:ext>
                  </a:extLst>
                </a:gridCol>
                <a:gridCol w="4114088">
                  <a:extLst>
                    <a:ext uri="{9D8B030D-6E8A-4147-A177-3AD203B41FA5}">
                      <a16:colId xmlns=""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0" dirty="0" smtClean="0">
                          <a:solidFill>
                            <a:srgbClr val="8120A4"/>
                          </a:solidFill>
                        </a:rPr>
                        <a:t>CMAS: PARCC Online Support and Resources</a:t>
                      </a:r>
                      <a:r>
                        <a:rPr lang="en-US" sz="1800" b="1" kern="0" baseline="0" dirty="0" smtClean="0">
                          <a:solidFill>
                            <a:srgbClr val="8120A4"/>
                          </a:solidFill>
                        </a:rPr>
                        <a:t> </a:t>
                      </a:r>
                      <a:r>
                        <a:rPr lang="en-US" sz="1800" b="0" kern="0" dirty="0" smtClean="0">
                          <a:solidFill>
                            <a:srgbClr val="8120A4"/>
                          </a:solidFill>
                          <a:hlinkClick r:id="rId4"/>
                        </a:rPr>
                        <a:t>http://PARCC.Pearson.com/Support</a:t>
                      </a:r>
                      <a:endParaRPr lang="en-US" sz="1800" b="0" kern="0" dirty="0" smtClean="0">
                        <a:solidFill>
                          <a:srgbClr val="8120A4"/>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500" b="0" dirty="0"/>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buFontTx/>
                        <a:buNone/>
                        <a:defRPr/>
                      </a:pPr>
                      <a:r>
                        <a:rPr lang="en-US" altLang="en-US" sz="1800" b="1" dirty="0" smtClean="0">
                          <a:solidFill>
                            <a:schemeClr val="accent3">
                              <a:lumMod val="75000"/>
                            </a:schemeClr>
                          </a:solidFill>
                        </a:rPr>
                        <a:t>CMAS Science and Social Studies and CSLA Support</a:t>
                      </a:r>
                      <a:endParaRPr lang="en-US" dirty="0"/>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8120A4"/>
                          </a:solidFill>
                        </a:rPr>
                        <a:t>Hours:</a:t>
                      </a:r>
                      <a:r>
                        <a:rPr lang="en-US" altLang="en-US" sz="1800" baseline="0" dirty="0" smtClean="0">
                          <a:solidFill>
                            <a:srgbClr val="8120A4"/>
                          </a:solidFill>
                        </a:rPr>
                        <a:t> </a:t>
                      </a:r>
                      <a:r>
                        <a:rPr lang="en-US" altLang="en-US" sz="1800" dirty="0" smtClean="0">
                          <a:solidFill>
                            <a:srgbClr val="8120A4"/>
                          </a:solidFill>
                        </a:rPr>
                        <a:t>4:30 am – 5:30 pm MT, Mon.–Fri. </a:t>
                      </a: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chemeClr val="accent3">
                              <a:lumMod val="75000"/>
                            </a:schemeClr>
                          </a:solidFill>
                        </a:rPr>
                        <a:t>Hours:</a:t>
                      </a:r>
                      <a:r>
                        <a:rPr lang="en-US" altLang="en-US" sz="1800" b="1" baseline="0" dirty="0" smtClean="0">
                          <a:solidFill>
                            <a:schemeClr val="accent3">
                              <a:lumMod val="75000"/>
                            </a:schemeClr>
                          </a:solidFill>
                        </a:rPr>
                        <a:t> </a:t>
                      </a:r>
                      <a:r>
                        <a:rPr lang="en-US" altLang="en-US" sz="1800" dirty="0" smtClean="0">
                          <a:solidFill>
                            <a:schemeClr val="accent3">
                              <a:lumMod val="75000"/>
                            </a:schemeClr>
                          </a:solidFill>
                        </a:rPr>
                        <a:t>7:00 am - 6:00 pm, MT Mon.-Fri.</a:t>
                      </a:r>
                      <a:endParaRPr lang="en-US" dirty="0"/>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8120A4"/>
                          </a:solidFill>
                        </a:rPr>
                        <a:t>Call Toll Free: </a:t>
                      </a:r>
                      <a:r>
                        <a:rPr lang="en-US" altLang="en-US" sz="1800" dirty="0" smtClean="0">
                          <a:solidFill>
                            <a:srgbClr val="8120A4"/>
                          </a:solidFill>
                        </a:rPr>
                        <a:t>1-888-493-9888 </a:t>
                      </a: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chemeClr val="accent3">
                              <a:lumMod val="75000"/>
                            </a:schemeClr>
                          </a:solidFill>
                        </a:rPr>
                        <a:t>Call Toll Free: </a:t>
                      </a:r>
                      <a:r>
                        <a:rPr lang="en-US" altLang="en-US" sz="1800" dirty="0" smtClean="0">
                          <a:solidFill>
                            <a:schemeClr val="accent3">
                              <a:lumMod val="75000"/>
                            </a:schemeClr>
                          </a:solidFill>
                        </a:rPr>
                        <a:t>1-888-687-4759 </a:t>
                      </a: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8120A4"/>
                          </a:solidFill>
                        </a:rPr>
                        <a:t>Email: </a:t>
                      </a:r>
                      <a:r>
                        <a:rPr lang="en-US" altLang="en-US" sz="1800" dirty="0" smtClean="0">
                          <a:solidFill>
                            <a:srgbClr val="8120A4"/>
                          </a:solidFill>
                          <a:hlinkClick r:id="rId5"/>
                        </a:rPr>
                        <a:t>PARCC@support.pearson.com</a:t>
                      </a:r>
                      <a:endParaRPr lang="en-US" altLang="en-US" sz="1800" dirty="0" smtClean="0">
                        <a:solidFill>
                          <a:srgbClr val="8120A4"/>
                        </a:solidFill>
                      </a:endParaRP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chemeClr val="accent3">
                              <a:lumMod val="75000"/>
                            </a:schemeClr>
                          </a:solidFill>
                        </a:rPr>
                        <a:t>Email: </a:t>
                      </a:r>
                      <a:r>
                        <a:rPr lang="en-US" altLang="en-US" sz="1800" dirty="0" smtClean="0">
                          <a:solidFill>
                            <a:schemeClr val="accent3">
                              <a:lumMod val="75000"/>
                            </a:schemeClr>
                          </a:solidFill>
                          <a:hlinkClick r:id="rId6"/>
                        </a:rPr>
                        <a:t>cohelp@support.pearson.com</a:t>
                      </a:r>
                      <a:endParaRPr lang="en-US" altLang="en-US" sz="1800" dirty="0" smtClean="0">
                        <a:solidFill>
                          <a:schemeClr val="accent3">
                            <a:lumMod val="75000"/>
                          </a:schemeClr>
                        </a:solidFill>
                      </a:endParaRP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8120A4"/>
                          </a:solidFill>
                        </a:rPr>
                        <a:t>Chat is available</a:t>
                      </a: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chemeClr val="accent3">
                              <a:lumMod val="75000"/>
                            </a:schemeClr>
                          </a:solidFill>
                        </a:rPr>
                        <a:t>Chat is available</a:t>
                      </a: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4276765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normAutofit/>
          </a:bodyPr>
          <a:lstStyle/>
          <a:p>
            <a:pPr>
              <a:defRPr/>
            </a:pPr>
            <a:fld id="{5150D908-AC06-465D-8A17-3D5A5D461CCF}" type="slidenum">
              <a:rPr lang="en-US" smtClean="0"/>
              <a:pPr>
                <a:defRPr/>
              </a:pPr>
              <a:t>218</a:t>
            </a:fld>
            <a:endParaRPr lang="en-US" dirty="0"/>
          </a:p>
        </p:txBody>
      </p:sp>
      <p:sp>
        <p:nvSpPr>
          <p:cNvPr id="47106" name="Title 1"/>
          <p:cNvSpPr>
            <a:spLocks noGrp="1"/>
          </p:cNvSpPr>
          <p:nvPr>
            <p:ph type="title"/>
          </p:nvPr>
        </p:nvSpPr>
        <p:spPr bwMode="auto">
          <a:xfrm>
            <a:off x="457200" y="152400"/>
            <a:ext cx="8229600" cy="1143000"/>
          </a:xfrm>
          <a:noFill/>
          <a:ln>
            <a:miter lim="800000"/>
            <a:headEnd/>
            <a:tailEnd/>
          </a:ln>
        </p:spPr>
        <p:txBody>
          <a:bodyPr vert="horz" wrap="square" lIns="89879" tIns="44940" rIns="89879" bIns="44940" numCol="1" anchor="ctr" anchorCtr="0" compatLnSpc="1">
            <a:prstTxWarp prst="textNoShape">
              <a:avLst/>
            </a:prstTxWarp>
          </a:bodyPr>
          <a:lstStyle/>
          <a:p>
            <a:pPr marL="168275" algn="ctr"/>
            <a:r>
              <a:rPr lang="en-US" sz="4000" b="0" dirty="0">
                <a:solidFill>
                  <a:schemeClr val="bg1"/>
                </a:solidFill>
              </a:rPr>
              <a:t>CDE Assessment Contacts</a:t>
            </a:r>
            <a:endParaRPr lang="en-US" sz="4000" b="0" dirty="0">
              <a:solidFill>
                <a:schemeClr val="bg1"/>
              </a:solidFill>
              <a:ea typeface="ＭＳ Ｐゴシック" pitchFamily="34" charset="-128"/>
            </a:endParaRPr>
          </a:p>
        </p:txBody>
      </p:sp>
      <p:graphicFrame>
        <p:nvGraphicFramePr>
          <p:cNvPr id="9" name="Table 8"/>
          <p:cNvGraphicFramePr>
            <a:graphicFrameLocks noGrp="1"/>
          </p:cNvGraphicFramePr>
          <p:nvPr>
            <p:extLst>
              <p:ext uri="{D42A27DB-BD31-4B8C-83A1-F6EECF244321}">
                <p14:modId xmlns:p14="http://schemas.microsoft.com/office/powerpoint/2010/main" val="1812207878"/>
              </p:ext>
            </p:extLst>
          </p:nvPr>
        </p:nvGraphicFramePr>
        <p:xfrm>
          <a:off x="76200" y="1462667"/>
          <a:ext cx="8956109" cy="4901775"/>
        </p:xfrm>
        <a:graphic>
          <a:graphicData uri="http://schemas.openxmlformats.org/drawingml/2006/table">
            <a:tbl>
              <a:tblPr firstRow="1" bandRow="1">
                <a:tableStyleId>{5C22544A-7EE6-4342-B048-85BDC9FD1C3A}</a:tableStyleId>
              </a:tblPr>
              <a:tblGrid>
                <a:gridCol w="2819400"/>
                <a:gridCol w="1905000"/>
                <a:gridCol w="4231709"/>
              </a:tblGrid>
              <a:tr h="404752">
                <a:tc>
                  <a:txBody>
                    <a:bodyPr/>
                    <a:lstStyle/>
                    <a:p>
                      <a:pPr algn="ctr"/>
                      <a:r>
                        <a:rPr lang="en-US" sz="2000" dirty="0" smtClean="0"/>
                        <a:t>Questions</a:t>
                      </a:r>
                      <a:r>
                        <a:rPr lang="en-US" sz="2000" baseline="0" dirty="0" smtClean="0"/>
                        <a:t> </a:t>
                      </a:r>
                      <a:endParaRPr lang="en-US" sz="2000" dirty="0"/>
                    </a:p>
                  </a:txBody>
                  <a:tcPr anchor="ctr"/>
                </a:tc>
                <a:tc>
                  <a:txBody>
                    <a:bodyPr/>
                    <a:lstStyle/>
                    <a:p>
                      <a:pPr algn="ctr"/>
                      <a:r>
                        <a:rPr lang="en-US" sz="2000" dirty="0" smtClean="0"/>
                        <a:t>Contact</a:t>
                      </a:r>
                      <a:endParaRPr lang="en-US" sz="2000" dirty="0"/>
                    </a:p>
                  </a:txBody>
                  <a:tcPr anchor="ctr"/>
                </a:tc>
                <a:tc>
                  <a:txBody>
                    <a:bodyPr/>
                    <a:lstStyle/>
                    <a:p>
                      <a:pPr algn="ctr"/>
                      <a:r>
                        <a:rPr lang="en-US" sz="2000" dirty="0" smtClean="0"/>
                        <a:t>Email</a:t>
                      </a:r>
                      <a:endParaRPr lang="en-US" sz="2000" dirty="0"/>
                    </a:p>
                  </a:txBody>
                  <a:tcPr anchor="ctr"/>
                </a:tc>
              </a:tr>
              <a:tr h="378806">
                <a:tc>
                  <a:txBody>
                    <a:bodyPr/>
                    <a:lstStyle/>
                    <a:p>
                      <a:r>
                        <a:rPr lang="en-US" sz="1800" dirty="0" smtClean="0">
                          <a:solidFill>
                            <a:srgbClr val="000000"/>
                          </a:solidFill>
                        </a:rPr>
                        <a:t>General Questions</a:t>
                      </a:r>
                      <a:endParaRPr lang="en-US" dirty="0"/>
                    </a:p>
                  </a:txBody>
                  <a:tcPr anchor="ctr"/>
                </a:tc>
                <a:tc>
                  <a:txBody>
                    <a:bodyPr/>
                    <a:lstStyle/>
                    <a:p>
                      <a:r>
                        <a:rPr lang="en-US" sz="1800" b="0" dirty="0" smtClean="0">
                          <a:solidFill>
                            <a:srgbClr val="000000"/>
                          </a:solidFill>
                        </a:rPr>
                        <a:t>Margo Allen </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hlinkClick r:id="rId4"/>
                        </a:rPr>
                        <a:t>allen_m@cde.state.co.us</a:t>
                      </a:r>
                      <a:r>
                        <a:rPr lang="en-US" sz="1800" b="0" dirty="0" smtClean="0"/>
                        <a:t> 303-866-6929</a:t>
                      </a:r>
                      <a:endParaRPr lang="en-US" dirty="0" smtClean="0"/>
                    </a:p>
                  </a:txBody>
                  <a:tcPr anchor="ctr"/>
                </a:tc>
              </a:tr>
              <a:tr h="653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CMAS: PARCC ELA and Math</a:t>
                      </a:r>
                      <a:endParaRPr lang="en-US" dirty="0"/>
                    </a:p>
                  </a:txBody>
                  <a:tcPr anchor="ctr"/>
                </a:tc>
                <a:tc>
                  <a:txBody>
                    <a:bodyPr/>
                    <a:lstStyle/>
                    <a:p>
                      <a:r>
                        <a:rPr lang="en-US" sz="1800" b="0" dirty="0" smtClean="0">
                          <a:solidFill>
                            <a:srgbClr val="000000"/>
                          </a:solidFill>
                        </a:rPr>
                        <a:t>Stephanie Boyd </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hlinkClick r:id="rId5"/>
                        </a:rPr>
                        <a:t>boyd_s@cde.state.co.us</a:t>
                      </a:r>
                      <a:r>
                        <a:rPr lang="en-US" sz="1800" b="0" dirty="0" smtClean="0"/>
                        <a:t> </a:t>
                      </a:r>
                      <a:r>
                        <a:rPr lang="en-US" sz="1800" b="0" dirty="0" smtClean="0"/>
                        <a:t> 303-866-6849</a:t>
                      </a:r>
                      <a:endParaRPr lang="en-US" sz="1800" b="0" dirty="0" smtClean="0"/>
                    </a:p>
                    <a:p>
                      <a:endParaRPr lang="en-US" dirty="0"/>
                    </a:p>
                  </a:txBody>
                  <a:tcPr anchor="ctr"/>
                </a:tc>
              </a:tr>
              <a:tr h="653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CMAS: Science and Social Studies</a:t>
                      </a:r>
                      <a:endParaRPr lang="en-US" dirty="0"/>
                    </a:p>
                  </a:txBody>
                  <a:tcPr anchor="ctr"/>
                </a:tc>
                <a:tc>
                  <a:txBody>
                    <a:bodyPr/>
                    <a:lstStyle/>
                    <a:p>
                      <a:r>
                        <a:rPr lang="en-US" sz="1800" b="0" dirty="0" smtClean="0">
                          <a:solidFill>
                            <a:srgbClr val="000000"/>
                          </a:solidFill>
                        </a:rPr>
                        <a:t>Sara Loerzel</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hlinkClick r:id="rId6"/>
                        </a:rPr>
                        <a:t>loerzel_s@cde.state.co.us</a:t>
                      </a:r>
                      <a:r>
                        <a:rPr lang="en-US" sz="1800" b="0" dirty="0" smtClean="0"/>
                        <a:t> </a:t>
                      </a:r>
                      <a:r>
                        <a:rPr lang="en-US" sz="1800" b="0" dirty="0" smtClean="0"/>
                        <a:t>303-866-3266</a:t>
                      </a:r>
                      <a:endParaRPr lang="en-US" sz="1800" b="0" dirty="0" smtClean="0"/>
                    </a:p>
                    <a:p>
                      <a:endParaRPr lang="en-US" dirty="0"/>
                    </a:p>
                  </a:txBody>
                  <a:tcPr anchor="ctr"/>
                </a:tc>
              </a:tr>
              <a:tr h="653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CoAlt</a:t>
                      </a:r>
                      <a:r>
                        <a:rPr lang="en-US" sz="1800" baseline="0" dirty="0" smtClean="0">
                          <a:solidFill>
                            <a:srgbClr val="000000"/>
                          </a:solidFill>
                        </a:rPr>
                        <a:t> </a:t>
                      </a:r>
                      <a:r>
                        <a:rPr lang="en-US" sz="1800" dirty="0" smtClean="0">
                          <a:solidFill>
                            <a:srgbClr val="000000"/>
                          </a:solidFill>
                        </a:rPr>
                        <a:t>and accommodations for students with disabilities</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rPr>
                        <a:t>Mindy Roden</a:t>
                      </a:r>
                      <a:endParaRPr lang="en-US" dirty="0" smtClean="0"/>
                    </a:p>
                    <a:p>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hlinkClick r:id="rId7"/>
                        </a:rPr>
                        <a:t>roden_m@cde.state.co.us</a:t>
                      </a:r>
                      <a:r>
                        <a:rPr lang="en-US" sz="1800" b="0" dirty="0" smtClean="0"/>
                        <a:t> </a:t>
                      </a:r>
                      <a:r>
                        <a:rPr lang="en-US" sz="1800" b="0" dirty="0" smtClean="0"/>
                        <a:t>303-866-6709</a:t>
                      </a:r>
                      <a:endParaRPr lang="en-US" sz="1800" b="0" dirty="0" smtClean="0"/>
                    </a:p>
                    <a:p>
                      <a:endParaRPr lang="en-US" dirty="0"/>
                    </a:p>
                  </a:txBody>
                  <a:tcPr anchor="ctr"/>
                </a:tc>
              </a:tr>
              <a:tr h="745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ACCESS, CSLA and accommodations for </a:t>
                      </a:r>
                      <a:r>
                        <a:rPr lang="en-US" sz="1800" dirty="0" smtClean="0">
                          <a:solidFill>
                            <a:srgbClr val="000000"/>
                          </a:solidFill>
                        </a:rPr>
                        <a:t>ELs</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rPr>
                        <a:t>Heather Villalobos </a:t>
                      </a:r>
                      <a:r>
                        <a:rPr lang="en-US" sz="1800" b="0" dirty="0" smtClean="0">
                          <a:solidFill>
                            <a:srgbClr val="000000"/>
                          </a:solidFill>
                        </a:rPr>
                        <a:t>Pavia</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hlinkClick r:id="rId8"/>
                        </a:rPr>
                        <a:t>villalobospavia_h@cde.state.co.us </a:t>
                      </a:r>
                      <a:r>
                        <a:rPr lang="en-US" sz="1800" b="0" dirty="0" smtClean="0"/>
                        <a:t> </a:t>
                      </a:r>
                      <a:r>
                        <a:rPr lang="en-US" sz="1800" b="0" dirty="0" smtClean="0"/>
                        <a:t>303-866-6118</a:t>
                      </a:r>
                      <a:endParaRPr lang="en-US" sz="1800" b="0" dirty="0" smtClean="0"/>
                    </a:p>
                  </a:txBody>
                  <a:tcPr anchor="ctr"/>
                </a:tc>
              </a:tr>
              <a:tr h="3788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Technology</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rPr>
                        <a:t>Collin Bonner</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hlinkClick r:id="rId9"/>
                        </a:rPr>
                        <a:t>bonner_b@cde.state.co.us</a:t>
                      </a:r>
                      <a:r>
                        <a:rPr lang="en-US" sz="1800" b="0" dirty="0" smtClean="0">
                          <a:solidFill>
                            <a:srgbClr val="000000"/>
                          </a:solidFill>
                        </a:rPr>
                        <a:t> </a:t>
                      </a:r>
                      <a:r>
                        <a:rPr lang="en-US" sz="1800" b="0" dirty="0" smtClean="0"/>
                        <a:t>303-866-6752</a:t>
                      </a:r>
                      <a:endParaRPr lang="en-US" dirty="0" smtClean="0"/>
                    </a:p>
                  </a:txBody>
                  <a:tcPr anchor="ctr"/>
                </a:tc>
              </a:tr>
              <a:tr h="3788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PSAT 10 and SAT</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Will Morton </a:t>
                      </a:r>
                      <a:endParaRPr lang="en-US" dirty="0" smtClean="0"/>
                    </a:p>
                  </a:txBody>
                  <a:tcPr anchor="ctr"/>
                </a:tc>
                <a:tc>
                  <a:txBody>
                    <a:bodyPr/>
                    <a:lstStyle/>
                    <a:p>
                      <a:r>
                        <a:rPr lang="en-US" b="0" dirty="0" smtClean="0">
                          <a:hlinkClick r:id="rId10"/>
                        </a:rPr>
                        <a:t>morton_w@cde.state.co.us</a:t>
                      </a:r>
                      <a:r>
                        <a:rPr lang="en-US" b="0" dirty="0" smtClean="0"/>
                        <a:t> </a:t>
                      </a:r>
                      <a:r>
                        <a:rPr lang="en-US" sz="1800" b="0" dirty="0" smtClean="0"/>
                        <a:t>303-866-6997</a:t>
                      </a:r>
                      <a:endParaRPr lang="en-US" dirty="0"/>
                    </a:p>
                  </a:txBody>
                  <a:tcPr anchor="ctr"/>
                </a:tc>
              </a:tr>
              <a:tr h="653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0000"/>
                          </a:solidFill>
                          <a:effectLst/>
                          <a:latin typeface="+mn-lt"/>
                          <a:ea typeface="+mn-ea"/>
                          <a:cs typeface="+mn-cs"/>
                        </a:rPr>
                        <a:t>NAEP &amp; International Assessments Coordinator</a:t>
                      </a:r>
                      <a:endParaRPr lang="en-US" dirty="0">
                        <a:solidFill>
                          <a:srgbClr val="00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Pam  A.</a:t>
                      </a:r>
                      <a:r>
                        <a:rPr lang="en-US" b="0" baseline="0" dirty="0" smtClean="0">
                          <a:solidFill>
                            <a:srgbClr val="000000"/>
                          </a:solidFill>
                        </a:rPr>
                        <a:t> </a:t>
                      </a:r>
                      <a:r>
                        <a:rPr lang="en-US" b="0" dirty="0" smtClean="0">
                          <a:solidFill>
                            <a:srgbClr val="000000"/>
                          </a:solidFill>
                        </a:rPr>
                        <a:t>Sandoval </a:t>
                      </a:r>
                      <a:endParaRPr lang="en-US" dirty="0" smtClean="0"/>
                    </a:p>
                  </a:txBody>
                  <a:tcPr anchor="ctr"/>
                </a:tc>
                <a:tc>
                  <a:txBody>
                    <a:bodyPr/>
                    <a:lstStyle/>
                    <a:p>
                      <a:r>
                        <a:rPr lang="en-US" b="0" dirty="0" smtClean="0">
                          <a:solidFill>
                            <a:srgbClr val="000000"/>
                          </a:solidFill>
                          <a:hlinkClick r:id="rId11"/>
                        </a:rPr>
                        <a:t>sandoval_p@cde.state.co.us</a:t>
                      </a:r>
                      <a:r>
                        <a:rPr lang="en-US" b="0" dirty="0" smtClean="0">
                          <a:solidFill>
                            <a:srgbClr val="000000"/>
                          </a:solidFill>
                        </a:rPr>
                        <a:t> </a:t>
                      </a:r>
                      <a:r>
                        <a:rPr lang="en-US" sz="1800" b="0" dirty="0" smtClean="0"/>
                        <a:t>303-866-6643</a:t>
                      </a:r>
                      <a:endParaRPr lang="en-US" dirty="0"/>
                    </a:p>
                  </a:txBody>
                  <a:tcPr anchor="ctr"/>
                </a:tc>
              </a:tr>
            </a:tbl>
          </a:graphicData>
        </a:graphic>
      </p:graphicFrame>
    </p:spTree>
    <p:custDataLst>
      <p:tags r:id="rId1"/>
    </p:custDataLst>
    <p:extLst>
      <p:ext uri="{BB962C8B-B14F-4D97-AF65-F5344CB8AC3E}">
        <p14:creationId xmlns:p14="http://schemas.microsoft.com/office/powerpoint/2010/main" val="2832858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6" name="Title 1"/>
          <p:cNvSpPr>
            <a:spLocks noGrp="1"/>
          </p:cNvSpPr>
          <p:nvPr>
            <p:ph type="ctrTitle"/>
          </p:nvPr>
        </p:nvSpPr>
        <p:spPr bwMode="auto">
          <a:xfrm>
            <a:off x="0" y="0"/>
            <a:ext cx="9144000" cy="1219200"/>
          </a:xfrm>
          <a:noFill/>
          <a:ln>
            <a:miter lim="800000"/>
            <a:headEnd/>
            <a:tailEnd/>
          </a:ln>
        </p:spPr>
        <p:txBody>
          <a:bodyPr vert="horz" wrap="square" lIns="89879" tIns="44940" rIns="89879" bIns="44940" numCol="1" anchor="ctr" anchorCtr="0" compatLnSpc="1">
            <a:prstTxWarp prst="textNoShape">
              <a:avLst/>
            </a:prstTxWarp>
          </a:bodyPr>
          <a:lstStyle/>
          <a:p>
            <a:pPr marL="168275" algn="ctr"/>
            <a:r>
              <a:rPr lang="en-US" sz="4000" b="0" dirty="0">
                <a:solidFill>
                  <a:schemeClr val="bg1"/>
                </a:solidFill>
              </a:rPr>
              <a:t>CDE Assessment Data Contacts</a:t>
            </a:r>
            <a:endParaRPr lang="en-US" sz="4000" b="0" dirty="0">
              <a:solidFill>
                <a:schemeClr val="bg1"/>
              </a:solidFill>
              <a:ea typeface="ＭＳ Ｐゴシック" pitchFamily="34" charset="-128"/>
            </a:endParaRPr>
          </a:p>
        </p:txBody>
      </p:sp>
      <p:sp>
        <p:nvSpPr>
          <p:cNvPr id="3" name="Slide Number Placeholder 2"/>
          <p:cNvSpPr>
            <a:spLocks noGrp="1"/>
          </p:cNvSpPr>
          <p:nvPr>
            <p:ph type="sldNum" sz="quarter" idx="12"/>
          </p:nvPr>
        </p:nvSpPr>
        <p:spPr>
          <a:xfrm>
            <a:off x="7924800" y="6569075"/>
            <a:ext cx="609600" cy="288925"/>
          </a:xfrm>
        </p:spPr>
        <p:txBody>
          <a:bodyPr>
            <a:normAutofit/>
          </a:bodyPr>
          <a:lstStyle/>
          <a:p>
            <a:pPr>
              <a:defRPr/>
            </a:pPr>
            <a:fld id="{5150D908-AC06-465D-8A17-3D5A5D461CCF}" type="slidenum">
              <a:rPr lang="en-US" smtClean="0"/>
              <a:pPr>
                <a:defRPr/>
              </a:pPr>
              <a:t>219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95296551"/>
              </p:ext>
            </p:extLst>
          </p:nvPr>
        </p:nvGraphicFramePr>
        <p:xfrm>
          <a:off x="279618" y="1791138"/>
          <a:ext cx="8573073" cy="3474545"/>
        </p:xfrm>
        <a:graphic>
          <a:graphicData uri="http://schemas.openxmlformats.org/drawingml/2006/table">
            <a:tbl>
              <a:tblPr firstRow="1" bandRow="1">
                <a:tableStyleId>{5C22544A-7EE6-4342-B048-85BDC9FD1C3A}</a:tableStyleId>
              </a:tblPr>
              <a:tblGrid>
                <a:gridCol w="2857691"/>
                <a:gridCol w="2857691"/>
                <a:gridCol w="2857691"/>
              </a:tblGrid>
              <a:tr h="526412">
                <a:tc>
                  <a:txBody>
                    <a:bodyPr/>
                    <a:lstStyle/>
                    <a:p>
                      <a:pPr algn="ctr"/>
                      <a:r>
                        <a:rPr lang="en-US" dirty="0" smtClean="0"/>
                        <a:t>Staff</a:t>
                      </a:r>
                      <a:endParaRPr lang="en-US" dirty="0"/>
                    </a:p>
                  </a:txBody>
                  <a:tcPr anchor="ctr"/>
                </a:tc>
                <a:tc>
                  <a:txBody>
                    <a:bodyPr/>
                    <a:lstStyle/>
                    <a:p>
                      <a:pPr algn="ctr"/>
                      <a:r>
                        <a:rPr lang="en-US" dirty="0" smtClean="0"/>
                        <a:t>Programs</a:t>
                      </a:r>
                      <a:endParaRPr lang="en-US" dirty="0"/>
                    </a:p>
                  </a:txBody>
                  <a:tcPr anchor="ctr"/>
                </a:tc>
                <a:tc>
                  <a:txBody>
                    <a:bodyPr/>
                    <a:lstStyle/>
                    <a:p>
                      <a:pPr algn="ctr"/>
                      <a:r>
                        <a:rPr lang="en-US" dirty="0" smtClean="0"/>
                        <a:t>Email </a:t>
                      </a:r>
                      <a:endParaRPr lang="en-US" dirty="0"/>
                    </a:p>
                  </a:txBody>
                  <a:tcPr anchor="ctr"/>
                </a:tc>
              </a:tr>
              <a:tr h="908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rPr>
                        <a:t>Melissa Mincic </a:t>
                      </a:r>
                      <a:endParaRPr lang="en-US" sz="20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Data Support</a:t>
                      </a:r>
                      <a:endParaRPr lang="en-US" sz="2000" dirty="0">
                        <a:solidFill>
                          <a:srgbClr val="00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hlinkClick r:id="rId4"/>
                        </a:rPr>
                        <a:t>mincic_m@cde.state.co.us</a:t>
                      </a:r>
                      <a:r>
                        <a:rPr lang="en-US" b="0" dirty="0" smtClean="0">
                          <a:solidFill>
                            <a:srgbClr val="000000"/>
                          </a:solidFill>
                        </a:rPr>
                        <a:t> </a:t>
                      </a:r>
                    </a:p>
                    <a:p>
                      <a:endParaRPr lang="en-US" dirty="0"/>
                    </a:p>
                  </a:txBody>
                  <a:tcPr anchor="ctr"/>
                </a:tc>
              </a:tr>
              <a:tr h="1130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Jasmine Carey (Psychometrician)</a:t>
                      </a:r>
                    </a:p>
                    <a:p>
                      <a:endParaRPr lang="en-US"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Psychometrics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Data Support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hlinkClick r:id="rId5"/>
                        </a:rPr>
                        <a:t>carey_j@cde.state.co.us</a:t>
                      </a:r>
                      <a:r>
                        <a:rPr lang="en-US" b="0" dirty="0" smtClean="0">
                          <a:solidFill>
                            <a:srgbClr val="FF0000"/>
                          </a:solidFill>
                        </a:rPr>
                        <a:t> </a:t>
                      </a:r>
                    </a:p>
                    <a:p>
                      <a:endParaRPr lang="en-US" dirty="0"/>
                    </a:p>
                  </a:txBody>
                  <a:tcPr anchor="ctr"/>
                </a:tc>
              </a:tr>
              <a:tr h="908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Shangte Shen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Data</a:t>
                      </a:r>
                      <a:r>
                        <a:rPr lang="en-US" sz="2000" baseline="0" dirty="0" smtClean="0">
                          <a:solidFill>
                            <a:srgbClr val="000000"/>
                          </a:solidFill>
                        </a:rPr>
                        <a:t> Support</a:t>
                      </a:r>
                      <a:endParaRPr lang="en-US" sz="2000" dirty="0">
                        <a:solidFill>
                          <a:srgbClr val="000000"/>
                        </a:solidFill>
                      </a:endParaRPr>
                    </a:p>
                  </a:txBody>
                  <a:tcPr anchor="ctr"/>
                </a:tc>
                <a:tc>
                  <a:txBody>
                    <a:bodyPr/>
                    <a:lstStyle/>
                    <a:p>
                      <a:r>
                        <a:rPr lang="en-US" dirty="0" smtClean="0">
                          <a:hlinkClick r:id="rId6"/>
                        </a:rPr>
                        <a:t>shen_s@cde.state.co.us</a:t>
                      </a:r>
                      <a:r>
                        <a:rPr lang="en-US" dirty="0" smtClean="0"/>
                        <a:t> </a:t>
                      </a:r>
                      <a:endParaRPr lang="en-US" dirty="0"/>
                    </a:p>
                  </a:txBody>
                  <a:tcPr anchor="ctr"/>
                </a:tc>
              </a:tr>
            </a:tbl>
          </a:graphicData>
        </a:graphic>
      </p:graphicFrame>
    </p:spTree>
    <p:custDataLst>
      <p:tags r:id="rId1"/>
    </p:custDataLst>
    <p:extLst>
      <p:ext uri="{BB962C8B-B14F-4D97-AF65-F5344CB8AC3E}">
        <p14:creationId xmlns:p14="http://schemas.microsoft.com/office/powerpoint/2010/main" val="1689371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US" dirty="0" smtClean="0"/>
              <a:t>Since the ELA/L assessment has longer passages and many items related to those passages, the field test must be a separate unit</a:t>
            </a:r>
          </a:p>
          <a:p>
            <a:r>
              <a:rPr lang="en-US" dirty="0" smtClean="0"/>
              <a:t>Schools selected for the field test will see 4 units in PAnext</a:t>
            </a:r>
          </a:p>
          <a:p>
            <a:r>
              <a:rPr lang="en-US" dirty="0" smtClean="0"/>
              <a:t>Notification of schools selected for field test is posted in Syncplicity</a:t>
            </a:r>
          </a:p>
          <a:p>
            <a:pPr marL="0" indent="0">
              <a:buNone/>
            </a:pPr>
            <a:r>
              <a:rPr lang="en-US" dirty="0" smtClean="0"/>
              <a:t>  </a:t>
            </a:r>
            <a:endParaRPr lang="en-US" dirty="0"/>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a:defRPr/>
            </a:pPr>
            <a:fld id="{F6BCB3FB-C48D-4679-997C-EAE33CF55E02}" type="slidenum">
              <a:rPr lang="en-US" smtClean="0"/>
              <a:pPr>
                <a:defRPr/>
              </a:pPr>
              <a:t>22</a:t>
            </a:fld>
            <a:endParaRPr lang="en-US" dirty="0"/>
          </a:p>
        </p:txBody>
      </p:sp>
      <p:sp>
        <p:nvSpPr>
          <p:cNvPr id="7" name="Title 2"/>
          <p:cNvSpPr txBox="1">
            <a:spLocks/>
          </p:cNvSpPr>
          <p:nvPr/>
        </p:nvSpPr>
        <p:spPr>
          <a:xfrm>
            <a:off x="0" y="76200"/>
            <a:ext cx="91440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smtClean="0">
                <a:solidFill>
                  <a:schemeClr val="bg1"/>
                </a:solidFill>
              </a:rPr>
              <a:t>ELA/L Field Test</a:t>
            </a:r>
            <a:endParaRPr lang="en-US" sz="4000" dirty="0">
              <a:solidFill>
                <a:schemeClr val="bg1"/>
              </a:solidFill>
            </a:endParaRPr>
          </a:p>
        </p:txBody>
      </p:sp>
    </p:spTree>
    <p:extLst>
      <p:ext uri="{BB962C8B-B14F-4D97-AF65-F5344CB8AC3E}">
        <p14:creationId xmlns:p14="http://schemas.microsoft.com/office/powerpoint/2010/main" val="8114040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220</a:t>
            </a:fld>
            <a:endParaRPr lang="en-US" dirty="0"/>
          </a:p>
        </p:txBody>
      </p:sp>
      <p:sp>
        <p:nvSpPr>
          <p:cNvPr id="7" name="Rectangle 3"/>
          <p:cNvSpPr txBox="1">
            <a:spLocks noChangeArrowheads="1"/>
          </p:cNvSpPr>
          <p:nvPr/>
        </p:nvSpPr>
        <p:spPr bwMode="auto">
          <a:xfrm>
            <a:off x="0" y="3352800"/>
            <a:ext cx="9144000" cy="2438400"/>
          </a:xfrm>
          <a:prstGeom prst="rect">
            <a:avLst/>
          </a:prstGeom>
          <a:noFill/>
          <a:ln>
            <a:miter lim="800000"/>
            <a:headEnd/>
            <a:tailEnd/>
          </a:ln>
        </p:spPr>
        <p:txBody>
          <a:bodyPr vert="horz" wrap="square"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Font typeface="Arial" charset="0"/>
              <a:buNone/>
            </a:pPr>
            <a:r>
              <a:rPr lang="en-US" sz="4400" b="1" dirty="0" smtClean="0">
                <a:solidFill>
                  <a:prstClr val="black"/>
                </a:solidFill>
              </a:rPr>
              <a:t>Thank you</a:t>
            </a:r>
            <a:endParaRPr lang="en-US" sz="4400" dirty="0" smtClean="0">
              <a:solidFill>
                <a:prstClr val="black"/>
              </a:solidFill>
            </a:endParaRPr>
          </a:p>
        </p:txBody>
      </p:sp>
      <p:sp>
        <p:nvSpPr>
          <p:cNvPr id="2" name="Title 1"/>
          <p:cNvSpPr>
            <a:spLocks noGrp="1"/>
          </p:cNvSpPr>
          <p:nvPr>
            <p:ph type="title"/>
          </p:nvPr>
        </p:nvSpPr>
        <p:spPr>
          <a:xfrm>
            <a:off x="457200" y="114300"/>
            <a:ext cx="8229600" cy="1143000"/>
          </a:xfrm>
        </p:spPr>
        <p:txBody>
          <a:bodyPr/>
          <a:lstStyle/>
          <a:p>
            <a:r>
              <a:rPr lang="en-US" dirty="0" smtClean="0">
                <a:solidFill>
                  <a:schemeClr val="bg1"/>
                </a:solidFill>
              </a:rPr>
              <a:t>CMAS</a:t>
            </a:r>
            <a:endParaRPr lang="en-US" dirty="0">
              <a:solidFill>
                <a:schemeClr val="bg1"/>
              </a:solidFill>
            </a:endParaRPr>
          </a:p>
        </p:txBody>
      </p:sp>
    </p:spTree>
    <p:custDataLst>
      <p:tags r:id="rId1"/>
    </p:custDataLst>
    <p:extLst>
      <p:ext uri="{BB962C8B-B14F-4D97-AF65-F5344CB8AC3E}">
        <p14:creationId xmlns:p14="http://schemas.microsoft.com/office/powerpoint/2010/main" val="621571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sz="4000" dirty="0" smtClean="0"/>
              <a:t>Spring 2017 Tentative Critical Dates</a:t>
            </a:r>
            <a:endParaRPr lang="en-US" sz="4000" dirty="0"/>
          </a:p>
        </p:txBody>
      </p:sp>
      <p:sp>
        <p:nvSpPr>
          <p:cNvPr id="2" name="Slide Number Placeholder 1"/>
          <p:cNvSpPr>
            <a:spLocks noGrp="1"/>
          </p:cNvSpPr>
          <p:nvPr>
            <p:ph type="sldNum" sz="quarter" idx="12"/>
          </p:nvPr>
        </p:nvSpPr>
        <p:spPr/>
        <p:txBody>
          <a:bodyPr>
            <a:normAutofit/>
          </a:bodyPr>
          <a:lstStyle/>
          <a:p>
            <a:pPr>
              <a:defRPr/>
            </a:pPr>
            <a:fld id="{899E3022-6D51-4386-88AE-A2662004248F}" type="slidenum">
              <a:rPr lang="en-US" smtClean="0"/>
              <a:pPr>
                <a:defRPr/>
              </a:pPr>
              <a:t>23</a:t>
            </a:fld>
            <a:endParaRPr lang="en-US" dirty="0"/>
          </a:p>
        </p:txBody>
      </p:sp>
      <p:sp>
        <p:nvSpPr>
          <p:cNvPr id="4" name="TextBox 3"/>
          <p:cNvSpPr txBox="1"/>
          <p:nvPr/>
        </p:nvSpPr>
        <p:spPr>
          <a:xfrm>
            <a:off x="152400" y="5791200"/>
            <a:ext cx="8991600" cy="923330"/>
          </a:xfrm>
          <a:prstGeom prst="rect">
            <a:avLst/>
          </a:prstGeom>
          <a:noFill/>
        </p:spPr>
        <p:txBody>
          <a:bodyPr wrap="square" rtlCol="0">
            <a:spAutoFit/>
          </a:bodyPr>
          <a:lstStyle/>
          <a:p>
            <a:r>
              <a:rPr lang="en-US" dirty="0" smtClean="0">
                <a:latin typeface="+mn-lt"/>
              </a:rPr>
              <a:t>*If participating in early HS science window</a:t>
            </a:r>
            <a:r>
              <a:rPr lang="en-US" dirty="0">
                <a:latin typeface="+mn-lt"/>
              </a:rPr>
              <a:t>, </a:t>
            </a:r>
            <a:r>
              <a:rPr lang="en-US" dirty="0" smtClean="0">
                <a:latin typeface="+mn-lt"/>
              </a:rPr>
              <a:t>materials will arrive on March 17</a:t>
            </a:r>
            <a:r>
              <a:rPr lang="en-US" baseline="30000" dirty="0" smtClean="0">
                <a:latin typeface="+mn-lt"/>
              </a:rPr>
              <a:t>th</a:t>
            </a:r>
            <a:r>
              <a:rPr lang="en-US" dirty="0">
                <a:latin typeface="+mn-lt"/>
              </a:rPr>
              <a:t> </a:t>
            </a:r>
            <a:r>
              <a:rPr lang="en-US" dirty="0" smtClean="0">
                <a:latin typeface="+mn-lt"/>
              </a:rPr>
              <a:t>and proctor caching may begin on March 20</a:t>
            </a:r>
            <a:r>
              <a:rPr lang="en-US" baseline="30000" dirty="0" smtClean="0">
                <a:latin typeface="+mn-lt"/>
              </a:rPr>
              <a:t>th</a:t>
            </a:r>
            <a:endParaRPr lang="en-US" dirty="0" smtClean="0">
              <a:latin typeface="+mn-lt"/>
            </a:endParaRPr>
          </a:p>
          <a:p>
            <a:r>
              <a:rPr lang="en-US" dirty="0" smtClean="0">
                <a:latin typeface="+mn-lt"/>
              </a:rPr>
              <a:t>** Test sessions may be prepared one day before testing window opens</a:t>
            </a:r>
            <a:endParaRPr lang="en-US" dirty="0">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991142837"/>
              </p:ext>
            </p:extLst>
          </p:nvPr>
        </p:nvGraphicFramePr>
        <p:xfrm>
          <a:off x="152400" y="1684995"/>
          <a:ext cx="8839200" cy="3953805"/>
        </p:xfrm>
        <a:graphic>
          <a:graphicData uri="http://schemas.openxmlformats.org/drawingml/2006/table">
            <a:tbl>
              <a:tblPr/>
              <a:tblGrid>
                <a:gridCol w="3130239">
                  <a:extLst>
                    <a:ext uri="{9D8B030D-6E8A-4147-A177-3AD203B41FA5}">
                      <a16:colId xmlns="" xmlns:a16="http://schemas.microsoft.com/office/drawing/2014/main" val="20000"/>
                    </a:ext>
                  </a:extLst>
                </a:gridCol>
                <a:gridCol w="2802310">
                  <a:extLst>
                    <a:ext uri="{9D8B030D-6E8A-4147-A177-3AD203B41FA5}">
                      <a16:colId xmlns="" xmlns:a16="http://schemas.microsoft.com/office/drawing/2014/main" val="20001"/>
                    </a:ext>
                  </a:extLst>
                </a:gridCol>
                <a:gridCol w="2906651">
                  <a:extLst>
                    <a:ext uri="{9D8B030D-6E8A-4147-A177-3AD203B41FA5}">
                      <a16:colId xmlns="" xmlns:a16="http://schemas.microsoft.com/office/drawing/2014/main" val="20002"/>
                    </a:ext>
                  </a:extLst>
                </a:gridCol>
              </a:tblGrid>
              <a:tr h="614340">
                <a:tc>
                  <a:txBody>
                    <a:bodyPr/>
                    <a:lstStyle/>
                    <a:p>
                      <a:pPr algn="ctr" rtl="0" fontAlgn="ctr"/>
                      <a:r>
                        <a:rPr lang="en-US" sz="1800" b="1" i="0" u="none" strike="noStrike" dirty="0">
                          <a:solidFill>
                            <a:srgbClr val="FFFFFF"/>
                          </a:solidFill>
                          <a:effectLst/>
                          <a:latin typeface="Calibri"/>
                        </a:rPr>
                        <a:t>Description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rtl="0" fontAlgn="ctr"/>
                      <a:r>
                        <a:rPr lang="en-US" sz="1800" b="1" i="0" u="none" strike="noStrike" dirty="0" smtClean="0">
                          <a:solidFill>
                            <a:srgbClr val="FFFFFF"/>
                          </a:solidFill>
                          <a:effectLst/>
                          <a:latin typeface="Calibri"/>
                        </a:rPr>
                        <a:t>ELA and</a:t>
                      </a:r>
                      <a:r>
                        <a:rPr lang="en-US" sz="1800" b="1" i="0" u="none" strike="noStrike" baseline="0" dirty="0" smtClean="0">
                          <a:solidFill>
                            <a:srgbClr val="FFFFFF"/>
                          </a:solidFill>
                          <a:effectLst/>
                          <a:latin typeface="Calibri"/>
                        </a:rPr>
                        <a:t> Math</a:t>
                      </a:r>
                      <a:endParaRPr lang="en-US" sz="1800" b="1" i="0" u="none" strike="noStrike" dirty="0">
                        <a:solidFill>
                          <a:srgbClr val="FFFFFF"/>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3D75"/>
                    </a:solidFill>
                  </a:tcPr>
                </a:tc>
                <a:tc>
                  <a:txBody>
                    <a:bodyPr/>
                    <a:lstStyle/>
                    <a:p>
                      <a:pPr algn="ctr" rtl="0" fontAlgn="ctr"/>
                      <a:r>
                        <a:rPr lang="en-US" sz="1800" b="1" i="0" u="none" strike="noStrike" dirty="0">
                          <a:solidFill>
                            <a:srgbClr val="FFFFFF"/>
                          </a:solidFill>
                          <a:effectLst/>
                          <a:latin typeface="Calibri"/>
                        </a:rPr>
                        <a:t>Science and Social Studies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7933C"/>
                    </a:solidFill>
                  </a:tcPr>
                </a:tc>
                <a:extLst>
                  <a:ext uri="{0D108BD9-81ED-4DB2-BD59-A6C34878D82A}">
                    <a16:rowId xmlns="" xmlns:a16="http://schemas.microsoft.com/office/drawing/2014/main" val="10000"/>
                  </a:ext>
                </a:extLst>
              </a:tr>
              <a:tr h="528333">
                <a:tc>
                  <a:txBody>
                    <a:bodyPr/>
                    <a:lstStyle/>
                    <a:p>
                      <a:pPr algn="l" rtl="0" fontAlgn="ctr"/>
                      <a:r>
                        <a:rPr lang="en-US" sz="1800" b="0" i="0" u="none" strike="noStrike" dirty="0">
                          <a:solidFill>
                            <a:srgbClr val="040404"/>
                          </a:solidFill>
                          <a:effectLst/>
                          <a:latin typeface="Calibri"/>
                        </a:rPr>
                        <a:t>Submit updates </a:t>
                      </a:r>
                      <a:r>
                        <a:rPr lang="en-US" sz="1800" b="0" i="0" u="none" strike="noStrike" dirty="0" smtClean="0">
                          <a:solidFill>
                            <a:srgbClr val="040404"/>
                          </a:solidFill>
                          <a:effectLst/>
                          <a:latin typeface="Calibri"/>
                        </a:rPr>
                        <a:t>through UI or SR/PNP import</a:t>
                      </a:r>
                      <a:r>
                        <a:rPr lang="en-US" sz="1800" b="0" i="0" u="none" strike="noStrike" dirty="0" smtClean="0">
                          <a:solidFill>
                            <a:srgbClr val="77933C"/>
                          </a:solidFill>
                          <a:effectLst/>
                          <a:latin typeface="Calibri"/>
                        </a:rPr>
                        <a:t> </a:t>
                      </a:r>
                      <a:r>
                        <a:rPr lang="en-US" sz="1800" b="0" i="0" u="none" strike="noStrike" dirty="0">
                          <a:solidFill>
                            <a:srgbClr val="040404"/>
                          </a:solidFill>
                          <a:effectLst/>
                          <a:latin typeface="Calibri"/>
                        </a:rPr>
                        <a:t>for initial orders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rtl="0" fontAlgn="ctr"/>
                      <a:r>
                        <a:rPr lang="en-US" sz="1800" b="0" i="0" u="none" strike="noStrike" dirty="0">
                          <a:solidFill>
                            <a:srgbClr val="040404"/>
                          </a:solidFill>
                          <a:effectLst/>
                          <a:latin typeface="Calibri"/>
                        </a:rPr>
                        <a:t>January </a:t>
                      </a:r>
                      <a:r>
                        <a:rPr lang="en-US" sz="1800" b="0" i="0" u="none" strike="noStrike" dirty="0" smtClean="0">
                          <a:solidFill>
                            <a:srgbClr val="040404"/>
                          </a:solidFill>
                          <a:effectLst/>
                          <a:latin typeface="Calibri"/>
                        </a:rPr>
                        <a:t>9 </a:t>
                      </a:r>
                      <a:r>
                        <a:rPr lang="en-US" sz="1800" b="0" i="0" u="none" strike="noStrike" dirty="0">
                          <a:solidFill>
                            <a:srgbClr val="040404"/>
                          </a:solidFill>
                          <a:effectLst/>
                          <a:latin typeface="Calibri"/>
                        </a:rPr>
                        <a:t>- </a:t>
                      </a:r>
                      <a:r>
                        <a:rPr lang="en-US" sz="1800" b="0" i="0" u="none" strike="noStrike" dirty="0" smtClean="0">
                          <a:solidFill>
                            <a:srgbClr val="040404"/>
                          </a:solidFill>
                          <a:effectLst/>
                          <a:latin typeface="Calibri"/>
                        </a:rPr>
                        <a:t>27, 2017</a:t>
                      </a:r>
                      <a:endParaRPr lang="en-US" sz="1800" b="0" i="0" u="none" strike="noStrike" dirty="0">
                        <a:solidFill>
                          <a:srgbClr val="040404"/>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 xmlns:a16="http://schemas.microsoft.com/office/drawing/2014/main" val="10001"/>
                  </a:ext>
                </a:extLst>
              </a:tr>
              <a:tr h="270310">
                <a:tc>
                  <a:txBody>
                    <a:bodyPr/>
                    <a:lstStyle/>
                    <a:p>
                      <a:pPr algn="l" rtl="0" fontAlgn="ctr"/>
                      <a:r>
                        <a:rPr lang="en-US" sz="1800" b="0" i="0" u="none" strike="noStrike" dirty="0">
                          <a:solidFill>
                            <a:srgbClr val="040404"/>
                          </a:solidFill>
                          <a:effectLst/>
                          <a:latin typeface="Calibri"/>
                        </a:rPr>
                        <a:t>Online test session set-up begins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a:txBody>
                    <a:bodyPr/>
                    <a:lstStyle/>
                    <a:p>
                      <a:pPr algn="ctr" rtl="0" fontAlgn="ctr"/>
                      <a:r>
                        <a:rPr lang="en-US" sz="1800" b="0" i="0" u="none" strike="noStrike" dirty="0" smtClean="0">
                          <a:solidFill>
                            <a:srgbClr val="040404"/>
                          </a:solidFill>
                          <a:effectLst/>
                          <a:latin typeface="Calibri"/>
                        </a:rPr>
                        <a:t>February 1 - </a:t>
                      </a:r>
                      <a:r>
                        <a:rPr lang="en-US" sz="1800" b="0" i="0" u="none" strike="noStrike" dirty="0">
                          <a:solidFill>
                            <a:srgbClr val="040404"/>
                          </a:solidFill>
                          <a:effectLst/>
                          <a:latin typeface="Calibri"/>
                        </a:rPr>
                        <a:t>Start of Testing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 xmlns:a16="http://schemas.microsoft.com/office/drawing/2014/main" val="10002"/>
                  </a:ext>
                </a:extLst>
              </a:tr>
              <a:tr h="786356">
                <a:tc>
                  <a:txBody>
                    <a:bodyPr/>
                    <a:lstStyle/>
                    <a:p>
                      <a:pPr algn="l" rtl="0" fontAlgn="ctr"/>
                      <a:r>
                        <a:rPr lang="en-US" sz="1800" b="0" i="0" u="none" strike="noStrike" dirty="0">
                          <a:solidFill>
                            <a:srgbClr val="040404"/>
                          </a:solidFill>
                          <a:effectLst/>
                          <a:latin typeface="Calibri"/>
                        </a:rPr>
                        <a:t>Materials scheduled to arrive in districts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US" sz="1800" b="0" i="0" u="none" strike="noStrike" dirty="0">
                          <a:solidFill>
                            <a:srgbClr val="040404"/>
                          </a:solidFill>
                          <a:effectLst/>
                          <a:latin typeface="Calibri"/>
                        </a:rPr>
                        <a:t>February </a:t>
                      </a:r>
                      <a:r>
                        <a:rPr lang="en-US" sz="1800" b="0" i="0" u="none" strike="noStrike" dirty="0" smtClean="0">
                          <a:solidFill>
                            <a:srgbClr val="040404"/>
                          </a:solidFill>
                          <a:effectLst/>
                          <a:latin typeface="Calibri"/>
                        </a:rPr>
                        <a:t>27 </a:t>
                      </a:r>
                      <a:r>
                        <a:rPr lang="en-US" sz="1800" b="0" i="0" u="none" strike="noStrike" dirty="0">
                          <a:solidFill>
                            <a:srgbClr val="040404"/>
                          </a:solidFill>
                          <a:effectLst/>
                          <a:latin typeface="Calibri"/>
                        </a:rPr>
                        <a:t>- March </a:t>
                      </a:r>
                      <a:r>
                        <a:rPr lang="en-US" sz="1800" b="0" i="0" u="none" strike="noStrike" dirty="0" smtClean="0">
                          <a:solidFill>
                            <a:srgbClr val="040404"/>
                          </a:solidFill>
                          <a:effectLst/>
                          <a:latin typeface="Calibri"/>
                        </a:rPr>
                        <a:t>27, 2017 </a:t>
                      </a:r>
                      <a:r>
                        <a:rPr lang="en-US" sz="1800" b="0" i="0" u="none" strike="noStrike" dirty="0">
                          <a:solidFill>
                            <a:srgbClr val="040404"/>
                          </a:solidFill>
                          <a:effectLst/>
                          <a:latin typeface="Calibri"/>
                        </a:rPr>
                        <a:t>(Depending on </a:t>
                      </a:r>
                      <a:r>
                        <a:rPr lang="en-US" sz="1800" b="0" i="0" u="none" strike="noStrike" dirty="0" smtClean="0">
                          <a:solidFill>
                            <a:srgbClr val="040404"/>
                          </a:solidFill>
                          <a:effectLst/>
                          <a:latin typeface="Calibri"/>
                        </a:rPr>
                        <a:t>district testing window)</a:t>
                      </a:r>
                      <a:endParaRPr lang="en-US" sz="1800" b="0" i="0" u="none" strike="noStrike" dirty="0">
                        <a:solidFill>
                          <a:srgbClr val="040404"/>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A2C7"/>
                    </a:solidFill>
                  </a:tcPr>
                </a:tc>
                <a:tc>
                  <a:txBody>
                    <a:bodyPr/>
                    <a:lstStyle/>
                    <a:p>
                      <a:pPr algn="ctr" rtl="0" fontAlgn="ctr"/>
                      <a:r>
                        <a:rPr lang="en-US" sz="1800" b="0" i="0" u="none" strike="noStrike" dirty="0">
                          <a:solidFill>
                            <a:srgbClr val="040404"/>
                          </a:solidFill>
                          <a:effectLst/>
                          <a:latin typeface="Calibri"/>
                        </a:rPr>
                        <a:t>March </a:t>
                      </a:r>
                      <a:r>
                        <a:rPr lang="en-US" sz="1800" b="0" i="0" u="none" strike="noStrike" dirty="0" smtClean="0">
                          <a:solidFill>
                            <a:srgbClr val="040404"/>
                          </a:solidFill>
                          <a:effectLst/>
                          <a:latin typeface="Calibri"/>
                        </a:rPr>
                        <a:t>27, 2017*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 xmlns:a16="http://schemas.microsoft.com/office/drawing/2014/main" val="10003"/>
                  </a:ext>
                </a:extLst>
              </a:tr>
              <a:tr h="528333">
                <a:tc>
                  <a:txBody>
                    <a:bodyPr/>
                    <a:lstStyle/>
                    <a:p>
                      <a:pPr algn="l" rtl="0" fontAlgn="ctr"/>
                      <a:r>
                        <a:rPr lang="en-US" sz="1800" b="0" i="0" u="none" strike="noStrike" dirty="0">
                          <a:solidFill>
                            <a:srgbClr val="040404"/>
                          </a:solidFill>
                          <a:effectLst/>
                          <a:latin typeface="Calibri"/>
                        </a:rPr>
                        <a:t>Proctor caching test content begins (prior to testing)</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800" b="0" i="0" u="none" strike="noStrike" dirty="0">
                          <a:solidFill>
                            <a:srgbClr val="040404"/>
                          </a:solidFill>
                          <a:effectLst/>
                          <a:latin typeface="Calibri"/>
                        </a:rPr>
                        <a:t>March </a:t>
                      </a:r>
                      <a:r>
                        <a:rPr lang="en-US" sz="1800" b="0" i="0" u="none" strike="noStrike" dirty="0" smtClean="0">
                          <a:solidFill>
                            <a:srgbClr val="040404"/>
                          </a:solidFill>
                          <a:effectLst/>
                          <a:latin typeface="Calibri"/>
                        </a:rPr>
                        <a:t>6, 2017</a:t>
                      </a:r>
                      <a:endParaRPr lang="en-US" sz="1800" b="0" i="0" u="none" strike="noStrike" dirty="0">
                        <a:solidFill>
                          <a:srgbClr val="040404"/>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1DA"/>
                    </a:solidFill>
                  </a:tcPr>
                </a:tc>
                <a:tc>
                  <a:txBody>
                    <a:bodyPr/>
                    <a:lstStyle/>
                    <a:p>
                      <a:pPr algn="ctr" rtl="0" fontAlgn="ctr"/>
                      <a:r>
                        <a:rPr lang="en-US" sz="1800" b="0" i="0" u="none" strike="noStrike" dirty="0">
                          <a:solidFill>
                            <a:srgbClr val="040404"/>
                          </a:solidFill>
                          <a:effectLst/>
                          <a:latin typeface="Calibri"/>
                        </a:rPr>
                        <a:t>March </a:t>
                      </a:r>
                      <a:r>
                        <a:rPr lang="en-US" sz="1800" b="0" i="0" u="none" strike="noStrike" dirty="0" smtClean="0">
                          <a:solidFill>
                            <a:srgbClr val="040404"/>
                          </a:solidFill>
                          <a:effectLst/>
                          <a:latin typeface="Calibri"/>
                        </a:rPr>
                        <a:t>27, 2017*</a:t>
                      </a:r>
                      <a:endParaRPr lang="en-US" sz="1800" b="0" i="0" u="none" strike="noStrike" dirty="0">
                        <a:solidFill>
                          <a:srgbClr val="040404"/>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D"/>
                    </a:solidFill>
                  </a:tcPr>
                </a:tc>
                <a:extLst>
                  <a:ext uri="{0D108BD9-81ED-4DB2-BD59-A6C34878D82A}">
                    <a16:rowId xmlns="" xmlns:a16="http://schemas.microsoft.com/office/drawing/2014/main" val="10004"/>
                  </a:ext>
                </a:extLst>
              </a:tr>
              <a:tr h="528333">
                <a:tc>
                  <a:txBody>
                    <a:bodyPr/>
                    <a:lstStyle/>
                    <a:p>
                      <a:pPr algn="l" rtl="0" fontAlgn="ctr"/>
                      <a:r>
                        <a:rPr lang="en-US" sz="1800" b="0" i="0" u="none" strike="noStrike" dirty="0" smtClean="0">
                          <a:solidFill>
                            <a:srgbClr val="040404"/>
                          </a:solidFill>
                          <a:effectLst/>
                          <a:latin typeface="Calibri"/>
                        </a:rPr>
                        <a:t>Prepare Test Session**</a:t>
                      </a:r>
                      <a:endParaRPr lang="en-US" sz="1800" b="0" i="0" u="none" strike="noStrike" dirty="0">
                        <a:solidFill>
                          <a:srgbClr val="040404"/>
                        </a:solidFill>
                        <a:effectLst/>
                        <a:latin typeface="Calibri"/>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800" b="0" i="0" u="none" strike="noStrike" dirty="0" smtClean="0">
                          <a:solidFill>
                            <a:srgbClr val="040404"/>
                          </a:solidFill>
                          <a:effectLst/>
                          <a:latin typeface="Calibri"/>
                        </a:rPr>
                        <a:t>March</a:t>
                      </a:r>
                      <a:r>
                        <a:rPr lang="en-US" sz="1800" b="0" i="0" u="none" strike="noStrike" baseline="0" dirty="0" smtClean="0">
                          <a:solidFill>
                            <a:srgbClr val="040404"/>
                          </a:solidFill>
                          <a:effectLst/>
                          <a:latin typeface="Calibri"/>
                        </a:rPr>
                        <a:t> 10, 2017</a:t>
                      </a:r>
                    </a:p>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40404"/>
                          </a:solidFill>
                          <a:effectLst/>
                          <a:latin typeface="+mn-lt"/>
                        </a:rPr>
                        <a:t>(Depending on district testing window)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1DA"/>
                    </a:solidFill>
                  </a:tcPr>
                </a:tc>
                <a:tc>
                  <a:txBody>
                    <a:bodyPr/>
                    <a:lstStyle/>
                    <a:p>
                      <a:pPr algn="ctr" rtl="0" fontAlgn="ctr"/>
                      <a:r>
                        <a:rPr lang="en-US" sz="1800" b="0" i="0" u="none" strike="noStrike" dirty="0" smtClean="0">
                          <a:solidFill>
                            <a:srgbClr val="040404"/>
                          </a:solidFill>
                          <a:effectLst/>
                          <a:latin typeface="Calibri"/>
                        </a:rPr>
                        <a:t>April</a:t>
                      </a:r>
                      <a:r>
                        <a:rPr lang="en-US" sz="1800" b="0" i="0" u="none" strike="noStrike" baseline="0" dirty="0" smtClean="0">
                          <a:solidFill>
                            <a:srgbClr val="040404"/>
                          </a:solidFill>
                          <a:effectLst/>
                          <a:latin typeface="Calibri"/>
                        </a:rPr>
                        <a:t> 7, 2017</a:t>
                      </a:r>
                      <a:endParaRPr lang="en-US" sz="1800" b="0" i="0" u="none" strike="noStrike" dirty="0">
                        <a:solidFill>
                          <a:srgbClr val="040404"/>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D"/>
                    </a:solidFill>
                  </a:tcPr>
                </a:tc>
                <a:extLst>
                  <a:ext uri="{0D108BD9-81ED-4DB2-BD59-A6C34878D82A}">
                    <a16:rowId xmlns="" xmlns:a16="http://schemas.microsoft.com/office/drawing/2014/main" val="565566289"/>
                  </a:ext>
                </a:extLst>
              </a:tr>
            </a:tbl>
          </a:graphicData>
        </a:graphic>
      </p:graphicFrame>
    </p:spTree>
    <p:extLst>
      <p:ext uri="{BB962C8B-B14F-4D97-AF65-F5344CB8AC3E}">
        <p14:creationId xmlns:p14="http://schemas.microsoft.com/office/powerpoint/2010/main" val="1391208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57200" y="152400"/>
            <a:ext cx="8229600" cy="1143000"/>
          </a:xfrm>
        </p:spPr>
        <p:txBody>
          <a:bodyPr/>
          <a:lstStyle/>
          <a:p>
            <a:r>
              <a:rPr lang="en-US" sz="4000" dirty="0" smtClean="0"/>
              <a:t>Spring 2017 Tentative Critical Dates</a:t>
            </a:r>
            <a:endParaRPr lang="en-US" sz="4000" dirty="0"/>
          </a:p>
        </p:txBody>
      </p:sp>
      <p:sp>
        <p:nvSpPr>
          <p:cNvPr id="3" name="Slide Number Placeholder 2"/>
          <p:cNvSpPr>
            <a:spLocks noGrp="1"/>
          </p:cNvSpPr>
          <p:nvPr>
            <p:ph type="sldNum" sz="quarter" idx="12"/>
          </p:nvPr>
        </p:nvSpPr>
        <p:spPr/>
        <p:txBody>
          <a:bodyPr>
            <a:normAutofit/>
          </a:bodyPr>
          <a:lstStyle/>
          <a:p>
            <a:pPr>
              <a:defRPr/>
            </a:pPr>
            <a:fld id="{F6BCB3FB-C48D-4679-997C-EAE33CF55E02}" type="slidenum">
              <a:rPr lang="en-US" smtClean="0"/>
              <a:pPr>
                <a:defRPr/>
              </a:pPr>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98901620"/>
              </p:ext>
            </p:extLst>
          </p:nvPr>
        </p:nvGraphicFramePr>
        <p:xfrm>
          <a:off x="152401" y="1746884"/>
          <a:ext cx="8839200" cy="3587116"/>
        </p:xfrm>
        <a:graphic>
          <a:graphicData uri="http://schemas.openxmlformats.org/drawingml/2006/table">
            <a:tbl>
              <a:tblPr/>
              <a:tblGrid>
                <a:gridCol w="3124199">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971801">
                  <a:extLst>
                    <a:ext uri="{9D8B030D-6E8A-4147-A177-3AD203B41FA5}">
                      <a16:colId xmlns="" xmlns:a16="http://schemas.microsoft.com/office/drawing/2014/main" val="20002"/>
                    </a:ext>
                  </a:extLst>
                </a:gridCol>
              </a:tblGrid>
              <a:tr h="609997">
                <a:tc>
                  <a:txBody>
                    <a:bodyPr/>
                    <a:lstStyle/>
                    <a:p>
                      <a:pPr algn="ctr" rtl="0" fontAlgn="ctr"/>
                      <a:r>
                        <a:rPr lang="en-US" sz="1800" b="1" i="0" u="none" strike="noStrike" dirty="0">
                          <a:solidFill>
                            <a:srgbClr val="FFFFFF"/>
                          </a:solidFill>
                          <a:effectLst/>
                          <a:latin typeface="Calibri"/>
                        </a:rPr>
                        <a:t>Description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n-US" sz="1800" b="1" i="0" u="none" strike="noStrike" dirty="0" smtClean="0">
                          <a:solidFill>
                            <a:srgbClr val="FFFFFF"/>
                          </a:solidFill>
                          <a:effectLst/>
                          <a:latin typeface="Calibri"/>
                        </a:rPr>
                        <a:t>English </a:t>
                      </a:r>
                      <a:r>
                        <a:rPr lang="en-US" sz="1800" b="1" i="0" u="none" strike="noStrike" dirty="0">
                          <a:solidFill>
                            <a:srgbClr val="FFFFFF"/>
                          </a:solidFill>
                          <a:effectLst/>
                          <a:latin typeface="Calibri"/>
                        </a:rPr>
                        <a:t>Language Arts and Mathematics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rtl="0" fontAlgn="ctr"/>
                      <a:r>
                        <a:rPr lang="en-US" sz="1800" b="1" i="0" u="none" strike="noStrike" dirty="0">
                          <a:solidFill>
                            <a:srgbClr val="FFFFFF"/>
                          </a:solidFill>
                          <a:effectLst/>
                          <a:latin typeface="Calibri"/>
                        </a:rPr>
                        <a:t>Science and Social </a:t>
                      </a:r>
                      <a:r>
                        <a:rPr lang="en-US" sz="1800" b="1" i="0" u="none" strike="noStrike" dirty="0" smtClean="0">
                          <a:solidFill>
                            <a:srgbClr val="FFFFFF"/>
                          </a:solidFill>
                          <a:effectLst/>
                          <a:latin typeface="Calibri"/>
                        </a:rPr>
                        <a:t>Studies*</a:t>
                      </a:r>
                      <a:endParaRPr lang="en-US" sz="1800" b="1" i="0" u="none" strike="noStrike" dirty="0">
                        <a:solidFill>
                          <a:srgbClr val="FFFFFF"/>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 xmlns:a16="http://schemas.microsoft.com/office/drawing/2014/main" val="10000"/>
                  </a:ext>
                </a:extLst>
              </a:tr>
              <a:tr h="722420">
                <a:tc>
                  <a:txBody>
                    <a:bodyPr/>
                    <a:lstStyle/>
                    <a:p>
                      <a:pPr algn="l" rtl="0" fontAlgn="ctr"/>
                      <a:r>
                        <a:rPr lang="en-US" sz="1800" b="0" i="0" u="none" strike="noStrike" dirty="0">
                          <a:solidFill>
                            <a:srgbClr val="040404"/>
                          </a:solidFill>
                          <a:effectLst/>
                          <a:latin typeface="Calibri"/>
                        </a:rPr>
                        <a:t>Additional Orders – Secure Materials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US" sz="1800" b="0" i="0" u="none" strike="noStrike" dirty="0">
                          <a:solidFill>
                            <a:srgbClr val="040404"/>
                          </a:solidFill>
                          <a:effectLst/>
                          <a:latin typeface="Calibri"/>
                        </a:rPr>
                        <a:t>February </a:t>
                      </a:r>
                      <a:r>
                        <a:rPr lang="en-US" sz="1800" b="0" i="0" u="none" strike="noStrike" dirty="0" smtClean="0">
                          <a:solidFill>
                            <a:srgbClr val="040404"/>
                          </a:solidFill>
                          <a:effectLst/>
                          <a:latin typeface="Calibri"/>
                        </a:rPr>
                        <a:t>27 </a:t>
                      </a:r>
                      <a:r>
                        <a:rPr lang="en-US" sz="1800" b="0" i="0" u="none" strike="noStrike" dirty="0">
                          <a:solidFill>
                            <a:srgbClr val="040404"/>
                          </a:solidFill>
                          <a:effectLst/>
                          <a:latin typeface="Calibri"/>
                        </a:rPr>
                        <a:t>- April </a:t>
                      </a:r>
                      <a:r>
                        <a:rPr lang="en-US" sz="1800" b="0" i="0" u="none" strike="noStrike" dirty="0" smtClean="0">
                          <a:solidFill>
                            <a:srgbClr val="040404"/>
                          </a:solidFill>
                          <a:effectLst/>
                          <a:latin typeface="Calibri"/>
                        </a:rPr>
                        <a:t>25, 2017</a:t>
                      </a:r>
                      <a:endParaRPr lang="en-US" sz="1800" b="0" i="0" u="none" strike="noStrike" dirty="0">
                        <a:solidFill>
                          <a:srgbClr val="040404"/>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1DA"/>
                    </a:solidFill>
                  </a:tcPr>
                </a:tc>
                <a:tc>
                  <a:txBody>
                    <a:bodyPr/>
                    <a:lstStyle/>
                    <a:p>
                      <a:pPr algn="ctr" rtl="0" fontAlgn="ctr"/>
                      <a:r>
                        <a:rPr lang="en-US" sz="1800" b="0" i="0" u="none" strike="noStrike" dirty="0" smtClean="0">
                          <a:solidFill>
                            <a:srgbClr val="040404"/>
                          </a:solidFill>
                          <a:effectLst/>
                          <a:latin typeface="Calibri"/>
                        </a:rPr>
                        <a:t>All - March 28 </a:t>
                      </a:r>
                      <a:r>
                        <a:rPr lang="en-US" sz="1800" b="0" i="0" u="none" strike="noStrike" dirty="0">
                          <a:solidFill>
                            <a:srgbClr val="040404"/>
                          </a:solidFill>
                          <a:effectLst/>
                          <a:latin typeface="Calibri"/>
                        </a:rPr>
                        <a:t>- April </a:t>
                      </a:r>
                      <a:r>
                        <a:rPr lang="en-US" sz="1800" b="0" i="0" u="none" strike="noStrike" dirty="0" smtClean="0">
                          <a:solidFill>
                            <a:srgbClr val="040404"/>
                          </a:solidFill>
                          <a:effectLst/>
                          <a:latin typeface="Calibri"/>
                        </a:rPr>
                        <a:t>25, 2017</a:t>
                      </a:r>
                    </a:p>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40404"/>
                          </a:solidFill>
                          <a:effectLst/>
                          <a:latin typeface="+mn-lt"/>
                        </a:rPr>
                        <a:t>Early</a:t>
                      </a:r>
                      <a:r>
                        <a:rPr lang="en-US" sz="1800" b="0" i="0" u="none" strike="noStrike" baseline="0" dirty="0" smtClean="0">
                          <a:solidFill>
                            <a:srgbClr val="040404"/>
                          </a:solidFill>
                          <a:effectLst/>
                          <a:latin typeface="+mn-lt"/>
                        </a:rPr>
                        <a:t> HS o</a:t>
                      </a:r>
                      <a:r>
                        <a:rPr lang="en-US" sz="1800" b="0" i="0" u="none" strike="noStrike" dirty="0" smtClean="0">
                          <a:solidFill>
                            <a:srgbClr val="040404"/>
                          </a:solidFill>
                          <a:effectLst/>
                          <a:latin typeface="+mn-lt"/>
                        </a:rPr>
                        <a:t>pens March 20, 2017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extLst>
                  <a:ext uri="{0D108BD9-81ED-4DB2-BD59-A6C34878D82A}">
                    <a16:rowId xmlns="" xmlns:a16="http://schemas.microsoft.com/office/drawing/2014/main" val="2536235196"/>
                  </a:ext>
                </a:extLst>
              </a:tr>
              <a:tr h="722420">
                <a:tc>
                  <a:txBody>
                    <a:bodyPr/>
                    <a:lstStyle/>
                    <a:p>
                      <a:pPr algn="l" rtl="0" fontAlgn="ctr"/>
                      <a:r>
                        <a:rPr lang="en-US" sz="1800" b="0" i="0" u="none" strike="noStrike" dirty="0">
                          <a:solidFill>
                            <a:srgbClr val="040404"/>
                          </a:solidFill>
                          <a:effectLst/>
                          <a:latin typeface="Calibri"/>
                        </a:rPr>
                        <a:t>Additional Orders – </a:t>
                      </a:r>
                      <a:r>
                        <a:rPr lang="en-US" sz="1800" b="0" i="0" u="none" strike="noStrike" dirty="0" smtClean="0">
                          <a:solidFill>
                            <a:srgbClr val="040404"/>
                          </a:solidFill>
                          <a:effectLst/>
                          <a:latin typeface="Calibri"/>
                        </a:rPr>
                        <a:t>Non-secure </a:t>
                      </a:r>
                      <a:r>
                        <a:rPr lang="en-US" sz="1800" b="0" i="0" u="none" strike="noStrike" dirty="0">
                          <a:solidFill>
                            <a:srgbClr val="040404"/>
                          </a:solidFill>
                          <a:effectLst/>
                          <a:latin typeface="Calibri"/>
                        </a:rPr>
                        <a:t>Materials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US" sz="1800" b="0" i="0" u="none" strike="noStrike" dirty="0">
                          <a:solidFill>
                            <a:srgbClr val="040404"/>
                          </a:solidFill>
                          <a:effectLst/>
                          <a:latin typeface="Calibri"/>
                        </a:rPr>
                        <a:t>February </a:t>
                      </a:r>
                      <a:r>
                        <a:rPr lang="en-US" sz="1800" b="0" i="0" u="none" strike="noStrike" dirty="0" smtClean="0">
                          <a:solidFill>
                            <a:srgbClr val="040404"/>
                          </a:solidFill>
                          <a:effectLst/>
                          <a:latin typeface="Calibri"/>
                        </a:rPr>
                        <a:t>27 </a:t>
                      </a:r>
                      <a:r>
                        <a:rPr lang="en-US" sz="1800" b="0" i="0" u="none" strike="noStrike" dirty="0">
                          <a:solidFill>
                            <a:srgbClr val="040404"/>
                          </a:solidFill>
                          <a:effectLst/>
                          <a:latin typeface="Calibri"/>
                        </a:rPr>
                        <a:t>- May </a:t>
                      </a:r>
                      <a:r>
                        <a:rPr lang="en-US" sz="1800" b="0" i="0" u="none" strike="noStrike" dirty="0" smtClean="0">
                          <a:solidFill>
                            <a:srgbClr val="040404"/>
                          </a:solidFill>
                          <a:effectLst/>
                          <a:latin typeface="Calibri"/>
                        </a:rPr>
                        <a:t>3, 2017</a:t>
                      </a:r>
                      <a:endParaRPr lang="en-US" sz="1800" b="0" i="0" u="none" strike="noStrike" dirty="0">
                        <a:solidFill>
                          <a:srgbClr val="040404"/>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1DA"/>
                    </a:solidFill>
                  </a:tcPr>
                </a:tc>
                <a:tc>
                  <a:txBody>
                    <a:bodyPr/>
                    <a:lstStyle/>
                    <a:p>
                      <a:pPr algn="ctr" rtl="0" fontAlgn="ctr"/>
                      <a:r>
                        <a:rPr lang="en-US" sz="1800" b="0" i="0" u="none" strike="noStrike" dirty="0" smtClean="0">
                          <a:solidFill>
                            <a:srgbClr val="040404"/>
                          </a:solidFill>
                          <a:effectLst/>
                          <a:latin typeface="+mn-lt"/>
                        </a:rPr>
                        <a:t>All - March </a:t>
                      </a:r>
                      <a:r>
                        <a:rPr lang="en-US" sz="1800" b="0" i="0" u="none" strike="noStrike" dirty="0" smtClean="0">
                          <a:solidFill>
                            <a:srgbClr val="040404"/>
                          </a:solidFill>
                          <a:effectLst/>
                          <a:latin typeface="Calibri"/>
                        </a:rPr>
                        <a:t>28 </a:t>
                      </a:r>
                      <a:r>
                        <a:rPr lang="en-US" sz="1800" b="0" i="0" u="none" strike="noStrike" dirty="0">
                          <a:solidFill>
                            <a:srgbClr val="040404"/>
                          </a:solidFill>
                          <a:effectLst/>
                          <a:latin typeface="Calibri"/>
                        </a:rPr>
                        <a:t>- May </a:t>
                      </a:r>
                      <a:r>
                        <a:rPr lang="en-US" sz="1800" b="0" i="0" u="none" strike="noStrike" dirty="0" smtClean="0">
                          <a:solidFill>
                            <a:srgbClr val="040404"/>
                          </a:solidFill>
                          <a:effectLst/>
                          <a:latin typeface="Calibri"/>
                        </a:rPr>
                        <a:t>3, 2017</a:t>
                      </a:r>
                    </a:p>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40404"/>
                          </a:solidFill>
                          <a:effectLst/>
                          <a:latin typeface="+mn-lt"/>
                        </a:rPr>
                        <a:t>Early</a:t>
                      </a:r>
                      <a:r>
                        <a:rPr lang="en-US" sz="1800" b="0" i="0" u="none" strike="noStrike" baseline="0" dirty="0" smtClean="0">
                          <a:solidFill>
                            <a:srgbClr val="040404"/>
                          </a:solidFill>
                          <a:effectLst/>
                          <a:latin typeface="+mn-lt"/>
                        </a:rPr>
                        <a:t> </a:t>
                      </a:r>
                      <a:r>
                        <a:rPr lang="en-US" sz="1800" b="0" i="0" u="none" strike="noStrike" dirty="0" smtClean="0">
                          <a:solidFill>
                            <a:srgbClr val="040404"/>
                          </a:solidFill>
                          <a:effectLst/>
                          <a:latin typeface="+mn-lt"/>
                        </a:rPr>
                        <a:t>HS opens March 20, 2017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extLst>
                  <a:ext uri="{0D108BD9-81ED-4DB2-BD59-A6C34878D82A}">
                    <a16:rowId xmlns="" xmlns:a16="http://schemas.microsoft.com/office/drawing/2014/main" val="457601614"/>
                  </a:ext>
                </a:extLst>
              </a:tr>
              <a:tr h="722420">
                <a:tc>
                  <a:txBody>
                    <a:bodyPr/>
                    <a:lstStyle/>
                    <a:p>
                      <a:pPr algn="l" rtl="0" fontAlgn="ctr"/>
                      <a:r>
                        <a:rPr lang="en-US" sz="2000" b="1" i="0" u="none" strike="noStrike" dirty="0">
                          <a:solidFill>
                            <a:srgbClr val="040404"/>
                          </a:solidFill>
                          <a:effectLst/>
                          <a:latin typeface="Calibri"/>
                        </a:rPr>
                        <a:t>Deadline to </a:t>
                      </a:r>
                      <a:r>
                        <a:rPr lang="en-US" sz="2000" b="1" i="0" u="sng" strike="noStrike" dirty="0">
                          <a:solidFill>
                            <a:srgbClr val="040404"/>
                          </a:solidFill>
                          <a:effectLst/>
                          <a:latin typeface="Calibri"/>
                        </a:rPr>
                        <a:t>schedule</a:t>
                      </a:r>
                      <a:r>
                        <a:rPr lang="en-US" sz="2000" b="1" i="0" u="none" strike="noStrike" dirty="0">
                          <a:solidFill>
                            <a:srgbClr val="040404"/>
                          </a:solidFill>
                          <a:effectLst/>
                          <a:latin typeface="Calibri"/>
                        </a:rPr>
                        <a:t> UPS scorable pickups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rtl="0" fontAlgn="ctr"/>
                      <a:r>
                        <a:rPr lang="en-US" sz="2000" b="1" i="0" u="none" strike="noStrike" dirty="0">
                          <a:solidFill>
                            <a:srgbClr val="040404"/>
                          </a:solidFill>
                          <a:effectLst/>
                          <a:latin typeface="Calibri"/>
                        </a:rPr>
                        <a:t>May </a:t>
                      </a:r>
                      <a:r>
                        <a:rPr lang="en-US" sz="2000" b="1" i="0" u="none" strike="noStrike" dirty="0" smtClean="0">
                          <a:solidFill>
                            <a:srgbClr val="040404"/>
                          </a:solidFill>
                          <a:effectLst/>
                          <a:latin typeface="Calibri"/>
                        </a:rPr>
                        <a:t>1, 2017</a:t>
                      </a:r>
                      <a:endParaRPr lang="en-US" sz="2000" b="1" i="0" u="none" strike="noStrike" dirty="0">
                        <a:solidFill>
                          <a:srgbClr val="040404"/>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 xmlns:a16="http://schemas.microsoft.com/office/drawing/2014/main" val="10001"/>
                  </a:ext>
                </a:extLst>
              </a:tr>
              <a:tr h="809859">
                <a:tc>
                  <a:txBody>
                    <a:bodyPr/>
                    <a:lstStyle/>
                    <a:p>
                      <a:pPr algn="l" rtl="0" fontAlgn="ctr"/>
                      <a:r>
                        <a:rPr lang="en-US" sz="2400" b="1" i="0" u="none" strike="noStrike" dirty="0">
                          <a:solidFill>
                            <a:srgbClr val="040404"/>
                          </a:solidFill>
                          <a:effectLst/>
                          <a:latin typeface="Calibri"/>
                        </a:rPr>
                        <a:t>Deadline for UPS </a:t>
                      </a:r>
                      <a:r>
                        <a:rPr lang="en-US" sz="2400" b="1" i="0" u="none" strike="noStrike" dirty="0" smtClean="0">
                          <a:solidFill>
                            <a:srgbClr val="040404"/>
                          </a:solidFill>
                          <a:effectLst/>
                          <a:latin typeface="Calibri"/>
                        </a:rPr>
                        <a:t>scorable </a:t>
                      </a:r>
                      <a:r>
                        <a:rPr lang="en-US" sz="2400" b="1" i="0" u="sng" strike="noStrike" dirty="0">
                          <a:solidFill>
                            <a:srgbClr val="040404"/>
                          </a:solidFill>
                          <a:effectLst/>
                          <a:latin typeface="Calibri"/>
                        </a:rPr>
                        <a:t>pickups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a:txBody>
                    <a:bodyPr/>
                    <a:lstStyle/>
                    <a:p>
                      <a:pPr algn="ctr" rtl="0" fontAlgn="ctr"/>
                      <a:r>
                        <a:rPr lang="en-US" sz="2800" b="1" i="0" u="none" strike="noStrike" dirty="0">
                          <a:solidFill>
                            <a:srgbClr val="040404"/>
                          </a:solidFill>
                          <a:effectLst/>
                          <a:latin typeface="Calibri"/>
                        </a:rPr>
                        <a:t>May </a:t>
                      </a:r>
                      <a:r>
                        <a:rPr lang="en-US" sz="2800" b="1" i="0" u="none" strike="noStrike" dirty="0" smtClean="0">
                          <a:solidFill>
                            <a:srgbClr val="040404"/>
                          </a:solidFill>
                          <a:effectLst/>
                          <a:latin typeface="Calibri"/>
                        </a:rPr>
                        <a:t>3, 2017**</a:t>
                      </a:r>
                      <a:endParaRPr lang="en-US" sz="2800" b="1" i="0" u="none" strike="noStrike" dirty="0">
                        <a:solidFill>
                          <a:srgbClr val="040404"/>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 xmlns:a16="http://schemas.microsoft.com/office/drawing/2014/main" val="10002"/>
                  </a:ext>
                </a:extLst>
              </a:tr>
            </a:tbl>
          </a:graphicData>
        </a:graphic>
      </p:graphicFrame>
      <p:sp>
        <p:nvSpPr>
          <p:cNvPr id="6" name="TextBox 5"/>
          <p:cNvSpPr txBox="1"/>
          <p:nvPr/>
        </p:nvSpPr>
        <p:spPr>
          <a:xfrm>
            <a:off x="152400" y="5562600"/>
            <a:ext cx="8762999" cy="1200329"/>
          </a:xfrm>
          <a:prstGeom prst="rect">
            <a:avLst/>
          </a:prstGeom>
          <a:noFill/>
        </p:spPr>
        <p:txBody>
          <a:bodyPr wrap="square" rtlCol="0">
            <a:spAutoFit/>
          </a:bodyPr>
          <a:lstStyle/>
          <a:p>
            <a:r>
              <a:rPr lang="en-US" dirty="0" smtClean="0">
                <a:latin typeface="+mn-lt"/>
              </a:rPr>
              <a:t>*Early window for HS science is </a:t>
            </a:r>
            <a:r>
              <a:rPr lang="en-US" b="1" dirty="0" smtClean="0">
                <a:latin typeface="+mn-lt"/>
              </a:rPr>
              <a:t>not</a:t>
            </a:r>
            <a:r>
              <a:rPr lang="en-US" dirty="0" smtClean="0">
                <a:latin typeface="+mn-lt"/>
              </a:rPr>
              <a:t> an expanded window.  Materials must be returned at the end of the early 3 week window.  </a:t>
            </a:r>
          </a:p>
          <a:p>
            <a:r>
              <a:rPr lang="en-US" dirty="0" smtClean="0">
                <a:latin typeface="+mn-lt"/>
              </a:rPr>
              <a:t>**If scorable materials are </a:t>
            </a:r>
            <a:r>
              <a:rPr lang="en-US" b="1" dirty="0" smtClean="0">
                <a:latin typeface="+mn-lt"/>
              </a:rPr>
              <a:t>not</a:t>
            </a:r>
            <a:r>
              <a:rPr lang="en-US" dirty="0" smtClean="0">
                <a:latin typeface="+mn-lt"/>
              </a:rPr>
              <a:t> picked up by May 3, 2017 </a:t>
            </a:r>
            <a:r>
              <a:rPr lang="en-US" i="1" dirty="0" smtClean="0">
                <a:latin typeface="+mn-lt"/>
              </a:rPr>
              <a:t>there is no guarantee </a:t>
            </a:r>
            <a:r>
              <a:rPr lang="en-US" dirty="0" smtClean="0">
                <a:latin typeface="+mn-lt"/>
              </a:rPr>
              <a:t>that records for these PBT students </a:t>
            </a:r>
            <a:r>
              <a:rPr lang="en-US" b="1" dirty="0" smtClean="0">
                <a:latin typeface="+mn-lt"/>
              </a:rPr>
              <a:t>will be included in SBD or scored</a:t>
            </a:r>
            <a:r>
              <a:rPr lang="en-US" dirty="0" smtClean="0">
                <a:latin typeface="+mn-lt"/>
              </a:rPr>
              <a:t>.</a:t>
            </a:r>
            <a:endParaRPr lang="en-US" dirty="0">
              <a:latin typeface="+mn-lt"/>
            </a:endParaRPr>
          </a:p>
        </p:txBody>
      </p:sp>
    </p:spTree>
    <p:extLst>
      <p:ext uri="{BB962C8B-B14F-4D97-AF65-F5344CB8AC3E}">
        <p14:creationId xmlns:p14="http://schemas.microsoft.com/office/powerpoint/2010/main" val="1278338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57200" y="152400"/>
            <a:ext cx="8229600" cy="1143000"/>
          </a:xfrm>
        </p:spPr>
        <p:txBody>
          <a:bodyPr/>
          <a:lstStyle/>
          <a:p>
            <a:r>
              <a:rPr lang="en-US" sz="4000" dirty="0" smtClean="0"/>
              <a:t>Spring 2017 Tentative Critical Dates</a:t>
            </a:r>
            <a:endParaRPr lang="en-US" sz="4000" dirty="0"/>
          </a:p>
        </p:txBody>
      </p:sp>
      <p:sp>
        <p:nvSpPr>
          <p:cNvPr id="3" name="Slide Number Placeholder 2"/>
          <p:cNvSpPr>
            <a:spLocks noGrp="1"/>
          </p:cNvSpPr>
          <p:nvPr>
            <p:ph type="sldNum" sz="quarter" idx="12"/>
          </p:nvPr>
        </p:nvSpPr>
        <p:spPr/>
        <p:txBody>
          <a:bodyPr>
            <a:normAutofit/>
          </a:bodyPr>
          <a:lstStyle/>
          <a:p>
            <a:pPr>
              <a:defRPr/>
            </a:pPr>
            <a:fld id="{F6BCB3FB-C48D-4679-997C-EAE33CF55E02}" type="slidenum">
              <a:rPr lang="en-US" smtClean="0"/>
              <a:pPr>
                <a:defRPr/>
              </a:pPr>
              <a:t>25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66850614"/>
              </p:ext>
            </p:extLst>
          </p:nvPr>
        </p:nvGraphicFramePr>
        <p:xfrm>
          <a:off x="152401" y="1600200"/>
          <a:ext cx="8839201" cy="4094667"/>
        </p:xfrm>
        <a:graphic>
          <a:graphicData uri="http://schemas.openxmlformats.org/drawingml/2006/table">
            <a:tbl>
              <a:tblPr/>
              <a:tblGrid>
                <a:gridCol w="2285999">
                  <a:extLst>
                    <a:ext uri="{9D8B030D-6E8A-4147-A177-3AD203B41FA5}">
                      <a16:colId xmlns="" xmlns:a16="http://schemas.microsoft.com/office/drawing/2014/main" val="20000"/>
                    </a:ext>
                  </a:extLst>
                </a:gridCol>
                <a:gridCol w="3695701">
                  <a:extLst>
                    <a:ext uri="{9D8B030D-6E8A-4147-A177-3AD203B41FA5}">
                      <a16:colId xmlns="" xmlns:a16="http://schemas.microsoft.com/office/drawing/2014/main" val="20001"/>
                    </a:ext>
                  </a:extLst>
                </a:gridCol>
                <a:gridCol w="2857501"/>
              </a:tblGrid>
              <a:tr h="609997">
                <a:tc>
                  <a:txBody>
                    <a:bodyPr/>
                    <a:lstStyle/>
                    <a:p>
                      <a:pPr algn="ctr" rtl="0" fontAlgn="ctr"/>
                      <a:r>
                        <a:rPr lang="en-US" sz="1800" b="1" i="0" u="none" strike="noStrike" dirty="0">
                          <a:solidFill>
                            <a:srgbClr val="FFFFFF"/>
                          </a:solidFill>
                          <a:effectLst/>
                          <a:latin typeface="Calibri"/>
                        </a:rPr>
                        <a:t>Description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n-US" sz="1800" b="1" i="0" u="none" strike="noStrike" dirty="0" smtClean="0">
                          <a:solidFill>
                            <a:srgbClr val="FFFFFF"/>
                          </a:solidFill>
                          <a:effectLst/>
                          <a:latin typeface="Calibri"/>
                        </a:rPr>
                        <a:t>Post</a:t>
                      </a:r>
                      <a:r>
                        <a:rPr lang="en-US" sz="1800" b="1" i="0" u="none" strike="noStrike" baseline="0" dirty="0" smtClean="0">
                          <a:solidFill>
                            <a:srgbClr val="FFFFFF"/>
                          </a:solidFill>
                          <a:effectLst/>
                          <a:latin typeface="Calibri"/>
                        </a:rPr>
                        <a:t> Testing </a:t>
                      </a:r>
                      <a:r>
                        <a:rPr lang="en-US" sz="1800" b="1" i="0" u="none" strike="noStrike" dirty="0" smtClean="0">
                          <a:solidFill>
                            <a:srgbClr val="FFFFFF"/>
                          </a:solidFill>
                          <a:effectLst/>
                          <a:latin typeface="Calibri"/>
                        </a:rPr>
                        <a:t>Clean-up Tasks</a:t>
                      </a:r>
                      <a:endParaRPr lang="en-US" sz="1800" b="1" i="0" u="none" strike="noStrike" dirty="0">
                        <a:solidFill>
                          <a:srgbClr val="FFFFFF"/>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n-US" sz="1800" b="1" i="0" u="none" strike="noStrike" dirty="0" smtClean="0">
                          <a:solidFill>
                            <a:srgbClr val="FFFFFF"/>
                          </a:solidFill>
                          <a:effectLst/>
                          <a:latin typeface="Calibri"/>
                        </a:rPr>
                        <a:t>Window Dates</a:t>
                      </a:r>
                      <a:endParaRPr lang="en-US" sz="1800" b="1" i="0" u="none" strike="noStrike" dirty="0">
                        <a:solidFill>
                          <a:srgbClr val="FFFFFF"/>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0"/>
                  </a:ext>
                </a:extLst>
              </a:tr>
              <a:tr h="722420">
                <a:tc>
                  <a:txBody>
                    <a:bodyPr/>
                    <a:lstStyle/>
                    <a:p>
                      <a:pPr algn="ctr" rtl="0" fontAlgn="ctr"/>
                      <a:r>
                        <a:rPr lang="en-US" sz="1800" b="0" i="0" u="none" strike="noStrike" dirty="0" smtClean="0">
                          <a:solidFill>
                            <a:srgbClr val="040404"/>
                          </a:solidFill>
                          <a:effectLst/>
                          <a:latin typeface="Calibri"/>
                        </a:rPr>
                        <a:t>Initial</a:t>
                      </a:r>
                      <a:r>
                        <a:rPr lang="en-US" sz="1800" b="0" i="0" u="none" strike="noStrike" baseline="0" dirty="0" smtClean="0">
                          <a:solidFill>
                            <a:srgbClr val="040404"/>
                          </a:solidFill>
                          <a:effectLst/>
                          <a:latin typeface="Calibri"/>
                        </a:rPr>
                        <a:t> PAnext Clean-up (School and District)</a:t>
                      </a:r>
                      <a:endParaRPr lang="en-US" sz="1800" b="0" i="0" u="none" strike="noStrike" dirty="0">
                        <a:solidFill>
                          <a:srgbClr val="040404"/>
                        </a:solidFill>
                        <a:effectLst/>
                        <a:latin typeface="Calibri"/>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US" sz="1800" b="0" i="0" u="none" strike="noStrike" dirty="0" smtClean="0">
                          <a:solidFill>
                            <a:srgbClr val="040404"/>
                          </a:solidFill>
                          <a:effectLst/>
                          <a:latin typeface="Calibri"/>
                        </a:rPr>
                        <a:t>Confirm Student Registrations</a:t>
                      </a:r>
                    </a:p>
                    <a:p>
                      <a:pPr algn="ctr" rtl="0" fontAlgn="ctr"/>
                      <a:r>
                        <a:rPr lang="en-US" sz="1800" b="0" i="0" u="none" strike="noStrike" dirty="0" smtClean="0">
                          <a:solidFill>
                            <a:srgbClr val="040404"/>
                          </a:solidFill>
                          <a:effectLst/>
                          <a:latin typeface="Calibri"/>
                        </a:rPr>
                        <a:t>Update Used</a:t>
                      </a:r>
                      <a:r>
                        <a:rPr lang="en-US" sz="1800" b="0" i="0" u="none" strike="noStrike" baseline="0" dirty="0" smtClean="0">
                          <a:solidFill>
                            <a:srgbClr val="040404"/>
                          </a:solidFill>
                          <a:effectLst/>
                          <a:latin typeface="Calibri"/>
                        </a:rPr>
                        <a:t> Accommodations</a:t>
                      </a:r>
                      <a:endParaRPr lang="en-US" sz="1800" b="0" i="0" u="none" strike="noStrike" dirty="0" smtClean="0">
                        <a:solidFill>
                          <a:srgbClr val="040404"/>
                        </a:solidFill>
                        <a:effectLst/>
                        <a:latin typeface="Calibri"/>
                      </a:endParaRPr>
                    </a:p>
                    <a:p>
                      <a:pPr algn="ctr" rtl="0" fontAlgn="ctr"/>
                      <a:r>
                        <a:rPr lang="en-US" sz="1800" b="0" i="0" u="none" strike="noStrike" dirty="0" smtClean="0">
                          <a:solidFill>
                            <a:srgbClr val="040404"/>
                          </a:solidFill>
                          <a:effectLst/>
                          <a:latin typeface="Calibri"/>
                        </a:rPr>
                        <a:t>Mark</a:t>
                      </a:r>
                      <a:r>
                        <a:rPr lang="en-US" sz="1800" b="0" i="0" u="none" strike="noStrike" baseline="0" dirty="0" smtClean="0">
                          <a:solidFill>
                            <a:srgbClr val="040404"/>
                          </a:solidFill>
                          <a:effectLst/>
                          <a:latin typeface="Calibri"/>
                        </a:rPr>
                        <a:t> Complete Units*</a:t>
                      </a:r>
                    </a:p>
                    <a:p>
                      <a:pPr algn="ctr" rtl="0" fontAlgn="ctr"/>
                      <a:r>
                        <a:rPr lang="en-US" sz="1800" b="0" i="0" u="none" strike="noStrike" baseline="0" dirty="0" smtClean="0">
                          <a:solidFill>
                            <a:srgbClr val="040404"/>
                          </a:solidFill>
                          <a:effectLst/>
                          <a:latin typeface="Calibri"/>
                        </a:rPr>
                        <a:t>Stop Sessions</a:t>
                      </a:r>
                    </a:p>
                    <a:p>
                      <a:pPr algn="ctr" rtl="0" fontAlgn="ctr"/>
                      <a:r>
                        <a:rPr lang="en-US" sz="1800" b="0" i="0" u="none" strike="noStrike" baseline="0" dirty="0" smtClean="0">
                          <a:solidFill>
                            <a:srgbClr val="040404"/>
                          </a:solidFill>
                          <a:effectLst/>
                          <a:latin typeface="Calibri"/>
                        </a:rPr>
                        <a:t>Indicate Not Test and Void Test Score Reasons/Codes</a:t>
                      </a:r>
                    </a:p>
                    <a:p>
                      <a:pPr algn="ctr" rtl="0" fontAlgn="ctr"/>
                      <a:r>
                        <a:rPr lang="en-US" sz="1800" b="0" i="0" u="none" strike="noStrike" baseline="0" dirty="0" smtClean="0">
                          <a:solidFill>
                            <a:srgbClr val="040404"/>
                          </a:solidFill>
                          <a:effectLst/>
                          <a:latin typeface="Calibri"/>
                        </a:rPr>
                        <a:t>Resolve Rejected Student Tests</a:t>
                      </a:r>
                      <a:endParaRPr lang="en-US" sz="1800" b="0" i="0" u="none" strike="noStrike" dirty="0">
                        <a:solidFill>
                          <a:srgbClr val="040404"/>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dirty="0" smtClean="0">
                          <a:solidFill>
                            <a:srgbClr val="040404"/>
                          </a:solidFill>
                          <a:effectLst/>
                          <a:latin typeface="+mn-lt"/>
                        </a:rPr>
                        <a:t>Prior to May 12,</a:t>
                      </a:r>
                      <a:r>
                        <a:rPr lang="en-US" sz="1800" b="0" i="0" u="none" strike="noStrike" baseline="0" dirty="0" smtClean="0">
                          <a:solidFill>
                            <a:srgbClr val="040404"/>
                          </a:solidFill>
                          <a:effectLst/>
                          <a:latin typeface="+mn-lt"/>
                        </a:rPr>
                        <a:t> 2017</a:t>
                      </a:r>
                      <a:endParaRPr lang="en-US" sz="1800" b="0" i="0" u="none" strike="noStrike" dirty="0" smtClean="0">
                        <a:solidFill>
                          <a:srgbClr val="04040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536235196"/>
                  </a:ext>
                </a:extLst>
              </a:tr>
              <a:tr h="722420">
                <a:tc>
                  <a:txBody>
                    <a:bodyPr/>
                    <a:lstStyle/>
                    <a:p>
                      <a:pPr algn="ctr" rtl="0" fontAlgn="ctr"/>
                      <a:r>
                        <a:rPr lang="en-US" sz="1800" b="0" i="0" u="none" strike="noStrike" dirty="0" smtClean="0">
                          <a:solidFill>
                            <a:srgbClr val="040404"/>
                          </a:solidFill>
                          <a:effectLst/>
                          <a:latin typeface="Calibri"/>
                        </a:rPr>
                        <a:t>Final PAnext</a:t>
                      </a:r>
                      <a:r>
                        <a:rPr lang="en-US" sz="1800" b="0" i="0" u="none" strike="noStrike" baseline="0" dirty="0" smtClean="0">
                          <a:solidFill>
                            <a:srgbClr val="040404"/>
                          </a:solidFill>
                          <a:effectLst/>
                          <a:latin typeface="Calibri"/>
                        </a:rPr>
                        <a:t> Clean-up (District)</a:t>
                      </a:r>
                      <a:endParaRPr lang="en-US" sz="1800" b="0" i="0" u="none" strike="noStrike" dirty="0">
                        <a:solidFill>
                          <a:srgbClr val="040404"/>
                        </a:solidFill>
                        <a:effectLst/>
                        <a:latin typeface="Calibri"/>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US" sz="1800" b="0" i="0" u="none" strike="noStrike" dirty="0" smtClean="0">
                          <a:solidFill>
                            <a:srgbClr val="040404"/>
                          </a:solidFill>
                          <a:effectLst/>
                          <a:latin typeface="+mn-lt"/>
                        </a:rPr>
                        <a:t>Demographics</a:t>
                      </a:r>
                      <a:r>
                        <a:rPr lang="en-US" sz="1800" b="0" i="0" u="none" strike="noStrike" baseline="0" dirty="0" smtClean="0">
                          <a:solidFill>
                            <a:srgbClr val="040404"/>
                          </a:solidFill>
                          <a:effectLst/>
                          <a:latin typeface="+mn-lt"/>
                        </a:rPr>
                        <a:t> and invalidations cleaned in PAnext</a:t>
                      </a:r>
                      <a:endParaRPr lang="en-US" sz="1800" b="0" i="0" u="none" strike="noStrike" dirty="0">
                        <a:solidFill>
                          <a:srgbClr val="040404"/>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dirty="0" smtClean="0">
                          <a:solidFill>
                            <a:srgbClr val="040404"/>
                          </a:solidFill>
                          <a:effectLst/>
                          <a:latin typeface="+mn-lt"/>
                        </a:rPr>
                        <a:t>May 15 – 17,</a:t>
                      </a:r>
                      <a:r>
                        <a:rPr lang="en-US" sz="1800" b="0" i="0" u="none" strike="noStrike" baseline="0" dirty="0" smtClean="0">
                          <a:solidFill>
                            <a:srgbClr val="040404"/>
                          </a:solidFill>
                          <a:effectLst/>
                          <a:latin typeface="+mn-lt"/>
                        </a:rPr>
                        <a:t> 2017</a:t>
                      </a:r>
                      <a:endParaRPr lang="en-US" sz="1800" b="0" i="0" u="none" strike="noStrike" dirty="0" smtClean="0">
                        <a:solidFill>
                          <a:srgbClr val="04040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57601614"/>
                  </a:ext>
                </a:extLst>
              </a:tr>
              <a:tr h="722420">
                <a:tc>
                  <a:txBody>
                    <a:bodyPr/>
                    <a:lstStyle/>
                    <a:p>
                      <a:pPr algn="ctr" rtl="0" fontAlgn="ctr"/>
                      <a:r>
                        <a:rPr lang="en-US" sz="1800" b="0" i="0" u="none" strike="noStrike" dirty="0" smtClean="0">
                          <a:solidFill>
                            <a:srgbClr val="040404"/>
                          </a:solidFill>
                          <a:effectLst/>
                          <a:latin typeface="Calibri"/>
                        </a:rPr>
                        <a:t>Student</a:t>
                      </a:r>
                      <a:r>
                        <a:rPr lang="en-US" sz="1800" b="0" i="0" u="none" strike="noStrike" baseline="0" dirty="0" smtClean="0">
                          <a:solidFill>
                            <a:srgbClr val="040404"/>
                          </a:solidFill>
                          <a:effectLst/>
                          <a:latin typeface="Calibri"/>
                        </a:rPr>
                        <a:t> Biographical Data (SBD) Review** (District)</a:t>
                      </a:r>
                      <a:endParaRPr lang="en-US" sz="1800" b="0" i="0" u="none" strike="noStrike" dirty="0">
                        <a:solidFill>
                          <a:srgbClr val="040404"/>
                        </a:solidFill>
                        <a:effectLst/>
                        <a:latin typeface="Calibri"/>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US" sz="1800" b="0" i="0" u="none" strike="noStrike" dirty="0" smtClean="0">
                          <a:solidFill>
                            <a:srgbClr val="040404"/>
                          </a:solidFill>
                          <a:effectLst/>
                          <a:latin typeface="Calibri"/>
                        </a:rPr>
                        <a:t>Demographics</a:t>
                      </a:r>
                      <a:r>
                        <a:rPr lang="en-US" sz="1800" b="0" i="0" u="none" strike="noStrike" baseline="0" dirty="0" smtClean="0">
                          <a:solidFill>
                            <a:srgbClr val="040404"/>
                          </a:solidFill>
                          <a:effectLst/>
                          <a:latin typeface="Calibri"/>
                        </a:rPr>
                        <a:t> and invalidations cleaned in CDE’s Data Pipeline</a:t>
                      </a:r>
                      <a:endParaRPr lang="en-US" sz="1800" b="0" i="0" u="none" strike="noStrike" dirty="0">
                        <a:solidFill>
                          <a:srgbClr val="040404"/>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dirty="0" smtClean="0">
                          <a:solidFill>
                            <a:srgbClr val="040404"/>
                          </a:solidFill>
                          <a:effectLst/>
                          <a:latin typeface="Calibri"/>
                        </a:rPr>
                        <a:t>May</a:t>
                      </a:r>
                      <a:r>
                        <a:rPr lang="en-US" sz="1800" b="0" i="0" u="none" strike="noStrike" baseline="0" dirty="0" smtClean="0">
                          <a:solidFill>
                            <a:srgbClr val="040404"/>
                          </a:solidFill>
                          <a:effectLst/>
                          <a:latin typeface="Calibri"/>
                        </a:rPr>
                        <a:t> 22 – June 1, 2017</a:t>
                      </a:r>
                      <a:endParaRPr lang="en-US" sz="1800" b="0" i="0" u="none" strike="noStrike" dirty="0">
                        <a:solidFill>
                          <a:srgbClr val="040404"/>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
        <p:nvSpPr>
          <p:cNvPr id="6" name="TextBox 5"/>
          <p:cNvSpPr txBox="1"/>
          <p:nvPr/>
        </p:nvSpPr>
        <p:spPr>
          <a:xfrm>
            <a:off x="152400" y="5715000"/>
            <a:ext cx="8762999" cy="1200329"/>
          </a:xfrm>
          <a:prstGeom prst="rect">
            <a:avLst/>
          </a:prstGeom>
          <a:noFill/>
        </p:spPr>
        <p:txBody>
          <a:bodyPr wrap="square" rtlCol="0">
            <a:spAutoFit/>
          </a:bodyPr>
          <a:lstStyle/>
          <a:p>
            <a:r>
              <a:rPr lang="en-US" dirty="0" smtClean="0">
                <a:latin typeface="+mn-lt"/>
              </a:rPr>
              <a:t>*Marked Complete Reasons are for local purposes only and </a:t>
            </a:r>
            <a:r>
              <a:rPr lang="en-US" b="1" dirty="0" smtClean="0">
                <a:latin typeface="+mn-lt"/>
              </a:rPr>
              <a:t>DO NOT </a:t>
            </a:r>
            <a:r>
              <a:rPr lang="en-US" dirty="0" smtClean="0">
                <a:latin typeface="+mn-lt"/>
              </a:rPr>
              <a:t>invalidate tests. Not Tested and Void Test Score Reasons/Codes must be indicated separately.</a:t>
            </a:r>
          </a:p>
          <a:p>
            <a:r>
              <a:rPr lang="en-US" dirty="0">
                <a:latin typeface="+mn-lt"/>
              </a:rPr>
              <a:t>**If scorable materials are </a:t>
            </a:r>
            <a:r>
              <a:rPr lang="en-US" b="1" dirty="0">
                <a:latin typeface="+mn-lt"/>
              </a:rPr>
              <a:t>not</a:t>
            </a:r>
            <a:r>
              <a:rPr lang="en-US" dirty="0">
                <a:latin typeface="+mn-lt"/>
              </a:rPr>
              <a:t> picked up by May </a:t>
            </a:r>
            <a:r>
              <a:rPr lang="en-US" dirty="0" smtClean="0">
                <a:latin typeface="+mn-lt"/>
              </a:rPr>
              <a:t>3, </a:t>
            </a:r>
            <a:r>
              <a:rPr lang="en-US" dirty="0">
                <a:latin typeface="+mn-lt"/>
              </a:rPr>
              <a:t>2017 </a:t>
            </a:r>
            <a:r>
              <a:rPr lang="en-US" i="1" dirty="0">
                <a:latin typeface="+mn-lt"/>
              </a:rPr>
              <a:t>there is no guarantee </a:t>
            </a:r>
            <a:r>
              <a:rPr lang="en-US" dirty="0">
                <a:latin typeface="+mn-lt"/>
              </a:rPr>
              <a:t>that records for these PBT students </a:t>
            </a:r>
            <a:r>
              <a:rPr lang="en-US" b="1" dirty="0">
                <a:latin typeface="+mn-lt"/>
              </a:rPr>
              <a:t>will be included in SBD or scored</a:t>
            </a:r>
            <a:r>
              <a:rPr lang="en-US" dirty="0" smtClean="0">
                <a:latin typeface="+mn-lt"/>
              </a:rPr>
              <a:t>.</a:t>
            </a:r>
            <a:endParaRPr lang="en-US" dirty="0">
              <a:latin typeface="+mn-lt"/>
            </a:endParaRPr>
          </a:p>
        </p:txBody>
      </p:sp>
    </p:spTree>
    <p:extLst>
      <p:ext uri="{BB962C8B-B14F-4D97-AF65-F5344CB8AC3E}">
        <p14:creationId xmlns:p14="http://schemas.microsoft.com/office/powerpoint/2010/main" val="541432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solidFill>
                  <a:schemeClr val="bg1"/>
                </a:solidFill>
              </a:rPr>
              <a:pPr>
                <a:defRPr/>
              </a:pPr>
              <a:t>26</a:t>
            </a:fld>
            <a:endParaRPr lang="en-US" dirty="0">
              <a:solidFill>
                <a:schemeClr val="bg1"/>
              </a:solidFill>
            </a:endParaRPr>
          </a:p>
        </p:txBody>
      </p:sp>
      <p:sp>
        <p:nvSpPr>
          <p:cNvPr id="2" name="Title 1"/>
          <p:cNvSpPr>
            <a:spLocks noGrp="1"/>
          </p:cNvSpPr>
          <p:nvPr>
            <p:ph type="title"/>
          </p:nvPr>
        </p:nvSpPr>
        <p:spPr>
          <a:xfrm>
            <a:off x="457200" y="76200"/>
            <a:ext cx="8229600" cy="1143000"/>
          </a:xfrm>
        </p:spPr>
        <p:txBody>
          <a:bodyPr>
            <a:noAutofit/>
          </a:bodyPr>
          <a:lstStyle/>
          <a:p>
            <a:pPr algn="ctr"/>
            <a:r>
              <a:rPr lang="en-US" sz="4000" dirty="0" smtClean="0">
                <a:solidFill>
                  <a:schemeClr val="bg1"/>
                </a:solidFill>
              </a:rPr>
              <a:t>Math Spring Test</a:t>
            </a:r>
            <a:br>
              <a:rPr lang="en-US" sz="4000" dirty="0" smtClean="0">
                <a:solidFill>
                  <a:schemeClr val="bg1"/>
                </a:solidFill>
              </a:rPr>
            </a:br>
            <a:r>
              <a:rPr lang="en-US" sz="4000" dirty="0" smtClean="0">
                <a:solidFill>
                  <a:schemeClr val="bg1"/>
                </a:solidFill>
              </a:rPr>
              <a:t>Administration Flowchart</a:t>
            </a:r>
            <a:endParaRPr lang="en-US" sz="4000" dirty="0">
              <a:solidFill>
                <a:schemeClr val="bg1"/>
              </a:solidFill>
            </a:endParaRPr>
          </a:p>
        </p:txBody>
      </p:sp>
      <p:sp>
        <p:nvSpPr>
          <p:cNvPr id="6" name="TextBox 5"/>
          <p:cNvSpPr txBox="1"/>
          <p:nvPr/>
        </p:nvSpPr>
        <p:spPr>
          <a:xfrm>
            <a:off x="6096000" y="6324600"/>
            <a:ext cx="3048000" cy="523220"/>
          </a:xfrm>
          <a:prstGeom prst="rect">
            <a:avLst/>
          </a:prstGeom>
          <a:noFill/>
        </p:spPr>
        <p:txBody>
          <a:bodyPr wrap="square" rtlCol="0">
            <a:spAutoFit/>
          </a:bodyPr>
          <a:lstStyle/>
          <a:p>
            <a:r>
              <a:rPr lang="en-US" sz="1400" dirty="0" smtClean="0">
                <a:solidFill>
                  <a:schemeClr val="bg1"/>
                </a:solidFill>
                <a:latin typeface="+mn-lt"/>
              </a:rPr>
              <a:t>Note: This diagram </a:t>
            </a:r>
            <a:r>
              <a:rPr lang="en-US" sz="1400" dirty="0">
                <a:solidFill>
                  <a:schemeClr val="bg1"/>
                </a:solidFill>
                <a:latin typeface="+mn-lt"/>
              </a:rPr>
              <a:t>illustrates </a:t>
            </a:r>
            <a:endParaRPr lang="en-US" sz="1400" dirty="0" smtClean="0">
              <a:solidFill>
                <a:schemeClr val="bg1"/>
              </a:solidFill>
              <a:latin typeface="+mn-lt"/>
            </a:endParaRPr>
          </a:p>
          <a:p>
            <a:r>
              <a:rPr lang="en-US" sz="1400" dirty="0" smtClean="0">
                <a:solidFill>
                  <a:schemeClr val="bg1"/>
                </a:solidFill>
                <a:latin typeface="+mn-lt"/>
              </a:rPr>
              <a:t>grades 6-8.</a:t>
            </a:r>
            <a:endParaRPr lang="en-US" sz="1400" dirty="0">
              <a:solidFill>
                <a:schemeClr val="bg1"/>
              </a:solidFill>
              <a:latin typeface="+mn-lt"/>
            </a:endParaRPr>
          </a:p>
        </p:txBody>
      </p:sp>
      <p:sp>
        <p:nvSpPr>
          <p:cNvPr id="5" name="Rectangle 4"/>
          <p:cNvSpPr/>
          <p:nvPr/>
        </p:nvSpPr>
        <p:spPr>
          <a:xfrm>
            <a:off x="4953000" y="19812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782312" y="2743200"/>
            <a:ext cx="2066544"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925028" y="35433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p:cNvGraphicFramePr/>
          <p:nvPr>
            <p:extLst>
              <p:ext uri="{D42A27DB-BD31-4B8C-83A1-F6EECF244321}">
                <p14:modId xmlns:p14="http://schemas.microsoft.com/office/powerpoint/2010/main" val="780546553"/>
              </p:ext>
            </p:extLst>
          </p:nvPr>
        </p:nvGraphicFramePr>
        <p:xfrm>
          <a:off x="171450" y="1799771"/>
          <a:ext cx="874395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5863167" y="4038600"/>
            <a:ext cx="2590800" cy="2308324"/>
          </a:xfrm>
          <a:prstGeom prst="rect">
            <a:avLst/>
          </a:prstGeom>
          <a:noFill/>
        </p:spPr>
        <p:txBody>
          <a:bodyPr wrap="square" rtlCol="0">
            <a:spAutoFit/>
          </a:bodyPr>
          <a:lstStyle/>
          <a:p>
            <a:r>
              <a:rPr lang="en-US" dirty="0">
                <a:latin typeface="+mn-lt"/>
              </a:rPr>
              <a:t>Grade </a:t>
            </a:r>
            <a:r>
              <a:rPr lang="en-US" dirty="0" smtClean="0">
                <a:latin typeface="+mn-lt"/>
              </a:rPr>
              <a:t>7 </a:t>
            </a:r>
            <a:r>
              <a:rPr lang="en-US" dirty="0">
                <a:latin typeface="+mn-lt"/>
              </a:rPr>
              <a:t>and HS math, Unit 1 has 2 sections</a:t>
            </a:r>
          </a:p>
          <a:p>
            <a:endParaRPr lang="en-US" dirty="0">
              <a:latin typeface="+mn-lt"/>
            </a:endParaRPr>
          </a:p>
          <a:p>
            <a:r>
              <a:rPr lang="en-US" dirty="0" smtClean="0">
                <a:latin typeface="+mn-lt"/>
              </a:rPr>
              <a:t>Grades 3-5, </a:t>
            </a:r>
            <a:r>
              <a:rPr lang="en-US" dirty="0">
                <a:latin typeface="+mn-lt"/>
              </a:rPr>
              <a:t>all </a:t>
            </a:r>
            <a:r>
              <a:rPr lang="en-US" dirty="0" smtClean="0">
                <a:latin typeface="+mn-lt"/>
              </a:rPr>
              <a:t>units are </a:t>
            </a:r>
            <a:r>
              <a:rPr lang="en-US" dirty="0">
                <a:latin typeface="+mn-lt"/>
              </a:rPr>
              <a:t>non-calculator units</a:t>
            </a:r>
          </a:p>
          <a:p>
            <a:endParaRPr lang="en-US" dirty="0">
              <a:latin typeface="+mn-lt"/>
            </a:endParaRPr>
          </a:p>
          <a:p>
            <a:r>
              <a:rPr lang="en-US" dirty="0">
                <a:latin typeface="+mn-lt"/>
              </a:rPr>
              <a:t>Grades 7-HS, </a:t>
            </a:r>
            <a:r>
              <a:rPr lang="en-US" dirty="0" smtClean="0">
                <a:latin typeface="+mn-lt"/>
              </a:rPr>
              <a:t>Units </a:t>
            </a:r>
            <a:r>
              <a:rPr lang="en-US" dirty="0">
                <a:latin typeface="+mn-lt"/>
              </a:rPr>
              <a:t>2-3 are calculator </a:t>
            </a:r>
            <a:r>
              <a:rPr lang="en-US" dirty="0" smtClean="0">
                <a:latin typeface="+mn-lt"/>
              </a:rPr>
              <a:t>units</a:t>
            </a:r>
            <a:endParaRPr lang="en-US" dirty="0">
              <a:latin typeface="+mn-lt"/>
            </a:endParaRPr>
          </a:p>
        </p:txBody>
      </p:sp>
    </p:spTree>
    <p:custDataLst>
      <p:tags r:id="rId1"/>
    </p:custDataLst>
    <p:extLst>
      <p:ext uri="{BB962C8B-B14F-4D97-AF65-F5344CB8AC3E}">
        <p14:creationId xmlns:p14="http://schemas.microsoft.com/office/powerpoint/2010/main" val="145253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a:lstStyle/>
          <a:p>
            <a:pPr>
              <a:defRPr/>
            </a:pPr>
            <a:fld id="{F6BCB3FB-C48D-4679-997C-EAE33CF55E02}" type="slidenum">
              <a:rPr lang="en-US" smtClean="0"/>
              <a:pPr>
                <a:defRPr/>
              </a:pPr>
              <a:t>27</a:t>
            </a:fld>
            <a:endParaRPr lang="en-US" dirty="0"/>
          </a:p>
        </p:txBody>
      </p:sp>
      <p:sp>
        <p:nvSpPr>
          <p:cNvPr id="4" name="Content Placeholder 3"/>
          <p:cNvSpPr>
            <a:spLocks noGrp="1"/>
          </p:cNvSpPr>
          <p:nvPr>
            <p:ph idx="1"/>
          </p:nvPr>
        </p:nvSpPr>
        <p:spPr/>
        <p:txBody>
          <a:bodyPr>
            <a:normAutofit/>
          </a:bodyPr>
          <a:lstStyle/>
          <a:p>
            <a:r>
              <a:rPr lang="en-US" dirty="0" smtClean="0"/>
              <a:t>Grade 3 math had drawing interactions as field test items last year</a:t>
            </a:r>
          </a:p>
          <a:p>
            <a:pPr lvl="1"/>
            <a:r>
              <a:rPr lang="en-US" dirty="0" smtClean="0"/>
              <a:t>Field tested items are now operational</a:t>
            </a:r>
          </a:p>
          <a:p>
            <a:r>
              <a:rPr lang="en-US" dirty="0" smtClean="0"/>
              <a:t>Grades 4-5 will have drawing interactions as field test items this year</a:t>
            </a:r>
          </a:p>
          <a:p>
            <a:endParaRPr lang="en-US" dirty="0"/>
          </a:p>
          <a:p>
            <a:r>
              <a:rPr lang="en-US" dirty="0" smtClean="0"/>
              <a:t>Students may practice with this item type by going to </a:t>
            </a:r>
            <a:r>
              <a:rPr lang="en-US" dirty="0"/>
              <a:t>questions </a:t>
            </a:r>
            <a:r>
              <a:rPr lang="en-US" dirty="0" smtClean="0"/>
              <a:t>21-22 on the Grades 3-5 Math Tutorial </a:t>
            </a:r>
          </a:p>
          <a:p>
            <a:pPr lvl="1"/>
            <a:r>
              <a:rPr lang="en-US" dirty="0">
                <a:hlinkClick r:id="rId2"/>
              </a:rPr>
              <a:t>https://parcc.pearson.com/tutorial</a:t>
            </a:r>
            <a:r>
              <a:rPr lang="en-US" dirty="0" smtClean="0">
                <a:hlinkClick r:id="rId2"/>
              </a:rPr>
              <a:t>/</a:t>
            </a:r>
            <a:r>
              <a:rPr lang="en-US" dirty="0" smtClean="0"/>
              <a:t> </a:t>
            </a:r>
            <a:endParaRPr lang="en-US" dirty="0"/>
          </a:p>
        </p:txBody>
      </p:sp>
      <p:sp>
        <p:nvSpPr>
          <p:cNvPr id="6" name="Title 2"/>
          <p:cNvSpPr txBox="1">
            <a:spLocks/>
          </p:cNvSpPr>
          <p:nvPr/>
        </p:nvSpPr>
        <p:spPr>
          <a:xfrm>
            <a:off x="0" y="76200"/>
            <a:ext cx="91440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a:solidFill>
                  <a:schemeClr val="bg1"/>
                </a:solidFill>
              </a:rPr>
              <a:t>Math Grades 3-5 </a:t>
            </a:r>
            <a:r>
              <a:rPr lang="en-US" sz="4000" dirty="0" smtClean="0">
                <a:solidFill>
                  <a:schemeClr val="bg1"/>
                </a:solidFill>
              </a:rPr>
              <a:t>New CBT Item </a:t>
            </a:r>
            <a:r>
              <a:rPr lang="en-US" sz="4000" dirty="0">
                <a:solidFill>
                  <a:schemeClr val="bg1"/>
                </a:solidFill>
              </a:rPr>
              <a:t>Type</a:t>
            </a:r>
          </a:p>
        </p:txBody>
      </p:sp>
    </p:spTree>
    <p:extLst>
      <p:ext uri="{BB962C8B-B14F-4D97-AF65-F5344CB8AC3E}">
        <p14:creationId xmlns:p14="http://schemas.microsoft.com/office/powerpoint/2010/main" val="735041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w="222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Rectangle 1"/>
          <p:cNvSpPr/>
          <p:nvPr/>
        </p:nvSpPr>
        <p:spPr>
          <a:xfrm>
            <a:off x="13335" y="0"/>
            <a:ext cx="9117330" cy="1323439"/>
          </a:xfrm>
          <a:prstGeom prst="rect">
            <a:avLst/>
          </a:prstGeom>
        </p:spPr>
        <p:txBody>
          <a:bodyPr wrap="square">
            <a:spAutoFit/>
          </a:bodyPr>
          <a:lstStyle/>
          <a:p>
            <a:pPr algn="ctr"/>
            <a:r>
              <a:rPr lang="en-US" sz="4000" dirty="0">
                <a:solidFill>
                  <a:schemeClr val="bg1"/>
                </a:solidFill>
                <a:latin typeface="+mn-lt"/>
              </a:rPr>
              <a:t>Science and Social </a:t>
            </a:r>
            <a:r>
              <a:rPr lang="en-US" sz="4000" dirty="0" smtClean="0">
                <a:solidFill>
                  <a:schemeClr val="bg1"/>
                </a:solidFill>
                <a:latin typeface="+mn-lt"/>
              </a:rPr>
              <a:t>Studies</a:t>
            </a:r>
          </a:p>
          <a:p>
            <a:pPr algn="ctr"/>
            <a:r>
              <a:rPr lang="en-US" sz="4000" dirty="0" smtClean="0">
                <a:solidFill>
                  <a:schemeClr val="bg1"/>
                </a:solidFill>
                <a:latin typeface="+mn-lt"/>
              </a:rPr>
              <a:t>Administration </a:t>
            </a:r>
            <a:r>
              <a:rPr lang="en-US" sz="4000" dirty="0">
                <a:solidFill>
                  <a:schemeClr val="bg1"/>
                </a:solidFill>
                <a:latin typeface="+mn-lt"/>
              </a:rPr>
              <a:t>Flowchart</a:t>
            </a:r>
          </a:p>
        </p:txBody>
      </p:sp>
      <p:cxnSp>
        <p:nvCxnSpPr>
          <p:cNvPr id="19" name="Straight Connector 18"/>
          <p:cNvCxnSpPr>
            <a:stCxn id="15" idx="3"/>
            <a:endCxn id="18" idx="1"/>
          </p:cNvCxnSpPr>
          <p:nvPr/>
        </p:nvCxnSpPr>
        <p:spPr>
          <a:xfrm flipV="1">
            <a:off x="4296141" y="2772023"/>
            <a:ext cx="1164975" cy="1173718"/>
          </a:xfrm>
          <a:prstGeom prst="line">
            <a:avLst/>
          </a:prstGeom>
          <a:noFill/>
          <a:ln w="9525" cap="flat" cmpd="sng" algn="ctr">
            <a:solidFill>
              <a:srgbClr val="415426"/>
            </a:solidFill>
            <a:prstDash val="solid"/>
          </a:ln>
          <a:effectLst/>
        </p:spPr>
      </p:cxnSp>
      <p:grpSp>
        <p:nvGrpSpPr>
          <p:cNvPr id="9" name="Group 8"/>
          <p:cNvGrpSpPr/>
          <p:nvPr/>
        </p:nvGrpSpPr>
        <p:grpSpPr>
          <a:xfrm>
            <a:off x="1349624" y="2262662"/>
            <a:ext cx="6194175" cy="3178051"/>
            <a:chOff x="-225293" y="1851149"/>
            <a:chExt cx="6194175" cy="3178051"/>
          </a:xfrm>
        </p:grpSpPr>
        <p:sp>
          <p:nvSpPr>
            <p:cNvPr id="15" name="Rectangle 14"/>
            <p:cNvSpPr/>
            <p:nvPr/>
          </p:nvSpPr>
          <p:spPr>
            <a:xfrm>
              <a:off x="-225293" y="2503136"/>
              <a:ext cx="2946517" cy="2062183"/>
            </a:xfrm>
            <a:prstGeom prst="rect">
              <a:avLst/>
            </a:prstGeom>
            <a:solidFill>
              <a:srgbClr val="41542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white"/>
                  </a:solidFill>
                  <a:effectLst/>
                  <a:uLnTx/>
                  <a:uFillTx/>
                  <a:latin typeface="Calibri"/>
                  <a:ea typeface="+mn-ea"/>
                  <a:cs typeface="+mn-cs"/>
                </a:rPr>
                <a:t>Science and Social Studies</a:t>
              </a:r>
            </a:p>
          </p:txBody>
        </p:sp>
        <p:sp>
          <p:nvSpPr>
            <p:cNvPr id="16" name="Rectangle 15"/>
            <p:cNvSpPr/>
            <p:nvPr/>
          </p:nvSpPr>
          <p:spPr>
            <a:xfrm>
              <a:off x="3886744" y="4162878"/>
              <a:ext cx="2082138" cy="866322"/>
            </a:xfrm>
            <a:prstGeom prst="rect">
              <a:avLst/>
            </a:prstGeom>
            <a:solidFill>
              <a:srgbClr val="415426">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Unit 3</a:t>
              </a:r>
            </a:p>
          </p:txBody>
        </p:sp>
        <p:sp>
          <p:nvSpPr>
            <p:cNvPr id="17" name="Rectangle 16"/>
            <p:cNvSpPr/>
            <p:nvPr/>
          </p:nvSpPr>
          <p:spPr>
            <a:xfrm>
              <a:off x="3886200" y="3093687"/>
              <a:ext cx="2082682" cy="881083"/>
            </a:xfrm>
            <a:prstGeom prst="rect">
              <a:avLst/>
            </a:prstGeom>
            <a:solidFill>
              <a:srgbClr val="415426">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Unit 2</a:t>
              </a:r>
            </a:p>
          </p:txBody>
        </p:sp>
        <p:sp>
          <p:nvSpPr>
            <p:cNvPr id="18" name="Rectangle 17"/>
            <p:cNvSpPr/>
            <p:nvPr/>
          </p:nvSpPr>
          <p:spPr>
            <a:xfrm>
              <a:off x="3886199" y="1851149"/>
              <a:ext cx="2082683" cy="1018721"/>
            </a:xfrm>
            <a:prstGeom prst="rect">
              <a:avLst/>
            </a:prstGeom>
            <a:solidFill>
              <a:srgbClr val="415426">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Unit 1</a:t>
              </a:r>
            </a:p>
          </p:txBody>
        </p:sp>
        <p:cxnSp>
          <p:nvCxnSpPr>
            <p:cNvPr id="20" name="Straight Connector 19"/>
            <p:cNvCxnSpPr>
              <a:stCxn id="15" idx="3"/>
              <a:endCxn id="17" idx="1"/>
            </p:cNvCxnSpPr>
            <p:nvPr/>
          </p:nvCxnSpPr>
          <p:spPr>
            <a:xfrm>
              <a:off x="2721224" y="3534228"/>
              <a:ext cx="1164976" cy="1"/>
            </a:xfrm>
            <a:prstGeom prst="line">
              <a:avLst/>
            </a:prstGeom>
            <a:noFill/>
            <a:ln w="9525" cap="flat" cmpd="sng" algn="ctr">
              <a:solidFill>
                <a:srgbClr val="415426"/>
              </a:solidFill>
              <a:prstDash val="solid"/>
            </a:ln>
            <a:effectLst/>
          </p:spPr>
        </p:cxnSp>
      </p:grpSp>
      <p:cxnSp>
        <p:nvCxnSpPr>
          <p:cNvPr id="21" name="Straight Connector 20"/>
          <p:cNvCxnSpPr>
            <a:stCxn id="15" idx="3"/>
            <a:endCxn id="16" idx="1"/>
          </p:cNvCxnSpPr>
          <p:nvPr/>
        </p:nvCxnSpPr>
        <p:spPr>
          <a:xfrm>
            <a:off x="4296141" y="3945741"/>
            <a:ext cx="1165520" cy="1061811"/>
          </a:xfrm>
          <a:prstGeom prst="line">
            <a:avLst/>
          </a:prstGeom>
          <a:noFill/>
          <a:ln w="9525" cap="flat" cmpd="sng" algn="ctr">
            <a:solidFill>
              <a:srgbClr val="415426"/>
            </a:solidFill>
            <a:prstDash val="solid"/>
          </a:ln>
          <a:effectLst/>
        </p:spPr>
      </p:cxnSp>
    </p:spTree>
    <p:extLst>
      <p:ext uri="{BB962C8B-B14F-4D97-AF65-F5344CB8AC3E}">
        <p14:creationId xmlns:p14="http://schemas.microsoft.com/office/powerpoint/2010/main" val="2373836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39962235"/>
              </p:ext>
            </p:extLst>
          </p:nvPr>
        </p:nvGraphicFramePr>
        <p:xfrm>
          <a:off x="121251" y="1524000"/>
          <a:ext cx="8882448" cy="4876800"/>
        </p:xfrm>
        <a:graphic>
          <a:graphicData uri="http://schemas.openxmlformats.org/drawingml/2006/table">
            <a:tbl>
              <a:tblPr firstRow="1" bandRow="1">
                <a:tableStyleId>{17292A2E-F333-43FB-9621-5CBBE7FDCDCB}</a:tableStyleId>
              </a:tblPr>
              <a:tblGrid>
                <a:gridCol w="5953129">
                  <a:extLst>
                    <a:ext uri="{9D8B030D-6E8A-4147-A177-3AD203B41FA5}">
                      <a16:colId xmlns="" xmlns:a16="http://schemas.microsoft.com/office/drawing/2014/main" val="20000"/>
                    </a:ext>
                  </a:extLst>
                </a:gridCol>
                <a:gridCol w="2929319">
                  <a:extLst>
                    <a:ext uri="{9D8B030D-6E8A-4147-A177-3AD203B41FA5}">
                      <a16:colId xmlns="" xmlns:a16="http://schemas.microsoft.com/office/drawing/2014/main" val="20001"/>
                    </a:ext>
                  </a:extLst>
                </a:gridCol>
              </a:tblGrid>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mn-lt"/>
                          <a:ea typeface="+mn-ea"/>
                          <a:cs typeface="+mn-cs"/>
                        </a:rPr>
                        <a:t>Task</a:t>
                      </a:r>
                      <a:endParaRPr lang="en-US" sz="2400" b="1" kern="1200" dirty="0">
                        <a:solidFill>
                          <a:schemeClr val="bg1"/>
                        </a:solidFill>
                        <a:latin typeface="+mn-lt"/>
                        <a:ea typeface="+mn-ea"/>
                        <a:cs typeface="+mn-cs"/>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Time to be Allotted for an Administration</a:t>
                      </a:r>
                      <a:endParaRPr lang="en-US" sz="2400" b="1" kern="1200" dirty="0">
                        <a:solidFill>
                          <a:schemeClr val="bg1"/>
                        </a:solidFill>
                        <a:latin typeface="+mn-lt"/>
                        <a:ea typeface="+mn-ea"/>
                        <a:cs typeface="+mn-cs"/>
                      </a:endParaRPr>
                    </a:p>
                  </a:txBody>
                  <a:tcPr marT="9144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extLst>
                  <a:ext uri="{0D108BD9-81ED-4DB2-BD59-A6C34878D82A}">
                    <a16:rowId xmlns="" xmlns:a16="http://schemas.microsoft.com/office/drawing/2014/main" val="10000"/>
                  </a:ext>
                </a:extLst>
              </a:tr>
              <a:tr h="715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Prepare for testing (includes reading SAY directions</a:t>
                      </a:r>
                      <a:r>
                        <a:rPr lang="en-US" sz="2000" kern="1200" baseline="0" dirty="0" smtClean="0">
                          <a:solidFill>
                            <a:schemeClr val="tx1"/>
                          </a:solidFill>
                          <a:latin typeface="+mn-lt"/>
                          <a:ea typeface="+mn-ea"/>
                          <a:cs typeface="+mn-cs"/>
                        </a:rPr>
                        <a:t> script</a:t>
                      </a:r>
                      <a:r>
                        <a:rPr lang="en-US" sz="2000" kern="1200" dirty="0" smtClean="0">
                          <a:solidFill>
                            <a:schemeClr val="tx1"/>
                          </a:solidFill>
                          <a:latin typeface="+mn-lt"/>
                          <a:ea typeface="+mn-ea"/>
                          <a:cs typeface="+mn-cs"/>
                        </a:rPr>
                        <a:t> from</a:t>
                      </a:r>
                      <a:r>
                        <a:rPr lang="en-US" sz="2000" kern="1200" baseline="0" dirty="0" smtClean="0">
                          <a:solidFill>
                            <a:schemeClr val="tx1"/>
                          </a:solidFill>
                          <a:latin typeface="+mn-lt"/>
                          <a:ea typeface="+mn-ea"/>
                          <a:cs typeface="+mn-cs"/>
                        </a:rPr>
                        <a:t> TAM </a:t>
                      </a:r>
                      <a:r>
                        <a:rPr lang="en-US" sz="2000" kern="1200" dirty="0" smtClean="0">
                          <a:solidFill>
                            <a:schemeClr val="tx1"/>
                          </a:solidFill>
                          <a:latin typeface="+mn-lt"/>
                          <a:ea typeface="+mn-ea"/>
                          <a:cs typeface="+mn-cs"/>
                        </a:rPr>
                        <a:t>and answering student questions)</a:t>
                      </a:r>
                      <a:endParaRPr lang="en-US" sz="2000" kern="1200" dirty="0">
                        <a:solidFill>
                          <a:schemeClr val="tx1"/>
                        </a:solidFill>
                        <a:latin typeface="+mn-lt"/>
                        <a:ea typeface="+mn-ea"/>
                        <a:cs typeface="+mn-cs"/>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10 minutes (recommended)</a:t>
                      </a:r>
                      <a:endParaRPr lang="en-US" sz="2000" dirty="0">
                        <a:solidFill>
                          <a:schemeClr val="tx1"/>
                        </a:solidFill>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47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Distribute test materials</a:t>
                      </a:r>
                      <a:endParaRPr lang="en-US" sz="2000" kern="1200" dirty="0">
                        <a:solidFill>
                          <a:schemeClr val="tx1"/>
                        </a:solidFill>
                        <a:latin typeface="+mn-lt"/>
                        <a:ea typeface="+mn-ea"/>
                        <a:cs typeface="+mn-cs"/>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5 minutes (recommended)</a:t>
                      </a:r>
                      <a:endParaRPr lang="en-US" sz="2000" dirty="0">
                        <a:solidFill>
                          <a:schemeClr val="tx1"/>
                        </a:solidFill>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715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ELA unit testing times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Math unit testing time</a:t>
                      </a:r>
                      <a:endParaRPr lang="en-US" sz="2000" dirty="0">
                        <a:solidFill>
                          <a:schemeClr val="tx1"/>
                        </a:solidFill>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3D75">
                        <a:alpha val="5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75-110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60-90 minutes*</a:t>
                      </a: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3D75">
                        <a:alpha val="50000"/>
                      </a:srgbClr>
                    </a:solidFill>
                  </a:tcPr>
                </a:tc>
                <a:extLst>
                  <a:ext uri="{0D108BD9-81ED-4DB2-BD59-A6C34878D82A}">
                    <a16:rowId xmlns="" xmlns:a16="http://schemas.microsoft.com/office/drawing/2014/main" val="10003"/>
                  </a:ext>
                </a:extLst>
              </a:tr>
              <a:tr h="447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ES/MS Science</a:t>
                      </a:r>
                      <a:r>
                        <a:rPr lang="en-US" sz="2000" baseline="0" dirty="0" smtClean="0">
                          <a:solidFill>
                            <a:schemeClr val="tx1"/>
                          </a:solidFill>
                        </a:rPr>
                        <a:t> and Social Studies unit testing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HS </a:t>
                      </a:r>
                      <a:r>
                        <a:rPr lang="en-US" sz="2000" dirty="0" smtClean="0">
                          <a:solidFill>
                            <a:schemeClr val="tx1"/>
                          </a:solidFill>
                        </a:rPr>
                        <a:t>Science</a:t>
                      </a:r>
                      <a:r>
                        <a:rPr lang="en-US" sz="2000" baseline="0" dirty="0" smtClean="0">
                          <a:solidFill>
                            <a:schemeClr val="tx1"/>
                          </a:solidFill>
                        </a:rPr>
                        <a:t> unit testing time </a:t>
                      </a:r>
                      <a:endParaRPr lang="en-US" sz="2000" dirty="0">
                        <a:solidFill>
                          <a:schemeClr val="tx1"/>
                        </a:solidFill>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5426">
                        <a:alpha val="5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80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60 minutes</a:t>
                      </a:r>
                      <a:endParaRPr lang="en-US" sz="2000" dirty="0">
                        <a:solidFill>
                          <a:schemeClr val="tx1"/>
                        </a:solidFill>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5426">
                        <a:alpha val="50000"/>
                      </a:srgbClr>
                    </a:solidFill>
                  </a:tcPr>
                </a:tc>
                <a:extLst>
                  <a:ext uri="{0D108BD9-81ED-4DB2-BD59-A6C34878D82A}">
                    <a16:rowId xmlns="" xmlns:a16="http://schemas.microsoft.com/office/drawing/2014/main" val="10004"/>
                  </a:ext>
                </a:extLst>
              </a:tr>
              <a:tr h="732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Complete end-of-unit activities, including closing units, and collecting test materials</a:t>
                      </a:r>
                      <a:endParaRPr lang="en-US" sz="2000" dirty="0">
                        <a:solidFill>
                          <a:schemeClr val="tx1"/>
                        </a:solidFill>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5–15 minutes (recommended)</a:t>
                      </a:r>
                      <a:endParaRPr lang="en-US" sz="2000" dirty="0">
                        <a:solidFill>
                          <a:schemeClr val="tx1"/>
                        </a:solidFill>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2" name="Title 1"/>
          <p:cNvSpPr>
            <a:spLocks noGrp="1"/>
          </p:cNvSpPr>
          <p:nvPr>
            <p:ph type="title"/>
          </p:nvPr>
        </p:nvSpPr>
        <p:spPr>
          <a:xfrm>
            <a:off x="457200" y="152400"/>
            <a:ext cx="8229600" cy="1143000"/>
          </a:xfrm>
        </p:spPr>
        <p:txBody>
          <a:bodyPr/>
          <a:lstStyle/>
          <a:p>
            <a:pPr algn="ctr"/>
            <a:r>
              <a:rPr lang="en-US" sz="4000" dirty="0" smtClean="0">
                <a:solidFill>
                  <a:schemeClr val="bg1"/>
                </a:solidFill>
              </a:rPr>
              <a:t>Guidelines for  Administration Time</a:t>
            </a:r>
            <a:endParaRPr lang="en-US" sz="4000" dirty="0">
              <a:solidFill>
                <a:schemeClr val="bg1"/>
              </a:solidFill>
            </a:endParaRPr>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29</a:t>
            </a:fld>
            <a:endParaRPr lang="en-US" dirty="0"/>
          </a:p>
        </p:txBody>
      </p:sp>
      <p:sp>
        <p:nvSpPr>
          <p:cNvPr id="7" name="Content Placeholder 2"/>
          <p:cNvSpPr txBox="1">
            <a:spLocks/>
          </p:cNvSpPr>
          <p:nvPr/>
        </p:nvSpPr>
        <p:spPr>
          <a:xfrm>
            <a:off x="391297" y="1524000"/>
            <a:ext cx="8610600" cy="4096265"/>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8F23B3"/>
              </a:buClr>
              <a:buFont typeface="Arial" charset="0"/>
              <a:buNone/>
              <a:defRPr/>
            </a:pPr>
            <a:endParaRPr lang="en-US" sz="2400" dirty="0" smtClean="0">
              <a:solidFill>
                <a:prstClr val="black"/>
              </a:solidFill>
            </a:endParaRPr>
          </a:p>
          <a:p>
            <a:pPr marL="0" indent="0">
              <a:buClr>
                <a:srgbClr val="8F23B3"/>
              </a:buClr>
              <a:buFont typeface="Arial" charset="0"/>
              <a:buNone/>
              <a:defRPr/>
            </a:pPr>
            <a:r>
              <a:rPr lang="en-US" sz="2400" b="1" dirty="0" smtClean="0">
                <a:solidFill>
                  <a:srgbClr val="0091B2"/>
                </a:solidFill>
              </a:rPr>
              <a:t>	</a:t>
            </a:r>
            <a:endParaRPr lang="en-US" sz="2400" dirty="0" smtClean="0">
              <a:solidFill>
                <a:prstClr val="black"/>
              </a:solidFill>
            </a:endParaRPr>
          </a:p>
          <a:p>
            <a:pPr marL="0" indent="0">
              <a:buFont typeface="Arial" charset="0"/>
              <a:buNone/>
              <a:defRPr/>
            </a:pPr>
            <a:endParaRPr lang="en-US" sz="2400" dirty="0">
              <a:solidFill>
                <a:prstClr val="black"/>
              </a:solidFill>
            </a:endParaRPr>
          </a:p>
        </p:txBody>
      </p:sp>
      <p:sp>
        <p:nvSpPr>
          <p:cNvPr id="9" name="TextBox 8"/>
          <p:cNvSpPr txBox="1"/>
          <p:nvPr/>
        </p:nvSpPr>
        <p:spPr>
          <a:xfrm>
            <a:off x="111726" y="6448145"/>
            <a:ext cx="9013224" cy="369332"/>
          </a:xfrm>
          <a:prstGeom prst="rect">
            <a:avLst/>
          </a:prstGeom>
          <a:noFill/>
        </p:spPr>
        <p:txBody>
          <a:bodyPr wrap="square" rtlCol="0">
            <a:spAutoFit/>
          </a:bodyPr>
          <a:lstStyle/>
          <a:p>
            <a:r>
              <a:rPr lang="en-US" dirty="0" smtClean="0">
                <a:latin typeface="+mn-lt"/>
              </a:rPr>
              <a:t>*</a:t>
            </a:r>
            <a:r>
              <a:rPr lang="en-US" dirty="0" smtClean="0">
                <a:solidFill>
                  <a:srgbClr val="6C1B89"/>
                </a:solidFill>
                <a:latin typeface="+mn-lt"/>
              </a:rPr>
              <a:t>Testing time depends on </a:t>
            </a:r>
            <a:r>
              <a:rPr lang="en-US" dirty="0">
                <a:solidFill>
                  <a:srgbClr val="6C1B89"/>
                </a:solidFill>
                <a:latin typeface="+mn-lt"/>
              </a:rPr>
              <a:t>unit and subject—refer to </a:t>
            </a:r>
            <a:r>
              <a:rPr lang="en-US" i="1" dirty="0" smtClean="0">
                <a:solidFill>
                  <a:srgbClr val="6C1B89"/>
                </a:solidFill>
                <a:latin typeface="+mn-lt"/>
              </a:rPr>
              <a:t>Testing Multiple Grades handout</a:t>
            </a:r>
            <a:endParaRPr lang="en-US" dirty="0">
              <a:latin typeface="+mn-lt"/>
            </a:endParaRPr>
          </a:p>
        </p:txBody>
      </p:sp>
    </p:spTree>
    <p:custDataLst>
      <p:tags r:id="rId1"/>
    </p:custDataLst>
    <p:extLst>
      <p:ext uri="{BB962C8B-B14F-4D97-AF65-F5344CB8AC3E}">
        <p14:creationId xmlns:p14="http://schemas.microsoft.com/office/powerpoint/2010/main" val="4270561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9144000" cy="1219200"/>
          </a:xfrm>
        </p:spPr>
        <p:txBody>
          <a:bodyPr>
            <a:normAutofit/>
          </a:bodyPr>
          <a:lstStyle/>
          <a:p>
            <a:pPr algn="ctr"/>
            <a:r>
              <a:rPr lang="en-US" sz="4000" dirty="0" smtClean="0">
                <a:solidFill>
                  <a:schemeClr val="bg1"/>
                </a:solidFill>
              </a:rPr>
              <a:t>Overview</a:t>
            </a:r>
            <a:endParaRPr lang="en-US" dirty="0">
              <a:solidFill>
                <a:schemeClr val="bg1"/>
              </a:solidFill>
            </a:endParaRPr>
          </a:p>
        </p:txBody>
      </p:sp>
      <p:sp>
        <p:nvSpPr>
          <p:cNvPr id="2" name="Content Placeholder 1"/>
          <p:cNvSpPr>
            <a:spLocks noGrp="1"/>
          </p:cNvSpPr>
          <p:nvPr>
            <p:ph idx="1"/>
          </p:nvPr>
        </p:nvSpPr>
        <p:spPr>
          <a:xfrm>
            <a:off x="171450" y="1663752"/>
            <a:ext cx="8972550" cy="5110272"/>
          </a:xfrm>
          <a:noFill/>
        </p:spPr>
        <p:txBody>
          <a:bodyPr numCol="2">
            <a:normAutofit/>
          </a:bodyPr>
          <a:lstStyle/>
          <a:p>
            <a:pPr marL="279400" indent="-234950">
              <a:buFont typeface="+mj-lt"/>
              <a:buAutoNum type="arabicPeriod"/>
            </a:pPr>
            <a:r>
              <a:rPr lang="en-US" sz="2800" b="1" dirty="0" smtClean="0"/>
              <a:t>Timeline &amp; Test Structure</a:t>
            </a:r>
          </a:p>
          <a:p>
            <a:pPr marL="279400" indent="-234950">
              <a:buFont typeface="+mj-lt"/>
              <a:buAutoNum type="arabicPeriod"/>
            </a:pPr>
            <a:r>
              <a:rPr lang="en-US" sz="2800" b="1" dirty="0" smtClean="0"/>
              <a:t>PearsonAccess</a:t>
            </a:r>
            <a:r>
              <a:rPr lang="en-US" sz="2800" b="1" baseline="30000" dirty="0" smtClean="0"/>
              <a:t>next</a:t>
            </a:r>
          </a:p>
          <a:p>
            <a:pPr marL="279400" indent="-234950">
              <a:buFont typeface="+mj-lt"/>
              <a:buAutoNum type="arabicPeriod"/>
            </a:pPr>
            <a:r>
              <a:rPr lang="en-US" sz="2800" b="1" dirty="0" smtClean="0"/>
              <a:t>Before Testing</a:t>
            </a:r>
          </a:p>
          <a:p>
            <a:pPr marL="752475" indent="-457200"/>
            <a:r>
              <a:rPr lang="en-US" sz="2000" dirty="0" smtClean="0"/>
              <a:t>Register &amp; Transfer Students</a:t>
            </a:r>
          </a:p>
          <a:p>
            <a:pPr marL="752475" indent="-457200"/>
            <a:r>
              <a:rPr lang="en-US" sz="2000" dirty="0" smtClean="0"/>
              <a:t>Technology </a:t>
            </a:r>
            <a:r>
              <a:rPr lang="en-US" sz="2000" dirty="0"/>
              <a:t>Readiness for </a:t>
            </a:r>
            <a:r>
              <a:rPr lang="en-US" sz="2000" dirty="0" smtClean="0"/>
              <a:t>Administrators</a:t>
            </a:r>
          </a:p>
          <a:p>
            <a:pPr marL="752475" indent="-457200"/>
            <a:r>
              <a:rPr lang="en-US" sz="2000" dirty="0" smtClean="0"/>
              <a:t>Accessibility Features &amp; Accommodations</a:t>
            </a:r>
          </a:p>
          <a:p>
            <a:pPr marL="752475" indent="-457200"/>
            <a:r>
              <a:rPr lang="en-US" sz="2000" dirty="0" smtClean="0"/>
              <a:t>Testing Environment</a:t>
            </a:r>
          </a:p>
          <a:p>
            <a:pPr marL="752475" indent="-457200"/>
            <a:r>
              <a:rPr lang="en-US" sz="2000" dirty="0" smtClean="0"/>
              <a:t>Receiving Materials</a:t>
            </a:r>
          </a:p>
          <a:p>
            <a:pPr marL="752475" indent="-457200"/>
            <a:endParaRPr lang="en-US" sz="2000" dirty="0" smtClean="0"/>
          </a:p>
          <a:p>
            <a:pPr marL="752475" indent="-457200"/>
            <a:endParaRPr lang="en-US" sz="2000" dirty="0"/>
          </a:p>
          <a:p>
            <a:pPr marL="336550" indent="-292100">
              <a:buFont typeface="+mj-lt"/>
              <a:buAutoNum type="arabicPeriod" startAt="4"/>
            </a:pPr>
            <a:r>
              <a:rPr lang="en-US" sz="2800" b="1" dirty="0" smtClean="0"/>
              <a:t>During Testing</a:t>
            </a:r>
          </a:p>
          <a:p>
            <a:pPr marL="746125" indent="-244475"/>
            <a:r>
              <a:rPr lang="en-US" sz="2000" dirty="0" smtClean="0"/>
              <a:t>Administering Tests</a:t>
            </a:r>
          </a:p>
          <a:p>
            <a:pPr marL="746125" indent="-244475"/>
            <a:r>
              <a:rPr lang="en-US" sz="2000" dirty="0" smtClean="0"/>
              <a:t>Basic </a:t>
            </a:r>
            <a:r>
              <a:rPr lang="en-US" sz="2000" dirty="0"/>
              <a:t>Technical </a:t>
            </a:r>
            <a:r>
              <a:rPr lang="en-US" sz="2000" dirty="0" smtClean="0"/>
              <a:t>Troubleshooting</a:t>
            </a:r>
            <a:endParaRPr lang="en-US" sz="2000" dirty="0"/>
          </a:p>
          <a:p>
            <a:pPr marL="746125" indent="-244475"/>
            <a:r>
              <a:rPr lang="en-US" sz="2000" dirty="0" smtClean="0"/>
              <a:t>Make-Up </a:t>
            </a:r>
            <a:r>
              <a:rPr lang="en-US" sz="2000" dirty="0"/>
              <a:t>Testing</a:t>
            </a:r>
          </a:p>
          <a:p>
            <a:pPr marL="279400" indent="-279400">
              <a:buFont typeface="+mj-lt"/>
              <a:buAutoNum type="arabicPeriod" startAt="5"/>
            </a:pPr>
            <a:r>
              <a:rPr lang="en-US" sz="2800" b="1" dirty="0" smtClean="0"/>
              <a:t>After Testing</a:t>
            </a:r>
          </a:p>
          <a:p>
            <a:pPr marL="695325" lvl="1" indent="-174625">
              <a:buFont typeface="Arial" panose="020B0604020202020204" pitchFamily="34" charset="0"/>
              <a:buChar char="•"/>
            </a:pPr>
            <a:r>
              <a:rPr lang="en-US" sz="2000" dirty="0" smtClean="0"/>
              <a:t>Returning Materials</a:t>
            </a:r>
          </a:p>
          <a:p>
            <a:pPr marL="695325" lvl="1" indent="-174625">
              <a:buFont typeface="Arial" panose="020B0604020202020204" pitchFamily="34" charset="0"/>
              <a:buChar char="•"/>
            </a:pPr>
            <a:r>
              <a:rPr lang="en-US" sz="2000" dirty="0" smtClean="0"/>
              <a:t>PAnext Clean-up</a:t>
            </a:r>
            <a:endParaRPr lang="en-US" sz="2000" dirty="0"/>
          </a:p>
          <a:p>
            <a:pPr marL="236538" indent="-236538">
              <a:buFont typeface="+mj-lt"/>
              <a:buAutoNum type="arabicPeriod" startAt="6"/>
            </a:pPr>
            <a:r>
              <a:rPr lang="en-US" sz="2800" b="1" dirty="0"/>
              <a:t>Additional Information</a:t>
            </a:r>
          </a:p>
          <a:p>
            <a:pPr marL="236538" indent="-236538">
              <a:buFont typeface="+mj-lt"/>
              <a:buAutoNum type="arabicPeriod" startAt="6"/>
            </a:pPr>
            <a:r>
              <a:rPr lang="en-US" sz="2800" b="1" dirty="0" smtClean="0"/>
              <a:t>Resources </a:t>
            </a:r>
            <a:r>
              <a:rPr lang="en-US" sz="2800" b="1" dirty="0"/>
              <a:t>&amp; </a:t>
            </a:r>
            <a:r>
              <a:rPr lang="en-US" sz="2800" b="1" dirty="0" smtClean="0"/>
              <a:t>Support</a:t>
            </a:r>
            <a:endParaRPr lang="en-US" sz="2800" b="1" dirty="0"/>
          </a:p>
        </p:txBody>
      </p:sp>
      <p:sp>
        <p:nvSpPr>
          <p:cNvPr id="4" name="Slide Number Placeholder 3"/>
          <p:cNvSpPr>
            <a:spLocks noGrp="1"/>
          </p:cNvSpPr>
          <p:nvPr>
            <p:ph type="sldNum" sz="quarter" idx="12"/>
          </p:nvPr>
        </p:nvSpPr>
        <p:spPr/>
        <p:txBody>
          <a:bodyPr/>
          <a:lstStyle/>
          <a:p>
            <a:pPr>
              <a:defRPr/>
            </a:pPr>
            <a:fld id="{364E494B-349F-4D1C-9389-F3BD0DF20ED6}" type="slidenum">
              <a:rPr lang="en-US" smtClean="0"/>
              <a:pPr>
                <a:defRPr/>
              </a:pPr>
              <a:t>3</a:t>
            </a:fld>
            <a:endParaRPr lang="en-US" dirty="0"/>
          </a:p>
        </p:txBody>
      </p:sp>
      <p:sp>
        <p:nvSpPr>
          <p:cNvPr id="6" name="TextBox 5"/>
          <p:cNvSpPr txBox="1"/>
          <p:nvPr/>
        </p:nvSpPr>
        <p:spPr>
          <a:xfrm>
            <a:off x="4419600" y="6096000"/>
            <a:ext cx="4572000" cy="646331"/>
          </a:xfrm>
          <a:prstGeom prst="rect">
            <a:avLst/>
          </a:prstGeom>
          <a:noFill/>
        </p:spPr>
        <p:txBody>
          <a:bodyPr wrap="square" rtlCol="0">
            <a:spAutoFit/>
          </a:bodyPr>
          <a:lstStyle/>
          <a:p>
            <a:r>
              <a:rPr lang="en-US" dirty="0" smtClean="0">
                <a:latin typeface="+mn-lt"/>
              </a:rPr>
              <a:t>Unless otherwise noted, references in this PPT are to the CMAS and CoAlt Procedures Manual</a:t>
            </a:r>
            <a:endParaRPr lang="en-US" dirty="0">
              <a:latin typeface="+mn-lt"/>
            </a:endParaRPr>
          </a:p>
        </p:txBody>
      </p:sp>
    </p:spTree>
    <p:extLst>
      <p:ext uri="{BB962C8B-B14F-4D97-AF65-F5344CB8AC3E}">
        <p14:creationId xmlns:p14="http://schemas.microsoft.com/office/powerpoint/2010/main" val="2122419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30</a:t>
            </a:fld>
            <a:endParaRPr lang="en-US" dirty="0"/>
          </a:p>
        </p:txBody>
      </p:sp>
      <p:sp>
        <p:nvSpPr>
          <p:cNvPr id="2" name="Title 1"/>
          <p:cNvSpPr>
            <a:spLocks noGrp="1"/>
          </p:cNvSpPr>
          <p:nvPr>
            <p:ph type="title"/>
          </p:nvPr>
        </p:nvSpPr>
        <p:spPr>
          <a:xfrm>
            <a:off x="457200" y="76200"/>
            <a:ext cx="8229600" cy="1143000"/>
          </a:xfrm>
        </p:spPr>
        <p:txBody>
          <a:bodyPr>
            <a:noAutofit/>
          </a:bodyPr>
          <a:lstStyle/>
          <a:p>
            <a:r>
              <a:rPr lang="en-US" sz="4000" dirty="0" smtClean="0">
                <a:solidFill>
                  <a:schemeClr val="bg1"/>
                </a:solidFill>
              </a:rPr>
              <a:t>Example of Unit Testing Times:</a:t>
            </a:r>
            <a:br>
              <a:rPr lang="en-US" sz="4000" dirty="0" smtClean="0">
                <a:solidFill>
                  <a:schemeClr val="bg1"/>
                </a:solidFill>
              </a:rPr>
            </a:br>
            <a:r>
              <a:rPr lang="en-US" sz="4000" dirty="0" smtClean="0">
                <a:solidFill>
                  <a:schemeClr val="bg1"/>
                </a:solidFill>
              </a:rPr>
              <a:t>ELA/L &amp; Math</a:t>
            </a:r>
            <a:endParaRPr lang="en-US" sz="40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32391352"/>
              </p:ext>
            </p:extLst>
          </p:nvPr>
        </p:nvGraphicFramePr>
        <p:xfrm>
          <a:off x="295274" y="1716786"/>
          <a:ext cx="8534401" cy="4639564"/>
        </p:xfrm>
        <a:graphic>
          <a:graphicData uri="http://schemas.openxmlformats.org/drawingml/2006/table">
            <a:tbl>
              <a:tblPr/>
              <a:tblGrid>
                <a:gridCol w="2217453">
                  <a:extLst>
                    <a:ext uri="{9D8B030D-6E8A-4147-A177-3AD203B41FA5}">
                      <a16:colId xmlns="" xmlns:a16="http://schemas.microsoft.com/office/drawing/2014/main" val="20000"/>
                    </a:ext>
                  </a:extLst>
                </a:gridCol>
                <a:gridCol w="2310624">
                  <a:extLst>
                    <a:ext uri="{9D8B030D-6E8A-4147-A177-3AD203B41FA5}">
                      <a16:colId xmlns="" xmlns:a16="http://schemas.microsoft.com/office/drawing/2014/main" val="20001"/>
                    </a:ext>
                  </a:extLst>
                </a:gridCol>
                <a:gridCol w="2310624">
                  <a:extLst>
                    <a:ext uri="{9D8B030D-6E8A-4147-A177-3AD203B41FA5}">
                      <a16:colId xmlns="" xmlns:a16="http://schemas.microsoft.com/office/drawing/2014/main" val="20002"/>
                    </a:ext>
                  </a:extLst>
                </a:gridCol>
                <a:gridCol w="1695700">
                  <a:extLst>
                    <a:ext uri="{9D8B030D-6E8A-4147-A177-3AD203B41FA5}">
                      <a16:colId xmlns="" xmlns:a16="http://schemas.microsoft.com/office/drawing/2014/main" val="20003"/>
                    </a:ext>
                  </a:extLst>
                </a:gridCol>
              </a:tblGrid>
              <a:tr h="679241">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Subject and Grade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 Testing Time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extLst>
                  <a:ext uri="{0D108BD9-81ED-4DB2-BD59-A6C34878D82A}">
                    <a16:rowId xmlns="" xmlns:a16="http://schemas.microsoft.com/office/drawing/2014/main" val="10000"/>
                  </a:ext>
                </a:extLst>
              </a:tr>
              <a:tr h="366416">
                <a:tc rowSpan="4">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Mathematics Grade 3</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Mathematics Grade 4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Mathematics Grade 5</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1</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66416">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2</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66416">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3</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66416">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4</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66416">
                <a:tc rowSpan="3">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English language arts/literacy (ELA/L) Grade 3*</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66416">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75</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66416">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66416">
                <a:tc rowSpan="3">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ELA/L Grade 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ELA/L Grade 5*</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66416">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66416">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
        <p:nvSpPr>
          <p:cNvPr id="7" name="Flowchart: Punched Tape 6"/>
          <p:cNvSpPr/>
          <p:nvPr/>
        </p:nvSpPr>
        <p:spPr>
          <a:xfrm>
            <a:off x="7620000" y="1130968"/>
            <a:ext cx="1143000" cy="514952"/>
          </a:xfrm>
          <a:prstGeom prst="flowChartPunchedTape">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Handout</a:t>
            </a:r>
            <a:endParaRPr lang="en-US" b="1" dirty="0">
              <a:solidFill>
                <a:schemeClr val="tx1"/>
              </a:solidFill>
            </a:endParaRPr>
          </a:p>
        </p:txBody>
      </p:sp>
    </p:spTree>
    <p:extLst>
      <p:ext uri="{BB962C8B-B14F-4D97-AF65-F5344CB8AC3E}">
        <p14:creationId xmlns:p14="http://schemas.microsoft.com/office/powerpoint/2010/main" val="3703094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31</a:t>
            </a:fld>
            <a:endParaRPr lang="en-US" dirty="0">
              <a:solidFill>
                <a:prstClr val="black">
                  <a:tint val="75000"/>
                </a:prstClr>
              </a:solidFill>
            </a:endParaRPr>
          </a:p>
        </p:txBody>
      </p:sp>
      <p:sp>
        <p:nvSpPr>
          <p:cNvPr id="2" name="Title 1"/>
          <p:cNvSpPr>
            <a:spLocks noGrp="1"/>
          </p:cNvSpPr>
          <p:nvPr>
            <p:ph type="title"/>
          </p:nvPr>
        </p:nvSpPr>
        <p:spPr>
          <a:xfrm>
            <a:off x="457200" y="76200"/>
            <a:ext cx="8229600" cy="1143000"/>
          </a:xfrm>
        </p:spPr>
        <p:txBody>
          <a:bodyPr>
            <a:normAutofit fontScale="90000"/>
          </a:bodyPr>
          <a:lstStyle/>
          <a:p>
            <a:r>
              <a:rPr lang="en-US" dirty="0" smtClean="0">
                <a:solidFill>
                  <a:schemeClr val="bg1"/>
                </a:solidFill>
              </a:rPr>
              <a:t>Unit Testing Times:</a:t>
            </a:r>
            <a:br>
              <a:rPr lang="en-US" dirty="0" smtClean="0">
                <a:solidFill>
                  <a:schemeClr val="bg1"/>
                </a:solidFill>
              </a:rPr>
            </a:br>
            <a:r>
              <a:rPr lang="en-US" dirty="0" smtClean="0">
                <a:solidFill>
                  <a:schemeClr val="bg1"/>
                </a:solidFill>
              </a:rPr>
              <a:t>Science </a:t>
            </a:r>
            <a:r>
              <a:rPr lang="en-US" dirty="0">
                <a:solidFill>
                  <a:schemeClr val="bg1"/>
                </a:solidFill>
              </a:rPr>
              <a:t>and Social </a:t>
            </a:r>
            <a:r>
              <a:rPr lang="en-US" dirty="0" smtClean="0">
                <a:solidFill>
                  <a:schemeClr val="bg1"/>
                </a:solidFill>
              </a:rPr>
              <a:t>Studies</a:t>
            </a: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51953106"/>
              </p:ext>
            </p:extLst>
          </p:nvPr>
        </p:nvGraphicFramePr>
        <p:xfrm>
          <a:off x="381000" y="1645920"/>
          <a:ext cx="8458200" cy="4983931"/>
        </p:xfrm>
        <a:graphic>
          <a:graphicData uri="http://schemas.openxmlformats.org/drawingml/2006/table">
            <a:tbl>
              <a:tblPr firstRow="1" bandRow="1">
                <a:tableStyleId>{5C22544A-7EE6-4342-B048-85BDC9FD1C3A}</a:tableStyleId>
              </a:tblPr>
              <a:tblGrid>
                <a:gridCol w="3903785">
                  <a:extLst>
                    <a:ext uri="{9D8B030D-6E8A-4147-A177-3AD203B41FA5}">
                      <a16:colId xmlns="" xmlns:a16="http://schemas.microsoft.com/office/drawing/2014/main" val="20000"/>
                    </a:ext>
                  </a:extLst>
                </a:gridCol>
                <a:gridCol w="1735015">
                  <a:extLst>
                    <a:ext uri="{9D8B030D-6E8A-4147-A177-3AD203B41FA5}">
                      <a16:colId xmlns="" xmlns:a16="http://schemas.microsoft.com/office/drawing/2014/main" val="20001"/>
                    </a:ext>
                  </a:extLst>
                </a:gridCol>
                <a:gridCol w="2819400">
                  <a:extLst>
                    <a:ext uri="{9D8B030D-6E8A-4147-A177-3AD203B41FA5}">
                      <a16:colId xmlns="" xmlns:a16="http://schemas.microsoft.com/office/drawing/2014/main" val="20002"/>
                    </a:ext>
                  </a:extLst>
                </a:gridCol>
              </a:tblGrid>
              <a:tr h="755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Subject and Grade</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542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542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 Testing Time (Minutes)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5426"/>
                    </a:solidFill>
                  </a:tcPr>
                </a:tc>
                <a:extLst>
                  <a:ext uri="{0D108BD9-81ED-4DB2-BD59-A6C34878D82A}">
                    <a16:rowId xmlns="" xmlns:a16="http://schemas.microsoft.com/office/drawing/2014/main" val="10000"/>
                  </a:ext>
                </a:extLst>
              </a:tr>
              <a:tr h="431461">
                <a:tc rowSpan="3">
                  <a:txBody>
                    <a:bodyPr/>
                    <a:lstStyle/>
                    <a:p>
                      <a:r>
                        <a:rPr lang="en-US" sz="2400" dirty="0" smtClean="0"/>
                        <a:t>ES Science</a:t>
                      </a:r>
                      <a:r>
                        <a:rPr lang="en-US" sz="2400" baseline="0" dirty="0" smtClean="0"/>
                        <a:t> and Social Studies </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80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503371">
                <a:tc vMerge="1">
                  <a:txBody>
                    <a:bodyPr/>
                    <a:lstStyle/>
                    <a:p>
                      <a:endParaRPr lang="en-US" dirty="0"/>
                    </a:p>
                  </a:txBody>
                  <a:tcPr/>
                </a:tc>
                <a:tc>
                  <a:txBody>
                    <a:bodyPr/>
                    <a:lstStyle/>
                    <a:p>
                      <a:pPr algn="ctr"/>
                      <a:r>
                        <a:rPr lang="en-US" sz="2400" dirty="0" smtClean="0"/>
                        <a:t>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80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431461">
                <a:tc vMerge="1">
                  <a:txBody>
                    <a:bodyPr/>
                    <a:lstStyle/>
                    <a:p>
                      <a:endParaRPr lang="en-US" dirty="0"/>
                    </a:p>
                  </a:txBody>
                  <a:tcPr/>
                </a:tc>
                <a:tc>
                  <a:txBody>
                    <a:bodyPr/>
                    <a:lstStyle/>
                    <a:p>
                      <a:pPr algn="ctr"/>
                      <a:r>
                        <a:rPr lang="en-US" sz="2400" dirty="0" smtClean="0"/>
                        <a:t>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80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43146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MS Science</a:t>
                      </a:r>
                      <a:r>
                        <a:rPr lang="en-US" sz="2400" baseline="0" dirty="0" smtClean="0"/>
                        <a:t> and Social Studies </a:t>
                      </a:r>
                      <a:endParaRPr lang="en-US" sz="2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80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431461">
                <a:tc vMerge="1">
                  <a:txBody>
                    <a:bodyPr/>
                    <a:lstStyle/>
                    <a:p>
                      <a:endParaRPr lang="en-US" dirty="0"/>
                    </a:p>
                  </a:txBody>
                  <a:tcPr/>
                </a:tc>
                <a:tc>
                  <a:txBody>
                    <a:bodyPr/>
                    <a:lstStyle/>
                    <a:p>
                      <a:pPr algn="ctr"/>
                      <a:r>
                        <a:rPr lang="en-US" sz="2400" dirty="0" smtClean="0"/>
                        <a:t>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80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431461">
                <a:tc vMerge="1">
                  <a:txBody>
                    <a:bodyPr/>
                    <a:lstStyle/>
                    <a:p>
                      <a:endParaRPr lang="en-US" dirty="0"/>
                    </a:p>
                  </a:txBody>
                  <a:tcPr/>
                </a:tc>
                <a:tc>
                  <a:txBody>
                    <a:bodyPr/>
                    <a:lstStyle/>
                    <a:p>
                      <a:pPr algn="ctr"/>
                      <a:r>
                        <a:rPr lang="en-US" sz="2400" dirty="0" smtClean="0"/>
                        <a:t>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80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431461">
                <a:tc rowSpan="3">
                  <a:txBody>
                    <a:bodyPr/>
                    <a:lstStyle/>
                    <a:p>
                      <a:r>
                        <a:rPr lang="en-US" sz="2400" baseline="0" dirty="0" smtClean="0"/>
                        <a:t>HS </a:t>
                      </a:r>
                      <a:r>
                        <a:rPr lang="en-US" sz="2400" dirty="0" smtClean="0"/>
                        <a:t>Science</a:t>
                      </a:r>
                      <a:r>
                        <a:rPr lang="en-US" sz="2400" baseline="0" dirty="0" smtClean="0"/>
                        <a:t> </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60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431461">
                <a:tc vMerge="1">
                  <a:txBody>
                    <a:bodyPr/>
                    <a:lstStyle/>
                    <a:p>
                      <a:endParaRPr lang="en-US" dirty="0"/>
                    </a:p>
                  </a:txBody>
                  <a:tcPr/>
                </a:tc>
                <a:tc>
                  <a:txBody>
                    <a:bodyPr/>
                    <a:lstStyle/>
                    <a:p>
                      <a:pPr algn="ctr"/>
                      <a:r>
                        <a:rPr lang="en-US" sz="2400" dirty="0" smtClean="0"/>
                        <a:t>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60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431461">
                <a:tc vMerge="1">
                  <a:txBody>
                    <a:bodyPr/>
                    <a:lstStyle/>
                    <a:p>
                      <a:endParaRPr lang="en-US" dirty="0"/>
                    </a:p>
                  </a:txBody>
                  <a:tcPr/>
                </a:tc>
                <a:tc>
                  <a:txBody>
                    <a:bodyPr/>
                    <a:lstStyle/>
                    <a:p>
                      <a:pPr algn="ctr"/>
                      <a:r>
                        <a:rPr lang="en-US" sz="2400" dirty="0" smtClean="0"/>
                        <a:t>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60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bl>
          </a:graphicData>
        </a:graphic>
      </p:graphicFrame>
      <p:sp>
        <p:nvSpPr>
          <p:cNvPr id="6" name="Flowchart: Punched Tape 5"/>
          <p:cNvSpPr/>
          <p:nvPr/>
        </p:nvSpPr>
        <p:spPr>
          <a:xfrm>
            <a:off x="7620000" y="1066800"/>
            <a:ext cx="1143000" cy="514952"/>
          </a:xfrm>
          <a:prstGeom prst="flowChartPunchedTape">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Handout</a:t>
            </a:r>
            <a:endParaRPr lang="en-US" b="1" dirty="0">
              <a:solidFill>
                <a:schemeClr val="tx1"/>
              </a:solidFill>
            </a:endParaRPr>
          </a:p>
        </p:txBody>
      </p:sp>
    </p:spTree>
    <p:extLst>
      <p:ext uri="{BB962C8B-B14F-4D97-AF65-F5344CB8AC3E}">
        <p14:creationId xmlns:p14="http://schemas.microsoft.com/office/powerpoint/2010/main" val="746208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4000" dirty="0" smtClean="0">
                <a:solidFill>
                  <a:schemeClr val="bg1"/>
                </a:solidFill>
              </a:rPr>
              <a:t>Guidelines </a:t>
            </a:r>
            <a:r>
              <a:rPr lang="en-US" sz="4000" dirty="0">
                <a:solidFill>
                  <a:schemeClr val="bg1"/>
                </a:solidFill>
              </a:rPr>
              <a:t>for </a:t>
            </a:r>
            <a:r>
              <a:rPr lang="en-US" sz="4000" dirty="0" smtClean="0">
                <a:solidFill>
                  <a:schemeClr val="bg1"/>
                </a:solidFill>
              </a:rPr>
              <a:t>Administration </a:t>
            </a:r>
            <a:r>
              <a:rPr lang="en-US" sz="4000" dirty="0">
                <a:solidFill>
                  <a:schemeClr val="bg1"/>
                </a:solidFill>
              </a:rPr>
              <a:t>Time</a:t>
            </a:r>
          </a:p>
        </p:txBody>
      </p:sp>
      <p:sp>
        <p:nvSpPr>
          <p:cNvPr id="3" name="Content Placeholder 2"/>
          <p:cNvSpPr>
            <a:spLocks noGrp="1"/>
          </p:cNvSpPr>
          <p:nvPr>
            <p:ph idx="1"/>
          </p:nvPr>
        </p:nvSpPr>
        <p:spPr>
          <a:prstGeom prst="rect">
            <a:avLst/>
          </a:prstGeom>
          <a:solidFill>
            <a:schemeClr val="bg1"/>
          </a:solidFill>
        </p:spPr>
        <p:txBody>
          <a:bodyPr>
            <a:noAutofit/>
          </a:bodyPr>
          <a:lstStyle/>
          <a:p>
            <a:pPr marL="0" indent="0">
              <a:buNone/>
              <a:defRPr/>
            </a:pPr>
            <a:r>
              <a:rPr lang="en-US" sz="2400" b="1" dirty="0"/>
              <a:t>Guidelines for Administration Time (continued</a:t>
            </a:r>
            <a:r>
              <a:rPr lang="en-US" sz="2400" b="1" dirty="0" smtClean="0"/>
              <a:t>)</a:t>
            </a:r>
            <a:endParaRPr lang="en-US" sz="2400" b="1" dirty="0"/>
          </a:p>
          <a:p>
            <a:pPr>
              <a:buClr>
                <a:schemeClr val="tx1"/>
              </a:buClr>
              <a:buFont typeface="Arial" panose="020B0604020202020204" pitchFamily="34" charset="0"/>
              <a:buChar char="•"/>
              <a:defRPr/>
            </a:pPr>
            <a:r>
              <a:rPr lang="en-US" sz="2400" dirty="0" smtClean="0"/>
              <a:t>Schedule the </a:t>
            </a:r>
            <a:r>
              <a:rPr lang="en-US" sz="2400" dirty="0"/>
              <a:t>entire amount of </a:t>
            </a:r>
            <a:r>
              <a:rPr lang="en-US" sz="2400" dirty="0" smtClean="0"/>
              <a:t>Unit </a:t>
            </a:r>
            <a:r>
              <a:rPr lang="en-US" sz="2400" dirty="0"/>
              <a:t>Testing </a:t>
            </a:r>
            <a:r>
              <a:rPr lang="en-US" sz="2400" dirty="0" smtClean="0"/>
              <a:t>Time</a:t>
            </a:r>
            <a:endParaRPr lang="en-US" sz="2400" u="sng" dirty="0"/>
          </a:p>
          <a:p>
            <a:pPr>
              <a:buClr>
                <a:schemeClr val="tx1"/>
              </a:buClr>
              <a:buFont typeface="Arial" panose="020B0604020202020204" pitchFamily="34" charset="0"/>
              <a:buChar char="•"/>
              <a:defRPr/>
            </a:pPr>
            <a:r>
              <a:rPr lang="en-US" sz="2400" dirty="0"/>
              <a:t>Once the </a:t>
            </a:r>
            <a:r>
              <a:rPr lang="en-US" sz="2400" dirty="0" smtClean="0"/>
              <a:t>Unit </a:t>
            </a:r>
            <a:r>
              <a:rPr lang="en-US" sz="2400" dirty="0"/>
              <a:t>Testing Time has elapsed, the </a:t>
            </a:r>
            <a:r>
              <a:rPr lang="en-US" sz="2400" dirty="0" smtClean="0"/>
              <a:t>unit </a:t>
            </a:r>
            <a:r>
              <a:rPr lang="en-US" sz="2400" dirty="0"/>
              <a:t>must </a:t>
            </a:r>
            <a:r>
              <a:rPr lang="en-US" sz="2400" dirty="0" smtClean="0"/>
              <a:t>end</a:t>
            </a:r>
          </a:p>
          <a:p>
            <a:pPr>
              <a:buClr>
                <a:schemeClr val="tx1"/>
              </a:buClr>
              <a:buFont typeface="Arial" panose="020B0604020202020204" pitchFamily="34" charset="0"/>
              <a:buChar char="•"/>
              <a:defRPr/>
            </a:pPr>
            <a:r>
              <a:rPr lang="en-US" sz="2400" dirty="0"/>
              <a:t>If all students have completed the </a:t>
            </a:r>
            <a:r>
              <a:rPr lang="en-US" sz="2400" dirty="0" smtClean="0"/>
              <a:t>unit, </a:t>
            </a:r>
            <a:r>
              <a:rPr lang="en-US" sz="2400" dirty="0"/>
              <a:t>the </a:t>
            </a:r>
            <a:r>
              <a:rPr lang="en-US" sz="2400" dirty="0" smtClean="0"/>
              <a:t>unit may </a:t>
            </a:r>
            <a:r>
              <a:rPr lang="en-US" sz="2400" dirty="0"/>
              <a:t>be </a:t>
            </a:r>
            <a:r>
              <a:rPr lang="en-US" sz="2400" dirty="0" smtClean="0"/>
              <a:t>ended (no minimum testing time)</a:t>
            </a:r>
            <a:endParaRPr lang="en-US" sz="2400" dirty="0"/>
          </a:p>
          <a:p>
            <a:pPr>
              <a:buClr>
                <a:schemeClr val="tx1"/>
              </a:buClr>
              <a:buFont typeface="Arial" panose="020B0604020202020204" pitchFamily="34" charset="0"/>
              <a:buChar char="•"/>
              <a:defRPr/>
            </a:pPr>
            <a:r>
              <a:rPr lang="en-US" sz="2400" dirty="0"/>
              <a:t>A student may be allowed an extended time accommodation </a:t>
            </a:r>
            <a:r>
              <a:rPr lang="en-US" sz="2400" b="1" dirty="0"/>
              <a:t>only if</a:t>
            </a:r>
            <a:r>
              <a:rPr lang="en-US" sz="2400" dirty="0"/>
              <a:t> listed in his or her IEP, 504 Plan, or EL </a:t>
            </a:r>
            <a:r>
              <a:rPr lang="en-US" sz="2400" dirty="0" smtClean="0"/>
              <a:t>Plan</a:t>
            </a:r>
            <a:endParaRPr lang="en-US" sz="2400" dirty="0"/>
          </a:p>
          <a:p>
            <a:pPr marL="0" indent="0">
              <a:buClr>
                <a:srgbClr val="8F23B3"/>
              </a:buClr>
              <a:buNone/>
              <a:defRPr/>
            </a:pPr>
            <a:endParaRPr lang="en-US" sz="2400" dirty="0" smtClean="0"/>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32</a:t>
            </a:fld>
            <a:endParaRPr lang="en-US" dirty="0"/>
          </a:p>
        </p:txBody>
      </p:sp>
    </p:spTree>
    <p:custDataLst>
      <p:tags r:id="rId1"/>
    </p:custDataLst>
    <p:extLst>
      <p:ext uri="{BB962C8B-B14F-4D97-AF65-F5344CB8AC3E}">
        <p14:creationId xmlns:p14="http://schemas.microsoft.com/office/powerpoint/2010/main" val="2671183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4000" dirty="0" smtClean="0">
                <a:solidFill>
                  <a:schemeClr val="bg1"/>
                </a:solidFill>
              </a:rPr>
              <a:t>Guidelines for Breaks</a:t>
            </a:r>
            <a:endParaRPr lang="en-US" sz="4000" dirty="0">
              <a:solidFill>
                <a:schemeClr val="bg1"/>
              </a:solidFill>
            </a:endParaRPr>
          </a:p>
        </p:txBody>
      </p:sp>
      <p:sp>
        <p:nvSpPr>
          <p:cNvPr id="3" name="Content Placeholder 2"/>
          <p:cNvSpPr>
            <a:spLocks noGrp="1"/>
          </p:cNvSpPr>
          <p:nvPr>
            <p:ph idx="1"/>
          </p:nvPr>
        </p:nvSpPr>
        <p:spPr>
          <a:prstGeom prst="rect">
            <a:avLst/>
          </a:prstGeom>
        </p:spPr>
        <p:txBody>
          <a:bodyPr>
            <a:noAutofit/>
          </a:bodyPr>
          <a:lstStyle/>
          <a:p>
            <a:pPr marL="0" indent="0">
              <a:buFont typeface="Arial" charset="0"/>
              <a:buNone/>
              <a:defRPr/>
            </a:pPr>
            <a:r>
              <a:rPr lang="en-US" sz="2400" b="1" dirty="0" smtClean="0"/>
              <a:t>Breaks</a:t>
            </a:r>
          </a:p>
          <a:p>
            <a:pPr marL="0" indent="0">
              <a:buFont typeface="Arial" charset="0"/>
              <a:buNone/>
              <a:defRPr/>
            </a:pPr>
            <a:endParaRPr lang="en-US" sz="800" b="1" dirty="0"/>
          </a:p>
          <a:p>
            <a:pPr>
              <a:buClr>
                <a:schemeClr val="tx1"/>
              </a:buClr>
              <a:buFont typeface="Arial" panose="020B0604020202020204" pitchFamily="34" charset="0"/>
              <a:buChar char="•"/>
              <a:defRPr/>
            </a:pPr>
            <a:r>
              <a:rPr lang="en-US" sz="2400" dirty="0" smtClean="0"/>
              <a:t>Between </a:t>
            </a:r>
            <a:r>
              <a:rPr lang="en-US" sz="2400" dirty="0"/>
              <a:t>u</a:t>
            </a:r>
            <a:r>
              <a:rPr lang="en-US" sz="2400" dirty="0" smtClean="0"/>
              <a:t>nits, </a:t>
            </a:r>
            <a:r>
              <a:rPr lang="en-US" sz="2400" dirty="0"/>
              <a:t>scheduled breaks </a:t>
            </a:r>
            <a:r>
              <a:rPr lang="en-US" sz="2400" dirty="0" smtClean="0"/>
              <a:t>may occur</a:t>
            </a:r>
          </a:p>
          <a:p>
            <a:pPr>
              <a:buClr>
                <a:schemeClr val="tx1"/>
              </a:buClr>
              <a:buFont typeface="Arial" panose="020B0604020202020204" pitchFamily="34" charset="0"/>
              <a:buChar char="•"/>
              <a:defRPr/>
            </a:pPr>
            <a:endParaRPr lang="en-US" sz="2400" dirty="0" smtClean="0"/>
          </a:p>
          <a:p>
            <a:pPr>
              <a:buClr>
                <a:schemeClr val="tx1"/>
              </a:buClr>
              <a:buFont typeface="Arial" panose="020B0604020202020204" pitchFamily="34" charset="0"/>
              <a:buChar char="•"/>
              <a:defRPr/>
            </a:pPr>
            <a:endParaRPr lang="en-US" sz="2400" dirty="0"/>
          </a:p>
          <a:p>
            <a:pPr marL="0" indent="0">
              <a:buClr>
                <a:schemeClr val="tx1"/>
              </a:buClr>
              <a:buNone/>
              <a:defRPr/>
            </a:pPr>
            <a:endParaRPr lang="en-US" sz="2400" dirty="0"/>
          </a:p>
          <a:p>
            <a:pPr>
              <a:buClr>
                <a:schemeClr val="tx1"/>
              </a:buClr>
              <a:buFont typeface="Arial" panose="020B0604020202020204" pitchFamily="34" charset="0"/>
              <a:buChar char="•"/>
              <a:defRPr/>
            </a:pPr>
            <a:endParaRPr lang="en-US" sz="2400" dirty="0" smtClean="0"/>
          </a:p>
          <a:p>
            <a:pPr>
              <a:buClr>
                <a:schemeClr val="tx1"/>
              </a:buClr>
              <a:buFont typeface="Arial" panose="020B0604020202020204" pitchFamily="34" charset="0"/>
              <a:buChar char="•"/>
              <a:defRPr/>
            </a:pPr>
            <a:r>
              <a:rPr lang="en-US" sz="2400" dirty="0" smtClean="0"/>
              <a:t>During </a:t>
            </a:r>
            <a:r>
              <a:rPr lang="en-US" sz="2400" dirty="0"/>
              <a:t>a </a:t>
            </a:r>
            <a:r>
              <a:rPr lang="en-US" sz="2400" dirty="0" smtClean="0"/>
              <a:t>unit, short “stand-and-stretch” </a:t>
            </a:r>
            <a:r>
              <a:rPr lang="en-US" sz="2400" dirty="0"/>
              <a:t>breaks may be permitted at the discretion of the Test </a:t>
            </a:r>
            <a:r>
              <a:rPr lang="en-US" sz="2400" dirty="0" smtClean="0"/>
              <a:t>Administrator</a:t>
            </a:r>
          </a:p>
          <a:p>
            <a:pPr lvl="1">
              <a:buClr>
                <a:schemeClr val="tx1"/>
              </a:buClr>
              <a:buFont typeface="Arial" panose="020B0604020202020204" pitchFamily="34" charset="0"/>
              <a:buChar char="•"/>
              <a:defRPr/>
            </a:pPr>
            <a:r>
              <a:rPr lang="en-US" sz="2000" dirty="0"/>
              <a:t>Time stops for the </a:t>
            </a:r>
            <a:r>
              <a:rPr lang="en-US" sz="2000" dirty="0" smtClean="0"/>
              <a:t>unit, </a:t>
            </a:r>
            <a:r>
              <a:rPr lang="en-US" sz="2000" dirty="0"/>
              <a:t>but only for up to 3 </a:t>
            </a:r>
            <a:r>
              <a:rPr lang="en-US" sz="2000" dirty="0" smtClean="0"/>
              <a:t>minutes</a:t>
            </a:r>
            <a:endParaRPr lang="en-US" sz="2000" dirty="0"/>
          </a:p>
          <a:p>
            <a:pPr lvl="1">
              <a:buClr>
                <a:schemeClr val="tx1"/>
              </a:buClr>
              <a:buFont typeface="Arial" panose="020B0604020202020204" pitchFamily="34" charset="0"/>
              <a:buChar char="•"/>
              <a:defRPr/>
            </a:pPr>
            <a:r>
              <a:rPr lang="en-US" sz="2000" dirty="0"/>
              <a:t>If you know you will take the 3 minute break, add the time in to the timing box at the </a:t>
            </a:r>
            <a:r>
              <a:rPr lang="en-US" sz="2000" dirty="0" smtClean="0"/>
              <a:t>beginning</a:t>
            </a:r>
            <a:endParaRPr lang="en-US" sz="2000" dirty="0"/>
          </a:p>
          <a:p>
            <a:pPr>
              <a:buClr>
                <a:schemeClr val="tx1"/>
              </a:buClr>
              <a:buFont typeface="Arial" panose="020B0604020202020204" pitchFamily="34" charset="0"/>
              <a:buChar char="•"/>
              <a:defRPr/>
            </a:pPr>
            <a:endParaRPr lang="en-US" sz="2400" dirty="0"/>
          </a:p>
          <a:p>
            <a:pPr marL="0" indent="0">
              <a:buClr>
                <a:srgbClr val="8F23B3"/>
              </a:buClr>
              <a:buNone/>
              <a:defRPr/>
            </a:pPr>
            <a:r>
              <a:rPr lang="en-US" sz="2400" dirty="0"/>
              <a:t>	</a:t>
            </a:r>
            <a:endParaRPr lang="en-US" sz="2400" dirty="0" smtClean="0"/>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33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876124648"/>
              </p:ext>
            </p:extLst>
          </p:nvPr>
        </p:nvGraphicFramePr>
        <p:xfrm>
          <a:off x="1371600" y="2819400"/>
          <a:ext cx="5638800" cy="1371600"/>
        </p:xfrm>
        <a:graphic>
          <a:graphicData uri="http://schemas.openxmlformats.org/drawingml/2006/table">
            <a:tbl>
              <a:tblPr firstRow="1" bandRow="1">
                <a:tableStyleId>{17292A2E-F333-43FB-9621-5CBBE7FDCDCB}</a:tableStyleId>
              </a:tblPr>
              <a:tblGrid>
                <a:gridCol w="2743200">
                  <a:extLst>
                    <a:ext uri="{9D8B030D-6E8A-4147-A177-3AD203B41FA5}">
                      <a16:colId xmlns="" xmlns:a16="http://schemas.microsoft.com/office/drawing/2014/main" val="20000"/>
                    </a:ext>
                  </a:extLst>
                </a:gridCol>
                <a:gridCol w="2895600">
                  <a:extLst>
                    <a:ext uri="{9D8B030D-6E8A-4147-A177-3AD203B41FA5}">
                      <a16:colId xmlns="" xmlns:a16="http://schemas.microsoft.com/office/drawing/2014/main" val="20001"/>
                    </a:ext>
                  </a:extLst>
                </a:gridCol>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u="none" dirty="0" smtClean="0">
                          <a:solidFill>
                            <a:schemeClr val="tx1"/>
                          </a:solidFill>
                        </a:rPr>
                        <a:t>8:00 a.m. – 10:00 a.m.</a:t>
                      </a:r>
                      <a:endParaRPr lang="en-US" sz="20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mn-lt"/>
                          <a:ea typeface="+mn-ea"/>
                          <a:cs typeface="+mn-cs"/>
                        </a:rPr>
                        <a:t>Unit </a:t>
                      </a:r>
                      <a:r>
                        <a:rPr lang="en-US" sz="2000" b="0" u="none" baseline="0" dirty="0" smtClean="0">
                          <a:solidFill>
                            <a:schemeClr val="tx1"/>
                          </a:solidFill>
                        </a:rPr>
                        <a:t>1</a:t>
                      </a:r>
                      <a:endParaRPr lang="en-US" sz="20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dirty="0" smtClean="0">
                          <a:solidFill>
                            <a:schemeClr val="tx1"/>
                          </a:solidFill>
                        </a:rPr>
                        <a:t>10:00 </a:t>
                      </a:r>
                      <a:r>
                        <a:rPr lang="en-US" sz="2000" b="0" u="none" dirty="0" smtClean="0">
                          <a:solidFill>
                            <a:schemeClr val="tx1"/>
                          </a:solidFill>
                        </a:rPr>
                        <a:t>a.m.</a:t>
                      </a:r>
                      <a:r>
                        <a:rPr lang="en-US" sz="2000" u="none" baseline="0" dirty="0" smtClean="0">
                          <a:solidFill>
                            <a:schemeClr val="tx1"/>
                          </a:solidFill>
                        </a:rPr>
                        <a:t> – 10:15 </a:t>
                      </a:r>
                      <a:r>
                        <a:rPr lang="en-US" sz="2000" b="0" u="none" dirty="0" smtClean="0">
                          <a:solidFill>
                            <a:schemeClr val="tx1"/>
                          </a:solidFill>
                        </a:rPr>
                        <a:t>a.m.</a:t>
                      </a:r>
                      <a:endParaRPr lang="en-US" sz="20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u="none" baseline="0" dirty="0" smtClean="0">
                          <a:solidFill>
                            <a:schemeClr val="tx1"/>
                          </a:solidFill>
                        </a:rPr>
                        <a:t>Scheduled Break</a:t>
                      </a:r>
                      <a:endParaRPr lang="en-US" sz="20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dirty="0" smtClean="0">
                          <a:solidFill>
                            <a:schemeClr val="tx1"/>
                          </a:solidFill>
                        </a:rPr>
                        <a:t>10:15 </a:t>
                      </a:r>
                      <a:r>
                        <a:rPr lang="en-US" sz="2000" b="0" u="none" dirty="0" smtClean="0">
                          <a:solidFill>
                            <a:schemeClr val="tx1"/>
                          </a:solidFill>
                        </a:rPr>
                        <a:t>a.m.</a:t>
                      </a:r>
                      <a:r>
                        <a:rPr lang="en-US" sz="2000" u="none" dirty="0" smtClean="0">
                          <a:solidFill>
                            <a:schemeClr val="tx1"/>
                          </a:solidFill>
                        </a:rPr>
                        <a:t> –</a:t>
                      </a:r>
                      <a:r>
                        <a:rPr lang="en-US" sz="2000" u="none" baseline="0" dirty="0" smtClean="0">
                          <a:solidFill>
                            <a:schemeClr val="tx1"/>
                          </a:solidFill>
                        </a:rPr>
                        <a:t> 12:15 p.m.</a:t>
                      </a:r>
                      <a:endParaRPr lang="en-US" sz="20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mn-lt"/>
                          <a:ea typeface="+mn-ea"/>
                          <a:cs typeface="+mn-cs"/>
                        </a:rPr>
                        <a:t>Unit </a:t>
                      </a:r>
                      <a:r>
                        <a:rPr lang="en-US" sz="2000" b="0" u="none" kern="1200" baseline="0" dirty="0" smtClean="0">
                          <a:solidFill>
                            <a:schemeClr val="tx1"/>
                          </a:solidFill>
                          <a:latin typeface="+mn-lt"/>
                          <a:ea typeface="+mn-ea"/>
                          <a:cs typeface="+mn-cs"/>
                        </a:rPr>
                        <a:t>2</a:t>
                      </a:r>
                      <a:endParaRPr lang="en-US" sz="2000" b="0" u="non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4137729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8907" y="1595572"/>
            <a:ext cx="8407893" cy="5186228"/>
          </a:xfrm>
        </p:spPr>
        <p:txBody>
          <a:bodyPr>
            <a:normAutofit fontScale="70000" lnSpcReduction="20000"/>
          </a:bodyPr>
          <a:lstStyle/>
          <a:p>
            <a:r>
              <a:rPr lang="en-US" sz="4000" dirty="0" smtClean="0">
                <a:solidFill>
                  <a:srgbClr val="000000"/>
                </a:solidFill>
              </a:rPr>
              <a:t>Determined by Local Education Provider (LEP)</a:t>
            </a:r>
          </a:p>
          <a:p>
            <a:pPr lvl="1"/>
            <a:r>
              <a:rPr lang="en-US" sz="3400" dirty="0" smtClean="0">
                <a:solidFill>
                  <a:srgbClr val="000000"/>
                </a:solidFill>
              </a:rPr>
              <a:t>Charter schools are their own LEP</a:t>
            </a:r>
          </a:p>
          <a:p>
            <a:r>
              <a:rPr lang="en-US" sz="4000" dirty="0" smtClean="0">
                <a:solidFill>
                  <a:srgbClr val="000000"/>
                </a:solidFill>
              </a:rPr>
              <a:t>Considerations</a:t>
            </a:r>
          </a:p>
          <a:p>
            <a:pPr lvl="1"/>
            <a:r>
              <a:rPr lang="en-US" sz="3400" dirty="0" smtClean="0">
                <a:solidFill>
                  <a:srgbClr val="000000"/>
                </a:solidFill>
              </a:rPr>
              <a:t>Instructional match</a:t>
            </a:r>
          </a:p>
          <a:p>
            <a:pPr lvl="2"/>
            <a:r>
              <a:rPr lang="en-US" sz="2900" dirty="0" smtClean="0">
                <a:solidFill>
                  <a:srgbClr val="000000"/>
                </a:solidFill>
              </a:rPr>
              <a:t>Grade level variation</a:t>
            </a:r>
          </a:p>
          <a:p>
            <a:pPr lvl="1"/>
            <a:r>
              <a:rPr lang="en-US" sz="3400" dirty="0" smtClean="0">
                <a:solidFill>
                  <a:srgbClr val="000000"/>
                </a:solidFill>
              </a:rPr>
              <a:t>Test design</a:t>
            </a:r>
          </a:p>
          <a:p>
            <a:pPr lvl="1"/>
            <a:r>
              <a:rPr lang="en-US" sz="3400" dirty="0" smtClean="0">
                <a:solidFill>
                  <a:srgbClr val="000000"/>
                </a:solidFill>
              </a:rPr>
              <a:t>Technology capacity</a:t>
            </a:r>
          </a:p>
          <a:p>
            <a:pPr lvl="1"/>
            <a:r>
              <a:rPr lang="en-US" sz="3400" dirty="0" smtClean="0">
                <a:solidFill>
                  <a:srgbClr val="000000"/>
                </a:solidFill>
              </a:rPr>
              <a:t>Logistics</a:t>
            </a:r>
          </a:p>
          <a:p>
            <a:pPr lvl="1"/>
            <a:r>
              <a:rPr lang="en-US" sz="3400" dirty="0" smtClean="0">
                <a:solidFill>
                  <a:srgbClr val="000000"/>
                </a:solidFill>
              </a:rPr>
              <a:t>Must have the grade appropriate calculators for math (grades 6-9)</a:t>
            </a:r>
          </a:p>
          <a:p>
            <a:r>
              <a:rPr lang="en-US" sz="4000" dirty="0" smtClean="0">
                <a:solidFill>
                  <a:srgbClr val="000000"/>
                </a:solidFill>
              </a:rPr>
              <a:t>Must commit to meeting the security requirements and accounting for all secure materials</a:t>
            </a:r>
          </a:p>
          <a:p>
            <a:pPr lvl="1"/>
            <a:r>
              <a:rPr lang="en-US" sz="3400" dirty="0" smtClean="0">
                <a:solidFill>
                  <a:srgbClr val="000000"/>
                </a:solidFill>
              </a:rPr>
              <a:t>Includes chain of custody documentation and reports for missing materials</a:t>
            </a:r>
          </a:p>
          <a:p>
            <a:pPr lvl="1"/>
            <a:endParaRPr lang="en-US" dirty="0"/>
          </a:p>
        </p:txBody>
      </p:sp>
      <p:sp>
        <p:nvSpPr>
          <p:cNvPr id="4" name="Footer Placeholder 3"/>
          <p:cNvSpPr>
            <a:spLocks noGrp="1"/>
          </p:cNvSpPr>
          <p:nvPr>
            <p:ph type="ftr" sz="quarter" idx="4294967295"/>
          </p:nvPr>
        </p:nvSpPr>
        <p:spPr/>
        <p:txBody>
          <a:bodyPr/>
          <a:lstStyle/>
          <a:p>
            <a:fld id="{757A2F4E-5D54-B04B-91BD-7E78EE1FE9FD}" type="slidenum">
              <a:rPr lang="en-US" smtClean="0"/>
              <a:pPr/>
              <a:t>34</a:t>
            </a:fld>
            <a:endParaRPr lang="en-US" dirty="0" smtClean="0"/>
          </a:p>
        </p:txBody>
      </p:sp>
      <p:sp>
        <p:nvSpPr>
          <p:cNvPr id="6" name="Title 2"/>
          <p:cNvSpPr txBox="1">
            <a:spLocks/>
          </p:cNvSpPr>
          <p:nvPr/>
        </p:nvSpPr>
        <p:spPr>
          <a:xfrm>
            <a:off x="0" y="76200"/>
            <a:ext cx="91440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smtClean="0">
                <a:solidFill>
                  <a:schemeClr val="bg1"/>
                </a:solidFill>
              </a:rPr>
              <a:t>Paper-Based Testing</a:t>
            </a:r>
          </a:p>
          <a:p>
            <a:pPr fontAlgn="auto">
              <a:spcAft>
                <a:spcPts val="0"/>
              </a:spcAft>
            </a:pPr>
            <a:r>
              <a:rPr lang="en-US" sz="1800" dirty="0" smtClean="0">
                <a:solidFill>
                  <a:schemeClr val="bg1"/>
                </a:solidFill>
              </a:rPr>
              <a:t>CO 22-7-1006.3 (1) (d-e)</a:t>
            </a:r>
            <a:endParaRPr lang="en-US" sz="1800" dirty="0">
              <a:solidFill>
                <a:schemeClr val="bg1"/>
              </a:solidFill>
            </a:endParaRPr>
          </a:p>
        </p:txBody>
      </p:sp>
    </p:spTree>
    <p:extLst>
      <p:ext uri="{BB962C8B-B14F-4D97-AF65-F5344CB8AC3E}">
        <p14:creationId xmlns:p14="http://schemas.microsoft.com/office/powerpoint/2010/main" val="4178682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a:spLocks noGrp="1" noChangeArrowheads="1"/>
          </p:cNvSpPr>
          <p:nvPr>
            <p:ph type="title"/>
          </p:nvPr>
        </p:nvSpPr>
        <p:spPr bwMode="auto">
          <a:xfrm>
            <a:off x="0" y="76200"/>
            <a:ext cx="9144000" cy="1208964"/>
          </a:xfrm>
          <a:noFill/>
          <a:ln>
            <a:miter lim="800000"/>
            <a:headEnd/>
            <a:tailEnd/>
          </a:ln>
        </p:spPr>
        <p:txBody>
          <a:bodyPr vert="horz" wrap="square" lIns="91440" tIns="45720" rIns="91440" bIns="45720" numCol="1" anchor="ctr" anchorCtr="0" compatLnSpc="1">
            <a:prstTxWarp prst="textNoShape">
              <a:avLst/>
            </a:prstTxWarp>
          </a:bodyPr>
          <a:lstStyle/>
          <a:p>
            <a:r>
              <a:rPr lang="en-US" sz="4000" dirty="0" smtClean="0">
                <a:solidFill>
                  <a:schemeClr val="bg1"/>
                </a:solidFill>
                <a:latin typeface="+mj-lt"/>
              </a:rPr>
              <a:t>Scheduling Considerations</a:t>
            </a:r>
            <a:endParaRPr lang="en-US" sz="4000" i="1" dirty="0" smtClean="0">
              <a:solidFill>
                <a:schemeClr val="bg1"/>
              </a:solidFill>
              <a:latin typeface="+mj-lt"/>
            </a:endParaRPr>
          </a:p>
        </p:txBody>
      </p:sp>
      <p:sp>
        <p:nvSpPr>
          <p:cNvPr id="4" name="Content Placeholder 2"/>
          <p:cNvSpPr>
            <a:spLocks noGrp="1"/>
          </p:cNvSpPr>
          <p:nvPr>
            <p:ph idx="1"/>
          </p:nvPr>
        </p:nvSpPr>
        <p:spPr>
          <a:xfrm>
            <a:off x="380999" y="1687834"/>
            <a:ext cx="8407893" cy="4712966"/>
          </a:xfrm>
          <a:solidFill>
            <a:schemeClr val="bg1"/>
          </a:solidFill>
        </p:spPr>
        <p:txBody>
          <a:bodyPr>
            <a:normAutofit fontScale="92500"/>
          </a:bodyPr>
          <a:lstStyle/>
          <a:p>
            <a:pPr>
              <a:buClr>
                <a:schemeClr val="tx1"/>
              </a:buClr>
            </a:pPr>
            <a:r>
              <a:rPr lang="en-US" dirty="0" smtClean="0">
                <a:solidFill>
                  <a:srgbClr val="000000"/>
                </a:solidFill>
                <a:ea typeface="Verdana" panose="020B0604030504040204" pitchFamily="34" charset="0"/>
                <a:cs typeface="Verdana" panose="020B0604030504040204" pitchFamily="34" charset="0"/>
              </a:rPr>
              <a:t>Test </a:t>
            </a:r>
            <a:r>
              <a:rPr lang="en-US" dirty="0" smtClean="0">
                <a:ea typeface="Verdana" panose="020B0604030504040204" pitchFamily="34" charset="0"/>
                <a:cs typeface="Verdana" panose="020B0604030504040204" pitchFamily="34" charset="0"/>
              </a:rPr>
              <a:t>units can only be administered to students in consecutive order</a:t>
            </a:r>
          </a:p>
          <a:p>
            <a:pPr lvl="1">
              <a:buClr>
                <a:schemeClr val="tx1"/>
              </a:buClr>
            </a:pPr>
            <a:r>
              <a:rPr lang="en-US" sz="2600" dirty="0" smtClean="0">
                <a:solidFill>
                  <a:srgbClr val="8120A4"/>
                </a:solidFill>
                <a:ea typeface="Verdana" panose="020B0604030504040204" pitchFamily="34" charset="0"/>
                <a:cs typeface="Verdana" panose="020B0604030504040204" pitchFamily="34" charset="0"/>
              </a:rPr>
              <a:t>Only ELA/math make-ups may be administered out of order</a:t>
            </a:r>
            <a:endParaRPr lang="en-US" sz="2600" dirty="0">
              <a:solidFill>
                <a:srgbClr val="8120A4"/>
              </a:solidFill>
              <a:ea typeface="Verdana" panose="020B0604030504040204" pitchFamily="34" charset="0"/>
              <a:cs typeface="Verdana" panose="020B0604030504040204" pitchFamily="34" charset="0"/>
            </a:endParaRPr>
          </a:p>
          <a:p>
            <a:pPr lvl="0">
              <a:buClr>
                <a:schemeClr val="tx1"/>
              </a:buClr>
            </a:pPr>
            <a:r>
              <a:rPr lang="en-US" dirty="0">
                <a:ea typeface="Verdana" panose="020B0604030504040204" pitchFamily="34" charset="0"/>
                <a:cs typeface="Verdana" panose="020B0604030504040204" pitchFamily="34" charset="0"/>
              </a:rPr>
              <a:t>PBT: A school must administer the same u</a:t>
            </a:r>
            <a:r>
              <a:rPr lang="en-US" dirty="0" smtClean="0">
                <a:ea typeface="Verdana" panose="020B0604030504040204" pitchFamily="34" charset="0"/>
                <a:cs typeface="Verdana" panose="020B0604030504040204" pitchFamily="34" charset="0"/>
              </a:rPr>
              <a:t>nit </a:t>
            </a:r>
            <a:r>
              <a:rPr lang="en-US" dirty="0">
                <a:ea typeface="Verdana" panose="020B0604030504040204" pitchFamily="34" charset="0"/>
                <a:cs typeface="Verdana" panose="020B0604030504040204" pitchFamily="34" charset="0"/>
              </a:rPr>
              <a:t>to all PBT students within the same </a:t>
            </a:r>
            <a:r>
              <a:rPr lang="en-US" dirty="0" smtClean="0">
                <a:ea typeface="Verdana" panose="020B0604030504040204" pitchFamily="34" charset="0"/>
                <a:cs typeface="Verdana" panose="020B0604030504040204" pitchFamily="34" charset="0"/>
              </a:rPr>
              <a:t>day</a:t>
            </a:r>
          </a:p>
          <a:p>
            <a:pPr lvl="1">
              <a:buClr>
                <a:schemeClr val="tx1"/>
              </a:buClr>
            </a:pPr>
            <a:r>
              <a:rPr lang="en-US" sz="2600" dirty="0" smtClean="0">
                <a:ea typeface="Verdana" panose="020B0604030504040204" pitchFamily="34" charset="0"/>
                <a:cs typeface="Verdana" panose="020B0604030504040204" pitchFamily="34" charset="0"/>
              </a:rPr>
              <a:t>e.g</a:t>
            </a:r>
            <a:r>
              <a:rPr lang="en-US" sz="2600" dirty="0">
                <a:ea typeface="Verdana" panose="020B0604030504040204" pitchFamily="34" charset="0"/>
                <a:cs typeface="Verdana" panose="020B0604030504040204" pitchFamily="34" charset="0"/>
              </a:rPr>
              <a:t>., all Grade 4 </a:t>
            </a:r>
            <a:r>
              <a:rPr lang="en-US" sz="2600" dirty="0" smtClean="0">
                <a:ea typeface="Verdana" panose="020B0604030504040204" pitchFamily="34" charset="0"/>
                <a:cs typeface="Verdana" panose="020B0604030504040204" pitchFamily="34" charset="0"/>
              </a:rPr>
              <a:t>Math Unit I on Tuesday</a:t>
            </a:r>
            <a:endParaRPr lang="en-US" sz="2600" dirty="0">
              <a:ea typeface="Verdana" panose="020B0604030504040204" pitchFamily="34" charset="0"/>
              <a:cs typeface="Verdana" panose="020B0604030504040204" pitchFamily="34" charset="0"/>
            </a:endParaRPr>
          </a:p>
          <a:p>
            <a:pPr lvl="0">
              <a:buClr>
                <a:schemeClr val="tx1"/>
              </a:buClr>
            </a:pPr>
            <a:r>
              <a:rPr lang="en-US" dirty="0">
                <a:solidFill>
                  <a:srgbClr val="000000"/>
                </a:solidFill>
                <a:ea typeface="Verdana" panose="020B0604030504040204" pitchFamily="34" charset="0"/>
                <a:cs typeface="Verdana" panose="020B0604030504040204" pitchFamily="34" charset="0"/>
              </a:rPr>
              <a:t>CBT: To the extent </a:t>
            </a:r>
            <a:r>
              <a:rPr lang="en-US" b="1" dirty="0">
                <a:solidFill>
                  <a:srgbClr val="000000"/>
                </a:solidFill>
                <a:ea typeface="Verdana" panose="020B0604030504040204" pitchFamily="34" charset="0"/>
                <a:cs typeface="Verdana" panose="020B0604030504040204" pitchFamily="34" charset="0"/>
              </a:rPr>
              <a:t>possible</a:t>
            </a:r>
            <a:r>
              <a:rPr lang="en-US" dirty="0">
                <a:solidFill>
                  <a:srgbClr val="000000"/>
                </a:solidFill>
                <a:ea typeface="Verdana" panose="020B0604030504040204" pitchFamily="34" charset="0"/>
                <a:cs typeface="Verdana" panose="020B0604030504040204" pitchFamily="34" charset="0"/>
              </a:rPr>
              <a:t>, all students within the school should be assessed at the same </a:t>
            </a:r>
            <a:r>
              <a:rPr lang="en-US" dirty="0" smtClean="0">
                <a:solidFill>
                  <a:srgbClr val="000000"/>
                </a:solidFill>
                <a:ea typeface="Verdana" panose="020B0604030504040204" pitchFamily="34" charset="0"/>
                <a:cs typeface="Verdana" panose="020B0604030504040204" pitchFamily="34" charset="0"/>
              </a:rPr>
              <a:t>time</a:t>
            </a:r>
          </a:p>
          <a:p>
            <a:pPr lvl="1">
              <a:buClr>
                <a:schemeClr val="tx1"/>
              </a:buClr>
            </a:pPr>
            <a:r>
              <a:rPr lang="en-US" sz="2600" dirty="0" smtClean="0">
                <a:solidFill>
                  <a:srgbClr val="000000"/>
                </a:solidFill>
                <a:ea typeface="Verdana" panose="020B0604030504040204" pitchFamily="34" charset="0"/>
                <a:cs typeface="Verdana" panose="020B0604030504040204" pitchFamily="34" charset="0"/>
              </a:rPr>
              <a:t>If </a:t>
            </a:r>
            <a:r>
              <a:rPr lang="en-US" sz="2600" dirty="0">
                <a:solidFill>
                  <a:srgbClr val="000000"/>
                </a:solidFill>
                <a:ea typeface="Verdana" panose="020B0604030504040204" pitchFamily="34" charset="0"/>
                <a:cs typeface="Verdana" panose="020B0604030504040204" pitchFamily="34" charset="0"/>
              </a:rPr>
              <a:t>not possible, all students should be assessed within the shortest timeframe </a:t>
            </a:r>
            <a:r>
              <a:rPr lang="en-US" sz="2600" dirty="0" smtClean="0">
                <a:solidFill>
                  <a:srgbClr val="000000"/>
                </a:solidFill>
                <a:ea typeface="Verdana" panose="020B0604030504040204" pitchFamily="34" charset="0"/>
                <a:cs typeface="Verdana" panose="020B0604030504040204" pitchFamily="34" charset="0"/>
              </a:rPr>
              <a:t>practicable</a:t>
            </a:r>
            <a:endParaRPr lang="en-US" sz="2600" dirty="0">
              <a:solidFill>
                <a:srgbClr val="000000"/>
              </a:solidFill>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35</a:t>
            </a:fld>
            <a:endParaRPr lang="en-US" dirty="0"/>
          </a:p>
        </p:txBody>
      </p:sp>
    </p:spTree>
    <p:extLst>
      <p:ext uri="{BB962C8B-B14F-4D97-AF65-F5344CB8AC3E}">
        <p14:creationId xmlns:p14="http://schemas.microsoft.com/office/powerpoint/2010/main" val="34009106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title"/>
          </p:nvPr>
        </p:nvSpPr>
        <p:spPr bwMode="auto">
          <a:xfrm>
            <a:off x="76200" y="76200"/>
            <a:ext cx="8991600" cy="1219200"/>
          </a:xfrm>
          <a:noFill/>
          <a:ln>
            <a:miter lim="800000"/>
            <a:headEnd/>
            <a:tailEnd/>
          </a:ln>
        </p:spPr>
        <p:txBody>
          <a:bodyPr vert="horz" wrap="square" lIns="91440" tIns="45720" rIns="91440" bIns="45720" numCol="1" anchor="ctr" anchorCtr="0" compatLnSpc="1">
            <a:prstTxWarp prst="textNoShape">
              <a:avLst/>
            </a:prstTxWarp>
          </a:bodyPr>
          <a:lstStyle/>
          <a:p>
            <a:r>
              <a:rPr lang="en-US" sz="4000" dirty="0" smtClean="0">
                <a:solidFill>
                  <a:schemeClr val="bg1"/>
                </a:solidFill>
                <a:latin typeface="+mj-lt"/>
              </a:rPr>
              <a:t>Scheduling Considerations</a:t>
            </a:r>
            <a:endParaRPr lang="en-US" sz="4000" i="1" dirty="0" smtClean="0">
              <a:solidFill>
                <a:schemeClr val="bg1"/>
              </a:solidFill>
              <a:latin typeface="+mj-lt"/>
            </a:endParaRPr>
          </a:p>
        </p:txBody>
      </p:sp>
      <p:sp>
        <p:nvSpPr>
          <p:cNvPr id="5" name="Content Placeholder 4"/>
          <p:cNvSpPr>
            <a:spLocks noGrp="1"/>
          </p:cNvSpPr>
          <p:nvPr>
            <p:ph idx="1"/>
          </p:nvPr>
        </p:nvSpPr>
        <p:spPr>
          <a:xfrm>
            <a:off x="380999" y="1623820"/>
            <a:ext cx="8534401" cy="4776979"/>
          </a:xfrm>
        </p:spPr>
        <p:txBody>
          <a:bodyPr>
            <a:normAutofit fontScale="92500" lnSpcReduction="20000"/>
          </a:bodyPr>
          <a:lstStyle/>
          <a:p>
            <a:pPr lvl="0">
              <a:buClr>
                <a:schemeClr val="tx1"/>
              </a:buClr>
            </a:pPr>
            <a:r>
              <a:rPr lang="en-US" dirty="0" smtClean="0">
                <a:ea typeface="Verdana" panose="020B0604030504040204" pitchFamily="34" charset="0"/>
                <a:cs typeface="Verdana" panose="020B0604030504040204" pitchFamily="34" charset="0"/>
              </a:rPr>
              <a:t>Paper-based testing</a:t>
            </a:r>
          </a:p>
          <a:p>
            <a:pPr lvl="1">
              <a:buClr>
                <a:schemeClr val="tx1"/>
              </a:buClr>
            </a:pPr>
            <a:r>
              <a:rPr lang="en-US" dirty="0" smtClean="0">
                <a:ea typeface="Verdana" panose="020B0604030504040204" pitchFamily="34" charset="0"/>
                <a:cs typeface="Verdana" panose="020B0604030504040204" pitchFamily="34" charset="0"/>
              </a:rPr>
              <a:t>Window </a:t>
            </a:r>
            <a:r>
              <a:rPr lang="en-US" dirty="0">
                <a:ea typeface="Verdana" panose="020B0604030504040204" pitchFamily="34" charset="0"/>
                <a:cs typeface="Verdana" panose="020B0604030504040204" pitchFamily="34" charset="0"/>
              </a:rPr>
              <a:t>for </a:t>
            </a:r>
            <a:r>
              <a:rPr lang="en-US" dirty="0" smtClean="0">
                <a:ea typeface="Verdana" panose="020B0604030504040204" pitchFamily="34" charset="0"/>
                <a:cs typeface="Verdana" panose="020B0604030504040204" pitchFamily="34" charset="0"/>
              </a:rPr>
              <a:t>all grades/subjects does </a:t>
            </a:r>
            <a:r>
              <a:rPr lang="en-US" dirty="0">
                <a:ea typeface="Verdana" panose="020B0604030504040204" pitchFamily="34" charset="0"/>
                <a:cs typeface="Verdana" panose="020B0604030504040204" pitchFamily="34" charset="0"/>
              </a:rPr>
              <a:t>not open until April </a:t>
            </a:r>
            <a:r>
              <a:rPr lang="en-US" dirty="0" smtClean="0">
                <a:ea typeface="Verdana" panose="020B0604030504040204" pitchFamily="34" charset="0"/>
                <a:cs typeface="Verdana" panose="020B0604030504040204" pitchFamily="34" charset="0"/>
              </a:rPr>
              <a:t>10, 2017</a:t>
            </a:r>
            <a:endParaRPr lang="en-US" dirty="0">
              <a:ea typeface="Verdana" panose="020B0604030504040204" pitchFamily="34" charset="0"/>
              <a:cs typeface="Verdana" panose="020B0604030504040204" pitchFamily="34" charset="0"/>
            </a:endParaRPr>
          </a:p>
          <a:p>
            <a:pPr lvl="1">
              <a:buClr>
                <a:schemeClr val="tx1"/>
              </a:buClr>
            </a:pPr>
            <a:r>
              <a:rPr lang="en-US" dirty="0" smtClean="0">
                <a:ea typeface="Verdana" panose="020B0604030504040204" pitchFamily="34" charset="0"/>
                <a:cs typeface="Verdana" panose="020B0604030504040204" pitchFamily="34" charset="0"/>
              </a:rPr>
              <a:t>Schools </a:t>
            </a:r>
            <a:r>
              <a:rPr lang="en-US" dirty="0">
                <a:ea typeface="Verdana" panose="020B0604030504040204" pitchFamily="34" charset="0"/>
                <a:cs typeface="Verdana" panose="020B0604030504040204" pitchFamily="34" charset="0"/>
              </a:rPr>
              <a:t>must have the grade level appropriate calculator (grades 6-9) if administering math on </a:t>
            </a:r>
            <a:r>
              <a:rPr lang="en-US" dirty="0" smtClean="0">
                <a:ea typeface="Verdana" panose="020B0604030504040204" pitchFamily="34" charset="0"/>
                <a:cs typeface="Verdana" panose="020B0604030504040204" pitchFamily="34" charset="0"/>
              </a:rPr>
              <a:t>paper</a:t>
            </a:r>
            <a:endParaRPr lang="en-US" dirty="0">
              <a:ea typeface="Verdana" panose="020B0604030504040204" pitchFamily="34" charset="0"/>
              <a:cs typeface="Verdana" panose="020B0604030504040204" pitchFamily="34" charset="0"/>
            </a:endParaRPr>
          </a:p>
          <a:p>
            <a:pPr lvl="0">
              <a:buClr>
                <a:schemeClr val="tx1"/>
              </a:buClr>
            </a:pPr>
            <a:r>
              <a:rPr lang="en-US" dirty="0" smtClean="0">
                <a:ea typeface="Verdana" panose="020B0604030504040204" pitchFamily="34" charset="0"/>
                <a:cs typeface="Verdana" panose="020B0604030504040204" pitchFamily="34" charset="0"/>
              </a:rPr>
              <a:t>Computer-based testing</a:t>
            </a:r>
          </a:p>
          <a:p>
            <a:pPr lvl="1">
              <a:buClr>
                <a:schemeClr val="tx1"/>
              </a:buClr>
            </a:pPr>
            <a:r>
              <a:rPr lang="en-US" dirty="0" smtClean="0">
                <a:ea typeface="Verdana" panose="020B0604030504040204" pitchFamily="34" charset="0"/>
                <a:cs typeface="Verdana" panose="020B0604030504040204" pitchFamily="34" charset="0"/>
              </a:rPr>
              <a:t>PBT accommodations should </a:t>
            </a:r>
            <a:r>
              <a:rPr lang="en-US" dirty="0">
                <a:ea typeface="Verdana" panose="020B0604030504040204" pitchFamily="34" charset="0"/>
                <a:cs typeface="Verdana" panose="020B0604030504040204" pitchFamily="34" charset="0"/>
              </a:rPr>
              <a:t>be administered on the online </a:t>
            </a:r>
            <a:r>
              <a:rPr lang="en-US" dirty="0" smtClean="0">
                <a:ea typeface="Verdana" panose="020B0604030504040204" pitchFamily="34" charset="0"/>
                <a:cs typeface="Verdana" panose="020B0604030504040204" pitchFamily="34" charset="0"/>
              </a:rPr>
              <a:t>schedule </a:t>
            </a:r>
            <a:endParaRPr lang="en-US" dirty="0">
              <a:ea typeface="Verdana" panose="020B0604030504040204" pitchFamily="34" charset="0"/>
              <a:cs typeface="Verdana" panose="020B0604030504040204" pitchFamily="34" charset="0"/>
            </a:endParaRPr>
          </a:p>
          <a:p>
            <a:pPr lvl="0">
              <a:buClr>
                <a:schemeClr val="tx1"/>
              </a:buClr>
            </a:pPr>
            <a:r>
              <a:rPr lang="en-US" dirty="0">
                <a:ea typeface="Verdana" panose="020B0604030504040204" pitchFamily="34" charset="0"/>
                <a:cs typeface="Verdana" panose="020B0604030504040204" pitchFamily="34" charset="0"/>
              </a:rPr>
              <a:t>All tests must be completed by April </a:t>
            </a:r>
            <a:r>
              <a:rPr lang="en-US" dirty="0" smtClean="0">
                <a:ea typeface="Verdana" panose="020B0604030504040204" pitchFamily="34" charset="0"/>
                <a:cs typeface="Verdana" panose="020B0604030504040204" pitchFamily="34" charset="0"/>
              </a:rPr>
              <a:t>28</a:t>
            </a:r>
            <a:endParaRPr lang="en-US" dirty="0">
              <a:ea typeface="Verdana" panose="020B0604030504040204" pitchFamily="34" charset="0"/>
              <a:cs typeface="Verdana" panose="020B0604030504040204" pitchFamily="34" charset="0"/>
            </a:endParaRPr>
          </a:p>
          <a:p>
            <a:pPr lvl="0">
              <a:buClr>
                <a:schemeClr val="tx1"/>
              </a:buClr>
            </a:pPr>
            <a:r>
              <a:rPr lang="en-US" dirty="0" smtClean="0">
                <a:ea typeface="Verdana" panose="020B0604030504040204" pitchFamily="34" charset="0"/>
                <a:cs typeface="Verdana" panose="020B0604030504040204" pitchFamily="34" charset="0"/>
              </a:rPr>
              <a:t>Plan </a:t>
            </a:r>
            <a:r>
              <a:rPr lang="en-US" dirty="0">
                <a:ea typeface="Verdana" panose="020B0604030504040204" pitchFamily="34" charset="0"/>
                <a:cs typeface="Verdana" panose="020B0604030504040204" pitchFamily="34" charset="0"/>
              </a:rPr>
              <a:t>a couple of extra days </a:t>
            </a:r>
            <a:r>
              <a:rPr lang="en-US" dirty="0" smtClean="0">
                <a:ea typeface="Verdana" panose="020B0604030504040204" pitchFamily="34" charset="0"/>
                <a:cs typeface="Verdana" panose="020B0604030504040204" pitchFamily="34" charset="0"/>
              </a:rPr>
              <a:t>during the window for </a:t>
            </a:r>
            <a:r>
              <a:rPr lang="en-US" dirty="0">
                <a:ea typeface="Verdana" panose="020B0604030504040204" pitchFamily="34" charset="0"/>
                <a:cs typeface="Verdana" panose="020B0604030504040204" pitchFamily="34" charset="0"/>
              </a:rPr>
              <a:t>snow days and makeup </a:t>
            </a:r>
            <a:r>
              <a:rPr lang="en-US" dirty="0" smtClean="0">
                <a:ea typeface="Verdana" panose="020B0604030504040204" pitchFamily="34" charset="0"/>
                <a:cs typeface="Verdana" panose="020B0604030504040204" pitchFamily="34" charset="0"/>
              </a:rPr>
              <a:t>testing</a:t>
            </a:r>
            <a:endParaRPr lang="en-US" dirty="0"/>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36</a:t>
            </a:fld>
            <a:endParaRPr lang="en-US" dirty="0"/>
          </a:p>
        </p:txBody>
      </p:sp>
    </p:spTree>
    <p:extLst>
      <p:ext uri="{BB962C8B-B14F-4D97-AF65-F5344CB8AC3E}">
        <p14:creationId xmlns:p14="http://schemas.microsoft.com/office/powerpoint/2010/main" val="2895229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title"/>
          </p:nvPr>
        </p:nvSpPr>
        <p:spPr bwMode="auto">
          <a:xfrm>
            <a:off x="76200" y="76200"/>
            <a:ext cx="8991600" cy="1219200"/>
          </a:xfrm>
          <a:noFill/>
          <a:ln>
            <a:miter lim="800000"/>
            <a:headEnd/>
            <a:tailEnd/>
          </a:ln>
        </p:spPr>
        <p:txBody>
          <a:bodyPr vert="horz" wrap="square" lIns="91440" tIns="45720" rIns="91440" bIns="45720" numCol="1" anchor="ctr" anchorCtr="0" compatLnSpc="1">
            <a:prstTxWarp prst="textNoShape">
              <a:avLst/>
            </a:prstTxWarp>
          </a:bodyPr>
          <a:lstStyle/>
          <a:p>
            <a:r>
              <a:rPr lang="en-US" sz="4000" dirty="0" smtClean="0">
                <a:solidFill>
                  <a:schemeClr val="bg1"/>
                </a:solidFill>
                <a:latin typeface="+mj-lt"/>
              </a:rPr>
              <a:t>Scheduling Considerations</a:t>
            </a:r>
            <a:endParaRPr lang="en-US" sz="4000" i="1" dirty="0" smtClean="0">
              <a:solidFill>
                <a:schemeClr val="bg1"/>
              </a:solidFill>
              <a:latin typeface="+mj-lt"/>
            </a:endParaRPr>
          </a:p>
        </p:txBody>
      </p:sp>
      <p:sp>
        <p:nvSpPr>
          <p:cNvPr id="5" name="Content Placeholder 4"/>
          <p:cNvSpPr>
            <a:spLocks noGrp="1"/>
          </p:cNvSpPr>
          <p:nvPr>
            <p:ph idx="1"/>
          </p:nvPr>
        </p:nvSpPr>
        <p:spPr>
          <a:xfrm>
            <a:off x="380999" y="1623820"/>
            <a:ext cx="8534401" cy="4776979"/>
          </a:xfrm>
        </p:spPr>
        <p:txBody>
          <a:bodyPr>
            <a:normAutofit/>
          </a:bodyPr>
          <a:lstStyle/>
          <a:p>
            <a:pPr>
              <a:buClr>
                <a:schemeClr val="tx1"/>
              </a:buClr>
            </a:pPr>
            <a:r>
              <a:rPr lang="en-US" sz="2700" dirty="0">
                <a:solidFill>
                  <a:srgbClr val="000000"/>
                </a:solidFill>
                <a:ea typeface="Verdana" panose="020B0604030504040204" pitchFamily="34" charset="0"/>
                <a:cs typeface="Verdana" panose="020B0604030504040204" pitchFamily="34" charset="0"/>
              </a:rPr>
              <a:t>Schedule first CBT group on the first day with more of a time cushion than other groups if </a:t>
            </a:r>
            <a:r>
              <a:rPr lang="en-US" sz="2700" dirty="0" smtClean="0">
                <a:solidFill>
                  <a:srgbClr val="000000"/>
                </a:solidFill>
                <a:ea typeface="Verdana" panose="020B0604030504040204" pitchFamily="34" charset="0"/>
                <a:cs typeface="Verdana" panose="020B0604030504040204" pitchFamily="34" charset="0"/>
              </a:rPr>
              <a:t>possible</a:t>
            </a:r>
            <a:endParaRPr lang="en-US" sz="2700" dirty="0">
              <a:solidFill>
                <a:srgbClr val="000000"/>
              </a:solidFill>
              <a:ea typeface="Verdana" panose="020B0604030504040204" pitchFamily="34" charset="0"/>
              <a:cs typeface="Verdana" panose="020B0604030504040204" pitchFamily="34" charset="0"/>
            </a:endParaRPr>
          </a:p>
          <a:p>
            <a:pPr lvl="0">
              <a:buClr>
                <a:schemeClr val="tx1"/>
              </a:buClr>
            </a:pPr>
            <a:r>
              <a:rPr lang="en-US" sz="2700" dirty="0">
                <a:solidFill>
                  <a:srgbClr val="000000"/>
                </a:solidFill>
                <a:ea typeface="Verdana" panose="020B0604030504040204" pitchFamily="34" charset="0"/>
                <a:cs typeface="Verdana" panose="020B0604030504040204" pitchFamily="34" charset="0"/>
              </a:rPr>
              <a:t>Determine whether one content area will be completed before beginning the next, or if testing will alternate between the content areas (make-ups excluded</a:t>
            </a:r>
            <a:r>
              <a:rPr lang="en-US" sz="2700" dirty="0" smtClean="0">
                <a:solidFill>
                  <a:srgbClr val="000000"/>
                </a:solidFill>
                <a:ea typeface="Verdana" panose="020B0604030504040204" pitchFamily="34" charset="0"/>
                <a:cs typeface="Verdana" panose="020B0604030504040204" pitchFamily="34" charset="0"/>
              </a:rPr>
              <a:t>)</a:t>
            </a:r>
            <a:endParaRPr lang="en-US" sz="2700" dirty="0">
              <a:solidFill>
                <a:srgbClr val="000000"/>
              </a:solidFill>
              <a:ea typeface="Verdana" panose="020B0604030504040204" pitchFamily="34" charset="0"/>
              <a:cs typeface="Verdana" panose="020B0604030504040204" pitchFamily="34" charset="0"/>
            </a:endParaRPr>
          </a:p>
          <a:p>
            <a:pPr lvl="0">
              <a:buClr>
                <a:schemeClr val="tx1"/>
              </a:buClr>
            </a:pPr>
            <a:r>
              <a:rPr lang="en-US" sz="2700" dirty="0">
                <a:solidFill>
                  <a:srgbClr val="000000"/>
                </a:solidFill>
                <a:ea typeface="Verdana" panose="020B0604030504040204" pitchFamily="34" charset="0"/>
                <a:cs typeface="Verdana" panose="020B0604030504040204" pitchFamily="34" charset="0"/>
              </a:rPr>
              <a:t>Determine whether the district wants to condense testing (make-ups excluded) or spread throughout the testing </a:t>
            </a:r>
            <a:r>
              <a:rPr lang="en-US" sz="2700" dirty="0" smtClean="0">
                <a:solidFill>
                  <a:srgbClr val="000000"/>
                </a:solidFill>
                <a:ea typeface="Verdana" panose="020B0604030504040204" pitchFamily="34" charset="0"/>
                <a:cs typeface="Verdana" panose="020B0604030504040204" pitchFamily="34" charset="0"/>
              </a:rPr>
              <a:t>window</a:t>
            </a:r>
            <a:endParaRPr lang="en-US" sz="2700" dirty="0">
              <a:solidFill>
                <a:srgbClr val="000000"/>
              </a:solidFill>
              <a:ea typeface="Verdana" panose="020B0604030504040204" pitchFamily="34" charset="0"/>
              <a:cs typeface="Verdana" panose="020B0604030504040204" pitchFamily="34" charset="0"/>
            </a:endParaRPr>
          </a:p>
          <a:p>
            <a:pPr lvl="0">
              <a:buClr>
                <a:schemeClr val="tx1"/>
              </a:buClr>
            </a:pPr>
            <a:r>
              <a:rPr lang="en-US" sz="2700" dirty="0">
                <a:solidFill>
                  <a:srgbClr val="000000"/>
                </a:solidFill>
                <a:ea typeface="Verdana" panose="020B0604030504040204" pitchFamily="34" charset="0"/>
                <a:cs typeface="Verdana" panose="020B0604030504040204" pitchFamily="34" charset="0"/>
              </a:rPr>
              <a:t>Determine how many </a:t>
            </a:r>
            <a:r>
              <a:rPr lang="en-US" sz="2700" dirty="0">
                <a:ea typeface="Verdana" panose="020B0604030504040204" pitchFamily="34" charset="0"/>
                <a:cs typeface="Verdana" panose="020B0604030504040204" pitchFamily="34" charset="0"/>
              </a:rPr>
              <a:t>units </a:t>
            </a:r>
            <a:r>
              <a:rPr lang="en-US" sz="2700" dirty="0">
                <a:solidFill>
                  <a:srgbClr val="000000"/>
                </a:solidFill>
                <a:ea typeface="Verdana" panose="020B0604030504040204" pitchFamily="34" charset="0"/>
                <a:cs typeface="Verdana" panose="020B0604030504040204" pitchFamily="34" charset="0"/>
              </a:rPr>
              <a:t>will be taken by students per day (make-ups excluded</a:t>
            </a:r>
            <a:r>
              <a:rPr lang="en-US" sz="2700" dirty="0" smtClean="0">
                <a:solidFill>
                  <a:srgbClr val="000000"/>
                </a:solidFill>
                <a:ea typeface="Verdana" panose="020B0604030504040204" pitchFamily="34" charset="0"/>
                <a:cs typeface="Verdana" panose="020B0604030504040204" pitchFamily="34" charset="0"/>
              </a:rPr>
              <a:t>)</a:t>
            </a:r>
            <a:endParaRPr lang="en-US" sz="2700" dirty="0">
              <a:solidFill>
                <a:srgbClr val="000000"/>
              </a:solidFill>
              <a:ea typeface="Verdana" panose="020B0604030504040204" pitchFamily="34" charset="0"/>
              <a:cs typeface="Verdana" panose="020B0604030504040204" pitchFamily="34" charset="0"/>
            </a:endParaRPr>
          </a:p>
          <a:p>
            <a:pPr lvl="0"/>
            <a:endParaRPr lang="en-US" sz="500" dirty="0">
              <a:solidFill>
                <a:srgbClr val="000000"/>
              </a:solidFill>
              <a:ea typeface="Verdana" panose="020B0604030504040204" pitchFamily="34" charset="0"/>
              <a:cs typeface="Verdana" panose="020B0604030504040204" pitchFamily="34" charset="0"/>
            </a:endParaRPr>
          </a:p>
          <a:p>
            <a:endParaRPr lang="en-US" dirty="0"/>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37</a:t>
            </a:fld>
            <a:endParaRPr lang="en-US" dirty="0"/>
          </a:p>
        </p:txBody>
      </p:sp>
    </p:spTree>
    <p:extLst>
      <p:ext uri="{BB962C8B-B14F-4D97-AF65-F5344CB8AC3E}">
        <p14:creationId xmlns:p14="http://schemas.microsoft.com/office/powerpoint/2010/main" val="1072365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pPr algn="ctr"/>
            <a:r>
              <a:rPr lang="en-US" sz="4000" dirty="0" smtClean="0">
                <a:solidFill>
                  <a:schemeClr val="bg1"/>
                </a:solidFill>
              </a:rPr>
              <a:t>Scheduling Sessions</a:t>
            </a:r>
            <a:endParaRPr lang="en-US" sz="4000" dirty="0">
              <a:solidFill>
                <a:schemeClr val="bg1"/>
              </a:solidFill>
            </a:endParaRPr>
          </a:p>
        </p:txBody>
      </p:sp>
      <p:sp>
        <p:nvSpPr>
          <p:cNvPr id="2" name="Content Placeholder 1"/>
          <p:cNvSpPr>
            <a:spLocks noGrp="1"/>
          </p:cNvSpPr>
          <p:nvPr>
            <p:ph idx="1"/>
          </p:nvPr>
        </p:nvSpPr>
        <p:spPr>
          <a:xfrm>
            <a:off x="457200" y="1722437"/>
            <a:ext cx="8229600" cy="4525963"/>
          </a:xfrm>
          <a:prstGeom prst="rect">
            <a:avLst/>
          </a:prstGeom>
        </p:spPr>
        <p:txBody>
          <a:bodyPr>
            <a:normAutofit fontScale="92500" lnSpcReduction="20000"/>
          </a:bodyPr>
          <a:lstStyle/>
          <a:p>
            <a:r>
              <a:rPr lang="en-US" sz="2400" dirty="0"/>
              <a:t>If the u</a:t>
            </a:r>
            <a:r>
              <a:rPr lang="en-US" sz="2400" dirty="0" smtClean="0"/>
              <a:t>nit </a:t>
            </a:r>
            <a:r>
              <a:rPr lang="en-US" sz="2400" dirty="0"/>
              <a:t>testing time and directions are the same, different grades can be administered in the same room. </a:t>
            </a:r>
          </a:p>
          <a:p>
            <a:pPr lvl="1"/>
            <a:r>
              <a:rPr lang="en-US" sz="2000" dirty="0">
                <a:solidFill>
                  <a:srgbClr val="6C1B89"/>
                </a:solidFill>
              </a:rPr>
              <a:t>Algebra I and Geometry can be administered in the same </a:t>
            </a:r>
            <a:r>
              <a:rPr lang="en-US" sz="2000" dirty="0" smtClean="0">
                <a:solidFill>
                  <a:srgbClr val="6C1B89"/>
                </a:solidFill>
              </a:rPr>
              <a:t>room</a:t>
            </a:r>
            <a:endParaRPr lang="en-US" sz="2000" dirty="0">
              <a:solidFill>
                <a:srgbClr val="6C1B89"/>
              </a:solidFill>
            </a:endParaRPr>
          </a:p>
          <a:p>
            <a:pPr lvl="1"/>
            <a:r>
              <a:rPr lang="en-US" sz="2000" dirty="0" smtClean="0">
                <a:solidFill>
                  <a:srgbClr val="6C1B89"/>
                </a:solidFill>
              </a:rPr>
              <a:t>ELA/math </a:t>
            </a:r>
            <a:r>
              <a:rPr lang="en-US" sz="2000" i="1" dirty="0">
                <a:solidFill>
                  <a:srgbClr val="6C1B89"/>
                </a:solidFill>
              </a:rPr>
              <a:t>cannot</a:t>
            </a:r>
            <a:r>
              <a:rPr lang="en-US" sz="2000" dirty="0">
                <a:solidFill>
                  <a:srgbClr val="6C1B89"/>
                </a:solidFill>
              </a:rPr>
              <a:t> be administered in the same room because the directions are </a:t>
            </a:r>
            <a:r>
              <a:rPr lang="en-US" sz="2000" dirty="0" smtClean="0">
                <a:solidFill>
                  <a:srgbClr val="6C1B89"/>
                </a:solidFill>
              </a:rPr>
              <a:t>different</a:t>
            </a:r>
            <a:endParaRPr lang="en-US" sz="2000" dirty="0">
              <a:solidFill>
                <a:srgbClr val="6C1B89"/>
              </a:solidFill>
            </a:endParaRPr>
          </a:p>
          <a:p>
            <a:pPr lvl="1"/>
            <a:r>
              <a:rPr lang="en-US" sz="2000" dirty="0">
                <a:solidFill>
                  <a:srgbClr val="6C1B89"/>
                </a:solidFill>
              </a:rPr>
              <a:t>Ensure that all calculator/non-calculator sections are the same (Grade 7</a:t>
            </a:r>
            <a:r>
              <a:rPr lang="en-US" sz="2000" dirty="0" smtClean="0">
                <a:solidFill>
                  <a:srgbClr val="6C1B89"/>
                </a:solidFill>
              </a:rPr>
              <a:t>)</a:t>
            </a:r>
            <a:endParaRPr lang="en-US" sz="2000" dirty="0">
              <a:solidFill>
                <a:srgbClr val="6C1B89"/>
              </a:solidFill>
            </a:endParaRPr>
          </a:p>
          <a:p>
            <a:pPr lvl="1"/>
            <a:r>
              <a:rPr lang="en-US" sz="2000" dirty="0">
                <a:solidFill>
                  <a:srgbClr val="77933C"/>
                </a:solidFill>
              </a:rPr>
              <a:t>Elementary and middle school science and social </a:t>
            </a:r>
            <a:r>
              <a:rPr lang="en-US" sz="2000" dirty="0" smtClean="0">
                <a:solidFill>
                  <a:srgbClr val="77933C"/>
                </a:solidFill>
              </a:rPr>
              <a:t>studies:</a:t>
            </a:r>
          </a:p>
          <a:p>
            <a:pPr lvl="2"/>
            <a:r>
              <a:rPr lang="en-US" sz="1900" dirty="0">
                <a:solidFill>
                  <a:srgbClr val="77933C"/>
                </a:solidFill>
              </a:rPr>
              <a:t>CBT can be administered in the same </a:t>
            </a:r>
            <a:r>
              <a:rPr lang="en-US" sz="1900" dirty="0" smtClean="0">
                <a:solidFill>
                  <a:srgbClr val="77933C"/>
                </a:solidFill>
              </a:rPr>
              <a:t>room</a:t>
            </a:r>
            <a:endParaRPr lang="en-US" sz="1900" dirty="0">
              <a:solidFill>
                <a:srgbClr val="77933C"/>
              </a:solidFill>
            </a:endParaRPr>
          </a:p>
          <a:p>
            <a:pPr lvl="2"/>
            <a:r>
              <a:rPr lang="en-US" sz="1900" dirty="0">
                <a:solidFill>
                  <a:srgbClr val="77933C"/>
                </a:solidFill>
              </a:rPr>
              <a:t>PBT cannot be administered in the same room as materials and directions are </a:t>
            </a:r>
            <a:r>
              <a:rPr lang="en-US" sz="1900" dirty="0" smtClean="0">
                <a:solidFill>
                  <a:srgbClr val="77933C"/>
                </a:solidFill>
              </a:rPr>
              <a:t>different</a:t>
            </a:r>
            <a:endParaRPr lang="en-US" sz="2000" dirty="0">
              <a:solidFill>
                <a:srgbClr val="77933C"/>
              </a:solidFill>
            </a:endParaRPr>
          </a:p>
          <a:p>
            <a:pPr lvl="1"/>
            <a:r>
              <a:rPr lang="en-US" sz="2000" dirty="0">
                <a:solidFill>
                  <a:srgbClr val="77933C"/>
                </a:solidFill>
              </a:rPr>
              <a:t>High school science cannot be administered with elementary or middle school </a:t>
            </a:r>
            <a:r>
              <a:rPr lang="en-US" sz="2000" dirty="0" smtClean="0">
                <a:solidFill>
                  <a:srgbClr val="77933C"/>
                </a:solidFill>
              </a:rPr>
              <a:t>science as timing is different</a:t>
            </a:r>
            <a:endParaRPr lang="en-US" sz="2000" dirty="0">
              <a:solidFill>
                <a:srgbClr val="77933C"/>
              </a:solidFill>
            </a:endParaRPr>
          </a:p>
          <a:p>
            <a:r>
              <a:rPr lang="en-US" sz="2400" dirty="0"/>
              <a:t>PBT and CBT </a:t>
            </a:r>
            <a:r>
              <a:rPr lang="en-US" sz="2400" i="1" dirty="0"/>
              <a:t>cannot</a:t>
            </a:r>
            <a:r>
              <a:rPr lang="en-US" sz="2400" dirty="0"/>
              <a:t> be administered in the same environment.</a:t>
            </a:r>
          </a:p>
          <a:p>
            <a:r>
              <a:rPr lang="en-US" sz="2400" dirty="0">
                <a:solidFill>
                  <a:srgbClr val="6C1B89"/>
                </a:solidFill>
              </a:rPr>
              <a:t>Students from different grade levels taking the same assessment (Algebra I for grades 8-10) can be combined in a testing environment. </a:t>
            </a:r>
          </a:p>
        </p:txBody>
      </p:sp>
      <p:sp>
        <p:nvSpPr>
          <p:cNvPr id="6" name="Slide Number Placeholder 5"/>
          <p:cNvSpPr>
            <a:spLocks noGrp="1"/>
          </p:cNvSpPr>
          <p:nvPr>
            <p:ph type="sldNum" sz="quarter" idx="12"/>
          </p:nvPr>
        </p:nvSpPr>
        <p:spPr/>
        <p:txBody>
          <a:bodyPr>
            <a:normAutofit/>
          </a:bodyPr>
          <a:lstStyle/>
          <a:p>
            <a:pPr>
              <a:defRPr/>
            </a:pPr>
            <a:fld id="{AE48C3CA-D1FA-4C07-8C7B-CE408B21817F}" type="slidenum">
              <a:rPr lang="en-US" smtClean="0"/>
              <a:pPr>
                <a:defRPr/>
              </a:pPr>
              <a:t>38</a:t>
            </a:fld>
            <a:endParaRPr lang="en-US" dirty="0"/>
          </a:p>
        </p:txBody>
      </p:sp>
      <p:sp>
        <p:nvSpPr>
          <p:cNvPr id="7" name="Flowchart: Punched Tape 6"/>
          <p:cNvSpPr/>
          <p:nvPr/>
        </p:nvSpPr>
        <p:spPr>
          <a:xfrm>
            <a:off x="7620000" y="1130968"/>
            <a:ext cx="1143000" cy="514952"/>
          </a:xfrm>
          <a:prstGeom prst="flowChartPunchedTape">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Handout</a:t>
            </a:r>
            <a:endParaRPr lang="en-US" b="1" dirty="0">
              <a:solidFill>
                <a:schemeClr val="tx1"/>
              </a:solidFill>
            </a:endParaRPr>
          </a:p>
        </p:txBody>
      </p:sp>
    </p:spTree>
    <p:extLst>
      <p:ext uri="{BB962C8B-B14F-4D97-AF65-F5344CB8AC3E}">
        <p14:creationId xmlns:p14="http://schemas.microsoft.com/office/powerpoint/2010/main" val="3390081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If the school is having technology issues, do not start a </a:t>
            </a:r>
            <a:r>
              <a:rPr lang="en-US" dirty="0" smtClean="0"/>
              <a:t>unit unless </a:t>
            </a:r>
            <a:r>
              <a:rPr lang="en-US" dirty="0"/>
              <a:t>there is enough time left in the day to complete the </a:t>
            </a:r>
            <a:r>
              <a:rPr lang="en-US" dirty="0" smtClean="0"/>
              <a:t>unit</a:t>
            </a:r>
            <a:endParaRPr lang="en-US" dirty="0"/>
          </a:p>
          <a:p>
            <a:r>
              <a:rPr lang="en-US" dirty="0"/>
              <a:t>It is a </a:t>
            </a:r>
            <a:r>
              <a:rPr lang="en-US" b="1" dirty="0"/>
              <a:t>misadministration</a:t>
            </a:r>
            <a:r>
              <a:rPr lang="en-US" dirty="0"/>
              <a:t> </a:t>
            </a:r>
            <a:r>
              <a:rPr lang="en-US" dirty="0" smtClean="0"/>
              <a:t>for a testing group to </a:t>
            </a:r>
            <a:r>
              <a:rPr lang="en-US" dirty="0"/>
              <a:t>start the test and then stop and complete it the next </a:t>
            </a:r>
            <a:r>
              <a:rPr lang="en-US" dirty="0" smtClean="0"/>
              <a:t>day</a:t>
            </a:r>
            <a:endParaRPr lang="en-US" dirty="0"/>
          </a:p>
          <a:p>
            <a:pPr lvl="1"/>
            <a:r>
              <a:rPr lang="en-US" dirty="0"/>
              <a:t>This is only allowed for </a:t>
            </a:r>
            <a:r>
              <a:rPr lang="en-US" dirty="0" smtClean="0"/>
              <a:t>illnesses and unforeseen situations (e.g., school power outage)</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D3B35A3-ACE2-46D7-B614-4A1146AB12FE}" type="slidenum">
              <a:rPr lang="en-US" smtClean="0">
                <a:solidFill>
                  <a:prstClr val="black">
                    <a:tint val="75000"/>
                  </a:prstClr>
                </a:solidFill>
              </a:rPr>
              <a:pPr/>
              <a:t>39</a:t>
            </a:fld>
            <a:endParaRPr lang="en-US" dirty="0">
              <a:solidFill>
                <a:prstClr val="black">
                  <a:tint val="75000"/>
                </a:prstClr>
              </a:solidFill>
            </a:endParaRPr>
          </a:p>
        </p:txBody>
      </p:sp>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p:cNvSpPr txBox="1">
            <a:spLocks/>
          </p:cNvSpPr>
          <p:nvPr/>
        </p:nvSpPr>
        <p:spPr>
          <a:xfrm>
            <a:off x="0" y="76200"/>
            <a:ext cx="91440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smtClean="0">
                <a:solidFill>
                  <a:schemeClr val="bg1"/>
                </a:solidFill>
              </a:rPr>
              <a:t>Afternoon Testing</a:t>
            </a:r>
            <a:endParaRPr lang="en-US" sz="4000" dirty="0">
              <a:solidFill>
                <a:schemeClr val="bg1"/>
              </a:solidFill>
            </a:endParaRPr>
          </a:p>
        </p:txBody>
      </p:sp>
    </p:spTree>
    <p:extLst>
      <p:ext uri="{BB962C8B-B14F-4D97-AF65-F5344CB8AC3E}">
        <p14:creationId xmlns:p14="http://schemas.microsoft.com/office/powerpoint/2010/main" val="3166646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solidFill>
                  <a:schemeClr val="bg1"/>
                </a:solidFill>
              </a:rPr>
              <a:t>Handouts</a:t>
            </a:r>
            <a:endParaRPr lang="en-US" sz="4000" dirty="0">
              <a:solidFill>
                <a:schemeClr val="bg1"/>
              </a:solidFill>
            </a:endParaRPr>
          </a:p>
        </p:txBody>
      </p:sp>
      <p:sp>
        <p:nvSpPr>
          <p:cNvPr id="3" name="Content Placeholder 2"/>
          <p:cNvSpPr>
            <a:spLocks noGrp="1"/>
          </p:cNvSpPr>
          <p:nvPr>
            <p:ph idx="1"/>
          </p:nvPr>
        </p:nvSpPr>
        <p:spPr>
          <a:xfrm>
            <a:off x="219075" y="1578097"/>
            <a:ext cx="8686800" cy="5121275"/>
          </a:xfrm>
        </p:spPr>
        <p:txBody>
          <a:bodyPr>
            <a:normAutofit fontScale="85000" lnSpcReduction="20000"/>
          </a:bodyPr>
          <a:lstStyle/>
          <a:p>
            <a:r>
              <a:rPr lang="en-US" dirty="0" smtClean="0"/>
              <a:t>Colorado Security Agreement Form</a:t>
            </a:r>
          </a:p>
          <a:p>
            <a:pPr lvl="1"/>
            <a:r>
              <a:rPr lang="en-US" dirty="0" smtClean="0"/>
              <a:t>Sign and return during this training</a:t>
            </a:r>
            <a:endParaRPr lang="en-US" dirty="0"/>
          </a:p>
          <a:p>
            <a:r>
              <a:rPr lang="en-US" dirty="0" smtClean="0"/>
              <a:t>School List to Indicate Testing Mode </a:t>
            </a:r>
            <a:r>
              <a:rPr lang="en-US" dirty="0"/>
              <a:t>and W</a:t>
            </a:r>
            <a:r>
              <a:rPr lang="en-US" dirty="0" smtClean="0"/>
              <a:t>indow</a:t>
            </a:r>
          </a:p>
          <a:p>
            <a:pPr lvl="1"/>
            <a:r>
              <a:rPr lang="en-US" dirty="0" smtClean="0"/>
              <a:t>Requests </a:t>
            </a:r>
            <a:r>
              <a:rPr lang="en-US" dirty="0"/>
              <a:t>for </a:t>
            </a:r>
            <a:r>
              <a:rPr lang="en-US" dirty="0" smtClean="0"/>
              <a:t>expanded ELA &amp; math computer-based testing window and early HS science window </a:t>
            </a:r>
            <a:r>
              <a:rPr lang="en-US" dirty="0"/>
              <a:t>must be submitted by December </a:t>
            </a:r>
            <a:r>
              <a:rPr lang="en-US" dirty="0" smtClean="0"/>
              <a:t>15 </a:t>
            </a:r>
            <a:endParaRPr lang="en-US" dirty="0"/>
          </a:p>
          <a:p>
            <a:pPr lvl="1"/>
            <a:r>
              <a:rPr lang="en-US" dirty="0" smtClean="0"/>
              <a:t>For </a:t>
            </a:r>
            <a:r>
              <a:rPr lang="en-US" dirty="0"/>
              <a:t>CDE </a:t>
            </a:r>
            <a:r>
              <a:rPr lang="en-US" dirty="0" smtClean="0"/>
              <a:t>to indicate paper-based testing </a:t>
            </a:r>
            <a:r>
              <a:rPr lang="en-US" dirty="0"/>
              <a:t>in the initial load of students, </a:t>
            </a:r>
            <a:r>
              <a:rPr lang="en-US" dirty="0" smtClean="0"/>
              <a:t>notification must be sent by </a:t>
            </a:r>
            <a:r>
              <a:rPr lang="en-US" dirty="0"/>
              <a:t>December </a:t>
            </a:r>
            <a:r>
              <a:rPr lang="en-US" dirty="0" smtClean="0"/>
              <a:t>15</a:t>
            </a:r>
            <a:endParaRPr lang="en-US" dirty="0"/>
          </a:p>
          <a:p>
            <a:r>
              <a:rPr lang="en-US" dirty="0"/>
              <a:t>CMAS </a:t>
            </a:r>
            <a:r>
              <a:rPr lang="en-US" dirty="0" smtClean="0"/>
              <a:t>Cross Program Highlights</a:t>
            </a:r>
            <a:endParaRPr lang="en-US" dirty="0"/>
          </a:p>
          <a:p>
            <a:r>
              <a:rPr lang="en-US" dirty="0" smtClean="0"/>
              <a:t>Assessment Acronyms</a:t>
            </a:r>
            <a:endParaRPr lang="en-US" dirty="0"/>
          </a:p>
          <a:p>
            <a:r>
              <a:rPr lang="en-US" dirty="0" smtClean="0"/>
              <a:t>Creating </a:t>
            </a:r>
            <a:r>
              <a:rPr lang="en-US" dirty="0"/>
              <a:t>S</a:t>
            </a:r>
            <a:r>
              <a:rPr lang="en-US" dirty="0" smtClean="0"/>
              <a:t>ample </a:t>
            </a:r>
            <a:r>
              <a:rPr lang="en-US" dirty="0"/>
              <a:t>S</a:t>
            </a:r>
            <a:r>
              <a:rPr lang="en-US" dirty="0" smtClean="0"/>
              <a:t>tudents </a:t>
            </a:r>
            <a:r>
              <a:rPr lang="en-US" dirty="0"/>
              <a:t>for </a:t>
            </a:r>
            <a:r>
              <a:rPr lang="en-US" dirty="0" smtClean="0"/>
              <a:t>the PAnext Training </a:t>
            </a:r>
            <a:r>
              <a:rPr lang="en-US" dirty="0"/>
              <a:t>S</a:t>
            </a:r>
            <a:r>
              <a:rPr lang="en-US" dirty="0" smtClean="0"/>
              <a:t>ite</a:t>
            </a:r>
          </a:p>
          <a:p>
            <a:r>
              <a:rPr lang="en-US" dirty="0" smtClean="0"/>
              <a:t>Testing Multiple Grades Guidance</a:t>
            </a:r>
            <a:endParaRPr lang="en-US" dirty="0"/>
          </a:p>
          <a:p>
            <a:pPr lvl="0"/>
            <a:r>
              <a:rPr lang="en-US" dirty="0" smtClean="0"/>
              <a:t>Training Evaluation</a:t>
            </a:r>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4</a:t>
            </a:fld>
            <a:endParaRPr lang="en-US" dirty="0">
              <a:solidFill>
                <a:prstClr val="black">
                  <a:tint val="75000"/>
                </a:prstClr>
              </a:solidFill>
            </a:endParaRPr>
          </a:p>
        </p:txBody>
      </p:sp>
      <p:sp>
        <p:nvSpPr>
          <p:cNvPr id="6" name="Flowchart: Punched Tape 5"/>
          <p:cNvSpPr/>
          <p:nvPr/>
        </p:nvSpPr>
        <p:spPr>
          <a:xfrm>
            <a:off x="7620000" y="1130968"/>
            <a:ext cx="1143000" cy="514952"/>
          </a:xfrm>
          <a:prstGeom prst="flowChartPunchedTape">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Handout</a:t>
            </a:r>
            <a:endParaRPr lang="en-US" b="1" dirty="0">
              <a:solidFill>
                <a:schemeClr val="tx1"/>
              </a:solidFill>
            </a:endParaRPr>
          </a:p>
        </p:txBody>
      </p:sp>
    </p:spTree>
    <p:extLst>
      <p:ext uri="{BB962C8B-B14F-4D97-AF65-F5344CB8AC3E}">
        <p14:creationId xmlns:p14="http://schemas.microsoft.com/office/powerpoint/2010/main" val="3108023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If </a:t>
            </a:r>
            <a:r>
              <a:rPr lang="en-US" dirty="0" smtClean="0"/>
              <a:t>a school will test later than 4:30 PM, provide CDE with the school and list of individual test sessions</a:t>
            </a:r>
          </a:p>
          <a:p>
            <a:r>
              <a:rPr lang="en-US" dirty="0" smtClean="0"/>
              <a:t>These test sessions will need to be granted permission by CDE to test after hours  </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D3B35A3-ACE2-46D7-B614-4A1146AB12FE}" type="slidenum">
              <a:rPr lang="en-US" smtClean="0">
                <a:solidFill>
                  <a:prstClr val="black">
                    <a:tint val="75000"/>
                  </a:prstClr>
                </a:solidFill>
              </a:rPr>
              <a:pPr/>
              <a:t>40</a:t>
            </a:fld>
            <a:endParaRPr lang="en-US" dirty="0">
              <a:solidFill>
                <a:prstClr val="black">
                  <a:tint val="75000"/>
                </a:prstClr>
              </a:solidFill>
            </a:endParaRPr>
          </a:p>
        </p:txBody>
      </p:sp>
      <p:sp>
        <p:nvSpPr>
          <p:cNvPr id="6" name="Title 2"/>
          <p:cNvSpPr txBox="1">
            <a:spLocks/>
          </p:cNvSpPr>
          <p:nvPr/>
        </p:nvSpPr>
        <p:spPr>
          <a:xfrm>
            <a:off x="0" y="76200"/>
            <a:ext cx="91440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smtClean="0">
                <a:solidFill>
                  <a:schemeClr val="bg1"/>
                </a:solidFill>
              </a:rPr>
              <a:t>After Hours Testing</a:t>
            </a:r>
            <a:endParaRPr lang="en-US" sz="4000" dirty="0">
              <a:solidFill>
                <a:schemeClr val="bg1"/>
              </a:solidFill>
            </a:endParaRPr>
          </a:p>
        </p:txBody>
      </p:sp>
    </p:spTree>
    <p:extLst>
      <p:ext uri="{BB962C8B-B14F-4D97-AF65-F5344CB8AC3E}">
        <p14:creationId xmlns:p14="http://schemas.microsoft.com/office/powerpoint/2010/main" val="29062699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4799"/>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smtClean="0">
                <a:solidFill>
                  <a:schemeClr val="tx1"/>
                </a:solidFill>
              </a:rPr>
              <a:pPr/>
              <a:t>41</a:t>
            </a:fld>
            <a:endParaRPr lang="en-US" dirty="0">
              <a:solidFill>
                <a:schemeClr val="tx1"/>
              </a:solidFill>
            </a:endParaRPr>
          </a:p>
        </p:txBody>
      </p:sp>
      <p:sp>
        <p:nvSpPr>
          <p:cNvPr id="3" name="TextBox 2"/>
          <p:cNvSpPr txBox="1"/>
          <p:nvPr/>
        </p:nvSpPr>
        <p:spPr>
          <a:xfrm>
            <a:off x="0" y="2232570"/>
            <a:ext cx="9144000" cy="769441"/>
          </a:xfrm>
          <a:prstGeom prst="rect">
            <a:avLst/>
          </a:prstGeom>
          <a:noFill/>
        </p:spPr>
        <p:txBody>
          <a:bodyPr wrap="square" rtlCol="0">
            <a:spAutoFit/>
          </a:bodyPr>
          <a:lstStyle/>
          <a:p>
            <a:pPr algn="ctr"/>
            <a:r>
              <a:rPr lang="en-US" sz="4400" b="1" dirty="0" smtClean="0">
                <a:latin typeface="+mj-lt"/>
              </a:rPr>
              <a:t>PearsonAccess</a:t>
            </a:r>
            <a:r>
              <a:rPr lang="en-US" sz="4400" b="1" baseline="30000" dirty="0" smtClean="0">
                <a:latin typeface="+mj-lt"/>
              </a:rPr>
              <a:t>next</a:t>
            </a:r>
            <a:endParaRPr lang="en-US" sz="4400" b="1" baseline="30000" dirty="0">
              <a:latin typeface="+mj-lt"/>
            </a:endParaRPr>
          </a:p>
        </p:txBody>
      </p:sp>
    </p:spTree>
    <p:extLst>
      <p:ext uri="{BB962C8B-B14F-4D97-AF65-F5344CB8AC3E}">
        <p14:creationId xmlns:p14="http://schemas.microsoft.com/office/powerpoint/2010/main" val="1744771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3"/>
          <p:cNvSpPr txBox="1">
            <a:spLocks noChangeArrowheads="1"/>
          </p:cNvSpPr>
          <p:nvPr/>
        </p:nvSpPr>
        <p:spPr>
          <a:xfrm>
            <a:off x="347436" y="1556125"/>
            <a:ext cx="8763000" cy="465523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SzPct val="115000"/>
              <a:buFont typeface="Arial" panose="020B0604020202020204" pitchFamily="34" charset="0"/>
              <a:buChar char="•"/>
            </a:pPr>
            <a:r>
              <a:rPr lang="en-US" sz="2400" b="1" dirty="0" smtClean="0">
                <a:solidFill>
                  <a:prstClr val="black"/>
                </a:solidFill>
                <a:cs typeface="Arial" charset="0"/>
              </a:rPr>
              <a:t>User </a:t>
            </a:r>
            <a:r>
              <a:rPr lang="en-US" sz="2400" b="1" dirty="0">
                <a:solidFill>
                  <a:prstClr val="black"/>
                </a:solidFill>
                <a:cs typeface="Arial" charset="0"/>
              </a:rPr>
              <a:t>Roles </a:t>
            </a:r>
            <a:r>
              <a:rPr lang="en-US" sz="2400" dirty="0">
                <a:solidFill>
                  <a:prstClr val="black"/>
                </a:solidFill>
                <a:cs typeface="Arial" charset="0"/>
              </a:rPr>
              <a:t>- PearsonAccess</a:t>
            </a:r>
            <a:r>
              <a:rPr lang="en-US" sz="2400" baseline="30000" dirty="0">
                <a:solidFill>
                  <a:prstClr val="black"/>
                </a:solidFill>
                <a:cs typeface="Arial" charset="0"/>
              </a:rPr>
              <a:t>next</a:t>
            </a:r>
            <a:r>
              <a:rPr lang="en-US" sz="2400" dirty="0">
                <a:solidFill>
                  <a:prstClr val="black"/>
                </a:solidFill>
                <a:cs typeface="Arial" charset="0"/>
              </a:rPr>
              <a:t> users must be assigned </a:t>
            </a:r>
            <a:r>
              <a:rPr lang="en-US" sz="2400" dirty="0" smtClean="0">
                <a:solidFill>
                  <a:prstClr val="black"/>
                </a:solidFill>
                <a:cs typeface="Arial" charset="0"/>
              </a:rPr>
              <a:t>roles</a:t>
            </a:r>
            <a:endParaRPr lang="en-US" sz="2400" dirty="0">
              <a:solidFill>
                <a:prstClr val="black"/>
              </a:solidFill>
              <a:cs typeface="Arial" charset="0"/>
            </a:endParaRPr>
          </a:p>
          <a:p>
            <a:pPr>
              <a:buClr>
                <a:schemeClr val="tx1"/>
              </a:buClr>
              <a:buSzPct val="115000"/>
            </a:pPr>
            <a:endParaRPr lang="en-US" sz="2400" dirty="0">
              <a:solidFill>
                <a:prstClr val="black"/>
              </a:solidFill>
              <a:cs typeface="Arial" charset="0"/>
            </a:endParaRPr>
          </a:p>
          <a:p>
            <a:pPr>
              <a:buClr>
                <a:schemeClr val="tx1"/>
              </a:buClr>
              <a:buSzPct val="115000"/>
              <a:buFont typeface="Arial" panose="020B0604020202020204" pitchFamily="34" charset="0"/>
              <a:buChar char="•"/>
            </a:pPr>
            <a:r>
              <a:rPr lang="en-US" sz="2400" b="1" dirty="0">
                <a:solidFill>
                  <a:prstClr val="black"/>
                </a:solidFill>
                <a:cs typeface="Arial" charset="0"/>
              </a:rPr>
              <a:t>Permissions</a:t>
            </a:r>
            <a:r>
              <a:rPr lang="en-US" sz="2400" dirty="0">
                <a:solidFill>
                  <a:prstClr val="black"/>
                </a:solidFill>
                <a:cs typeface="Arial" charset="0"/>
              </a:rPr>
              <a:t> - Each User Role contains a set of permissions that </a:t>
            </a:r>
            <a:r>
              <a:rPr lang="en-US" sz="2400" dirty="0" smtClean="0">
                <a:solidFill>
                  <a:prstClr val="black"/>
                </a:solidFill>
                <a:cs typeface="Arial" charset="0"/>
              </a:rPr>
              <a:t>determines </a:t>
            </a:r>
            <a:r>
              <a:rPr lang="en-US" sz="2400" dirty="0">
                <a:solidFill>
                  <a:prstClr val="black"/>
                </a:solidFill>
                <a:cs typeface="Arial" charset="0"/>
              </a:rPr>
              <a:t>which tasks </a:t>
            </a:r>
            <a:r>
              <a:rPr lang="en-US" sz="2400" dirty="0" smtClean="0">
                <a:solidFill>
                  <a:prstClr val="black"/>
                </a:solidFill>
                <a:cs typeface="Arial" charset="0"/>
              </a:rPr>
              <a:t>can be performed </a:t>
            </a:r>
            <a:r>
              <a:rPr lang="en-US" sz="2400" dirty="0">
                <a:solidFill>
                  <a:prstClr val="black"/>
                </a:solidFill>
                <a:cs typeface="Arial" charset="0"/>
              </a:rPr>
              <a:t>in </a:t>
            </a:r>
            <a:r>
              <a:rPr lang="en-US" sz="2400" dirty="0" smtClean="0">
                <a:solidFill>
                  <a:prstClr val="black"/>
                </a:solidFill>
                <a:cs typeface="Arial" charset="0"/>
              </a:rPr>
              <a:t>PAnext. </a:t>
            </a:r>
            <a:r>
              <a:rPr lang="en-US" sz="2400" dirty="0">
                <a:solidFill>
                  <a:prstClr val="black"/>
                </a:solidFill>
                <a:cs typeface="Arial" charset="0"/>
              </a:rPr>
              <a:t>Permissions are bundled into User Roles. </a:t>
            </a:r>
          </a:p>
          <a:p>
            <a:pPr marL="800100" lvl="1" indent="-342900">
              <a:buClr>
                <a:schemeClr val="tx1"/>
              </a:buClr>
              <a:buSzPct val="115000"/>
              <a:buFont typeface="Arial" panose="020B0604020202020204" pitchFamily="34" charset="0"/>
              <a:buChar char="•"/>
            </a:pPr>
            <a:r>
              <a:rPr lang="en-US" sz="2400" b="1" dirty="0">
                <a:solidFill>
                  <a:prstClr val="black"/>
                </a:solidFill>
                <a:cs typeface="Arial" charset="0"/>
              </a:rPr>
              <a:t>Once a user has a specific role, </a:t>
            </a:r>
            <a:r>
              <a:rPr lang="en-US" sz="2400" dirty="0">
                <a:solidFill>
                  <a:prstClr val="black"/>
                </a:solidFill>
                <a:cs typeface="Arial" charset="0"/>
              </a:rPr>
              <a:t>they can grant that role to another user </a:t>
            </a:r>
            <a:r>
              <a:rPr lang="en-US" sz="2400" dirty="0" smtClean="0">
                <a:solidFill>
                  <a:prstClr val="black"/>
                </a:solidFill>
                <a:cs typeface="Arial" charset="0"/>
              </a:rPr>
              <a:t>account</a:t>
            </a:r>
            <a:endParaRPr lang="en-US" sz="2400" dirty="0">
              <a:solidFill>
                <a:prstClr val="black"/>
              </a:solidFill>
              <a:cs typeface="Arial" charset="0"/>
            </a:endParaRPr>
          </a:p>
          <a:p>
            <a:pPr marL="800100" lvl="1" indent="-342900">
              <a:buClr>
                <a:schemeClr val="tx1"/>
              </a:buClr>
              <a:buSzPct val="115000"/>
              <a:buFont typeface="Arial" panose="020B0604020202020204" pitchFamily="34" charset="0"/>
              <a:buChar char="•"/>
            </a:pPr>
            <a:r>
              <a:rPr lang="en-US" sz="2400" dirty="0">
                <a:solidFill>
                  <a:prstClr val="black"/>
                </a:solidFill>
                <a:cs typeface="Arial" charset="0"/>
              </a:rPr>
              <a:t>Reference the </a:t>
            </a:r>
            <a:r>
              <a:rPr lang="en-US" sz="2400" b="1" dirty="0">
                <a:solidFill>
                  <a:prstClr val="black"/>
                </a:solidFill>
                <a:cs typeface="Arial" charset="0"/>
              </a:rPr>
              <a:t>User Role Matrix</a:t>
            </a:r>
            <a:r>
              <a:rPr lang="en-US" sz="2400" dirty="0">
                <a:solidFill>
                  <a:prstClr val="black"/>
                </a:solidFill>
                <a:cs typeface="Arial" charset="0"/>
              </a:rPr>
              <a:t> </a:t>
            </a:r>
            <a:r>
              <a:rPr lang="en-US" sz="2400" dirty="0" smtClean="0">
                <a:solidFill>
                  <a:prstClr val="black"/>
                </a:solidFill>
                <a:cs typeface="Arial" charset="0"/>
              </a:rPr>
              <a:t>on PAnext &gt; Support&gt; Documentation for </a:t>
            </a:r>
            <a:r>
              <a:rPr lang="en-US" sz="2400" dirty="0">
                <a:solidFill>
                  <a:prstClr val="black"/>
                </a:solidFill>
                <a:cs typeface="Arial" charset="0"/>
              </a:rPr>
              <a:t>additional information on role permissions and which roles can be </a:t>
            </a:r>
            <a:r>
              <a:rPr lang="en-US" sz="2400" dirty="0" smtClean="0">
                <a:solidFill>
                  <a:prstClr val="black"/>
                </a:solidFill>
                <a:cs typeface="Arial" charset="0"/>
              </a:rPr>
              <a:t>assigned</a:t>
            </a:r>
            <a:endParaRPr lang="en-US" sz="2000" dirty="0" smtClean="0">
              <a:solidFill>
                <a:prstClr val="black"/>
              </a:solidFill>
            </a:endParaRPr>
          </a:p>
        </p:txBody>
      </p:sp>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marL="168275" algn="ctr" eaLnBrk="1" hangingPunct="1"/>
            <a:r>
              <a:rPr lang="en-US" altLang="en-US" sz="4000" dirty="0" smtClean="0">
                <a:latin typeface="Curlz MT" pitchFamily="82" charset="0"/>
                <a:ea typeface="ＭＳ Ｐゴシック" pitchFamily="34" charset="-128"/>
              </a:rPr>
              <a:t/>
            </a:r>
            <a:br>
              <a:rPr lang="en-US" altLang="en-US" sz="4000" dirty="0" smtClean="0">
                <a:latin typeface="Curlz MT" pitchFamily="82" charset="0"/>
                <a:ea typeface="ＭＳ Ｐゴシック" pitchFamily="34" charset="-128"/>
              </a:rPr>
            </a:br>
            <a:r>
              <a:rPr lang="en-US" altLang="en-US" sz="4000" dirty="0" smtClean="0">
                <a:latin typeface="Curlz MT" pitchFamily="82" charset="0"/>
                <a:ea typeface="ＭＳ Ｐゴシック" pitchFamily="34" charset="-128"/>
              </a:rPr>
              <a:t/>
            </a:r>
            <a:br>
              <a:rPr lang="en-US" altLang="en-US" sz="4000" dirty="0" smtClean="0">
                <a:latin typeface="Curlz MT" pitchFamily="82" charset="0"/>
                <a:ea typeface="ＭＳ Ｐゴシック" pitchFamily="34" charset="-128"/>
              </a:rPr>
            </a:br>
            <a:endParaRPr lang="en-US" altLang="en-US" sz="3500" b="1" dirty="0" smtClean="0">
              <a:solidFill>
                <a:srgbClr val="0099CC"/>
              </a:solidFill>
              <a:latin typeface="Footlight MT Light" pitchFamily="18" charset="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42</a:t>
            </a:fld>
            <a:endParaRPr lang="en-US" dirty="0"/>
          </a:p>
        </p:txBody>
      </p:sp>
      <p:sp>
        <p:nvSpPr>
          <p:cNvPr id="6" name="Title 1"/>
          <p:cNvSpPr txBox="1">
            <a:spLocks/>
          </p:cNvSpPr>
          <p:nvPr/>
        </p:nvSpPr>
        <p:spPr>
          <a:xfrm>
            <a:off x="0" y="53449"/>
            <a:ext cx="9144000" cy="1219200"/>
          </a:xfrm>
          <a:prstGeom prst="rect">
            <a:avLst/>
          </a:prstGeom>
        </p:spPr>
        <p:txBody>
          <a:bodyPr lIns="89879" tIns="44940" rIns="89879" bIns="44940"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altLang="en-US" sz="4000" dirty="0" smtClean="0">
                <a:solidFill>
                  <a:schemeClr val="bg1"/>
                </a:solidFill>
              </a:rPr>
              <a:t>User Accounts</a:t>
            </a:r>
            <a:endParaRPr lang="en-US" sz="4000" dirty="0">
              <a:solidFill>
                <a:schemeClr val="bg1"/>
              </a:solidFill>
            </a:endParaRPr>
          </a:p>
        </p:txBody>
      </p:sp>
    </p:spTree>
    <p:custDataLst>
      <p:tags r:id="rId1"/>
    </p:custDataLst>
    <p:extLst>
      <p:ext uri="{BB962C8B-B14F-4D97-AF65-F5344CB8AC3E}">
        <p14:creationId xmlns:p14="http://schemas.microsoft.com/office/powerpoint/2010/main" val="978619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marL="168275" algn="ctr" eaLnBrk="1" hangingPunct="1"/>
            <a:r>
              <a:rPr lang="en-US" altLang="en-US" sz="4000" dirty="0" smtClean="0">
                <a:latin typeface="Curlz MT" pitchFamily="82" charset="0"/>
                <a:ea typeface="ＭＳ Ｐゴシック" pitchFamily="34" charset="-128"/>
              </a:rPr>
              <a:t/>
            </a:r>
            <a:br>
              <a:rPr lang="en-US" altLang="en-US" sz="4000" dirty="0" smtClean="0">
                <a:latin typeface="Curlz MT" pitchFamily="82" charset="0"/>
                <a:ea typeface="ＭＳ Ｐゴシック" pitchFamily="34" charset="-128"/>
              </a:rPr>
            </a:br>
            <a:r>
              <a:rPr lang="en-US" altLang="en-US" sz="4000" dirty="0" smtClean="0">
                <a:latin typeface="Curlz MT" pitchFamily="82" charset="0"/>
                <a:ea typeface="ＭＳ Ｐゴシック" pitchFamily="34" charset="-128"/>
              </a:rPr>
              <a:t/>
            </a:r>
            <a:br>
              <a:rPr lang="en-US" altLang="en-US" sz="4000" dirty="0" smtClean="0">
                <a:latin typeface="Curlz MT" pitchFamily="82" charset="0"/>
                <a:ea typeface="ＭＳ Ｐゴシック" pitchFamily="34" charset="-128"/>
              </a:rPr>
            </a:br>
            <a:endParaRPr lang="en-US" altLang="en-US" sz="3500" b="1" dirty="0" smtClean="0">
              <a:solidFill>
                <a:srgbClr val="0099CC"/>
              </a:solidFill>
              <a:latin typeface="Footlight MT Light" pitchFamily="18" charset="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43</a:t>
            </a:fld>
            <a:endParaRPr lang="en-US" dirty="0"/>
          </a:p>
        </p:txBody>
      </p:sp>
      <p:sp>
        <p:nvSpPr>
          <p:cNvPr id="6" name="Title 1"/>
          <p:cNvSpPr txBox="1">
            <a:spLocks/>
          </p:cNvSpPr>
          <p:nvPr/>
        </p:nvSpPr>
        <p:spPr>
          <a:xfrm>
            <a:off x="0" y="53449"/>
            <a:ext cx="9144000" cy="1219200"/>
          </a:xfrm>
          <a:prstGeom prst="rect">
            <a:avLst/>
          </a:prstGeom>
        </p:spPr>
        <p:txBody>
          <a:bodyPr lIns="89879" tIns="44940" rIns="89879" bIns="44940"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altLang="en-US" sz="4000" dirty="0" smtClean="0">
                <a:solidFill>
                  <a:schemeClr val="bg1"/>
                </a:solidFill>
              </a:rPr>
              <a:t>Base User Roles for CMAS</a:t>
            </a:r>
            <a:endParaRPr lang="en-US" sz="4000" dirty="0">
              <a:solidFill>
                <a:schemeClr val="bg1"/>
              </a:solidFill>
            </a:endParaRPr>
          </a:p>
        </p:txBody>
      </p:sp>
      <p:graphicFrame>
        <p:nvGraphicFramePr>
          <p:cNvPr id="10" name="Content Placeholder 4"/>
          <p:cNvGraphicFramePr>
            <a:graphicFrameLocks/>
          </p:cNvGraphicFramePr>
          <p:nvPr>
            <p:extLst>
              <p:ext uri="{D42A27DB-BD31-4B8C-83A1-F6EECF244321}">
                <p14:modId xmlns:p14="http://schemas.microsoft.com/office/powerpoint/2010/main" val="4190406550"/>
              </p:ext>
            </p:extLst>
          </p:nvPr>
        </p:nvGraphicFramePr>
        <p:xfrm>
          <a:off x="304800" y="1981200"/>
          <a:ext cx="8534400" cy="3802792"/>
        </p:xfrm>
        <a:graphic>
          <a:graphicData uri="http://schemas.openxmlformats.org/drawingml/2006/table">
            <a:tbl>
              <a:tblPr firstRow="1" firstCol="1" bandRow="1"/>
              <a:tblGrid>
                <a:gridCol w="4495800">
                  <a:extLst>
                    <a:ext uri="{9D8B030D-6E8A-4147-A177-3AD203B41FA5}">
                      <a16:colId xmlns="" xmlns:a16="http://schemas.microsoft.com/office/drawing/2014/main" val="20000"/>
                    </a:ext>
                  </a:extLst>
                </a:gridCol>
                <a:gridCol w="4038600">
                  <a:extLst>
                    <a:ext uri="{9D8B030D-6E8A-4147-A177-3AD203B41FA5}">
                      <a16:colId xmlns="" xmlns:a16="http://schemas.microsoft.com/office/drawing/2014/main" val="20001"/>
                    </a:ext>
                  </a:extLst>
                </a:gridCol>
              </a:tblGrid>
              <a:tr h="310619">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smtClean="0">
                          <a:solidFill>
                            <a:schemeClr val="bg1"/>
                          </a:solidFill>
                          <a:effectLst/>
                        </a:rPr>
                        <a:t> CMAS</a:t>
                      </a:r>
                      <a:endParaRPr lang="en-US" sz="2400" dirty="0">
                        <a:solidFill>
                          <a:schemeClr val="bg1"/>
                        </a:solidFill>
                        <a:effectLst/>
                        <a:latin typeface="+mn-lt"/>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smtClean="0">
                          <a:solidFill>
                            <a:schemeClr val="bg1"/>
                          </a:solidFill>
                          <a:effectLst/>
                        </a:rPr>
                        <a:t>PearsonAccess</a:t>
                      </a:r>
                      <a:r>
                        <a:rPr lang="en-US" sz="2400" baseline="30000" dirty="0" smtClean="0">
                          <a:solidFill>
                            <a:schemeClr val="bg1"/>
                          </a:solidFill>
                          <a:effectLst/>
                        </a:rPr>
                        <a:t>next</a:t>
                      </a:r>
                      <a:r>
                        <a:rPr lang="en-US" sz="2400" baseline="0" dirty="0" smtClean="0">
                          <a:solidFill>
                            <a:schemeClr val="bg1"/>
                          </a:solidFill>
                          <a:effectLst/>
                        </a:rPr>
                        <a:t> Role</a:t>
                      </a:r>
                      <a:endParaRPr lang="en-US" sz="2400" b="1" baseline="30000" dirty="0" smtClean="0">
                        <a:solidFill>
                          <a:schemeClr val="bg1"/>
                        </a:solidFill>
                        <a:effectLst/>
                        <a:latin typeface="+mn-lt"/>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0"/>
                  </a:ext>
                </a:extLst>
              </a:tr>
              <a:tr h="62123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smtClean="0">
                          <a:solidFill>
                            <a:srgbClr val="000000"/>
                          </a:solidFill>
                          <a:effectLst/>
                        </a:rPr>
                        <a:t>District Assessment Coordinator (DAC)</a:t>
                      </a:r>
                      <a:endParaRPr lang="en-US" sz="2400" b="0" dirty="0">
                        <a:solidFill>
                          <a:srgbClr val="000000"/>
                        </a:solidFill>
                        <a:effectLst/>
                        <a:latin typeface="+mn-lt"/>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effectLst/>
                        </a:rPr>
                        <a:t>LEA/District Test Coordinator</a:t>
                      </a:r>
                      <a:endParaRPr lang="en-US" sz="2400" dirty="0" smtClean="0">
                        <a:solidFill>
                          <a:srgbClr val="000000"/>
                        </a:solidFill>
                        <a:effectLst/>
                        <a:latin typeface="+mn-lt"/>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1"/>
                  </a:ext>
                </a:extLst>
              </a:tr>
              <a:tr h="62123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smtClean="0">
                          <a:solidFill>
                            <a:srgbClr val="000000"/>
                          </a:solidFill>
                          <a:effectLst/>
                        </a:rPr>
                        <a:t>School Assessment Coordinator (SAC)</a:t>
                      </a:r>
                      <a:endParaRPr lang="en-US" sz="2400" b="0" dirty="0">
                        <a:solidFill>
                          <a:srgbClr val="000000"/>
                        </a:solidFill>
                        <a:effectLst/>
                        <a:latin typeface="+mn-lt"/>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400" dirty="0" smtClean="0">
                          <a:solidFill>
                            <a:srgbClr val="000000"/>
                          </a:solidFill>
                          <a:effectLst/>
                        </a:rPr>
                        <a:t>School</a:t>
                      </a:r>
                      <a:r>
                        <a:rPr lang="en-US" sz="2400" baseline="0" dirty="0" smtClean="0">
                          <a:solidFill>
                            <a:srgbClr val="000000"/>
                          </a:solidFill>
                          <a:effectLst/>
                        </a:rPr>
                        <a:t> </a:t>
                      </a:r>
                      <a:r>
                        <a:rPr lang="en-US" sz="2400" dirty="0" smtClean="0">
                          <a:solidFill>
                            <a:srgbClr val="000000"/>
                          </a:solidFill>
                          <a:effectLst/>
                        </a:rPr>
                        <a:t>Test Coordinator</a:t>
                      </a:r>
                      <a:endParaRPr lang="en-US" sz="2400" dirty="0">
                        <a:solidFill>
                          <a:srgbClr val="000000"/>
                        </a:solidFill>
                        <a:effectLst/>
                        <a:latin typeface="+mn-lt"/>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2"/>
                  </a:ext>
                </a:extLst>
              </a:tr>
              <a:tr h="62123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smtClean="0">
                          <a:solidFill>
                            <a:srgbClr val="000000"/>
                          </a:solidFill>
                          <a:effectLst/>
                        </a:rPr>
                        <a:t>District Technology</a:t>
                      </a:r>
                      <a:r>
                        <a:rPr lang="en-US" sz="2400" baseline="0" dirty="0" smtClean="0">
                          <a:solidFill>
                            <a:srgbClr val="000000"/>
                          </a:solidFill>
                          <a:effectLst/>
                        </a:rPr>
                        <a:t> Coordinator (DTC)</a:t>
                      </a:r>
                      <a:endParaRPr lang="en-US" sz="2400" b="0" dirty="0">
                        <a:solidFill>
                          <a:srgbClr val="000000"/>
                        </a:solidFill>
                        <a:effectLst/>
                        <a:latin typeface="+mn-lt"/>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effectLst/>
                        </a:rPr>
                        <a:t>Technology Coordinator</a:t>
                      </a:r>
                      <a:endParaRPr lang="en-US" sz="2400" dirty="0" smtClean="0">
                        <a:solidFill>
                          <a:srgbClr val="000000"/>
                        </a:solidFill>
                        <a:effectLst/>
                        <a:latin typeface="+mn-lt"/>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3"/>
                  </a:ext>
                </a:extLst>
              </a:tr>
              <a:tr h="62123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smtClean="0">
                          <a:solidFill>
                            <a:srgbClr val="000000"/>
                          </a:solidFill>
                          <a:effectLst/>
                        </a:rPr>
                        <a:t>Test Administrator</a:t>
                      </a:r>
                      <a:endParaRPr lang="en-US" sz="2400" b="0" dirty="0">
                        <a:solidFill>
                          <a:srgbClr val="000000"/>
                        </a:solidFill>
                        <a:effectLst/>
                        <a:latin typeface="+mn-lt"/>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400" dirty="0" smtClean="0">
                          <a:solidFill>
                            <a:srgbClr val="000000"/>
                          </a:solidFill>
                          <a:effectLst/>
                        </a:rPr>
                        <a:t>Test Administrator</a:t>
                      </a:r>
                      <a:endParaRPr lang="en-US" sz="2400" dirty="0">
                        <a:solidFill>
                          <a:srgbClr val="000000"/>
                        </a:solidFill>
                        <a:effectLst/>
                        <a:latin typeface="+mn-lt"/>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62123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b="1" dirty="0" smtClean="0">
                          <a:solidFill>
                            <a:srgbClr val="000000"/>
                          </a:solidFill>
                          <a:effectLst/>
                          <a:latin typeface="+mn-lt"/>
                          <a:ea typeface="Calibri"/>
                        </a:rPr>
                        <a:t>CoAlt Test</a:t>
                      </a:r>
                      <a:r>
                        <a:rPr lang="en-US" sz="2400" b="1" baseline="0" dirty="0" smtClean="0">
                          <a:solidFill>
                            <a:srgbClr val="000000"/>
                          </a:solidFill>
                          <a:effectLst/>
                          <a:latin typeface="+mn-lt"/>
                          <a:ea typeface="Calibri"/>
                        </a:rPr>
                        <a:t> Examiner</a:t>
                      </a:r>
                      <a:endParaRPr lang="en-US" sz="2400" b="1" dirty="0">
                        <a:solidFill>
                          <a:srgbClr val="000000"/>
                        </a:solidFill>
                        <a:effectLst/>
                        <a:latin typeface="+mn-lt"/>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DC63F">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0000"/>
                          </a:solidFill>
                          <a:effectLst/>
                          <a:latin typeface="+mn-lt"/>
                          <a:ea typeface="Calibri"/>
                        </a:rPr>
                        <a:t>Test</a:t>
                      </a:r>
                      <a:r>
                        <a:rPr lang="en-US" sz="2400" b="0" baseline="0" dirty="0" smtClean="0">
                          <a:solidFill>
                            <a:srgbClr val="000000"/>
                          </a:solidFill>
                          <a:effectLst/>
                          <a:latin typeface="+mn-lt"/>
                          <a:ea typeface="Calibri"/>
                        </a:rPr>
                        <a:t> Examiner</a:t>
                      </a:r>
                      <a:endParaRPr lang="en-US" sz="2400" dirty="0">
                        <a:solidFill>
                          <a:srgbClr val="000000"/>
                        </a:solidFill>
                        <a:effectLst/>
                        <a:latin typeface="+mn-lt"/>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DC63F">
                        <a:lumMod val="60000"/>
                        <a:lumOff val="40000"/>
                      </a:srgbClr>
                    </a:solidFill>
                  </a:tcPr>
                </a:tc>
                <a:extLst>
                  <a:ext uri="{0D108BD9-81ED-4DB2-BD59-A6C34878D82A}">
                    <a16:rowId xmlns=""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755381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marL="168275" algn="ctr" eaLnBrk="1" hangingPunct="1"/>
            <a:r>
              <a:rPr lang="en-US" altLang="en-US" sz="4000" dirty="0" smtClean="0">
                <a:latin typeface="Curlz MT" pitchFamily="82" charset="0"/>
                <a:ea typeface="ＭＳ Ｐゴシック" pitchFamily="34" charset="-128"/>
              </a:rPr>
              <a:t/>
            </a:r>
            <a:br>
              <a:rPr lang="en-US" altLang="en-US" sz="4000" dirty="0" smtClean="0">
                <a:latin typeface="Curlz MT" pitchFamily="82" charset="0"/>
                <a:ea typeface="ＭＳ Ｐゴシック" pitchFamily="34" charset="-128"/>
              </a:rPr>
            </a:br>
            <a:r>
              <a:rPr lang="en-US" altLang="en-US" sz="4000" dirty="0" smtClean="0">
                <a:latin typeface="Curlz MT" pitchFamily="82" charset="0"/>
                <a:ea typeface="ＭＳ Ｐゴシック" pitchFamily="34" charset="-128"/>
              </a:rPr>
              <a:t/>
            </a:r>
            <a:br>
              <a:rPr lang="en-US" altLang="en-US" sz="4000" dirty="0" smtClean="0">
                <a:latin typeface="Curlz MT" pitchFamily="82" charset="0"/>
                <a:ea typeface="ＭＳ Ｐゴシック" pitchFamily="34" charset="-128"/>
              </a:rPr>
            </a:br>
            <a:endParaRPr lang="en-US" altLang="en-US" sz="3500" b="1" dirty="0" smtClean="0">
              <a:solidFill>
                <a:srgbClr val="0099CC"/>
              </a:solidFill>
              <a:latin typeface="Footlight MT Light" pitchFamily="18" charset="0"/>
              <a:ea typeface="ＭＳ Ｐゴシック" pitchFamily="34" charset="-128"/>
            </a:endParaRPr>
          </a:p>
        </p:txBody>
      </p:sp>
      <p:sp>
        <p:nvSpPr>
          <p:cNvPr id="7" name="Content Placeholder 7"/>
          <p:cNvSpPr>
            <a:spLocks noGrp="1"/>
          </p:cNvSpPr>
          <p:nvPr>
            <p:ph idx="1"/>
          </p:nvPr>
        </p:nvSpPr>
        <p:spPr>
          <a:noFill/>
        </p:spPr>
        <p:txBody>
          <a:bodyPr>
            <a:normAutofit fontScale="92500" lnSpcReduction="20000"/>
          </a:bodyPr>
          <a:lstStyle/>
          <a:p>
            <a:pPr marL="0" indent="0" eaLnBrk="0" hangingPunct="0">
              <a:buClr>
                <a:srgbClr val="7030A0"/>
              </a:buClr>
              <a:buSzPct val="115000"/>
              <a:buNone/>
            </a:pPr>
            <a:r>
              <a:rPr lang="en-US" sz="2400" b="1" dirty="0">
                <a:solidFill>
                  <a:srgbClr val="000000"/>
                </a:solidFill>
                <a:cs typeface="Arial" charset="0"/>
              </a:rPr>
              <a:t>Add-on Roles </a:t>
            </a:r>
            <a:r>
              <a:rPr lang="en-US" sz="2400" b="1" dirty="0" smtClean="0">
                <a:solidFill>
                  <a:srgbClr val="000000"/>
                </a:solidFill>
                <a:cs typeface="Arial" charset="0"/>
              </a:rPr>
              <a:t> Assigned to DACs</a:t>
            </a:r>
            <a:endParaRPr lang="en-US" sz="2400" b="1" dirty="0">
              <a:solidFill>
                <a:srgbClr val="000000"/>
              </a:solidFill>
              <a:cs typeface="Arial" charset="0"/>
            </a:endParaRPr>
          </a:p>
          <a:p>
            <a:pPr>
              <a:lnSpc>
                <a:spcPct val="107000"/>
              </a:lnSpc>
              <a:spcBef>
                <a:spcPts val="0"/>
              </a:spcBef>
              <a:spcAft>
                <a:spcPts val="800"/>
              </a:spcAft>
              <a:buFont typeface="Arial"/>
              <a:buChar char="•"/>
              <a:tabLst>
                <a:tab pos="914400" algn="l"/>
              </a:tabLst>
            </a:pPr>
            <a:r>
              <a:rPr lang="en-US" sz="2400" b="1" dirty="0" smtClean="0">
                <a:solidFill>
                  <a:srgbClr val="000000"/>
                </a:solidFill>
                <a:ea typeface="Calibri"/>
                <a:cs typeface="Times New Roman"/>
              </a:rPr>
              <a:t>Sensitive </a:t>
            </a:r>
            <a:r>
              <a:rPr lang="en-US" sz="2400" b="1" dirty="0">
                <a:solidFill>
                  <a:srgbClr val="000000"/>
                </a:solidFill>
                <a:ea typeface="Calibri"/>
                <a:cs typeface="Times New Roman"/>
              </a:rPr>
              <a:t>Data Role</a:t>
            </a:r>
            <a:r>
              <a:rPr lang="en-US" sz="2400" dirty="0">
                <a:solidFill>
                  <a:srgbClr val="000000"/>
                </a:solidFill>
                <a:ea typeface="Calibri"/>
                <a:cs typeface="Times New Roman"/>
              </a:rPr>
              <a:t> – </a:t>
            </a:r>
            <a:r>
              <a:rPr lang="en-US" sz="2400" dirty="0" smtClean="0">
                <a:solidFill>
                  <a:srgbClr val="000000"/>
                </a:solidFill>
                <a:ea typeface="Calibri"/>
                <a:cs typeface="Times New Roman"/>
              </a:rPr>
              <a:t>View </a:t>
            </a:r>
            <a:r>
              <a:rPr lang="en-US" sz="2400" dirty="0">
                <a:solidFill>
                  <a:srgbClr val="000000"/>
                </a:solidFill>
                <a:ea typeface="Calibri"/>
                <a:cs typeface="Times New Roman"/>
              </a:rPr>
              <a:t>and edit </a:t>
            </a:r>
            <a:r>
              <a:rPr lang="en-US" sz="2400" dirty="0" smtClean="0">
                <a:solidFill>
                  <a:srgbClr val="000000"/>
                </a:solidFill>
                <a:ea typeface="Calibri"/>
                <a:cs typeface="Times New Roman"/>
              </a:rPr>
              <a:t>Sensitive Student Data</a:t>
            </a:r>
            <a:endParaRPr lang="en-US" sz="2400" dirty="0">
              <a:solidFill>
                <a:srgbClr val="000000"/>
              </a:solidFill>
              <a:ea typeface="Calibri"/>
              <a:cs typeface="Times New Roman"/>
            </a:endParaRPr>
          </a:p>
          <a:p>
            <a:pPr marL="800100" lvl="1">
              <a:lnSpc>
                <a:spcPct val="107000"/>
              </a:lnSpc>
              <a:spcBef>
                <a:spcPts val="0"/>
              </a:spcBef>
              <a:spcAft>
                <a:spcPts val="800"/>
              </a:spcAft>
              <a:buFont typeface="Arial"/>
              <a:buChar char="•"/>
              <a:tabLst>
                <a:tab pos="914400" algn="l"/>
              </a:tabLst>
            </a:pPr>
            <a:r>
              <a:rPr lang="en-US" sz="2400" dirty="0">
                <a:solidFill>
                  <a:srgbClr val="000000"/>
                </a:solidFill>
              </a:rPr>
              <a:t>Users</a:t>
            </a:r>
            <a:r>
              <a:rPr lang="en-US" sz="2400" b="1" dirty="0">
                <a:solidFill>
                  <a:srgbClr val="000000"/>
                </a:solidFill>
              </a:rPr>
              <a:t> </a:t>
            </a:r>
            <a:r>
              <a:rPr lang="en-US" sz="2400" dirty="0">
                <a:solidFill>
                  <a:srgbClr val="000000"/>
                </a:solidFill>
              </a:rPr>
              <a:t>with this </a:t>
            </a:r>
            <a:r>
              <a:rPr lang="en-US" sz="2400" dirty="0" smtClean="0">
                <a:solidFill>
                  <a:srgbClr val="000000"/>
                </a:solidFill>
              </a:rPr>
              <a:t>PAnext </a:t>
            </a:r>
            <a:r>
              <a:rPr lang="en-US" sz="2400" dirty="0">
                <a:solidFill>
                  <a:srgbClr val="000000"/>
                </a:solidFill>
              </a:rPr>
              <a:t>role will have access to Personally Identifiable Information </a:t>
            </a:r>
            <a:endParaRPr lang="en-US" sz="2400" dirty="0" smtClean="0">
              <a:solidFill>
                <a:srgbClr val="000000"/>
              </a:solidFill>
            </a:endParaRPr>
          </a:p>
          <a:p>
            <a:pPr marL="800100" lvl="1">
              <a:lnSpc>
                <a:spcPct val="107000"/>
              </a:lnSpc>
              <a:spcBef>
                <a:spcPts val="0"/>
              </a:spcBef>
              <a:spcAft>
                <a:spcPts val="800"/>
              </a:spcAft>
              <a:buFont typeface="Arial"/>
              <a:buChar char="•"/>
              <a:tabLst>
                <a:tab pos="914400" algn="l"/>
              </a:tabLst>
            </a:pPr>
            <a:r>
              <a:rPr lang="en-US" sz="2400" dirty="0" smtClean="0">
                <a:solidFill>
                  <a:srgbClr val="000000"/>
                </a:solidFill>
                <a:ea typeface="Calibri"/>
                <a:cs typeface="Times New Roman"/>
              </a:rPr>
              <a:t>Must </a:t>
            </a:r>
            <a:r>
              <a:rPr lang="en-US" sz="2400" dirty="0">
                <a:solidFill>
                  <a:srgbClr val="000000"/>
                </a:solidFill>
                <a:ea typeface="Calibri"/>
                <a:cs typeface="Times New Roman"/>
              </a:rPr>
              <a:t>have this role to import SR/PNP files</a:t>
            </a:r>
          </a:p>
          <a:p>
            <a:pPr>
              <a:lnSpc>
                <a:spcPct val="107000"/>
              </a:lnSpc>
              <a:spcBef>
                <a:spcPts val="0"/>
              </a:spcBef>
              <a:spcAft>
                <a:spcPts val="800"/>
              </a:spcAft>
              <a:buFont typeface="Arial"/>
              <a:buChar char="•"/>
              <a:tabLst>
                <a:tab pos="914400" algn="l"/>
              </a:tabLst>
            </a:pPr>
            <a:r>
              <a:rPr lang="en-US" sz="2400" b="1" dirty="0">
                <a:solidFill>
                  <a:srgbClr val="000000"/>
                </a:solidFill>
                <a:cs typeface="Times New Roman"/>
              </a:rPr>
              <a:t>Delete Student </a:t>
            </a:r>
            <a:r>
              <a:rPr lang="en-US" sz="2400" dirty="0">
                <a:solidFill>
                  <a:srgbClr val="000000"/>
                </a:solidFill>
                <a:cs typeface="Times New Roman"/>
              </a:rPr>
              <a:t>– Delete </a:t>
            </a:r>
            <a:r>
              <a:rPr lang="en-US" sz="2400" dirty="0" smtClean="0">
                <a:solidFill>
                  <a:srgbClr val="000000"/>
                </a:solidFill>
                <a:cs typeface="Times New Roman"/>
              </a:rPr>
              <a:t>students</a:t>
            </a:r>
            <a:endParaRPr lang="en-US" sz="2400" dirty="0">
              <a:solidFill>
                <a:srgbClr val="000000"/>
              </a:solidFill>
              <a:cs typeface="Times New Roman"/>
            </a:endParaRPr>
          </a:p>
          <a:p>
            <a:pPr lvl="1">
              <a:lnSpc>
                <a:spcPct val="107000"/>
              </a:lnSpc>
              <a:spcBef>
                <a:spcPts val="0"/>
              </a:spcBef>
              <a:spcAft>
                <a:spcPts val="800"/>
              </a:spcAft>
              <a:buFont typeface="Arial"/>
              <a:buChar char="•"/>
              <a:tabLst>
                <a:tab pos="914400" algn="l"/>
              </a:tabLst>
            </a:pPr>
            <a:r>
              <a:rPr lang="en-US" sz="2400" dirty="0" smtClean="0"/>
              <a:t>CDE will be checking October Count numbers versus test registrations in PAnext	</a:t>
            </a:r>
          </a:p>
          <a:p>
            <a:pPr>
              <a:lnSpc>
                <a:spcPct val="107000"/>
              </a:lnSpc>
              <a:spcBef>
                <a:spcPts val="0"/>
              </a:spcBef>
              <a:spcAft>
                <a:spcPts val="800"/>
              </a:spcAft>
              <a:buFont typeface="Arial"/>
              <a:buChar char="•"/>
              <a:tabLst>
                <a:tab pos="914400" algn="l"/>
              </a:tabLst>
            </a:pPr>
            <a:r>
              <a:rPr lang="en-US" sz="2400" b="1" dirty="0" smtClean="0"/>
              <a:t>Published Reports </a:t>
            </a:r>
            <a:r>
              <a:rPr lang="en-US" sz="2400" dirty="0" smtClean="0"/>
              <a:t>– Provides access to post-test reports (i.e., results reports) and data files</a:t>
            </a:r>
          </a:p>
          <a:p>
            <a:pPr>
              <a:lnSpc>
                <a:spcPct val="107000"/>
              </a:lnSpc>
              <a:spcBef>
                <a:spcPts val="0"/>
              </a:spcBef>
              <a:spcAft>
                <a:spcPts val="800"/>
              </a:spcAft>
              <a:buFont typeface="Arial"/>
              <a:buChar char="•"/>
              <a:tabLst>
                <a:tab pos="914400" algn="l"/>
              </a:tabLst>
            </a:pPr>
            <a:r>
              <a:rPr lang="en-US" sz="2400" b="1" dirty="0" smtClean="0"/>
              <a:t>Student Test </a:t>
            </a:r>
            <a:r>
              <a:rPr lang="en-US" sz="2400" b="1" dirty="0"/>
              <a:t>Update </a:t>
            </a:r>
            <a:r>
              <a:rPr lang="en-US" sz="2400" dirty="0"/>
              <a:t>– </a:t>
            </a:r>
            <a:r>
              <a:rPr lang="en-US" sz="2400" dirty="0" smtClean="0"/>
              <a:t>Allows export/import of STU file to batch update Void and Not </a:t>
            </a:r>
            <a:r>
              <a:rPr lang="en-US" sz="2400" dirty="0"/>
              <a:t>T</a:t>
            </a:r>
            <a:r>
              <a:rPr lang="en-US" sz="2400" dirty="0" smtClean="0"/>
              <a:t>ested codes/reasons </a:t>
            </a:r>
            <a:endParaRPr lang="en-US" sz="2400" dirty="0"/>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44</a:t>
            </a:fld>
            <a:endParaRPr lang="en-US" dirty="0"/>
          </a:p>
        </p:txBody>
      </p:sp>
      <p:sp>
        <p:nvSpPr>
          <p:cNvPr id="6" name="Title 1"/>
          <p:cNvSpPr txBox="1">
            <a:spLocks/>
          </p:cNvSpPr>
          <p:nvPr/>
        </p:nvSpPr>
        <p:spPr>
          <a:xfrm>
            <a:off x="0" y="76200"/>
            <a:ext cx="9144000" cy="1219200"/>
          </a:xfrm>
          <a:prstGeom prst="rect">
            <a:avLst/>
          </a:prstGeom>
        </p:spPr>
        <p:txBody>
          <a:bodyPr lIns="89879" tIns="44940" rIns="89879" bIns="44940"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altLang="en-US" sz="4000" dirty="0" smtClean="0">
                <a:solidFill>
                  <a:schemeClr val="bg1"/>
                </a:solidFill>
              </a:rPr>
              <a:t>User Account Add-on </a:t>
            </a:r>
            <a:r>
              <a:rPr lang="en-US" altLang="en-US" sz="4000" dirty="0">
                <a:solidFill>
                  <a:schemeClr val="bg1"/>
                </a:solidFill>
              </a:rPr>
              <a:t>Roles</a:t>
            </a:r>
            <a:endParaRPr lang="en-US" sz="4000" dirty="0">
              <a:solidFill>
                <a:schemeClr val="bg1"/>
              </a:solidFill>
            </a:endParaRPr>
          </a:p>
        </p:txBody>
      </p:sp>
      <p:pic>
        <p:nvPicPr>
          <p:cNvPr id="8" name="Picture 7"/>
          <p:cNvPicPr>
            <a:picLocks noChangeAspect="1"/>
          </p:cNvPicPr>
          <p:nvPr/>
        </p:nvPicPr>
        <p:blipFill>
          <a:blip r:embed="rId4"/>
          <a:stretch>
            <a:fillRect/>
          </a:stretch>
        </p:blipFill>
        <p:spPr>
          <a:xfrm>
            <a:off x="-34488" y="-77492"/>
            <a:ext cx="1241436" cy="2362200"/>
          </a:xfrm>
          <a:prstGeom prst="rect">
            <a:avLst/>
          </a:prstGeom>
          <a:scene3d>
            <a:camera prst="orthographicFront">
              <a:rot lat="1403941" lon="21232808" rev="543694"/>
            </a:camera>
            <a:lightRig rig="threePt" dir="t"/>
          </a:scene3d>
        </p:spPr>
      </p:pic>
    </p:spTree>
    <p:custDataLst>
      <p:tags r:id="rId1"/>
    </p:custDataLst>
    <p:extLst>
      <p:ext uri="{BB962C8B-B14F-4D97-AF65-F5344CB8AC3E}">
        <p14:creationId xmlns:p14="http://schemas.microsoft.com/office/powerpoint/2010/main" val="3248887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743200"/>
            <a:ext cx="9144000" cy="914400"/>
          </a:xfrm>
        </p:spPr>
        <p:txBody>
          <a:bodyPr>
            <a:noAutofit/>
          </a:bodyPr>
          <a:lstStyle/>
          <a:p>
            <a:r>
              <a:rPr lang="en-US" b="1" dirty="0">
                <a:solidFill>
                  <a:srgbClr val="040404"/>
                </a:solidFill>
              </a:rPr>
              <a:t>Before Testing</a:t>
            </a:r>
            <a:endParaRPr lang="en-US" b="1" dirty="0"/>
          </a:p>
        </p:txBody>
      </p:sp>
      <p:sp>
        <p:nvSpPr>
          <p:cNvPr id="3" name="Slide Number Placeholder 2"/>
          <p:cNvSpPr>
            <a:spLocks noGrp="1"/>
          </p:cNvSpPr>
          <p:nvPr>
            <p:ph type="sldNum" sz="quarter" idx="12"/>
          </p:nvPr>
        </p:nvSpPr>
        <p:spPr/>
        <p:txBody>
          <a:bodyPr/>
          <a:lstStyle/>
          <a:p>
            <a:fld id="{2D3B35A3-ACE2-46D7-B614-4A1146AB12FE}"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42922101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rPr>
              <a:t>Annual Training Requirement</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46</a:t>
            </a:fld>
            <a:endParaRPr lang="en-US" dirty="0">
              <a:solidFill>
                <a:prstClr val="black">
                  <a:tint val="75000"/>
                </a:prstClr>
              </a:solidFill>
            </a:endParaRPr>
          </a:p>
        </p:txBody>
      </p:sp>
      <p:sp>
        <p:nvSpPr>
          <p:cNvPr id="7" name="Content Placeholder 2"/>
          <p:cNvSpPr>
            <a:spLocks noGrp="1"/>
          </p:cNvSpPr>
          <p:nvPr>
            <p:ph idx="1"/>
          </p:nvPr>
        </p:nvSpPr>
        <p:spPr>
          <a:xfrm>
            <a:off x="304800" y="1693863"/>
            <a:ext cx="8610600" cy="4525963"/>
          </a:xfrm>
        </p:spPr>
        <p:txBody>
          <a:bodyPr>
            <a:normAutofit/>
          </a:bodyPr>
          <a:lstStyle/>
          <a:p>
            <a:pPr marL="123825" indent="0">
              <a:lnSpc>
                <a:spcPct val="80000"/>
              </a:lnSpc>
              <a:spcBef>
                <a:spcPts val="600"/>
              </a:spcBef>
              <a:spcAft>
                <a:spcPts val="600"/>
              </a:spcAft>
              <a:buNone/>
            </a:pPr>
            <a:r>
              <a:rPr lang="en-US" sz="2800" u="sng" dirty="0">
                <a:solidFill>
                  <a:srgbClr val="000000"/>
                </a:solidFill>
              </a:rPr>
              <a:t>Everyone</a:t>
            </a:r>
            <a:r>
              <a:rPr lang="en-US" sz="2800" dirty="0">
                <a:solidFill>
                  <a:srgbClr val="000000"/>
                </a:solidFill>
              </a:rPr>
              <a:t> involved in CMAS: ELA, math, science, and social studies administration must be trained </a:t>
            </a:r>
            <a:r>
              <a:rPr lang="en-US" sz="2800" u="sng" dirty="0">
                <a:solidFill>
                  <a:srgbClr val="000000"/>
                </a:solidFill>
              </a:rPr>
              <a:t>each </a:t>
            </a:r>
            <a:r>
              <a:rPr lang="en-US" sz="2800" u="sng" dirty="0" smtClean="0">
                <a:solidFill>
                  <a:srgbClr val="000000"/>
                </a:solidFill>
              </a:rPr>
              <a:t>year</a:t>
            </a:r>
            <a:endParaRPr lang="en-US" sz="2800" dirty="0">
              <a:solidFill>
                <a:srgbClr val="000000"/>
              </a:solidFill>
            </a:endParaRPr>
          </a:p>
          <a:p>
            <a:pPr marL="581025" indent="-457200">
              <a:lnSpc>
                <a:spcPct val="80000"/>
              </a:lnSpc>
              <a:spcBef>
                <a:spcPts val="600"/>
              </a:spcBef>
              <a:spcAft>
                <a:spcPts val="600"/>
              </a:spcAft>
            </a:pPr>
            <a:r>
              <a:rPr lang="en-US" sz="2800" dirty="0" smtClean="0">
                <a:solidFill>
                  <a:srgbClr val="000000"/>
                </a:solidFill>
              </a:rPr>
              <a:t>Includes </a:t>
            </a:r>
            <a:r>
              <a:rPr lang="en-US" sz="2800" dirty="0">
                <a:solidFill>
                  <a:srgbClr val="000000"/>
                </a:solidFill>
              </a:rPr>
              <a:t>DACs, SACs, Test Administrators, </a:t>
            </a:r>
            <a:r>
              <a:rPr lang="en-US" sz="2800" dirty="0" smtClean="0">
                <a:solidFill>
                  <a:srgbClr val="000000"/>
                </a:solidFill>
              </a:rPr>
              <a:t>Test Examiners, technology personnel, </a:t>
            </a:r>
            <a:r>
              <a:rPr lang="en-US" sz="2800" dirty="0">
                <a:solidFill>
                  <a:srgbClr val="000000"/>
                </a:solidFill>
              </a:rPr>
              <a:t>and any other school or district staff involved in </a:t>
            </a:r>
            <a:r>
              <a:rPr lang="en-US" sz="2800" dirty="0" smtClean="0">
                <a:solidFill>
                  <a:srgbClr val="000000"/>
                </a:solidFill>
              </a:rPr>
              <a:t>administration</a:t>
            </a:r>
            <a:endParaRPr lang="en-US" sz="2800" u="sng" dirty="0">
              <a:solidFill>
                <a:srgbClr val="000000"/>
              </a:solidFill>
            </a:endParaRPr>
          </a:p>
          <a:p>
            <a:pPr marL="581025" indent="-457200">
              <a:lnSpc>
                <a:spcPct val="80000"/>
              </a:lnSpc>
              <a:spcBef>
                <a:spcPts val="600"/>
              </a:spcBef>
              <a:spcAft>
                <a:spcPts val="600"/>
              </a:spcAft>
            </a:pPr>
            <a:r>
              <a:rPr lang="en-US" sz="2800" dirty="0" smtClean="0">
                <a:solidFill>
                  <a:srgbClr val="000000"/>
                </a:solidFill>
              </a:rPr>
              <a:t>DACs </a:t>
            </a:r>
            <a:r>
              <a:rPr lang="en-US" sz="2800" dirty="0">
                <a:solidFill>
                  <a:srgbClr val="000000"/>
                </a:solidFill>
              </a:rPr>
              <a:t>and SACs are responsible for ensuring that all individuals involved in test administration receive training and sign </a:t>
            </a:r>
            <a:r>
              <a:rPr lang="en-US" sz="2800" dirty="0" smtClean="0">
                <a:solidFill>
                  <a:srgbClr val="000000"/>
                </a:solidFill>
              </a:rPr>
              <a:t>the Colorado Security Agreement</a:t>
            </a:r>
            <a:endParaRPr lang="en-US" sz="2800" dirty="0">
              <a:solidFill>
                <a:srgbClr val="000000"/>
              </a:solidFill>
            </a:endParaRPr>
          </a:p>
        </p:txBody>
      </p:sp>
    </p:spTree>
    <p:extLst>
      <p:ext uri="{BB962C8B-B14F-4D97-AF65-F5344CB8AC3E}">
        <p14:creationId xmlns:p14="http://schemas.microsoft.com/office/powerpoint/2010/main" val="9032073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rPr>
              <a:t>Training</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47</a:t>
            </a:fld>
            <a:endParaRPr lang="en-US" dirty="0">
              <a:solidFill>
                <a:prstClr val="black">
                  <a:tint val="75000"/>
                </a:prstClr>
              </a:solidFill>
            </a:endParaRPr>
          </a:p>
        </p:txBody>
      </p:sp>
      <p:sp>
        <p:nvSpPr>
          <p:cNvPr id="7" name="Content Placeholder 2"/>
          <p:cNvSpPr>
            <a:spLocks noGrp="1"/>
          </p:cNvSpPr>
          <p:nvPr>
            <p:ph idx="1"/>
          </p:nvPr>
        </p:nvSpPr>
        <p:spPr>
          <a:xfrm>
            <a:off x="685800" y="1693863"/>
            <a:ext cx="8229600" cy="4525963"/>
          </a:xfrm>
        </p:spPr>
        <p:txBody>
          <a:bodyPr>
            <a:normAutofit fontScale="92500" lnSpcReduction="10000"/>
          </a:bodyPr>
          <a:lstStyle/>
          <a:p>
            <a:pPr>
              <a:buClr>
                <a:schemeClr val="tx1"/>
              </a:buClr>
            </a:pPr>
            <a:r>
              <a:rPr lang="en-US" sz="3000" dirty="0">
                <a:solidFill>
                  <a:srgbClr val="000000"/>
                </a:solidFill>
              </a:rPr>
              <a:t>Comprehensive training must include:</a:t>
            </a:r>
          </a:p>
          <a:p>
            <a:pPr lvl="1">
              <a:buClr>
                <a:schemeClr val="tx1"/>
              </a:buClr>
            </a:pPr>
            <a:r>
              <a:rPr lang="en-US" sz="2400" dirty="0">
                <a:solidFill>
                  <a:srgbClr val="000000"/>
                </a:solidFill>
              </a:rPr>
              <a:t>Test Security</a:t>
            </a:r>
          </a:p>
          <a:p>
            <a:pPr lvl="1">
              <a:buClr>
                <a:schemeClr val="tx1"/>
              </a:buClr>
            </a:pPr>
            <a:r>
              <a:rPr lang="en-US" sz="2400" dirty="0">
                <a:solidFill>
                  <a:srgbClr val="000000"/>
                </a:solidFill>
              </a:rPr>
              <a:t>Standardized Test Environment</a:t>
            </a:r>
            <a:endParaRPr lang="en-US" sz="1400" dirty="0">
              <a:solidFill>
                <a:srgbClr val="000000"/>
              </a:solidFill>
            </a:endParaRPr>
          </a:p>
          <a:p>
            <a:pPr lvl="1">
              <a:buClr>
                <a:schemeClr val="tx1"/>
              </a:buClr>
            </a:pPr>
            <a:r>
              <a:rPr lang="en-US" sz="2400" dirty="0">
                <a:solidFill>
                  <a:srgbClr val="000000"/>
                </a:solidFill>
              </a:rPr>
              <a:t>Test Administration</a:t>
            </a:r>
          </a:p>
          <a:p>
            <a:pPr lvl="1">
              <a:buClr>
                <a:schemeClr val="tx1"/>
              </a:buClr>
            </a:pPr>
            <a:r>
              <a:rPr lang="en-US" sz="2400" dirty="0">
                <a:solidFill>
                  <a:srgbClr val="000000"/>
                </a:solidFill>
              </a:rPr>
              <a:t>Test Session Management (for appropriate personnel)</a:t>
            </a:r>
          </a:p>
          <a:p>
            <a:pPr lvl="1">
              <a:buClr>
                <a:schemeClr val="tx1"/>
              </a:buClr>
            </a:pPr>
            <a:r>
              <a:rPr lang="en-US" sz="2400" dirty="0">
                <a:solidFill>
                  <a:srgbClr val="000000"/>
                </a:solidFill>
              </a:rPr>
              <a:t>Test Administrator Role vs. Teacher Role</a:t>
            </a:r>
          </a:p>
          <a:p>
            <a:pPr lvl="1">
              <a:buClr>
                <a:schemeClr val="tx1"/>
              </a:buClr>
            </a:pPr>
            <a:r>
              <a:rPr lang="en-US" sz="2400" dirty="0">
                <a:solidFill>
                  <a:srgbClr val="000000"/>
                </a:solidFill>
              </a:rPr>
              <a:t>Opportunity for personnel to ask questions</a:t>
            </a:r>
          </a:p>
          <a:p>
            <a:pPr lvl="1">
              <a:buClr>
                <a:schemeClr val="tx1"/>
              </a:buClr>
            </a:pPr>
            <a:endParaRPr lang="en-US" sz="2400" dirty="0">
              <a:solidFill>
                <a:srgbClr val="000000"/>
              </a:solidFill>
            </a:endParaRPr>
          </a:p>
          <a:p>
            <a:pPr>
              <a:buClr>
                <a:schemeClr val="tx1"/>
              </a:buClr>
            </a:pPr>
            <a:r>
              <a:rPr lang="en-US" sz="3000" dirty="0">
                <a:solidFill>
                  <a:srgbClr val="000000"/>
                </a:solidFill>
              </a:rPr>
              <a:t>CDE will </a:t>
            </a:r>
            <a:r>
              <a:rPr lang="en-US" sz="3000" dirty="0" smtClean="0">
                <a:solidFill>
                  <a:srgbClr val="000000"/>
                </a:solidFill>
              </a:rPr>
              <a:t>provide </a:t>
            </a:r>
            <a:r>
              <a:rPr lang="en-US" sz="3000" dirty="0">
                <a:solidFill>
                  <a:srgbClr val="000000"/>
                </a:solidFill>
              </a:rPr>
              <a:t>a basic PPT that districts </a:t>
            </a:r>
            <a:r>
              <a:rPr lang="en-US" sz="3000" dirty="0" smtClean="0">
                <a:solidFill>
                  <a:srgbClr val="000000"/>
                </a:solidFill>
              </a:rPr>
              <a:t>may update and </a:t>
            </a:r>
            <a:r>
              <a:rPr lang="en-US" sz="3000" dirty="0">
                <a:solidFill>
                  <a:srgbClr val="000000"/>
                </a:solidFill>
              </a:rPr>
              <a:t>use </a:t>
            </a:r>
            <a:r>
              <a:rPr lang="en-US" sz="3000" dirty="0" smtClean="0">
                <a:solidFill>
                  <a:srgbClr val="000000"/>
                </a:solidFill>
              </a:rPr>
              <a:t>for </a:t>
            </a:r>
            <a:r>
              <a:rPr lang="en-US" sz="3000" dirty="0">
                <a:solidFill>
                  <a:srgbClr val="000000"/>
                </a:solidFill>
              </a:rPr>
              <a:t>Test Administrator </a:t>
            </a:r>
            <a:r>
              <a:rPr lang="en-US" sz="3000" dirty="0" smtClean="0">
                <a:solidFill>
                  <a:srgbClr val="000000"/>
                </a:solidFill>
              </a:rPr>
              <a:t>trainings</a:t>
            </a:r>
          </a:p>
          <a:p>
            <a:pPr lvl="1">
              <a:buClr>
                <a:schemeClr val="tx1"/>
              </a:buClr>
            </a:pPr>
            <a:r>
              <a:rPr lang="en-US" sz="2600" dirty="0" smtClean="0">
                <a:solidFill>
                  <a:srgbClr val="000000"/>
                </a:solidFill>
              </a:rPr>
              <a:t>Districts </a:t>
            </a:r>
            <a:r>
              <a:rPr lang="en-US" sz="2600" dirty="0">
                <a:solidFill>
                  <a:srgbClr val="000000"/>
                </a:solidFill>
              </a:rPr>
              <a:t>will need to add </a:t>
            </a:r>
            <a:r>
              <a:rPr lang="en-US" sz="2600" dirty="0" smtClean="0">
                <a:solidFill>
                  <a:srgbClr val="000000"/>
                </a:solidFill>
              </a:rPr>
              <a:t>district-specific instructions </a:t>
            </a:r>
            <a:endParaRPr lang="en-US" sz="2600" dirty="0">
              <a:solidFill>
                <a:srgbClr val="000000"/>
              </a:solidFill>
            </a:endParaRPr>
          </a:p>
        </p:txBody>
      </p:sp>
    </p:spTree>
    <p:extLst>
      <p:ext uri="{BB962C8B-B14F-4D97-AF65-F5344CB8AC3E}">
        <p14:creationId xmlns:p14="http://schemas.microsoft.com/office/powerpoint/2010/main" val="10934137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solidFill>
                  <a:schemeClr val="bg1"/>
                </a:solidFill>
              </a:rPr>
              <a:t>Who Can Administer a Test?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48</a:t>
            </a:fld>
            <a:endParaRPr lang="en-US" dirty="0">
              <a:solidFill>
                <a:prstClr val="black">
                  <a:tint val="75000"/>
                </a:prstClr>
              </a:solidFill>
            </a:endParaRPr>
          </a:p>
        </p:txBody>
      </p:sp>
      <p:sp>
        <p:nvSpPr>
          <p:cNvPr id="7" name="Content Placeholder 2"/>
          <p:cNvSpPr>
            <a:spLocks noGrp="1"/>
          </p:cNvSpPr>
          <p:nvPr>
            <p:ph idx="1"/>
          </p:nvPr>
        </p:nvSpPr>
        <p:spPr>
          <a:xfrm>
            <a:off x="152400" y="1676401"/>
            <a:ext cx="8763000" cy="4543426"/>
          </a:xfrm>
        </p:spPr>
        <p:txBody>
          <a:bodyPr>
            <a:normAutofit/>
          </a:bodyPr>
          <a:lstStyle/>
          <a:p>
            <a:r>
              <a:rPr lang="en-US" sz="2800" dirty="0"/>
              <a:t>School and district employees who are trained on this </a:t>
            </a:r>
            <a:r>
              <a:rPr lang="en-US" sz="2800" dirty="0" smtClean="0"/>
              <a:t>year’s procedures </a:t>
            </a:r>
            <a:r>
              <a:rPr lang="en-US" sz="2800" dirty="0"/>
              <a:t>and </a:t>
            </a:r>
            <a:r>
              <a:rPr lang="en-US" sz="2800" dirty="0" smtClean="0"/>
              <a:t>security</a:t>
            </a:r>
            <a:endParaRPr lang="en-US" sz="2800" dirty="0"/>
          </a:p>
          <a:p>
            <a:pPr lvl="1"/>
            <a:r>
              <a:rPr lang="en-US" sz="2400" dirty="0"/>
              <a:t>Long term subs may be Test Administrators </a:t>
            </a:r>
          </a:p>
          <a:p>
            <a:endParaRPr lang="en-US" dirty="0"/>
          </a:p>
          <a:p>
            <a:r>
              <a:rPr lang="en-US" sz="2800" dirty="0"/>
              <a:t>Student Teachers are NOT allowed to be the only person in the room or responsible for the administration of the assessment</a:t>
            </a:r>
          </a:p>
          <a:p>
            <a:pPr lvl="1"/>
            <a:r>
              <a:rPr lang="en-US" sz="2400" dirty="0"/>
              <a:t>Student teachers may be an additional person (proctor) in the room during testing</a:t>
            </a:r>
          </a:p>
        </p:txBody>
      </p:sp>
    </p:spTree>
    <p:extLst>
      <p:ext uri="{BB962C8B-B14F-4D97-AF65-F5344CB8AC3E}">
        <p14:creationId xmlns:p14="http://schemas.microsoft.com/office/powerpoint/2010/main" val="1205812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1143000"/>
          </a:xfrm>
        </p:spPr>
        <p:txBody>
          <a:bodyPr/>
          <a:lstStyle/>
          <a:p>
            <a:r>
              <a:rPr lang="en-US" sz="4000" dirty="0" smtClean="0">
                <a:solidFill>
                  <a:schemeClr val="bg1"/>
                </a:solidFill>
              </a:rPr>
              <a:t>Student Readiness</a:t>
            </a:r>
            <a:endParaRPr lang="en-US" sz="4000" dirty="0">
              <a:solidFill>
                <a:schemeClr val="bg1"/>
              </a:solidFill>
            </a:endParaRPr>
          </a:p>
        </p:txBody>
      </p:sp>
      <p:sp>
        <p:nvSpPr>
          <p:cNvPr id="6" name="Content Placeholder 5"/>
          <p:cNvSpPr>
            <a:spLocks noGrp="1"/>
          </p:cNvSpPr>
          <p:nvPr>
            <p:ph idx="1"/>
          </p:nvPr>
        </p:nvSpPr>
        <p:spPr>
          <a:xfrm>
            <a:off x="457200" y="1645920"/>
            <a:ext cx="8229600" cy="4525963"/>
          </a:xfrm>
        </p:spPr>
        <p:txBody>
          <a:bodyPr>
            <a:normAutofit fontScale="77500" lnSpcReduction="20000"/>
          </a:bodyPr>
          <a:lstStyle/>
          <a:p>
            <a:pPr>
              <a:buClr>
                <a:schemeClr val="tx1"/>
              </a:buClr>
            </a:pPr>
            <a:r>
              <a:rPr lang="en-US" dirty="0"/>
              <a:t>Student tutorials and practice materials are </a:t>
            </a:r>
            <a:r>
              <a:rPr lang="en-US" dirty="0" smtClean="0"/>
              <a:t>available</a:t>
            </a:r>
            <a:endParaRPr lang="en-US" dirty="0"/>
          </a:p>
          <a:p>
            <a:pPr lvl="1">
              <a:buClr>
                <a:schemeClr val="tx1"/>
              </a:buClr>
            </a:pPr>
            <a:r>
              <a:rPr lang="en-US" dirty="0"/>
              <a:t>Tutorial walks through all item </a:t>
            </a:r>
            <a:r>
              <a:rPr lang="en-US" dirty="0" smtClean="0"/>
              <a:t>types</a:t>
            </a:r>
            <a:endParaRPr lang="en-US" dirty="0"/>
          </a:p>
          <a:p>
            <a:pPr>
              <a:buClr>
                <a:schemeClr val="tx1"/>
              </a:buClr>
            </a:pPr>
            <a:r>
              <a:rPr lang="en-US" dirty="0"/>
              <a:t>During testing, TAs will </a:t>
            </a:r>
            <a:r>
              <a:rPr lang="en-US" b="1" dirty="0"/>
              <a:t>not</a:t>
            </a:r>
            <a:r>
              <a:rPr lang="en-US" dirty="0"/>
              <a:t> be </a:t>
            </a:r>
            <a:r>
              <a:rPr lang="en-US" dirty="0" smtClean="0"/>
              <a:t>able to help students with TestNav navigation</a:t>
            </a:r>
            <a:endParaRPr lang="en-US" dirty="0"/>
          </a:p>
          <a:p>
            <a:pPr lvl="1">
              <a:buClr>
                <a:schemeClr val="tx1"/>
              </a:buClr>
              <a:buBlip>
                <a:blip r:embed="rId3"/>
              </a:buBlip>
            </a:pPr>
            <a:r>
              <a:rPr lang="en-US" dirty="0"/>
              <a:t>Not able to help with how to answer a </a:t>
            </a:r>
            <a:r>
              <a:rPr lang="en-US" dirty="0" smtClean="0"/>
              <a:t>question</a:t>
            </a:r>
            <a:endParaRPr lang="en-US" dirty="0"/>
          </a:p>
          <a:p>
            <a:pPr lvl="1">
              <a:buClr>
                <a:schemeClr val="tx1"/>
              </a:buClr>
              <a:buBlip>
                <a:blip r:embed="rId3"/>
              </a:buBlip>
            </a:pPr>
            <a:r>
              <a:rPr lang="en-US" dirty="0"/>
              <a:t>Not able to show how to go to the next question or </a:t>
            </a:r>
            <a:r>
              <a:rPr lang="en-US" dirty="0" smtClean="0"/>
              <a:t>use the </a:t>
            </a:r>
            <a:r>
              <a:rPr lang="en-US" dirty="0"/>
              <a:t>review </a:t>
            </a:r>
            <a:r>
              <a:rPr lang="en-US" dirty="0" smtClean="0"/>
              <a:t>screen</a:t>
            </a:r>
            <a:endParaRPr lang="en-US" dirty="0"/>
          </a:p>
          <a:p>
            <a:pPr lvl="1">
              <a:buClr>
                <a:schemeClr val="tx1"/>
              </a:buClr>
              <a:buBlip>
                <a:blip r:embed="rId3"/>
              </a:buBlip>
            </a:pPr>
            <a:r>
              <a:rPr lang="en-US" dirty="0"/>
              <a:t>Not able to assist with drag and drop or other technology enhanced </a:t>
            </a:r>
            <a:r>
              <a:rPr lang="en-US" dirty="0" smtClean="0"/>
              <a:t>items</a:t>
            </a:r>
            <a:endParaRPr lang="en-US" dirty="0"/>
          </a:p>
          <a:p>
            <a:pPr lvl="1">
              <a:buClr>
                <a:schemeClr val="tx1"/>
              </a:buClr>
              <a:buBlip>
                <a:blip r:embed="rId3"/>
              </a:buBlip>
            </a:pPr>
            <a:r>
              <a:rPr lang="en-US" dirty="0"/>
              <a:t>Not able to tell how to change </a:t>
            </a:r>
            <a:r>
              <a:rPr lang="en-US" dirty="0" smtClean="0"/>
              <a:t>calculators from </a:t>
            </a:r>
            <a:r>
              <a:rPr lang="en-US" dirty="0"/>
              <a:t>radians to </a:t>
            </a:r>
            <a:r>
              <a:rPr lang="en-US" dirty="0" smtClean="0"/>
              <a:t>degrees</a:t>
            </a:r>
            <a:endParaRPr lang="en-US" dirty="0"/>
          </a:p>
          <a:p>
            <a:pPr>
              <a:buClr>
                <a:schemeClr val="tx1"/>
              </a:buClr>
            </a:pPr>
            <a:r>
              <a:rPr lang="en-US" dirty="0"/>
              <a:t>Strongly </a:t>
            </a:r>
            <a:r>
              <a:rPr lang="en-US" dirty="0" smtClean="0"/>
              <a:t>recommend </a:t>
            </a:r>
            <a:r>
              <a:rPr lang="en-US" dirty="0"/>
              <a:t>that students </a:t>
            </a:r>
            <a:r>
              <a:rPr lang="en-US" dirty="0" smtClean="0"/>
              <a:t>are provided with access to tutorials, practice tests, or ePATs prior </a:t>
            </a:r>
            <a:r>
              <a:rPr lang="en-US" dirty="0"/>
              <a:t>to </a:t>
            </a:r>
            <a:r>
              <a:rPr lang="en-US" dirty="0" smtClean="0"/>
              <a:t>testing</a:t>
            </a:r>
            <a:endParaRPr lang="en-US" dirty="0"/>
          </a:p>
        </p:txBody>
      </p:sp>
      <p:sp>
        <p:nvSpPr>
          <p:cNvPr id="2" name="Slide Number Placeholder 1"/>
          <p:cNvSpPr>
            <a:spLocks noGrp="1"/>
          </p:cNvSpPr>
          <p:nvPr>
            <p:ph type="sldNum" sz="quarter" idx="12"/>
          </p:nvPr>
        </p:nvSpPr>
        <p:spPr/>
        <p:txBody>
          <a:bodyPr/>
          <a:lstStyle/>
          <a:p>
            <a:pPr>
              <a:defRPr/>
            </a:pPr>
            <a:fld id="{364E494B-349F-4D1C-9389-F3BD0DF20ED6}" type="slidenum">
              <a:rPr lang="en-US" smtClean="0"/>
              <a:pPr>
                <a:defRPr/>
              </a:pPr>
              <a:t>49</a:t>
            </a:fld>
            <a:endParaRPr lang="en-US" dirty="0"/>
          </a:p>
        </p:txBody>
      </p:sp>
    </p:spTree>
    <p:extLst>
      <p:ext uri="{BB962C8B-B14F-4D97-AF65-F5344CB8AC3E}">
        <p14:creationId xmlns:p14="http://schemas.microsoft.com/office/powerpoint/2010/main" val="516344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9144000" cy="1219200"/>
          </a:xfrm>
        </p:spPr>
        <p:txBody>
          <a:bodyPr/>
          <a:lstStyle/>
          <a:p>
            <a:pPr algn="ctr"/>
            <a:r>
              <a:rPr lang="en-US" sz="4000" dirty="0" smtClean="0">
                <a:solidFill>
                  <a:schemeClr val="bg1"/>
                </a:solidFill>
              </a:rPr>
              <a:t>Assessment Acronyms*</a:t>
            </a:r>
            <a:endParaRPr lang="en-US" sz="4000" dirty="0">
              <a:solidFill>
                <a:schemeClr val="bg1"/>
              </a:solidFill>
            </a:endParaRPr>
          </a:p>
        </p:txBody>
      </p:sp>
      <p:sp>
        <p:nvSpPr>
          <p:cNvPr id="2" name="Content Placeholder 1"/>
          <p:cNvSpPr>
            <a:spLocks noGrp="1"/>
          </p:cNvSpPr>
          <p:nvPr>
            <p:ph idx="1"/>
          </p:nvPr>
        </p:nvSpPr>
        <p:spPr>
          <a:xfrm>
            <a:off x="0" y="1752600"/>
            <a:ext cx="9144000" cy="4297681"/>
          </a:xfrm>
        </p:spPr>
        <p:txBody>
          <a:bodyPr numCol="2">
            <a:normAutofit fontScale="85000" lnSpcReduction="20000"/>
          </a:bodyPr>
          <a:lstStyle/>
          <a:p>
            <a:pPr marL="169863" indent="-169863">
              <a:spcAft>
                <a:spcPts val="600"/>
              </a:spcAft>
              <a:buClrTx/>
            </a:pPr>
            <a:r>
              <a:rPr lang="en-US" sz="2400" b="1" dirty="0"/>
              <a:t>AF&amp;A: </a:t>
            </a:r>
            <a:r>
              <a:rPr lang="en-US" sz="2400" dirty="0"/>
              <a:t>Accessibility Features &amp; Accommodations </a:t>
            </a:r>
            <a:r>
              <a:rPr lang="en-US" sz="2400" dirty="0" smtClean="0"/>
              <a:t>Manual (PARCC)</a:t>
            </a:r>
            <a:endParaRPr lang="en-US" sz="2400" dirty="0"/>
          </a:p>
          <a:p>
            <a:pPr marL="169863" indent="-169863">
              <a:spcAft>
                <a:spcPts val="600"/>
              </a:spcAft>
              <a:buClrTx/>
            </a:pPr>
            <a:r>
              <a:rPr lang="en-US" sz="2400" b="1" dirty="0" smtClean="0"/>
              <a:t>AO: </a:t>
            </a:r>
            <a:r>
              <a:rPr lang="en-US" sz="2400" dirty="0" smtClean="0"/>
              <a:t>Additional Order</a:t>
            </a:r>
          </a:p>
          <a:p>
            <a:pPr marL="169863" indent="-169863">
              <a:spcAft>
                <a:spcPts val="600"/>
              </a:spcAft>
              <a:buClrTx/>
            </a:pPr>
            <a:r>
              <a:rPr lang="en-US" sz="2400" b="1" dirty="0" smtClean="0"/>
              <a:t>CBT</a:t>
            </a:r>
            <a:r>
              <a:rPr lang="en-US" sz="2400" b="1" dirty="0"/>
              <a:t>: </a:t>
            </a:r>
            <a:r>
              <a:rPr lang="en-US" sz="2400" dirty="0"/>
              <a:t>Computer-Based Test</a:t>
            </a:r>
          </a:p>
          <a:p>
            <a:pPr marL="169863" indent="-169863">
              <a:spcAft>
                <a:spcPts val="600"/>
              </a:spcAft>
            </a:pPr>
            <a:r>
              <a:rPr lang="en-US" sz="2400" b="1" dirty="0"/>
              <a:t>DAC: </a:t>
            </a:r>
            <a:r>
              <a:rPr lang="en-US" sz="2400" dirty="0"/>
              <a:t>District Assessment Coordinator</a:t>
            </a:r>
          </a:p>
          <a:p>
            <a:pPr marL="169863" indent="-169863">
              <a:spcAft>
                <a:spcPts val="600"/>
              </a:spcAft>
              <a:buClrTx/>
            </a:pPr>
            <a:r>
              <a:rPr lang="en-US" sz="2400" b="1" dirty="0"/>
              <a:t>ELA: </a:t>
            </a:r>
            <a:r>
              <a:rPr lang="en-US" sz="2400" dirty="0"/>
              <a:t>English Language Arts</a:t>
            </a:r>
          </a:p>
          <a:p>
            <a:pPr marL="169863" indent="-169863">
              <a:spcAft>
                <a:spcPts val="600"/>
              </a:spcAft>
              <a:buClrTx/>
            </a:pPr>
            <a:r>
              <a:rPr lang="en-US" sz="2400" b="1" dirty="0" smtClean="0"/>
              <a:t>ET</a:t>
            </a:r>
            <a:r>
              <a:rPr lang="en-US" sz="2400" b="1" dirty="0"/>
              <a:t>: </a:t>
            </a:r>
            <a:r>
              <a:rPr lang="en-US" sz="2400" dirty="0"/>
              <a:t>Extended Time</a:t>
            </a:r>
          </a:p>
          <a:p>
            <a:pPr marL="169863" indent="-169863">
              <a:spcAft>
                <a:spcPts val="600"/>
              </a:spcAft>
              <a:buClrTx/>
            </a:pPr>
            <a:r>
              <a:rPr lang="en-US" sz="2400" b="1" dirty="0" smtClean="0"/>
              <a:t>LTC</a:t>
            </a:r>
            <a:r>
              <a:rPr lang="en-US" sz="2400" b="1" dirty="0"/>
              <a:t>: </a:t>
            </a:r>
            <a:r>
              <a:rPr lang="en-US" sz="2400" dirty="0"/>
              <a:t>LEA Test Coordinator (DAC)</a:t>
            </a:r>
          </a:p>
          <a:p>
            <a:pPr marL="169863" indent="-169863">
              <a:spcAft>
                <a:spcPts val="600"/>
              </a:spcAft>
              <a:buClrTx/>
            </a:pPr>
            <a:r>
              <a:rPr lang="en-US" sz="2400" b="1" dirty="0"/>
              <a:t>PAnext: </a:t>
            </a:r>
            <a:r>
              <a:rPr lang="en-US" sz="2400" dirty="0"/>
              <a:t>PearsonAccess</a:t>
            </a:r>
            <a:r>
              <a:rPr lang="en-US" sz="2400" baseline="30000" dirty="0"/>
              <a:t>next</a:t>
            </a:r>
          </a:p>
          <a:p>
            <a:pPr marL="169863" indent="-169863">
              <a:spcAft>
                <a:spcPts val="600"/>
              </a:spcAft>
              <a:buClrTx/>
            </a:pPr>
            <a:r>
              <a:rPr lang="en-US" sz="2400" b="1" dirty="0"/>
              <a:t>PBT: </a:t>
            </a:r>
            <a:r>
              <a:rPr lang="en-US" sz="2400" dirty="0"/>
              <a:t>Paper-Based Test</a:t>
            </a:r>
          </a:p>
          <a:p>
            <a:pPr marL="169863" indent="-169863">
              <a:spcAft>
                <a:spcPts val="600"/>
              </a:spcAft>
              <a:buClrTx/>
            </a:pPr>
            <a:r>
              <a:rPr lang="en-US" sz="2400" b="1" dirty="0"/>
              <a:t>PII: </a:t>
            </a:r>
            <a:r>
              <a:rPr lang="en-US" sz="2400" dirty="0"/>
              <a:t>Personally Identifiable </a:t>
            </a:r>
            <a:r>
              <a:rPr lang="en-US" sz="2400" dirty="0" smtClean="0"/>
              <a:t>Information</a:t>
            </a:r>
            <a:endParaRPr lang="en-US" sz="2400" dirty="0"/>
          </a:p>
          <a:p>
            <a:pPr marL="169863" indent="-169863">
              <a:spcAft>
                <a:spcPts val="600"/>
              </a:spcAft>
            </a:pPr>
            <a:r>
              <a:rPr lang="en-US" sz="2400" b="1" dirty="0"/>
              <a:t>SAC: </a:t>
            </a:r>
            <a:r>
              <a:rPr lang="en-US" sz="2400" dirty="0"/>
              <a:t>School Assessment/Test Coordinator (SAC = STC)</a:t>
            </a:r>
          </a:p>
          <a:p>
            <a:pPr marL="169863" indent="-169863">
              <a:spcAft>
                <a:spcPts val="600"/>
              </a:spcAft>
            </a:pPr>
            <a:r>
              <a:rPr lang="en-US" sz="2400" b="1" dirty="0" smtClean="0"/>
              <a:t>SR/PNP</a:t>
            </a:r>
            <a:r>
              <a:rPr lang="en-US" sz="2400" b="1" dirty="0"/>
              <a:t>: </a:t>
            </a:r>
            <a:r>
              <a:rPr lang="en-US" sz="2400" dirty="0"/>
              <a:t>Student Registration/ Personal Needs Profile</a:t>
            </a:r>
          </a:p>
          <a:p>
            <a:pPr marL="169863" indent="-169863">
              <a:spcAft>
                <a:spcPts val="600"/>
              </a:spcAft>
              <a:buClrTx/>
            </a:pPr>
            <a:r>
              <a:rPr lang="en-US" sz="2400" b="1" dirty="0" smtClean="0"/>
              <a:t>S/SS</a:t>
            </a:r>
            <a:r>
              <a:rPr lang="en-US" sz="2400" b="1" dirty="0"/>
              <a:t>: </a:t>
            </a:r>
            <a:r>
              <a:rPr lang="en-US" sz="2400" dirty="0"/>
              <a:t>Science and Social </a:t>
            </a:r>
            <a:r>
              <a:rPr lang="en-US" sz="2400" dirty="0" smtClean="0"/>
              <a:t>Studies</a:t>
            </a:r>
            <a:endParaRPr lang="en-US" sz="2400" dirty="0"/>
          </a:p>
          <a:p>
            <a:pPr marL="169863" indent="-169863">
              <a:spcAft>
                <a:spcPts val="600"/>
              </a:spcAft>
            </a:pPr>
            <a:r>
              <a:rPr lang="en-US" sz="2400" b="1" dirty="0"/>
              <a:t>TAM: </a:t>
            </a:r>
            <a:r>
              <a:rPr lang="en-US" sz="2400" dirty="0"/>
              <a:t>Test Administrator Manual</a:t>
            </a:r>
          </a:p>
          <a:p>
            <a:pPr marL="169863" indent="-169863">
              <a:spcAft>
                <a:spcPts val="600"/>
              </a:spcAft>
              <a:buClrTx/>
            </a:pPr>
            <a:r>
              <a:rPr lang="en-US" sz="2400" b="1" dirty="0" smtClean="0"/>
              <a:t>TCM</a:t>
            </a:r>
            <a:r>
              <a:rPr lang="en-US" sz="2400" b="1" dirty="0"/>
              <a:t>: </a:t>
            </a:r>
            <a:r>
              <a:rPr lang="en-US" sz="2400" dirty="0"/>
              <a:t>Test Coordinator </a:t>
            </a:r>
            <a:r>
              <a:rPr lang="en-US" sz="2400" dirty="0" smtClean="0"/>
              <a:t>Manual (PARCC)</a:t>
            </a:r>
            <a:endParaRPr lang="en-US" sz="2400" dirty="0"/>
          </a:p>
          <a:p>
            <a:pPr marL="169863" indent="-169863">
              <a:spcAft>
                <a:spcPts val="600"/>
              </a:spcAft>
              <a:buClrTx/>
            </a:pPr>
            <a:r>
              <a:rPr lang="en-US" sz="2400" b="1" dirty="0" smtClean="0"/>
              <a:t>TTS: </a:t>
            </a:r>
            <a:r>
              <a:rPr lang="en-US" sz="2400" dirty="0" smtClean="0"/>
              <a:t>Text-to-Speech</a:t>
            </a:r>
            <a:endParaRPr lang="en-US" sz="2400" dirty="0"/>
          </a:p>
          <a:p>
            <a:pPr marL="169863" indent="-169863">
              <a:spcAft>
                <a:spcPts val="600"/>
              </a:spcAft>
            </a:pPr>
            <a:r>
              <a:rPr lang="en-US" sz="2400" b="1" dirty="0"/>
              <a:t>UAR: </a:t>
            </a:r>
            <a:r>
              <a:rPr lang="en-US" sz="2400" dirty="0"/>
              <a:t>Unique </a:t>
            </a:r>
            <a:r>
              <a:rPr lang="en-US" sz="2400" dirty="0" smtClean="0"/>
              <a:t>Accommodation Request</a:t>
            </a:r>
          </a:p>
          <a:p>
            <a:pPr marL="169863" indent="-169863">
              <a:spcAft>
                <a:spcPts val="600"/>
              </a:spcAft>
            </a:pPr>
            <a:r>
              <a:rPr lang="en-US" sz="2400" b="1" dirty="0" smtClean="0"/>
              <a:t>UI</a:t>
            </a:r>
            <a:r>
              <a:rPr lang="en-US" sz="2400" dirty="0" smtClean="0"/>
              <a:t>: User Interface</a:t>
            </a:r>
            <a:endParaRPr lang="en-US" sz="2400" dirty="0"/>
          </a:p>
          <a:p>
            <a:pPr marL="169863" indent="-169863">
              <a:spcAft>
                <a:spcPts val="600"/>
              </a:spcAft>
              <a:buClrTx/>
            </a:pPr>
            <a:endParaRPr lang="en-US" dirty="0"/>
          </a:p>
        </p:txBody>
      </p:sp>
      <p:sp>
        <p:nvSpPr>
          <p:cNvPr id="5" name="Slide Number Placeholder 4"/>
          <p:cNvSpPr>
            <a:spLocks noGrp="1"/>
          </p:cNvSpPr>
          <p:nvPr>
            <p:ph type="sldNum" sz="quarter" idx="12"/>
          </p:nvPr>
        </p:nvSpPr>
        <p:spPr/>
        <p:txBody>
          <a:bodyPr/>
          <a:lstStyle/>
          <a:p>
            <a:pPr>
              <a:defRPr/>
            </a:pPr>
            <a:fld id="{364E494B-349F-4D1C-9389-F3BD0DF20ED6}" type="slidenum">
              <a:rPr lang="en-US" smtClean="0"/>
              <a:pPr>
                <a:defRPr/>
              </a:pPr>
              <a:t>5</a:t>
            </a:fld>
            <a:endParaRPr lang="en-US" dirty="0"/>
          </a:p>
        </p:txBody>
      </p:sp>
      <p:sp>
        <p:nvSpPr>
          <p:cNvPr id="7" name="TextBox 6"/>
          <p:cNvSpPr txBox="1"/>
          <p:nvPr/>
        </p:nvSpPr>
        <p:spPr>
          <a:xfrm>
            <a:off x="76200" y="6324600"/>
            <a:ext cx="7315200" cy="400110"/>
          </a:xfrm>
          <a:prstGeom prst="rect">
            <a:avLst/>
          </a:prstGeom>
          <a:noFill/>
        </p:spPr>
        <p:txBody>
          <a:bodyPr wrap="square" rtlCol="0">
            <a:spAutoFit/>
          </a:bodyPr>
          <a:lstStyle/>
          <a:p>
            <a:r>
              <a:rPr lang="en-US" sz="2000" dirty="0" smtClean="0">
                <a:latin typeface="Calibri" panose="020F0502020204030204" pitchFamily="34" charset="0"/>
              </a:rPr>
              <a:t>*See handout for additional acronyms and definitions</a:t>
            </a:r>
            <a:r>
              <a:rPr lang="en-US" dirty="0" smtClean="0"/>
              <a:t>.</a:t>
            </a:r>
            <a:endParaRPr lang="en-US" dirty="0"/>
          </a:p>
        </p:txBody>
      </p:sp>
      <p:sp>
        <p:nvSpPr>
          <p:cNvPr id="4" name="Flowchart: Punched Tape 3"/>
          <p:cNvSpPr/>
          <p:nvPr/>
        </p:nvSpPr>
        <p:spPr>
          <a:xfrm>
            <a:off x="7620000" y="1130968"/>
            <a:ext cx="1143000" cy="514952"/>
          </a:xfrm>
          <a:prstGeom prst="flowChartPunchedTape">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Handout</a:t>
            </a:r>
            <a:endParaRPr lang="en-US" b="1" dirty="0">
              <a:solidFill>
                <a:schemeClr val="tx1"/>
              </a:solidFill>
            </a:endParaRPr>
          </a:p>
        </p:txBody>
      </p:sp>
    </p:spTree>
    <p:extLst>
      <p:ext uri="{BB962C8B-B14F-4D97-AF65-F5344CB8AC3E}">
        <p14:creationId xmlns:p14="http://schemas.microsoft.com/office/powerpoint/2010/main" val="42261320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7200" y="1447800"/>
            <a:ext cx="8458200" cy="5139869"/>
          </a:xfrm>
          <a:prstGeom prst="rect">
            <a:avLst/>
          </a:prstGeom>
        </p:spPr>
        <p:txBody>
          <a:bodyPr wrap="square">
            <a:spAutoFit/>
          </a:bodyPr>
          <a:lstStyle/>
          <a:p>
            <a:pPr eaLnBrk="0" hangingPunct="0">
              <a:spcBef>
                <a:spcPct val="20000"/>
              </a:spcBef>
              <a:buClr>
                <a:srgbClr val="8F23B3"/>
              </a:buClr>
            </a:pPr>
            <a:endParaRPr lang="en-US" sz="800" dirty="0" smtClean="0">
              <a:solidFill>
                <a:prstClr val="black"/>
              </a:solidFill>
              <a:latin typeface="Calibri"/>
              <a:ea typeface="MS PGothic" pitchFamily="34" charset="-128"/>
            </a:endParaRPr>
          </a:p>
          <a:p>
            <a:pPr marL="342900" indent="-342900" eaLnBrk="0" hangingPunct="0">
              <a:spcBef>
                <a:spcPct val="20000"/>
              </a:spcBef>
              <a:buClr>
                <a:schemeClr val="tx1"/>
              </a:buClr>
              <a:buFont typeface="Arial" panose="020B0604020202020204" pitchFamily="34" charset="0"/>
              <a:buChar char="•"/>
            </a:pPr>
            <a:r>
              <a:rPr lang="en-US" sz="2000" dirty="0" smtClean="0">
                <a:latin typeface="Calibri"/>
                <a:ea typeface="MS PGothic" pitchFamily="34" charset="-128"/>
              </a:rPr>
              <a:t>TestNav 8 </a:t>
            </a:r>
            <a:r>
              <a:rPr lang="en-US" sz="2000" dirty="0">
                <a:latin typeface="Calibri"/>
                <a:ea typeface="MS PGothic" pitchFamily="34" charset="-128"/>
              </a:rPr>
              <a:t>Tutorial (~30 minutes</a:t>
            </a:r>
            <a:r>
              <a:rPr lang="en-US" sz="2000" dirty="0" smtClean="0">
                <a:latin typeface="Calibri"/>
                <a:ea typeface="MS PGothic" pitchFamily="34" charset="-128"/>
              </a:rPr>
              <a:t>)</a:t>
            </a:r>
          </a:p>
          <a:p>
            <a:pPr marL="342900" indent="-342900" eaLnBrk="0" hangingPunct="0">
              <a:spcBef>
                <a:spcPct val="20000"/>
              </a:spcBef>
              <a:buClr>
                <a:schemeClr val="tx1"/>
              </a:buClr>
              <a:buFont typeface="Arial" panose="020B0604020202020204" pitchFamily="34" charset="0"/>
              <a:buChar char="•"/>
            </a:pPr>
            <a:r>
              <a:rPr lang="en-US" sz="2000" dirty="0" smtClean="0">
                <a:solidFill>
                  <a:srgbClr val="6C1B89"/>
                </a:solidFill>
                <a:latin typeface="Calibri"/>
                <a:ea typeface="MS PGothic" pitchFamily="34" charset="-128"/>
              </a:rPr>
              <a:t>ELA/Math Student Tutorials (~30 minutes)</a:t>
            </a:r>
            <a:endParaRPr lang="en-US" sz="2000" dirty="0">
              <a:solidFill>
                <a:srgbClr val="6C1B89"/>
              </a:solidFill>
              <a:latin typeface="Calibri"/>
              <a:ea typeface="MS PGothic" pitchFamily="34" charset="-128"/>
            </a:endParaRPr>
          </a:p>
          <a:p>
            <a:pPr marL="800100" lvl="1" indent="-342900" eaLnBrk="0" hangingPunct="0">
              <a:buClr>
                <a:schemeClr val="tx1"/>
              </a:buClr>
              <a:buFont typeface="Arial" panose="020B0604020202020204" pitchFamily="34" charset="0"/>
              <a:buChar char="•"/>
            </a:pPr>
            <a:r>
              <a:rPr lang="en-US" sz="2000" dirty="0" smtClean="0">
                <a:solidFill>
                  <a:srgbClr val="6C1B89"/>
                </a:solidFill>
                <a:latin typeface="Calibri"/>
                <a:ea typeface="MS PGothic" pitchFamily="34" charset="-128"/>
              </a:rPr>
              <a:t>Equation Editor</a:t>
            </a:r>
          </a:p>
          <a:p>
            <a:pPr marL="800100" lvl="1" indent="-342900" eaLnBrk="0" hangingPunct="0">
              <a:buClr>
                <a:schemeClr val="tx1"/>
              </a:buClr>
              <a:buFont typeface="Arial" panose="020B0604020202020204" pitchFamily="34" charset="0"/>
              <a:buChar char="•"/>
            </a:pPr>
            <a:r>
              <a:rPr lang="en-US" sz="2000" dirty="0" smtClean="0">
                <a:solidFill>
                  <a:srgbClr val="6C1B89"/>
                </a:solidFill>
                <a:latin typeface="Calibri"/>
                <a:ea typeface="MS PGothic" pitchFamily="34" charset="-128"/>
              </a:rPr>
              <a:t>Text to Speech*</a:t>
            </a:r>
          </a:p>
          <a:p>
            <a:pPr marL="800100" lvl="1" indent="-342900" eaLnBrk="0" hangingPunct="0">
              <a:buClr>
                <a:schemeClr val="tx1"/>
              </a:buClr>
              <a:buFont typeface="Arial" panose="020B0604020202020204" pitchFamily="34" charset="0"/>
              <a:buChar char="•"/>
            </a:pPr>
            <a:r>
              <a:rPr lang="en-US" sz="2000" dirty="0" smtClean="0">
                <a:solidFill>
                  <a:srgbClr val="6C1B89"/>
                </a:solidFill>
                <a:latin typeface="Calibri"/>
                <a:ea typeface="MS PGothic" pitchFamily="34" charset="-128"/>
              </a:rPr>
              <a:t>Graphing Calculator (in secure testing environment)</a:t>
            </a:r>
            <a:endParaRPr lang="en-US" sz="2000" dirty="0">
              <a:solidFill>
                <a:srgbClr val="6C1B89"/>
              </a:solidFill>
              <a:latin typeface="Calibri"/>
              <a:ea typeface="MS PGothic" pitchFamily="34" charset="-128"/>
            </a:endParaRPr>
          </a:p>
          <a:p>
            <a:pPr marL="800100" lvl="1" indent="-342900" eaLnBrk="0" hangingPunct="0">
              <a:buClr>
                <a:schemeClr val="tx1"/>
              </a:buClr>
              <a:buFont typeface="Arial" panose="020B0604020202020204" pitchFamily="34" charset="0"/>
              <a:buChar char="•"/>
            </a:pPr>
            <a:r>
              <a:rPr lang="en-US" sz="2000" dirty="0">
                <a:solidFill>
                  <a:srgbClr val="6C1B89"/>
                </a:solidFill>
                <a:latin typeface="Calibri"/>
                <a:ea typeface="MS PGothic" pitchFamily="34" charset="-128"/>
              </a:rPr>
              <a:t>Printable </a:t>
            </a:r>
            <a:r>
              <a:rPr lang="en-US" sz="2000" dirty="0" smtClean="0">
                <a:solidFill>
                  <a:srgbClr val="6C1B89"/>
                </a:solidFill>
                <a:latin typeface="Calibri"/>
                <a:ea typeface="MS PGothic" pitchFamily="34" charset="-128"/>
              </a:rPr>
              <a:t>Paper-based </a:t>
            </a:r>
            <a:r>
              <a:rPr lang="en-US" sz="2000" dirty="0">
                <a:solidFill>
                  <a:srgbClr val="6C1B89"/>
                </a:solidFill>
                <a:latin typeface="Calibri"/>
                <a:ea typeface="MS PGothic" pitchFamily="34" charset="-128"/>
              </a:rPr>
              <a:t>Student Tutorials </a:t>
            </a:r>
          </a:p>
          <a:p>
            <a:pPr marL="342900" indent="-342900" eaLnBrk="0" hangingPunct="0">
              <a:spcBef>
                <a:spcPct val="20000"/>
              </a:spcBef>
              <a:buClr>
                <a:schemeClr val="tx1"/>
              </a:buClr>
              <a:buFont typeface="Arial" panose="020B0604020202020204" pitchFamily="34" charset="0"/>
              <a:buChar char="•"/>
            </a:pPr>
            <a:r>
              <a:rPr lang="en-US" sz="2000" dirty="0" smtClean="0">
                <a:solidFill>
                  <a:srgbClr val="6C1B89"/>
                </a:solidFill>
                <a:latin typeface="Calibri"/>
                <a:ea typeface="MS PGothic" pitchFamily="34" charset="-128"/>
              </a:rPr>
              <a:t>ELA/Math Items</a:t>
            </a:r>
          </a:p>
          <a:p>
            <a:pPr marL="342900" indent="-342900" eaLnBrk="0" hangingPunct="0">
              <a:spcBef>
                <a:spcPct val="20000"/>
              </a:spcBef>
              <a:buClr>
                <a:schemeClr val="tx1"/>
              </a:buClr>
              <a:buFont typeface="Arial" panose="020B0604020202020204" pitchFamily="34" charset="0"/>
              <a:buChar char="•"/>
            </a:pPr>
            <a:r>
              <a:rPr lang="en-US" sz="2000" dirty="0" smtClean="0">
                <a:solidFill>
                  <a:srgbClr val="6C1B89"/>
                </a:solidFill>
                <a:latin typeface="Calibri"/>
                <a:ea typeface="MS PGothic" pitchFamily="34" charset="-128"/>
              </a:rPr>
              <a:t>ELA/Math Practice </a:t>
            </a:r>
            <a:r>
              <a:rPr lang="en-US" sz="2000" dirty="0">
                <a:solidFill>
                  <a:srgbClr val="6C1B89"/>
                </a:solidFill>
                <a:latin typeface="Calibri"/>
                <a:ea typeface="MS PGothic" pitchFamily="34" charset="-128"/>
              </a:rPr>
              <a:t>Tests </a:t>
            </a:r>
            <a:r>
              <a:rPr lang="en-US" sz="2000" dirty="0" smtClean="0">
                <a:solidFill>
                  <a:srgbClr val="6C1B89"/>
                </a:solidFill>
                <a:latin typeface="Calibri"/>
                <a:ea typeface="MS PGothic" pitchFamily="34" charset="-128"/>
              </a:rPr>
              <a:t>(~60 </a:t>
            </a:r>
            <a:r>
              <a:rPr lang="en-US" sz="2000" dirty="0">
                <a:solidFill>
                  <a:srgbClr val="6C1B89"/>
                </a:solidFill>
                <a:latin typeface="Calibri"/>
                <a:ea typeface="MS PGothic" pitchFamily="34" charset="-128"/>
              </a:rPr>
              <a:t>minutes</a:t>
            </a:r>
            <a:r>
              <a:rPr lang="en-US" sz="2000" dirty="0" smtClean="0">
                <a:solidFill>
                  <a:srgbClr val="6C1B89"/>
                </a:solidFill>
                <a:latin typeface="Calibri"/>
                <a:ea typeface="MS PGothic" pitchFamily="34" charset="-128"/>
              </a:rPr>
              <a:t>)</a:t>
            </a:r>
            <a:endParaRPr lang="en-US" sz="2000" dirty="0" smtClean="0">
              <a:solidFill>
                <a:schemeClr val="accent3">
                  <a:lumMod val="75000"/>
                </a:schemeClr>
              </a:solidFill>
              <a:latin typeface="Calibri"/>
              <a:ea typeface="MS PGothic" pitchFamily="34" charset="-128"/>
            </a:endParaRPr>
          </a:p>
          <a:p>
            <a:pPr marL="800100" lvl="2" indent="-342900" eaLnBrk="0" hangingPunct="0">
              <a:spcBef>
                <a:spcPct val="20000"/>
              </a:spcBef>
              <a:buClr>
                <a:schemeClr val="tx1"/>
              </a:buClr>
              <a:buFont typeface="Arial" panose="020B0604020202020204" pitchFamily="34" charset="0"/>
              <a:buChar char="•"/>
            </a:pPr>
            <a:r>
              <a:rPr lang="en-US" sz="2000" dirty="0">
                <a:solidFill>
                  <a:srgbClr val="7030A0"/>
                </a:solidFill>
                <a:latin typeface="Calibri"/>
                <a:ea typeface="MS PGothic" pitchFamily="34" charset="-128"/>
              </a:rPr>
              <a:t>Practice t</a:t>
            </a:r>
            <a:r>
              <a:rPr lang="en-US" sz="2000" dirty="0" smtClean="0">
                <a:solidFill>
                  <a:srgbClr val="7030A0"/>
                </a:solidFill>
                <a:latin typeface="Calibri"/>
                <a:ea typeface="MS PGothic" pitchFamily="34" charset="-128"/>
              </a:rPr>
              <a:t>ests reflect the </a:t>
            </a:r>
            <a:r>
              <a:rPr lang="en-US" sz="2000" dirty="0">
                <a:solidFill>
                  <a:srgbClr val="7030A0"/>
                </a:solidFill>
                <a:latin typeface="Calibri"/>
                <a:ea typeface="MS PGothic" pitchFamily="34" charset="-128"/>
              </a:rPr>
              <a:t>current test </a:t>
            </a:r>
            <a:r>
              <a:rPr lang="en-US" sz="2000" dirty="0" smtClean="0">
                <a:solidFill>
                  <a:srgbClr val="7030A0"/>
                </a:solidFill>
                <a:latin typeface="Calibri"/>
                <a:ea typeface="MS PGothic" pitchFamily="34" charset="-128"/>
              </a:rPr>
              <a:t>design</a:t>
            </a:r>
          </a:p>
          <a:p>
            <a:pPr marL="800100" lvl="2" indent="-342900" eaLnBrk="0" hangingPunct="0">
              <a:spcBef>
                <a:spcPct val="20000"/>
              </a:spcBef>
              <a:buClr>
                <a:schemeClr val="tx1"/>
              </a:buClr>
              <a:buFont typeface="Arial" panose="020B0604020202020204" pitchFamily="34" charset="0"/>
              <a:buChar char="•"/>
            </a:pPr>
            <a:r>
              <a:rPr lang="en-US" sz="2000" dirty="0" smtClean="0">
                <a:solidFill>
                  <a:srgbClr val="7030A0"/>
                </a:solidFill>
                <a:latin typeface="Calibri"/>
                <a:ea typeface="MS PGothic" pitchFamily="34" charset="-128"/>
              </a:rPr>
              <a:t>3-5 UEB .brf will be available January 9</a:t>
            </a:r>
            <a:r>
              <a:rPr lang="en-US" sz="2000" baseline="30000" dirty="0" smtClean="0">
                <a:solidFill>
                  <a:srgbClr val="7030A0"/>
                </a:solidFill>
                <a:latin typeface="Calibri"/>
                <a:ea typeface="MS PGothic" pitchFamily="34" charset="-128"/>
              </a:rPr>
              <a:t>th</a:t>
            </a:r>
            <a:r>
              <a:rPr lang="en-US" sz="2000" dirty="0" smtClean="0">
                <a:solidFill>
                  <a:srgbClr val="7030A0"/>
                </a:solidFill>
                <a:latin typeface="Calibri"/>
                <a:ea typeface="MS PGothic" pitchFamily="34" charset="-128"/>
              </a:rPr>
              <a:t> </a:t>
            </a:r>
          </a:p>
          <a:p>
            <a:pPr marL="342900" lvl="1" indent="-342900" eaLnBrk="0" hangingPunct="0">
              <a:spcBef>
                <a:spcPct val="20000"/>
              </a:spcBef>
              <a:buClr>
                <a:schemeClr val="tx1"/>
              </a:buClr>
              <a:buFont typeface="Arial" panose="020B0604020202020204" pitchFamily="34" charset="0"/>
              <a:buChar char="•"/>
            </a:pPr>
            <a:r>
              <a:rPr lang="en-US" sz="2000" dirty="0" smtClean="0">
                <a:solidFill>
                  <a:schemeClr val="accent3">
                    <a:lumMod val="75000"/>
                  </a:schemeClr>
                </a:solidFill>
                <a:latin typeface="Calibri"/>
                <a:ea typeface="MS PGothic" pitchFamily="34" charset="-128"/>
              </a:rPr>
              <a:t>S/SS ePATs and ePAT Guides</a:t>
            </a:r>
          </a:p>
          <a:p>
            <a:pPr marL="800100" lvl="2" indent="-342900" eaLnBrk="0" hangingPunct="0">
              <a:spcBef>
                <a:spcPct val="20000"/>
              </a:spcBef>
              <a:buClr>
                <a:schemeClr val="tx1"/>
              </a:buClr>
              <a:buFont typeface="Arial" panose="020B0604020202020204" pitchFamily="34" charset="0"/>
              <a:buChar char="•"/>
            </a:pPr>
            <a:r>
              <a:rPr lang="en-US" sz="2000" dirty="0" smtClean="0">
                <a:solidFill>
                  <a:schemeClr val="accent3">
                    <a:lumMod val="75000"/>
                  </a:schemeClr>
                </a:solidFill>
                <a:latin typeface="Calibri"/>
                <a:ea typeface="MS PGothic" pitchFamily="34" charset="-128"/>
              </a:rPr>
              <a:t>Comprised of released items</a:t>
            </a:r>
          </a:p>
          <a:p>
            <a:pPr marL="800100" lvl="2" indent="-342900" eaLnBrk="0" hangingPunct="0">
              <a:spcBef>
                <a:spcPct val="20000"/>
              </a:spcBef>
              <a:buClr>
                <a:schemeClr val="tx1"/>
              </a:buClr>
              <a:buFont typeface="Arial" panose="020B0604020202020204" pitchFamily="34" charset="0"/>
              <a:buChar char="•"/>
            </a:pPr>
            <a:r>
              <a:rPr lang="en-US" sz="2000" dirty="0" smtClean="0">
                <a:solidFill>
                  <a:schemeClr val="accent3">
                    <a:lumMod val="75000"/>
                  </a:schemeClr>
                </a:solidFill>
                <a:latin typeface="Calibri"/>
                <a:ea typeface="MS PGothic" pitchFamily="34" charset="-128"/>
              </a:rPr>
              <a:t>ePAT Guides include performance data and sample student responses</a:t>
            </a:r>
          </a:p>
          <a:p>
            <a:pPr eaLnBrk="0" hangingPunct="0">
              <a:spcBef>
                <a:spcPct val="20000"/>
              </a:spcBef>
              <a:buClr>
                <a:srgbClr val="8F23B3"/>
              </a:buClr>
            </a:pPr>
            <a:r>
              <a:rPr lang="en-US" sz="2000" dirty="0" smtClean="0">
                <a:solidFill>
                  <a:srgbClr val="6C1B89"/>
                </a:solidFill>
                <a:latin typeface="Calibri"/>
                <a:ea typeface="MS PGothic" pitchFamily="34" charset="-128"/>
              </a:rPr>
              <a:t>*ELA/L requires an approved unique accommodation </a:t>
            </a:r>
            <a:endParaRPr lang="en-US" sz="2400" dirty="0">
              <a:solidFill>
                <a:srgbClr val="6C1B89"/>
              </a:solidFill>
              <a:latin typeface="Calibri"/>
              <a:ea typeface="MS PGothic" pitchFamily="34" charset="-128"/>
            </a:endParaRPr>
          </a:p>
        </p:txBody>
      </p:sp>
      <p:sp>
        <p:nvSpPr>
          <p:cNvPr id="5" name="Title 4"/>
          <p:cNvSpPr>
            <a:spLocks noGrp="1"/>
          </p:cNvSpPr>
          <p:nvPr>
            <p:ph type="title"/>
          </p:nvPr>
        </p:nvSpPr>
        <p:spPr>
          <a:xfrm>
            <a:off x="0" y="152400"/>
            <a:ext cx="9144000" cy="1143000"/>
          </a:xfrm>
        </p:spPr>
        <p:txBody>
          <a:bodyPr/>
          <a:lstStyle/>
          <a:p>
            <a:r>
              <a:rPr lang="en-US" sz="4000" dirty="0" smtClean="0">
                <a:solidFill>
                  <a:schemeClr val="bg1"/>
                </a:solidFill>
              </a:rPr>
              <a:t>Student Readiness</a:t>
            </a:r>
            <a:endParaRPr lang="en-US" sz="4000" dirty="0">
              <a:solidFill>
                <a:schemeClr val="bg1"/>
              </a:solidFill>
            </a:endParaRPr>
          </a:p>
        </p:txBody>
      </p:sp>
      <p:sp>
        <p:nvSpPr>
          <p:cNvPr id="2" name="Slide Number Placeholder 1"/>
          <p:cNvSpPr>
            <a:spLocks noGrp="1"/>
          </p:cNvSpPr>
          <p:nvPr>
            <p:ph type="sldNum" sz="quarter" idx="12"/>
          </p:nvPr>
        </p:nvSpPr>
        <p:spPr/>
        <p:txBody>
          <a:bodyPr/>
          <a:lstStyle/>
          <a:p>
            <a:pPr>
              <a:defRPr/>
            </a:pPr>
            <a:fld id="{364E494B-349F-4D1C-9389-F3BD0DF20ED6}" type="slidenum">
              <a:rPr lang="en-US" smtClean="0"/>
              <a:pPr>
                <a:defRPr/>
              </a:pPr>
              <a:t>50</a:t>
            </a:fld>
            <a:endParaRPr lang="en-US" dirty="0"/>
          </a:p>
        </p:txBody>
      </p:sp>
    </p:spTree>
    <p:custDataLst>
      <p:tags r:id="rId1"/>
    </p:custDataLst>
    <p:extLst>
      <p:ext uri="{BB962C8B-B14F-4D97-AF65-F5344CB8AC3E}">
        <p14:creationId xmlns:p14="http://schemas.microsoft.com/office/powerpoint/2010/main" val="2980517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1645920"/>
            <a:ext cx="8229600" cy="3785652"/>
          </a:xfrm>
          <a:prstGeom prst="rect">
            <a:avLst/>
          </a:prstGeom>
        </p:spPr>
        <p:txBody>
          <a:bodyPr wrap="square">
            <a:spAutoFit/>
          </a:bodyPr>
          <a:lstStyle/>
          <a:p>
            <a:pPr marL="285750" indent="-285750">
              <a:buFont typeface="Arial" panose="020B0604020202020204" pitchFamily="34" charset="0"/>
              <a:buChar char="•"/>
            </a:pPr>
            <a:r>
              <a:rPr lang="en-US" sz="2400" dirty="0" smtClean="0">
                <a:latin typeface="+mn-lt"/>
              </a:rPr>
              <a:t>Practice tests and ePATs updated for 2016-17</a:t>
            </a:r>
            <a:endParaRPr lang="en-US" sz="2400" dirty="0">
              <a:latin typeface="+mn-lt"/>
            </a:endParaRPr>
          </a:p>
          <a:p>
            <a:pPr marL="285750" indent="-285750">
              <a:buFont typeface="Arial" panose="020B0604020202020204" pitchFamily="34" charset="0"/>
              <a:buChar char="•"/>
            </a:pPr>
            <a:r>
              <a:rPr lang="en-US" sz="2400" dirty="0">
                <a:latin typeface="+mn-lt"/>
              </a:rPr>
              <a:t>Practice tests can be administered on Google Chrome</a:t>
            </a:r>
          </a:p>
          <a:p>
            <a:pPr marL="742950" lvl="1" indent="-285750">
              <a:buFont typeface="Arial" panose="020B0604020202020204" pitchFamily="34" charset="0"/>
              <a:buChar char="•"/>
            </a:pPr>
            <a:r>
              <a:rPr lang="en-US" sz="2400" dirty="0">
                <a:latin typeface="+mn-lt"/>
              </a:rPr>
              <a:t>Testing will not be available on Google Chrome browser (can use C</a:t>
            </a:r>
            <a:r>
              <a:rPr lang="en-US" sz="2400" dirty="0" smtClean="0">
                <a:latin typeface="+mn-lt"/>
              </a:rPr>
              <a:t>hromebook</a:t>
            </a:r>
            <a:r>
              <a:rPr lang="en-US" sz="2400" dirty="0">
                <a:latin typeface="+mn-lt"/>
              </a:rPr>
              <a:t>)</a:t>
            </a:r>
          </a:p>
          <a:p>
            <a:pPr marL="285750" indent="-285750">
              <a:buFont typeface="Arial" panose="020B0604020202020204" pitchFamily="34" charset="0"/>
              <a:buChar char="•"/>
            </a:pPr>
            <a:r>
              <a:rPr lang="en-US" sz="2400" dirty="0">
                <a:latin typeface="+mn-lt"/>
              </a:rPr>
              <a:t>CSLA has practice tests available on </a:t>
            </a:r>
            <a:r>
              <a:rPr lang="en-US" sz="2400" dirty="0">
                <a:latin typeface="+mn-lt"/>
                <a:hlinkClick r:id="rId4"/>
              </a:rPr>
              <a:t>http://www.cde.state.co.us/assessment/csla</a:t>
            </a:r>
            <a:endParaRPr lang="en-US" sz="2400" dirty="0">
              <a:latin typeface="+mn-lt"/>
            </a:endParaRPr>
          </a:p>
          <a:p>
            <a:pPr marL="285750" indent="-285750">
              <a:buFont typeface="Arial" panose="020B0604020202020204" pitchFamily="34" charset="0"/>
              <a:buChar char="•"/>
            </a:pPr>
            <a:r>
              <a:rPr lang="en-US" sz="2400" dirty="0" smtClean="0">
                <a:latin typeface="+mn-lt"/>
              </a:rPr>
              <a:t>TestNav App </a:t>
            </a:r>
            <a:r>
              <a:rPr lang="en-US" sz="2400" dirty="0">
                <a:latin typeface="+mn-lt"/>
              </a:rPr>
              <a:t>can access the practice tests </a:t>
            </a:r>
            <a:r>
              <a:rPr lang="en-US" sz="2400" dirty="0" smtClean="0">
                <a:latin typeface="+mn-lt"/>
              </a:rPr>
              <a:t>by </a:t>
            </a:r>
            <a:r>
              <a:rPr lang="en-US" sz="2400" dirty="0">
                <a:latin typeface="+mn-lt"/>
              </a:rPr>
              <a:t>navigating to the “PARCC Training” sign in page and clicking the Practice Tests link.</a:t>
            </a:r>
          </a:p>
          <a:p>
            <a:pPr marL="285750" indent="-285750">
              <a:buFont typeface="Arial" panose="020B0604020202020204" pitchFamily="34" charset="0"/>
              <a:buChar char="•"/>
            </a:pPr>
            <a:endParaRPr lang="en-US" sz="2400" dirty="0">
              <a:latin typeface="+mn-lt"/>
            </a:endParaRPr>
          </a:p>
        </p:txBody>
      </p:sp>
      <p:sp>
        <p:nvSpPr>
          <p:cNvPr id="5" name="Title 4"/>
          <p:cNvSpPr>
            <a:spLocks noGrp="1"/>
          </p:cNvSpPr>
          <p:nvPr>
            <p:ph type="title"/>
          </p:nvPr>
        </p:nvSpPr>
        <p:spPr>
          <a:xfrm>
            <a:off x="0" y="152400"/>
            <a:ext cx="9144000" cy="1143000"/>
          </a:xfrm>
        </p:spPr>
        <p:txBody>
          <a:bodyPr/>
          <a:lstStyle/>
          <a:p>
            <a:r>
              <a:rPr lang="en-US" sz="4000" dirty="0" smtClean="0">
                <a:solidFill>
                  <a:schemeClr val="bg1"/>
                </a:solidFill>
              </a:rPr>
              <a:t>Student Readiness</a:t>
            </a:r>
            <a:endParaRPr lang="en-US" sz="4000" dirty="0">
              <a:solidFill>
                <a:schemeClr val="bg1"/>
              </a:solidFill>
            </a:endParaRPr>
          </a:p>
        </p:txBody>
      </p:sp>
      <p:sp>
        <p:nvSpPr>
          <p:cNvPr id="2" name="Slide Number Placeholder 1"/>
          <p:cNvSpPr>
            <a:spLocks noGrp="1"/>
          </p:cNvSpPr>
          <p:nvPr>
            <p:ph type="sldNum" sz="quarter" idx="12"/>
          </p:nvPr>
        </p:nvSpPr>
        <p:spPr/>
        <p:txBody>
          <a:bodyPr/>
          <a:lstStyle/>
          <a:p>
            <a:pPr>
              <a:defRPr/>
            </a:pPr>
            <a:fld id="{364E494B-349F-4D1C-9389-F3BD0DF20ED6}" type="slidenum">
              <a:rPr lang="en-US" smtClean="0"/>
              <a:pPr>
                <a:defRPr/>
              </a:pPr>
              <a:t>51</a:t>
            </a:fld>
            <a:endParaRPr lang="en-US" dirty="0"/>
          </a:p>
        </p:txBody>
      </p:sp>
      <p:pic>
        <p:nvPicPr>
          <p:cNvPr id="6" name="Picture 5" descr="Screen Shot 2016-11-04 at 2.37.4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5504531"/>
            <a:ext cx="3048000" cy="889000"/>
          </a:xfrm>
          <a:prstGeom prst="rect">
            <a:avLst/>
          </a:prstGeom>
          <a:solidFill>
            <a:schemeClr val="tx1"/>
          </a:solidFill>
          <a:ln w="25400">
            <a:solidFill>
              <a:schemeClr val="tx1"/>
            </a:solidFill>
          </a:ln>
        </p:spPr>
      </p:pic>
      <p:sp>
        <p:nvSpPr>
          <p:cNvPr id="7" name="TextBox 6"/>
          <p:cNvSpPr txBox="1"/>
          <p:nvPr/>
        </p:nvSpPr>
        <p:spPr>
          <a:xfrm>
            <a:off x="76200" y="5123531"/>
            <a:ext cx="3502995" cy="369332"/>
          </a:xfrm>
          <a:prstGeom prst="rect">
            <a:avLst/>
          </a:prstGeom>
          <a:noFill/>
        </p:spPr>
        <p:txBody>
          <a:bodyPr wrap="none" rtlCol="0">
            <a:spAutoFit/>
          </a:bodyPr>
          <a:lstStyle/>
          <a:p>
            <a:r>
              <a:rPr lang="en-US" dirty="0" smtClean="0"/>
              <a:t>On TestNav Home Screen, click:</a:t>
            </a:r>
            <a:endParaRPr lang="en-US" dirty="0"/>
          </a:p>
        </p:txBody>
      </p:sp>
      <p:pic>
        <p:nvPicPr>
          <p:cNvPr id="8" name="Picture 7" descr="Screen Shot 2016-11-04 at 2.38.04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4438" y="4648200"/>
            <a:ext cx="2528562" cy="2199290"/>
          </a:xfrm>
          <a:prstGeom prst="rect">
            <a:avLst/>
          </a:prstGeom>
          <a:ln w="25400">
            <a:solidFill>
              <a:schemeClr val="tx1"/>
            </a:solidFill>
          </a:ln>
        </p:spPr>
      </p:pic>
      <p:sp>
        <p:nvSpPr>
          <p:cNvPr id="3" name="Rectangle 2"/>
          <p:cNvSpPr/>
          <p:nvPr/>
        </p:nvSpPr>
        <p:spPr>
          <a:xfrm>
            <a:off x="7696200" y="6393531"/>
            <a:ext cx="990600" cy="327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3930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4800" y="1828800"/>
            <a:ext cx="8458200" cy="2286000"/>
          </a:xfrm>
        </p:spPr>
        <p:txBody>
          <a:bodyPr>
            <a:noAutofit/>
          </a:bodyPr>
          <a:lstStyle/>
          <a:p>
            <a:r>
              <a:rPr lang="en-US" b="1" dirty="0"/>
              <a:t>Registering Students, Ordering Materials, and Setting up </a:t>
            </a:r>
            <a:r>
              <a:rPr lang="en-US" b="1" dirty="0" smtClean="0"/>
              <a:t>PearsonAccess</a:t>
            </a:r>
            <a:r>
              <a:rPr lang="en-US" b="1" baseline="30000" dirty="0" smtClean="0"/>
              <a:t>next</a:t>
            </a:r>
            <a:r>
              <a:rPr lang="en-US" b="1" dirty="0" smtClean="0"/>
              <a:t> </a:t>
            </a:r>
            <a:r>
              <a:rPr lang="en-US" b="1" dirty="0"/>
              <a:t>Test Sessions</a:t>
            </a:r>
          </a:p>
        </p:txBody>
      </p:sp>
      <p:sp>
        <p:nvSpPr>
          <p:cNvPr id="3" name="Slide Number Placeholder 2"/>
          <p:cNvSpPr>
            <a:spLocks noGrp="1"/>
          </p:cNvSpPr>
          <p:nvPr>
            <p:ph type="sldNum" sz="quarter" idx="12"/>
          </p:nvPr>
        </p:nvSpPr>
        <p:spPr/>
        <p:txBody>
          <a:bodyPr/>
          <a:lstStyle/>
          <a:p>
            <a:fld id="{2D3B35A3-ACE2-46D7-B614-4A1146AB12FE}"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7413051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Student Registration Reminders</a:t>
            </a:r>
            <a:endParaRPr lang="en-US" sz="4000" dirty="0"/>
          </a:p>
        </p:txBody>
      </p:sp>
      <p:sp>
        <p:nvSpPr>
          <p:cNvPr id="3" name="Content Placeholder 2"/>
          <p:cNvSpPr>
            <a:spLocks noGrp="1"/>
          </p:cNvSpPr>
          <p:nvPr>
            <p:ph idx="1"/>
          </p:nvPr>
        </p:nvSpPr>
        <p:spPr>
          <a:xfrm>
            <a:off x="457200" y="1600200"/>
            <a:ext cx="8229600" cy="4876800"/>
          </a:xfrm>
        </p:spPr>
        <p:txBody>
          <a:bodyPr>
            <a:normAutofit fontScale="92500"/>
          </a:bodyPr>
          <a:lstStyle/>
          <a:p>
            <a:r>
              <a:rPr lang="en-US" sz="2200" dirty="0" smtClean="0"/>
              <a:t>Middle names can be left blank</a:t>
            </a:r>
          </a:p>
          <a:p>
            <a:r>
              <a:rPr lang="en-US" sz="2200" dirty="0"/>
              <a:t>New students must be added into PearsonAccess</a:t>
            </a:r>
            <a:r>
              <a:rPr lang="en-US" sz="2200" baseline="30000" dirty="0"/>
              <a:t>next</a:t>
            </a:r>
            <a:r>
              <a:rPr lang="en-US" sz="2200" dirty="0"/>
              <a:t> prior to testing, including for </a:t>
            </a:r>
            <a:r>
              <a:rPr lang="en-US" sz="2200" dirty="0" smtClean="0"/>
              <a:t>PBT</a:t>
            </a:r>
            <a:endParaRPr lang="en-US" sz="2200" dirty="0"/>
          </a:p>
          <a:p>
            <a:pPr lvl="1"/>
            <a:r>
              <a:rPr lang="en-US" sz="2400" dirty="0"/>
              <a:t>Temporary </a:t>
            </a:r>
            <a:r>
              <a:rPr lang="en-US" sz="2400" dirty="0" smtClean="0"/>
              <a:t>SASIDs </a:t>
            </a:r>
            <a:r>
              <a:rPr lang="en-US" sz="2400" dirty="0"/>
              <a:t>should only be used for </a:t>
            </a:r>
            <a:r>
              <a:rPr lang="en-US" sz="2400" dirty="0" smtClean="0"/>
              <a:t>homeschool </a:t>
            </a:r>
            <a:r>
              <a:rPr lang="en-US" sz="2400" dirty="0"/>
              <a:t>students</a:t>
            </a:r>
          </a:p>
          <a:p>
            <a:pPr lvl="1"/>
            <a:r>
              <a:rPr lang="en-US" sz="2200" dirty="0" smtClean="0"/>
              <a:t>Other than for homeschool students, do </a:t>
            </a:r>
            <a:r>
              <a:rPr lang="en-US" sz="2200" dirty="0"/>
              <a:t>NOT use temporary SASIDs without permission from </a:t>
            </a:r>
            <a:r>
              <a:rPr lang="en-US" sz="2200" dirty="0" smtClean="0"/>
              <a:t>CDE</a:t>
            </a:r>
          </a:p>
          <a:p>
            <a:pPr>
              <a:buClrTx/>
            </a:pPr>
            <a:r>
              <a:rPr lang="en-US" sz="2200" dirty="0" smtClean="0"/>
              <a:t>For </a:t>
            </a:r>
            <a:r>
              <a:rPr lang="en-US" sz="2200" dirty="0"/>
              <a:t>more detailed information about the Student Registration process view the training module found </a:t>
            </a:r>
            <a:r>
              <a:rPr lang="en-US" sz="2200" dirty="0" smtClean="0"/>
              <a:t>at </a:t>
            </a:r>
            <a:r>
              <a:rPr lang="en-US" sz="2200" dirty="0" smtClean="0">
                <a:hlinkClick r:id="rId2"/>
              </a:rPr>
              <a:t>http</a:t>
            </a:r>
            <a:r>
              <a:rPr lang="en-US" sz="2200" dirty="0">
                <a:hlinkClick r:id="rId2"/>
              </a:rPr>
              <a:t>://parcc.pearson.com/manuals-training</a:t>
            </a:r>
            <a:r>
              <a:rPr lang="en-US" sz="2200" dirty="0" smtClean="0">
                <a:hlinkClick r:id="rId2"/>
              </a:rPr>
              <a:t>/</a:t>
            </a:r>
            <a:endParaRPr lang="en-US" sz="2200" dirty="0" smtClean="0"/>
          </a:p>
          <a:p>
            <a:r>
              <a:rPr lang="en-US" sz="2200" dirty="0"/>
              <a:t>There are several fields in the SR/PNP that are used to validate selected </a:t>
            </a:r>
            <a:r>
              <a:rPr lang="en-US" sz="2200" dirty="0" smtClean="0"/>
              <a:t>accommodations</a:t>
            </a:r>
            <a:endParaRPr lang="en-US" sz="2200" dirty="0"/>
          </a:p>
          <a:p>
            <a:pPr lvl="1"/>
            <a:r>
              <a:rPr lang="en-US" sz="2200" dirty="0"/>
              <a:t>If an error is received upon import, check </a:t>
            </a:r>
            <a:r>
              <a:rPr lang="en-US" sz="2200" dirty="0" smtClean="0"/>
              <a:t>cross-validation fields</a:t>
            </a:r>
            <a:endParaRPr lang="en-US" sz="2200" dirty="0"/>
          </a:p>
          <a:p>
            <a:pPr lvl="1"/>
            <a:r>
              <a:rPr lang="en-US" sz="2200" dirty="0"/>
              <a:t>These can only be seen by PAnext users with the Sensitive Data </a:t>
            </a:r>
            <a:r>
              <a:rPr lang="en-US" sz="2200" dirty="0" smtClean="0"/>
              <a:t>role</a:t>
            </a:r>
            <a:endParaRPr lang="en-US" sz="2200" dirty="0">
              <a:solidFill>
                <a:prstClr val="black"/>
              </a:solidFill>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39351852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9" name="Title 1"/>
          <p:cNvSpPr>
            <a:spLocks noGrp="1"/>
          </p:cNvSpPr>
          <p:nvPr>
            <p:ph type="title"/>
          </p:nvPr>
        </p:nvSpPr>
        <p:spPr bwMode="auto">
          <a:xfrm>
            <a:off x="2743200" y="38100"/>
            <a:ext cx="6324600" cy="1341438"/>
          </a:xfrm>
          <a:noFill/>
          <a:ln>
            <a:miter lim="800000"/>
            <a:headEnd/>
            <a:tailEnd/>
          </a:ln>
        </p:spPr>
        <p:txBody>
          <a:bodyPr vert="horz" wrap="square" numCol="1" anchorCtr="0" compatLnSpc="1">
            <a:prstTxWarp prst="textNoShape">
              <a:avLst/>
            </a:prstTxWarp>
          </a:bodyPr>
          <a:lstStyle/>
          <a:p>
            <a:pPr marL="0"/>
            <a:r>
              <a:rPr lang="en-US" b="1" dirty="0" smtClean="0">
                <a:ea typeface="ＭＳ Ｐゴシック" pitchFamily="34" charset="-128"/>
              </a:rPr>
              <a:t> </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54</a:t>
            </a:fld>
            <a:endParaRPr lang="en-US" dirty="0"/>
          </a:p>
        </p:txBody>
      </p:sp>
      <p:sp>
        <p:nvSpPr>
          <p:cNvPr id="9" name="Title 1"/>
          <p:cNvSpPr txBox="1">
            <a:spLocks/>
          </p:cNvSpPr>
          <p:nvPr/>
        </p:nvSpPr>
        <p:spPr bwMode="auto">
          <a:xfrm>
            <a:off x="19050" y="76200"/>
            <a:ext cx="9124950" cy="1219200"/>
          </a:xfrm>
          <a:prstGeom prst="rect">
            <a:avLst/>
          </a:prstGeom>
          <a:noFill/>
          <a:ln>
            <a:miter lim="800000"/>
            <a:headEnd/>
            <a:tailEnd/>
          </a:ln>
        </p:spPr>
        <p:txBody>
          <a:bodyPr vert="horz" wrap="square" lIns="89879" tIns="44940" rIns="89879" bIns="44940" numCol="1" anchor="ctr" anchorCtr="0" compatLnSpc="1">
            <a:prstTxWarp prst="textNoShape">
              <a:avLst/>
            </a:prstTxWarp>
          </a:bodyP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68275" algn="ctr"/>
            <a:r>
              <a:rPr lang="en-US" sz="4000" dirty="0">
                <a:solidFill>
                  <a:schemeClr val="bg1"/>
                </a:solidFill>
              </a:rPr>
              <a:t>Registering for PBT</a:t>
            </a:r>
            <a:endParaRPr lang="en-US" sz="4000" strike="sngStrike" dirty="0">
              <a:solidFill>
                <a:schemeClr val="bg1"/>
              </a:solidFill>
              <a:ea typeface="ＭＳ Ｐゴシック" pitchFamily="34" charset="-128"/>
            </a:endParaRPr>
          </a:p>
        </p:txBody>
      </p:sp>
      <p:sp>
        <p:nvSpPr>
          <p:cNvPr id="15" name="Content Placeholder 6"/>
          <p:cNvSpPr txBox="1">
            <a:spLocks/>
          </p:cNvSpPr>
          <p:nvPr/>
        </p:nvSpPr>
        <p:spPr>
          <a:xfrm>
            <a:off x="47625" y="1558925"/>
            <a:ext cx="9067800" cy="46132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Orders for PBT materials will be generated using information indicated for individual students in the SR/PNP by January </a:t>
            </a:r>
            <a:r>
              <a:rPr lang="en-US" sz="2400" dirty="0" smtClean="0"/>
              <a:t>27</a:t>
            </a:r>
            <a:endParaRPr lang="en-US" sz="2400" dirty="0"/>
          </a:p>
          <a:p>
            <a:r>
              <a:rPr lang="en-US" sz="2400" dirty="0"/>
              <a:t>For schools, grades, </a:t>
            </a:r>
            <a:r>
              <a:rPr lang="en-US" sz="2400" dirty="0" smtClean="0"/>
              <a:t>content areas or </a:t>
            </a:r>
            <a:r>
              <a:rPr lang="en-US" sz="2400" dirty="0"/>
              <a:t>students using paper-based accommodated forms, change the SR/PNP (through file import or User Interface) testing mode to </a:t>
            </a:r>
            <a:r>
              <a:rPr lang="en-US" sz="2400" dirty="0" smtClean="0"/>
              <a:t>PBT</a:t>
            </a:r>
            <a:endParaRPr lang="en-US" sz="2400" dirty="0"/>
          </a:p>
          <a:p>
            <a:pPr lvl="1"/>
            <a:r>
              <a:rPr lang="en-US" sz="2400" dirty="0"/>
              <a:t>Additional orders </a:t>
            </a:r>
            <a:r>
              <a:rPr lang="en-US" sz="2400" dirty="0" smtClean="0"/>
              <a:t>for </a:t>
            </a:r>
            <a:r>
              <a:rPr lang="en-US" sz="2400" dirty="0"/>
              <a:t>whole schools or grades will not be </a:t>
            </a:r>
            <a:r>
              <a:rPr lang="en-US" sz="2400" dirty="0" smtClean="0"/>
              <a:t>approved</a:t>
            </a:r>
            <a:endParaRPr lang="en-US" sz="2400" dirty="0"/>
          </a:p>
          <a:p>
            <a:pPr lvl="1"/>
            <a:r>
              <a:rPr lang="en-US" sz="2400" dirty="0"/>
              <a:t>Ensure that charter </a:t>
            </a:r>
            <a:r>
              <a:rPr lang="en-US" sz="2400" dirty="0" smtClean="0"/>
              <a:t>school </a:t>
            </a:r>
            <a:r>
              <a:rPr lang="en-US" sz="2400" dirty="0"/>
              <a:t>choices are reflected in </a:t>
            </a:r>
            <a:r>
              <a:rPr lang="en-US" sz="2400" dirty="0" smtClean="0"/>
              <a:t>PAnext by January 27</a:t>
            </a:r>
            <a:endParaRPr lang="en-US" sz="2400" dirty="0">
              <a:solidFill>
                <a:prstClr val="black"/>
              </a:solidFill>
            </a:endParaRPr>
          </a:p>
          <a:p>
            <a:pPr marL="457200" lvl="1" indent="0" fontAlgn="auto">
              <a:spcAft>
                <a:spcPts val="0"/>
              </a:spcAft>
              <a:buClr>
                <a:srgbClr val="7030A0"/>
              </a:buClr>
              <a:buFont typeface="Arial" pitchFamily="34" charset="0"/>
              <a:buNone/>
            </a:pPr>
            <a:endParaRPr lang="en-US" sz="2200" dirty="0" smtClean="0">
              <a:solidFill>
                <a:prstClr val="black"/>
              </a:solidFill>
            </a:endParaRPr>
          </a:p>
        </p:txBody>
      </p:sp>
    </p:spTree>
    <p:custDataLst>
      <p:tags r:id="rId1"/>
    </p:custDataLst>
    <p:extLst>
      <p:ext uri="{BB962C8B-B14F-4D97-AF65-F5344CB8AC3E}">
        <p14:creationId xmlns:p14="http://schemas.microsoft.com/office/powerpoint/2010/main" val="229594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Registering for CSLA</a:t>
            </a:r>
            <a:endParaRPr lang="en-US" sz="4000" dirty="0"/>
          </a:p>
        </p:txBody>
      </p:sp>
      <p:sp>
        <p:nvSpPr>
          <p:cNvPr id="3" name="Content Placeholder 2"/>
          <p:cNvSpPr>
            <a:spLocks noGrp="1"/>
          </p:cNvSpPr>
          <p:nvPr>
            <p:ph idx="1"/>
          </p:nvPr>
        </p:nvSpPr>
        <p:spPr/>
        <p:txBody>
          <a:bodyPr/>
          <a:lstStyle/>
          <a:p>
            <a:r>
              <a:rPr lang="en-US" sz="2400" dirty="0" smtClean="0"/>
              <a:t>Eligible 3</a:t>
            </a:r>
            <a:r>
              <a:rPr lang="en-US" sz="2400" baseline="30000" dirty="0" smtClean="0"/>
              <a:t>rd</a:t>
            </a:r>
            <a:r>
              <a:rPr lang="en-US" sz="2400" dirty="0" smtClean="0"/>
              <a:t> and 4</a:t>
            </a:r>
            <a:r>
              <a:rPr lang="en-US" sz="2400" baseline="30000" dirty="0" smtClean="0"/>
              <a:t>th</a:t>
            </a:r>
            <a:r>
              <a:rPr lang="en-US" sz="2400" dirty="0" smtClean="0"/>
              <a:t> grade students will  not automatically be added to CSLA</a:t>
            </a:r>
          </a:p>
          <a:p>
            <a:r>
              <a:rPr lang="en-US" sz="2400" dirty="0" smtClean="0"/>
              <a:t>Districts </a:t>
            </a:r>
            <a:r>
              <a:rPr lang="en-US" sz="2400" dirty="0"/>
              <a:t>will need to remove the </a:t>
            </a:r>
            <a:r>
              <a:rPr lang="en-US" sz="2400" dirty="0" smtClean="0"/>
              <a:t>ELA test assignment from PARCC </a:t>
            </a:r>
            <a:r>
              <a:rPr lang="en-US" sz="2400" dirty="0"/>
              <a:t>and add the </a:t>
            </a:r>
            <a:r>
              <a:rPr lang="en-US" sz="2400" dirty="0" smtClean="0"/>
              <a:t>registration to </a:t>
            </a:r>
            <a:r>
              <a:rPr lang="en-US" sz="2400" dirty="0"/>
              <a:t>the CSLA </a:t>
            </a:r>
            <a:r>
              <a:rPr lang="en-US" sz="2400" dirty="0" smtClean="0"/>
              <a:t>administration</a:t>
            </a:r>
            <a:endParaRPr lang="en-US" sz="2400" dirty="0"/>
          </a:p>
          <a:p>
            <a:pPr lvl="1"/>
            <a:r>
              <a:rPr lang="en-US" sz="2400" dirty="0"/>
              <a:t>Students must be </a:t>
            </a:r>
            <a:r>
              <a:rPr lang="en-US" sz="2400" dirty="0" smtClean="0"/>
              <a:t>assigned a math test in PARCC</a:t>
            </a:r>
            <a:endParaRPr lang="en-US" sz="2400" dirty="0"/>
          </a:p>
          <a:p>
            <a:pPr lvl="1"/>
            <a:r>
              <a:rPr lang="en-US" sz="2400" dirty="0"/>
              <a:t>Students </a:t>
            </a:r>
            <a:r>
              <a:rPr lang="en-US" sz="2400" dirty="0" smtClean="0"/>
              <a:t>should only </a:t>
            </a:r>
            <a:r>
              <a:rPr lang="en-US" sz="2400" dirty="0"/>
              <a:t>be </a:t>
            </a:r>
            <a:r>
              <a:rPr lang="en-US" sz="2400" dirty="0" smtClean="0"/>
              <a:t>assigned to an ELA </a:t>
            </a:r>
            <a:r>
              <a:rPr lang="en-US" sz="2400" b="1" dirty="0"/>
              <a:t>or</a:t>
            </a:r>
            <a:r>
              <a:rPr lang="en-US" sz="2400" dirty="0"/>
              <a:t> </a:t>
            </a:r>
            <a:r>
              <a:rPr lang="en-US" sz="2400" dirty="0" smtClean="0"/>
              <a:t>CSLA test</a:t>
            </a:r>
          </a:p>
          <a:p>
            <a:pPr lvl="2"/>
            <a:r>
              <a:rPr lang="en-US" sz="2000" dirty="0" smtClean="0"/>
              <a:t>Duplicate test assignments will </a:t>
            </a:r>
            <a:r>
              <a:rPr lang="en-US" sz="2000" dirty="0"/>
              <a:t>need to be </a:t>
            </a:r>
            <a:r>
              <a:rPr lang="en-US" sz="2000" dirty="0" smtClean="0"/>
              <a:t>removed</a:t>
            </a:r>
            <a:endParaRPr lang="en-US" sz="2000" dirty="0"/>
          </a:p>
          <a:p>
            <a:endParaRPr lang="en-US"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15714151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9" name="Title 1"/>
          <p:cNvSpPr>
            <a:spLocks noGrp="1"/>
          </p:cNvSpPr>
          <p:nvPr>
            <p:ph type="title"/>
          </p:nvPr>
        </p:nvSpPr>
        <p:spPr bwMode="auto">
          <a:xfrm>
            <a:off x="2743200" y="38100"/>
            <a:ext cx="6324600" cy="1341438"/>
          </a:xfrm>
          <a:noFill/>
          <a:ln>
            <a:miter lim="800000"/>
            <a:headEnd/>
            <a:tailEnd/>
          </a:ln>
        </p:spPr>
        <p:txBody>
          <a:bodyPr vert="horz" wrap="square" numCol="1" anchorCtr="0" compatLnSpc="1">
            <a:prstTxWarp prst="textNoShape">
              <a:avLst/>
            </a:prstTxWarp>
          </a:bodyPr>
          <a:lstStyle/>
          <a:p>
            <a:pPr marL="0"/>
            <a:r>
              <a:rPr lang="en-US" b="1" dirty="0" smtClean="0">
                <a:ea typeface="ＭＳ Ｐゴシック" pitchFamily="34" charset="-128"/>
              </a:rPr>
              <a:t> </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56</a:t>
            </a:fld>
            <a:endParaRPr lang="en-US" dirty="0"/>
          </a:p>
        </p:txBody>
      </p:sp>
      <p:sp>
        <p:nvSpPr>
          <p:cNvPr id="9" name="Title 1"/>
          <p:cNvSpPr txBox="1">
            <a:spLocks/>
          </p:cNvSpPr>
          <p:nvPr/>
        </p:nvSpPr>
        <p:spPr bwMode="auto">
          <a:xfrm>
            <a:off x="19050" y="76200"/>
            <a:ext cx="9124950" cy="1219200"/>
          </a:xfrm>
          <a:prstGeom prst="rect">
            <a:avLst/>
          </a:prstGeom>
          <a:noFill/>
          <a:ln>
            <a:miter lim="800000"/>
            <a:headEnd/>
            <a:tailEnd/>
          </a:ln>
        </p:spPr>
        <p:txBody>
          <a:bodyPr vert="horz" wrap="square" lIns="89879" tIns="44940" rIns="89879" bIns="44940" numCol="1" anchor="ctr" anchorCtr="0" compatLnSpc="1">
            <a:prstTxWarp prst="textNoShape">
              <a:avLst/>
            </a:prstTxWarp>
          </a:bodyP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68275" algn="ctr"/>
            <a:r>
              <a:rPr lang="en-US" sz="4000" dirty="0">
                <a:solidFill>
                  <a:schemeClr val="bg1"/>
                </a:solidFill>
              </a:rPr>
              <a:t>Accommodated Forms Ordering</a:t>
            </a:r>
            <a:endParaRPr lang="en-US" sz="4000" strike="sngStrike" dirty="0">
              <a:solidFill>
                <a:schemeClr val="bg1"/>
              </a:solidFill>
              <a:ea typeface="ＭＳ Ｐゴシック" pitchFamily="34" charset="-128"/>
            </a:endParaRPr>
          </a:p>
        </p:txBody>
      </p:sp>
      <p:sp>
        <p:nvSpPr>
          <p:cNvPr id="15" name="Content Placeholder 6"/>
          <p:cNvSpPr txBox="1">
            <a:spLocks/>
          </p:cNvSpPr>
          <p:nvPr/>
        </p:nvSpPr>
        <p:spPr>
          <a:xfrm>
            <a:off x="47625" y="1406525"/>
            <a:ext cx="9067800" cy="53149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Ensure that all large print and braille registrations are in PAnext by </a:t>
            </a:r>
            <a:r>
              <a:rPr lang="en-US" sz="2800" dirty="0" smtClean="0"/>
              <a:t>January 27*</a:t>
            </a:r>
          </a:p>
          <a:p>
            <a:r>
              <a:rPr lang="en-US" sz="2800" dirty="0" smtClean="0"/>
              <a:t>Human Reader/oral </a:t>
            </a:r>
            <a:r>
              <a:rPr lang="en-US" sz="2800" dirty="0"/>
              <a:t>scripts must be </a:t>
            </a:r>
            <a:r>
              <a:rPr lang="en-US" sz="2800" dirty="0" smtClean="0"/>
              <a:t>indicated during </a:t>
            </a:r>
            <a:r>
              <a:rPr lang="en-US" sz="2800" dirty="0"/>
              <a:t>the January </a:t>
            </a:r>
            <a:r>
              <a:rPr lang="en-US" sz="2800" dirty="0" smtClean="0"/>
              <a:t>window*</a:t>
            </a:r>
          </a:p>
          <a:p>
            <a:r>
              <a:rPr lang="en-US" sz="2800" dirty="0" smtClean="0"/>
              <a:t>ELA/math registrations </a:t>
            </a:r>
            <a:r>
              <a:rPr lang="en-US" sz="2800" dirty="0"/>
              <a:t>will be checked against the </a:t>
            </a:r>
            <a:r>
              <a:rPr lang="en-US" sz="2800" dirty="0" smtClean="0"/>
              <a:t>CDE approved </a:t>
            </a:r>
            <a:r>
              <a:rPr lang="en-US" sz="2800" dirty="0"/>
              <a:t>UAR </a:t>
            </a:r>
            <a:r>
              <a:rPr lang="en-US" sz="2800" dirty="0" smtClean="0"/>
              <a:t>list</a:t>
            </a:r>
            <a:endParaRPr lang="en-US" sz="2800" dirty="0"/>
          </a:p>
          <a:p>
            <a:pPr lvl="1"/>
            <a:r>
              <a:rPr lang="en-US" sz="2400" dirty="0"/>
              <a:t>Districts will be </a:t>
            </a:r>
            <a:r>
              <a:rPr lang="en-US" sz="2400" dirty="0" smtClean="0"/>
              <a:t>notified when a student is </a:t>
            </a:r>
            <a:r>
              <a:rPr lang="en-US" sz="2400" dirty="0"/>
              <a:t>assigned to </a:t>
            </a:r>
            <a:r>
              <a:rPr lang="en-US" sz="2400" dirty="0" smtClean="0"/>
              <a:t>an accommodation </a:t>
            </a:r>
            <a:r>
              <a:rPr lang="en-US" sz="2400" dirty="0"/>
              <a:t>that </a:t>
            </a:r>
            <a:r>
              <a:rPr lang="en-US" sz="2400" dirty="0" smtClean="0"/>
              <a:t>requires </a:t>
            </a:r>
            <a:r>
              <a:rPr lang="en-US" sz="2400" dirty="0"/>
              <a:t>an approved </a:t>
            </a:r>
            <a:r>
              <a:rPr lang="en-US" sz="2400" dirty="0" smtClean="0"/>
              <a:t>UAR </a:t>
            </a:r>
            <a:r>
              <a:rPr lang="en-US" sz="2400" dirty="0"/>
              <a:t>and the </a:t>
            </a:r>
            <a:r>
              <a:rPr lang="en-US" sz="2400" dirty="0" smtClean="0"/>
              <a:t>accommodation was not approved </a:t>
            </a:r>
            <a:r>
              <a:rPr lang="en-US" sz="2400" dirty="0"/>
              <a:t>by </a:t>
            </a:r>
            <a:r>
              <a:rPr lang="en-US" sz="2400" dirty="0" smtClean="0"/>
              <a:t>CDE for that student </a:t>
            </a:r>
          </a:p>
          <a:p>
            <a:pPr lvl="1"/>
            <a:r>
              <a:rPr lang="en-US" sz="2400" dirty="0" smtClean="0"/>
              <a:t>CSLA must have a student attached to an additional order</a:t>
            </a:r>
            <a:endParaRPr lang="en-US" sz="2800" dirty="0" smtClean="0"/>
          </a:p>
          <a:p>
            <a:pPr marL="0" indent="0">
              <a:buNone/>
            </a:pPr>
            <a:r>
              <a:rPr lang="en-US" sz="2400" dirty="0" smtClean="0"/>
              <a:t>*Exception for new students after January 27 – DACs will need to place an additional order</a:t>
            </a:r>
            <a:endParaRPr lang="en-US" sz="2400" dirty="0"/>
          </a:p>
          <a:p>
            <a:endParaRPr lang="en-US" dirty="0"/>
          </a:p>
        </p:txBody>
      </p:sp>
      <p:pic>
        <p:nvPicPr>
          <p:cNvPr id="7" name="Picture 6"/>
          <p:cNvPicPr>
            <a:picLocks noChangeAspect="1"/>
          </p:cNvPicPr>
          <p:nvPr/>
        </p:nvPicPr>
        <p:blipFill>
          <a:blip r:embed="rId4"/>
          <a:stretch>
            <a:fillRect/>
          </a:stretch>
        </p:blipFill>
        <p:spPr>
          <a:xfrm>
            <a:off x="-34488" y="-32657"/>
            <a:ext cx="1241436" cy="2362200"/>
          </a:xfrm>
          <a:prstGeom prst="rect">
            <a:avLst/>
          </a:prstGeom>
          <a:scene3d>
            <a:camera prst="orthographicFront">
              <a:rot lat="1403941" lon="21232808" rev="543694"/>
            </a:camera>
            <a:lightRig rig="threePt" dir="t"/>
          </a:scene3d>
        </p:spPr>
      </p:pic>
    </p:spTree>
    <p:custDataLst>
      <p:tags r:id="rId1"/>
    </p:custDataLst>
    <p:extLst>
      <p:ext uri="{BB962C8B-B14F-4D97-AF65-F5344CB8AC3E}">
        <p14:creationId xmlns:p14="http://schemas.microsoft.com/office/powerpoint/2010/main" val="1678999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solidFill>
                  <a:schemeClr val="bg1"/>
                </a:solidFill>
              </a:rPr>
              <a:t>Registering a Student in PAnext</a:t>
            </a:r>
            <a:endParaRPr lang="en-US" sz="4000" baseline="30000" dirty="0">
              <a:solidFill>
                <a:schemeClr val="bg1"/>
              </a:solidFill>
              <a:ea typeface="ＭＳ Ｐゴシック" pitchFamily="34" charset="-128"/>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364E494B-349F-4D1C-9389-F3BD0DF20ED6}" type="slidenum">
              <a:rPr lang="en-US" smtClean="0"/>
              <a:pPr>
                <a:defRPr/>
              </a:pPr>
              <a:t>57</a:t>
            </a:fld>
            <a:endParaRPr lang="en-US" dirty="0"/>
          </a:p>
        </p:txBody>
      </p:sp>
      <p:sp>
        <p:nvSpPr>
          <p:cNvPr id="7" name="TextBox 6"/>
          <p:cNvSpPr txBox="1"/>
          <p:nvPr/>
        </p:nvSpPr>
        <p:spPr>
          <a:xfrm>
            <a:off x="3134213" y="1748135"/>
            <a:ext cx="6009787"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latin typeface="+mn-lt"/>
              </a:rPr>
              <a:t>Select the </a:t>
            </a:r>
            <a:r>
              <a:rPr lang="en-US" sz="2400" b="1" dirty="0" smtClean="0">
                <a:latin typeface="+mn-lt"/>
              </a:rPr>
              <a:t>Setup</a:t>
            </a:r>
            <a:r>
              <a:rPr lang="en-US" sz="2400" dirty="0" smtClean="0">
                <a:latin typeface="+mn-lt"/>
              </a:rPr>
              <a:t> menu and choose </a:t>
            </a:r>
            <a:r>
              <a:rPr lang="en-US" sz="2400" b="1" dirty="0" smtClean="0">
                <a:latin typeface="+mn-lt"/>
              </a:rPr>
              <a:t>Students</a:t>
            </a:r>
            <a:endParaRPr lang="en-US" sz="2400" dirty="0">
              <a:latin typeface="+mn-lt"/>
            </a:endParaRPr>
          </a:p>
        </p:txBody>
      </p:sp>
      <p:sp>
        <p:nvSpPr>
          <p:cNvPr id="10" name="TextBox 9"/>
          <p:cNvSpPr txBox="1"/>
          <p:nvPr/>
        </p:nvSpPr>
        <p:spPr>
          <a:xfrm>
            <a:off x="406022" y="5525353"/>
            <a:ext cx="3053674"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mn-lt"/>
              </a:rPr>
              <a:t>Choose the </a:t>
            </a:r>
            <a:r>
              <a:rPr lang="en-US" sz="2400" b="1" dirty="0" smtClean="0">
                <a:latin typeface="+mn-lt"/>
              </a:rPr>
              <a:t>Tasks</a:t>
            </a:r>
            <a:r>
              <a:rPr lang="en-US" sz="2400" dirty="0" smtClean="0">
                <a:latin typeface="+mn-lt"/>
              </a:rPr>
              <a:t> and click </a:t>
            </a:r>
            <a:r>
              <a:rPr lang="en-US" sz="2400" b="1" dirty="0" smtClean="0">
                <a:latin typeface="+mn-lt"/>
              </a:rPr>
              <a:t>Start</a:t>
            </a:r>
            <a:endParaRPr lang="en-US" sz="2400" dirty="0">
              <a:latin typeface="+mn-lt"/>
            </a:endParaRPr>
          </a:p>
        </p:txBody>
      </p:sp>
      <p:pic>
        <p:nvPicPr>
          <p:cNvPr id="8" name="Picture 7"/>
          <p:cNvPicPr>
            <a:picLocks noChangeAspect="1"/>
          </p:cNvPicPr>
          <p:nvPr/>
        </p:nvPicPr>
        <p:blipFill>
          <a:blip r:embed="rId3"/>
          <a:stretch>
            <a:fillRect/>
          </a:stretch>
        </p:blipFill>
        <p:spPr>
          <a:xfrm>
            <a:off x="-34488" y="-32657"/>
            <a:ext cx="1241436" cy="2362200"/>
          </a:xfrm>
          <a:prstGeom prst="rect">
            <a:avLst/>
          </a:prstGeom>
          <a:scene3d>
            <a:camera prst="orthographicFront">
              <a:rot lat="1403941" lon="21232808" rev="543694"/>
            </a:camera>
            <a:lightRig rig="threePt" dir="t"/>
          </a:scene3d>
        </p:spPr>
      </p:pic>
      <p:pic>
        <p:nvPicPr>
          <p:cNvPr id="9" name="Picture 8" descr="Screen Shot 2016-11-04 at 9.35.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447800"/>
            <a:ext cx="2163868" cy="4038600"/>
          </a:xfrm>
          <a:prstGeom prst="rect">
            <a:avLst/>
          </a:prstGeom>
          <a:ln w="25400">
            <a:solidFill>
              <a:schemeClr val="tx1"/>
            </a:solidFill>
          </a:ln>
        </p:spPr>
      </p:pic>
      <p:sp>
        <p:nvSpPr>
          <p:cNvPr id="11" name="Rectangle 10"/>
          <p:cNvSpPr/>
          <p:nvPr/>
        </p:nvSpPr>
        <p:spPr>
          <a:xfrm>
            <a:off x="685800" y="3962400"/>
            <a:ext cx="1827853" cy="29357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Screen Shot 2016-11-04 at 9.39.0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8400" y="3733799"/>
            <a:ext cx="6145600" cy="3104155"/>
          </a:xfrm>
          <a:prstGeom prst="rect">
            <a:avLst/>
          </a:prstGeom>
          <a:ln w="25400">
            <a:solidFill>
              <a:schemeClr val="tx1"/>
            </a:solidFill>
          </a:ln>
        </p:spPr>
      </p:pic>
      <p:sp>
        <p:nvSpPr>
          <p:cNvPr id="13" name="Rectangle 12"/>
          <p:cNvSpPr/>
          <p:nvPr/>
        </p:nvSpPr>
        <p:spPr>
          <a:xfrm>
            <a:off x="3138898" y="4704083"/>
            <a:ext cx="2271302" cy="201957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77205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9" name="Title 1"/>
          <p:cNvSpPr>
            <a:spLocks noGrp="1"/>
          </p:cNvSpPr>
          <p:nvPr>
            <p:ph type="title"/>
          </p:nvPr>
        </p:nvSpPr>
        <p:spPr bwMode="auto">
          <a:xfrm>
            <a:off x="2743200" y="38100"/>
            <a:ext cx="6324600" cy="1341438"/>
          </a:xfrm>
          <a:noFill/>
          <a:ln>
            <a:miter lim="800000"/>
            <a:headEnd/>
            <a:tailEnd/>
          </a:ln>
        </p:spPr>
        <p:txBody>
          <a:bodyPr vert="horz" wrap="square" numCol="1" anchorCtr="0" compatLnSpc="1">
            <a:prstTxWarp prst="textNoShape">
              <a:avLst/>
            </a:prstTxWarp>
          </a:bodyPr>
          <a:lstStyle/>
          <a:p>
            <a:pPr marL="0"/>
            <a:r>
              <a:rPr lang="en-US" b="1" dirty="0" smtClean="0">
                <a:ea typeface="ＭＳ Ｐゴシック" pitchFamily="34" charset="-128"/>
              </a:rPr>
              <a:t> </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58</a:t>
            </a:fld>
            <a:endParaRPr lang="en-US" dirty="0"/>
          </a:p>
        </p:txBody>
      </p:sp>
      <p:sp>
        <p:nvSpPr>
          <p:cNvPr id="9" name="Title 1"/>
          <p:cNvSpPr txBox="1">
            <a:spLocks/>
          </p:cNvSpPr>
          <p:nvPr/>
        </p:nvSpPr>
        <p:spPr bwMode="auto">
          <a:xfrm>
            <a:off x="19050" y="76200"/>
            <a:ext cx="9124950" cy="1219200"/>
          </a:xfrm>
          <a:prstGeom prst="rect">
            <a:avLst/>
          </a:prstGeom>
          <a:noFill/>
          <a:ln>
            <a:miter lim="800000"/>
            <a:headEnd/>
            <a:tailEnd/>
          </a:ln>
        </p:spPr>
        <p:txBody>
          <a:bodyPr vert="horz" wrap="square" lIns="89879" tIns="44940" rIns="89879" bIns="44940" numCol="1" anchor="ctr" anchorCtr="0" compatLnSpc="1">
            <a:prstTxWarp prst="textNoShape">
              <a:avLst/>
            </a:prstTxWarp>
          </a:bodyP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68275" algn="ctr"/>
            <a:r>
              <a:rPr lang="en-US" sz="4000" dirty="0">
                <a:solidFill>
                  <a:schemeClr val="bg1"/>
                </a:solidFill>
              </a:rPr>
              <a:t>Operational Reports within </a:t>
            </a:r>
            <a:r>
              <a:rPr lang="en-US" sz="4000" dirty="0" smtClean="0">
                <a:solidFill>
                  <a:schemeClr val="bg1"/>
                </a:solidFill>
              </a:rPr>
              <a:t>PAnext:</a:t>
            </a:r>
          </a:p>
          <a:p>
            <a:pPr marL="168275" algn="ctr"/>
            <a:r>
              <a:rPr lang="en-US" sz="4000" dirty="0" smtClean="0">
                <a:solidFill>
                  <a:schemeClr val="bg1"/>
                </a:solidFill>
              </a:rPr>
              <a:t>Help </a:t>
            </a:r>
            <a:r>
              <a:rPr lang="en-US" sz="4000" dirty="0">
                <a:solidFill>
                  <a:schemeClr val="bg1"/>
                </a:solidFill>
              </a:rPr>
              <a:t>with Registration</a:t>
            </a:r>
            <a:endParaRPr lang="en-US" sz="4000" strike="sngStrike" dirty="0">
              <a:solidFill>
                <a:schemeClr val="bg1"/>
              </a:solidFill>
              <a:ea typeface="ＭＳ Ｐゴシック" pitchFamily="34" charset="-128"/>
            </a:endParaRPr>
          </a:p>
        </p:txBody>
      </p:sp>
      <p:sp>
        <p:nvSpPr>
          <p:cNvPr id="15" name="Content Placeholder 6"/>
          <p:cNvSpPr txBox="1">
            <a:spLocks/>
          </p:cNvSpPr>
          <p:nvPr/>
        </p:nvSpPr>
        <p:spPr>
          <a:xfrm>
            <a:off x="47625" y="1543050"/>
            <a:ext cx="9067800" cy="46291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PNP Report – accessibility features and accommodations for student tests</a:t>
            </a:r>
          </a:p>
          <a:p>
            <a:r>
              <a:rPr lang="en-US" sz="2400" dirty="0"/>
              <a:t>Students with multiple tests of same subject area</a:t>
            </a:r>
          </a:p>
          <a:p>
            <a:r>
              <a:rPr lang="en-US" sz="2400" dirty="0"/>
              <a:t>Students with only one subject </a:t>
            </a:r>
            <a:r>
              <a:rPr lang="en-US" sz="2400" dirty="0" smtClean="0"/>
              <a:t>test (PARCC only)</a:t>
            </a:r>
            <a:endParaRPr lang="en-US" sz="2400" dirty="0"/>
          </a:p>
          <a:p>
            <a:r>
              <a:rPr lang="en-US" sz="2400" dirty="0"/>
              <a:t>Students where responsible district/school is different from testing </a:t>
            </a:r>
            <a:r>
              <a:rPr lang="en-US" sz="2400" dirty="0" smtClean="0"/>
              <a:t>district/school – use for transfer students</a:t>
            </a:r>
            <a:endParaRPr lang="en-US" sz="2400" dirty="0"/>
          </a:p>
          <a:p>
            <a:r>
              <a:rPr lang="en-US" sz="2400" dirty="0"/>
              <a:t>Students enrolled </a:t>
            </a:r>
            <a:r>
              <a:rPr lang="en-US" sz="2400" dirty="0" smtClean="0"/>
              <a:t>but </a:t>
            </a:r>
            <a:r>
              <a:rPr lang="en-US" sz="2400" dirty="0"/>
              <a:t>not registered for test administration</a:t>
            </a:r>
          </a:p>
          <a:p>
            <a:r>
              <a:rPr lang="en-US" sz="2400" dirty="0"/>
              <a:t>Students registered </a:t>
            </a:r>
            <a:r>
              <a:rPr lang="en-US" sz="2400" dirty="0" smtClean="0"/>
              <a:t>but </a:t>
            </a:r>
            <a:r>
              <a:rPr lang="en-US" sz="2400" dirty="0"/>
              <a:t>not assigned to a test</a:t>
            </a:r>
          </a:p>
          <a:p>
            <a:r>
              <a:rPr lang="en-US" sz="2400" dirty="0"/>
              <a:t>Students with online test but not assigned to session</a:t>
            </a:r>
          </a:p>
          <a:p>
            <a:r>
              <a:rPr lang="en-US" sz="2400" dirty="0"/>
              <a:t>CSLA with ELA registration &amp; ELA with CSLA </a:t>
            </a:r>
            <a:r>
              <a:rPr lang="en-US" sz="2400" dirty="0" smtClean="0"/>
              <a:t>registration</a:t>
            </a:r>
          </a:p>
          <a:p>
            <a:pPr marL="0" indent="0">
              <a:buNone/>
            </a:pPr>
            <a:endParaRPr lang="en-US" sz="2400" dirty="0">
              <a:solidFill>
                <a:srgbClr val="FF0000"/>
              </a:solidFill>
            </a:endParaRPr>
          </a:p>
          <a:p>
            <a:pPr marL="0" indent="0">
              <a:buNone/>
            </a:pPr>
            <a:endParaRPr lang="en-US" sz="2400" dirty="0"/>
          </a:p>
        </p:txBody>
      </p:sp>
      <p:pic>
        <p:nvPicPr>
          <p:cNvPr id="7" name="Picture 6"/>
          <p:cNvPicPr>
            <a:picLocks noChangeAspect="1"/>
          </p:cNvPicPr>
          <p:nvPr/>
        </p:nvPicPr>
        <p:blipFill>
          <a:blip r:embed="rId4"/>
          <a:stretch>
            <a:fillRect/>
          </a:stretch>
        </p:blipFill>
        <p:spPr>
          <a:xfrm>
            <a:off x="-34488" y="0"/>
            <a:ext cx="1241436" cy="2362200"/>
          </a:xfrm>
          <a:prstGeom prst="rect">
            <a:avLst/>
          </a:prstGeom>
          <a:scene3d>
            <a:camera prst="orthographicFront">
              <a:rot lat="1403941" lon="21232808" rev="543694"/>
            </a:camera>
            <a:lightRig rig="threePt" dir="t"/>
          </a:scene3d>
        </p:spPr>
      </p:pic>
    </p:spTree>
    <p:custDataLst>
      <p:tags r:id="rId1"/>
    </p:custDataLst>
    <p:extLst>
      <p:ext uri="{BB962C8B-B14F-4D97-AF65-F5344CB8AC3E}">
        <p14:creationId xmlns:p14="http://schemas.microsoft.com/office/powerpoint/2010/main" val="1363530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 y="76200"/>
            <a:ext cx="9067800" cy="1219200"/>
          </a:xfrm>
        </p:spPr>
        <p:txBody>
          <a:bodyPr/>
          <a:lstStyle/>
          <a:p>
            <a:r>
              <a:rPr lang="en-US" sz="4000" dirty="0" smtClean="0">
                <a:solidFill>
                  <a:schemeClr val="bg1"/>
                </a:solidFill>
              </a:rPr>
              <a:t>Online Testing Management</a:t>
            </a:r>
            <a:endParaRPr lang="en-US" sz="4000" dirty="0">
              <a:solidFill>
                <a:schemeClr val="bg1"/>
              </a:solidFill>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364E494B-349F-4D1C-9389-F3BD0DF20ED6}" type="slidenum">
              <a:rPr lang="en-US" smtClean="0"/>
              <a:pPr>
                <a:defRPr/>
              </a:pPr>
              <a:t>59</a:t>
            </a:fld>
            <a:endParaRPr lang="en-US" dirty="0"/>
          </a:p>
        </p:txBody>
      </p:sp>
      <p:pic>
        <p:nvPicPr>
          <p:cNvPr id="5" name="Picture 4"/>
          <p:cNvPicPr>
            <a:picLocks noChangeAspect="1"/>
          </p:cNvPicPr>
          <p:nvPr/>
        </p:nvPicPr>
        <p:blipFill>
          <a:blip r:embed="rId3"/>
          <a:stretch>
            <a:fillRect/>
          </a:stretch>
        </p:blipFill>
        <p:spPr>
          <a:xfrm>
            <a:off x="-34488" y="0"/>
            <a:ext cx="1241436" cy="2362200"/>
          </a:xfrm>
          <a:prstGeom prst="rect">
            <a:avLst/>
          </a:prstGeom>
          <a:scene3d>
            <a:camera prst="orthographicFront">
              <a:rot lat="1403941" lon="21232808" rev="543694"/>
            </a:camera>
            <a:lightRig rig="threePt" dir="t"/>
          </a:scene3d>
        </p:spPr>
      </p:pic>
      <p:pic>
        <p:nvPicPr>
          <p:cNvPr id="7" name="Picture 6" descr="Screen Shot 2016-11-04 at 2.45.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447800"/>
            <a:ext cx="2701383" cy="3886200"/>
          </a:xfrm>
          <a:prstGeom prst="rect">
            <a:avLst/>
          </a:prstGeom>
          <a:noFill/>
          <a:ln w="25400">
            <a:solidFill>
              <a:schemeClr val="tx1"/>
            </a:solidFill>
          </a:ln>
        </p:spPr>
      </p:pic>
      <p:sp>
        <p:nvSpPr>
          <p:cNvPr id="8" name="Rectangle 7"/>
          <p:cNvSpPr/>
          <p:nvPr/>
        </p:nvSpPr>
        <p:spPr>
          <a:xfrm>
            <a:off x="152400" y="4724400"/>
            <a:ext cx="1752600" cy="3048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52400" y="1905000"/>
            <a:ext cx="2743200" cy="1143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Screen Shot 2016-11-04 at 2.48.5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4035" y="3886200"/>
            <a:ext cx="6099965" cy="2819400"/>
          </a:xfrm>
          <a:prstGeom prst="rect">
            <a:avLst/>
          </a:prstGeom>
          <a:ln w="25400">
            <a:solidFill>
              <a:schemeClr val="tx1"/>
            </a:solidFill>
          </a:ln>
        </p:spPr>
      </p:pic>
      <p:sp>
        <p:nvSpPr>
          <p:cNvPr id="11" name="Rectangle 10"/>
          <p:cNvSpPr/>
          <p:nvPr/>
        </p:nvSpPr>
        <p:spPr>
          <a:xfrm>
            <a:off x="3200400" y="5257800"/>
            <a:ext cx="2057400" cy="3048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7619999" y="4876800"/>
            <a:ext cx="1528015" cy="381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2971800" y="1600200"/>
            <a:ext cx="6135013"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solidFill>
                  <a:prstClr val="black"/>
                </a:solidFill>
                <a:latin typeface="Calibri"/>
              </a:rPr>
              <a:t>Select the </a:t>
            </a:r>
            <a:r>
              <a:rPr lang="en-US" sz="2400" b="1" dirty="0" smtClean="0">
                <a:solidFill>
                  <a:prstClr val="black"/>
                </a:solidFill>
                <a:latin typeface="Calibri"/>
              </a:rPr>
              <a:t>Testing</a:t>
            </a:r>
            <a:r>
              <a:rPr lang="en-US" sz="2400" dirty="0" smtClean="0">
                <a:solidFill>
                  <a:prstClr val="black"/>
                </a:solidFill>
                <a:latin typeface="Calibri"/>
              </a:rPr>
              <a:t> menu and choose </a:t>
            </a:r>
            <a:r>
              <a:rPr lang="en-US" sz="2400" b="1" dirty="0" smtClean="0">
                <a:solidFill>
                  <a:prstClr val="black"/>
                </a:solidFill>
                <a:latin typeface="Calibri"/>
              </a:rPr>
              <a:t>Sessions</a:t>
            </a:r>
            <a:endParaRPr lang="en-US" sz="2400" dirty="0">
              <a:solidFill>
                <a:prstClr val="black"/>
              </a:solidFill>
              <a:latin typeface="Calibri"/>
            </a:endParaRPr>
          </a:p>
        </p:txBody>
      </p:sp>
      <p:sp>
        <p:nvSpPr>
          <p:cNvPr id="14" name="TextBox 13"/>
          <p:cNvSpPr txBox="1"/>
          <p:nvPr/>
        </p:nvSpPr>
        <p:spPr>
          <a:xfrm>
            <a:off x="152400" y="5867400"/>
            <a:ext cx="3053674"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prstClr val="black"/>
                </a:solidFill>
                <a:latin typeface="Calibri"/>
              </a:rPr>
              <a:t>Choose the </a:t>
            </a:r>
            <a:r>
              <a:rPr lang="en-US" sz="2400" b="1" dirty="0" smtClean="0">
                <a:solidFill>
                  <a:prstClr val="black"/>
                </a:solidFill>
                <a:latin typeface="Calibri"/>
              </a:rPr>
              <a:t>Tasks</a:t>
            </a:r>
            <a:r>
              <a:rPr lang="en-US" sz="2400" dirty="0" smtClean="0">
                <a:solidFill>
                  <a:prstClr val="black"/>
                </a:solidFill>
                <a:latin typeface="Calibri"/>
              </a:rPr>
              <a:t> and click </a:t>
            </a:r>
            <a:r>
              <a:rPr lang="en-US" sz="2400" b="1" dirty="0" smtClean="0">
                <a:solidFill>
                  <a:prstClr val="black"/>
                </a:solidFill>
                <a:latin typeface="Calibri"/>
              </a:rPr>
              <a:t>Start</a:t>
            </a:r>
            <a:endParaRPr lang="en-US" sz="2400" dirty="0">
              <a:solidFill>
                <a:prstClr val="black"/>
              </a:solidFill>
              <a:latin typeface="Calibri"/>
            </a:endParaRPr>
          </a:p>
        </p:txBody>
      </p:sp>
    </p:spTree>
    <p:extLst>
      <p:ext uri="{BB962C8B-B14F-4D97-AF65-F5344CB8AC3E}">
        <p14:creationId xmlns:p14="http://schemas.microsoft.com/office/powerpoint/2010/main" val="1945465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6</a:t>
            </a:fld>
            <a:endParaRPr lang="en-US" dirty="0"/>
          </a:p>
        </p:txBody>
      </p:sp>
      <p:sp>
        <p:nvSpPr>
          <p:cNvPr id="4" name="TextBox 3"/>
          <p:cNvSpPr txBox="1"/>
          <p:nvPr/>
        </p:nvSpPr>
        <p:spPr>
          <a:xfrm>
            <a:off x="0" y="358914"/>
            <a:ext cx="9144000" cy="707886"/>
          </a:xfrm>
          <a:prstGeom prst="rect">
            <a:avLst/>
          </a:prstGeom>
          <a:noFill/>
        </p:spPr>
        <p:txBody>
          <a:bodyPr wrap="square" rtlCol="0">
            <a:spAutoFit/>
          </a:bodyPr>
          <a:lstStyle/>
          <a:p>
            <a:pPr algn="ctr"/>
            <a:r>
              <a:rPr lang="en-US" sz="4000" dirty="0" smtClean="0">
                <a:solidFill>
                  <a:schemeClr val="bg1"/>
                </a:solidFill>
                <a:latin typeface="+mj-lt"/>
              </a:rPr>
              <a:t>Overview of What’s </a:t>
            </a:r>
            <a:r>
              <a:rPr lang="en-US" sz="4000" dirty="0">
                <a:solidFill>
                  <a:schemeClr val="bg1"/>
                </a:solidFill>
                <a:latin typeface="+mj-lt"/>
              </a:rPr>
              <a:t>New this </a:t>
            </a:r>
            <a:r>
              <a:rPr lang="en-US" sz="4000" dirty="0" smtClean="0">
                <a:solidFill>
                  <a:schemeClr val="bg1"/>
                </a:solidFill>
                <a:latin typeface="+mj-lt"/>
              </a:rPr>
              <a:t>Year</a:t>
            </a:r>
            <a:endParaRPr lang="en-US" sz="4000" dirty="0">
              <a:solidFill>
                <a:schemeClr val="bg1"/>
              </a:solidFill>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1831275692"/>
              </p:ext>
            </p:extLst>
          </p:nvPr>
        </p:nvGraphicFramePr>
        <p:xfrm>
          <a:off x="152400" y="1475232"/>
          <a:ext cx="8839200" cy="5382768"/>
        </p:xfrm>
        <a:graphic>
          <a:graphicData uri="http://schemas.openxmlformats.org/drawingml/2006/table">
            <a:tbl>
              <a:tblPr firstRow="1" bandRow="1">
                <a:tableStyleId>{5C22544A-7EE6-4342-B048-85BDC9FD1C3A}</a:tableStyleId>
              </a:tblPr>
              <a:tblGrid>
                <a:gridCol w="60960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tblGrid>
              <a:tr h="429768">
                <a:tc>
                  <a:txBody>
                    <a:bodyPr/>
                    <a:lstStyle/>
                    <a:p>
                      <a:pPr algn="ctr"/>
                      <a:r>
                        <a:rPr lang="en-US" sz="2000" dirty="0" smtClean="0"/>
                        <a:t>CMAS: PARCC English Language Arts and Mathematics </a:t>
                      </a:r>
                    </a:p>
                  </a:txBody>
                  <a:tcPr anchor="ctr">
                    <a:solidFill>
                      <a:srgbClr val="513D75"/>
                    </a:solidFill>
                  </a:tcPr>
                </a:tc>
                <a:tc>
                  <a:txBody>
                    <a:bodyPr/>
                    <a:lstStyle/>
                    <a:p>
                      <a:pPr algn="ctr"/>
                      <a:r>
                        <a:rPr lang="en-US" sz="2000" dirty="0" smtClean="0"/>
                        <a:t>CMAS: Science and Social Studies</a:t>
                      </a:r>
                      <a:endParaRPr lang="en-US" sz="2000" dirty="0"/>
                    </a:p>
                  </a:txBody>
                  <a:tcPr anchor="ctr">
                    <a:solidFill>
                      <a:srgbClr val="415426"/>
                    </a:solidFill>
                  </a:tcPr>
                </a:tc>
                <a:extLst>
                  <a:ext uri="{0D108BD9-81ED-4DB2-BD59-A6C34878D82A}">
                    <a16:rowId xmlns="" xmlns:a16="http://schemas.microsoft.com/office/drawing/2014/main" val="10000"/>
                  </a:ext>
                </a:extLst>
              </a:tr>
              <a:tr h="429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PBT </a:t>
                      </a:r>
                      <a:r>
                        <a:rPr lang="en-US" sz="2000" baseline="0" dirty="0" smtClean="0">
                          <a:solidFill>
                            <a:srgbClr val="000000"/>
                          </a:solidFill>
                        </a:rPr>
                        <a:t>in packs of 5; order 1-to-1</a:t>
                      </a:r>
                      <a:endParaRPr lang="en-US" sz="2000" dirty="0" smtClean="0">
                        <a:solidFill>
                          <a:srgbClr val="000000"/>
                        </a:solidFill>
                      </a:endParaRPr>
                    </a:p>
                  </a:txBody>
                  <a:tcPr anchor="ctr">
                    <a:solidFill>
                      <a:srgbClr val="B3A2C7"/>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ＭＳ Ｐゴシック" charset="0"/>
                          <a:cs typeface="+mn-cs"/>
                        </a:rPr>
                        <a:t>Units instead of sections </a:t>
                      </a:r>
                    </a:p>
                  </a:txBody>
                  <a:tcPr anchor="ctr">
                    <a:solidFill>
                      <a:srgbClr val="D7E4BD"/>
                    </a:solidFill>
                  </a:tcPr>
                </a:tc>
                <a:extLst>
                  <a:ext uri="{0D108BD9-81ED-4DB2-BD59-A6C34878D82A}">
                    <a16:rowId xmlns="" xmlns:a16="http://schemas.microsoft.com/office/drawing/2014/main" val="10003"/>
                  </a:ext>
                </a:extLst>
              </a:tr>
              <a:tr h="429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Math reference sheets updated; Spanish reference sheets available</a:t>
                      </a:r>
                      <a:endParaRPr lang="en-US" sz="2000" dirty="0" smtClean="0"/>
                    </a:p>
                  </a:txBody>
                  <a:tcPr anchor="ctr">
                    <a:solidFill>
                      <a:srgbClr val="CCC1DA"/>
                    </a:solidFill>
                  </a:tcPr>
                </a:tc>
                <a:tc vMerge="1">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smtClean="0"/>
                    </a:p>
                  </a:txBody>
                  <a:tcPr>
                    <a:solidFill>
                      <a:schemeClr val="accent3">
                        <a:lumMod val="40000"/>
                        <a:lumOff val="60000"/>
                      </a:schemeClr>
                    </a:solidFill>
                  </a:tcPr>
                </a:tc>
                <a:extLst>
                  <a:ext uri="{0D108BD9-81ED-4DB2-BD59-A6C34878D82A}">
                    <a16:rowId xmlns="" xmlns:a16="http://schemas.microsoft.com/office/drawing/2014/main" val="10005"/>
                  </a:ext>
                </a:extLst>
              </a:tr>
              <a:tr h="429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CSLA in PAnext will work like other admins</a:t>
                      </a:r>
                      <a:endParaRPr lang="en-US" sz="2000" dirty="0" smtClean="0"/>
                    </a:p>
                  </a:txBody>
                  <a:tcPr anchor="ctr">
                    <a:solidFill>
                      <a:srgbClr val="B3A2C7"/>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Early HS</a:t>
                      </a:r>
                      <a:r>
                        <a:rPr lang="en-US" sz="2000" baseline="0" dirty="0" smtClean="0"/>
                        <a:t> science window – 3 weeks total</a:t>
                      </a:r>
                      <a:endParaRPr lang="en-US" sz="2000" dirty="0" smtClean="0"/>
                    </a:p>
                  </a:txBody>
                  <a:tcPr anchor="ctr">
                    <a:solidFill>
                      <a:srgbClr val="415426">
                        <a:alpha val="53000"/>
                      </a:srgbClr>
                    </a:solidFill>
                  </a:tcPr>
                </a:tc>
                <a:extLst>
                  <a:ext uri="{0D108BD9-81ED-4DB2-BD59-A6C34878D82A}">
                    <a16:rowId xmlns="" xmlns:a16="http://schemas.microsoft.com/office/drawing/2014/main" val="10006"/>
                  </a:ext>
                </a:extLst>
              </a:tr>
              <a:tr h="429768">
                <a:tc>
                  <a:txBody>
                    <a:bodyPr/>
                    <a:lstStyle/>
                    <a:p>
                      <a:pPr algn="l"/>
                      <a:r>
                        <a:rPr lang="en-US" sz="2000" dirty="0" smtClean="0">
                          <a:solidFill>
                            <a:srgbClr val="000000"/>
                          </a:solidFill>
                        </a:rPr>
                        <a:t>TAM: Scripts for grade 7 and HS math Unit 1 now have reminder to complete both sections of the unit</a:t>
                      </a:r>
                      <a:endParaRPr lang="en-US" sz="2000" dirty="0">
                        <a:solidFill>
                          <a:srgbClr val="000000"/>
                        </a:solidFill>
                      </a:endParaRPr>
                    </a:p>
                  </a:txBody>
                  <a:tcPr anchor="ctr">
                    <a:solidFill>
                      <a:srgbClr val="CCC1DA"/>
                    </a:solidFill>
                  </a:tcPr>
                </a:tc>
                <a:tc vMerge="1">
                  <a:txBody>
                    <a:bodyPr/>
                    <a:lstStyle/>
                    <a:p>
                      <a:pPr algn="l"/>
                      <a:endParaRPr lang="en-US" sz="2000" baseline="0" dirty="0" smtClean="0"/>
                    </a:p>
                  </a:txBody>
                  <a:tcPr>
                    <a:solidFill>
                      <a:srgbClr val="D7E4BD"/>
                    </a:solidFill>
                  </a:tcPr>
                </a:tc>
                <a:extLst>
                  <a:ext uri="{0D108BD9-81ED-4DB2-BD59-A6C34878D82A}">
                    <a16:rowId xmlns="" xmlns:a16="http://schemas.microsoft.com/office/drawing/2014/main" val="10007"/>
                  </a:ext>
                </a:extLst>
              </a:tr>
              <a:tr h="42976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solidFill>
                            <a:srgbClr val="000000"/>
                          </a:solidFill>
                        </a:rPr>
                        <a:t>PAnext: Prepare Test Session – new function (no more 250 student limit)</a:t>
                      </a:r>
                      <a:endParaRPr lang="en-US" sz="2000" dirty="0" smtClean="0">
                        <a:solidFill>
                          <a:srgbClr val="000000"/>
                        </a:solidFill>
                      </a:endParaRPr>
                    </a:p>
                  </a:txBody>
                  <a:tcPr anchor="ctr">
                    <a:solidFill>
                      <a:schemeClr val="bg1">
                        <a:lumMod val="85000"/>
                      </a:schemeClr>
                    </a:solidFill>
                  </a:tcPr>
                </a:tc>
                <a:tc hMerge="1">
                  <a:txBody>
                    <a:bodyPr/>
                    <a:lstStyle/>
                    <a:p>
                      <a:endParaRPr lang="en-US"/>
                    </a:p>
                  </a:txBody>
                  <a:tcPr>
                    <a:solidFill>
                      <a:schemeClr val="accent4">
                        <a:lumMod val="60000"/>
                        <a:lumOff val="40000"/>
                      </a:schemeClr>
                    </a:solidFill>
                  </a:tcPr>
                </a:tc>
                <a:extLst>
                  <a:ext uri="{0D108BD9-81ED-4DB2-BD59-A6C34878D82A}">
                    <a16:rowId xmlns="" xmlns:a16="http://schemas.microsoft.com/office/drawing/2014/main" val="10008"/>
                  </a:ext>
                </a:extLst>
              </a:tr>
              <a:tr h="42976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CO Procedures Manual revised</a:t>
                      </a:r>
                      <a:r>
                        <a:rPr lang="en-US" sz="2000" baseline="0" dirty="0" smtClean="0">
                          <a:solidFill>
                            <a:srgbClr val="000000"/>
                          </a:solidFill>
                        </a:rPr>
                        <a:t> – includes all content areas, added data and accommodations supplements</a:t>
                      </a:r>
                      <a:endParaRPr lang="en-US" sz="2000" dirty="0" smtClean="0">
                        <a:solidFill>
                          <a:srgbClr val="000000"/>
                        </a:solidFill>
                      </a:endParaRPr>
                    </a:p>
                  </a:txBody>
                  <a:tcPr anchor="ctr">
                    <a:solidFill>
                      <a:schemeClr val="bg1">
                        <a:lumMod val="8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solidFill>
                      <a:schemeClr val="accent4">
                        <a:lumMod val="60000"/>
                        <a:lumOff val="40000"/>
                      </a:schemeClr>
                    </a:solidFill>
                  </a:tcPr>
                </a:tc>
                <a:extLst>
                  <a:ext uri="{0D108BD9-81ED-4DB2-BD59-A6C34878D82A}">
                    <a16:rowId xmlns="" xmlns:a16="http://schemas.microsoft.com/office/drawing/2014/main" val="1481373278"/>
                  </a:ext>
                </a:extLst>
              </a:tr>
              <a:tr h="42976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0000"/>
                          </a:solidFill>
                          <a:latin typeface="+mn-lt"/>
                          <a:ea typeface="ＭＳ Ｐゴシック" charset="0"/>
                          <a:cs typeface="+mn-cs"/>
                        </a:rPr>
                        <a:t>SR/PNP layout changes: state fields, TTS, leading zeros</a:t>
                      </a:r>
                    </a:p>
                  </a:txBody>
                  <a:tcPr anchor="ctr">
                    <a:solidFill>
                      <a:schemeClr val="bg1">
                        <a:lumMod val="85000"/>
                      </a:schemeClr>
                    </a:solidFill>
                  </a:tcPr>
                </a:tc>
                <a:tc hMerge="1">
                  <a:txBody>
                    <a:bodyPr/>
                    <a:lstStyle/>
                    <a:p>
                      <a:endParaRPr lang="en-US"/>
                    </a:p>
                  </a:txBody>
                  <a:tcPr>
                    <a:solidFill>
                      <a:schemeClr val="accent4">
                        <a:lumMod val="60000"/>
                        <a:lumOff val="40000"/>
                      </a:schemeClr>
                    </a:solidFill>
                  </a:tcPr>
                </a:tc>
                <a:extLst>
                  <a:ext uri="{0D108BD9-81ED-4DB2-BD59-A6C34878D82A}">
                    <a16:rowId xmlns="" xmlns:a16="http://schemas.microsoft.com/office/drawing/2014/main" val="1186646847"/>
                  </a:ext>
                </a:extLst>
              </a:tr>
              <a:tr h="42976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solidFill>
                            <a:srgbClr val="000000"/>
                          </a:solidFill>
                        </a:rPr>
                        <a:t>TestNav App update</a:t>
                      </a:r>
                    </a:p>
                  </a:txBody>
                  <a:tcPr anchor="ctr">
                    <a:solidFill>
                      <a:schemeClr val="bg1">
                        <a:lumMod val="85000"/>
                      </a:schemeClr>
                    </a:solidFill>
                  </a:tcPr>
                </a:tc>
                <a:tc hMerge="1">
                  <a:txBody>
                    <a:bodyPr/>
                    <a:lstStyle/>
                    <a:p>
                      <a:endParaRPr lang="en-US"/>
                    </a:p>
                  </a:txBody>
                  <a:tcPr>
                    <a:solidFill>
                      <a:schemeClr val="accent4">
                        <a:lumMod val="60000"/>
                        <a:lumOff val="40000"/>
                      </a:schemeClr>
                    </a:solidFill>
                  </a:tcPr>
                </a:tc>
                <a:extLst>
                  <a:ext uri="{0D108BD9-81ED-4DB2-BD59-A6C34878D82A}">
                    <a16:rowId xmlns="" xmlns:a16="http://schemas.microsoft.com/office/drawing/2014/main" val="2017466778"/>
                  </a:ext>
                </a:extLst>
              </a:tr>
              <a:tr h="42976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solidFill>
                            <a:srgbClr val="000000"/>
                          </a:solidFill>
                        </a:rPr>
                        <a:t>Work Request updates</a:t>
                      </a:r>
                    </a:p>
                  </a:txBody>
                  <a:tcPr anchor="ctr">
                    <a:solidFill>
                      <a:schemeClr val="bg1">
                        <a:lumMod val="85000"/>
                      </a:schemeClr>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41690536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a:t>New Students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6309142"/>
              </p:ext>
            </p:extLst>
          </p:nvPr>
        </p:nvGraphicFramePr>
        <p:xfrm>
          <a:off x="152400" y="1737360"/>
          <a:ext cx="8763001" cy="701040"/>
        </p:xfrm>
        <a:graphic>
          <a:graphicData uri="http://schemas.openxmlformats.org/drawingml/2006/table">
            <a:tbl>
              <a:tblPr firstRow="1" bandRow="1">
                <a:tableStyleId>{5C22544A-7EE6-4342-B048-85BDC9FD1C3A}</a:tableStyleId>
              </a:tblPr>
              <a:tblGrid>
                <a:gridCol w="2975598"/>
                <a:gridCol w="2760184"/>
                <a:gridCol w="3027219"/>
              </a:tblGrid>
              <a:tr h="609600">
                <a:tc>
                  <a:txBody>
                    <a:bodyPr/>
                    <a:lstStyle/>
                    <a:p>
                      <a:pPr algn="ctr"/>
                      <a:r>
                        <a:rPr lang="en-US" sz="2400" dirty="0" smtClean="0"/>
                        <a:t>Student arrives</a:t>
                      </a:r>
                      <a:endParaRPr lang="en-US" sz="2400" dirty="0"/>
                    </a:p>
                  </a:txBody>
                  <a:tcPr anchor="ctr">
                    <a:solidFill>
                      <a:schemeClr val="tx1"/>
                    </a:solidFill>
                  </a:tcPr>
                </a:tc>
                <a:tc>
                  <a:txBody>
                    <a:bodyPr/>
                    <a:lstStyle/>
                    <a:p>
                      <a:pPr algn="ctr"/>
                      <a:r>
                        <a:rPr lang="en-US" sz="2400" dirty="0" smtClean="0"/>
                        <a:t>Action</a:t>
                      </a:r>
                      <a:endParaRPr lang="en-US" sz="2400" dirty="0"/>
                    </a:p>
                  </a:txBody>
                  <a:tcPr anchor="ctr">
                    <a:solidFill>
                      <a:schemeClr val="tx1"/>
                    </a:solidFill>
                  </a:tcPr>
                </a:tc>
                <a:tc>
                  <a:txBody>
                    <a:bodyPr/>
                    <a:lstStyle/>
                    <a:p>
                      <a:pPr algn="ctr"/>
                      <a:r>
                        <a:rPr lang="en-US" sz="2000" dirty="0" smtClean="0"/>
                        <a:t>Example: ELA initial testing window is April 10-12</a:t>
                      </a:r>
                      <a:endParaRPr lang="en-US" sz="2000" dirty="0"/>
                    </a:p>
                  </a:txBody>
                  <a:tcPr anchor="ctr">
                    <a:solidFill>
                      <a:schemeClr val="tx1"/>
                    </a:solidFill>
                  </a:tcPr>
                </a:tc>
              </a:tr>
            </a:tbl>
          </a:graphicData>
        </a:graphic>
      </p:graphicFrame>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60</a:t>
            </a:fld>
            <a:endParaRPr lang="en-US" dirty="0">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val="783742574"/>
              </p:ext>
            </p:extLst>
          </p:nvPr>
        </p:nvGraphicFramePr>
        <p:xfrm>
          <a:off x="152400" y="2057400"/>
          <a:ext cx="8839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52400" y="5867400"/>
            <a:ext cx="8229600" cy="923330"/>
          </a:xfrm>
          <a:prstGeom prst="rect">
            <a:avLst/>
          </a:prstGeom>
          <a:noFill/>
        </p:spPr>
        <p:txBody>
          <a:bodyPr wrap="square" rtlCol="0">
            <a:spAutoFit/>
          </a:bodyPr>
          <a:lstStyle/>
          <a:p>
            <a:r>
              <a:rPr lang="en-US" dirty="0" smtClean="0"/>
              <a:t>Note: Registration and online test assignments for students who transfer from another CO school district (did not complete testing before transfer) can be transferred using the Work Request process.  </a:t>
            </a:r>
            <a:endParaRPr lang="en-US" dirty="0"/>
          </a:p>
        </p:txBody>
      </p:sp>
    </p:spTree>
    <p:extLst>
      <p:ext uri="{BB962C8B-B14F-4D97-AF65-F5344CB8AC3E}">
        <p14:creationId xmlns:p14="http://schemas.microsoft.com/office/powerpoint/2010/main" val="1099824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Updates to Work Request Process</a:t>
            </a:r>
            <a:endParaRPr lang="en-US" sz="4000" dirty="0"/>
          </a:p>
        </p:txBody>
      </p:sp>
      <p:sp>
        <p:nvSpPr>
          <p:cNvPr id="3" name="Content Placeholder 2"/>
          <p:cNvSpPr>
            <a:spLocks noGrp="1"/>
          </p:cNvSpPr>
          <p:nvPr>
            <p:ph idx="1"/>
          </p:nvPr>
        </p:nvSpPr>
        <p:spPr/>
        <p:txBody>
          <a:bodyPr/>
          <a:lstStyle/>
          <a:p>
            <a:pPr marL="0" indent="0">
              <a:buNone/>
            </a:pPr>
            <a:r>
              <a:rPr lang="en-US" sz="2800" dirty="0" smtClean="0"/>
              <a:t>The following updates are scheduled to be implemented by the end of January:</a:t>
            </a:r>
          </a:p>
          <a:p>
            <a:r>
              <a:rPr lang="en-US" sz="2400" dirty="0" smtClean="0"/>
              <a:t>Email notification of new pending requests</a:t>
            </a:r>
          </a:p>
          <a:p>
            <a:pPr lvl="1"/>
            <a:r>
              <a:rPr lang="en-US" sz="2000" dirty="0" smtClean="0"/>
              <a:t> Will need to identify notification recipient</a:t>
            </a:r>
          </a:p>
          <a:p>
            <a:r>
              <a:rPr lang="en-US" sz="2400" dirty="0" smtClean="0"/>
              <a:t>Information icon next to Work Request will provide access to</a:t>
            </a:r>
          </a:p>
          <a:p>
            <a:pPr lvl="1"/>
            <a:r>
              <a:rPr lang="en-US" sz="2000" dirty="0" smtClean="0"/>
              <a:t>Name, SASID, and data pertinent to each request</a:t>
            </a:r>
          </a:p>
          <a:p>
            <a:r>
              <a:rPr lang="en-US" sz="2400" dirty="0" smtClean="0"/>
              <a:t>Date of request visible on Work Request screen</a:t>
            </a:r>
          </a:p>
          <a:p>
            <a:r>
              <a:rPr lang="en-US" sz="2400" dirty="0" smtClean="0"/>
              <a:t>Sorting columns in PAnext</a:t>
            </a:r>
          </a:p>
          <a:p>
            <a:r>
              <a:rPr lang="en-US" sz="2400" dirty="0" smtClean="0"/>
              <a:t>Information tags for fields </a:t>
            </a:r>
          </a:p>
          <a:p>
            <a:pPr lvl="1"/>
            <a:r>
              <a:rPr lang="en-US" sz="2000" dirty="0" smtClean="0"/>
              <a:t>DOB  and SASID format reminders</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27611867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62</a:t>
            </a:fld>
            <a:endParaRPr lang="en-US" dirty="0"/>
          </a:p>
        </p:txBody>
      </p:sp>
      <p:sp>
        <p:nvSpPr>
          <p:cNvPr id="15" name="Content Placeholder 6"/>
          <p:cNvSpPr txBox="1">
            <a:spLocks/>
          </p:cNvSpPr>
          <p:nvPr/>
        </p:nvSpPr>
        <p:spPr>
          <a:xfrm>
            <a:off x="19050" y="1513158"/>
            <a:ext cx="9067800" cy="5192442"/>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n w="0"/>
              </a:rPr>
              <a:t>Student transfers from District A to District B prior to beginning testing: </a:t>
            </a:r>
          </a:p>
          <a:p>
            <a:r>
              <a:rPr lang="en-US" sz="2200" dirty="0">
                <a:ln w="0"/>
              </a:rPr>
              <a:t>District B attempts to register student in PAnext, but receives a message that the student cannot have </a:t>
            </a:r>
            <a:r>
              <a:rPr lang="en-US" sz="2200" dirty="0" smtClean="0">
                <a:ln w="0"/>
              </a:rPr>
              <a:t>2 registrations</a:t>
            </a:r>
            <a:endParaRPr lang="en-US" sz="2200" dirty="0">
              <a:ln w="0"/>
            </a:endParaRPr>
          </a:p>
          <a:p>
            <a:r>
              <a:rPr lang="en-US" sz="2200" dirty="0" smtClean="0">
                <a:ln w="0"/>
              </a:rPr>
              <a:t>For each admin in PAnext, District </a:t>
            </a:r>
            <a:r>
              <a:rPr lang="en-US" sz="2200" dirty="0">
                <a:ln w="0"/>
              </a:rPr>
              <a:t>B completes a Work Request </a:t>
            </a:r>
            <a:r>
              <a:rPr lang="en-US" sz="2200" dirty="0" smtClean="0">
                <a:ln w="0"/>
              </a:rPr>
              <a:t>to </a:t>
            </a:r>
            <a:r>
              <a:rPr lang="en-US" sz="2200" dirty="0">
                <a:ln w="0"/>
              </a:rPr>
              <a:t>transfer the student to District </a:t>
            </a:r>
            <a:r>
              <a:rPr lang="en-US" sz="2200" dirty="0" smtClean="0">
                <a:ln w="0"/>
              </a:rPr>
              <a:t>B</a:t>
            </a:r>
            <a:endParaRPr lang="en-US" sz="2200" dirty="0">
              <a:ln w="0"/>
            </a:endParaRPr>
          </a:p>
          <a:p>
            <a:r>
              <a:rPr lang="en-US" sz="2200" dirty="0" smtClean="0">
                <a:ln w="0"/>
              </a:rPr>
              <a:t>An email is sent to District A and a </a:t>
            </a:r>
            <a:r>
              <a:rPr lang="en-US" sz="2200" dirty="0">
                <a:ln w="0"/>
              </a:rPr>
              <a:t>red </a:t>
            </a:r>
            <a:r>
              <a:rPr lang="en-US" sz="2200" dirty="0" smtClean="0">
                <a:ln w="0"/>
              </a:rPr>
              <a:t>bell appears at the top of District A’s home </a:t>
            </a:r>
            <a:r>
              <a:rPr lang="en-US" sz="2200" dirty="0">
                <a:ln w="0"/>
              </a:rPr>
              <a:t>screen</a:t>
            </a:r>
          </a:p>
          <a:p>
            <a:pPr marL="800100" lvl="1" indent="-342900">
              <a:buFont typeface="Arial" panose="020B0604020202020204" pitchFamily="34" charset="0"/>
              <a:buChar char="•"/>
            </a:pPr>
            <a:r>
              <a:rPr lang="en-US" sz="2000" dirty="0">
                <a:ln w="0"/>
              </a:rPr>
              <a:t>In applicable </a:t>
            </a:r>
            <a:r>
              <a:rPr lang="en-US" sz="2000" dirty="0" smtClean="0">
                <a:ln w="0"/>
              </a:rPr>
              <a:t>admin(s), District </a:t>
            </a:r>
            <a:r>
              <a:rPr lang="en-US" sz="2000" dirty="0">
                <a:ln w="0"/>
              </a:rPr>
              <a:t>A confirms that student has transferred and approves the transfer</a:t>
            </a:r>
          </a:p>
          <a:p>
            <a:pPr marL="1257300" lvl="2" indent="-342900"/>
            <a:r>
              <a:rPr lang="en-US" sz="2000" dirty="0">
                <a:ln w="0"/>
              </a:rPr>
              <a:t>The student’s record is moved to District B</a:t>
            </a:r>
          </a:p>
          <a:p>
            <a:pPr marL="1257300" lvl="2" indent="-342900"/>
            <a:r>
              <a:rPr lang="en-US" sz="2000" dirty="0">
                <a:ln w="0"/>
              </a:rPr>
              <a:t>District B must go into the student registration screen and make necessary changes to the responsible </a:t>
            </a:r>
            <a:r>
              <a:rPr lang="en-US" sz="2000" dirty="0" smtClean="0">
                <a:ln w="0"/>
              </a:rPr>
              <a:t>district</a:t>
            </a:r>
            <a:endParaRPr lang="en-US" sz="2000" dirty="0">
              <a:ln w="0"/>
            </a:endParaRPr>
          </a:p>
          <a:p>
            <a:pPr marL="800100" lvl="1" indent="-342900">
              <a:buFont typeface="Arial" panose="020B0604020202020204" pitchFamily="34" charset="0"/>
              <a:buChar char="•"/>
            </a:pPr>
            <a:r>
              <a:rPr lang="en-US" sz="2000" dirty="0" smtClean="0">
                <a:ln w="0"/>
              </a:rPr>
              <a:t>In applicable admin(s), District </a:t>
            </a:r>
            <a:r>
              <a:rPr lang="en-US" sz="2000" dirty="0">
                <a:ln w="0"/>
              </a:rPr>
              <a:t>A does not approve the transfer – the student’s record remains with District A</a:t>
            </a:r>
          </a:p>
          <a:p>
            <a:pPr marL="0" indent="0">
              <a:buNone/>
            </a:pPr>
            <a:endParaRPr lang="en-US" sz="2200" dirty="0"/>
          </a:p>
        </p:txBody>
      </p:sp>
      <p:sp>
        <p:nvSpPr>
          <p:cNvPr id="7" name="Title 1"/>
          <p:cNvSpPr txBox="1">
            <a:spLocks/>
          </p:cNvSpPr>
          <p:nvPr/>
        </p:nvSpPr>
        <p:spPr bwMode="auto">
          <a:xfrm>
            <a:off x="19050" y="241006"/>
            <a:ext cx="9067800" cy="1054394"/>
          </a:xfrm>
          <a:prstGeom prst="rect">
            <a:avLst/>
          </a:prstGeom>
          <a:noFill/>
          <a:ln>
            <a:miter lim="800000"/>
            <a:headEnd/>
            <a:tailEnd/>
          </a:ln>
        </p:spPr>
        <p:txBody>
          <a:bodyPr vert="horz" wrap="square" lIns="89879" tIns="44940" rIns="89879" bIns="4494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68275" fontAlgn="auto">
              <a:spcAft>
                <a:spcPts val="0"/>
              </a:spcAft>
            </a:pPr>
            <a:r>
              <a:rPr lang="en-US" sz="4000" dirty="0" smtClean="0">
                <a:solidFill>
                  <a:schemeClr val="bg1"/>
                </a:solidFill>
              </a:rPr>
              <a:t>Work Request – Student Transfer Process</a:t>
            </a:r>
            <a:endParaRPr lang="en-US" sz="4000" dirty="0">
              <a:solidFill>
                <a:schemeClr val="bg1"/>
              </a:solidFill>
              <a:ea typeface="ＭＳ Ｐゴシック" pitchFamily="34" charset="-128"/>
            </a:endParaRPr>
          </a:p>
        </p:txBody>
      </p:sp>
    </p:spTree>
    <p:custDataLst>
      <p:tags r:id="rId1"/>
    </p:custDataLst>
    <p:extLst>
      <p:ext uri="{BB962C8B-B14F-4D97-AF65-F5344CB8AC3E}">
        <p14:creationId xmlns:p14="http://schemas.microsoft.com/office/powerpoint/2010/main" val="3510439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9" name="Title 1"/>
          <p:cNvSpPr>
            <a:spLocks noGrp="1"/>
          </p:cNvSpPr>
          <p:nvPr>
            <p:ph type="title"/>
          </p:nvPr>
        </p:nvSpPr>
        <p:spPr bwMode="auto">
          <a:xfrm>
            <a:off x="2743200" y="38100"/>
            <a:ext cx="6324600" cy="1341438"/>
          </a:xfrm>
          <a:noFill/>
          <a:ln>
            <a:miter lim="800000"/>
            <a:headEnd/>
            <a:tailEnd/>
          </a:ln>
        </p:spPr>
        <p:txBody>
          <a:bodyPr vert="horz" wrap="square" numCol="1" anchorCtr="0" compatLnSpc="1">
            <a:prstTxWarp prst="textNoShape">
              <a:avLst/>
            </a:prstTxWarp>
          </a:bodyPr>
          <a:lstStyle/>
          <a:p>
            <a:pPr marL="0"/>
            <a:r>
              <a:rPr lang="en-US" b="1" dirty="0" smtClean="0">
                <a:ea typeface="ＭＳ Ｐゴシック" pitchFamily="34" charset="-128"/>
              </a:rPr>
              <a:t> </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63</a:t>
            </a:fld>
            <a:endParaRPr lang="en-US" dirty="0"/>
          </a:p>
        </p:txBody>
      </p:sp>
      <p:sp>
        <p:nvSpPr>
          <p:cNvPr id="15" name="Content Placeholder 6"/>
          <p:cNvSpPr txBox="1">
            <a:spLocks/>
          </p:cNvSpPr>
          <p:nvPr/>
        </p:nvSpPr>
        <p:spPr>
          <a:xfrm>
            <a:off x="27071" y="1584325"/>
            <a:ext cx="9067800" cy="4740275"/>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smtClean="0">
                <a:ln w="0"/>
                <a:solidFill>
                  <a:srgbClr val="000000"/>
                </a:solidFill>
              </a:rPr>
              <a:t>The </a:t>
            </a:r>
            <a:r>
              <a:rPr lang="en-US" sz="2200" dirty="0">
                <a:ln w="0"/>
                <a:solidFill>
                  <a:srgbClr val="000000"/>
                </a:solidFill>
              </a:rPr>
              <a:t>student has started an online test: </a:t>
            </a:r>
          </a:p>
          <a:p>
            <a:r>
              <a:rPr lang="en-US" sz="2200" dirty="0">
                <a:ln w="0"/>
                <a:solidFill>
                  <a:srgbClr val="000000"/>
                </a:solidFill>
              </a:rPr>
              <a:t>District B completes a work request within </a:t>
            </a:r>
            <a:r>
              <a:rPr lang="en-US" sz="2200" dirty="0" smtClean="0">
                <a:ln w="0"/>
                <a:solidFill>
                  <a:srgbClr val="000000"/>
                </a:solidFill>
              </a:rPr>
              <a:t>PAnext</a:t>
            </a:r>
            <a:endParaRPr lang="en-US" sz="2200" dirty="0">
              <a:ln w="0"/>
              <a:solidFill>
                <a:srgbClr val="000000"/>
              </a:solidFill>
            </a:endParaRPr>
          </a:p>
          <a:p>
            <a:r>
              <a:rPr lang="en-US" sz="2200" dirty="0">
                <a:ln w="0"/>
              </a:rPr>
              <a:t>District A approves the work request</a:t>
            </a:r>
          </a:p>
          <a:p>
            <a:pPr marL="800100" lvl="1" indent="-342900">
              <a:buFont typeface="Arial" panose="020B0604020202020204" pitchFamily="34" charset="0"/>
              <a:buChar char="•"/>
            </a:pPr>
            <a:r>
              <a:rPr lang="en-US" sz="2200" dirty="0">
                <a:ln w="0"/>
                <a:solidFill>
                  <a:srgbClr val="000000"/>
                </a:solidFill>
              </a:rPr>
              <a:t>The online tests assigned to the student are automatically transferred to District </a:t>
            </a:r>
            <a:r>
              <a:rPr lang="en-US" sz="2200" dirty="0" smtClean="0">
                <a:ln w="0"/>
                <a:solidFill>
                  <a:srgbClr val="000000"/>
                </a:solidFill>
              </a:rPr>
              <a:t>B</a:t>
            </a:r>
            <a:endParaRPr lang="en-US" sz="2200" dirty="0">
              <a:ln w="0"/>
              <a:solidFill>
                <a:srgbClr val="000000"/>
              </a:solidFill>
            </a:endParaRPr>
          </a:p>
          <a:p>
            <a:pPr marL="1257300" lvl="2" indent="-342900"/>
            <a:r>
              <a:rPr lang="en-US" sz="2200" dirty="0">
                <a:ln w="0"/>
              </a:rPr>
              <a:t>The tests are placed in a “Transferred </a:t>
            </a:r>
            <a:r>
              <a:rPr lang="en-US" sz="2200" dirty="0" smtClean="0">
                <a:ln w="0"/>
              </a:rPr>
              <a:t>[Grade - Subject]” </a:t>
            </a:r>
            <a:r>
              <a:rPr lang="en-US" sz="2200" dirty="0">
                <a:ln w="0"/>
              </a:rPr>
              <a:t>test </a:t>
            </a:r>
            <a:r>
              <a:rPr lang="en-US" sz="2200" dirty="0" smtClean="0">
                <a:ln w="0"/>
              </a:rPr>
              <a:t>session</a:t>
            </a:r>
          </a:p>
          <a:p>
            <a:pPr marL="1257300" lvl="2" indent="-342900"/>
            <a:r>
              <a:rPr lang="en-US" sz="2200" dirty="0" smtClean="0">
                <a:ln w="0"/>
              </a:rPr>
              <a:t>The tests </a:t>
            </a:r>
            <a:r>
              <a:rPr lang="en-US" sz="2200" b="1" dirty="0" smtClean="0">
                <a:ln w="0"/>
              </a:rPr>
              <a:t>must be moved </a:t>
            </a:r>
            <a:r>
              <a:rPr lang="en-US" sz="2200" dirty="0" smtClean="0">
                <a:ln w="0"/>
              </a:rPr>
              <a:t>into another test session</a:t>
            </a:r>
            <a:endParaRPr lang="en-US" sz="2200" dirty="0">
              <a:ln w="0"/>
            </a:endParaRPr>
          </a:p>
          <a:p>
            <a:r>
              <a:rPr lang="en-US" sz="2200" dirty="0">
                <a:ln w="0"/>
              </a:rPr>
              <a:t>DO not add fake or temporary student IDs into PAnext unless </a:t>
            </a:r>
            <a:r>
              <a:rPr lang="en-US" sz="2200" dirty="0">
                <a:ln w="0"/>
                <a:solidFill>
                  <a:srgbClr val="000000"/>
                </a:solidFill>
              </a:rPr>
              <a:t>CDE approves </a:t>
            </a:r>
            <a:r>
              <a:rPr lang="en-US" sz="2200" dirty="0" smtClean="0">
                <a:ln w="0"/>
                <a:solidFill>
                  <a:srgbClr val="000000"/>
                </a:solidFill>
              </a:rPr>
              <a:t>their use; u</a:t>
            </a:r>
            <a:r>
              <a:rPr lang="en-US" sz="2200" dirty="0" smtClean="0">
                <a:ln w="0"/>
              </a:rPr>
              <a:t>se </a:t>
            </a:r>
            <a:r>
              <a:rPr lang="en-US" sz="2200" dirty="0">
                <a:ln w="0"/>
              </a:rPr>
              <a:t>the transfer </a:t>
            </a:r>
            <a:r>
              <a:rPr lang="en-US" sz="2200" dirty="0" smtClean="0">
                <a:ln w="0"/>
              </a:rPr>
              <a:t>process.</a:t>
            </a:r>
            <a:endParaRPr lang="en-US" sz="2200" dirty="0">
              <a:ln w="0"/>
            </a:endParaRPr>
          </a:p>
          <a:p>
            <a:r>
              <a:rPr lang="en-US" sz="2200" dirty="0" smtClean="0">
                <a:ln w="0"/>
              </a:rPr>
              <a:t>If </a:t>
            </a:r>
            <a:r>
              <a:rPr lang="en-US" sz="2200" dirty="0">
                <a:ln w="0"/>
              </a:rPr>
              <a:t>you cannot find the student in PAnext, contact CDE for assistance. The typical errors involve </a:t>
            </a:r>
            <a:r>
              <a:rPr lang="en-US" sz="2200" dirty="0" smtClean="0">
                <a:ln w="0"/>
              </a:rPr>
              <a:t>hyphenated names, nicknames instead of birth names (e.g., Liz instead of Elizabeth), and DOB format (yyyy-mm-dd</a:t>
            </a:r>
            <a:r>
              <a:rPr lang="en-US" sz="2200" dirty="0">
                <a:ln w="0"/>
              </a:rPr>
              <a:t>). </a:t>
            </a:r>
            <a:endParaRPr lang="en-US" sz="2200" dirty="0">
              <a:ln w="0"/>
              <a:solidFill>
                <a:srgbClr val="000000"/>
              </a:solidFill>
            </a:endParaRPr>
          </a:p>
          <a:p>
            <a:pPr marL="0" indent="0">
              <a:buNone/>
            </a:pPr>
            <a:endParaRPr lang="en-US" sz="2200" dirty="0"/>
          </a:p>
        </p:txBody>
      </p:sp>
      <p:sp>
        <p:nvSpPr>
          <p:cNvPr id="7" name="Title 1"/>
          <p:cNvSpPr txBox="1">
            <a:spLocks/>
          </p:cNvSpPr>
          <p:nvPr/>
        </p:nvSpPr>
        <p:spPr bwMode="auto">
          <a:xfrm>
            <a:off x="0" y="76200"/>
            <a:ext cx="9144000" cy="1219200"/>
          </a:xfrm>
          <a:prstGeom prst="rect">
            <a:avLst/>
          </a:prstGeom>
          <a:noFill/>
          <a:ln>
            <a:miter lim="800000"/>
            <a:headEnd/>
            <a:tailEnd/>
          </a:ln>
        </p:spPr>
        <p:txBody>
          <a:bodyPr vert="horz" wrap="square" lIns="89879" tIns="44940" rIns="89879" bIns="4494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68275" fontAlgn="auto">
              <a:spcAft>
                <a:spcPts val="0"/>
              </a:spcAft>
            </a:pPr>
            <a:r>
              <a:rPr lang="en-US" sz="4000" dirty="0" smtClean="0">
                <a:solidFill>
                  <a:schemeClr val="bg1"/>
                </a:solidFill>
              </a:rPr>
              <a:t>Student Work Request - Transfer Process (CBT/PBT) During Testing</a:t>
            </a:r>
            <a:endParaRPr lang="en-US" sz="4000" dirty="0">
              <a:solidFill>
                <a:schemeClr val="bg1"/>
              </a:solidFill>
              <a:ea typeface="ＭＳ Ｐゴシック" pitchFamily="34" charset="-128"/>
            </a:endParaRPr>
          </a:p>
        </p:txBody>
      </p:sp>
    </p:spTree>
    <p:custDataLst>
      <p:tags r:id="rId1"/>
    </p:custDataLst>
    <p:extLst>
      <p:ext uri="{BB962C8B-B14F-4D97-AF65-F5344CB8AC3E}">
        <p14:creationId xmlns:p14="http://schemas.microsoft.com/office/powerpoint/2010/main" val="68647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9" name="Title 1"/>
          <p:cNvSpPr>
            <a:spLocks noGrp="1"/>
          </p:cNvSpPr>
          <p:nvPr>
            <p:ph type="title"/>
          </p:nvPr>
        </p:nvSpPr>
        <p:spPr bwMode="auto">
          <a:xfrm>
            <a:off x="2743200" y="38100"/>
            <a:ext cx="6324600" cy="1341438"/>
          </a:xfrm>
          <a:noFill/>
          <a:ln>
            <a:miter lim="800000"/>
            <a:headEnd/>
            <a:tailEnd/>
          </a:ln>
        </p:spPr>
        <p:txBody>
          <a:bodyPr vert="horz" wrap="square" numCol="1" anchorCtr="0" compatLnSpc="1">
            <a:prstTxWarp prst="textNoShape">
              <a:avLst/>
            </a:prstTxWarp>
          </a:bodyPr>
          <a:lstStyle/>
          <a:p>
            <a:pPr marL="0"/>
            <a:r>
              <a:rPr lang="en-US" b="1" dirty="0" smtClean="0">
                <a:ea typeface="ＭＳ Ｐゴシック" pitchFamily="34" charset="-128"/>
              </a:rPr>
              <a:t> </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64</a:t>
            </a:fld>
            <a:endParaRPr lang="en-US" dirty="0"/>
          </a:p>
        </p:txBody>
      </p:sp>
      <p:sp>
        <p:nvSpPr>
          <p:cNvPr id="15" name="Content Placeholder 6"/>
          <p:cNvSpPr txBox="1">
            <a:spLocks/>
          </p:cNvSpPr>
          <p:nvPr/>
        </p:nvSpPr>
        <p:spPr>
          <a:xfrm>
            <a:off x="0" y="1533211"/>
            <a:ext cx="9067800" cy="5019989"/>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t>Check email and PAnext periodically</a:t>
            </a:r>
          </a:p>
          <a:p>
            <a:r>
              <a:rPr lang="en-US" sz="2200" dirty="0" smtClean="0"/>
              <a:t>Look </a:t>
            </a:r>
            <a:r>
              <a:rPr lang="en-US" sz="2200" dirty="0"/>
              <a:t>for the </a:t>
            </a:r>
            <a:r>
              <a:rPr lang="en-US" sz="2200" dirty="0" smtClean="0"/>
              <a:t>red bell at </a:t>
            </a:r>
            <a:r>
              <a:rPr lang="en-US" sz="2200" dirty="0"/>
              <a:t>the top of the </a:t>
            </a:r>
            <a:r>
              <a:rPr lang="en-US" sz="2200" dirty="0" smtClean="0"/>
              <a:t>PAnext home screen</a:t>
            </a:r>
            <a:endParaRPr lang="en-US" sz="2200" dirty="0"/>
          </a:p>
          <a:p>
            <a:pPr lvl="1"/>
            <a:r>
              <a:rPr lang="en-US" sz="2200" dirty="0"/>
              <a:t>Click on the </a:t>
            </a:r>
            <a:r>
              <a:rPr lang="en-US" sz="2200" dirty="0" smtClean="0"/>
              <a:t>bell to </a:t>
            </a:r>
            <a:r>
              <a:rPr lang="en-US" sz="2200" dirty="0"/>
              <a:t>go to the </a:t>
            </a:r>
            <a:r>
              <a:rPr lang="en-US" sz="2200" dirty="0" smtClean="0"/>
              <a:t>pending requests </a:t>
            </a:r>
            <a:r>
              <a:rPr lang="en-US" sz="2200" dirty="0"/>
              <a:t>for </a:t>
            </a:r>
            <a:r>
              <a:rPr lang="en-US" sz="2200" dirty="0" smtClean="0"/>
              <a:t>transfer</a:t>
            </a:r>
            <a:endParaRPr lang="en-US" sz="2200" dirty="0"/>
          </a:p>
          <a:p>
            <a:pPr lvl="1"/>
            <a:r>
              <a:rPr lang="en-US" sz="2200" dirty="0"/>
              <a:t>Verify that the student listed in the </a:t>
            </a:r>
            <a:r>
              <a:rPr lang="en-US" sz="2200" dirty="0" smtClean="0"/>
              <a:t>Work Request </a:t>
            </a:r>
            <a:r>
              <a:rPr lang="en-US" sz="2200" dirty="0"/>
              <a:t>has moved from your </a:t>
            </a:r>
            <a:r>
              <a:rPr lang="en-US" sz="2200" dirty="0" smtClean="0"/>
              <a:t>district and</a:t>
            </a:r>
          </a:p>
          <a:p>
            <a:pPr lvl="2"/>
            <a:r>
              <a:rPr lang="en-US" sz="2000" b="1" dirty="0" smtClean="0"/>
              <a:t>Approve the transfer</a:t>
            </a:r>
            <a:r>
              <a:rPr lang="en-US" sz="2200" dirty="0" smtClean="0"/>
              <a:t>	</a:t>
            </a:r>
          </a:p>
          <a:p>
            <a:pPr lvl="1"/>
            <a:r>
              <a:rPr lang="en-US" sz="2200" dirty="0" smtClean="0"/>
              <a:t>If </a:t>
            </a:r>
            <a:r>
              <a:rPr lang="en-US" sz="2200" dirty="0"/>
              <a:t>the student has not moved from your </a:t>
            </a:r>
            <a:r>
              <a:rPr lang="en-US" sz="2200" dirty="0" smtClean="0"/>
              <a:t>district</a:t>
            </a:r>
          </a:p>
          <a:p>
            <a:pPr lvl="2"/>
            <a:r>
              <a:rPr lang="en-US" sz="2000" b="1" dirty="0" smtClean="0"/>
              <a:t>Reject the transfer</a:t>
            </a:r>
            <a:endParaRPr lang="en-US" sz="2000" dirty="0" smtClean="0"/>
          </a:p>
          <a:p>
            <a:pPr lvl="3"/>
            <a:r>
              <a:rPr lang="en-US" sz="1800" dirty="0" smtClean="0"/>
              <a:t>Will have to provide reason (e.g., student </a:t>
            </a:r>
            <a:r>
              <a:rPr lang="en-US" sz="1800" dirty="0"/>
              <a:t>has not </a:t>
            </a:r>
            <a:r>
              <a:rPr lang="en-US" sz="1800" dirty="0" smtClean="0"/>
              <a:t>moved)</a:t>
            </a:r>
            <a:endParaRPr lang="en-US" sz="1800" dirty="0"/>
          </a:p>
          <a:p>
            <a:pPr lvl="2"/>
            <a:r>
              <a:rPr lang="en-US" sz="2000" dirty="0"/>
              <a:t>The other district may have </a:t>
            </a:r>
            <a:r>
              <a:rPr lang="en-US" sz="2000" dirty="0" smtClean="0"/>
              <a:t>requested the </a:t>
            </a:r>
            <a:r>
              <a:rPr lang="en-US" sz="2000" dirty="0"/>
              <a:t>wrong </a:t>
            </a:r>
            <a:r>
              <a:rPr lang="en-US" sz="2000" dirty="0" smtClean="0"/>
              <a:t>student</a:t>
            </a:r>
            <a:endParaRPr lang="en-US" sz="2000" dirty="0"/>
          </a:p>
          <a:p>
            <a:pPr lvl="1"/>
            <a:r>
              <a:rPr lang="en-US" sz="2200" dirty="0" smtClean="0"/>
              <a:t>If there </a:t>
            </a:r>
            <a:r>
              <a:rPr lang="en-US" sz="2200" dirty="0"/>
              <a:t>is an error in the school </a:t>
            </a:r>
            <a:r>
              <a:rPr lang="en-US" sz="2200" dirty="0" smtClean="0"/>
              <a:t>field upon </a:t>
            </a:r>
            <a:r>
              <a:rPr lang="en-US" sz="2200" dirty="0"/>
              <a:t>opening the work request, </a:t>
            </a:r>
            <a:r>
              <a:rPr lang="en-US" sz="2200" dirty="0" smtClean="0"/>
              <a:t>decline </a:t>
            </a:r>
            <a:r>
              <a:rPr lang="en-US" sz="2200" dirty="0"/>
              <a:t>the </a:t>
            </a:r>
            <a:r>
              <a:rPr lang="en-US" sz="2200" dirty="0" smtClean="0"/>
              <a:t>request (the </a:t>
            </a:r>
            <a:r>
              <a:rPr lang="en-US" sz="2200" dirty="0"/>
              <a:t>student has already been removed from your </a:t>
            </a:r>
            <a:r>
              <a:rPr lang="en-US" sz="2200" dirty="0" smtClean="0"/>
              <a:t>district)</a:t>
            </a:r>
            <a:endParaRPr lang="en-US" sz="2200" dirty="0"/>
          </a:p>
          <a:p>
            <a:pPr marL="0" indent="0">
              <a:buNone/>
            </a:pPr>
            <a:endParaRPr lang="en-US" sz="2200" dirty="0"/>
          </a:p>
        </p:txBody>
      </p:sp>
      <p:sp>
        <p:nvSpPr>
          <p:cNvPr id="7" name="Title 2"/>
          <p:cNvSpPr txBox="1">
            <a:spLocks/>
          </p:cNvSpPr>
          <p:nvPr/>
        </p:nvSpPr>
        <p:spPr>
          <a:xfrm>
            <a:off x="381000" y="241006"/>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smtClean="0">
                <a:solidFill>
                  <a:schemeClr val="bg1"/>
                </a:solidFill>
              </a:rPr>
              <a:t>Work Requests – Releasing District</a:t>
            </a:r>
            <a:endParaRPr lang="en-US" sz="4000" dirty="0">
              <a:solidFill>
                <a:schemeClr val="bg1"/>
              </a:solidFill>
            </a:endParaRPr>
          </a:p>
        </p:txBody>
      </p:sp>
    </p:spTree>
    <p:custDataLst>
      <p:tags r:id="rId1"/>
    </p:custDataLst>
    <p:extLst>
      <p:ext uri="{BB962C8B-B14F-4D97-AF65-F5344CB8AC3E}">
        <p14:creationId xmlns:p14="http://schemas.microsoft.com/office/powerpoint/2010/main" val="127404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9" name="Title 1"/>
          <p:cNvSpPr>
            <a:spLocks noGrp="1"/>
          </p:cNvSpPr>
          <p:nvPr>
            <p:ph type="title"/>
          </p:nvPr>
        </p:nvSpPr>
        <p:spPr bwMode="auto">
          <a:xfrm>
            <a:off x="2743200" y="38100"/>
            <a:ext cx="6324600" cy="1341438"/>
          </a:xfrm>
          <a:noFill/>
          <a:ln>
            <a:miter lim="800000"/>
            <a:headEnd/>
            <a:tailEnd/>
          </a:ln>
        </p:spPr>
        <p:txBody>
          <a:bodyPr vert="horz" wrap="square" numCol="1" anchorCtr="0" compatLnSpc="1">
            <a:prstTxWarp prst="textNoShape">
              <a:avLst/>
            </a:prstTxWarp>
          </a:bodyPr>
          <a:lstStyle/>
          <a:p>
            <a:pPr marL="0"/>
            <a:r>
              <a:rPr lang="en-US" b="1" dirty="0" smtClean="0">
                <a:ea typeface="ＭＳ Ｐゴシック" pitchFamily="34" charset="-128"/>
              </a:rPr>
              <a:t> </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65</a:t>
            </a:fld>
            <a:endParaRPr lang="en-US" dirty="0"/>
          </a:p>
        </p:txBody>
      </p:sp>
      <p:sp>
        <p:nvSpPr>
          <p:cNvPr id="15" name="Content Placeholder 6"/>
          <p:cNvSpPr txBox="1">
            <a:spLocks/>
          </p:cNvSpPr>
          <p:nvPr/>
        </p:nvSpPr>
        <p:spPr>
          <a:xfrm>
            <a:off x="0" y="1409701"/>
            <a:ext cx="9067800" cy="4863786"/>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r>
              <a:rPr lang="en-US" sz="2400" dirty="0" smtClean="0"/>
              <a:t>Review </a:t>
            </a:r>
            <a:r>
              <a:rPr lang="en-US" sz="2400" dirty="0"/>
              <a:t>the </a:t>
            </a:r>
            <a:r>
              <a:rPr lang="en-US" sz="2400" dirty="0" smtClean="0"/>
              <a:t>student </a:t>
            </a:r>
            <a:r>
              <a:rPr lang="en-US" sz="2400" dirty="0"/>
              <a:t>registration </a:t>
            </a:r>
            <a:r>
              <a:rPr lang="en-US" sz="2400" dirty="0" smtClean="0"/>
              <a:t>in all applicable administrations and </a:t>
            </a:r>
            <a:r>
              <a:rPr lang="en-US" sz="2400" dirty="0"/>
              <a:t>update the responsible school and district (if needed – BOCES might not need to update this field</a:t>
            </a:r>
            <a:r>
              <a:rPr lang="en-US" sz="2400" dirty="0" smtClean="0"/>
              <a:t>)</a:t>
            </a:r>
            <a:endParaRPr lang="en-US" sz="2400" dirty="0"/>
          </a:p>
          <a:p>
            <a:pPr marL="514350" indent="-457200"/>
            <a:r>
              <a:rPr lang="en-US" sz="2400" dirty="0"/>
              <a:t>Updates to a </a:t>
            </a:r>
            <a:r>
              <a:rPr lang="en-US" sz="2400" dirty="0" smtClean="0"/>
              <a:t>responsible school </a:t>
            </a:r>
            <a:r>
              <a:rPr lang="en-US" sz="2400" dirty="0"/>
              <a:t>that is not within your district </a:t>
            </a:r>
            <a:r>
              <a:rPr lang="en-US" sz="2400" dirty="0" smtClean="0"/>
              <a:t>must </a:t>
            </a:r>
            <a:r>
              <a:rPr lang="en-US" sz="2400" dirty="0"/>
              <a:t>be done via a file </a:t>
            </a:r>
            <a:r>
              <a:rPr lang="en-US" sz="2400" dirty="0" smtClean="0"/>
              <a:t>upload or by CDE (call Sara Loerzel)</a:t>
            </a:r>
            <a:endParaRPr lang="en-US" sz="2400" dirty="0"/>
          </a:p>
          <a:p>
            <a:pPr marL="514350" indent="-457200"/>
            <a:r>
              <a:rPr lang="en-US" sz="2400" dirty="0"/>
              <a:t>Updates to schools within your district can be done in the UI or via a file upload</a:t>
            </a:r>
          </a:p>
          <a:p>
            <a:pPr marL="514350" indent="-457200"/>
            <a:r>
              <a:rPr lang="en-US" sz="2400" dirty="0"/>
              <a:t>If the responsible school and district field </a:t>
            </a:r>
            <a:r>
              <a:rPr lang="en-US" sz="2400" b="1" dirty="0"/>
              <a:t>appears blank in the UI</a:t>
            </a:r>
            <a:r>
              <a:rPr lang="en-US" sz="2400" dirty="0"/>
              <a:t>, then the student has a responsible </a:t>
            </a:r>
            <a:r>
              <a:rPr lang="en-US" sz="2400" dirty="0" smtClean="0"/>
              <a:t>school </a:t>
            </a:r>
            <a:r>
              <a:rPr lang="en-US" sz="2400" dirty="0"/>
              <a:t>outside of your </a:t>
            </a:r>
            <a:r>
              <a:rPr lang="en-US" sz="2400" dirty="0" smtClean="0"/>
              <a:t>district</a:t>
            </a:r>
            <a:endParaRPr lang="en-US" sz="2400" dirty="0"/>
          </a:p>
          <a:p>
            <a:pPr marL="514350" indent="-457200"/>
            <a:r>
              <a:rPr lang="en-US" sz="2400" dirty="0"/>
              <a:t>Use the Operational Report</a:t>
            </a:r>
            <a:r>
              <a:rPr lang="en-US" sz="2400" dirty="0">
                <a:solidFill>
                  <a:srgbClr val="FF0000"/>
                </a:solidFill>
              </a:rPr>
              <a:t> </a:t>
            </a:r>
            <a:r>
              <a:rPr lang="en-US" sz="2400" dirty="0"/>
              <a:t>“Students Where Responsible District/School is different from Testing District/School</a:t>
            </a:r>
            <a:r>
              <a:rPr lang="en-US" sz="2400" dirty="0" smtClean="0"/>
              <a:t>”</a:t>
            </a:r>
            <a:endParaRPr lang="en-US" sz="2400" dirty="0"/>
          </a:p>
          <a:p>
            <a:pPr marL="971550" lvl="1" indent="-457200">
              <a:buFont typeface="Arial" panose="020B0604020202020204" pitchFamily="34" charset="0"/>
              <a:buChar char="•"/>
            </a:pPr>
            <a:r>
              <a:rPr lang="en-US" sz="2000" dirty="0"/>
              <a:t>If your district should be the responsible district, change this in the student’s registration either via the UI or through a SR/PNP file </a:t>
            </a:r>
            <a:r>
              <a:rPr lang="en-US" sz="2000" dirty="0" smtClean="0"/>
              <a:t>upload </a:t>
            </a:r>
            <a:endParaRPr lang="en-US" sz="2000" dirty="0"/>
          </a:p>
        </p:txBody>
      </p:sp>
      <p:sp>
        <p:nvSpPr>
          <p:cNvPr id="7" name="Title 2"/>
          <p:cNvSpPr txBox="1">
            <a:spLocks/>
          </p:cNvSpPr>
          <p:nvPr/>
        </p:nvSpPr>
        <p:spPr>
          <a:xfrm>
            <a:off x="381000" y="241006"/>
            <a:ext cx="8381260" cy="10543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smtClean="0">
                <a:solidFill>
                  <a:schemeClr val="bg1"/>
                </a:solidFill>
              </a:rPr>
              <a:t>Work </a:t>
            </a:r>
            <a:r>
              <a:rPr lang="en-US" sz="4000" dirty="0">
                <a:solidFill>
                  <a:schemeClr val="bg1"/>
                </a:solidFill>
              </a:rPr>
              <a:t>Requests – Receiving District</a:t>
            </a:r>
          </a:p>
        </p:txBody>
      </p:sp>
    </p:spTree>
    <p:custDataLst>
      <p:tags r:id="rId1"/>
    </p:custDataLst>
    <p:extLst>
      <p:ext uri="{BB962C8B-B14F-4D97-AF65-F5344CB8AC3E}">
        <p14:creationId xmlns:p14="http://schemas.microsoft.com/office/powerpoint/2010/main" val="2818086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9" name="Title 1"/>
          <p:cNvSpPr>
            <a:spLocks noGrp="1"/>
          </p:cNvSpPr>
          <p:nvPr>
            <p:ph type="title"/>
          </p:nvPr>
        </p:nvSpPr>
        <p:spPr bwMode="auto">
          <a:xfrm>
            <a:off x="2743200" y="38100"/>
            <a:ext cx="6324600" cy="1341438"/>
          </a:xfrm>
          <a:noFill/>
          <a:ln>
            <a:miter lim="800000"/>
            <a:headEnd/>
            <a:tailEnd/>
          </a:ln>
        </p:spPr>
        <p:txBody>
          <a:bodyPr vert="horz" wrap="square" numCol="1" anchorCtr="0" compatLnSpc="1">
            <a:prstTxWarp prst="textNoShape">
              <a:avLst/>
            </a:prstTxWarp>
          </a:bodyPr>
          <a:lstStyle/>
          <a:p>
            <a:pPr marL="0"/>
            <a:r>
              <a:rPr lang="en-US" b="1" dirty="0" smtClean="0">
                <a:ea typeface="ＭＳ Ｐゴシック" pitchFamily="34" charset="-128"/>
              </a:rPr>
              <a:t> </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66</a:t>
            </a:fld>
            <a:endParaRPr lang="en-US" dirty="0"/>
          </a:p>
        </p:txBody>
      </p:sp>
      <p:sp>
        <p:nvSpPr>
          <p:cNvPr id="15" name="Content Placeholder 6"/>
          <p:cNvSpPr txBox="1">
            <a:spLocks/>
          </p:cNvSpPr>
          <p:nvPr/>
        </p:nvSpPr>
        <p:spPr>
          <a:xfrm>
            <a:off x="0" y="1533211"/>
            <a:ext cx="9067800" cy="47402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t>Complete a Work Request in </a:t>
            </a:r>
            <a:r>
              <a:rPr lang="en-US" sz="2200" dirty="0" smtClean="0"/>
              <a:t>PAnext</a:t>
            </a:r>
            <a:endParaRPr lang="en-US" sz="2200" dirty="0"/>
          </a:p>
          <a:p>
            <a:r>
              <a:rPr lang="en-US" sz="2200" dirty="0"/>
              <a:t>For a non-started test, no transfers are necessary</a:t>
            </a:r>
          </a:p>
          <a:p>
            <a:pPr lvl="1"/>
            <a:r>
              <a:rPr lang="en-US" sz="2200" dirty="0"/>
              <a:t>The new school can provide a test booklet or can assign the student to an online </a:t>
            </a:r>
            <a:r>
              <a:rPr lang="en-US" sz="2200" dirty="0" smtClean="0"/>
              <a:t>assessment</a:t>
            </a:r>
            <a:endParaRPr lang="en-US" sz="2200" dirty="0"/>
          </a:p>
          <a:p>
            <a:r>
              <a:rPr lang="en-US" sz="2200" dirty="0"/>
              <a:t>If </a:t>
            </a:r>
            <a:r>
              <a:rPr lang="en-US" sz="2200" dirty="0" smtClean="0"/>
              <a:t>the transferred </a:t>
            </a:r>
            <a:r>
              <a:rPr lang="en-US" sz="2200" dirty="0"/>
              <a:t>student started testing on PBT: </a:t>
            </a:r>
          </a:p>
          <a:p>
            <a:pPr lvl="1"/>
            <a:r>
              <a:rPr lang="en-US" sz="2200" dirty="0"/>
              <a:t>Contact the </a:t>
            </a:r>
            <a:r>
              <a:rPr lang="en-US" sz="2200" dirty="0" smtClean="0"/>
              <a:t>other district </a:t>
            </a:r>
            <a:r>
              <a:rPr lang="en-US" sz="2200" dirty="0"/>
              <a:t>and arrange for secure transfer of the test booklet</a:t>
            </a:r>
          </a:p>
          <a:p>
            <a:pPr lvl="2"/>
            <a:r>
              <a:rPr lang="en-US" sz="2200" dirty="0" smtClean="0"/>
              <a:t>In-person DAC to DAC hand-off</a:t>
            </a:r>
            <a:endParaRPr lang="en-US" sz="2200" dirty="0"/>
          </a:p>
          <a:p>
            <a:pPr lvl="2"/>
            <a:r>
              <a:rPr lang="en-US" sz="2200" dirty="0"/>
              <a:t>Via Fed Ex or UPS – tracked </a:t>
            </a:r>
            <a:r>
              <a:rPr lang="en-US" sz="2200" dirty="0" smtClean="0"/>
              <a:t>shipment</a:t>
            </a:r>
          </a:p>
          <a:p>
            <a:pPr lvl="1"/>
            <a:r>
              <a:rPr lang="en-US" sz="2200" dirty="0" smtClean="0"/>
              <a:t>Students </a:t>
            </a:r>
            <a:r>
              <a:rPr lang="en-US" sz="2200" dirty="0"/>
              <a:t>should not retest a unit that they took in a previous </a:t>
            </a:r>
            <a:r>
              <a:rPr lang="en-US" sz="2200" dirty="0" smtClean="0"/>
              <a:t>school</a:t>
            </a:r>
            <a:endParaRPr lang="en-US" sz="2200" dirty="0"/>
          </a:p>
          <a:p>
            <a:pPr lvl="1"/>
            <a:r>
              <a:rPr lang="en-US" sz="2200" dirty="0"/>
              <a:t>Provide a </a:t>
            </a:r>
            <a:r>
              <a:rPr lang="en-US" sz="2200" dirty="0" smtClean="0"/>
              <a:t>chain of custody </a:t>
            </a:r>
            <a:r>
              <a:rPr lang="en-US" sz="2200" dirty="0"/>
              <a:t>for the transferred </a:t>
            </a:r>
            <a:r>
              <a:rPr lang="en-US" sz="2200" dirty="0" smtClean="0"/>
              <a:t>test materials  </a:t>
            </a:r>
            <a:endParaRPr lang="en-US" sz="2200" dirty="0"/>
          </a:p>
          <a:p>
            <a:pPr lvl="2"/>
            <a:r>
              <a:rPr lang="en-US" sz="2200" dirty="0"/>
              <a:t>Both districts </a:t>
            </a:r>
            <a:r>
              <a:rPr lang="en-US" sz="2200" dirty="0" smtClean="0"/>
              <a:t>must keep </a:t>
            </a:r>
            <a:r>
              <a:rPr lang="en-US" sz="2200" dirty="0"/>
              <a:t>a </a:t>
            </a:r>
            <a:r>
              <a:rPr lang="en-US" sz="2200" dirty="0" smtClean="0"/>
              <a:t>copy of chain of custody documents </a:t>
            </a:r>
            <a:endParaRPr lang="en-US" sz="2200" dirty="0"/>
          </a:p>
        </p:txBody>
      </p:sp>
      <p:sp>
        <p:nvSpPr>
          <p:cNvPr id="7" name="Title 2"/>
          <p:cNvSpPr txBox="1">
            <a:spLocks/>
          </p:cNvSpPr>
          <p:nvPr/>
        </p:nvSpPr>
        <p:spPr>
          <a:xfrm>
            <a:off x="381000" y="241006"/>
            <a:ext cx="8381260" cy="10543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a:solidFill>
                  <a:schemeClr val="bg1"/>
                </a:solidFill>
              </a:rPr>
              <a:t>PBT Student Transfer</a:t>
            </a:r>
          </a:p>
        </p:txBody>
      </p:sp>
      <p:pic>
        <p:nvPicPr>
          <p:cNvPr id="8" name="Picture 7"/>
          <p:cNvPicPr>
            <a:picLocks noChangeAspect="1"/>
          </p:cNvPicPr>
          <p:nvPr/>
        </p:nvPicPr>
        <p:blipFill>
          <a:blip r:embed="rId4"/>
          <a:stretch>
            <a:fillRect/>
          </a:stretch>
        </p:blipFill>
        <p:spPr>
          <a:xfrm>
            <a:off x="-34488" y="-32658"/>
            <a:ext cx="1241436" cy="2362200"/>
          </a:xfrm>
          <a:prstGeom prst="rect">
            <a:avLst/>
          </a:prstGeom>
          <a:scene3d>
            <a:camera prst="orthographicFront">
              <a:rot lat="1403941" lon="21232808" rev="543694"/>
            </a:camera>
            <a:lightRig rig="threePt" dir="t"/>
          </a:scene3d>
        </p:spPr>
      </p:pic>
    </p:spTree>
    <p:custDataLst>
      <p:tags r:id="rId1"/>
    </p:custDataLst>
    <p:extLst>
      <p:ext uri="{BB962C8B-B14F-4D97-AF65-F5344CB8AC3E}">
        <p14:creationId xmlns:p14="http://schemas.microsoft.com/office/powerpoint/2010/main" val="871100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43200"/>
            <a:ext cx="9144000" cy="1447800"/>
          </a:xfrm>
        </p:spPr>
        <p:txBody>
          <a:bodyPr>
            <a:noAutofit/>
          </a:bodyPr>
          <a:lstStyle/>
          <a:p>
            <a:r>
              <a:rPr lang="en-US" b="1" dirty="0" smtClean="0"/>
              <a:t>Technology Readiness for Administrators</a:t>
            </a:r>
            <a:endParaRPr lang="en-US" b="1" dirty="0"/>
          </a:p>
        </p:txBody>
      </p:sp>
      <p:sp>
        <p:nvSpPr>
          <p:cNvPr id="3" name="Slide Number Placeholder 2"/>
          <p:cNvSpPr>
            <a:spLocks noGrp="1"/>
          </p:cNvSpPr>
          <p:nvPr>
            <p:ph type="sldNum" sz="quarter" idx="12"/>
          </p:nvPr>
        </p:nvSpPr>
        <p:spPr/>
        <p:txBody>
          <a:bodyPr/>
          <a:lstStyle/>
          <a:p>
            <a:fld id="{2D3B35A3-ACE2-46D7-B614-4A1146AB12FE}" type="slidenum">
              <a:rPr lang="en-US" smtClean="0">
                <a:solidFill>
                  <a:prstClr val="black">
                    <a:tint val="75000"/>
                  </a:prstClr>
                </a:solidFill>
              </a:rPr>
              <a:pPr/>
              <a:t>67</a:t>
            </a:fld>
            <a:endParaRPr lang="en-US" dirty="0">
              <a:solidFill>
                <a:prstClr val="black">
                  <a:tint val="75000"/>
                </a:prstClr>
              </a:solidFill>
            </a:endParaRPr>
          </a:p>
        </p:txBody>
      </p:sp>
      <p:sp>
        <p:nvSpPr>
          <p:cNvPr id="4" name="Rectangle 3"/>
          <p:cNvSpPr/>
          <p:nvPr/>
        </p:nvSpPr>
        <p:spPr>
          <a:xfrm>
            <a:off x="28989"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083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9" name="Title 1"/>
          <p:cNvSpPr>
            <a:spLocks noGrp="1"/>
          </p:cNvSpPr>
          <p:nvPr>
            <p:ph type="title"/>
          </p:nvPr>
        </p:nvSpPr>
        <p:spPr bwMode="auto">
          <a:xfrm>
            <a:off x="2743200" y="38100"/>
            <a:ext cx="6324600" cy="1341438"/>
          </a:xfrm>
          <a:noFill/>
          <a:ln>
            <a:miter lim="800000"/>
            <a:headEnd/>
            <a:tailEnd/>
          </a:ln>
        </p:spPr>
        <p:txBody>
          <a:bodyPr vert="horz" wrap="square" numCol="1" anchorCtr="0" compatLnSpc="1">
            <a:prstTxWarp prst="textNoShape">
              <a:avLst/>
            </a:prstTxWarp>
          </a:bodyPr>
          <a:lstStyle/>
          <a:p>
            <a:pPr marL="0"/>
            <a:r>
              <a:rPr lang="en-US" b="1" dirty="0" smtClean="0">
                <a:ea typeface="ＭＳ Ｐゴシック" pitchFamily="34" charset="-128"/>
              </a:rPr>
              <a:t> </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68</a:t>
            </a:fld>
            <a:endParaRPr lang="en-US" dirty="0"/>
          </a:p>
        </p:txBody>
      </p:sp>
      <p:sp>
        <p:nvSpPr>
          <p:cNvPr id="9" name="Title 1"/>
          <p:cNvSpPr txBox="1">
            <a:spLocks/>
          </p:cNvSpPr>
          <p:nvPr/>
        </p:nvSpPr>
        <p:spPr bwMode="auto">
          <a:xfrm>
            <a:off x="19050" y="76200"/>
            <a:ext cx="9124950" cy="1219200"/>
          </a:xfrm>
          <a:prstGeom prst="rect">
            <a:avLst/>
          </a:prstGeom>
          <a:noFill/>
          <a:ln>
            <a:miter lim="800000"/>
            <a:headEnd/>
            <a:tailEnd/>
          </a:ln>
        </p:spPr>
        <p:txBody>
          <a:bodyPr vert="horz" wrap="square" lIns="89879" tIns="44940" rIns="89879" bIns="44940" numCol="1" anchor="ctr" anchorCtr="0" compatLnSpc="1">
            <a:prstTxWarp prst="textNoShape">
              <a:avLst/>
            </a:prstTxWarp>
          </a:bodyP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68275" algn="ctr"/>
            <a:r>
              <a:rPr lang="en-US" sz="4000" dirty="0" smtClean="0">
                <a:solidFill>
                  <a:schemeClr val="bg1"/>
                </a:solidFill>
                <a:ea typeface="ＭＳ Ｐゴシック" pitchFamily="34" charset="-128"/>
              </a:rPr>
              <a:t>Technology Readiness for Administrators</a:t>
            </a:r>
            <a:endParaRPr lang="en-US" sz="4000" strike="sngStrike" dirty="0">
              <a:solidFill>
                <a:schemeClr val="bg1"/>
              </a:solidFill>
              <a:ea typeface="ＭＳ Ｐゴシック" pitchFamily="34" charset="-128"/>
            </a:endParaRPr>
          </a:p>
        </p:txBody>
      </p:sp>
      <p:sp>
        <p:nvSpPr>
          <p:cNvPr id="15" name="Content Placeholder 6"/>
          <p:cNvSpPr txBox="1">
            <a:spLocks/>
          </p:cNvSpPr>
          <p:nvPr/>
        </p:nvSpPr>
        <p:spPr>
          <a:xfrm>
            <a:off x="457200" y="1645920"/>
            <a:ext cx="8229600" cy="397034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
                <a:schemeClr val="tx1"/>
              </a:buClr>
            </a:pPr>
            <a:r>
              <a:rPr lang="en-US" sz="2800" dirty="0" smtClean="0">
                <a:solidFill>
                  <a:prstClr val="black"/>
                </a:solidFill>
              </a:rPr>
              <a:t>New </a:t>
            </a:r>
            <a:r>
              <a:rPr lang="en-US" sz="2800" dirty="0">
                <a:solidFill>
                  <a:prstClr val="black"/>
                </a:solidFill>
              </a:rPr>
              <a:t>Proctor Caching Software </a:t>
            </a:r>
            <a:r>
              <a:rPr lang="en-US" sz="2800" dirty="0" smtClean="0">
                <a:solidFill>
                  <a:prstClr val="black"/>
                </a:solidFill>
              </a:rPr>
              <a:t>available</a:t>
            </a:r>
          </a:p>
          <a:p>
            <a:pPr lvl="1" fontAlgn="auto">
              <a:spcAft>
                <a:spcPts val="0"/>
              </a:spcAft>
              <a:buClr>
                <a:schemeClr val="tx1"/>
              </a:buClr>
            </a:pPr>
            <a:r>
              <a:rPr lang="en-US" sz="2400" dirty="0" smtClean="0">
                <a:solidFill>
                  <a:prstClr val="black"/>
                </a:solidFill>
              </a:rPr>
              <a:t>v2016.9.0.0</a:t>
            </a:r>
          </a:p>
          <a:p>
            <a:pPr lvl="1" fontAlgn="auto">
              <a:spcAft>
                <a:spcPts val="0"/>
              </a:spcAft>
              <a:buClr>
                <a:schemeClr val="tx1"/>
              </a:buClr>
            </a:pPr>
            <a:r>
              <a:rPr lang="en-US" sz="2400" dirty="0" smtClean="0">
                <a:solidFill>
                  <a:prstClr val="black"/>
                </a:solidFill>
              </a:rPr>
              <a:t>Removes dependency on Java web plug-in for caching test content</a:t>
            </a:r>
          </a:p>
          <a:p>
            <a:pPr lvl="1" fontAlgn="auto">
              <a:spcAft>
                <a:spcPts val="0"/>
              </a:spcAft>
              <a:buClr>
                <a:schemeClr val="tx1"/>
              </a:buClr>
            </a:pPr>
            <a:r>
              <a:rPr lang="en-US" sz="2400" dirty="0" smtClean="0">
                <a:solidFill>
                  <a:prstClr val="black"/>
                </a:solidFill>
              </a:rPr>
              <a:t>Caching can be done by test or by session in Panext</a:t>
            </a:r>
          </a:p>
          <a:p>
            <a:pPr lvl="2" fontAlgn="auto">
              <a:spcAft>
                <a:spcPts val="0"/>
              </a:spcAft>
              <a:buClr>
                <a:schemeClr val="tx1"/>
              </a:buClr>
            </a:pPr>
            <a:r>
              <a:rPr lang="en-US" sz="2000" dirty="0">
                <a:solidFill>
                  <a:prstClr val="black"/>
                </a:solidFill>
              </a:rPr>
              <a:t>Recommend using “Precache by Test” under </a:t>
            </a:r>
            <a:r>
              <a:rPr lang="en-US" sz="2000" b="1" i="1" dirty="0">
                <a:solidFill>
                  <a:prstClr val="black"/>
                </a:solidFill>
              </a:rPr>
              <a:t>Setup</a:t>
            </a:r>
          </a:p>
          <a:p>
            <a:pPr lvl="1" fontAlgn="auto">
              <a:spcAft>
                <a:spcPts val="0"/>
              </a:spcAft>
              <a:buClr>
                <a:schemeClr val="tx1"/>
              </a:buClr>
            </a:pPr>
            <a:endParaRPr lang="en-US" sz="2400" dirty="0">
              <a:solidFill>
                <a:prstClr val="black"/>
              </a:solidFill>
            </a:endParaRPr>
          </a:p>
        </p:txBody>
      </p:sp>
    </p:spTree>
    <p:custDataLst>
      <p:tags r:id="rId1"/>
    </p:custDataLst>
    <p:extLst>
      <p:ext uri="{BB962C8B-B14F-4D97-AF65-F5344CB8AC3E}">
        <p14:creationId xmlns:p14="http://schemas.microsoft.com/office/powerpoint/2010/main" val="336089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solidFill>
                  <a:schemeClr val="bg1"/>
                </a:solidFill>
              </a:rPr>
              <a:t>Technology Updates for 2016-17</a:t>
            </a:r>
            <a:endParaRPr lang="en-US" sz="4000" dirty="0">
              <a:solidFill>
                <a:schemeClr val="bg1"/>
              </a:solidFill>
            </a:endParaRPr>
          </a:p>
        </p:txBody>
      </p:sp>
      <p:sp>
        <p:nvSpPr>
          <p:cNvPr id="4" name="Content Placeholder 3"/>
          <p:cNvSpPr>
            <a:spLocks noGrp="1"/>
          </p:cNvSpPr>
          <p:nvPr>
            <p:ph idx="1"/>
          </p:nvPr>
        </p:nvSpPr>
        <p:spPr/>
        <p:txBody>
          <a:bodyPr>
            <a:normAutofit fontScale="92500"/>
          </a:bodyPr>
          <a:lstStyle/>
          <a:p>
            <a:r>
              <a:rPr lang="en-US" sz="2800" dirty="0">
                <a:solidFill>
                  <a:srgbClr val="000000"/>
                </a:solidFill>
              </a:rPr>
              <a:t>TestNav 8.8 – Will be released in January</a:t>
            </a:r>
          </a:p>
          <a:p>
            <a:pPr lvl="1"/>
            <a:r>
              <a:rPr lang="en-US" sz="2400" dirty="0">
                <a:solidFill>
                  <a:srgbClr val="000000"/>
                </a:solidFill>
              </a:rPr>
              <a:t>No new apps required, the current apps available on </a:t>
            </a:r>
            <a:r>
              <a:rPr lang="en-US" sz="2400" dirty="0">
                <a:solidFill>
                  <a:srgbClr val="000000"/>
                </a:solidFill>
                <a:hlinkClick r:id="rId2"/>
              </a:rPr>
              <a:t>http://download.testnav.com</a:t>
            </a:r>
            <a:r>
              <a:rPr lang="en-US" sz="2400" dirty="0">
                <a:solidFill>
                  <a:srgbClr val="000000"/>
                </a:solidFill>
              </a:rPr>
              <a:t> will be used with TestNav 8.8.</a:t>
            </a:r>
          </a:p>
          <a:p>
            <a:endParaRPr lang="en-US" sz="2800" dirty="0" smtClean="0">
              <a:solidFill>
                <a:srgbClr val="000000"/>
              </a:solidFill>
            </a:endParaRPr>
          </a:p>
          <a:p>
            <a:r>
              <a:rPr lang="en-US" sz="2800" dirty="0" smtClean="0">
                <a:solidFill>
                  <a:srgbClr val="000000"/>
                </a:solidFill>
              </a:rPr>
              <a:t>PearsonAccess </a:t>
            </a:r>
            <a:r>
              <a:rPr lang="en-US" sz="2800" dirty="0">
                <a:solidFill>
                  <a:srgbClr val="000000"/>
                </a:solidFill>
              </a:rPr>
              <a:t>Next 4.1 will update in January/February. </a:t>
            </a:r>
          </a:p>
          <a:p>
            <a:endParaRPr lang="en-US" sz="2800" dirty="0">
              <a:solidFill>
                <a:srgbClr val="000000"/>
              </a:solidFill>
            </a:endParaRPr>
          </a:p>
          <a:p>
            <a:r>
              <a:rPr lang="en-US" sz="2800" dirty="0">
                <a:solidFill>
                  <a:srgbClr val="000000"/>
                </a:solidFill>
              </a:rPr>
              <a:t>Product changes will be minimal, and shared in the </a:t>
            </a:r>
            <a:r>
              <a:rPr lang="en-US" sz="2800" dirty="0" smtClean="0">
                <a:solidFill>
                  <a:srgbClr val="000000"/>
                </a:solidFill>
              </a:rPr>
              <a:t>DTC Technology </a:t>
            </a:r>
            <a:r>
              <a:rPr lang="en-US" sz="2800" dirty="0">
                <a:solidFill>
                  <a:srgbClr val="000000"/>
                </a:solidFill>
              </a:rPr>
              <a:t>and </a:t>
            </a:r>
            <a:r>
              <a:rPr lang="en-US" sz="2800" dirty="0" smtClean="0">
                <a:solidFill>
                  <a:srgbClr val="000000"/>
                </a:solidFill>
              </a:rPr>
              <a:t>DAC emails, </a:t>
            </a:r>
            <a:r>
              <a:rPr lang="en-US" sz="2800" dirty="0">
                <a:solidFill>
                  <a:srgbClr val="000000"/>
                </a:solidFill>
              </a:rPr>
              <a:t>as well as the </a:t>
            </a:r>
            <a:r>
              <a:rPr lang="en-US" sz="2800" dirty="0">
                <a:solidFill>
                  <a:srgbClr val="000000"/>
                </a:solidFill>
                <a:hlinkClick r:id="rId3"/>
              </a:rPr>
              <a:t>PARCC Technology Crosswalk</a:t>
            </a:r>
            <a:r>
              <a:rPr lang="en-US" sz="2800" dirty="0">
                <a:solidFill>
                  <a:srgbClr val="000000"/>
                </a:solidFill>
              </a:rPr>
              <a:t>.</a:t>
            </a:r>
            <a:endParaRPr lang="en-US" sz="2800" dirty="0">
              <a:solidFill>
                <a:srgbClr val="FF0000"/>
              </a:solidFill>
            </a:endParaRPr>
          </a:p>
          <a:p>
            <a:pPr marL="0" indent="0">
              <a:buNone/>
            </a:pPr>
            <a:r>
              <a:rPr lang="en-US" sz="2800" dirty="0" smtClean="0">
                <a:solidFill>
                  <a:srgbClr val="000000"/>
                </a:solidFill>
              </a:rPr>
              <a:t> </a:t>
            </a:r>
            <a:endParaRPr lang="en-US" sz="2800" dirty="0">
              <a:solidFill>
                <a:srgbClr val="FF0000"/>
              </a:solidFill>
            </a:endParaRPr>
          </a:p>
          <a:p>
            <a:endParaRPr lang="en-US" dirty="0">
              <a:solidFill>
                <a:srgbClr val="000000"/>
              </a:solidFill>
            </a:endParaRPr>
          </a:p>
        </p:txBody>
      </p:sp>
    </p:spTree>
    <p:extLst>
      <p:ext uri="{BB962C8B-B14F-4D97-AF65-F5344CB8AC3E}">
        <p14:creationId xmlns:p14="http://schemas.microsoft.com/office/powerpoint/2010/main" val="2292112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6BCB3FB-C48D-4679-997C-EAE33CF55E02}" type="slidenum">
              <a:rPr lang="en-US" smtClean="0"/>
              <a:pPr>
                <a:defRPr/>
              </a:pPr>
              <a:t>7</a:t>
            </a:fld>
            <a:endParaRPr lang="en-US" dirty="0"/>
          </a:p>
        </p:txBody>
      </p:sp>
      <p:sp>
        <p:nvSpPr>
          <p:cNvPr id="4" name="Content Placeholder 3"/>
          <p:cNvSpPr>
            <a:spLocks noGrp="1"/>
          </p:cNvSpPr>
          <p:nvPr>
            <p:ph idx="1"/>
          </p:nvPr>
        </p:nvSpPr>
        <p:spPr>
          <a:xfrm>
            <a:off x="152400" y="1447800"/>
            <a:ext cx="8839200" cy="5410200"/>
          </a:xfrm>
        </p:spPr>
        <p:txBody>
          <a:bodyPr>
            <a:normAutofit fontScale="92500" lnSpcReduction="20000"/>
          </a:bodyPr>
          <a:lstStyle/>
          <a:p>
            <a:r>
              <a:rPr lang="en-US" dirty="0" smtClean="0"/>
              <a:t>Unit 1 sample items</a:t>
            </a:r>
          </a:p>
          <a:p>
            <a:pPr lvl="1"/>
            <a:r>
              <a:rPr lang="en-US" dirty="0" smtClean="0"/>
              <a:t>Administered during SAY directions before unit testing time starts</a:t>
            </a:r>
          </a:p>
          <a:p>
            <a:pPr lvl="1"/>
            <a:r>
              <a:rPr lang="en-US" dirty="0" smtClean="0"/>
              <a:t>Provide students with an opportunity to ask questions about how they respond to item types (SR, TEI, CR)</a:t>
            </a:r>
          </a:p>
          <a:p>
            <a:pPr lvl="1"/>
            <a:endParaRPr lang="en-US" dirty="0" smtClean="0"/>
          </a:p>
          <a:p>
            <a:r>
              <a:rPr lang="en-US" dirty="0" smtClean="0"/>
              <a:t>Online – there are </a:t>
            </a:r>
            <a:r>
              <a:rPr lang="en-US" b="1" dirty="0" smtClean="0"/>
              <a:t>no sample items</a:t>
            </a:r>
            <a:r>
              <a:rPr lang="en-US" dirty="0" smtClean="0"/>
              <a:t> this year</a:t>
            </a:r>
          </a:p>
          <a:p>
            <a:pPr lvl="1"/>
            <a:r>
              <a:rPr lang="en-US" dirty="0" smtClean="0"/>
              <a:t>ELA/math assessments do not include sample items</a:t>
            </a:r>
          </a:p>
          <a:p>
            <a:pPr lvl="1"/>
            <a:r>
              <a:rPr lang="en-US" dirty="0" smtClean="0"/>
              <a:t>Many students have already interacted with item types on ELA/math assessments</a:t>
            </a:r>
          </a:p>
          <a:p>
            <a:pPr lvl="1"/>
            <a:r>
              <a:rPr lang="en-US" dirty="0" smtClean="0"/>
              <a:t>ePATs available to students to preview/practice with item types</a:t>
            </a:r>
          </a:p>
          <a:p>
            <a:pPr lvl="1"/>
            <a:r>
              <a:rPr lang="en-US" dirty="0" smtClean="0"/>
              <a:t>Will allow Unit 1 make-ups to be administered without a separate SAY script</a:t>
            </a:r>
          </a:p>
          <a:p>
            <a:pPr lvl="1"/>
            <a:endParaRPr lang="en-US" dirty="0" smtClean="0"/>
          </a:p>
          <a:p>
            <a:r>
              <a:rPr lang="en-US" dirty="0" smtClean="0"/>
              <a:t>Paper – there are </a:t>
            </a:r>
            <a:r>
              <a:rPr lang="en-US" b="1" dirty="0" smtClean="0"/>
              <a:t>still sample items </a:t>
            </a:r>
            <a:r>
              <a:rPr lang="en-US" dirty="0" smtClean="0"/>
              <a:t>this year</a:t>
            </a:r>
          </a:p>
          <a:p>
            <a:pPr lvl="1"/>
            <a:r>
              <a:rPr lang="en-US" dirty="0" smtClean="0"/>
              <a:t>Different item types requiring unique (ELA/math assessments only include multiple choice/select and constructed response items)</a:t>
            </a:r>
            <a:endParaRPr lang="en-US" dirty="0"/>
          </a:p>
        </p:txBody>
      </p:sp>
      <p:sp>
        <p:nvSpPr>
          <p:cNvPr id="2" name="Title 1"/>
          <p:cNvSpPr>
            <a:spLocks noGrp="1"/>
          </p:cNvSpPr>
          <p:nvPr>
            <p:ph type="title"/>
          </p:nvPr>
        </p:nvSpPr>
        <p:spPr>
          <a:xfrm>
            <a:off x="457200" y="76200"/>
            <a:ext cx="8229600" cy="1143000"/>
          </a:xfrm>
        </p:spPr>
        <p:txBody>
          <a:bodyPr>
            <a:normAutofit/>
          </a:bodyPr>
          <a:lstStyle/>
          <a:p>
            <a:r>
              <a:rPr lang="en-US" sz="4000" dirty="0" smtClean="0"/>
              <a:t>Science and Social Studies Update </a:t>
            </a:r>
            <a:endParaRPr lang="en-US" sz="4000" dirty="0"/>
          </a:p>
        </p:txBody>
      </p:sp>
    </p:spTree>
    <p:extLst>
      <p:ext uri="{BB962C8B-B14F-4D97-AF65-F5344CB8AC3E}">
        <p14:creationId xmlns:p14="http://schemas.microsoft.com/office/powerpoint/2010/main" val="23888796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solidFill>
                  <a:schemeClr val="bg1"/>
                </a:solidFill>
              </a:rPr>
              <a:t>TestNav Updates</a:t>
            </a:r>
            <a:endParaRPr lang="en-US" dirty="0">
              <a:solidFill>
                <a:schemeClr val="bg1"/>
              </a:solidFill>
            </a:endParaRPr>
          </a:p>
        </p:txBody>
      </p:sp>
      <p:sp>
        <p:nvSpPr>
          <p:cNvPr id="2" name="Content Placeholder 1"/>
          <p:cNvSpPr>
            <a:spLocks noGrp="1"/>
          </p:cNvSpPr>
          <p:nvPr>
            <p:ph idx="1"/>
          </p:nvPr>
        </p:nvSpPr>
        <p:spPr>
          <a:xfrm>
            <a:off x="457200" y="1600200"/>
            <a:ext cx="8229600" cy="5029200"/>
          </a:xfrm>
          <a:noFill/>
        </p:spPr>
        <p:txBody>
          <a:bodyPr>
            <a:noAutofit/>
          </a:bodyPr>
          <a:lstStyle/>
          <a:p>
            <a:r>
              <a:rPr lang="en-US" sz="2000" dirty="0">
                <a:solidFill>
                  <a:srgbClr val="000000"/>
                </a:solidFill>
              </a:rPr>
              <a:t>The keyboard was removed from Minimum Specifications, but kept in Recommended Specifications for tablet devices</a:t>
            </a:r>
          </a:p>
          <a:p>
            <a:r>
              <a:rPr lang="en-US" sz="2000" dirty="0">
                <a:solidFill>
                  <a:srgbClr val="000000"/>
                </a:solidFill>
              </a:rPr>
              <a:t>iOS Automatic Assessment Configuration</a:t>
            </a:r>
          </a:p>
          <a:p>
            <a:pPr lvl="1"/>
            <a:r>
              <a:rPr lang="en-US" sz="2000" dirty="0">
                <a:solidFill>
                  <a:srgbClr val="000000"/>
                </a:solidFill>
              </a:rPr>
              <a:t>Allow Microphone</a:t>
            </a:r>
          </a:p>
          <a:p>
            <a:pPr lvl="1"/>
            <a:r>
              <a:rPr lang="en-US" sz="2000" dirty="0">
                <a:solidFill>
                  <a:srgbClr val="000000"/>
                </a:solidFill>
              </a:rPr>
              <a:t>Allow App Self-Lock prompt </a:t>
            </a:r>
          </a:p>
          <a:p>
            <a:r>
              <a:rPr lang="en-US" sz="2000" dirty="0">
                <a:solidFill>
                  <a:srgbClr val="000000"/>
                </a:solidFill>
              </a:rPr>
              <a:t>Practice tests can be completed on Chrome and Edge Browsers</a:t>
            </a:r>
          </a:p>
          <a:p>
            <a:pPr lvl="1"/>
            <a:r>
              <a:rPr lang="en-US" sz="2000" dirty="0">
                <a:solidFill>
                  <a:srgbClr val="000000"/>
                </a:solidFill>
              </a:rPr>
              <a:t>N</a:t>
            </a:r>
            <a:r>
              <a:rPr lang="en-US" sz="2000" dirty="0" smtClean="0">
                <a:solidFill>
                  <a:srgbClr val="000000"/>
                </a:solidFill>
              </a:rPr>
              <a:t>ot </a:t>
            </a:r>
            <a:r>
              <a:rPr lang="en-US" sz="2000" dirty="0">
                <a:solidFill>
                  <a:srgbClr val="000000"/>
                </a:solidFill>
              </a:rPr>
              <a:t>operational tests or infrastructure trials!</a:t>
            </a:r>
          </a:p>
          <a:p>
            <a:r>
              <a:rPr lang="en-US" sz="2000" dirty="0"/>
              <a:t>Added support for Windows and Chrome OS Touchscreen devices</a:t>
            </a:r>
          </a:p>
          <a:p>
            <a:r>
              <a:rPr lang="en-US" sz="2000" dirty="0">
                <a:solidFill>
                  <a:srgbClr val="000000"/>
                </a:solidFill>
              </a:rPr>
              <a:t>The TN log file new file name is Date-Time-</a:t>
            </a:r>
            <a:r>
              <a:rPr lang="en-US" sz="2000" dirty="0">
                <a:solidFill>
                  <a:srgbClr val="000000"/>
                </a:solidFill>
              </a:rPr>
              <a:t>StudentName</a:t>
            </a:r>
            <a:r>
              <a:rPr lang="en-US" sz="2000" dirty="0">
                <a:solidFill>
                  <a:srgbClr val="000000"/>
                </a:solidFill>
              </a:rPr>
              <a:t> to make log files easier to find</a:t>
            </a:r>
          </a:p>
          <a:p>
            <a:r>
              <a:rPr lang="en-US" sz="2000" dirty="0">
                <a:solidFill>
                  <a:srgbClr val="000000"/>
                </a:solidFill>
              </a:rPr>
              <a:t>A Blacklist feature has been enabled to help prevent students from having applications open in the background during testing.</a:t>
            </a:r>
          </a:p>
        </p:txBody>
      </p:sp>
    </p:spTree>
    <p:extLst>
      <p:ext uri="{BB962C8B-B14F-4D97-AF65-F5344CB8AC3E}">
        <p14:creationId xmlns:p14="http://schemas.microsoft.com/office/powerpoint/2010/main" val="18638355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solidFill>
                  <a:schemeClr val="bg1"/>
                </a:solidFill>
              </a:rPr>
              <a:t>TestNav Updates</a:t>
            </a:r>
            <a:endParaRPr lang="en-US" dirty="0">
              <a:solidFill>
                <a:schemeClr val="bg1"/>
              </a:solidFill>
            </a:endParaRPr>
          </a:p>
        </p:txBody>
      </p:sp>
      <p:sp>
        <p:nvSpPr>
          <p:cNvPr id="2" name="Content Placeholder 1"/>
          <p:cNvSpPr>
            <a:spLocks noGrp="1"/>
          </p:cNvSpPr>
          <p:nvPr>
            <p:ph idx="1"/>
          </p:nvPr>
        </p:nvSpPr>
        <p:spPr/>
        <p:txBody>
          <a:bodyPr>
            <a:normAutofit fontScale="85000" lnSpcReduction="20000"/>
          </a:bodyPr>
          <a:lstStyle/>
          <a:p>
            <a:r>
              <a:rPr lang="en-US" dirty="0">
                <a:solidFill>
                  <a:srgbClr val="000000"/>
                </a:solidFill>
              </a:rPr>
              <a:t>Firefox Extended Support Release (ESR)</a:t>
            </a:r>
          </a:p>
          <a:p>
            <a:pPr lvl="1"/>
            <a:r>
              <a:rPr lang="en-US" dirty="0">
                <a:solidFill>
                  <a:srgbClr val="000000"/>
                </a:solidFill>
              </a:rPr>
              <a:t>Firefox ESR 32-bit browser will be the only browser supported </a:t>
            </a:r>
          </a:p>
          <a:p>
            <a:pPr lvl="2"/>
            <a:r>
              <a:rPr lang="en-US" dirty="0">
                <a:solidFill>
                  <a:srgbClr val="000000"/>
                </a:solidFill>
              </a:rPr>
              <a:t>Available at </a:t>
            </a:r>
            <a:r>
              <a:rPr lang="en-US" dirty="0">
                <a:solidFill>
                  <a:srgbClr val="000000"/>
                </a:solidFill>
                <a:hlinkClick r:id="rId2"/>
              </a:rPr>
              <a:t>http://download.testnav.com</a:t>
            </a:r>
            <a:r>
              <a:rPr lang="en-US" dirty="0">
                <a:solidFill>
                  <a:srgbClr val="000000"/>
                </a:solidFill>
              </a:rPr>
              <a:t> </a:t>
            </a:r>
          </a:p>
          <a:p>
            <a:pPr lvl="1"/>
            <a:r>
              <a:rPr lang="en-US" dirty="0">
                <a:solidFill>
                  <a:srgbClr val="000000"/>
                </a:solidFill>
              </a:rPr>
              <a:t>Students using a standard input peripheral as an accommodation must test with the Firefox 45 ESR 32-bit browser, which is only available on Windows and Mac</a:t>
            </a:r>
            <a:r>
              <a:rPr lang="en-US" dirty="0">
                <a:solidFill>
                  <a:srgbClr val="FF0000"/>
                </a:solidFill>
              </a:rPr>
              <a:t> </a:t>
            </a:r>
            <a:r>
              <a:rPr lang="en-US" dirty="0"/>
              <a:t>(e.g. special keyboard or joystick) </a:t>
            </a:r>
            <a:r>
              <a:rPr lang="en-US" dirty="0">
                <a:hlinkClick r:id="rId3"/>
              </a:rPr>
              <a:t>http://pearsononlinetesting.com/TestNav/AT/</a:t>
            </a:r>
            <a:r>
              <a:rPr lang="en-US" dirty="0"/>
              <a:t> </a:t>
            </a:r>
          </a:p>
          <a:p>
            <a:pPr lvl="1"/>
            <a:r>
              <a:rPr lang="en-US" dirty="0">
                <a:solidFill>
                  <a:srgbClr val="000000"/>
                </a:solidFill>
              </a:rPr>
              <a:t>Note: Oracle Corporation has posted notice that Java updates are scheduled on the following dates:</a:t>
            </a:r>
          </a:p>
          <a:p>
            <a:pPr lvl="2"/>
            <a:r>
              <a:rPr lang="en-US" dirty="0">
                <a:solidFill>
                  <a:srgbClr val="000000"/>
                </a:solidFill>
              </a:rPr>
              <a:t>October 18, 2016</a:t>
            </a:r>
          </a:p>
          <a:p>
            <a:pPr lvl="2"/>
            <a:r>
              <a:rPr lang="en-US" dirty="0">
                <a:solidFill>
                  <a:srgbClr val="000000"/>
                </a:solidFill>
              </a:rPr>
              <a:t>January 17, 2017</a:t>
            </a:r>
          </a:p>
          <a:p>
            <a:pPr lvl="2"/>
            <a:r>
              <a:rPr lang="en-US" dirty="0">
                <a:solidFill>
                  <a:srgbClr val="000000"/>
                </a:solidFill>
              </a:rPr>
              <a:t>April 18, 2017</a:t>
            </a:r>
          </a:p>
          <a:p>
            <a:endParaRPr lang="en-US" dirty="0"/>
          </a:p>
        </p:txBody>
      </p:sp>
    </p:spTree>
    <p:extLst>
      <p:ext uri="{BB962C8B-B14F-4D97-AF65-F5344CB8AC3E}">
        <p14:creationId xmlns:p14="http://schemas.microsoft.com/office/powerpoint/2010/main" val="33865827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1905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9" name="Title 1"/>
          <p:cNvSpPr>
            <a:spLocks noGrp="1"/>
          </p:cNvSpPr>
          <p:nvPr>
            <p:ph type="title"/>
          </p:nvPr>
        </p:nvSpPr>
        <p:spPr bwMode="auto">
          <a:xfrm>
            <a:off x="2743200" y="38100"/>
            <a:ext cx="6324600" cy="1341438"/>
          </a:xfrm>
          <a:noFill/>
          <a:ln>
            <a:miter lim="800000"/>
            <a:headEnd/>
            <a:tailEnd/>
          </a:ln>
        </p:spPr>
        <p:txBody>
          <a:bodyPr vert="horz" wrap="square" numCol="1" anchorCtr="0" compatLnSpc="1">
            <a:prstTxWarp prst="textNoShape">
              <a:avLst/>
            </a:prstTxWarp>
          </a:bodyPr>
          <a:lstStyle/>
          <a:p>
            <a:pPr marL="0"/>
            <a:r>
              <a:rPr lang="en-US" b="1" dirty="0" smtClean="0">
                <a:ea typeface="ＭＳ Ｐゴシック" pitchFamily="34" charset="-128"/>
              </a:rPr>
              <a:t> </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72</a:t>
            </a:fld>
            <a:endParaRPr lang="en-US" dirty="0"/>
          </a:p>
        </p:txBody>
      </p:sp>
      <p:sp>
        <p:nvSpPr>
          <p:cNvPr id="9" name="Title 1"/>
          <p:cNvSpPr txBox="1">
            <a:spLocks/>
          </p:cNvSpPr>
          <p:nvPr/>
        </p:nvSpPr>
        <p:spPr bwMode="auto">
          <a:xfrm>
            <a:off x="19050" y="152400"/>
            <a:ext cx="9124950" cy="1219200"/>
          </a:xfrm>
          <a:prstGeom prst="rect">
            <a:avLst/>
          </a:prstGeom>
          <a:noFill/>
          <a:ln>
            <a:miter lim="800000"/>
            <a:headEnd/>
            <a:tailEnd/>
          </a:ln>
        </p:spPr>
        <p:txBody>
          <a:bodyPr vert="horz" wrap="square" lIns="89879" tIns="44940" rIns="89879" bIns="44940" numCol="1" anchor="ctr" anchorCtr="0" compatLnSpc="1">
            <a:prstTxWarp prst="textNoShape">
              <a:avLst/>
            </a:prstTxWarp>
          </a:bodyP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68275" algn="ctr"/>
            <a:r>
              <a:rPr lang="en-US" sz="4000" dirty="0" smtClean="0">
                <a:solidFill>
                  <a:schemeClr val="bg1"/>
                </a:solidFill>
                <a:ea typeface="ＭＳ Ｐゴシック" pitchFamily="34" charset="-128"/>
              </a:rPr>
              <a:t>Site Readiness Checks</a:t>
            </a:r>
            <a:endParaRPr lang="en-US" sz="4000" strike="sngStrike" dirty="0">
              <a:solidFill>
                <a:schemeClr val="bg1"/>
              </a:solidFill>
              <a:ea typeface="ＭＳ Ｐゴシック" pitchFamily="34" charset="-128"/>
            </a:endParaRPr>
          </a:p>
        </p:txBody>
      </p:sp>
      <p:sp>
        <p:nvSpPr>
          <p:cNvPr id="15" name="Content Placeholder 6"/>
          <p:cNvSpPr txBox="1">
            <a:spLocks/>
          </p:cNvSpPr>
          <p:nvPr/>
        </p:nvSpPr>
        <p:spPr>
          <a:xfrm>
            <a:off x="457200" y="1645920"/>
            <a:ext cx="8229600" cy="48310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 lvl="1" indent="0">
              <a:buClr>
                <a:schemeClr val="accent1"/>
              </a:buClr>
              <a:buNone/>
            </a:pPr>
            <a:r>
              <a:rPr lang="en-US" dirty="0" smtClean="0">
                <a:solidFill>
                  <a:srgbClr val="000000"/>
                </a:solidFill>
              </a:rPr>
              <a:t>Recommended: Run the </a:t>
            </a:r>
            <a:r>
              <a:rPr lang="en-US" dirty="0">
                <a:solidFill>
                  <a:srgbClr val="000000"/>
                </a:solidFill>
              </a:rPr>
              <a:t>Assess Testing Capacity task in PAnext</a:t>
            </a:r>
          </a:p>
          <a:p>
            <a:pPr marL="548640" lvl="2">
              <a:buClr>
                <a:schemeClr val="accent1"/>
              </a:buClr>
            </a:pPr>
            <a:r>
              <a:rPr lang="en-US" dirty="0" smtClean="0">
                <a:solidFill>
                  <a:srgbClr val="000000"/>
                </a:solidFill>
              </a:rPr>
              <a:t> Located </a:t>
            </a:r>
            <a:r>
              <a:rPr lang="en-US" dirty="0">
                <a:solidFill>
                  <a:srgbClr val="000000"/>
                </a:solidFill>
              </a:rPr>
              <a:t>in PA next under Organizations&gt;Test Administration task Dropdown menu.</a:t>
            </a:r>
          </a:p>
          <a:p>
            <a:pPr marL="114300" indent="0">
              <a:buClr>
                <a:schemeClr val="accent1"/>
              </a:buClr>
              <a:buNone/>
            </a:pPr>
            <a:r>
              <a:rPr lang="en-US" sz="2800" dirty="0">
                <a:solidFill>
                  <a:srgbClr val="000000"/>
                </a:solidFill>
              </a:rPr>
              <a:t>CO site readiness form </a:t>
            </a:r>
            <a:r>
              <a:rPr lang="en-US" sz="2800" dirty="0" smtClean="0">
                <a:solidFill>
                  <a:srgbClr val="000000"/>
                </a:solidFill>
              </a:rPr>
              <a:t>now includes </a:t>
            </a:r>
            <a:r>
              <a:rPr lang="en-US" sz="2800" dirty="0">
                <a:solidFill>
                  <a:srgbClr val="000000"/>
                </a:solidFill>
              </a:rPr>
              <a:t>ELA audio </a:t>
            </a:r>
            <a:r>
              <a:rPr lang="en-US" sz="2800" dirty="0" smtClean="0">
                <a:solidFill>
                  <a:srgbClr val="000000"/>
                </a:solidFill>
              </a:rPr>
              <a:t>items</a:t>
            </a:r>
            <a:endParaRPr lang="en-US" sz="2800" dirty="0">
              <a:solidFill>
                <a:srgbClr val="000000"/>
              </a:solidFill>
            </a:endParaRPr>
          </a:p>
          <a:p>
            <a:pPr marL="620713" lvl="1" indent="-282575">
              <a:buClr>
                <a:schemeClr val="accent1"/>
              </a:buClr>
              <a:buFont typeface="Arial" panose="020B0604020202020204" pitchFamily="34" charset="0"/>
              <a:buChar char="•"/>
            </a:pPr>
            <a:r>
              <a:rPr lang="en-US" sz="2400" dirty="0">
                <a:solidFill>
                  <a:srgbClr val="000000"/>
                </a:solidFill>
              </a:rPr>
              <a:t>Strongly suggest that </a:t>
            </a:r>
            <a:r>
              <a:rPr lang="en-US" sz="2400" dirty="0" smtClean="0">
                <a:solidFill>
                  <a:srgbClr val="000000"/>
                </a:solidFill>
              </a:rPr>
              <a:t>schools </a:t>
            </a:r>
            <a:r>
              <a:rPr lang="en-US" sz="2400" dirty="0">
                <a:solidFill>
                  <a:srgbClr val="000000"/>
                </a:solidFill>
              </a:rPr>
              <a:t>test their equipment with this </a:t>
            </a:r>
            <a:r>
              <a:rPr lang="en-US" sz="2400" dirty="0" smtClean="0">
                <a:solidFill>
                  <a:srgbClr val="000000"/>
                </a:solidFill>
              </a:rPr>
              <a:t>form</a:t>
            </a:r>
            <a:endParaRPr lang="en-US" sz="2400" dirty="0">
              <a:solidFill>
                <a:srgbClr val="000000"/>
              </a:solidFill>
            </a:endParaRPr>
          </a:p>
          <a:p>
            <a:pPr marL="620713" lvl="1" indent="-282575">
              <a:buClr>
                <a:schemeClr val="accent1"/>
              </a:buClr>
              <a:buFont typeface="Arial" panose="020B0604020202020204" pitchFamily="34" charset="0"/>
              <a:buChar char="•"/>
            </a:pPr>
            <a:r>
              <a:rPr lang="en-US" sz="2400" dirty="0">
                <a:solidFill>
                  <a:srgbClr val="000000"/>
                </a:solidFill>
              </a:rPr>
              <a:t>If using iPad 2, must use this form to ensure that audio will work</a:t>
            </a:r>
          </a:p>
          <a:p>
            <a:pPr marL="457200" lvl="1" indent="0" fontAlgn="auto">
              <a:spcAft>
                <a:spcPts val="0"/>
              </a:spcAft>
              <a:buClr>
                <a:srgbClr val="7030A0"/>
              </a:buClr>
              <a:buFont typeface="Arial" pitchFamily="34" charset="0"/>
              <a:buNone/>
            </a:pPr>
            <a:endParaRPr lang="en-US" sz="2400" dirty="0" smtClean="0">
              <a:solidFill>
                <a:prstClr val="black"/>
              </a:solidFill>
            </a:endParaRPr>
          </a:p>
        </p:txBody>
      </p:sp>
    </p:spTree>
    <p:custDataLst>
      <p:tags r:id="rId1"/>
    </p:custDataLst>
    <p:extLst>
      <p:ext uri="{BB962C8B-B14F-4D97-AF65-F5344CB8AC3E}">
        <p14:creationId xmlns:p14="http://schemas.microsoft.com/office/powerpoint/2010/main" val="4181001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Title 1"/>
          <p:cNvSpPr>
            <a:spLocks noGrp="1"/>
          </p:cNvSpPr>
          <p:nvPr>
            <p:ph type="title"/>
          </p:nvPr>
        </p:nvSpPr>
        <p:spPr bwMode="auto">
          <a:xfrm>
            <a:off x="2743200" y="38100"/>
            <a:ext cx="6324600" cy="1341438"/>
          </a:xfrm>
          <a:noFill/>
          <a:ln>
            <a:miter lim="800000"/>
            <a:headEnd/>
            <a:tailEnd/>
          </a:ln>
        </p:spPr>
        <p:txBody>
          <a:bodyPr vert="horz" wrap="square" numCol="1" anchorCtr="0" compatLnSpc="1">
            <a:prstTxWarp prst="textNoShape">
              <a:avLst/>
            </a:prstTxWarp>
          </a:bodyPr>
          <a:lstStyle/>
          <a:p>
            <a:pPr marL="0"/>
            <a:r>
              <a:rPr lang="en-US" b="1" dirty="0" smtClean="0">
                <a:ea typeface="ＭＳ Ｐゴシック" pitchFamily="34" charset="-128"/>
              </a:rPr>
              <a:t> </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73</a:t>
            </a:fld>
            <a:endParaRPr lang="en-US" dirty="0"/>
          </a:p>
        </p:txBody>
      </p:sp>
      <p:sp>
        <p:nvSpPr>
          <p:cNvPr id="9" name="Title 1"/>
          <p:cNvSpPr txBox="1">
            <a:spLocks/>
          </p:cNvSpPr>
          <p:nvPr/>
        </p:nvSpPr>
        <p:spPr bwMode="auto">
          <a:xfrm>
            <a:off x="19050" y="76200"/>
            <a:ext cx="9124950" cy="1219200"/>
          </a:xfrm>
          <a:prstGeom prst="rect">
            <a:avLst/>
          </a:prstGeom>
          <a:noFill/>
          <a:ln>
            <a:miter lim="800000"/>
            <a:headEnd/>
            <a:tailEnd/>
          </a:ln>
        </p:spPr>
        <p:txBody>
          <a:bodyPr vert="horz" wrap="square" lIns="89879" tIns="44940" rIns="89879" bIns="44940" numCol="1" anchor="ctr" anchorCtr="0" compatLnSpc="1">
            <a:prstTxWarp prst="textNoShape">
              <a:avLst/>
            </a:prstTxWarp>
          </a:bodyP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68275" algn="ctr"/>
            <a:r>
              <a:rPr lang="en-US" sz="4000" dirty="0" smtClean="0">
                <a:solidFill>
                  <a:schemeClr val="bg1"/>
                </a:solidFill>
                <a:ea typeface="ＭＳ Ｐゴシック" pitchFamily="34" charset="-128"/>
              </a:rPr>
              <a:t>Technology Setup</a:t>
            </a:r>
            <a:endParaRPr lang="en-US" sz="4000" strike="sngStrike" dirty="0">
              <a:solidFill>
                <a:schemeClr val="bg1"/>
              </a:solidFill>
              <a:ea typeface="ＭＳ Ｐゴシック" pitchFamily="34" charset="-128"/>
            </a:endParaRPr>
          </a:p>
        </p:txBody>
      </p:sp>
      <p:sp>
        <p:nvSpPr>
          <p:cNvPr id="15" name="Content Placeholder 6"/>
          <p:cNvSpPr txBox="1">
            <a:spLocks/>
          </p:cNvSpPr>
          <p:nvPr/>
        </p:nvSpPr>
        <p:spPr>
          <a:xfrm>
            <a:off x="457200" y="1645920"/>
            <a:ext cx="8229600" cy="39703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solidFill>
                  <a:prstClr val="black"/>
                </a:solidFill>
              </a:rPr>
              <a:t>If you are running a Sophos content filter solution, contact Collin Bonner</a:t>
            </a:r>
          </a:p>
          <a:p>
            <a:pPr lvl="1"/>
            <a:r>
              <a:rPr lang="en-US" dirty="0">
                <a:solidFill>
                  <a:prstClr val="black"/>
                </a:solidFill>
                <a:hlinkClick r:id="rId4"/>
              </a:rPr>
              <a:t>bonner_c@cde.state.co.us</a:t>
            </a:r>
            <a:r>
              <a:rPr lang="en-US" dirty="0">
                <a:solidFill>
                  <a:prstClr val="black"/>
                </a:solidFill>
              </a:rPr>
              <a:t> </a:t>
            </a:r>
          </a:p>
          <a:p>
            <a:pPr lvl="1"/>
            <a:r>
              <a:rPr lang="en-US" dirty="0">
                <a:solidFill>
                  <a:prstClr val="black"/>
                </a:solidFill>
              </a:rPr>
              <a:t>303-866-6752</a:t>
            </a:r>
          </a:p>
          <a:p>
            <a:pPr marL="457200" lvl="1" indent="0" fontAlgn="auto">
              <a:spcAft>
                <a:spcPts val="0"/>
              </a:spcAft>
              <a:buClr>
                <a:srgbClr val="7030A0"/>
              </a:buClr>
              <a:buFont typeface="Arial" pitchFamily="34" charset="0"/>
              <a:buNone/>
            </a:pPr>
            <a:endParaRPr lang="en-US" sz="2400" dirty="0" smtClean="0">
              <a:solidFill>
                <a:prstClr val="black"/>
              </a:solidFill>
            </a:endParaRPr>
          </a:p>
        </p:txBody>
      </p:sp>
    </p:spTree>
    <p:custDataLst>
      <p:tags r:id="rId1"/>
    </p:custDataLst>
    <p:extLst>
      <p:ext uri="{BB962C8B-B14F-4D97-AF65-F5344CB8AC3E}">
        <p14:creationId xmlns:p14="http://schemas.microsoft.com/office/powerpoint/2010/main" val="927028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74</a:t>
            </a:fld>
            <a:endParaRPr lang="en-US" dirty="0" smtClean="0"/>
          </a:p>
        </p:txBody>
      </p:sp>
      <p:sp>
        <p:nvSpPr>
          <p:cNvPr id="2" name="Title 1"/>
          <p:cNvSpPr>
            <a:spLocks noGrp="1"/>
          </p:cNvSpPr>
          <p:nvPr>
            <p:ph type="title"/>
          </p:nvPr>
        </p:nvSpPr>
        <p:spPr/>
        <p:txBody>
          <a:bodyPr/>
          <a:lstStyle/>
          <a:p>
            <a:r>
              <a:rPr lang="en-US" dirty="0" smtClean="0">
                <a:solidFill>
                  <a:schemeClr val="bg1"/>
                </a:solidFill>
              </a:rPr>
              <a:t>CMAS</a:t>
            </a:r>
            <a:br>
              <a:rPr lang="en-US" dirty="0" smtClean="0">
                <a:solidFill>
                  <a:schemeClr val="bg1"/>
                </a:solidFill>
              </a:rPr>
            </a:br>
            <a:r>
              <a:rPr lang="en-US" dirty="0" smtClean="0">
                <a:solidFill>
                  <a:schemeClr val="bg1"/>
                </a:solidFill>
              </a:rPr>
              <a:t>Computer OS System Support</a:t>
            </a:r>
            <a:endParaRPr lang="en-US" dirty="0">
              <a:solidFill>
                <a:schemeClr val="bg1"/>
              </a:solidFill>
            </a:endParaRPr>
          </a:p>
        </p:txBody>
      </p:sp>
      <p:graphicFrame>
        <p:nvGraphicFramePr>
          <p:cNvPr id="4" name="Diagram 3"/>
          <p:cNvGraphicFramePr/>
          <p:nvPr>
            <p:extLst>
              <p:ext uri="{D42A27DB-BD31-4B8C-83A1-F6EECF244321}">
                <p14:modId xmlns:p14="http://schemas.microsoft.com/office/powerpoint/2010/main" val="1873782306"/>
              </p:ext>
            </p:extLst>
          </p:nvPr>
        </p:nvGraphicFramePr>
        <p:xfrm>
          <a:off x="2066926" y="876301"/>
          <a:ext cx="7077075" cy="5122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07931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75</a:t>
            </a:fld>
            <a:endParaRPr lang="en-US" dirty="0" smtClean="0"/>
          </a:p>
        </p:txBody>
      </p:sp>
      <p:sp>
        <p:nvSpPr>
          <p:cNvPr id="2" name="Title 1"/>
          <p:cNvSpPr>
            <a:spLocks noGrp="1"/>
          </p:cNvSpPr>
          <p:nvPr>
            <p:ph type="title"/>
          </p:nvPr>
        </p:nvSpPr>
        <p:spPr/>
        <p:txBody>
          <a:bodyPr/>
          <a:lstStyle/>
          <a:p>
            <a:r>
              <a:rPr lang="en-US" dirty="0" smtClean="0">
                <a:solidFill>
                  <a:schemeClr val="tx1"/>
                </a:solidFill>
              </a:rPr>
              <a:t>CMAS</a:t>
            </a:r>
            <a:br>
              <a:rPr lang="en-US" dirty="0" smtClean="0">
                <a:solidFill>
                  <a:schemeClr val="tx1"/>
                </a:solidFill>
              </a:rPr>
            </a:br>
            <a:r>
              <a:rPr lang="en-US" dirty="0" smtClean="0">
                <a:solidFill>
                  <a:schemeClr val="tx1"/>
                </a:solidFill>
              </a:rPr>
              <a:t>Computer OS System Support</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2650266719"/>
              </p:ext>
            </p:extLst>
          </p:nvPr>
        </p:nvGraphicFramePr>
        <p:xfrm>
          <a:off x="2066926" y="809627"/>
          <a:ext cx="6962775" cy="5276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68565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76</a:t>
            </a:fld>
            <a:endParaRPr lang="en-US" dirty="0" smtClean="0"/>
          </a:p>
        </p:txBody>
      </p:sp>
      <p:sp>
        <p:nvSpPr>
          <p:cNvPr id="2" name="Title 1"/>
          <p:cNvSpPr>
            <a:spLocks noGrp="1"/>
          </p:cNvSpPr>
          <p:nvPr>
            <p:ph type="title"/>
          </p:nvPr>
        </p:nvSpPr>
        <p:spPr/>
        <p:txBody>
          <a:bodyPr/>
          <a:lstStyle/>
          <a:p>
            <a:r>
              <a:rPr lang="en-US" dirty="0" smtClean="0"/>
              <a:t>CMAS</a:t>
            </a:r>
            <a:br>
              <a:rPr lang="en-US" dirty="0" smtClean="0"/>
            </a:br>
            <a:r>
              <a:rPr lang="en-US" dirty="0" smtClean="0"/>
              <a:t>Computer OS System Support</a:t>
            </a:r>
            <a:endParaRPr lang="en-US" dirty="0"/>
          </a:p>
        </p:txBody>
      </p:sp>
      <p:graphicFrame>
        <p:nvGraphicFramePr>
          <p:cNvPr id="4" name="Diagram 3"/>
          <p:cNvGraphicFramePr/>
          <p:nvPr>
            <p:extLst>
              <p:ext uri="{D42A27DB-BD31-4B8C-83A1-F6EECF244321}">
                <p14:modId xmlns:p14="http://schemas.microsoft.com/office/powerpoint/2010/main" val="238125366"/>
              </p:ext>
            </p:extLst>
          </p:nvPr>
        </p:nvGraphicFramePr>
        <p:xfrm>
          <a:off x="2343150" y="942974"/>
          <a:ext cx="6648449" cy="4457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05840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lstStyle/>
          <a:p>
            <a:r>
              <a:rPr lang="en-US" dirty="0" smtClean="0"/>
              <a:t>Chromebooks</a:t>
            </a:r>
          </a:p>
          <a:p>
            <a:r>
              <a:rPr lang="en-US" dirty="0" smtClean="0"/>
              <a:t>iPads</a:t>
            </a:r>
          </a:p>
          <a:p>
            <a:r>
              <a:rPr lang="en-US" dirty="0" smtClean="0"/>
              <a:t>Androids</a:t>
            </a:r>
            <a:endParaRPr lang="en-US" dirty="0"/>
          </a:p>
        </p:txBody>
      </p:sp>
      <p:sp>
        <p:nvSpPr>
          <p:cNvPr id="5" name="Title 4"/>
          <p:cNvSpPr>
            <a:spLocks noGrp="1"/>
          </p:cNvSpPr>
          <p:nvPr>
            <p:ph type="title"/>
          </p:nvPr>
        </p:nvSpPr>
        <p:spPr/>
        <p:txBody>
          <a:bodyPr/>
          <a:lstStyle/>
          <a:p>
            <a:r>
              <a:rPr lang="en-US" dirty="0" smtClean="0"/>
              <a:t>CMAS</a:t>
            </a:r>
            <a:br>
              <a:rPr lang="en-US" dirty="0" smtClean="0"/>
            </a:br>
            <a:r>
              <a:rPr lang="en-US" dirty="0" smtClean="0"/>
              <a:t>Computer Tablet System </a:t>
            </a:r>
            <a:r>
              <a:rPr lang="en-US" dirty="0"/>
              <a:t>Support</a:t>
            </a:r>
          </a:p>
        </p:txBody>
      </p:sp>
      <p:sp>
        <p:nvSpPr>
          <p:cNvPr id="2" name="Footer Placeholder 1"/>
          <p:cNvSpPr>
            <a:spLocks noGrp="1"/>
          </p:cNvSpPr>
          <p:nvPr>
            <p:ph type="ftr" sz="quarter" idx="3"/>
          </p:nvPr>
        </p:nvSpPr>
        <p:spPr/>
        <p:txBody>
          <a:bodyPr/>
          <a:lstStyle/>
          <a:p>
            <a:fld id="{757A2F4E-5D54-B04B-91BD-7E78EE1FE9FD}" type="slidenum">
              <a:rPr lang="en-US" smtClean="0"/>
              <a:pPr/>
              <a:t>77</a:t>
            </a:fld>
            <a:endParaRPr lang="en-US" dirty="0" smtClean="0"/>
          </a:p>
        </p:txBody>
      </p:sp>
      <p:graphicFrame>
        <p:nvGraphicFramePr>
          <p:cNvPr id="9" name="Diagram 8"/>
          <p:cNvGraphicFramePr/>
          <p:nvPr>
            <p:extLst>
              <p:ext uri="{D42A27DB-BD31-4B8C-83A1-F6EECF244321}">
                <p14:modId xmlns:p14="http://schemas.microsoft.com/office/powerpoint/2010/main" val="750758704"/>
              </p:ext>
            </p:extLst>
          </p:nvPr>
        </p:nvGraphicFramePr>
        <p:xfrm>
          <a:off x="142874" y="228600"/>
          <a:ext cx="6791325"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1551419922"/>
              </p:ext>
            </p:extLst>
          </p:nvPr>
        </p:nvGraphicFramePr>
        <p:xfrm>
          <a:off x="0" y="2286000"/>
          <a:ext cx="6934200" cy="228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ext uri="{D42A27DB-BD31-4B8C-83A1-F6EECF244321}">
                <p14:modId xmlns:p14="http://schemas.microsoft.com/office/powerpoint/2010/main" val="1218020829"/>
              </p:ext>
            </p:extLst>
          </p:nvPr>
        </p:nvGraphicFramePr>
        <p:xfrm>
          <a:off x="152400" y="4851528"/>
          <a:ext cx="6781800" cy="17778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5684312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9" name="Title 1"/>
          <p:cNvSpPr>
            <a:spLocks noGrp="1"/>
          </p:cNvSpPr>
          <p:nvPr>
            <p:ph type="title"/>
          </p:nvPr>
        </p:nvSpPr>
        <p:spPr bwMode="auto">
          <a:xfrm>
            <a:off x="2743200" y="38100"/>
            <a:ext cx="6324600" cy="1341438"/>
          </a:xfrm>
          <a:noFill/>
          <a:ln>
            <a:miter lim="800000"/>
            <a:headEnd/>
            <a:tailEnd/>
          </a:ln>
        </p:spPr>
        <p:txBody>
          <a:bodyPr vert="horz" wrap="square" numCol="1" anchorCtr="0" compatLnSpc="1">
            <a:prstTxWarp prst="textNoShape">
              <a:avLst/>
            </a:prstTxWarp>
          </a:bodyPr>
          <a:lstStyle/>
          <a:p>
            <a:pPr marL="0"/>
            <a:r>
              <a:rPr lang="en-US" b="1" dirty="0" smtClean="0">
                <a:ea typeface="ＭＳ Ｐゴシック" pitchFamily="34" charset="-128"/>
              </a:rPr>
              <a:t> </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78</a:t>
            </a:fld>
            <a:endParaRPr lang="en-US" dirty="0"/>
          </a:p>
        </p:txBody>
      </p:sp>
      <p:sp>
        <p:nvSpPr>
          <p:cNvPr id="9" name="Title 1"/>
          <p:cNvSpPr txBox="1">
            <a:spLocks/>
          </p:cNvSpPr>
          <p:nvPr/>
        </p:nvSpPr>
        <p:spPr bwMode="auto">
          <a:xfrm>
            <a:off x="19050" y="76200"/>
            <a:ext cx="9124950" cy="1219200"/>
          </a:xfrm>
          <a:prstGeom prst="rect">
            <a:avLst/>
          </a:prstGeom>
          <a:noFill/>
          <a:ln>
            <a:miter lim="800000"/>
            <a:headEnd/>
            <a:tailEnd/>
          </a:ln>
        </p:spPr>
        <p:txBody>
          <a:bodyPr vert="horz" wrap="square" lIns="89879" tIns="44940" rIns="89879" bIns="44940" numCol="1" anchor="ctr" anchorCtr="0" compatLnSpc="1">
            <a:prstTxWarp prst="textNoShape">
              <a:avLst/>
            </a:prstTxWarp>
          </a:bodyP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68275" algn="ctr"/>
            <a:r>
              <a:rPr lang="en-US" sz="4000" dirty="0" smtClean="0">
                <a:solidFill>
                  <a:schemeClr val="bg1"/>
                </a:solidFill>
                <a:ea typeface="ＭＳ Ｐゴシック" pitchFamily="34" charset="-128"/>
              </a:rPr>
              <a:t>Schools Using iPad 2</a:t>
            </a:r>
            <a:endParaRPr lang="en-US" sz="4000" strike="sngStrike" dirty="0">
              <a:solidFill>
                <a:schemeClr val="bg1"/>
              </a:solidFill>
              <a:ea typeface="ＭＳ Ｐゴシック" pitchFamily="34" charset="-128"/>
            </a:endParaRPr>
          </a:p>
        </p:txBody>
      </p:sp>
      <p:sp>
        <p:nvSpPr>
          <p:cNvPr id="15" name="Content Placeholder 6"/>
          <p:cNvSpPr txBox="1">
            <a:spLocks/>
          </p:cNvSpPr>
          <p:nvPr/>
        </p:nvSpPr>
        <p:spPr>
          <a:xfrm>
            <a:off x="152400" y="1600200"/>
            <a:ext cx="8750595" cy="397034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rgbClr val="000000"/>
                </a:solidFill>
              </a:rPr>
              <a:t>iPad 2s are supported this year with some caveats</a:t>
            </a:r>
            <a:r>
              <a:rPr lang="en-US" dirty="0">
                <a:solidFill>
                  <a:srgbClr val="000000"/>
                </a:solidFill>
              </a:rPr>
              <a:t>:</a:t>
            </a:r>
          </a:p>
          <a:p>
            <a:pPr lvl="1"/>
            <a:r>
              <a:rPr lang="en-US" sz="2400" dirty="0">
                <a:solidFill>
                  <a:srgbClr val="000000"/>
                </a:solidFill>
              </a:rPr>
              <a:t>They have </a:t>
            </a:r>
            <a:r>
              <a:rPr lang="en-US" sz="2400" b="1" dirty="0">
                <a:solidFill>
                  <a:srgbClr val="000000"/>
                </a:solidFill>
              </a:rPr>
              <a:t>memory limitations </a:t>
            </a:r>
            <a:r>
              <a:rPr lang="en-US" sz="2400" dirty="0">
                <a:solidFill>
                  <a:srgbClr val="000000"/>
                </a:solidFill>
              </a:rPr>
              <a:t>(512 MB</a:t>
            </a:r>
            <a:r>
              <a:rPr lang="en-US" sz="2400" dirty="0" smtClean="0">
                <a:solidFill>
                  <a:srgbClr val="000000"/>
                </a:solidFill>
              </a:rPr>
              <a:t>) </a:t>
            </a:r>
            <a:r>
              <a:rPr lang="en-US" sz="2400" dirty="0">
                <a:solidFill>
                  <a:srgbClr val="000000"/>
                </a:solidFill>
              </a:rPr>
              <a:t>which fall below the standard recommended memory for testing </a:t>
            </a:r>
            <a:r>
              <a:rPr lang="en-US" sz="2400" dirty="0" smtClean="0">
                <a:solidFill>
                  <a:srgbClr val="000000"/>
                </a:solidFill>
              </a:rPr>
              <a:t>devices</a:t>
            </a:r>
            <a:endParaRPr lang="en-US" sz="2400" dirty="0">
              <a:solidFill>
                <a:srgbClr val="000000"/>
              </a:solidFill>
            </a:endParaRPr>
          </a:p>
          <a:p>
            <a:pPr lvl="1"/>
            <a:r>
              <a:rPr lang="en-US" sz="2400" dirty="0">
                <a:solidFill>
                  <a:srgbClr val="000000"/>
                </a:solidFill>
              </a:rPr>
              <a:t>Do not use them for accommodated forms versions (TTS, ASL) </a:t>
            </a:r>
          </a:p>
          <a:p>
            <a:pPr lvl="1"/>
            <a:r>
              <a:rPr lang="en-US" sz="2400" dirty="0" smtClean="0">
                <a:solidFill>
                  <a:srgbClr val="000000"/>
                </a:solidFill>
              </a:rPr>
              <a:t>May have issues with science simulations</a:t>
            </a:r>
          </a:p>
          <a:p>
            <a:pPr lvl="1"/>
            <a:r>
              <a:rPr lang="en-US" sz="2400" dirty="0" smtClean="0">
                <a:solidFill>
                  <a:srgbClr val="000000"/>
                </a:solidFill>
              </a:rPr>
              <a:t>Have a plan in case there is an issue</a:t>
            </a:r>
          </a:p>
          <a:p>
            <a:pPr lvl="2"/>
            <a:r>
              <a:rPr lang="en-US" sz="2200" b="1" dirty="0" smtClean="0">
                <a:solidFill>
                  <a:srgbClr val="000000"/>
                </a:solidFill>
              </a:rPr>
              <a:t>Must</a:t>
            </a:r>
            <a:r>
              <a:rPr lang="en-US" sz="2200" dirty="0" smtClean="0">
                <a:solidFill>
                  <a:srgbClr val="000000"/>
                </a:solidFill>
              </a:rPr>
              <a:t> use the Colorado Site Readiness administration/form to test devices prior to administration</a:t>
            </a:r>
          </a:p>
          <a:p>
            <a:pPr marL="457200" lvl="1" indent="0" fontAlgn="auto">
              <a:spcAft>
                <a:spcPts val="0"/>
              </a:spcAft>
              <a:buClr>
                <a:srgbClr val="7030A0"/>
              </a:buClr>
              <a:buNone/>
            </a:pPr>
            <a:endParaRPr lang="en-US" sz="2400" dirty="0" smtClean="0">
              <a:solidFill>
                <a:prstClr val="black"/>
              </a:solidFill>
            </a:endParaRPr>
          </a:p>
          <a:p>
            <a:pPr marL="457200" lvl="1" indent="0" fontAlgn="auto">
              <a:spcAft>
                <a:spcPts val="0"/>
              </a:spcAft>
              <a:buClr>
                <a:srgbClr val="7030A0"/>
              </a:buClr>
              <a:buNone/>
            </a:pPr>
            <a:endParaRPr lang="en-US" sz="2400" dirty="0" smtClean="0">
              <a:solidFill>
                <a:prstClr val="black"/>
              </a:solidFill>
            </a:endParaRPr>
          </a:p>
          <a:p>
            <a:pPr marL="57150" indent="0" fontAlgn="auto">
              <a:spcAft>
                <a:spcPts val="0"/>
              </a:spcAft>
              <a:buClr>
                <a:srgbClr val="7030A0"/>
              </a:buClr>
              <a:buNone/>
            </a:pPr>
            <a:r>
              <a:rPr lang="en-US" b="1" dirty="0" smtClean="0">
                <a:solidFill>
                  <a:srgbClr val="014799"/>
                </a:solidFill>
              </a:rPr>
              <a:t>Note: iPad 2s will NOT be supported in 2017-18</a:t>
            </a:r>
            <a:endParaRPr lang="en-US" b="1" dirty="0">
              <a:solidFill>
                <a:srgbClr val="014799"/>
              </a:solidFill>
            </a:endParaRPr>
          </a:p>
        </p:txBody>
      </p:sp>
    </p:spTree>
    <p:custDataLst>
      <p:tags r:id="rId1"/>
    </p:custDataLst>
    <p:extLst>
      <p:ext uri="{BB962C8B-B14F-4D97-AF65-F5344CB8AC3E}">
        <p14:creationId xmlns:p14="http://schemas.microsoft.com/office/powerpoint/2010/main" val="257518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43200"/>
            <a:ext cx="9144000" cy="1447800"/>
          </a:xfrm>
        </p:spPr>
        <p:txBody>
          <a:bodyPr>
            <a:noAutofit/>
          </a:bodyPr>
          <a:lstStyle/>
          <a:p>
            <a:r>
              <a:rPr lang="en-US" b="1" dirty="0" smtClean="0"/>
              <a:t>Administration Considerations, Accessibility </a:t>
            </a:r>
            <a:r>
              <a:rPr lang="en-US" b="1" dirty="0"/>
              <a:t>Features and Accommodations</a:t>
            </a:r>
          </a:p>
        </p:txBody>
      </p:sp>
      <p:sp>
        <p:nvSpPr>
          <p:cNvPr id="3" name="Slide Number Placeholder 2"/>
          <p:cNvSpPr>
            <a:spLocks noGrp="1"/>
          </p:cNvSpPr>
          <p:nvPr>
            <p:ph type="sldNum" sz="quarter" idx="12"/>
          </p:nvPr>
        </p:nvSpPr>
        <p:spPr/>
        <p:txBody>
          <a:bodyPr/>
          <a:lstStyle/>
          <a:p>
            <a:fld id="{2D3B35A3-ACE2-46D7-B614-4A1146AB12FE}" type="slidenum">
              <a:rPr lang="en-US" smtClean="0">
                <a:solidFill>
                  <a:prstClr val="black">
                    <a:tint val="75000"/>
                  </a:prstClr>
                </a:solidFill>
              </a:rPr>
              <a:pPr/>
              <a:t>79</a:t>
            </a:fld>
            <a:endParaRPr lang="en-US" dirty="0">
              <a:solidFill>
                <a:prstClr val="black">
                  <a:tint val="75000"/>
                </a:prstClr>
              </a:solidFill>
            </a:endParaRPr>
          </a:p>
        </p:txBody>
      </p:sp>
      <p:sp>
        <p:nvSpPr>
          <p:cNvPr id="4" name="Rectangle 3"/>
          <p:cNvSpPr/>
          <p:nvPr/>
        </p:nvSpPr>
        <p:spPr>
          <a:xfrm>
            <a:off x="28989"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6875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8</a:t>
            </a:fld>
            <a:endParaRPr lang="en-US" dirty="0">
              <a:solidFill>
                <a:prstClr val="black">
                  <a:tint val="75000"/>
                </a:prstClr>
              </a:solidFill>
            </a:endParaRPr>
          </a:p>
        </p:txBody>
      </p:sp>
      <p:sp>
        <p:nvSpPr>
          <p:cNvPr id="3" name="Content Placeholder 2"/>
          <p:cNvSpPr>
            <a:spLocks noGrp="1"/>
          </p:cNvSpPr>
          <p:nvPr>
            <p:ph idx="1"/>
          </p:nvPr>
        </p:nvSpPr>
        <p:spPr/>
        <p:txBody>
          <a:bodyPr>
            <a:normAutofit/>
          </a:bodyPr>
          <a:lstStyle/>
          <a:p>
            <a:r>
              <a:rPr lang="en-US" dirty="0">
                <a:solidFill>
                  <a:srgbClr val="000000"/>
                </a:solidFill>
              </a:rPr>
              <a:t>CO has specific policies that </a:t>
            </a:r>
            <a:r>
              <a:rPr lang="en-US" dirty="0" smtClean="0">
                <a:solidFill>
                  <a:srgbClr val="000000"/>
                </a:solidFill>
              </a:rPr>
              <a:t>supersede PARCC policies</a:t>
            </a:r>
            <a:endParaRPr lang="en-US" dirty="0">
              <a:solidFill>
                <a:srgbClr val="000000"/>
              </a:solidFill>
            </a:endParaRPr>
          </a:p>
          <a:p>
            <a:pPr lvl="1"/>
            <a:r>
              <a:rPr lang="en-US" dirty="0" smtClean="0">
                <a:solidFill>
                  <a:srgbClr val="000000"/>
                </a:solidFill>
              </a:rPr>
              <a:t>Included </a:t>
            </a:r>
            <a:r>
              <a:rPr lang="en-US" dirty="0">
                <a:solidFill>
                  <a:srgbClr val="000000"/>
                </a:solidFill>
              </a:rPr>
              <a:t>in the state appendix in the PARCC TCM and/or in the </a:t>
            </a:r>
            <a:r>
              <a:rPr lang="en-US" dirty="0" smtClean="0">
                <a:solidFill>
                  <a:srgbClr val="000000"/>
                </a:solidFill>
              </a:rPr>
              <a:t>CO Procedures Manual </a:t>
            </a:r>
            <a:endParaRPr lang="en-US" dirty="0">
              <a:solidFill>
                <a:srgbClr val="000000"/>
              </a:solidFill>
            </a:endParaRPr>
          </a:p>
          <a:p>
            <a:pPr lvl="1"/>
            <a:r>
              <a:rPr lang="en-US" dirty="0" smtClean="0">
                <a:solidFill>
                  <a:srgbClr val="000000"/>
                </a:solidFill>
              </a:rPr>
              <a:t>CO Procedures </a:t>
            </a:r>
            <a:r>
              <a:rPr lang="en-US" dirty="0">
                <a:solidFill>
                  <a:srgbClr val="000000"/>
                </a:solidFill>
              </a:rPr>
              <a:t>Manual covers all CMAS </a:t>
            </a:r>
            <a:r>
              <a:rPr lang="en-US" dirty="0" smtClean="0">
                <a:solidFill>
                  <a:srgbClr val="000000"/>
                </a:solidFill>
              </a:rPr>
              <a:t>programs and CoAlt: Science and Social Studies</a:t>
            </a:r>
          </a:p>
          <a:p>
            <a:r>
              <a:rPr lang="en-US" dirty="0" smtClean="0">
                <a:solidFill>
                  <a:srgbClr val="000000"/>
                </a:solidFill>
              </a:rPr>
              <a:t>ELA measures reading and writing together; there are different rules around accommodations that are allowed for ELA</a:t>
            </a:r>
            <a:endParaRPr lang="en-US" dirty="0">
              <a:solidFill>
                <a:srgbClr val="000000"/>
              </a:solidFill>
            </a:endParaRPr>
          </a:p>
        </p:txBody>
      </p:sp>
      <p:sp>
        <p:nvSpPr>
          <p:cNvPr id="2" name="Title 1"/>
          <p:cNvSpPr>
            <a:spLocks noGrp="1"/>
          </p:cNvSpPr>
          <p:nvPr>
            <p:ph type="title"/>
          </p:nvPr>
        </p:nvSpPr>
        <p:spPr>
          <a:xfrm>
            <a:off x="457200" y="76200"/>
            <a:ext cx="8229600" cy="1143000"/>
          </a:xfrm>
        </p:spPr>
        <p:txBody>
          <a:bodyPr>
            <a:normAutofit/>
          </a:bodyPr>
          <a:lstStyle/>
          <a:p>
            <a:r>
              <a:rPr lang="en-US" sz="4000" dirty="0" smtClean="0">
                <a:solidFill>
                  <a:schemeClr val="bg1"/>
                </a:solidFill>
              </a:rPr>
              <a:t>Important Information</a:t>
            </a:r>
            <a:endParaRPr lang="en-US" sz="4000" dirty="0">
              <a:solidFill>
                <a:schemeClr val="bg1"/>
              </a:solidFill>
            </a:endParaRPr>
          </a:p>
        </p:txBody>
      </p:sp>
    </p:spTree>
    <p:extLst>
      <p:ext uri="{BB962C8B-B14F-4D97-AF65-F5344CB8AC3E}">
        <p14:creationId xmlns:p14="http://schemas.microsoft.com/office/powerpoint/2010/main" val="26904059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9" name="Title 1"/>
          <p:cNvSpPr>
            <a:spLocks noGrp="1"/>
          </p:cNvSpPr>
          <p:nvPr>
            <p:ph type="title"/>
          </p:nvPr>
        </p:nvSpPr>
        <p:spPr bwMode="auto">
          <a:xfrm>
            <a:off x="2743200" y="38100"/>
            <a:ext cx="6324600" cy="1341438"/>
          </a:xfrm>
          <a:noFill/>
          <a:ln>
            <a:miter lim="800000"/>
            <a:headEnd/>
            <a:tailEnd/>
          </a:ln>
        </p:spPr>
        <p:txBody>
          <a:bodyPr vert="horz" wrap="square" numCol="1" anchorCtr="0" compatLnSpc="1">
            <a:prstTxWarp prst="textNoShape">
              <a:avLst/>
            </a:prstTxWarp>
          </a:bodyPr>
          <a:lstStyle/>
          <a:p>
            <a:pPr marL="0"/>
            <a:r>
              <a:rPr lang="en-US" b="1" dirty="0" smtClean="0">
                <a:ea typeface="ＭＳ Ｐゴシック" pitchFamily="34" charset="-128"/>
              </a:rPr>
              <a:t> </a:t>
            </a:r>
          </a:p>
        </p:txBody>
      </p:sp>
      <p:sp>
        <p:nvSpPr>
          <p:cNvPr id="3" name="Slide Number Placeholder 2"/>
          <p:cNvSpPr>
            <a:spLocks noGrp="1"/>
          </p:cNvSpPr>
          <p:nvPr>
            <p:ph type="sldNum" sz="quarter" idx="12"/>
          </p:nvPr>
        </p:nvSpPr>
        <p:spPr/>
        <p:txBody>
          <a:bodyPr/>
          <a:lstStyle/>
          <a:p>
            <a:pPr>
              <a:defRPr/>
            </a:pPr>
            <a:fld id="{364E494B-349F-4D1C-9389-F3BD0DF20ED6}" type="slidenum">
              <a:rPr lang="en-US" smtClean="0"/>
              <a:pPr>
                <a:defRPr/>
              </a:pPr>
              <a:t>80</a:t>
            </a:fld>
            <a:endParaRPr lang="en-US" dirty="0"/>
          </a:p>
        </p:txBody>
      </p:sp>
      <p:sp>
        <p:nvSpPr>
          <p:cNvPr id="9" name="Title 1"/>
          <p:cNvSpPr txBox="1">
            <a:spLocks/>
          </p:cNvSpPr>
          <p:nvPr/>
        </p:nvSpPr>
        <p:spPr bwMode="auto">
          <a:xfrm>
            <a:off x="19050" y="76200"/>
            <a:ext cx="9124950" cy="1219200"/>
          </a:xfrm>
          <a:prstGeom prst="rect">
            <a:avLst/>
          </a:prstGeom>
          <a:noFill/>
          <a:ln>
            <a:miter lim="800000"/>
            <a:headEnd/>
            <a:tailEnd/>
          </a:ln>
        </p:spPr>
        <p:txBody>
          <a:bodyPr vert="horz" wrap="square" lIns="89879" tIns="44940" rIns="89879" bIns="44940" numCol="1" anchor="ctr" anchorCtr="0" compatLnSpc="1">
            <a:prstTxWarp prst="textNoShape">
              <a:avLst/>
            </a:prstTxWarp>
          </a:bodyP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68275" algn="ctr"/>
            <a:r>
              <a:rPr lang="en-US" sz="4000" dirty="0">
                <a:solidFill>
                  <a:schemeClr val="bg1"/>
                </a:solidFill>
                <a:ea typeface="ＭＳ Ｐゴシック" pitchFamily="34" charset="-128"/>
              </a:rPr>
              <a:t>Accessibility Features </a:t>
            </a:r>
            <a:r>
              <a:rPr lang="en-US" sz="4000" dirty="0" smtClean="0">
                <a:solidFill>
                  <a:schemeClr val="bg1"/>
                </a:solidFill>
                <a:ea typeface="ＭＳ Ｐゴシック" pitchFamily="34" charset="-128"/>
              </a:rPr>
              <a:t>and Accommodations</a:t>
            </a:r>
            <a:endParaRPr lang="en-US" sz="4000" strike="sngStrike" dirty="0">
              <a:solidFill>
                <a:schemeClr val="bg1"/>
              </a:solidFill>
              <a:ea typeface="ＭＳ Ｐゴシック" pitchFamily="34" charset="-128"/>
            </a:endParaRPr>
          </a:p>
        </p:txBody>
      </p:sp>
      <p:sp>
        <p:nvSpPr>
          <p:cNvPr id="15" name="Content Placeholder 6"/>
          <p:cNvSpPr txBox="1">
            <a:spLocks/>
          </p:cNvSpPr>
          <p:nvPr/>
        </p:nvSpPr>
        <p:spPr>
          <a:xfrm>
            <a:off x="457200" y="1645920"/>
            <a:ext cx="8229600" cy="39703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chemeClr val="tx1"/>
              </a:buClr>
              <a:buNone/>
            </a:pPr>
            <a:r>
              <a:rPr lang="en-US" sz="2200" dirty="0">
                <a:solidFill>
                  <a:prstClr val="black"/>
                </a:solidFill>
              </a:rPr>
              <a:t>Accommodations webinar posted on </a:t>
            </a:r>
            <a:r>
              <a:rPr lang="en-US" sz="2200" dirty="0">
                <a:solidFill>
                  <a:prstClr val="black"/>
                </a:solidFill>
                <a:hlinkClick r:id="rId4"/>
              </a:rPr>
              <a:t>http://www.cde.state.co.us/assessment/trainings</a:t>
            </a:r>
            <a:r>
              <a:rPr lang="en-US" sz="2200" dirty="0">
                <a:solidFill>
                  <a:prstClr val="black"/>
                </a:solidFill>
              </a:rPr>
              <a:t> </a:t>
            </a:r>
          </a:p>
          <a:p>
            <a:pPr fontAlgn="auto">
              <a:spcAft>
                <a:spcPts val="0"/>
              </a:spcAft>
              <a:buClr>
                <a:schemeClr val="tx1"/>
              </a:buClr>
            </a:pPr>
            <a:r>
              <a:rPr lang="en-US" sz="2200" dirty="0">
                <a:solidFill>
                  <a:prstClr val="black"/>
                </a:solidFill>
                <a:hlinkClick r:id="rId5"/>
              </a:rPr>
              <a:t>Accessibility Features and Accommodations (AF&amp;A)</a:t>
            </a:r>
            <a:r>
              <a:rPr lang="en-US" sz="2200" dirty="0">
                <a:solidFill>
                  <a:prstClr val="black"/>
                </a:solidFill>
              </a:rPr>
              <a:t> </a:t>
            </a:r>
            <a:endParaRPr lang="en-US" sz="2200" dirty="0" smtClean="0">
              <a:solidFill>
                <a:prstClr val="black"/>
              </a:solidFill>
            </a:endParaRPr>
          </a:p>
          <a:p>
            <a:pPr fontAlgn="auto">
              <a:spcAft>
                <a:spcPts val="0"/>
              </a:spcAft>
              <a:buClr>
                <a:schemeClr val="tx1"/>
              </a:buClr>
            </a:pPr>
            <a:r>
              <a:rPr lang="en-US" sz="2200" dirty="0" smtClean="0">
                <a:solidFill>
                  <a:prstClr val="black"/>
                </a:solidFill>
                <a:hlinkClick r:id="rId6"/>
              </a:rPr>
              <a:t>Colorado Accommodations Matrix</a:t>
            </a:r>
            <a:endParaRPr lang="en-US" sz="2200" dirty="0" smtClean="0">
              <a:solidFill>
                <a:prstClr val="black"/>
              </a:solidFill>
            </a:endParaRPr>
          </a:p>
          <a:p>
            <a:pPr fontAlgn="auto">
              <a:spcAft>
                <a:spcPts val="0"/>
              </a:spcAft>
              <a:buClr>
                <a:schemeClr val="tx1"/>
              </a:buClr>
            </a:pPr>
            <a:endParaRPr lang="en-US" sz="2200" dirty="0">
              <a:solidFill>
                <a:srgbClr val="FF0000"/>
              </a:solidFill>
            </a:endParaRPr>
          </a:p>
          <a:p>
            <a:pPr fontAlgn="auto">
              <a:spcAft>
                <a:spcPts val="0"/>
              </a:spcAft>
              <a:buClr>
                <a:schemeClr val="tx1"/>
              </a:buClr>
            </a:pPr>
            <a:r>
              <a:rPr lang="en-US" sz="2200" dirty="0">
                <a:solidFill>
                  <a:prstClr val="black"/>
                </a:solidFill>
              </a:rPr>
              <a:t>Administrative Considerations and Accessibility Features for All Students </a:t>
            </a:r>
          </a:p>
          <a:p>
            <a:pPr fontAlgn="auto">
              <a:spcAft>
                <a:spcPts val="0"/>
              </a:spcAft>
              <a:buClr>
                <a:schemeClr val="tx1"/>
              </a:buClr>
            </a:pPr>
            <a:r>
              <a:rPr lang="en-US" sz="2200" dirty="0">
                <a:solidFill>
                  <a:prstClr val="black"/>
                </a:solidFill>
              </a:rPr>
              <a:t>Accessibility Features Identified in Advance</a:t>
            </a:r>
          </a:p>
          <a:p>
            <a:pPr fontAlgn="auto">
              <a:spcAft>
                <a:spcPts val="0"/>
              </a:spcAft>
              <a:buClr>
                <a:schemeClr val="tx1"/>
              </a:buClr>
            </a:pPr>
            <a:r>
              <a:rPr lang="en-US" sz="2200" dirty="0">
                <a:solidFill>
                  <a:prstClr val="black"/>
                </a:solidFill>
              </a:rPr>
              <a:t>Accommodations:</a:t>
            </a:r>
          </a:p>
          <a:p>
            <a:pPr lvl="1" fontAlgn="auto">
              <a:spcAft>
                <a:spcPts val="0"/>
              </a:spcAft>
              <a:buClr>
                <a:schemeClr val="tx1"/>
              </a:buClr>
            </a:pPr>
            <a:r>
              <a:rPr lang="en-US" sz="2200" dirty="0">
                <a:solidFill>
                  <a:prstClr val="black"/>
                </a:solidFill>
              </a:rPr>
              <a:t>Students with Disabilities (SWD)</a:t>
            </a:r>
          </a:p>
          <a:p>
            <a:pPr lvl="1" fontAlgn="auto">
              <a:spcAft>
                <a:spcPts val="0"/>
              </a:spcAft>
              <a:buClr>
                <a:schemeClr val="tx1"/>
              </a:buClr>
            </a:pPr>
            <a:r>
              <a:rPr lang="en-US" sz="2200" dirty="0">
                <a:solidFill>
                  <a:prstClr val="black"/>
                </a:solidFill>
              </a:rPr>
              <a:t>English Learners (EL)</a:t>
            </a:r>
          </a:p>
          <a:p>
            <a:pPr lvl="1" fontAlgn="auto">
              <a:spcAft>
                <a:spcPts val="0"/>
              </a:spcAft>
              <a:buClr>
                <a:schemeClr val="tx1"/>
              </a:buClr>
            </a:pPr>
            <a:r>
              <a:rPr lang="en-US" sz="2200" dirty="0">
                <a:solidFill>
                  <a:prstClr val="black"/>
                </a:solidFill>
              </a:rPr>
              <a:t>English Learners with Disabilities </a:t>
            </a:r>
          </a:p>
          <a:p>
            <a:pPr marL="457200" lvl="1" indent="0" fontAlgn="auto">
              <a:spcAft>
                <a:spcPts val="0"/>
              </a:spcAft>
              <a:buClr>
                <a:srgbClr val="7030A0"/>
              </a:buClr>
              <a:buFont typeface="Arial" pitchFamily="34" charset="0"/>
              <a:buNone/>
            </a:pPr>
            <a:endParaRPr lang="en-US" sz="2200" dirty="0" smtClean="0">
              <a:solidFill>
                <a:prstClr val="black"/>
              </a:solidFill>
            </a:endParaRPr>
          </a:p>
        </p:txBody>
      </p:sp>
    </p:spTree>
    <p:custDataLst>
      <p:tags r:id="rId1"/>
    </p:custDataLst>
    <p:extLst>
      <p:ext uri="{BB962C8B-B14F-4D97-AF65-F5344CB8AC3E}">
        <p14:creationId xmlns:p14="http://schemas.microsoft.com/office/powerpoint/2010/main" val="1018349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457200" y="152400"/>
            <a:ext cx="8229600" cy="1143000"/>
          </a:xfrm>
          <a:noFill/>
          <a:ln>
            <a:miter lim="800000"/>
            <a:headEnd/>
            <a:tailEnd/>
          </a:ln>
        </p:spPr>
        <p:txBody>
          <a:bodyPr vert="horz" wrap="square" numCol="1" anchorCtr="0" compatLnSpc="1">
            <a:prstTxWarp prst="textNoShape">
              <a:avLst/>
            </a:prstTxWarp>
            <a:normAutofit fontScale="90000"/>
          </a:bodyPr>
          <a:lstStyle/>
          <a:p>
            <a:pPr marL="168275"/>
            <a:r>
              <a:rPr lang="en-US" dirty="0">
                <a:solidFill>
                  <a:schemeClr val="bg1"/>
                </a:solidFill>
                <a:ea typeface="ＭＳ Ｐゴシック" pitchFamily="34" charset="-128"/>
              </a:rPr>
              <a:t>Types of Accessibility </a:t>
            </a:r>
            <a:r>
              <a:rPr lang="en-US" dirty="0" smtClean="0">
                <a:solidFill>
                  <a:schemeClr val="bg1"/>
                </a:solidFill>
                <a:ea typeface="ＭＳ Ｐゴシック" pitchFamily="34" charset="-128"/>
              </a:rPr>
              <a:t>Features</a:t>
            </a:r>
            <a:br>
              <a:rPr lang="en-US" dirty="0" smtClean="0">
                <a:solidFill>
                  <a:schemeClr val="bg1"/>
                </a:solidFill>
                <a:ea typeface="ＭＳ Ｐゴシック" pitchFamily="34" charset="-128"/>
              </a:rPr>
            </a:br>
            <a:r>
              <a:rPr lang="en-US" dirty="0" smtClean="0">
                <a:solidFill>
                  <a:schemeClr val="bg1"/>
                </a:solidFill>
                <a:ea typeface="ＭＳ Ｐゴシック" pitchFamily="34" charset="-128"/>
              </a:rPr>
              <a:t>and </a:t>
            </a:r>
            <a:r>
              <a:rPr lang="en-US" dirty="0">
                <a:solidFill>
                  <a:schemeClr val="bg1"/>
                </a:solidFill>
                <a:ea typeface="ＭＳ Ｐゴシック" pitchFamily="34" charset="-128"/>
              </a:rPr>
              <a:t>Accommodations</a:t>
            </a:r>
            <a:endParaRPr lang="en-US" dirty="0" smtClean="0">
              <a:solidFill>
                <a:schemeClr val="bg1"/>
              </a:solidFill>
              <a:ea typeface="ＭＳ Ｐゴシック" pitchFamily="34" charset="-128"/>
            </a:endParaRPr>
          </a:p>
        </p:txBody>
      </p:sp>
      <p:sp>
        <p:nvSpPr>
          <p:cNvPr id="3" name="Slide Number Placeholder 2"/>
          <p:cNvSpPr>
            <a:spLocks noGrp="1"/>
          </p:cNvSpPr>
          <p:nvPr>
            <p:ph type="sldNum" sz="quarter" idx="12"/>
          </p:nvPr>
        </p:nvSpPr>
        <p:spPr/>
        <p:txBody>
          <a:bodyPr>
            <a:normAutofit/>
          </a:bodyPr>
          <a:lstStyle/>
          <a:p>
            <a:pPr>
              <a:defRPr/>
            </a:pPr>
            <a:fld id="{5150D908-AC06-465D-8A17-3D5A5D461CCF}" type="slidenum">
              <a:rPr lang="en-US" smtClean="0"/>
              <a:pPr>
                <a:defRPr/>
              </a:pPr>
              <a:t>81</a:t>
            </a:fld>
            <a:endParaRPr lang="en-US" dirty="0"/>
          </a:p>
        </p:txBody>
      </p:sp>
      <p:graphicFrame>
        <p:nvGraphicFramePr>
          <p:cNvPr id="5" name="Diagram 4"/>
          <p:cNvGraphicFramePr>
            <a:graphicFrameLocks/>
          </p:cNvGraphicFramePr>
          <p:nvPr>
            <p:extLst/>
          </p:nvPr>
        </p:nvGraphicFramePr>
        <p:xfrm>
          <a:off x="1676400" y="1676400"/>
          <a:ext cx="56388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02780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52400"/>
            <a:ext cx="8229600" cy="1143000"/>
          </a:xfrm>
        </p:spPr>
        <p:txBody>
          <a:bodyPr>
            <a:normAutofit/>
          </a:bodyPr>
          <a:lstStyle/>
          <a:p>
            <a:r>
              <a:rPr lang="en-US" sz="4000" dirty="0">
                <a:solidFill>
                  <a:schemeClr val="bg1"/>
                </a:solidFill>
              </a:rPr>
              <a:t>Administration Considerations</a:t>
            </a:r>
          </a:p>
        </p:txBody>
      </p:sp>
      <p:sp>
        <p:nvSpPr>
          <p:cNvPr id="3" name="Content Placeholder 2"/>
          <p:cNvSpPr>
            <a:spLocks noGrp="1"/>
          </p:cNvSpPr>
          <p:nvPr>
            <p:ph idx="1"/>
          </p:nvPr>
        </p:nvSpPr>
        <p:spPr>
          <a:xfrm>
            <a:off x="457200" y="1600200"/>
            <a:ext cx="8229600" cy="5121275"/>
          </a:xfrm>
        </p:spPr>
        <p:txBody>
          <a:bodyPr>
            <a:normAutofit/>
          </a:bodyPr>
          <a:lstStyle/>
          <a:p>
            <a:pPr marL="45720" lvl="0" indent="0">
              <a:buNone/>
            </a:pPr>
            <a:r>
              <a:rPr lang="en-US" sz="3000" dirty="0" smtClean="0"/>
              <a:t>Available </a:t>
            </a:r>
            <a:r>
              <a:rPr lang="en-US" sz="3000" dirty="0"/>
              <a:t>to any </a:t>
            </a:r>
            <a:r>
              <a:rPr lang="en-US" sz="3000" dirty="0" smtClean="0"/>
              <a:t>student:</a:t>
            </a:r>
            <a:endParaRPr lang="en-US" sz="3000" dirty="0"/>
          </a:p>
          <a:p>
            <a:pPr lvl="0"/>
            <a:r>
              <a:rPr lang="en-US" sz="2400" dirty="0"/>
              <a:t>Adaptive and specialized equipment or furniture</a:t>
            </a:r>
          </a:p>
          <a:p>
            <a:pPr lvl="0"/>
            <a:r>
              <a:rPr lang="en-US" sz="2400" dirty="0"/>
              <a:t>Frequent breaks (</a:t>
            </a:r>
            <a:r>
              <a:rPr lang="en-US" sz="2400" kern="0" dirty="0"/>
              <a:t>do not stop the clock</a:t>
            </a:r>
            <a:r>
              <a:rPr lang="en-US" sz="2400" dirty="0"/>
              <a:t>)</a:t>
            </a:r>
          </a:p>
          <a:p>
            <a:pPr lvl="0"/>
            <a:r>
              <a:rPr lang="en-US" sz="2400" dirty="0"/>
              <a:t>Noise buffers/headphones </a:t>
            </a:r>
          </a:p>
          <a:p>
            <a:pPr lvl="0"/>
            <a:r>
              <a:rPr lang="en-US" sz="2400" dirty="0"/>
              <a:t>Small group testing</a:t>
            </a:r>
          </a:p>
          <a:p>
            <a:pPr lvl="0"/>
            <a:r>
              <a:rPr lang="en-US" sz="2400" dirty="0"/>
              <a:t>Specified, separate, or alternate area or seating</a:t>
            </a:r>
          </a:p>
          <a:p>
            <a:pPr lvl="0"/>
            <a:r>
              <a:rPr lang="en-US" sz="2400" dirty="0"/>
              <a:t>Time of day</a:t>
            </a:r>
          </a:p>
          <a:p>
            <a:pPr lvl="0"/>
            <a:endParaRPr lang="en-US" sz="2400" dirty="0"/>
          </a:p>
          <a:p>
            <a:pPr marL="0" lvl="0" indent="0">
              <a:buNone/>
            </a:pPr>
            <a:r>
              <a:rPr lang="en-US" sz="2400" dirty="0"/>
              <a:t>These </a:t>
            </a:r>
            <a:r>
              <a:rPr lang="en-US" sz="2400" b="1" dirty="0"/>
              <a:t>do not </a:t>
            </a:r>
            <a:r>
              <a:rPr lang="en-US" sz="2400" dirty="0"/>
              <a:t>need to be captured on the SR/PNP. </a:t>
            </a:r>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82</a:t>
            </a:fld>
            <a:endParaRPr lang="en-US" dirty="0">
              <a:solidFill>
                <a:prstClr val="black">
                  <a:tint val="75000"/>
                </a:prstClr>
              </a:solidFill>
            </a:endParaRPr>
          </a:p>
        </p:txBody>
      </p:sp>
    </p:spTree>
    <p:extLst>
      <p:ext uri="{BB962C8B-B14F-4D97-AF65-F5344CB8AC3E}">
        <p14:creationId xmlns:p14="http://schemas.microsoft.com/office/powerpoint/2010/main" val="10784790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14300"/>
            <a:ext cx="8229600" cy="1143000"/>
          </a:xfrm>
        </p:spPr>
        <p:txBody>
          <a:bodyPr>
            <a:normAutofit fontScale="90000"/>
          </a:bodyPr>
          <a:lstStyle/>
          <a:p>
            <a:r>
              <a:rPr lang="en-US" dirty="0" smtClean="0">
                <a:solidFill>
                  <a:schemeClr val="bg1"/>
                </a:solidFill>
              </a:rPr>
              <a:t>Accessibility Features</a:t>
            </a:r>
            <a:br>
              <a:rPr lang="en-US" dirty="0" smtClean="0">
                <a:solidFill>
                  <a:schemeClr val="bg1"/>
                </a:solidFill>
              </a:rPr>
            </a:br>
            <a:r>
              <a:rPr lang="en-US" dirty="0" smtClean="0">
                <a:solidFill>
                  <a:schemeClr val="bg1"/>
                </a:solidFill>
              </a:rPr>
              <a:t>Identified in Advance</a:t>
            </a:r>
            <a:endParaRPr lang="en-US" dirty="0">
              <a:solidFill>
                <a:schemeClr val="bg1"/>
              </a:solidFill>
            </a:endParaRPr>
          </a:p>
        </p:txBody>
      </p:sp>
      <p:sp>
        <p:nvSpPr>
          <p:cNvPr id="3" name="Content Placeholder 2"/>
          <p:cNvSpPr>
            <a:spLocks noGrp="1"/>
          </p:cNvSpPr>
          <p:nvPr>
            <p:ph idx="1"/>
          </p:nvPr>
        </p:nvSpPr>
        <p:spPr>
          <a:xfrm>
            <a:off x="323850" y="1644649"/>
            <a:ext cx="8515350" cy="4832351"/>
          </a:xfrm>
          <a:solidFill>
            <a:schemeClr val="bg1"/>
          </a:solidFill>
        </p:spPr>
        <p:txBody>
          <a:bodyPr>
            <a:normAutofit/>
          </a:bodyPr>
          <a:lstStyle/>
          <a:p>
            <a:pPr marL="0" indent="0">
              <a:buClr>
                <a:schemeClr val="tx1"/>
              </a:buClr>
              <a:buNone/>
            </a:pPr>
            <a:r>
              <a:rPr lang="en-US" sz="2400" b="1" dirty="0" smtClean="0"/>
              <a:t>Must</a:t>
            </a:r>
            <a:r>
              <a:rPr lang="en-US" sz="2400" dirty="0" smtClean="0"/>
              <a:t> be marked in the SR/PNP:</a:t>
            </a:r>
          </a:p>
          <a:p>
            <a:pPr>
              <a:buClr>
                <a:schemeClr val="tx1"/>
              </a:buClr>
            </a:pPr>
            <a:r>
              <a:rPr lang="en-US" sz="2400" dirty="0" smtClean="0">
                <a:solidFill>
                  <a:srgbClr val="6C1B89"/>
                </a:solidFill>
              </a:rPr>
              <a:t>Answer Masking</a:t>
            </a:r>
          </a:p>
          <a:p>
            <a:pPr>
              <a:buClr>
                <a:schemeClr val="tx1"/>
              </a:buClr>
            </a:pPr>
            <a:r>
              <a:rPr lang="en-US" sz="2400" dirty="0" smtClean="0">
                <a:solidFill>
                  <a:srgbClr val="6C1B89"/>
                </a:solidFill>
              </a:rPr>
              <a:t>Assistive Technology</a:t>
            </a:r>
          </a:p>
          <a:p>
            <a:pPr>
              <a:buClr>
                <a:schemeClr val="tx1"/>
              </a:buClr>
            </a:pPr>
            <a:r>
              <a:rPr lang="en-US" sz="2400" dirty="0" smtClean="0"/>
              <a:t>Auditory Presentation – Text-To-Speech Math, S/SS</a:t>
            </a:r>
          </a:p>
          <a:p>
            <a:pPr>
              <a:buClr>
                <a:schemeClr val="tx1"/>
              </a:buClr>
            </a:pPr>
            <a:r>
              <a:rPr lang="en-US" sz="2400" dirty="0" smtClean="0">
                <a:solidFill>
                  <a:srgbClr val="661981"/>
                </a:solidFill>
              </a:rPr>
              <a:t>Auditory Presentation – Human Reader (PBT) Math</a:t>
            </a:r>
          </a:p>
          <a:p>
            <a:pPr>
              <a:buClr>
                <a:schemeClr val="tx1"/>
              </a:buClr>
            </a:pPr>
            <a:r>
              <a:rPr lang="en-US" sz="2400" dirty="0" smtClean="0">
                <a:solidFill>
                  <a:srgbClr val="661981"/>
                </a:solidFill>
              </a:rPr>
              <a:t>Auditory Presentation – Translation Math</a:t>
            </a:r>
          </a:p>
          <a:p>
            <a:pPr>
              <a:buClr>
                <a:schemeClr val="tx1"/>
              </a:buClr>
            </a:pPr>
            <a:r>
              <a:rPr lang="en-US" sz="2400" dirty="0" smtClean="0"/>
              <a:t>Color Contrast</a:t>
            </a:r>
          </a:p>
          <a:p>
            <a:pPr>
              <a:buClr>
                <a:schemeClr val="tx1"/>
              </a:buClr>
            </a:pPr>
            <a:r>
              <a:rPr lang="en-US" sz="2400" dirty="0" smtClean="0">
                <a:solidFill>
                  <a:srgbClr val="661981"/>
                </a:solidFill>
              </a:rPr>
              <a:t>Human Signer – Math</a:t>
            </a:r>
            <a:endParaRPr lang="en-US" sz="2400" dirty="0">
              <a:solidFill>
                <a:srgbClr val="661981"/>
              </a:solidFill>
            </a:endParaRPr>
          </a:p>
          <a:p>
            <a:pPr>
              <a:buClr>
                <a:schemeClr val="tx1"/>
              </a:buClr>
            </a:pPr>
            <a:endParaRPr lang="en-US" sz="2400" dirty="0">
              <a:solidFill>
                <a:srgbClr val="6C1B89"/>
              </a:solidFill>
            </a:endParaRPr>
          </a:p>
          <a:p>
            <a:pPr marL="0" indent="0">
              <a:buClr>
                <a:schemeClr val="tx1"/>
              </a:buClr>
              <a:buNone/>
            </a:pPr>
            <a:r>
              <a:rPr lang="en-US" sz="2400" dirty="0" smtClean="0">
                <a:solidFill>
                  <a:srgbClr val="6C1B89"/>
                </a:solidFill>
              </a:rPr>
              <a:t>Note: Auditory Presentation of ELA is a unique accommodation that requires an approved UAR</a:t>
            </a:r>
            <a:endParaRPr lang="en-US" sz="2400" dirty="0">
              <a:solidFill>
                <a:srgbClr val="6C1B89"/>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83</a:t>
            </a:fld>
            <a:endParaRPr lang="en-US" dirty="0">
              <a:solidFill>
                <a:prstClr val="black">
                  <a:tint val="75000"/>
                </a:prstClr>
              </a:solidFill>
            </a:endParaRPr>
          </a:p>
        </p:txBody>
      </p:sp>
    </p:spTree>
    <p:extLst>
      <p:ext uri="{BB962C8B-B14F-4D97-AF65-F5344CB8AC3E}">
        <p14:creationId xmlns:p14="http://schemas.microsoft.com/office/powerpoint/2010/main" val="22059333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57200" y="152400"/>
            <a:ext cx="8229600" cy="1143000"/>
          </a:xfrm>
          <a:noFill/>
          <a:ln>
            <a:miter lim="800000"/>
            <a:headEnd/>
            <a:tailEnd/>
          </a:ln>
        </p:spPr>
        <p:txBody>
          <a:bodyPr vert="horz" wrap="square" numCol="1" anchorCtr="0" compatLnSpc="1">
            <a:prstTxWarp prst="textNoShape">
              <a:avLst/>
            </a:prstTxWarp>
            <a:normAutofit/>
          </a:bodyPr>
          <a:lstStyle/>
          <a:p>
            <a:pPr marL="168275"/>
            <a:r>
              <a:rPr lang="en-US" sz="4000" dirty="0" smtClean="0">
                <a:solidFill>
                  <a:schemeClr val="bg1"/>
                </a:solidFill>
                <a:ea typeface="ＭＳ Ｐゴシック" pitchFamily="34" charset="-128"/>
              </a:rPr>
              <a:t>Braille</a:t>
            </a:r>
            <a:endParaRPr lang="en-US" sz="4000" dirty="0">
              <a:solidFill>
                <a:schemeClr val="bg1"/>
              </a:solidFill>
              <a:ea typeface="ＭＳ Ｐゴシック" pitchFamily="34" charset="-128"/>
            </a:endParaRPr>
          </a:p>
        </p:txBody>
      </p:sp>
      <p:sp>
        <p:nvSpPr>
          <p:cNvPr id="3" name="Slide Number Placeholder 2"/>
          <p:cNvSpPr>
            <a:spLocks noGrp="1"/>
          </p:cNvSpPr>
          <p:nvPr>
            <p:ph type="sldNum" sz="quarter" idx="12"/>
          </p:nvPr>
        </p:nvSpPr>
        <p:spPr/>
        <p:txBody>
          <a:bodyPr>
            <a:normAutofit/>
          </a:bodyPr>
          <a:lstStyle/>
          <a:p>
            <a:pPr>
              <a:defRPr/>
            </a:pPr>
            <a:fld id="{5150D908-AC06-465D-8A17-3D5A5D461CCF}" type="slidenum">
              <a:rPr lang="en-US" smtClean="0"/>
              <a:pPr>
                <a:defRPr/>
              </a:pPr>
              <a:t>84</a:t>
            </a:fld>
            <a:endParaRPr lang="en-US" dirty="0"/>
          </a:p>
        </p:txBody>
      </p:sp>
      <p:sp>
        <p:nvSpPr>
          <p:cNvPr id="2" name="TextBox 1"/>
          <p:cNvSpPr txBox="1"/>
          <p:nvPr/>
        </p:nvSpPr>
        <p:spPr>
          <a:xfrm>
            <a:off x="381000" y="1676400"/>
            <a:ext cx="8305800"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mn-lt"/>
              </a:rPr>
              <a:t>TVIs provided information to ESSU about braille ELA and math assessments earlier this fall</a:t>
            </a:r>
          </a:p>
          <a:p>
            <a:pPr marL="800100" lvl="1" indent="-342900">
              <a:buFont typeface="Arial" panose="020B0604020202020204" pitchFamily="34" charset="0"/>
              <a:buChar char="•"/>
            </a:pPr>
            <a:r>
              <a:rPr lang="en-US" sz="2800" dirty="0" smtClean="0">
                <a:latin typeface="+mn-lt"/>
              </a:rPr>
              <a:t>That information did not order the braille versions of the assessment</a:t>
            </a:r>
          </a:p>
          <a:p>
            <a:pPr marL="342900" indent="-342900">
              <a:buFont typeface="Arial" panose="020B0604020202020204" pitchFamily="34" charset="0"/>
              <a:buChar char="•"/>
            </a:pPr>
            <a:r>
              <a:rPr lang="en-US" sz="2800" dirty="0" smtClean="0">
                <a:latin typeface="+mn-lt"/>
              </a:rPr>
              <a:t>In order for students to receive a braille test, his/her registration in PAnext must be updated by January 27 for each assessment</a:t>
            </a:r>
            <a:endParaRPr lang="en-US" sz="2800" dirty="0">
              <a:latin typeface="+mn-lt"/>
            </a:endParaRPr>
          </a:p>
        </p:txBody>
      </p:sp>
    </p:spTree>
    <p:custDataLst>
      <p:tags r:id="rId1"/>
    </p:custDataLst>
    <p:extLst>
      <p:ext uri="{BB962C8B-B14F-4D97-AF65-F5344CB8AC3E}">
        <p14:creationId xmlns:p14="http://schemas.microsoft.com/office/powerpoint/2010/main" val="2630590108"/>
      </p:ext>
    </p:extLst>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152400"/>
            <a:ext cx="8229600" cy="1143000"/>
          </a:xfrm>
          <a:noFill/>
          <a:ln>
            <a:miter lim="800000"/>
            <a:headEnd/>
            <a:tailEnd/>
          </a:ln>
        </p:spPr>
        <p:txBody>
          <a:bodyPr vert="horz" wrap="square" lIns="89879" tIns="44940" rIns="89879" bIns="44940" numCol="1" anchor="ctr" anchorCtr="0" compatLnSpc="1">
            <a:prstTxWarp prst="textNoShape">
              <a:avLst/>
            </a:prstTxWarp>
            <a:normAutofit/>
          </a:bodyPr>
          <a:lstStyle/>
          <a:p>
            <a:pPr marL="168275"/>
            <a:r>
              <a:rPr lang="en-US" dirty="0" smtClean="0">
                <a:solidFill>
                  <a:schemeClr val="bg1"/>
                </a:solidFill>
              </a:rPr>
              <a:t>Extended </a:t>
            </a:r>
            <a:r>
              <a:rPr lang="en-US" dirty="0">
                <a:solidFill>
                  <a:schemeClr val="bg1"/>
                </a:solidFill>
              </a:rPr>
              <a:t>Time (ET)</a:t>
            </a:r>
            <a:endParaRPr lang="en-US" dirty="0">
              <a:solidFill>
                <a:schemeClr val="bg1"/>
              </a:solidFill>
              <a:ea typeface="ＭＳ Ｐゴシック" pitchFamily="34" charset="-128"/>
            </a:endParaRPr>
          </a:p>
        </p:txBody>
      </p:sp>
      <p:sp>
        <p:nvSpPr>
          <p:cNvPr id="2" name="Rectangle 1"/>
          <p:cNvSpPr/>
          <p:nvPr/>
        </p:nvSpPr>
        <p:spPr>
          <a:xfrm>
            <a:off x="304800" y="1560016"/>
            <a:ext cx="8763000" cy="4154984"/>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mn-lt"/>
              </a:rPr>
              <a:t>Extended time </a:t>
            </a:r>
            <a:r>
              <a:rPr lang="en-US" sz="2400" dirty="0" smtClean="0">
                <a:latin typeface="+mn-lt"/>
              </a:rPr>
              <a:t>accommodations must be administered </a:t>
            </a:r>
            <a:r>
              <a:rPr lang="en-US" sz="2400" dirty="0">
                <a:latin typeface="+mn-lt"/>
              </a:rPr>
              <a:t>in a separate room from regular time </a:t>
            </a:r>
            <a:r>
              <a:rPr lang="en-US" sz="2400" dirty="0" smtClean="0">
                <a:latin typeface="+mn-lt"/>
              </a:rPr>
              <a:t>administrations</a:t>
            </a:r>
            <a:endParaRPr lang="en-US" sz="2400" dirty="0">
              <a:latin typeface="+mn-lt"/>
            </a:endParaRPr>
          </a:p>
          <a:p>
            <a:pPr marL="285750" indent="-285750">
              <a:buFont typeface="Arial" panose="020B0604020202020204" pitchFamily="34" charset="0"/>
              <a:buChar char="•"/>
            </a:pPr>
            <a:r>
              <a:rPr lang="en-US" sz="2400" dirty="0" smtClean="0">
                <a:latin typeface="+mn-lt"/>
              </a:rPr>
              <a:t>CDE does not recommend providing more than </a:t>
            </a:r>
            <a:r>
              <a:rPr lang="en-US" sz="2400" dirty="0">
                <a:latin typeface="+mn-lt"/>
              </a:rPr>
              <a:t>double </a:t>
            </a:r>
            <a:r>
              <a:rPr lang="en-US" sz="2400" dirty="0" smtClean="0">
                <a:latin typeface="+mn-lt"/>
              </a:rPr>
              <a:t>time</a:t>
            </a:r>
          </a:p>
          <a:p>
            <a:pPr marL="285750" indent="-285750">
              <a:buFont typeface="Arial" panose="020B0604020202020204" pitchFamily="34" charset="0"/>
              <a:buChar char="•"/>
            </a:pPr>
            <a:r>
              <a:rPr lang="en-US" sz="2400" dirty="0">
                <a:latin typeface="+mn-lt"/>
              </a:rPr>
              <a:t>U</a:t>
            </a:r>
            <a:r>
              <a:rPr lang="en-US" sz="2400" dirty="0" smtClean="0">
                <a:latin typeface="+mn-lt"/>
              </a:rPr>
              <a:t>nit </a:t>
            </a:r>
            <a:r>
              <a:rPr lang="en-US" sz="2400" dirty="0">
                <a:latin typeface="+mn-lt"/>
              </a:rPr>
              <a:t>must be completed on the day it was </a:t>
            </a:r>
            <a:r>
              <a:rPr lang="en-US" sz="2400" dirty="0" smtClean="0">
                <a:latin typeface="+mn-lt"/>
              </a:rPr>
              <a:t>started</a:t>
            </a:r>
            <a:endParaRPr lang="en-US" sz="2400" dirty="0">
              <a:latin typeface="+mn-lt"/>
            </a:endParaRPr>
          </a:p>
          <a:p>
            <a:pPr marL="285750" indent="-285750">
              <a:buFont typeface="Arial" panose="020B0604020202020204" pitchFamily="34" charset="0"/>
              <a:buChar char="•"/>
            </a:pPr>
            <a:endParaRPr lang="en-US" sz="2400" dirty="0" smtClean="0">
              <a:latin typeface="+mn-lt"/>
            </a:endParaRPr>
          </a:p>
          <a:p>
            <a:pPr marL="285750" indent="-285750">
              <a:buFont typeface="Arial" panose="020B0604020202020204" pitchFamily="34" charset="0"/>
              <a:buChar char="•"/>
            </a:pPr>
            <a:r>
              <a:rPr lang="en-US" sz="2400" dirty="0" smtClean="0">
                <a:latin typeface="+mn-lt"/>
              </a:rPr>
              <a:t>S/SS </a:t>
            </a:r>
            <a:r>
              <a:rPr lang="en-US" sz="2400" dirty="0">
                <a:latin typeface="+mn-lt"/>
              </a:rPr>
              <a:t>has </a:t>
            </a:r>
            <a:r>
              <a:rPr lang="en-US" sz="2400" dirty="0" smtClean="0">
                <a:latin typeface="+mn-lt"/>
              </a:rPr>
              <a:t>time-and-a-half built </a:t>
            </a:r>
            <a:r>
              <a:rPr lang="en-US" sz="2400" dirty="0">
                <a:latin typeface="+mn-lt"/>
              </a:rPr>
              <a:t>into unit </a:t>
            </a:r>
            <a:r>
              <a:rPr lang="en-US" sz="2400" dirty="0" smtClean="0">
                <a:latin typeface="+mn-lt"/>
              </a:rPr>
              <a:t>time</a:t>
            </a:r>
          </a:p>
          <a:p>
            <a:pPr marL="285750" indent="-285750">
              <a:buFont typeface="Arial" panose="020B0604020202020204" pitchFamily="34" charset="0"/>
              <a:buChar char="•"/>
            </a:pPr>
            <a:r>
              <a:rPr lang="en-US" sz="2400" dirty="0" smtClean="0">
                <a:latin typeface="+mn-lt"/>
              </a:rPr>
              <a:t>S/SS double time as an accommodation</a:t>
            </a:r>
          </a:p>
          <a:p>
            <a:pPr marL="742950" lvl="1" indent="-285750">
              <a:buFont typeface="Arial" panose="020B0604020202020204" pitchFamily="34" charset="0"/>
              <a:buChar char="•"/>
            </a:pPr>
            <a:r>
              <a:rPr lang="en-US" sz="2400" dirty="0" smtClean="0">
                <a:latin typeface="+mn-lt"/>
              </a:rPr>
              <a:t>ES/MS </a:t>
            </a:r>
            <a:r>
              <a:rPr lang="en-US" sz="2400" dirty="0"/>
              <a:t>–</a:t>
            </a:r>
            <a:r>
              <a:rPr lang="en-US" sz="2400" dirty="0" smtClean="0">
                <a:latin typeface="+mn-lt"/>
              </a:rPr>
              <a:t> 110 minutes</a:t>
            </a:r>
          </a:p>
          <a:p>
            <a:pPr marL="742950" lvl="1" indent="-285750">
              <a:buFont typeface="Arial" panose="020B0604020202020204" pitchFamily="34" charset="0"/>
              <a:buChar char="•"/>
            </a:pPr>
            <a:r>
              <a:rPr lang="en-US" sz="2400" dirty="0" smtClean="0">
                <a:latin typeface="+mn-lt"/>
              </a:rPr>
              <a:t>HS – 80 minutes</a:t>
            </a:r>
          </a:p>
          <a:p>
            <a:pPr marL="742950" lvl="1" indent="-285750">
              <a:buFont typeface="Arial" panose="020B0604020202020204" pitchFamily="34" charset="0"/>
              <a:buChar char="•"/>
            </a:pPr>
            <a:endParaRPr lang="en-US" sz="2400" dirty="0">
              <a:latin typeface="+mn-lt"/>
            </a:endParaRPr>
          </a:p>
          <a:p>
            <a:pPr marL="285750" indent="-285750">
              <a:buFont typeface="Arial" panose="020B0604020202020204" pitchFamily="34" charset="0"/>
              <a:buChar char="•"/>
            </a:pPr>
            <a:r>
              <a:rPr lang="en-US" sz="2400" dirty="0" smtClean="0">
                <a:latin typeface="+mn-lt"/>
              </a:rPr>
              <a:t>Extended time is </a:t>
            </a:r>
            <a:r>
              <a:rPr lang="en-US" sz="2400" b="1" dirty="0" smtClean="0">
                <a:latin typeface="+mn-lt"/>
              </a:rPr>
              <a:t>not</a:t>
            </a:r>
            <a:r>
              <a:rPr lang="en-US" sz="2400" dirty="0" smtClean="0">
                <a:latin typeface="+mn-lt"/>
              </a:rPr>
              <a:t> included in unit time for ELA or math</a:t>
            </a:r>
            <a:endParaRPr lang="en-US" sz="2400" dirty="0">
              <a:latin typeface="+mn-lt"/>
            </a:endParaRPr>
          </a:p>
        </p:txBody>
      </p:sp>
      <p:sp>
        <p:nvSpPr>
          <p:cNvPr id="9" name="Slide Number Placeholder 2"/>
          <p:cNvSpPr txBox="1">
            <a:spLocks/>
          </p:cNvSpPr>
          <p:nvPr/>
        </p:nvSpPr>
        <p:spPr>
          <a:xfrm>
            <a:off x="6705600" y="6508750"/>
            <a:ext cx="2133600" cy="365125"/>
          </a:xfrm>
          <a:prstGeom prst="rect">
            <a:avLst/>
          </a:prstGeom>
        </p:spPr>
        <p:txBody>
          <a:bodyPr vert="horz" lIns="91440" tIns="45720" rIns="91440" bIns="45720" rtlCol="0" anchor="ctr">
            <a:normAutofit/>
          </a:bodyP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5150D908-AC06-465D-8A17-3D5A5D461CCF}" type="slidenum">
              <a:rPr lang="en-US" smtClean="0"/>
              <a:pPr>
                <a:defRPr/>
              </a:pPr>
              <a:t>85</a:t>
            </a:fld>
            <a:endParaRPr lang="en-US" dirty="0"/>
          </a:p>
        </p:txBody>
      </p:sp>
    </p:spTree>
    <p:custDataLst>
      <p:tags r:id="rId1"/>
    </p:custDataLst>
    <p:extLst>
      <p:ext uri="{BB962C8B-B14F-4D97-AF65-F5344CB8AC3E}">
        <p14:creationId xmlns:p14="http://schemas.microsoft.com/office/powerpoint/2010/main" val="112761123"/>
      </p:ext>
    </p:extLst>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0" y="152400"/>
            <a:ext cx="9144000" cy="1143000"/>
          </a:xfrm>
          <a:noFill/>
          <a:ln>
            <a:miter lim="800000"/>
            <a:headEnd/>
            <a:tailEnd/>
          </a:ln>
        </p:spPr>
        <p:txBody>
          <a:bodyPr vert="horz" wrap="square" lIns="89879" tIns="44940" rIns="89879" bIns="44940" numCol="1" anchor="ctr" anchorCtr="0" compatLnSpc="1">
            <a:prstTxWarp prst="textNoShape">
              <a:avLst/>
            </a:prstTxWarp>
            <a:normAutofit fontScale="90000"/>
          </a:bodyPr>
          <a:lstStyle/>
          <a:p>
            <a:pPr marL="168275"/>
            <a:r>
              <a:rPr lang="en-US" dirty="0">
                <a:solidFill>
                  <a:schemeClr val="bg1"/>
                </a:solidFill>
              </a:rPr>
              <a:t>AF&amp;A </a:t>
            </a:r>
            <a:r>
              <a:rPr lang="en-US" dirty="0" smtClean="0">
                <a:solidFill>
                  <a:schemeClr val="bg1"/>
                </a:solidFill>
              </a:rPr>
              <a:t>Clarifications </a:t>
            </a:r>
            <a:r>
              <a:rPr lang="en-US" dirty="0">
                <a:solidFill>
                  <a:schemeClr val="bg1"/>
                </a:solidFill>
              </a:rPr>
              <a:t>and Updates for </a:t>
            </a:r>
            <a:r>
              <a:rPr lang="en-US" dirty="0" smtClean="0">
                <a:solidFill>
                  <a:schemeClr val="bg1"/>
                </a:solidFill>
              </a:rPr>
              <a:t>2017</a:t>
            </a:r>
            <a:br>
              <a:rPr lang="en-US" dirty="0" smtClean="0">
                <a:solidFill>
                  <a:schemeClr val="bg1"/>
                </a:solidFill>
              </a:rPr>
            </a:br>
            <a:r>
              <a:rPr lang="en-US" dirty="0" smtClean="0">
                <a:solidFill>
                  <a:schemeClr val="bg1"/>
                </a:solidFill>
              </a:rPr>
              <a:t>Math, S/SS</a:t>
            </a:r>
            <a:endParaRPr lang="en-US" dirty="0">
              <a:solidFill>
                <a:schemeClr val="bg1"/>
              </a:solidFill>
              <a:ea typeface="ＭＳ Ｐゴシック" pitchFamily="34" charset="-128"/>
            </a:endParaRPr>
          </a:p>
        </p:txBody>
      </p:sp>
      <p:sp>
        <p:nvSpPr>
          <p:cNvPr id="4" name="Content Placeholder 3"/>
          <p:cNvSpPr>
            <a:spLocks noGrp="1"/>
          </p:cNvSpPr>
          <p:nvPr>
            <p:ph idx="1"/>
          </p:nvPr>
        </p:nvSpPr>
        <p:spPr/>
        <p:txBody>
          <a:bodyPr/>
          <a:lstStyle/>
          <a:p>
            <a:endParaRPr lang="en-US" dirty="0"/>
          </a:p>
        </p:txBody>
      </p:sp>
      <p:sp>
        <p:nvSpPr>
          <p:cNvPr id="2" name="Rectangle 1"/>
          <p:cNvSpPr/>
          <p:nvPr/>
        </p:nvSpPr>
        <p:spPr>
          <a:xfrm>
            <a:off x="228600" y="1522770"/>
            <a:ext cx="8763000" cy="4985980"/>
          </a:xfrm>
          <a:prstGeom prst="rect">
            <a:avLst/>
          </a:prstGeom>
          <a:solidFill>
            <a:schemeClr val="bg1"/>
          </a:solidFill>
        </p:spPr>
        <p:txBody>
          <a:bodyPr wrap="square">
            <a:spAutoFit/>
          </a:bodyPr>
          <a:lstStyle/>
          <a:p>
            <a:pPr marL="45720"/>
            <a:r>
              <a:rPr lang="en-US" sz="2800" dirty="0">
                <a:latin typeface="+mn-lt"/>
              </a:rPr>
              <a:t>Differences between Text-to-Speech, </a:t>
            </a:r>
            <a:r>
              <a:rPr lang="en-US" sz="2800" dirty="0" smtClean="0">
                <a:latin typeface="+mn-lt"/>
              </a:rPr>
              <a:t>Human Reader/Oral Script, </a:t>
            </a:r>
            <a:r>
              <a:rPr lang="en-US" sz="2800" dirty="0">
                <a:latin typeface="+mn-lt"/>
              </a:rPr>
              <a:t>and Screen </a:t>
            </a:r>
            <a:r>
              <a:rPr lang="en-US" sz="2800" dirty="0" smtClean="0">
                <a:latin typeface="+mn-lt"/>
              </a:rPr>
              <a:t>Reader</a:t>
            </a:r>
            <a:endParaRPr lang="en-US" sz="2800" dirty="0">
              <a:latin typeface="+mn-lt"/>
            </a:endParaRPr>
          </a:p>
          <a:p>
            <a:pPr marL="342900" indent="-342900">
              <a:buFont typeface="Arial" panose="020B0604020202020204" pitchFamily="34" charset="0"/>
              <a:buChar char="•"/>
            </a:pPr>
            <a:r>
              <a:rPr lang="en-US" sz="2400" b="1" dirty="0">
                <a:latin typeface="+mn-lt"/>
              </a:rPr>
              <a:t>Text-to-Speech (TTS</a:t>
            </a:r>
            <a:r>
              <a:rPr lang="en-US" sz="2400" b="1" dirty="0" smtClean="0">
                <a:latin typeface="+mn-lt"/>
              </a:rPr>
              <a:t>) </a:t>
            </a:r>
            <a:r>
              <a:rPr lang="en-US" sz="2400" dirty="0" smtClean="0">
                <a:latin typeface="+mn-lt"/>
              </a:rPr>
              <a:t>–</a:t>
            </a:r>
            <a:r>
              <a:rPr lang="en-US" sz="2400" b="1" dirty="0" smtClean="0">
                <a:latin typeface="+mn-lt"/>
              </a:rPr>
              <a:t> </a:t>
            </a:r>
            <a:r>
              <a:rPr lang="en-US" sz="2400" dirty="0">
                <a:latin typeface="+mn-lt"/>
              </a:rPr>
              <a:t>Computer reads the content via the embedded TTS functionality. This is not for blind or low-vision students.</a:t>
            </a:r>
          </a:p>
          <a:p>
            <a:pPr marL="342900" indent="-342900">
              <a:buFont typeface="Arial" panose="020B0604020202020204" pitchFamily="34" charset="0"/>
              <a:buChar char="•"/>
            </a:pPr>
            <a:r>
              <a:rPr lang="en-US" sz="2400" b="1" dirty="0" smtClean="0">
                <a:latin typeface="+mn-lt"/>
              </a:rPr>
              <a:t>Human Reader/Oral Script </a:t>
            </a:r>
            <a:r>
              <a:rPr lang="en-US" sz="2400" dirty="0" smtClean="0">
                <a:latin typeface="+mn-lt"/>
              </a:rPr>
              <a:t>– </a:t>
            </a:r>
            <a:r>
              <a:rPr lang="en-US" sz="2400" dirty="0">
                <a:latin typeface="+mn-lt"/>
              </a:rPr>
              <a:t>assessment is read aloud by test administrator</a:t>
            </a:r>
          </a:p>
          <a:p>
            <a:pPr marL="800100" lvl="1" indent="-342900">
              <a:buFont typeface="Arial" panose="020B0604020202020204" pitchFamily="34" charset="0"/>
              <a:buChar char="•"/>
            </a:pPr>
            <a:r>
              <a:rPr lang="en-US" sz="2400" dirty="0">
                <a:latin typeface="+mn-lt"/>
              </a:rPr>
              <a:t>Math, S/SS must use the provided script</a:t>
            </a:r>
          </a:p>
          <a:p>
            <a:pPr marL="800100" lvl="1" indent="-342900">
              <a:buFont typeface="Arial" panose="020B0604020202020204" pitchFamily="34" charset="0"/>
              <a:buChar char="•"/>
            </a:pPr>
            <a:r>
              <a:rPr lang="en-US" sz="2400" dirty="0">
                <a:latin typeface="+mn-lt"/>
              </a:rPr>
              <a:t>ELA requires an approved </a:t>
            </a:r>
            <a:r>
              <a:rPr lang="en-US" sz="2400" dirty="0" smtClean="0">
                <a:latin typeface="+mn-lt"/>
              </a:rPr>
              <a:t>UAR</a:t>
            </a:r>
          </a:p>
          <a:p>
            <a:pPr marL="1257300" lvl="2" indent="-342900">
              <a:buFont typeface="Arial" panose="020B0604020202020204" pitchFamily="34" charset="0"/>
              <a:buChar char="•"/>
            </a:pPr>
            <a:r>
              <a:rPr lang="en-US" sz="2400" dirty="0" smtClean="0">
                <a:latin typeface="+mn-lt"/>
              </a:rPr>
              <a:t>No script provided</a:t>
            </a:r>
            <a:endParaRPr lang="en-US" sz="2400" dirty="0">
              <a:latin typeface="+mn-lt"/>
            </a:endParaRPr>
          </a:p>
          <a:p>
            <a:pPr marL="342900" indent="-342900">
              <a:buFont typeface="Arial" panose="020B0604020202020204" pitchFamily="34" charset="0"/>
              <a:buChar char="•"/>
            </a:pPr>
            <a:r>
              <a:rPr lang="en-US" sz="2400" b="1" dirty="0">
                <a:latin typeface="+mn-lt"/>
              </a:rPr>
              <a:t>Screen Reader </a:t>
            </a:r>
            <a:r>
              <a:rPr lang="en-US" sz="2400" dirty="0">
                <a:latin typeface="+mn-lt"/>
              </a:rPr>
              <a:t>– for </a:t>
            </a:r>
            <a:r>
              <a:rPr lang="en-US" sz="2400" b="1" dirty="0">
                <a:latin typeface="+mn-lt"/>
              </a:rPr>
              <a:t>visually-impaired</a:t>
            </a:r>
            <a:r>
              <a:rPr lang="en-US" sz="2400" dirty="0">
                <a:latin typeface="+mn-lt"/>
              </a:rPr>
              <a:t> students using a program that reads the screen </a:t>
            </a:r>
            <a:r>
              <a:rPr lang="en-US" sz="2400" dirty="0" smtClean="0">
                <a:latin typeface="+mn-lt"/>
              </a:rPr>
              <a:t>(e.g., </a:t>
            </a:r>
            <a:r>
              <a:rPr lang="en-US" sz="2400" dirty="0">
                <a:latin typeface="+mn-lt"/>
              </a:rPr>
              <a:t>JAWS</a:t>
            </a:r>
            <a:r>
              <a:rPr lang="en-US" sz="2400" dirty="0" smtClean="0">
                <a:latin typeface="+mn-lt"/>
              </a:rPr>
              <a:t>)</a:t>
            </a:r>
            <a:endParaRPr lang="en-US" sz="2200" dirty="0" smtClean="0">
              <a:latin typeface="+mn-lt"/>
            </a:endParaRPr>
          </a:p>
          <a:p>
            <a:pPr marL="342900" indent="-342900">
              <a:buFont typeface="Arial" panose="020B0604020202020204" pitchFamily="34" charset="0"/>
              <a:buChar char="•"/>
            </a:pPr>
            <a:endParaRPr lang="en-US" sz="2200" dirty="0">
              <a:latin typeface="+mn-lt"/>
            </a:endParaRPr>
          </a:p>
        </p:txBody>
      </p:sp>
      <p:sp>
        <p:nvSpPr>
          <p:cNvPr id="9" name="Slide Number Placeholder 2"/>
          <p:cNvSpPr txBox="1">
            <a:spLocks/>
          </p:cNvSpPr>
          <p:nvPr/>
        </p:nvSpPr>
        <p:spPr>
          <a:xfrm>
            <a:off x="6705600" y="6508750"/>
            <a:ext cx="2133600" cy="365125"/>
          </a:xfrm>
          <a:prstGeom prst="rect">
            <a:avLst/>
          </a:prstGeom>
        </p:spPr>
        <p:txBody>
          <a:bodyPr vert="horz" lIns="91440" tIns="45720" rIns="91440" bIns="45720" rtlCol="0" anchor="ctr">
            <a:normAutofit/>
          </a:bodyP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5150D908-AC06-465D-8A17-3D5A5D461CCF}" type="slidenum">
              <a:rPr lang="en-US" smtClean="0"/>
              <a:pPr>
                <a:defRPr/>
              </a:pPr>
              <a:t>86</a:t>
            </a:fld>
            <a:endParaRPr lang="en-US" dirty="0"/>
          </a:p>
        </p:txBody>
      </p:sp>
    </p:spTree>
    <p:custDataLst>
      <p:tags r:id="rId1"/>
    </p:custDataLst>
    <p:extLst>
      <p:ext uri="{BB962C8B-B14F-4D97-AF65-F5344CB8AC3E}">
        <p14:creationId xmlns:p14="http://schemas.microsoft.com/office/powerpoint/2010/main" val="3945158786"/>
      </p:ext>
    </p:extLst>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Speech-to-Text</a:t>
            </a:r>
            <a:endParaRPr lang="en-US" dirty="0"/>
          </a:p>
        </p:txBody>
      </p:sp>
      <p:sp>
        <p:nvSpPr>
          <p:cNvPr id="3" name="Content Placeholder 2"/>
          <p:cNvSpPr>
            <a:spLocks noGrp="1"/>
          </p:cNvSpPr>
          <p:nvPr>
            <p:ph idx="1"/>
          </p:nvPr>
        </p:nvSpPr>
        <p:spPr/>
        <p:txBody>
          <a:bodyPr/>
          <a:lstStyle/>
          <a:p>
            <a:r>
              <a:rPr lang="en-US" dirty="0" smtClean="0"/>
              <a:t>Students cannot use web-based speech-to-text devices</a:t>
            </a:r>
          </a:p>
          <a:p>
            <a:r>
              <a:rPr lang="en-US" dirty="0" smtClean="0"/>
              <a:t>Content and privacy issues</a:t>
            </a:r>
            <a:endParaRPr lang="en-US"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87</a:t>
            </a:fld>
            <a:endParaRPr lang="en-US" dirty="0">
              <a:solidFill>
                <a:prstClr val="black">
                  <a:tint val="75000"/>
                </a:prstClr>
              </a:solidFill>
            </a:endParaRPr>
          </a:p>
        </p:txBody>
      </p:sp>
    </p:spTree>
    <p:extLst>
      <p:ext uri="{BB962C8B-B14F-4D97-AF65-F5344CB8AC3E}">
        <p14:creationId xmlns:p14="http://schemas.microsoft.com/office/powerpoint/2010/main" val="26260768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152400"/>
            <a:ext cx="8229600" cy="1143000"/>
          </a:xfrm>
          <a:noFill/>
          <a:ln>
            <a:miter lim="800000"/>
            <a:headEnd/>
            <a:tailEnd/>
          </a:ln>
        </p:spPr>
        <p:txBody>
          <a:bodyPr vert="horz" wrap="square" lIns="89879" tIns="44940" rIns="89879" bIns="44940" numCol="1" anchor="ctr" anchorCtr="0" compatLnSpc="1">
            <a:prstTxWarp prst="textNoShape">
              <a:avLst/>
            </a:prstTxWarp>
            <a:normAutofit fontScale="90000"/>
          </a:bodyPr>
          <a:lstStyle/>
          <a:p>
            <a:pPr marL="168275"/>
            <a:r>
              <a:rPr lang="en-US" dirty="0">
                <a:solidFill>
                  <a:schemeClr val="bg1"/>
                </a:solidFill>
              </a:rPr>
              <a:t>Auditory </a:t>
            </a:r>
            <a:r>
              <a:rPr lang="en-US" dirty="0" smtClean="0">
                <a:solidFill>
                  <a:schemeClr val="bg1"/>
                </a:solidFill>
              </a:rPr>
              <a:t>Presentation</a:t>
            </a:r>
            <a:br>
              <a:rPr lang="en-US" dirty="0" smtClean="0">
                <a:solidFill>
                  <a:schemeClr val="bg1"/>
                </a:solidFill>
              </a:rPr>
            </a:br>
            <a:r>
              <a:rPr lang="en-US" dirty="0" smtClean="0">
                <a:solidFill>
                  <a:schemeClr val="bg1"/>
                </a:solidFill>
              </a:rPr>
              <a:t>for Math, S/SS</a:t>
            </a:r>
            <a:endParaRPr lang="en-US" dirty="0">
              <a:solidFill>
                <a:schemeClr val="bg1"/>
              </a:solidFill>
              <a:ea typeface="ＭＳ Ｐゴシック" pitchFamily="34" charset="-128"/>
            </a:endParaRPr>
          </a:p>
        </p:txBody>
      </p:sp>
      <p:sp>
        <p:nvSpPr>
          <p:cNvPr id="3" name="Content Placeholder 2"/>
          <p:cNvSpPr>
            <a:spLocks noGrp="1"/>
          </p:cNvSpPr>
          <p:nvPr>
            <p:ph idx="1"/>
          </p:nvPr>
        </p:nvSpPr>
        <p:spPr>
          <a:xfrm>
            <a:off x="304800" y="1600200"/>
            <a:ext cx="8382000" cy="5257800"/>
          </a:xfrm>
        </p:spPr>
        <p:txBody>
          <a:bodyPr>
            <a:normAutofit fontScale="92500" lnSpcReduction="20000"/>
          </a:bodyPr>
          <a:lstStyle/>
          <a:p>
            <a:pPr marL="0" indent="0">
              <a:buNone/>
            </a:pPr>
            <a:r>
              <a:rPr lang="en-US" sz="2800" dirty="0"/>
              <a:t>Computer-based testing</a:t>
            </a:r>
          </a:p>
          <a:p>
            <a:pPr marL="400050"/>
            <a:r>
              <a:rPr lang="en-US" sz="2600" dirty="0"/>
              <a:t>Students will use Text-to-Speech</a:t>
            </a:r>
          </a:p>
          <a:p>
            <a:pPr marL="400050"/>
            <a:r>
              <a:rPr lang="en-US" sz="2600" dirty="0" smtClean="0"/>
              <a:t>Math, S/SS: EL </a:t>
            </a:r>
            <a:r>
              <a:rPr lang="en-US" sz="2600" dirty="0"/>
              <a:t>students who will have the test </a:t>
            </a:r>
            <a:r>
              <a:rPr lang="en-US" sz="2600" dirty="0" smtClean="0"/>
              <a:t>translated into a language other than English or Spanish, </a:t>
            </a:r>
            <a:r>
              <a:rPr lang="en-US" sz="2600" dirty="0"/>
              <a:t>may have a human reader translate </a:t>
            </a:r>
            <a:r>
              <a:rPr lang="en-US" sz="2600" dirty="0" smtClean="0"/>
              <a:t>using the applicable script</a:t>
            </a:r>
            <a:endParaRPr lang="en-US" sz="2600" dirty="0"/>
          </a:p>
          <a:p>
            <a:pPr marL="857250" lvl="1" indent="-342900"/>
            <a:r>
              <a:rPr lang="en-US" sz="2600" dirty="0"/>
              <a:t>Student responses must be translated and transcribed into </a:t>
            </a:r>
            <a:r>
              <a:rPr lang="en-US" sz="2600" dirty="0" smtClean="0"/>
              <a:t>TestNav</a:t>
            </a:r>
            <a:endParaRPr lang="en-US" sz="2600" dirty="0"/>
          </a:p>
          <a:p>
            <a:pPr marL="0" indent="0">
              <a:buNone/>
            </a:pPr>
            <a:r>
              <a:rPr lang="en-US" sz="2800" dirty="0"/>
              <a:t>Paper-based testing</a:t>
            </a:r>
          </a:p>
          <a:p>
            <a:pPr marL="400050"/>
            <a:r>
              <a:rPr lang="en-US" sz="2600" dirty="0"/>
              <a:t>The Test Administrator will use the </a:t>
            </a:r>
            <a:r>
              <a:rPr lang="en-US" sz="2600" dirty="0" smtClean="0"/>
              <a:t>applicable script </a:t>
            </a:r>
            <a:r>
              <a:rPr lang="en-US" sz="2600" dirty="0"/>
              <a:t>to read the questions to the student(s</a:t>
            </a:r>
            <a:r>
              <a:rPr lang="en-US" sz="2600" dirty="0" smtClean="0"/>
              <a:t>) for math, S/SS</a:t>
            </a:r>
            <a:endParaRPr lang="en-US" sz="2600" dirty="0"/>
          </a:p>
          <a:p>
            <a:pPr marL="400050"/>
            <a:r>
              <a:rPr lang="en-US" sz="2600" dirty="0"/>
              <a:t>May be individual or small </a:t>
            </a:r>
            <a:r>
              <a:rPr lang="en-US" sz="2600" dirty="0" smtClean="0"/>
              <a:t>group</a:t>
            </a:r>
          </a:p>
          <a:p>
            <a:pPr marL="400050"/>
            <a:r>
              <a:rPr lang="en-US" sz="2600" dirty="0"/>
              <a:t>Individual words cannot be read to students </a:t>
            </a:r>
            <a:endParaRPr lang="en-US" sz="2600" dirty="0" smtClean="0"/>
          </a:p>
          <a:p>
            <a:pPr marL="800100" lvl="1" indent="-342900">
              <a:buFont typeface="Arial" panose="020B0604020202020204" pitchFamily="34" charset="0"/>
              <a:buChar char="•"/>
            </a:pPr>
            <a:endParaRPr lang="en-US" sz="2200" b="1" dirty="0" smtClean="0"/>
          </a:p>
          <a:p>
            <a:pPr marL="0" indent="0">
              <a:buNone/>
            </a:pPr>
            <a:r>
              <a:rPr lang="en-US" sz="2800" b="1" dirty="0" smtClean="0"/>
              <a:t>Scripts </a:t>
            </a:r>
            <a:r>
              <a:rPr lang="en-US" sz="2800" b="1" dirty="0"/>
              <a:t>are secure and must be returned to </a:t>
            </a:r>
            <a:r>
              <a:rPr lang="en-US" sz="2800" b="1" dirty="0" smtClean="0"/>
              <a:t>Pearson</a:t>
            </a:r>
            <a:endParaRPr lang="en-US" sz="2800" b="1" dirty="0"/>
          </a:p>
        </p:txBody>
      </p:sp>
      <p:sp>
        <p:nvSpPr>
          <p:cNvPr id="9" name="Slide Number Placeholder 2"/>
          <p:cNvSpPr txBox="1">
            <a:spLocks/>
          </p:cNvSpPr>
          <p:nvPr/>
        </p:nvSpPr>
        <p:spPr>
          <a:xfrm>
            <a:off x="6705600" y="6508750"/>
            <a:ext cx="2133600" cy="365125"/>
          </a:xfrm>
          <a:prstGeom prst="rect">
            <a:avLst/>
          </a:prstGeom>
        </p:spPr>
        <p:txBody>
          <a:bodyPr vert="horz" lIns="91440" tIns="45720" rIns="91440" bIns="45720" rtlCol="0" anchor="ctr">
            <a:normAutofit/>
          </a:bodyP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5150D908-AC06-465D-8A17-3D5A5D461CCF}" type="slidenum">
              <a:rPr lang="en-US" smtClean="0"/>
              <a:pPr>
                <a:defRPr/>
              </a:pPr>
              <a:t>88</a:t>
            </a:fld>
            <a:endParaRPr lang="en-US" dirty="0"/>
          </a:p>
        </p:txBody>
      </p:sp>
    </p:spTree>
    <p:custDataLst>
      <p:tags r:id="rId1"/>
    </p:custDataLst>
    <p:extLst>
      <p:ext uri="{BB962C8B-B14F-4D97-AF65-F5344CB8AC3E}">
        <p14:creationId xmlns:p14="http://schemas.microsoft.com/office/powerpoint/2010/main" val="3321347737"/>
      </p:ext>
    </p:extLst>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89</a:t>
            </a:fld>
            <a:endParaRPr lang="en-US" dirty="0">
              <a:solidFill>
                <a:prstClr val="black">
                  <a:tint val="75000"/>
                </a:prstClr>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t>What is the difference between “text with graphics” and “text only?” </a:t>
            </a:r>
          </a:p>
          <a:p>
            <a:r>
              <a:rPr lang="en-US" sz="2800" dirty="0" smtClean="0"/>
              <a:t>For </a:t>
            </a:r>
            <a:r>
              <a:rPr lang="en-US" sz="2800" dirty="0"/>
              <a:t>math: </a:t>
            </a:r>
          </a:p>
          <a:p>
            <a:pPr lvl="1">
              <a:buFont typeface="Arial" panose="020B0604020202020204" pitchFamily="34" charset="0"/>
              <a:buChar char="•"/>
            </a:pPr>
            <a:r>
              <a:rPr lang="en-US" sz="2400" dirty="0"/>
              <a:t>Text </a:t>
            </a:r>
            <a:r>
              <a:rPr lang="en-US" sz="2400" dirty="0" smtClean="0"/>
              <a:t>with graphics </a:t>
            </a:r>
            <a:r>
              <a:rPr lang="en-US" sz="2400" dirty="0"/>
              <a:t>– reads all printed text and the hidden alternate text descriptions for images</a:t>
            </a:r>
          </a:p>
          <a:p>
            <a:pPr lvl="1">
              <a:buFont typeface="Arial" panose="020B0604020202020204" pitchFamily="34" charset="0"/>
              <a:buChar char="•"/>
            </a:pPr>
            <a:r>
              <a:rPr lang="en-US" sz="2400" dirty="0"/>
              <a:t>Text only – reads printed text but does not read any alternate text descriptions for </a:t>
            </a:r>
            <a:r>
              <a:rPr lang="en-US" sz="2400" dirty="0" smtClean="0"/>
              <a:t>images</a:t>
            </a:r>
            <a:endParaRPr lang="en-US" sz="2400" dirty="0"/>
          </a:p>
          <a:p>
            <a:pPr marL="342900" lvl="1" indent="-342900">
              <a:buFont typeface="Arial" panose="020B0604020202020204" pitchFamily="34" charset="0"/>
              <a:buChar char="•"/>
            </a:pPr>
            <a:r>
              <a:rPr lang="en-US" dirty="0"/>
              <a:t>ELA only uses </a:t>
            </a:r>
            <a:r>
              <a:rPr lang="en-US" dirty="0" smtClean="0"/>
              <a:t>text with graphics </a:t>
            </a:r>
            <a:endParaRPr lang="en-US" dirty="0"/>
          </a:p>
          <a:p>
            <a:pPr>
              <a:buFont typeface="Calibri" panose="020F0502020204030204" pitchFamily="34" charset="0"/>
              <a:buChar char="⁻"/>
            </a:pPr>
            <a:endParaRPr lang="en-US" sz="2400" dirty="0"/>
          </a:p>
        </p:txBody>
      </p:sp>
      <p:sp>
        <p:nvSpPr>
          <p:cNvPr id="2" name="Title 1"/>
          <p:cNvSpPr>
            <a:spLocks noGrp="1"/>
          </p:cNvSpPr>
          <p:nvPr>
            <p:ph type="title"/>
          </p:nvPr>
        </p:nvSpPr>
        <p:spPr>
          <a:xfrm>
            <a:off x="457200" y="76200"/>
            <a:ext cx="8229600" cy="1143000"/>
          </a:xfrm>
        </p:spPr>
        <p:txBody>
          <a:bodyPr/>
          <a:lstStyle/>
          <a:p>
            <a:r>
              <a:rPr lang="en-US" dirty="0" smtClean="0"/>
              <a:t>Text-to-Speech </a:t>
            </a:r>
            <a:endParaRPr lang="en-US" dirty="0"/>
          </a:p>
        </p:txBody>
      </p:sp>
    </p:spTree>
    <p:extLst>
      <p:ext uri="{BB962C8B-B14F-4D97-AF65-F5344CB8AC3E}">
        <p14:creationId xmlns:p14="http://schemas.microsoft.com/office/powerpoint/2010/main" val="1758061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a:solidFill>
                  <a:schemeClr val="bg1"/>
                </a:solidFill>
              </a:rPr>
              <a:t>Differences in Policies</a:t>
            </a:r>
          </a:p>
        </p:txBody>
      </p:sp>
      <p:sp>
        <p:nvSpPr>
          <p:cNvPr id="3" name="Content Placeholder 2"/>
          <p:cNvSpPr>
            <a:spLocks noGrp="1"/>
          </p:cNvSpPr>
          <p:nvPr>
            <p:ph idx="1"/>
          </p:nvPr>
        </p:nvSpPr>
        <p:spPr>
          <a:xfrm>
            <a:off x="304800" y="1600200"/>
            <a:ext cx="8610600" cy="5121275"/>
          </a:xfrm>
        </p:spPr>
        <p:txBody>
          <a:bodyPr>
            <a:normAutofit/>
          </a:bodyPr>
          <a:lstStyle/>
          <a:p>
            <a:pPr marL="0" indent="0">
              <a:buNone/>
            </a:pPr>
            <a:r>
              <a:rPr lang="en-US" dirty="0" smtClean="0"/>
              <a:t>Some </a:t>
            </a:r>
            <a:r>
              <a:rPr lang="en-US" dirty="0"/>
              <a:t>differences </a:t>
            </a:r>
            <a:r>
              <a:rPr lang="en-US" dirty="0" smtClean="0"/>
              <a:t>in CMAS: PARCC ELA/math and S/SS administration policies</a:t>
            </a:r>
            <a:endParaRPr lang="en-US" dirty="0"/>
          </a:p>
          <a:p>
            <a:r>
              <a:rPr lang="en-US" dirty="0" smtClean="0"/>
              <a:t>Differences highlighted during this training</a:t>
            </a:r>
            <a:endParaRPr lang="en-US" dirty="0"/>
          </a:p>
          <a:p>
            <a:r>
              <a:rPr lang="en-US" dirty="0" smtClean="0"/>
              <a:t>Some S/SS policies are more stringent than ELA/math. Districts may choose to use the S/SS policy </a:t>
            </a:r>
            <a:r>
              <a:rPr lang="en-US" dirty="0"/>
              <a:t>for both </a:t>
            </a:r>
            <a:r>
              <a:rPr lang="en-US" dirty="0" smtClean="0"/>
              <a:t>programs so they </a:t>
            </a:r>
            <a:r>
              <a:rPr lang="en-US" dirty="0"/>
              <a:t>are the </a:t>
            </a:r>
            <a:r>
              <a:rPr lang="en-US" dirty="0" smtClean="0"/>
              <a:t>same.</a:t>
            </a:r>
          </a:p>
          <a:p>
            <a:pPr lvl="1"/>
            <a:r>
              <a:rPr lang="en-US" dirty="0" smtClean="0"/>
              <a:t>Example: </a:t>
            </a:r>
            <a:r>
              <a:rPr lang="en-US" u="sng" dirty="0"/>
              <a:t>U</a:t>
            </a:r>
            <a:r>
              <a:rPr lang="en-US" u="sng" dirty="0" smtClean="0"/>
              <a:t>sed</a:t>
            </a:r>
            <a:r>
              <a:rPr lang="en-US" dirty="0" smtClean="0"/>
              <a:t> scratch paper must be returned for S/SS; may return for ELA/math as well.</a:t>
            </a:r>
            <a:endParaRPr lang="en-US" dirty="0"/>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5983620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4000" dirty="0">
                <a:solidFill>
                  <a:schemeClr val="bg1"/>
                </a:solidFill>
              </a:rPr>
              <a:t>Form </a:t>
            </a:r>
            <a:r>
              <a:rPr lang="en-US" sz="4000" dirty="0" smtClean="0">
                <a:solidFill>
                  <a:schemeClr val="bg1"/>
                </a:solidFill>
              </a:rPr>
              <a:t>Assignment Markers </a:t>
            </a:r>
            <a:r>
              <a:rPr lang="en-US" sz="4000" dirty="0">
                <a:solidFill>
                  <a:schemeClr val="bg1"/>
                </a:solidFill>
              </a:rPr>
              <a:t>in </a:t>
            </a:r>
            <a:r>
              <a:rPr lang="en-US" sz="4000" dirty="0" smtClean="0">
                <a:solidFill>
                  <a:schemeClr val="bg1"/>
                </a:solidFill>
              </a:rPr>
              <a:t>PAnext </a:t>
            </a:r>
            <a:endParaRPr lang="en-US" sz="4000" dirty="0">
              <a:solidFill>
                <a:schemeClr val="bg1"/>
              </a:solidFill>
            </a:endParaRPr>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90</a:t>
            </a:fld>
            <a:endParaRPr 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86000"/>
            <a:ext cx="559816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096000" y="2477631"/>
            <a:ext cx="2674960" cy="2246769"/>
          </a:xfrm>
          <a:prstGeom prst="rect">
            <a:avLst/>
          </a:prstGeom>
          <a:noFill/>
        </p:spPr>
        <p:txBody>
          <a:bodyPr wrap="square" rtlCol="0">
            <a:spAutoFit/>
          </a:bodyPr>
          <a:lstStyle/>
          <a:p>
            <a:r>
              <a:rPr lang="en-US" sz="2000" dirty="0" smtClean="0">
                <a:solidFill>
                  <a:srgbClr val="000000"/>
                </a:solidFill>
                <a:latin typeface="+mn-lt"/>
              </a:rPr>
              <a:t>These forms are independent forms and cannot be combined.  </a:t>
            </a:r>
          </a:p>
          <a:p>
            <a:endParaRPr lang="en-US" sz="2000" dirty="0">
              <a:solidFill>
                <a:srgbClr val="000000"/>
              </a:solidFill>
              <a:latin typeface="+mn-lt"/>
            </a:endParaRPr>
          </a:p>
          <a:p>
            <a:r>
              <a:rPr lang="en-US" sz="2000" dirty="0" smtClean="0">
                <a:solidFill>
                  <a:srgbClr val="7030A0"/>
                </a:solidFill>
                <a:latin typeface="+mn-lt"/>
              </a:rPr>
              <a:t>ASL, SR, and Non are only available for ELA/math</a:t>
            </a:r>
            <a:endParaRPr lang="en-US" sz="2000" dirty="0">
              <a:solidFill>
                <a:srgbClr val="7030A0"/>
              </a:solidFill>
              <a:latin typeface="+mn-lt"/>
            </a:endParaRPr>
          </a:p>
        </p:txBody>
      </p:sp>
      <p:sp>
        <p:nvSpPr>
          <p:cNvPr id="3" name="TextBox 2"/>
          <p:cNvSpPr txBox="1"/>
          <p:nvPr/>
        </p:nvSpPr>
        <p:spPr>
          <a:xfrm>
            <a:off x="228600" y="1578114"/>
            <a:ext cx="8763000" cy="707886"/>
          </a:xfrm>
          <a:prstGeom prst="rect">
            <a:avLst/>
          </a:prstGeom>
          <a:noFill/>
        </p:spPr>
        <p:txBody>
          <a:bodyPr wrap="square" rtlCol="0">
            <a:spAutoFit/>
          </a:bodyPr>
          <a:lstStyle/>
          <a:p>
            <a:r>
              <a:rPr lang="en-US" sz="2000" dirty="0" smtClean="0">
                <a:latin typeface="+mn-lt"/>
              </a:rPr>
              <a:t>Marker appears next to SASID on Students in Session screen if accommodation/AF was identified on the Manage Student Test Screen or through an SR/PNP import </a:t>
            </a:r>
            <a:endParaRPr lang="en-US" sz="2000" dirty="0">
              <a:latin typeface="+mn-lt"/>
            </a:endParaRPr>
          </a:p>
        </p:txBody>
      </p:sp>
    </p:spTree>
    <p:custDataLst>
      <p:tags r:id="rId1"/>
    </p:custDataLst>
    <p:extLst>
      <p:ext uri="{BB962C8B-B14F-4D97-AF65-F5344CB8AC3E}">
        <p14:creationId xmlns:p14="http://schemas.microsoft.com/office/powerpoint/2010/main" val="3892230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152400"/>
            <a:ext cx="8229600" cy="1143000"/>
          </a:xfrm>
          <a:noFill/>
          <a:ln>
            <a:miter lim="800000"/>
            <a:headEnd/>
            <a:tailEnd/>
          </a:ln>
        </p:spPr>
        <p:txBody>
          <a:bodyPr vert="horz" wrap="square" lIns="89879" tIns="44940" rIns="89879" bIns="44940" numCol="1" anchor="ctr" anchorCtr="0" compatLnSpc="1">
            <a:prstTxWarp prst="textNoShape">
              <a:avLst/>
            </a:prstTxWarp>
            <a:normAutofit fontScale="90000"/>
          </a:bodyPr>
          <a:lstStyle/>
          <a:p>
            <a:pPr marL="168275"/>
            <a:r>
              <a:rPr lang="en-US" dirty="0">
                <a:solidFill>
                  <a:schemeClr val="bg1"/>
                </a:solidFill>
              </a:rPr>
              <a:t>Technology for Medical Monitoring</a:t>
            </a:r>
            <a:endParaRPr lang="en-US" dirty="0">
              <a:solidFill>
                <a:schemeClr val="bg1"/>
              </a:solidFill>
              <a:ea typeface="ＭＳ Ｐゴシック" pitchFamily="34" charset="-128"/>
            </a:endParaRPr>
          </a:p>
        </p:txBody>
      </p:sp>
      <p:sp>
        <p:nvSpPr>
          <p:cNvPr id="2" name="Rectangle 1"/>
          <p:cNvSpPr/>
          <p:nvPr/>
        </p:nvSpPr>
        <p:spPr>
          <a:xfrm>
            <a:off x="180975" y="1600200"/>
            <a:ext cx="8763000" cy="5078313"/>
          </a:xfrm>
          <a:prstGeom prst="rect">
            <a:avLst/>
          </a:prstGeom>
          <a:solidFill>
            <a:schemeClr val="bg1"/>
          </a:solidFill>
        </p:spPr>
        <p:txBody>
          <a:bodyPr wrap="square">
            <a:spAutoFit/>
          </a:bodyPr>
          <a:lstStyle/>
          <a:p>
            <a:r>
              <a:rPr lang="en-US" sz="2800" dirty="0">
                <a:latin typeface="+mn-lt"/>
              </a:rPr>
              <a:t>Students who use a phone, </a:t>
            </a:r>
            <a:r>
              <a:rPr lang="en-US" sz="2800" dirty="0" smtClean="0">
                <a:latin typeface="+mn-lt"/>
              </a:rPr>
              <a:t>tablet </a:t>
            </a:r>
            <a:r>
              <a:rPr lang="en-US" sz="2800" dirty="0">
                <a:latin typeface="+mn-lt"/>
              </a:rPr>
              <a:t>or other device to monitor their medical condition may have the device in the testing </a:t>
            </a:r>
            <a:r>
              <a:rPr lang="en-US" sz="2800" dirty="0" smtClean="0">
                <a:latin typeface="+mn-lt"/>
              </a:rPr>
              <a:t>room</a:t>
            </a:r>
            <a:endParaRPr lang="en-US" sz="2800" dirty="0">
              <a:latin typeface="+mn-lt"/>
            </a:endParaRPr>
          </a:p>
          <a:p>
            <a:pPr marL="342900" indent="-342900">
              <a:buFont typeface="Arial" panose="020B0604020202020204" pitchFamily="34" charset="0"/>
              <a:buChar char="•"/>
            </a:pPr>
            <a:r>
              <a:rPr lang="en-US" sz="2400" dirty="0" smtClean="0">
                <a:latin typeface="+mn-lt"/>
              </a:rPr>
              <a:t>Documentation of medical necessity </a:t>
            </a:r>
            <a:r>
              <a:rPr lang="en-US" sz="2400" dirty="0">
                <a:latin typeface="+mn-lt"/>
              </a:rPr>
              <a:t>must be kept </a:t>
            </a:r>
            <a:r>
              <a:rPr lang="en-US" sz="2400" dirty="0" smtClean="0">
                <a:latin typeface="+mn-lt"/>
              </a:rPr>
              <a:t>at the school and district</a:t>
            </a:r>
            <a:endParaRPr lang="en-US" sz="2400" dirty="0">
              <a:latin typeface="+mn-lt"/>
            </a:endParaRPr>
          </a:p>
          <a:p>
            <a:pPr marL="342900" indent="-342900">
              <a:buFont typeface="Arial" panose="020B0604020202020204" pitchFamily="34" charset="0"/>
              <a:buChar char="•"/>
            </a:pPr>
            <a:r>
              <a:rPr lang="en-US" sz="2400" dirty="0" smtClean="0">
                <a:latin typeface="+mn-lt"/>
              </a:rPr>
              <a:t>District plan for use of these devices must include:</a:t>
            </a:r>
          </a:p>
          <a:p>
            <a:pPr marL="800100" lvl="1" indent="-342900">
              <a:buFont typeface="Arial" panose="020B0604020202020204" pitchFamily="34" charset="0"/>
              <a:buChar char="•"/>
            </a:pPr>
            <a:r>
              <a:rPr lang="en-US" sz="2400" dirty="0" smtClean="0">
                <a:latin typeface="+mn-lt"/>
              </a:rPr>
              <a:t>Where the device is located and who has control of the device</a:t>
            </a:r>
          </a:p>
          <a:p>
            <a:pPr marL="1257300" lvl="2" indent="-342900">
              <a:buFont typeface="Arial" panose="020B0604020202020204" pitchFamily="34" charset="0"/>
              <a:buChar char="•"/>
            </a:pPr>
            <a:r>
              <a:rPr lang="en-US" sz="2400" dirty="0" smtClean="0">
                <a:latin typeface="+mn-lt"/>
              </a:rPr>
              <a:t>If the student has control, the device must be visible at all times and may not be used for any other purposes</a:t>
            </a:r>
          </a:p>
          <a:p>
            <a:pPr marL="800100" lvl="1" indent="-342900">
              <a:buFont typeface="Arial" panose="020B0604020202020204" pitchFamily="34" charset="0"/>
              <a:buChar char="•"/>
            </a:pPr>
            <a:r>
              <a:rPr lang="en-US" sz="2400" dirty="0" smtClean="0">
                <a:latin typeface="+mn-lt"/>
              </a:rPr>
              <a:t>Procedures for if/when the device alerts and what action is necessary</a:t>
            </a:r>
          </a:p>
          <a:p>
            <a:pPr marL="342900" indent="-342900">
              <a:buFont typeface="Arial" panose="020B0604020202020204" pitchFamily="34" charset="0"/>
              <a:buChar char="•"/>
            </a:pPr>
            <a:r>
              <a:rPr lang="en-US" sz="2400" dirty="0" smtClean="0">
                <a:latin typeface="+mn-lt"/>
              </a:rPr>
              <a:t>If student has to leave the testing environment, follow procedures for students who become ill</a:t>
            </a:r>
          </a:p>
        </p:txBody>
      </p:sp>
      <p:sp>
        <p:nvSpPr>
          <p:cNvPr id="9" name="Slide Number Placeholder 2"/>
          <p:cNvSpPr txBox="1">
            <a:spLocks/>
          </p:cNvSpPr>
          <p:nvPr/>
        </p:nvSpPr>
        <p:spPr>
          <a:xfrm>
            <a:off x="6705600" y="6508750"/>
            <a:ext cx="2133600" cy="365125"/>
          </a:xfrm>
          <a:prstGeom prst="rect">
            <a:avLst/>
          </a:prstGeom>
        </p:spPr>
        <p:txBody>
          <a:bodyPr vert="horz" lIns="91440" tIns="45720" rIns="91440" bIns="45720" rtlCol="0" anchor="ctr">
            <a:normAutofit/>
          </a:bodyP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5150D908-AC06-465D-8A17-3D5A5D461CCF}" type="slidenum">
              <a:rPr lang="en-US" smtClean="0"/>
              <a:pPr>
                <a:defRPr/>
              </a:pPr>
              <a:t>91</a:t>
            </a:fld>
            <a:endParaRPr lang="en-US" dirty="0"/>
          </a:p>
        </p:txBody>
      </p:sp>
    </p:spTree>
    <p:custDataLst>
      <p:tags r:id="rId1"/>
    </p:custDataLst>
    <p:extLst>
      <p:ext uri="{BB962C8B-B14F-4D97-AF65-F5344CB8AC3E}">
        <p14:creationId xmlns:p14="http://schemas.microsoft.com/office/powerpoint/2010/main" val="449121048"/>
      </p:ext>
    </p:extLst>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sz="4000" dirty="0" smtClean="0"/>
              <a:t>CMAS Accommodations for ELs</a:t>
            </a:r>
            <a:endParaRPr lang="en-US" sz="4000" dirty="0"/>
          </a:p>
        </p:txBody>
      </p:sp>
      <p:sp>
        <p:nvSpPr>
          <p:cNvPr id="4" name="Footer Placeholder 3"/>
          <p:cNvSpPr>
            <a:spLocks noGrp="1"/>
          </p:cNvSpPr>
          <p:nvPr>
            <p:ph type="ftr" sz="quarter" idx="4294967295"/>
          </p:nvPr>
        </p:nvSpPr>
        <p:spPr>
          <a:xfrm>
            <a:off x="6019800" y="6324600"/>
            <a:ext cx="2895600" cy="365125"/>
          </a:xfrm>
          <a:prstGeom prst="rect">
            <a:avLst/>
          </a:prstGeom>
        </p:spPr>
        <p:txBody>
          <a:bodyPr/>
          <a:lstStyle/>
          <a:p>
            <a:pPr algn="r"/>
            <a:fld id="{757A2F4E-5D54-B04B-91BD-7E78EE1FE9FD}" type="slidenum">
              <a:rPr lang="en-US" smtClean="0"/>
              <a:pPr algn="r"/>
              <a:t>92</a:t>
            </a:fld>
            <a:endParaRPr lang="en-US" dirty="0" smtClean="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32226418"/>
              </p:ext>
            </p:extLst>
          </p:nvPr>
        </p:nvGraphicFramePr>
        <p:xfrm>
          <a:off x="203200" y="1537419"/>
          <a:ext cx="8788400" cy="3657600"/>
        </p:xfrm>
        <a:graphic>
          <a:graphicData uri="http://schemas.openxmlformats.org/drawingml/2006/table">
            <a:tbl>
              <a:tblPr firstRow="1" bandRow="1">
                <a:tableStyleId>{5C22544A-7EE6-4342-B048-85BDC9FD1C3A}</a:tableStyleId>
              </a:tblPr>
              <a:tblGrid>
                <a:gridCol w="8788400"/>
              </a:tblGrid>
              <a:tr h="457200">
                <a:tc>
                  <a:txBody>
                    <a:bodyPr/>
                    <a:lstStyle/>
                    <a:p>
                      <a:pPr algn="ctr"/>
                      <a:r>
                        <a:rPr lang="en-US" sz="2400" dirty="0" smtClean="0"/>
                        <a:t>English Learner Accommodations </a:t>
                      </a:r>
                      <a:endParaRPr lang="en-US" sz="2400" dirty="0"/>
                    </a:p>
                  </a:txBody>
                  <a:tcPr/>
                </a:tc>
              </a:tr>
              <a:tr h="457200">
                <a:tc>
                  <a:txBody>
                    <a:bodyPr/>
                    <a:lstStyle/>
                    <a:p>
                      <a:r>
                        <a:rPr lang="en-US" sz="2000" dirty="0" smtClean="0">
                          <a:solidFill>
                            <a:srgbClr val="000000"/>
                          </a:solidFill>
                        </a:rPr>
                        <a:t>Extended</a:t>
                      </a:r>
                      <a:r>
                        <a:rPr lang="en-US" sz="2000" baseline="0" dirty="0" smtClean="0">
                          <a:solidFill>
                            <a:srgbClr val="000000"/>
                          </a:solidFill>
                        </a:rPr>
                        <a:t> Time</a:t>
                      </a:r>
                      <a:endParaRPr lang="en-US" sz="2000" dirty="0">
                        <a:solidFill>
                          <a:srgbClr val="000000"/>
                        </a:solidFill>
                      </a:endParaRPr>
                    </a:p>
                  </a:txBody>
                  <a:tcPr/>
                </a:tc>
              </a:tr>
              <a:tr h="457200">
                <a:tc>
                  <a:txBody>
                    <a:bodyPr/>
                    <a:lstStyle/>
                    <a:p>
                      <a:r>
                        <a:rPr lang="en-US" sz="2000" dirty="0" smtClean="0">
                          <a:solidFill>
                            <a:srgbClr val="000000"/>
                          </a:solidFill>
                        </a:rPr>
                        <a:t>Word-to-Word Dictionary</a:t>
                      </a:r>
                      <a:endParaRPr lang="en-US" sz="2000" dirty="0">
                        <a:solidFill>
                          <a:srgbClr val="000000"/>
                        </a:solidFill>
                      </a:endParaRPr>
                    </a:p>
                  </a:txBody>
                  <a:tcPr/>
                </a:tc>
              </a:tr>
              <a:tr h="457200">
                <a:tc>
                  <a:txBody>
                    <a:bodyPr/>
                    <a:lstStyle/>
                    <a:p>
                      <a:r>
                        <a:rPr lang="en-US" sz="2000" dirty="0" smtClean="0">
                          <a:solidFill>
                            <a:srgbClr val="000000"/>
                          </a:solidFill>
                        </a:rPr>
                        <a:t>General Admin Directions Read Aloud, Clarified and Repeated</a:t>
                      </a:r>
                      <a:r>
                        <a:rPr lang="en-US" sz="2000" baseline="0" dirty="0" smtClean="0">
                          <a:solidFill>
                            <a:srgbClr val="000000"/>
                          </a:solidFill>
                        </a:rPr>
                        <a:t> in Native Language</a:t>
                      </a:r>
                      <a:endParaRPr lang="en-US" sz="2000" dirty="0">
                        <a:solidFill>
                          <a:srgbClr val="000000"/>
                        </a:solidFill>
                      </a:endParaRPr>
                    </a:p>
                  </a:txBody>
                  <a:tcPr/>
                </a:tc>
              </a:tr>
              <a:tr h="457200">
                <a:tc>
                  <a:txBody>
                    <a:bodyPr/>
                    <a:lstStyle/>
                    <a:p>
                      <a:r>
                        <a:rPr lang="en-US" sz="2000" dirty="0" smtClean="0">
                          <a:solidFill>
                            <a:srgbClr val="000000"/>
                          </a:solidFill>
                        </a:rPr>
                        <a:t>Online Transadaption into Spanish of Math, S/SS</a:t>
                      </a:r>
                      <a:endParaRPr lang="en-US" sz="2000" dirty="0">
                        <a:solidFill>
                          <a:srgbClr val="000000"/>
                        </a:solidFill>
                      </a:endParaRPr>
                    </a:p>
                  </a:txBody>
                  <a:tcPr/>
                </a:tc>
              </a:tr>
              <a:tr h="457200">
                <a:tc>
                  <a:txBody>
                    <a:bodyPr/>
                    <a:lstStyle/>
                    <a:p>
                      <a:r>
                        <a:rPr lang="en-US" sz="2000" dirty="0" smtClean="0">
                          <a:solidFill>
                            <a:srgbClr val="000000"/>
                          </a:solidFill>
                        </a:rPr>
                        <a:t>Large Print </a:t>
                      </a:r>
                      <a:r>
                        <a:rPr lang="en-US" sz="2000" baseline="0" dirty="0" smtClean="0">
                          <a:solidFill>
                            <a:srgbClr val="000000"/>
                          </a:solidFill>
                        </a:rPr>
                        <a:t>Test in Spanish for Math</a:t>
                      </a:r>
                      <a:endParaRPr lang="en-US" sz="2000" dirty="0">
                        <a:solidFill>
                          <a:srgbClr val="000000"/>
                        </a:solidFill>
                      </a:endParaRPr>
                    </a:p>
                  </a:txBody>
                  <a:tcPr/>
                </a:tc>
              </a:tr>
              <a:tr h="457200">
                <a:tc>
                  <a:txBody>
                    <a:bodyPr/>
                    <a:lstStyle/>
                    <a:p>
                      <a:r>
                        <a:rPr lang="en-US" sz="2000" dirty="0" smtClean="0">
                          <a:solidFill>
                            <a:srgbClr val="000000"/>
                          </a:solidFill>
                        </a:rPr>
                        <a:t>Text-</a:t>
                      </a:r>
                      <a:r>
                        <a:rPr lang="en-US" sz="2000" baseline="0" dirty="0" smtClean="0">
                          <a:solidFill>
                            <a:srgbClr val="000000"/>
                          </a:solidFill>
                        </a:rPr>
                        <a:t>to-Speech (TTS) in Spanish for Math, S/SS</a:t>
                      </a:r>
                      <a:endParaRPr lang="en-US" sz="2000" dirty="0">
                        <a:solidFill>
                          <a:srgbClr val="000000"/>
                        </a:solidFill>
                      </a:endParaRPr>
                    </a:p>
                  </a:txBody>
                  <a:tcPr/>
                </a:tc>
              </a:tr>
              <a:tr h="457200">
                <a:tc>
                  <a:txBody>
                    <a:bodyPr/>
                    <a:lstStyle/>
                    <a:p>
                      <a:r>
                        <a:rPr lang="en-US" sz="2000" dirty="0" smtClean="0">
                          <a:solidFill>
                            <a:srgbClr val="000000"/>
                          </a:solidFill>
                        </a:rPr>
                        <a:t>Human Reader/oral script </a:t>
                      </a:r>
                      <a:r>
                        <a:rPr lang="en-US" sz="2000" baseline="0" dirty="0" smtClean="0">
                          <a:solidFill>
                            <a:srgbClr val="000000"/>
                          </a:solidFill>
                        </a:rPr>
                        <a:t>in Native Language for Math, S/SS*</a:t>
                      </a:r>
                      <a:endParaRPr lang="en-US" sz="2000" dirty="0">
                        <a:solidFill>
                          <a:srgbClr val="000000"/>
                        </a:solidFill>
                      </a:endParaRPr>
                    </a:p>
                  </a:txBody>
                  <a:tcPr/>
                </a:tc>
              </a:tr>
            </a:tbl>
          </a:graphicData>
        </a:graphic>
      </p:graphicFrame>
      <p:sp>
        <p:nvSpPr>
          <p:cNvPr id="2" name="TextBox 1"/>
          <p:cNvSpPr txBox="1"/>
          <p:nvPr/>
        </p:nvSpPr>
        <p:spPr>
          <a:xfrm>
            <a:off x="152400" y="5782270"/>
            <a:ext cx="8991600" cy="923330"/>
          </a:xfrm>
          <a:prstGeom prst="rect">
            <a:avLst/>
          </a:prstGeom>
          <a:noFill/>
        </p:spPr>
        <p:txBody>
          <a:bodyPr wrap="square" rtlCol="0">
            <a:spAutoFit/>
          </a:bodyPr>
          <a:lstStyle/>
          <a:p>
            <a:r>
              <a:rPr lang="en-US" dirty="0" smtClean="0">
                <a:solidFill>
                  <a:srgbClr val="000000"/>
                </a:solidFill>
                <a:latin typeface="+mn-lt"/>
              </a:rPr>
              <a:t>*ELA requires an approved UAR</a:t>
            </a:r>
          </a:p>
          <a:p>
            <a:pPr marL="285750" indent="-285750">
              <a:buFont typeface="Arial" charset="0"/>
              <a:buChar char="•"/>
            </a:pPr>
            <a:endParaRPr lang="en-US" dirty="0" smtClean="0">
              <a:solidFill>
                <a:srgbClr val="000000"/>
              </a:solidFill>
              <a:latin typeface="+mn-lt"/>
            </a:endParaRPr>
          </a:p>
          <a:p>
            <a:r>
              <a:rPr lang="en-US" dirty="0" smtClean="0">
                <a:solidFill>
                  <a:srgbClr val="000000"/>
                </a:solidFill>
                <a:latin typeface="+mn-lt"/>
              </a:rPr>
              <a:t>Note: EL accommodations not available on CSLA as the student is testing in native language</a:t>
            </a:r>
            <a:endParaRPr lang="en-US" dirty="0">
              <a:solidFill>
                <a:srgbClr val="000000"/>
              </a:solidFill>
              <a:latin typeface="+mn-lt"/>
            </a:endParaRPr>
          </a:p>
        </p:txBody>
      </p:sp>
    </p:spTree>
    <p:extLst>
      <p:ext uri="{BB962C8B-B14F-4D97-AF65-F5344CB8AC3E}">
        <p14:creationId xmlns:p14="http://schemas.microsoft.com/office/powerpoint/2010/main" val="16726413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152400"/>
            <a:ext cx="8229600" cy="1143000"/>
          </a:xfrm>
          <a:noFill/>
          <a:ln>
            <a:miter lim="800000"/>
            <a:headEnd/>
            <a:tailEnd/>
          </a:ln>
        </p:spPr>
        <p:txBody>
          <a:bodyPr vert="horz" wrap="square" lIns="89879" tIns="44940" rIns="89879" bIns="44940" numCol="1" anchor="ctr" anchorCtr="0" compatLnSpc="1">
            <a:prstTxWarp prst="textNoShape">
              <a:avLst/>
            </a:prstTxWarp>
            <a:normAutofit/>
          </a:bodyPr>
          <a:lstStyle/>
          <a:p>
            <a:pPr marL="168275"/>
            <a:r>
              <a:rPr lang="en-US" sz="4000" dirty="0">
                <a:solidFill>
                  <a:schemeClr val="bg1"/>
                </a:solidFill>
              </a:rPr>
              <a:t>Student Responds in Spanish</a:t>
            </a:r>
            <a:endParaRPr lang="en-US" sz="4000" dirty="0">
              <a:solidFill>
                <a:schemeClr val="bg1"/>
              </a:solidFill>
              <a:ea typeface="ＭＳ Ｐゴシック" pitchFamily="34" charset="-128"/>
            </a:endParaRPr>
          </a:p>
        </p:txBody>
      </p:sp>
      <p:sp>
        <p:nvSpPr>
          <p:cNvPr id="2" name="Rectangle 1"/>
          <p:cNvSpPr/>
          <p:nvPr/>
        </p:nvSpPr>
        <p:spPr>
          <a:xfrm>
            <a:off x="228600" y="1676400"/>
            <a:ext cx="8763000" cy="4401205"/>
          </a:xfrm>
          <a:prstGeom prst="rect">
            <a:avLst/>
          </a:prstGeom>
          <a:solidFill>
            <a:schemeClr val="bg1"/>
          </a:solidFill>
        </p:spPr>
        <p:txBody>
          <a:bodyPr wrap="square">
            <a:spAutoFit/>
          </a:bodyPr>
          <a:lstStyle/>
          <a:p>
            <a:r>
              <a:rPr lang="en-US" sz="2800" dirty="0" smtClean="0">
                <a:latin typeface="+mn-lt"/>
              </a:rPr>
              <a:t>Students should be assigned to the Spanish form of the assessment if responding in Spanish</a:t>
            </a:r>
          </a:p>
          <a:p>
            <a:pPr marL="285750" indent="-285750">
              <a:buFont typeface="Arial" panose="020B0604020202020204" pitchFamily="34" charset="0"/>
              <a:buChar char="•"/>
            </a:pPr>
            <a:r>
              <a:rPr lang="en-US" sz="2800" dirty="0">
                <a:solidFill>
                  <a:srgbClr val="7030A0"/>
                </a:solidFill>
                <a:latin typeface="+mn-lt"/>
              </a:rPr>
              <a:t>Math – On English version, Spanish responses will not be scored</a:t>
            </a:r>
          </a:p>
          <a:p>
            <a:pPr marL="285750" indent="-285750">
              <a:buFont typeface="Arial" panose="020B0604020202020204" pitchFamily="34" charset="0"/>
              <a:buChar char="•"/>
            </a:pPr>
            <a:r>
              <a:rPr lang="en-US" sz="2800" dirty="0">
                <a:solidFill>
                  <a:schemeClr val="accent3">
                    <a:lumMod val="75000"/>
                  </a:schemeClr>
                </a:solidFill>
                <a:latin typeface="+mn-lt"/>
              </a:rPr>
              <a:t>S/SS – </a:t>
            </a:r>
            <a:r>
              <a:rPr lang="en-US" sz="2800" dirty="0" smtClean="0">
                <a:solidFill>
                  <a:schemeClr val="accent3">
                    <a:lumMod val="75000"/>
                  </a:schemeClr>
                </a:solidFill>
                <a:latin typeface="+mn-lt"/>
              </a:rPr>
              <a:t>If Spanish responses are identified, they will </a:t>
            </a:r>
            <a:r>
              <a:rPr lang="en-US" sz="2800" dirty="0">
                <a:solidFill>
                  <a:schemeClr val="accent3">
                    <a:lumMod val="75000"/>
                  </a:schemeClr>
                </a:solidFill>
                <a:latin typeface="+mn-lt"/>
              </a:rPr>
              <a:t>be scored by a Spanish speaking scorer </a:t>
            </a:r>
          </a:p>
          <a:p>
            <a:pPr marL="285750" indent="-285750">
              <a:buFont typeface="Arial" panose="020B0604020202020204" pitchFamily="34" charset="0"/>
              <a:buChar char="•"/>
            </a:pPr>
            <a:r>
              <a:rPr lang="en-US" sz="2800" dirty="0" smtClean="0">
                <a:solidFill>
                  <a:srgbClr val="7030A0"/>
                </a:solidFill>
                <a:latin typeface="+mn-lt"/>
              </a:rPr>
              <a:t>ELA </a:t>
            </a:r>
            <a:r>
              <a:rPr lang="en-US" sz="2800" dirty="0">
                <a:solidFill>
                  <a:srgbClr val="7030A0"/>
                </a:solidFill>
                <a:latin typeface="+mn-lt"/>
              </a:rPr>
              <a:t>– must be taking </a:t>
            </a:r>
            <a:r>
              <a:rPr lang="en-US" sz="2800" dirty="0" smtClean="0">
                <a:solidFill>
                  <a:srgbClr val="7030A0"/>
                </a:solidFill>
                <a:latin typeface="+mn-lt"/>
              </a:rPr>
              <a:t>CSLA (grades 3-4) </a:t>
            </a:r>
            <a:r>
              <a:rPr lang="en-US" sz="2800" dirty="0">
                <a:solidFill>
                  <a:srgbClr val="7030A0"/>
                </a:solidFill>
                <a:latin typeface="+mn-lt"/>
              </a:rPr>
              <a:t>to respond in Spanish</a:t>
            </a:r>
          </a:p>
          <a:p>
            <a:pPr marL="742950" lvl="1" indent="-285750">
              <a:buFont typeface="Arial" panose="020B0604020202020204" pitchFamily="34" charset="0"/>
              <a:buChar char="•"/>
            </a:pPr>
            <a:r>
              <a:rPr lang="en-US" sz="2800" dirty="0" smtClean="0">
                <a:solidFill>
                  <a:srgbClr val="7030A0"/>
                </a:solidFill>
                <a:latin typeface="+mn-lt"/>
              </a:rPr>
              <a:t>On ELA version, only English responses will be scored</a:t>
            </a:r>
            <a:endParaRPr lang="en-US" sz="2800" dirty="0">
              <a:solidFill>
                <a:srgbClr val="7030A0"/>
              </a:solidFill>
              <a:latin typeface="+mn-lt"/>
            </a:endParaRPr>
          </a:p>
          <a:p>
            <a:pPr marL="742950" lvl="1" indent="-285750">
              <a:buFont typeface="Arial" panose="020B0604020202020204" pitchFamily="34" charset="0"/>
              <a:buChar char="•"/>
            </a:pPr>
            <a:r>
              <a:rPr lang="en-US" sz="2800" dirty="0" smtClean="0">
                <a:solidFill>
                  <a:srgbClr val="7030A0"/>
                </a:solidFill>
                <a:latin typeface="+mn-lt"/>
              </a:rPr>
              <a:t>Student responses </a:t>
            </a:r>
            <a:r>
              <a:rPr lang="en-US" sz="2800" b="1" dirty="0" smtClean="0">
                <a:solidFill>
                  <a:srgbClr val="7030A0"/>
                </a:solidFill>
                <a:latin typeface="+mn-lt"/>
              </a:rPr>
              <a:t>cannot</a:t>
            </a:r>
            <a:r>
              <a:rPr lang="en-US" sz="2800" dirty="0" smtClean="0">
                <a:solidFill>
                  <a:srgbClr val="7030A0"/>
                </a:solidFill>
                <a:latin typeface="+mn-lt"/>
              </a:rPr>
              <a:t> </a:t>
            </a:r>
            <a:r>
              <a:rPr lang="en-US" sz="2800" dirty="0">
                <a:solidFill>
                  <a:srgbClr val="7030A0"/>
                </a:solidFill>
                <a:latin typeface="+mn-lt"/>
              </a:rPr>
              <a:t>be </a:t>
            </a:r>
            <a:r>
              <a:rPr lang="en-US" sz="2800" dirty="0" smtClean="0">
                <a:solidFill>
                  <a:srgbClr val="7030A0"/>
                </a:solidFill>
                <a:latin typeface="+mn-lt"/>
              </a:rPr>
              <a:t>translated</a:t>
            </a:r>
            <a:endParaRPr lang="en-US" sz="2800" dirty="0">
              <a:solidFill>
                <a:srgbClr val="7030A0"/>
              </a:solidFill>
              <a:latin typeface="+mn-lt"/>
            </a:endParaRPr>
          </a:p>
        </p:txBody>
      </p:sp>
      <p:sp>
        <p:nvSpPr>
          <p:cNvPr id="9" name="Slide Number Placeholder 2"/>
          <p:cNvSpPr txBox="1">
            <a:spLocks/>
          </p:cNvSpPr>
          <p:nvPr/>
        </p:nvSpPr>
        <p:spPr>
          <a:xfrm>
            <a:off x="6705600" y="6508750"/>
            <a:ext cx="2133600" cy="365125"/>
          </a:xfrm>
          <a:prstGeom prst="rect">
            <a:avLst/>
          </a:prstGeom>
        </p:spPr>
        <p:txBody>
          <a:bodyPr vert="horz" lIns="91440" tIns="45720" rIns="91440" bIns="45720" rtlCol="0" anchor="ctr">
            <a:normAutofit/>
          </a:bodyP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5150D908-AC06-465D-8A17-3D5A5D461CCF}" type="slidenum">
              <a:rPr lang="en-US" smtClean="0"/>
              <a:pPr>
                <a:defRPr/>
              </a:pPr>
              <a:t>93</a:t>
            </a:fld>
            <a:endParaRPr lang="en-US" dirty="0"/>
          </a:p>
        </p:txBody>
      </p:sp>
    </p:spTree>
    <p:custDataLst>
      <p:tags r:id="rId1"/>
    </p:custDataLst>
    <p:extLst>
      <p:ext uri="{BB962C8B-B14F-4D97-AF65-F5344CB8AC3E}">
        <p14:creationId xmlns:p14="http://schemas.microsoft.com/office/powerpoint/2010/main" val="3511834311"/>
      </p:ext>
    </p:extLst>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6" name="Title 1"/>
          <p:cNvSpPr>
            <a:spLocks noGrp="1"/>
          </p:cNvSpPr>
          <p:nvPr>
            <p:ph type="ctrTitle"/>
          </p:nvPr>
        </p:nvSpPr>
        <p:spPr bwMode="auto">
          <a:xfrm>
            <a:off x="0" y="76200"/>
            <a:ext cx="9124950" cy="1219200"/>
          </a:xfrm>
          <a:noFill/>
          <a:ln>
            <a:miter lim="800000"/>
            <a:headEnd/>
            <a:tailEnd/>
          </a:ln>
        </p:spPr>
        <p:txBody>
          <a:bodyPr vert="horz" wrap="square" lIns="89879" tIns="44940" rIns="89879" bIns="44940" numCol="1" anchor="ctr" anchorCtr="0" compatLnSpc="1">
            <a:prstTxWarp prst="textNoShape">
              <a:avLst/>
            </a:prstTxWarp>
            <a:normAutofit fontScale="90000"/>
          </a:bodyPr>
          <a:lstStyle/>
          <a:p>
            <a:pPr marL="168275"/>
            <a:r>
              <a:rPr lang="en-US" dirty="0" smtClean="0">
                <a:solidFill>
                  <a:schemeClr val="bg1"/>
                </a:solidFill>
              </a:rPr>
              <a:t>Administering Spanish </a:t>
            </a:r>
            <a:r>
              <a:rPr lang="en-US" dirty="0">
                <a:solidFill>
                  <a:schemeClr val="bg1"/>
                </a:solidFill>
              </a:rPr>
              <a:t>Versions &amp; Other </a:t>
            </a:r>
            <a:r>
              <a:rPr lang="en-US" dirty="0" smtClean="0">
                <a:solidFill>
                  <a:schemeClr val="bg1"/>
                </a:solidFill>
              </a:rPr>
              <a:t>Language Accommodations</a:t>
            </a:r>
            <a:endParaRPr lang="en-US" dirty="0">
              <a:solidFill>
                <a:schemeClr val="bg1"/>
              </a:solidFill>
              <a:ea typeface="ＭＳ Ｐゴシック" pitchFamily="34" charset="-128"/>
            </a:endParaRPr>
          </a:p>
        </p:txBody>
      </p:sp>
      <p:sp>
        <p:nvSpPr>
          <p:cNvPr id="2" name="Rectangle 1"/>
          <p:cNvSpPr/>
          <p:nvPr/>
        </p:nvSpPr>
        <p:spPr>
          <a:xfrm>
            <a:off x="0" y="1457265"/>
            <a:ext cx="9124949" cy="5262979"/>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US" sz="2400" dirty="0">
                <a:latin typeface="+mn-lt"/>
              </a:rPr>
              <a:t>Test Administrators must be bilingual to administer a Spanish </a:t>
            </a:r>
            <a:r>
              <a:rPr lang="en-US" sz="2400" dirty="0" smtClean="0">
                <a:latin typeface="+mn-lt"/>
              </a:rPr>
              <a:t>assessment </a:t>
            </a:r>
            <a:r>
              <a:rPr lang="en-US" sz="2400" dirty="0">
                <a:latin typeface="+mn-lt"/>
              </a:rPr>
              <a:t>(CSLA, Math, S/SS</a:t>
            </a:r>
            <a:r>
              <a:rPr lang="en-US" sz="2400" dirty="0" smtClean="0">
                <a:latin typeface="+mn-lt"/>
              </a:rPr>
              <a:t>).</a:t>
            </a:r>
            <a:endParaRPr lang="en-US" sz="2400" dirty="0">
              <a:latin typeface="+mn-lt"/>
            </a:endParaRPr>
          </a:p>
          <a:p>
            <a:pPr marL="342900" indent="-342900">
              <a:buFont typeface="Arial" panose="020B0604020202020204" pitchFamily="34" charset="0"/>
              <a:buChar char="•"/>
            </a:pPr>
            <a:r>
              <a:rPr lang="en-US" sz="2400" b="1" dirty="0" smtClean="0">
                <a:latin typeface="+mn-lt"/>
              </a:rPr>
              <a:t>Only</a:t>
            </a:r>
            <a:r>
              <a:rPr lang="en-US" sz="2400" dirty="0" smtClean="0">
                <a:latin typeface="+mn-lt"/>
              </a:rPr>
              <a:t> SAY directions </a:t>
            </a:r>
            <a:r>
              <a:rPr lang="en-US" sz="2400" dirty="0">
                <a:latin typeface="+mn-lt"/>
              </a:rPr>
              <a:t>for </a:t>
            </a:r>
            <a:r>
              <a:rPr lang="en-US" sz="2400" dirty="0" smtClean="0">
                <a:latin typeface="+mn-lt"/>
              </a:rPr>
              <a:t>PARCC ELA </a:t>
            </a:r>
            <a:r>
              <a:rPr lang="en-US" sz="2400" dirty="0">
                <a:latin typeface="+mn-lt"/>
              </a:rPr>
              <a:t>can be administered in Spanish or other </a:t>
            </a:r>
            <a:r>
              <a:rPr lang="en-US" sz="2400" dirty="0" smtClean="0">
                <a:latin typeface="+mn-lt"/>
              </a:rPr>
              <a:t>languages</a:t>
            </a:r>
            <a:endParaRPr lang="en-US" sz="2400" dirty="0">
              <a:latin typeface="+mn-lt"/>
            </a:endParaRPr>
          </a:p>
          <a:p>
            <a:pPr marL="800100" lvl="1" indent="-342900">
              <a:buFont typeface="Calibri" panose="020F0502020204030204" pitchFamily="34" charset="0"/>
              <a:buChar char="₋"/>
            </a:pPr>
            <a:r>
              <a:rPr lang="en-US" sz="2400" dirty="0">
                <a:latin typeface="+mn-lt"/>
              </a:rPr>
              <a:t>Auditory presentation of </a:t>
            </a:r>
            <a:r>
              <a:rPr lang="en-US" sz="2400" dirty="0" smtClean="0">
                <a:latin typeface="+mn-lt"/>
              </a:rPr>
              <a:t>PARCC ELA in </a:t>
            </a:r>
            <a:r>
              <a:rPr lang="en-US" sz="2400" dirty="0">
                <a:latin typeface="+mn-lt"/>
              </a:rPr>
              <a:t>other languages is not </a:t>
            </a:r>
            <a:r>
              <a:rPr lang="en-US" sz="2400" dirty="0" smtClean="0">
                <a:latin typeface="+mn-lt"/>
              </a:rPr>
              <a:t>allowed</a:t>
            </a:r>
            <a:endParaRPr lang="en-US" sz="2400" dirty="0">
              <a:latin typeface="+mn-lt"/>
            </a:endParaRPr>
          </a:p>
          <a:p>
            <a:pPr marL="342900" indent="-342900">
              <a:buFont typeface="Arial" panose="020B0604020202020204" pitchFamily="34" charset="0"/>
              <a:buChar char="•"/>
            </a:pPr>
            <a:r>
              <a:rPr lang="en-US" sz="2400" dirty="0" smtClean="0">
                <a:latin typeface="+mn-lt"/>
              </a:rPr>
              <a:t>Math</a:t>
            </a:r>
            <a:r>
              <a:rPr lang="en-US" sz="2400" dirty="0">
                <a:latin typeface="+mn-lt"/>
              </a:rPr>
              <a:t>, S/SS may be translated into other languages using the provided </a:t>
            </a:r>
            <a:r>
              <a:rPr lang="en-US" sz="2400" dirty="0" smtClean="0">
                <a:latin typeface="+mn-lt"/>
              </a:rPr>
              <a:t>script </a:t>
            </a:r>
            <a:r>
              <a:rPr lang="en-US" sz="2400" dirty="0">
                <a:latin typeface="+mn-lt"/>
              </a:rPr>
              <a:t>(online or PBT</a:t>
            </a:r>
            <a:r>
              <a:rPr lang="en-US" sz="2400" dirty="0" smtClean="0">
                <a:latin typeface="+mn-lt"/>
              </a:rPr>
              <a:t>).</a:t>
            </a:r>
            <a:endParaRPr lang="en-US" sz="2400" dirty="0">
              <a:latin typeface="+mn-lt"/>
            </a:endParaRPr>
          </a:p>
          <a:p>
            <a:pPr marL="800100" lvl="1" indent="-342900">
              <a:buFont typeface="Calibri" panose="020F0502020204030204" pitchFamily="34" charset="0"/>
              <a:buChar char="₋"/>
            </a:pPr>
            <a:r>
              <a:rPr lang="en-US" sz="2400" dirty="0">
                <a:latin typeface="+mn-lt"/>
              </a:rPr>
              <a:t>Online script is </a:t>
            </a:r>
            <a:r>
              <a:rPr lang="en-US" sz="2400" b="1" dirty="0">
                <a:latin typeface="+mn-lt"/>
              </a:rPr>
              <a:t>ONLY</a:t>
            </a:r>
            <a:r>
              <a:rPr lang="en-US" sz="2400" dirty="0">
                <a:latin typeface="+mn-lt"/>
              </a:rPr>
              <a:t> for </a:t>
            </a:r>
            <a:r>
              <a:rPr lang="en-US" sz="2400" dirty="0" smtClean="0">
                <a:latin typeface="+mn-lt"/>
              </a:rPr>
              <a:t>translation</a:t>
            </a:r>
          </a:p>
          <a:p>
            <a:pPr marL="800100" lvl="1" indent="-342900">
              <a:buFont typeface="Calibri" panose="020F0502020204030204" pitchFamily="34" charset="0"/>
              <a:buChar char="₋"/>
            </a:pPr>
            <a:r>
              <a:rPr lang="en-US" sz="2400" dirty="0" smtClean="0">
                <a:latin typeface="+mn-lt"/>
              </a:rPr>
              <a:t>Math responses that are submitted on English form must be in English</a:t>
            </a:r>
          </a:p>
          <a:p>
            <a:pPr marL="1257300" lvl="2" indent="-342900">
              <a:buFont typeface="Calibri" panose="020F0502020204030204" pitchFamily="34" charset="0"/>
              <a:buChar char="₋"/>
            </a:pPr>
            <a:r>
              <a:rPr lang="en-US" sz="2400" dirty="0" smtClean="0">
                <a:latin typeface="+mn-lt"/>
              </a:rPr>
              <a:t>Spanish responses are only allowed on the Spanish form   </a:t>
            </a:r>
          </a:p>
          <a:p>
            <a:pPr marL="800100" lvl="1" indent="-342900">
              <a:buFont typeface="Calibri" panose="020F0502020204030204" pitchFamily="34" charset="0"/>
              <a:buChar char="₋"/>
            </a:pPr>
            <a:r>
              <a:rPr lang="en-US" sz="2400" dirty="0" smtClean="0">
                <a:latin typeface="+mn-lt"/>
              </a:rPr>
              <a:t>If student responds in a language other than English or Spanish, it must be translated and transcribed into the test</a:t>
            </a:r>
            <a:endParaRPr lang="en-US" sz="2400" dirty="0">
              <a:latin typeface="+mn-lt"/>
            </a:endParaRPr>
          </a:p>
        </p:txBody>
      </p:sp>
      <p:sp>
        <p:nvSpPr>
          <p:cNvPr id="9" name="Slide Number Placeholder 2"/>
          <p:cNvSpPr txBox="1">
            <a:spLocks/>
          </p:cNvSpPr>
          <p:nvPr/>
        </p:nvSpPr>
        <p:spPr>
          <a:xfrm>
            <a:off x="6705600" y="6508750"/>
            <a:ext cx="2133600" cy="365125"/>
          </a:xfrm>
          <a:prstGeom prst="rect">
            <a:avLst/>
          </a:prstGeom>
        </p:spPr>
        <p:txBody>
          <a:bodyPr vert="horz" lIns="91440" tIns="45720" rIns="91440" bIns="45720" rtlCol="0" anchor="ctr">
            <a:normAutofit/>
          </a:bodyP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5150D908-AC06-465D-8A17-3D5A5D461CCF}" type="slidenum">
              <a:rPr lang="en-US" smtClean="0"/>
              <a:pPr>
                <a:defRPr/>
              </a:pPr>
              <a:t>94</a:t>
            </a:fld>
            <a:endParaRPr lang="en-US" dirty="0"/>
          </a:p>
        </p:txBody>
      </p:sp>
    </p:spTree>
    <p:custDataLst>
      <p:tags r:id="rId1"/>
    </p:custDataLst>
    <p:extLst>
      <p:ext uri="{BB962C8B-B14F-4D97-AF65-F5344CB8AC3E}">
        <p14:creationId xmlns:p14="http://schemas.microsoft.com/office/powerpoint/2010/main" val="748473028"/>
      </p:ext>
    </p:extLst>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76200"/>
            <a:ext cx="9144000" cy="1219200"/>
          </a:xfrm>
        </p:spPr>
        <p:txBody>
          <a:bodyPr>
            <a:noAutofit/>
          </a:bodyPr>
          <a:lstStyle/>
          <a:p>
            <a:pPr algn="ctr"/>
            <a:r>
              <a:rPr lang="en-US" sz="4000" dirty="0">
                <a:solidFill>
                  <a:schemeClr val="bg1"/>
                </a:solidFill>
              </a:rPr>
              <a:t>Assigning Human </a:t>
            </a:r>
            <a:r>
              <a:rPr lang="en-US" sz="4000" dirty="0" smtClean="0">
                <a:solidFill>
                  <a:schemeClr val="bg1"/>
                </a:solidFill>
              </a:rPr>
              <a:t>Reader</a:t>
            </a:r>
            <a:br>
              <a:rPr lang="en-US" sz="4000" dirty="0" smtClean="0">
                <a:solidFill>
                  <a:schemeClr val="bg1"/>
                </a:solidFill>
              </a:rPr>
            </a:br>
            <a:r>
              <a:rPr lang="en-US" sz="4000" dirty="0" smtClean="0">
                <a:solidFill>
                  <a:schemeClr val="bg1"/>
                </a:solidFill>
              </a:rPr>
              <a:t>for </a:t>
            </a:r>
            <a:r>
              <a:rPr lang="en-US" sz="4000" dirty="0">
                <a:solidFill>
                  <a:schemeClr val="bg1"/>
                </a:solidFill>
              </a:rPr>
              <a:t>Online Testing</a:t>
            </a: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95</a:t>
            </a:fld>
            <a:endParaRPr lang="en-US" dirty="0"/>
          </a:p>
        </p:txBody>
      </p:sp>
      <p:sp>
        <p:nvSpPr>
          <p:cNvPr id="30723" name="Rectangle 3"/>
          <p:cNvSpPr>
            <a:spLocks noGrp="1" noChangeArrowheads="1"/>
          </p:cNvSpPr>
          <p:nvPr>
            <p:ph type="body" idx="4294967295"/>
          </p:nvPr>
        </p:nvSpPr>
        <p:spPr>
          <a:xfrm>
            <a:off x="304800" y="1676400"/>
            <a:ext cx="8229600" cy="4876800"/>
          </a:xfrm>
          <a:prstGeom prst="rect">
            <a:avLst/>
          </a:prstGeom>
          <a:solidFill>
            <a:schemeClr val="bg1"/>
          </a:solidFill>
        </p:spPr>
        <p:txBody>
          <a:bodyPr/>
          <a:lstStyle/>
          <a:p>
            <a:r>
              <a:rPr lang="en-US" sz="2400" dirty="0"/>
              <a:t>For ELA, students must have an approved </a:t>
            </a:r>
            <a:r>
              <a:rPr lang="en-US" sz="2400" dirty="0" smtClean="0"/>
              <a:t>UAR and approved students should use TTS </a:t>
            </a:r>
            <a:endParaRPr lang="en-US" sz="2400" dirty="0"/>
          </a:p>
          <a:p>
            <a:r>
              <a:rPr lang="en-US" sz="2400" dirty="0" smtClean="0"/>
              <a:t>Math, S/SS: This </a:t>
            </a:r>
            <a:r>
              <a:rPr lang="en-US" sz="2400" dirty="0"/>
              <a:t>is limited to students that will have the test translated into </a:t>
            </a:r>
            <a:r>
              <a:rPr lang="en-US" sz="2400" dirty="0" smtClean="0"/>
              <a:t>a language other than English or Spanish </a:t>
            </a:r>
          </a:p>
          <a:p>
            <a:pPr lvl="1"/>
            <a:r>
              <a:rPr lang="en-US" sz="2000" dirty="0" smtClean="0"/>
              <a:t>Must be in a separate test session in PAnext (cannot be in same online test session as non-human reader/oral script tests)</a:t>
            </a:r>
          </a:p>
          <a:p>
            <a:pPr lvl="2"/>
            <a:r>
              <a:rPr lang="en-US" sz="2000" dirty="0" smtClean="0"/>
              <a:t>Math: Must check the Proctor Reads Aloud button </a:t>
            </a:r>
          </a:p>
          <a:p>
            <a:pPr lvl="2"/>
            <a:r>
              <a:rPr lang="en-US" sz="2000" dirty="0" smtClean="0"/>
              <a:t>Select form group type </a:t>
            </a:r>
            <a:r>
              <a:rPr lang="en-US" sz="2000" dirty="0" smtClean="0">
                <a:solidFill>
                  <a:srgbClr val="000000"/>
                </a:solidFill>
              </a:rPr>
              <a:t>on </a:t>
            </a:r>
            <a:r>
              <a:rPr lang="en-US" sz="2000" dirty="0">
                <a:solidFill>
                  <a:srgbClr val="000000"/>
                </a:solidFill>
              </a:rPr>
              <a:t>the Test Session </a:t>
            </a:r>
            <a:r>
              <a:rPr lang="en-US" sz="2000" dirty="0" smtClean="0">
                <a:solidFill>
                  <a:srgbClr val="000000"/>
                </a:solidFill>
              </a:rPr>
              <a:t>screen:</a:t>
            </a:r>
            <a:endParaRPr lang="en-US" sz="2000" dirty="0" smtClean="0"/>
          </a:p>
          <a:p>
            <a:pPr lvl="3" fontAlgn="base">
              <a:spcAft>
                <a:spcPct val="0"/>
              </a:spcAft>
            </a:pPr>
            <a:r>
              <a:rPr lang="en-US" dirty="0" smtClean="0">
                <a:solidFill>
                  <a:srgbClr val="000000"/>
                </a:solidFill>
              </a:rPr>
              <a:t>Math - Human </a:t>
            </a:r>
            <a:r>
              <a:rPr lang="en-US" dirty="0">
                <a:solidFill>
                  <a:srgbClr val="000000"/>
                </a:solidFill>
              </a:rPr>
              <a:t>Reader </a:t>
            </a:r>
          </a:p>
          <a:p>
            <a:pPr lvl="3" fontAlgn="base">
              <a:spcAft>
                <a:spcPct val="0"/>
              </a:spcAft>
            </a:pPr>
            <a:r>
              <a:rPr lang="en-US" dirty="0">
                <a:solidFill>
                  <a:srgbClr val="000000"/>
                </a:solidFill>
              </a:rPr>
              <a:t>S/SS </a:t>
            </a:r>
            <a:r>
              <a:rPr lang="en-US" dirty="0" smtClean="0">
                <a:solidFill>
                  <a:srgbClr val="000000"/>
                </a:solidFill>
              </a:rPr>
              <a:t>- Oral Script</a:t>
            </a:r>
            <a:endParaRPr lang="en-US" dirty="0">
              <a:solidFill>
                <a:srgbClr val="000000"/>
              </a:solidFill>
            </a:endParaRPr>
          </a:p>
          <a:p>
            <a:pPr marL="0" indent="0" algn="just" eaLnBrk="1" hangingPunct="1">
              <a:spcBef>
                <a:spcPts val="200"/>
              </a:spcBef>
              <a:spcAft>
                <a:spcPts val="200"/>
              </a:spcAft>
              <a:buClr>
                <a:srgbClr val="8F23B3"/>
              </a:buClr>
              <a:buSzPct val="100000"/>
              <a:buNone/>
              <a:defRPr/>
            </a:pPr>
            <a:endParaRPr lang="en-US" sz="2800" dirty="0" smtClean="0"/>
          </a:p>
        </p:txBody>
      </p:sp>
    </p:spTree>
    <p:custDataLst>
      <p:tags r:id="rId1"/>
    </p:custDataLst>
    <p:extLst>
      <p:ext uri="{BB962C8B-B14F-4D97-AF65-F5344CB8AC3E}">
        <p14:creationId xmlns:p14="http://schemas.microsoft.com/office/powerpoint/2010/main" val="3325616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pPr>
              <a:defRPr/>
            </a:pPr>
            <a:fld id="{364E494B-349F-4D1C-9389-F3BD0DF20ED6}" type="slidenum">
              <a:rPr lang="en-US" smtClean="0"/>
              <a:pPr>
                <a:defRPr/>
              </a:pPr>
              <a:t>96</a:t>
            </a:fld>
            <a:endParaRPr lang="en-US" dirty="0"/>
          </a:p>
        </p:txBody>
      </p:sp>
      <p:sp>
        <p:nvSpPr>
          <p:cNvPr id="2" name="Content Placeholder 1"/>
          <p:cNvSpPr>
            <a:spLocks noGrp="1"/>
          </p:cNvSpPr>
          <p:nvPr>
            <p:ph idx="1"/>
          </p:nvPr>
        </p:nvSpPr>
        <p:spPr>
          <a:xfrm>
            <a:off x="304800" y="1447800"/>
            <a:ext cx="8229600" cy="5257800"/>
          </a:xfrm>
        </p:spPr>
        <p:txBody>
          <a:bodyPr>
            <a:normAutofit fontScale="92500" lnSpcReduction="10000"/>
          </a:bodyPr>
          <a:lstStyle/>
          <a:p>
            <a:pPr marL="0" indent="0">
              <a:buNone/>
            </a:pPr>
            <a:r>
              <a:rPr lang="en-US" sz="2400" dirty="0" smtClean="0"/>
              <a:t>ELA/math: Administrator scripts (SAY directions) available in these languages:</a:t>
            </a:r>
          </a:p>
          <a:p>
            <a:pPr marL="1258888" lvl="1" indent="-792163"/>
            <a:r>
              <a:rPr lang="en-US" sz="2000" dirty="0" smtClean="0"/>
              <a:t>Arabic</a:t>
            </a:r>
            <a:endParaRPr lang="en-US" sz="2000" dirty="0"/>
          </a:p>
          <a:p>
            <a:pPr lvl="1"/>
            <a:r>
              <a:rPr lang="en-US" sz="2000" dirty="0"/>
              <a:t>         Chinese Mandarin</a:t>
            </a:r>
          </a:p>
          <a:p>
            <a:pPr lvl="1"/>
            <a:r>
              <a:rPr lang="en-US" sz="2000" dirty="0"/>
              <a:t>         Haitian Creole</a:t>
            </a:r>
          </a:p>
          <a:p>
            <a:pPr lvl="1"/>
            <a:r>
              <a:rPr lang="en-US" sz="2000" dirty="0"/>
              <a:t>         Navajo</a:t>
            </a:r>
          </a:p>
          <a:p>
            <a:pPr lvl="1"/>
            <a:r>
              <a:rPr lang="en-US" sz="2000" dirty="0"/>
              <a:t>         Polish</a:t>
            </a:r>
          </a:p>
          <a:p>
            <a:pPr lvl="1"/>
            <a:r>
              <a:rPr lang="en-US" sz="2000" dirty="0"/>
              <a:t>         Portuguese </a:t>
            </a:r>
          </a:p>
          <a:p>
            <a:pPr lvl="1"/>
            <a:r>
              <a:rPr lang="en-US" sz="2000" dirty="0"/>
              <a:t>         Russian</a:t>
            </a:r>
          </a:p>
          <a:p>
            <a:pPr lvl="1"/>
            <a:r>
              <a:rPr lang="en-US" sz="2000" dirty="0"/>
              <a:t>         </a:t>
            </a:r>
            <a:r>
              <a:rPr lang="en-US" sz="2000" dirty="0" smtClean="0"/>
              <a:t>Spanish* </a:t>
            </a:r>
            <a:endParaRPr lang="en-US" sz="2000" dirty="0"/>
          </a:p>
          <a:p>
            <a:pPr lvl="1"/>
            <a:r>
              <a:rPr lang="en-US" sz="2000" dirty="0"/>
              <a:t>         Urdu</a:t>
            </a:r>
          </a:p>
          <a:p>
            <a:pPr lvl="1"/>
            <a:r>
              <a:rPr lang="en-US" sz="2000" dirty="0"/>
              <a:t>         </a:t>
            </a:r>
            <a:r>
              <a:rPr lang="en-US" sz="2000" dirty="0" smtClean="0"/>
              <a:t>Vietnamese</a:t>
            </a:r>
          </a:p>
          <a:p>
            <a:r>
              <a:rPr lang="en-US" sz="2400" dirty="0" smtClean="0"/>
              <a:t>Report shells also available in these languages</a:t>
            </a:r>
          </a:p>
          <a:p>
            <a:endParaRPr lang="en-US" sz="2400" dirty="0"/>
          </a:p>
          <a:p>
            <a:pPr marL="0" indent="0">
              <a:buNone/>
            </a:pPr>
            <a:r>
              <a:rPr lang="en-US" sz="2400" dirty="0" smtClean="0">
                <a:solidFill>
                  <a:schemeClr val="accent3">
                    <a:lumMod val="75000"/>
                  </a:schemeClr>
                </a:solidFill>
              </a:rPr>
              <a:t>*S/SS SAY directions are available in Spanish</a:t>
            </a:r>
            <a:endParaRPr lang="en-US" sz="2400" dirty="0">
              <a:solidFill>
                <a:schemeClr val="accent3">
                  <a:lumMod val="75000"/>
                </a:schemeClr>
              </a:solidFill>
            </a:endParaRPr>
          </a:p>
        </p:txBody>
      </p:sp>
      <p:sp>
        <p:nvSpPr>
          <p:cNvPr id="3" name="Title 2"/>
          <p:cNvSpPr>
            <a:spLocks noGrp="1"/>
          </p:cNvSpPr>
          <p:nvPr>
            <p:ph type="title"/>
          </p:nvPr>
        </p:nvSpPr>
        <p:spPr>
          <a:xfrm>
            <a:off x="0" y="76200"/>
            <a:ext cx="9144000" cy="1219200"/>
          </a:xfrm>
        </p:spPr>
        <p:txBody>
          <a:bodyPr>
            <a:normAutofit/>
          </a:bodyPr>
          <a:lstStyle/>
          <a:p>
            <a:r>
              <a:rPr lang="en-US" sz="4000" dirty="0" smtClean="0">
                <a:solidFill>
                  <a:schemeClr val="bg1"/>
                </a:solidFill>
              </a:rPr>
              <a:t>PARCC ELA and Math </a:t>
            </a:r>
            <a:r>
              <a:rPr lang="en-US" sz="4000" dirty="0">
                <a:solidFill>
                  <a:schemeClr val="bg1"/>
                </a:solidFill>
              </a:rPr>
              <a:t>Top Ten Languages</a:t>
            </a:r>
          </a:p>
        </p:txBody>
      </p:sp>
    </p:spTree>
    <p:extLst>
      <p:ext uri="{BB962C8B-B14F-4D97-AF65-F5344CB8AC3E}">
        <p14:creationId xmlns:p14="http://schemas.microsoft.com/office/powerpoint/2010/main" val="285152119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76200"/>
            <a:ext cx="9144000" cy="1219200"/>
          </a:xfrm>
        </p:spPr>
        <p:txBody>
          <a:bodyPr/>
          <a:lstStyle/>
          <a:p>
            <a:r>
              <a:rPr lang="en-US" sz="4000" dirty="0">
                <a:solidFill>
                  <a:schemeClr val="bg1"/>
                </a:solidFill>
              </a:rPr>
              <a:t>Transcription </a:t>
            </a:r>
            <a:r>
              <a:rPr lang="en-US" sz="4000" dirty="0" smtClean="0">
                <a:solidFill>
                  <a:schemeClr val="bg1"/>
                </a:solidFill>
              </a:rPr>
              <a:t>Guidelines</a:t>
            </a:r>
            <a:endParaRPr lang="en-US" sz="4000" dirty="0">
              <a:solidFill>
                <a:schemeClr val="bg1"/>
              </a:solidFill>
            </a:endParaRPr>
          </a:p>
        </p:txBody>
      </p:sp>
      <p:sp>
        <p:nvSpPr>
          <p:cNvPr id="3" name="Slide Number Placeholder 2"/>
          <p:cNvSpPr>
            <a:spLocks noGrp="1"/>
          </p:cNvSpPr>
          <p:nvPr>
            <p:ph type="sldNum" sz="quarter" idx="12"/>
          </p:nvPr>
        </p:nvSpPr>
        <p:spPr/>
        <p:txBody>
          <a:bodyPr>
            <a:normAutofit/>
          </a:bodyPr>
          <a:lstStyle/>
          <a:p>
            <a:pPr>
              <a:defRPr/>
            </a:pPr>
            <a:fld id="{5150D908-AC06-465D-8A17-3D5A5D461CCF}" type="slidenum">
              <a:rPr lang="en-US" smtClean="0"/>
              <a:pPr>
                <a:defRPr/>
              </a:pPr>
              <a:t>97</a:t>
            </a:fld>
            <a:endParaRPr lang="en-US" dirty="0"/>
          </a:p>
        </p:txBody>
      </p:sp>
      <p:sp>
        <p:nvSpPr>
          <p:cNvPr id="7" name="Content Placeholder 2"/>
          <p:cNvSpPr txBox="1">
            <a:spLocks/>
          </p:cNvSpPr>
          <p:nvPr/>
        </p:nvSpPr>
        <p:spPr>
          <a:xfrm>
            <a:off x="447675" y="1524000"/>
            <a:ext cx="8229600" cy="4740275"/>
          </a:xfrm>
          <a:prstGeom prst="rect">
            <a:avLst/>
          </a:prstGeom>
          <a:noFill/>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400" b="1" dirty="0" smtClean="0">
                <a:solidFill>
                  <a:prstClr val="black"/>
                </a:solidFill>
              </a:rPr>
              <a:t>Paper-based and Computer-based Transcription:</a:t>
            </a:r>
            <a:endParaRPr lang="en-US" sz="2400" b="1" strike="sngStrike" dirty="0">
              <a:solidFill>
                <a:prstClr val="black"/>
              </a:solidFill>
            </a:endParaRPr>
          </a:p>
          <a:p>
            <a:pPr>
              <a:buClr>
                <a:schemeClr val="tx1"/>
              </a:buClr>
              <a:defRPr/>
            </a:pPr>
            <a:r>
              <a:rPr lang="en-US" sz="2400" dirty="0" smtClean="0">
                <a:solidFill>
                  <a:prstClr val="black"/>
                </a:solidFill>
              </a:rPr>
              <a:t>At </a:t>
            </a:r>
            <a:r>
              <a:rPr lang="en-US" sz="2400" dirty="0">
                <a:solidFill>
                  <a:prstClr val="black"/>
                </a:solidFill>
              </a:rPr>
              <a:t>least </a:t>
            </a:r>
            <a:r>
              <a:rPr lang="en-US" sz="2400" b="1" dirty="0">
                <a:solidFill>
                  <a:prstClr val="black"/>
                </a:solidFill>
              </a:rPr>
              <a:t>two persons must be present </a:t>
            </a:r>
            <a:r>
              <a:rPr lang="en-US" sz="2400" dirty="0">
                <a:solidFill>
                  <a:prstClr val="black"/>
                </a:solidFill>
              </a:rPr>
              <a:t>during any transcription of student responses. </a:t>
            </a:r>
            <a:endParaRPr lang="en-US" sz="2400" dirty="0" smtClean="0">
              <a:solidFill>
                <a:prstClr val="black"/>
              </a:solidFill>
            </a:endParaRPr>
          </a:p>
          <a:p>
            <a:pPr lvl="1">
              <a:buClr>
                <a:schemeClr val="tx1"/>
              </a:buClr>
              <a:defRPr/>
            </a:pPr>
            <a:r>
              <a:rPr lang="en-US" sz="2000" dirty="0" smtClean="0">
                <a:solidFill>
                  <a:prstClr val="black"/>
                </a:solidFill>
              </a:rPr>
              <a:t>One person to transcribe</a:t>
            </a:r>
          </a:p>
          <a:p>
            <a:pPr lvl="1">
              <a:buClr>
                <a:schemeClr val="tx1"/>
              </a:buClr>
              <a:defRPr/>
            </a:pPr>
            <a:r>
              <a:rPr lang="en-US" sz="2000" dirty="0" smtClean="0">
                <a:solidFill>
                  <a:prstClr val="black"/>
                </a:solidFill>
              </a:rPr>
              <a:t>One person to verify the transcription</a:t>
            </a:r>
          </a:p>
          <a:p>
            <a:pPr>
              <a:buClr>
                <a:schemeClr val="tx1"/>
              </a:buClr>
              <a:defRPr/>
            </a:pPr>
            <a:r>
              <a:rPr lang="en-US" sz="2400" dirty="0">
                <a:solidFill>
                  <a:prstClr val="black"/>
                </a:solidFill>
              </a:rPr>
              <a:t>The student’s </a:t>
            </a:r>
            <a:r>
              <a:rPr lang="en-US" sz="2400" dirty="0" smtClean="0">
                <a:solidFill>
                  <a:prstClr val="black"/>
                </a:solidFill>
              </a:rPr>
              <a:t>responses </a:t>
            </a:r>
            <a:r>
              <a:rPr lang="en-US" sz="2400" dirty="0">
                <a:solidFill>
                  <a:prstClr val="black"/>
                </a:solidFill>
              </a:rPr>
              <a:t>must be transcribed verbatim into the </a:t>
            </a:r>
            <a:r>
              <a:rPr lang="en-US" sz="2400" dirty="0" smtClean="0">
                <a:solidFill>
                  <a:prstClr val="black"/>
                </a:solidFill>
              </a:rPr>
              <a:t>Test Booklet/Answer Document or TestNav</a:t>
            </a:r>
          </a:p>
          <a:p>
            <a:pPr lvl="1">
              <a:buClr>
                <a:schemeClr val="tx1"/>
              </a:buClr>
              <a:defRPr/>
            </a:pPr>
            <a:r>
              <a:rPr lang="en-US" sz="2000" dirty="0" smtClean="0">
                <a:solidFill>
                  <a:prstClr val="black"/>
                </a:solidFill>
              </a:rPr>
              <a:t>Note for braille transcription: Only a braille certified Test Administrator may transcribe student responses</a:t>
            </a:r>
          </a:p>
          <a:p>
            <a:pPr>
              <a:buClr>
                <a:schemeClr val="tx1"/>
              </a:buClr>
              <a:defRPr/>
            </a:pPr>
            <a:r>
              <a:rPr lang="en-US" sz="2400" dirty="0" smtClean="0">
                <a:solidFill>
                  <a:prstClr val="black"/>
                </a:solidFill>
              </a:rPr>
              <a:t>After </a:t>
            </a:r>
            <a:r>
              <a:rPr lang="en-US" sz="2400" dirty="0">
                <a:solidFill>
                  <a:prstClr val="black"/>
                </a:solidFill>
              </a:rPr>
              <a:t>transcription, shred any responses made from an assistive technology device</a:t>
            </a:r>
            <a:r>
              <a:rPr lang="en-US" sz="2400" dirty="0" smtClean="0">
                <a:solidFill>
                  <a:prstClr val="black"/>
                </a:solidFill>
              </a:rPr>
              <a:t>.</a:t>
            </a:r>
          </a:p>
          <a:p>
            <a:pPr lvl="1">
              <a:buClr>
                <a:schemeClr val="tx1"/>
              </a:buClr>
              <a:defRPr/>
            </a:pPr>
            <a:r>
              <a:rPr lang="en-US" sz="2000" dirty="0" smtClean="0">
                <a:solidFill>
                  <a:prstClr val="black"/>
                </a:solidFill>
              </a:rPr>
              <a:t>Complete the </a:t>
            </a:r>
            <a:r>
              <a:rPr lang="en-US" sz="2000" i="1" dirty="0" smtClean="0">
                <a:solidFill>
                  <a:prstClr val="black"/>
                </a:solidFill>
              </a:rPr>
              <a:t>Verification of Removal of Saved Data </a:t>
            </a:r>
            <a:r>
              <a:rPr lang="en-US" sz="2000" dirty="0" smtClean="0">
                <a:solidFill>
                  <a:prstClr val="black"/>
                </a:solidFill>
              </a:rPr>
              <a:t>form</a:t>
            </a:r>
            <a:endParaRPr lang="en-US" sz="2000" dirty="0">
              <a:solidFill>
                <a:prstClr val="black"/>
              </a:solidFill>
            </a:endParaRPr>
          </a:p>
          <a:p>
            <a:pPr marL="0" indent="0">
              <a:buClr>
                <a:srgbClr val="8F23B3"/>
              </a:buClr>
              <a:buFont typeface="Arial" charset="0"/>
              <a:buNone/>
              <a:defRPr/>
            </a:pPr>
            <a:endParaRPr lang="en-US" sz="800" dirty="0" smtClean="0">
              <a:solidFill>
                <a:prstClr val="black"/>
              </a:solidFill>
            </a:endParaRPr>
          </a:p>
        </p:txBody>
      </p:sp>
    </p:spTree>
    <p:extLst>
      <p:ext uri="{BB962C8B-B14F-4D97-AF65-F5344CB8AC3E}">
        <p14:creationId xmlns:p14="http://schemas.microsoft.com/office/powerpoint/2010/main" val="4023475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76200"/>
            <a:ext cx="9144000" cy="1219200"/>
          </a:xfrm>
        </p:spPr>
        <p:txBody>
          <a:bodyPr/>
          <a:lstStyle/>
          <a:p>
            <a:r>
              <a:rPr lang="en-US" sz="4000" dirty="0">
                <a:solidFill>
                  <a:schemeClr val="bg1"/>
                </a:solidFill>
              </a:rPr>
              <a:t>Transcription </a:t>
            </a:r>
            <a:r>
              <a:rPr lang="en-US" sz="4000" dirty="0" smtClean="0">
                <a:solidFill>
                  <a:schemeClr val="bg1"/>
                </a:solidFill>
              </a:rPr>
              <a:t>Guidelines - CBT</a:t>
            </a:r>
            <a:endParaRPr lang="en-US" sz="4000" dirty="0">
              <a:solidFill>
                <a:schemeClr val="bg1"/>
              </a:solidFill>
            </a:endParaRPr>
          </a:p>
        </p:txBody>
      </p:sp>
      <p:sp>
        <p:nvSpPr>
          <p:cNvPr id="3" name="Slide Number Placeholder 2"/>
          <p:cNvSpPr>
            <a:spLocks noGrp="1"/>
          </p:cNvSpPr>
          <p:nvPr>
            <p:ph type="sldNum" sz="quarter" idx="12"/>
          </p:nvPr>
        </p:nvSpPr>
        <p:spPr/>
        <p:txBody>
          <a:bodyPr>
            <a:normAutofit/>
          </a:bodyPr>
          <a:lstStyle/>
          <a:p>
            <a:pPr>
              <a:defRPr/>
            </a:pPr>
            <a:fld id="{5150D908-AC06-465D-8A17-3D5A5D461CCF}" type="slidenum">
              <a:rPr lang="en-US" smtClean="0"/>
              <a:pPr>
                <a:defRPr/>
              </a:pPr>
              <a:t>98</a:t>
            </a:fld>
            <a:endParaRPr lang="en-US" dirty="0"/>
          </a:p>
        </p:txBody>
      </p:sp>
      <p:sp>
        <p:nvSpPr>
          <p:cNvPr id="7" name="Content Placeholder 2"/>
          <p:cNvSpPr txBox="1">
            <a:spLocks/>
          </p:cNvSpPr>
          <p:nvPr/>
        </p:nvSpPr>
        <p:spPr>
          <a:xfrm>
            <a:off x="457200" y="1375332"/>
            <a:ext cx="8667750" cy="4740275"/>
          </a:xfrm>
          <a:prstGeom prst="rect">
            <a:avLst/>
          </a:prstGeom>
          <a:noFill/>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1"/>
              </a:buClr>
              <a:buFont typeface="Arial" charset="0"/>
              <a:buNone/>
              <a:defRPr/>
            </a:pPr>
            <a:r>
              <a:rPr lang="en-US" sz="2400" b="1" dirty="0" smtClean="0">
                <a:solidFill>
                  <a:prstClr val="black"/>
                </a:solidFill>
              </a:rPr>
              <a:t>Computer-based Transcription:</a:t>
            </a:r>
          </a:p>
          <a:p>
            <a:pPr>
              <a:buClr>
                <a:schemeClr val="tx1"/>
              </a:buClr>
              <a:defRPr/>
            </a:pPr>
            <a:r>
              <a:rPr lang="en-US" sz="2400" dirty="0" smtClean="0"/>
              <a:t>Student responds to Constructed Response (CR) questions on their assistive device</a:t>
            </a:r>
          </a:p>
          <a:p>
            <a:pPr lvl="1">
              <a:buClr>
                <a:schemeClr val="tx1"/>
              </a:buClr>
              <a:defRPr/>
            </a:pPr>
            <a:r>
              <a:rPr lang="en-US" sz="2000" dirty="0" smtClean="0"/>
              <a:t>Student may respond to selected response items in TestNav</a:t>
            </a:r>
          </a:p>
          <a:p>
            <a:pPr lvl="1">
              <a:buClr>
                <a:schemeClr val="tx1"/>
              </a:buClr>
              <a:defRPr/>
            </a:pPr>
            <a:r>
              <a:rPr lang="en-US" sz="2000" dirty="0" smtClean="0"/>
              <a:t>Device with saved responses is secure until those responses are removed </a:t>
            </a:r>
          </a:p>
          <a:p>
            <a:pPr>
              <a:buClr>
                <a:schemeClr val="tx1"/>
              </a:buClr>
              <a:defRPr/>
            </a:pPr>
            <a:r>
              <a:rPr lang="en-US" sz="2400" dirty="0" smtClean="0"/>
              <a:t>Student will </a:t>
            </a:r>
            <a:r>
              <a:rPr lang="en-US" sz="2400" b="1" i="1" dirty="0" smtClean="0"/>
              <a:t>exit</a:t>
            </a:r>
            <a:r>
              <a:rPr lang="en-US" sz="2400" dirty="0" smtClean="0"/>
              <a:t> the unit, but the student should </a:t>
            </a:r>
            <a:r>
              <a:rPr lang="en-US" sz="2400" u="sng" dirty="0" smtClean="0"/>
              <a:t>not</a:t>
            </a:r>
            <a:r>
              <a:rPr lang="en-US" sz="2400" dirty="0" smtClean="0"/>
              <a:t> </a:t>
            </a:r>
            <a:r>
              <a:rPr lang="en-US" sz="2400" b="1" i="1" dirty="0"/>
              <a:t>s</a:t>
            </a:r>
            <a:r>
              <a:rPr lang="en-US" sz="2400" b="1" i="1" dirty="0" smtClean="0"/>
              <a:t>ubmit</a:t>
            </a:r>
            <a:r>
              <a:rPr lang="en-US" sz="2400" dirty="0" smtClean="0"/>
              <a:t> </a:t>
            </a:r>
            <a:r>
              <a:rPr lang="en-US" sz="2400" dirty="0"/>
              <a:t>the </a:t>
            </a:r>
            <a:r>
              <a:rPr lang="en-US" sz="2400" dirty="0" smtClean="0"/>
              <a:t>current unit</a:t>
            </a:r>
          </a:p>
          <a:p>
            <a:pPr>
              <a:buClr>
                <a:schemeClr val="tx1"/>
              </a:buClr>
              <a:defRPr/>
            </a:pPr>
            <a:r>
              <a:rPr lang="en-US" sz="2400" dirty="0" smtClean="0"/>
              <a:t>Resume the student’s test in PAnext</a:t>
            </a:r>
            <a:endParaRPr lang="en-US" sz="2400" dirty="0"/>
          </a:p>
          <a:p>
            <a:pPr>
              <a:buClr>
                <a:schemeClr val="tx1"/>
              </a:buClr>
              <a:defRPr/>
            </a:pPr>
            <a:r>
              <a:rPr lang="en-US" sz="2400" dirty="0" smtClean="0"/>
              <a:t>Log-in as the student and transcribe the CR responses</a:t>
            </a:r>
          </a:p>
          <a:p>
            <a:pPr>
              <a:buClr>
                <a:schemeClr val="tx1"/>
              </a:buClr>
              <a:defRPr/>
            </a:pPr>
            <a:r>
              <a:rPr lang="en-US" sz="2400" dirty="0"/>
              <a:t>Student responses to </a:t>
            </a:r>
            <a:r>
              <a:rPr lang="en-US" sz="2400" dirty="0" smtClean="0"/>
              <a:t>CR </a:t>
            </a:r>
            <a:r>
              <a:rPr lang="en-US" sz="2400" dirty="0"/>
              <a:t>questions should be entered into TestNav by the Test Administrator </a:t>
            </a:r>
            <a:r>
              <a:rPr lang="en-US" sz="2400" b="1" dirty="0"/>
              <a:t>before</a:t>
            </a:r>
            <a:r>
              <a:rPr lang="en-US" sz="2400" i="1" dirty="0"/>
              <a:t> </a:t>
            </a:r>
            <a:r>
              <a:rPr lang="en-US" sz="2400" dirty="0"/>
              <a:t>the next </a:t>
            </a:r>
            <a:r>
              <a:rPr lang="en-US" sz="2400" dirty="0" smtClean="0"/>
              <a:t>unit</a:t>
            </a:r>
            <a:endParaRPr lang="en-US" sz="2400" dirty="0"/>
          </a:p>
          <a:p>
            <a:pPr>
              <a:buClr>
                <a:schemeClr val="tx1"/>
              </a:buClr>
              <a:defRPr/>
            </a:pPr>
            <a:r>
              <a:rPr lang="en-US" sz="2400" dirty="0" smtClean="0"/>
              <a:t>Submit responses for the transcribed unit</a:t>
            </a:r>
          </a:p>
          <a:p>
            <a:pPr>
              <a:buClr>
                <a:schemeClr val="tx1"/>
              </a:buClr>
              <a:defRPr/>
            </a:pPr>
            <a:r>
              <a:rPr lang="en-US" sz="2400" dirty="0" smtClean="0"/>
              <a:t>Student resumes testing in the next unit</a:t>
            </a:r>
          </a:p>
          <a:p>
            <a:pPr>
              <a:buClr>
                <a:srgbClr val="8F23B3"/>
              </a:buClr>
              <a:defRPr/>
            </a:pPr>
            <a:endParaRPr lang="en-US" sz="2400" dirty="0" smtClean="0">
              <a:solidFill>
                <a:prstClr val="black"/>
              </a:solidFill>
            </a:endParaRPr>
          </a:p>
          <a:p>
            <a:pPr marL="0" indent="0">
              <a:buClr>
                <a:srgbClr val="8F23B3"/>
              </a:buClr>
              <a:buFont typeface="Arial" charset="0"/>
              <a:buNone/>
              <a:defRPr/>
            </a:pPr>
            <a:endParaRPr lang="en-US" sz="800" dirty="0" smtClean="0">
              <a:solidFill>
                <a:prstClr val="black"/>
              </a:solidFill>
            </a:endParaRPr>
          </a:p>
        </p:txBody>
      </p:sp>
    </p:spTree>
    <p:extLst>
      <p:ext uri="{BB962C8B-B14F-4D97-AF65-F5344CB8AC3E}">
        <p14:creationId xmlns:p14="http://schemas.microsoft.com/office/powerpoint/2010/main" val="14626056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34" name="Title 1"/>
          <p:cNvSpPr>
            <a:spLocks noGrp="1"/>
          </p:cNvSpPr>
          <p:nvPr>
            <p:ph type="ctrTitle"/>
          </p:nvPr>
        </p:nvSpPr>
        <p:spPr bwMode="auto">
          <a:xfrm>
            <a:off x="0" y="76200"/>
            <a:ext cx="9144000" cy="1219200"/>
          </a:xfrm>
          <a:noFill/>
          <a:ln>
            <a:miter lim="800000"/>
            <a:headEnd/>
            <a:tailEnd/>
          </a:ln>
        </p:spPr>
        <p:txBody>
          <a:bodyPr vert="horz" wrap="square" numCol="1" anchorCtr="0" compatLnSpc="1">
            <a:prstTxWarp prst="textNoShape">
              <a:avLst/>
            </a:prstTxWarp>
            <a:normAutofit/>
          </a:bodyPr>
          <a:lstStyle/>
          <a:p>
            <a:pPr marL="168275"/>
            <a:r>
              <a:rPr lang="en-US" sz="4000" dirty="0">
                <a:solidFill>
                  <a:schemeClr val="bg1"/>
                </a:solidFill>
              </a:rPr>
              <a:t>Prior Access </a:t>
            </a:r>
            <a:r>
              <a:rPr lang="en-US" sz="4000" dirty="0" smtClean="0">
                <a:solidFill>
                  <a:schemeClr val="bg1"/>
                </a:solidFill>
              </a:rPr>
              <a:t>to Secure Test Materials</a:t>
            </a:r>
            <a:endParaRPr lang="en-US" sz="4000" dirty="0" smtClean="0">
              <a:solidFill>
                <a:schemeClr val="bg1"/>
              </a:solidFill>
              <a:ea typeface="ＭＳ Ｐゴシック" pitchFamily="34" charset="-128"/>
            </a:endParaRPr>
          </a:p>
        </p:txBody>
      </p:sp>
      <p:sp>
        <p:nvSpPr>
          <p:cNvPr id="3" name="Text Placeholder 2"/>
          <p:cNvSpPr>
            <a:spLocks noGrp="1"/>
          </p:cNvSpPr>
          <p:nvPr>
            <p:ph type="subTitle" idx="1"/>
          </p:nvPr>
        </p:nvSpPr>
        <p:spPr>
          <a:xfrm>
            <a:off x="228600" y="1645920"/>
            <a:ext cx="8458200" cy="4800600"/>
          </a:xfrm>
        </p:spPr>
        <p:txBody>
          <a:bodyPr>
            <a:normAutofit fontScale="85000" lnSpcReduction="20000"/>
          </a:bodyPr>
          <a:lstStyle/>
          <a:p>
            <a:pPr marL="457200" indent="-457200" algn="l">
              <a:buFont typeface="Arial" panose="020B0604020202020204" pitchFamily="34" charset="0"/>
              <a:buChar char="•"/>
            </a:pPr>
            <a:r>
              <a:rPr lang="en-US" dirty="0">
                <a:solidFill>
                  <a:schemeClr val="tx1"/>
                </a:solidFill>
              </a:rPr>
              <a:t>Access to test questions, and test materials prior to testing is limited to the following: </a:t>
            </a:r>
          </a:p>
          <a:p>
            <a:pPr marL="914400" lvl="1" indent="-457200" algn="l">
              <a:buFont typeface="Arial" panose="020B0604020202020204" pitchFamily="34" charset="0"/>
              <a:buChar char="•"/>
            </a:pPr>
            <a:r>
              <a:rPr lang="en-US" dirty="0">
                <a:solidFill>
                  <a:schemeClr val="tx1"/>
                </a:solidFill>
              </a:rPr>
              <a:t>4 days for translation of the script (math, S/SS) into another language </a:t>
            </a:r>
          </a:p>
          <a:p>
            <a:pPr marL="914400" lvl="1" indent="-457200" algn="l">
              <a:buFont typeface="Arial" panose="020B0604020202020204" pitchFamily="34" charset="0"/>
              <a:buChar char="•"/>
            </a:pPr>
            <a:r>
              <a:rPr lang="en-US" dirty="0" smtClean="0">
                <a:solidFill>
                  <a:schemeClr val="tx1"/>
                </a:solidFill>
              </a:rPr>
              <a:t>24 hours </a:t>
            </a:r>
            <a:r>
              <a:rPr lang="en-US" dirty="0">
                <a:solidFill>
                  <a:schemeClr val="tx1"/>
                </a:solidFill>
              </a:rPr>
              <a:t>for human readers (PBT) to </a:t>
            </a:r>
            <a:r>
              <a:rPr lang="en-US" dirty="0" smtClean="0">
                <a:solidFill>
                  <a:schemeClr val="tx1"/>
                </a:solidFill>
              </a:rPr>
              <a:t>review </a:t>
            </a:r>
            <a:r>
              <a:rPr lang="en-US" dirty="0">
                <a:solidFill>
                  <a:schemeClr val="tx1"/>
                </a:solidFill>
              </a:rPr>
              <a:t>the script (math, S/SS) and prepare to administer the test</a:t>
            </a:r>
          </a:p>
          <a:p>
            <a:pPr marL="914400" lvl="1" indent="-457200" algn="l">
              <a:buFont typeface="Arial" panose="020B0604020202020204" pitchFamily="34" charset="0"/>
              <a:buChar char="•"/>
            </a:pPr>
            <a:r>
              <a:rPr lang="en-US" dirty="0" smtClean="0">
                <a:solidFill>
                  <a:schemeClr val="tx1"/>
                </a:solidFill>
              </a:rPr>
              <a:t>TVIs may </a:t>
            </a:r>
            <a:r>
              <a:rPr lang="en-US" dirty="0">
                <a:solidFill>
                  <a:schemeClr val="tx1"/>
                </a:solidFill>
              </a:rPr>
              <a:t>ONLY check that the </a:t>
            </a:r>
            <a:r>
              <a:rPr lang="en-US" dirty="0" smtClean="0">
                <a:solidFill>
                  <a:schemeClr val="tx1"/>
                </a:solidFill>
              </a:rPr>
              <a:t>braille version </a:t>
            </a:r>
            <a:r>
              <a:rPr lang="en-US" dirty="0">
                <a:solidFill>
                  <a:schemeClr val="tx1"/>
                </a:solidFill>
              </a:rPr>
              <a:t>(UEB or EBAE) is </a:t>
            </a:r>
            <a:r>
              <a:rPr lang="en-US" dirty="0" smtClean="0">
                <a:solidFill>
                  <a:schemeClr val="tx1"/>
                </a:solidFill>
              </a:rPr>
              <a:t>appropriate upon </a:t>
            </a:r>
            <a:r>
              <a:rPr lang="en-US" dirty="0">
                <a:solidFill>
                  <a:schemeClr val="tx1"/>
                </a:solidFill>
              </a:rPr>
              <a:t>arrival in the </a:t>
            </a:r>
            <a:r>
              <a:rPr lang="en-US" dirty="0" smtClean="0">
                <a:solidFill>
                  <a:schemeClr val="tx1"/>
                </a:solidFill>
              </a:rPr>
              <a:t>district (verify by test cover)  </a:t>
            </a:r>
            <a:endParaRPr lang="en-US" dirty="0">
              <a:solidFill>
                <a:schemeClr val="tx1"/>
              </a:solidFill>
            </a:endParaRPr>
          </a:p>
          <a:p>
            <a:pPr marL="1257300" lvl="2" indent="-342900" algn="l">
              <a:buFont typeface="Arial" panose="020B0604020202020204" pitchFamily="34" charset="0"/>
              <a:buChar char="•"/>
            </a:pPr>
            <a:r>
              <a:rPr lang="en-US" dirty="0" smtClean="0">
                <a:solidFill>
                  <a:schemeClr val="tx1"/>
                </a:solidFill>
              </a:rPr>
              <a:t>TVIs </a:t>
            </a:r>
            <a:r>
              <a:rPr lang="en-US" dirty="0">
                <a:solidFill>
                  <a:schemeClr val="tx1"/>
                </a:solidFill>
              </a:rPr>
              <a:t>may </a:t>
            </a:r>
            <a:r>
              <a:rPr lang="en-US" dirty="0" smtClean="0">
                <a:solidFill>
                  <a:schemeClr val="tx1"/>
                </a:solidFill>
              </a:rPr>
              <a:t>ONLY </a:t>
            </a:r>
            <a:r>
              <a:rPr lang="en-US" dirty="0">
                <a:solidFill>
                  <a:schemeClr val="tx1"/>
                </a:solidFill>
              </a:rPr>
              <a:t>review Teacher Notes  </a:t>
            </a:r>
            <a:r>
              <a:rPr lang="en-US" dirty="0" smtClean="0">
                <a:solidFill>
                  <a:schemeClr val="tx1"/>
                </a:solidFill>
              </a:rPr>
              <a:t>24 hours prior </a:t>
            </a:r>
            <a:r>
              <a:rPr lang="en-US" dirty="0">
                <a:solidFill>
                  <a:schemeClr val="tx1"/>
                </a:solidFill>
              </a:rPr>
              <a:t>to testing</a:t>
            </a:r>
          </a:p>
          <a:p>
            <a:pPr marL="1257300" lvl="2" indent="-342900" algn="l">
              <a:buFont typeface="Arial" panose="020B0604020202020204" pitchFamily="34" charset="0"/>
              <a:buChar char="•"/>
            </a:pPr>
            <a:r>
              <a:rPr lang="en-US" dirty="0" smtClean="0">
                <a:solidFill>
                  <a:schemeClr val="tx1"/>
                </a:solidFill>
              </a:rPr>
              <a:t>TVIs </a:t>
            </a:r>
            <a:r>
              <a:rPr lang="en-US" dirty="0">
                <a:solidFill>
                  <a:schemeClr val="tx1"/>
                </a:solidFill>
              </a:rPr>
              <a:t>may NOT review the </a:t>
            </a:r>
            <a:r>
              <a:rPr lang="en-US" dirty="0" smtClean="0">
                <a:solidFill>
                  <a:schemeClr val="tx1"/>
                </a:solidFill>
              </a:rPr>
              <a:t>test content</a:t>
            </a:r>
            <a:endParaRPr lang="en-US" dirty="0">
              <a:solidFill>
                <a:schemeClr val="tx1"/>
              </a:solidFill>
            </a:endParaRPr>
          </a:p>
          <a:p>
            <a:pPr marL="457200" indent="-457200" algn="l">
              <a:buFont typeface="Arial" panose="020B0604020202020204" pitchFamily="34" charset="0"/>
              <a:buChar char="•"/>
            </a:pPr>
            <a:r>
              <a:rPr lang="en-US" dirty="0">
                <a:solidFill>
                  <a:schemeClr val="tx1"/>
                </a:solidFill>
              </a:rPr>
              <a:t>Test materials must be secured at all time and follow </a:t>
            </a:r>
            <a:r>
              <a:rPr lang="en-US" dirty="0" smtClean="0">
                <a:solidFill>
                  <a:schemeClr val="tx1"/>
                </a:solidFill>
              </a:rPr>
              <a:t>chain of custody protocols</a:t>
            </a:r>
            <a:endParaRPr lang="en-US" dirty="0">
              <a:solidFill>
                <a:schemeClr val="tx1"/>
              </a:solidFill>
            </a:endParaRPr>
          </a:p>
          <a:p>
            <a:pPr marL="457200" indent="-457200" algn="l">
              <a:buFont typeface="Arial" panose="020B0604020202020204" pitchFamily="34" charset="0"/>
              <a:buChar char="•"/>
            </a:pPr>
            <a:r>
              <a:rPr lang="en-US" dirty="0">
                <a:solidFill>
                  <a:schemeClr val="tx1"/>
                </a:solidFill>
              </a:rPr>
              <a:t>Test items may not be copied or </a:t>
            </a:r>
            <a:r>
              <a:rPr lang="en-US" dirty="0" smtClean="0">
                <a:solidFill>
                  <a:schemeClr val="tx1"/>
                </a:solidFill>
              </a:rPr>
              <a:t>discussed</a:t>
            </a:r>
            <a:endParaRPr lang="en-US" dirty="0">
              <a:solidFill>
                <a:schemeClr val="tx1"/>
              </a:solidFill>
            </a:endParaRPr>
          </a:p>
          <a:p>
            <a:pPr marL="342900" indent="-342900" algn="l">
              <a:buFont typeface="Arial" panose="020B0604020202020204" pitchFamily="34" charset="0"/>
              <a:buChar char="•"/>
              <a:defRPr/>
            </a:pPr>
            <a:endParaRPr lang="en-US" sz="2400" dirty="0">
              <a:solidFill>
                <a:schemeClr val="tx1"/>
              </a:solidFill>
            </a:endParaRPr>
          </a:p>
          <a:p>
            <a:pPr marL="342900" indent="-342900" algn="l">
              <a:buFont typeface="Arial" panose="020B0604020202020204" pitchFamily="34" charset="0"/>
              <a:buChar char="•"/>
              <a:defRPr/>
            </a:pPr>
            <a:endParaRPr lang="en-US" sz="2200" dirty="0">
              <a:solidFill>
                <a:schemeClr val="tx1"/>
              </a:solidFill>
            </a:endParaRPr>
          </a:p>
        </p:txBody>
      </p:sp>
      <p:sp>
        <p:nvSpPr>
          <p:cNvPr id="4" name="Slide Number Placeholder 3"/>
          <p:cNvSpPr>
            <a:spLocks noGrp="1"/>
          </p:cNvSpPr>
          <p:nvPr>
            <p:ph type="sldNum" sz="quarter" idx="12"/>
          </p:nvPr>
        </p:nvSpPr>
        <p:spPr/>
        <p:txBody>
          <a:bodyPr>
            <a:normAutofit/>
          </a:bodyPr>
          <a:lstStyle/>
          <a:p>
            <a:pPr>
              <a:defRPr/>
            </a:pPr>
            <a:fld id="{5150D908-AC06-465D-8A17-3D5A5D461CCF}" type="slidenum">
              <a:rPr lang="en-US" smtClean="0"/>
              <a:pPr>
                <a:defRPr/>
              </a:pPr>
              <a:t>99</a:t>
            </a:fld>
            <a:endParaRPr lang="en-US" dirty="0"/>
          </a:p>
        </p:txBody>
      </p:sp>
    </p:spTree>
    <p:custDataLst>
      <p:tags r:id="rId1"/>
    </p:custDataLst>
    <p:extLst>
      <p:ext uri="{BB962C8B-B14F-4D97-AF65-F5344CB8AC3E}">
        <p14:creationId xmlns:p14="http://schemas.microsoft.com/office/powerpoint/2010/main" val="3297874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514EBE70-14C5-4183-A658-CC31FE94ABB4}"/>
  <p:tag name="ISPRING_RESOURCE_FOLDER" val="Q:\PARCC_Operational\2014-15\Fall Block\Training Modules\Fall Block Modules\Administration of Paper-based Assessments\Test_Administrator_Training_PBT-v1\"/>
  <p:tag name="ISPRING_PRESENTATION_PATH" val="Q:\PARCC_Operational\2014-15\Fall Block\Training Modules\Fall Block Modules\Administration of Paper-based Assessments\Test_Administrator_Training_PBT-v1.pptx"/>
  <p:tag name="ISPRING_PROJECT_FOLDER_UPDATED" val="1"/>
  <p:tag name="ISPRING_RESOURCE_PATHS_HASH_PRESENTER" val="2cbf2e63a593946af698d9837429bcfd67762"/>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Introduction"/>
  <p:tag name="ISPRING_SLIDE_INDENT_LEVEL" val="1"/>
  <p:tag name="GENSWF_ADVANCE_TIME" val="113.502"/>
  <p:tag name="ISPRING_SLIDE_ID" val="{B9E9F2BE-AD3C-4963-AED4-9B844890F207}"/>
</p:tagLst>
</file>

<file path=ppt/tags/tag10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Additional Resources"/>
  <p:tag name="GENSWF_ADVANCE_TIME" val="53.53"/>
  <p:tag name="ISPRING_SLIDE_INDENT_LEVEL" val="1"/>
  <p:tag name="ISPRING_SLIDE_ID" val="{8EDAF4B2-F1C7-4C3A-B347-917EA7370F30}"/>
</p:tagLst>
</file>

<file path=ppt/tags/tag10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Additional Resources"/>
  <p:tag name="GENSWF_ADVANCE_TIME" val="53.53"/>
  <p:tag name="ISPRING_SLIDE_INDENT_LEVEL" val="1"/>
  <p:tag name="ISPRING_SLIDE_ID" val="{8EDAF4B2-F1C7-4C3A-B347-917EA7370F30}"/>
</p:tagLst>
</file>

<file path=ppt/tags/tag102.xml><?xml version="1.0" encoding="utf-8"?>
<p:tagLst xmlns:a="http://schemas.openxmlformats.org/drawingml/2006/main" xmlns:r="http://schemas.openxmlformats.org/officeDocument/2006/relationships" xmlns:p="http://schemas.openxmlformats.org/presentationml/2006/main">
  <p:tag name="ISPRING_SLIDE_INDENT_LEVEL" val="0"/>
  <p:tag name="GENSWF_SLIDE_TITLE" val="Thank You"/>
  <p:tag name="ISPRING_CUSTOM_TIMING_USED" val="1"/>
  <p:tag name="GENSWF_ADVANCE_TIME" val="26.906"/>
  <p:tag name="ISPRING_SLIDE_ID" val="{FBCF381D-A720-4B2B-9E06-E7A48278EEF8}"/>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Introduction"/>
  <p:tag name="ISPRING_SLIDE_INDENT_LEVEL" val="1"/>
  <p:tag name="GENSWF_ADVANCE_TIME" val="113.502"/>
  <p:tag name="ISPRING_SLIDE_ID" val="{B9E9F2BE-AD3C-4963-AED4-9B844890F207}"/>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Guidelines for Total Test Administration Time (continued)"/>
  <p:tag name="ISPRING_CUSTOM_TIMING_USED" val="1"/>
  <p:tag name="GENSWF_ADVANCE_TIME" val="49.711"/>
  <p:tag name="ISPRING_SLIDE_ID" val="{59BD1E1C-E5B8-4BDC-A181-8EB08AD90512}"/>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1.77"/>
  <p:tag name="ISPRING_SLIDE_INDENT_LEVEL" val="1"/>
  <p:tag name="ISPRING_SLIDE_ID" val="{25F6EF91-1609-4B34-88C7-C98AEB226156}"/>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ist of Accessibility Features for All Students in PBT"/>
  <p:tag name="ISPRING_SLIDE_INDENT_LEVEL" val="2"/>
  <p:tag name="GENSWF_ADVANCE_TIME" val="11.076"/>
  <p:tag name="ISPRING_SLIDE_ID" val="{56086BDA-88D7-4C39-9CFA-CDEF15159453}"/>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ist of Accessibility Features Identified in Advance for PBT"/>
  <p:tag name="GENSWF_ADVANCE_TIME" val="38.17"/>
  <p:tag name="ISPRING_SLIDE_INDENT_LEVEL" val="2"/>
  <p:tag name="ISPRING_SLIDE_ID" val="{842A71CC-0183-438D-8A1D-7CDD5261DB5E}"/>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ist of Accessibility Features Identified in Advance for PBT"/>
  <p:tag name="GENSWF_ADVANCE_TIME" val="38.17"/>
  <p:tag name="ISPRING_SLIDE_INDENT_LEVEL" val="2"/>
  <p:tag name="ISPRING_SLIDE_ID" val="{842A71CC-0183-438D-8A1D-7CDD5261DB5E}"/>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ist of Accessibility Features Identified in Advance for PBT"/>
  <p:tag name="GENSWF_ADVANCE_TIME" val="38.17"/>
  <p:tag name="ISPRING_SLIDE_INDENT_LEVEL" val="2"/>
  <p:tag name="ISPRING_SLIDE_ID" val="{842A71CC-0183-438D-8A1D-7CDD5261DB5E}"/>
</p:tagLst>
</file>

<file path=ppt/tags/tag3.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10.106"/>
  <p:tag name="ISPRING_SLIDE_ID" val="{AE47266D-DCCA-496D-A165-A4972A7910BF}"/>
</p:tagLst>
</file>

<file path=ppt/tags/tag30.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63.422"/>
  <p:tag name="ISPRING_SLIDE_ID" val="{1E8DDA64-8AF6-43C3-BBB9-E8497039969C}"/>
</p:tagLst>
</file>

<file path=ppt/tags/tag3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ist of Accessibility Features Identified in Advance for PBT"/>
  <p:tag name="GENSWF_ADVANCE_TIME" val="38.17"/>
  <p:tag name="ISPRING_SLIDE_INDENT_LEVEL" val="2"/>
  <p:tag name="ISPRING_SLIDE_ID" val="{842A71CC-0183-438D-8A1D-7CDD5261DB5E}"/>
</p:tagLst>
</file>

<file path=ppt/tags/tag3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ist of Accessibility Features Identified in Advance for PBT"/>
  <p:tag name="GENSWF_ADVANCE_TIME" val="38.17"/>
  <p:tag name="ISPRING_SLIDE_INDENT_LEVEL" val="2"/>
  <p:tag name="ISPRING_SLIDE_ID" val="{842A71CC-0183-438D-8A1D-7CDD5261DB5E}"/>
</p:tagLst>
</file>

<file path=ppt/tags/tag3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ist of Accessibility Features Identified in Advance for PBT"/>
  <p:tag name="GENSWF_ADVANCE_TIME" val="38.17"/>
  <p:tag name="ISPRING_SLIDE_INDENT_LEVEL" val="2"/>
  <p:tag name="ISPRING_SLIDE_ID" val="{842A71CC-0183-438D-8A1D-7CDD5261DB5E}"/>
</p:tagLst>
</file>

<file path=ppt/tags/tag34.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63.422"/>
  <p:tag name="ISPRING_SLIDE_ID" val="{1E8DDA64-8AF6-43C3-BBB9-E8497039969C}"/>
</p:tagLst>
</file>

<file path=ppt/tags/tag3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0CF6ECD1-B2AB-4237-A087-C3E8BF745728}"/>
  <p:tag name="GENSWF_ADVANCE_TIME" val="47.569"/>
</p:tagLst>
</file>

<file path=ppt/tags/tag3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0CF6ECD1-B2AB-4237-A087-C3E8BF745728}"/>
  <p:tag name="GENSWF_ADVANCE_TIME" val="47.569"/>
</p:tagLst>
</file>

<file path=ppt/tags/tag3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0CF6ECD1-B2AB-4237-A087-C3E8BF745728}"/>
  <p:tag name="GENSWF_ADVANCE_TIME" val="47.569"/>
</p:tagLst>
</file>

<file path=ppt/tags/tag3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ist of Accessibility Features Identified in Advance for PBT"/>
  <p:tag name="GENSWF_ADVANCE_TIME" val="38.17"/>
  <p:tag name="ISPRING_SLIDE_INDENT_LEVEL" val="2"/>
  <p:tag name="ISPRING_SLIDE_ID" val="{842A71CC-0183-438D-8A1D-7CDD5261DB5E}"/>
</p:tagLst>
</file>

<file path=ppt/tags/tag3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ist of Accessibility Features Identified in Advance for PBT"/>
  <p:tag name="GENSWF_ADVANCE_TIME" val="38.17"/>
  <p:tag name="ISPRING_SLIDE_INDENT_LEVEL" val="2"/>
  <p:tag name="ISPRING_SLIDE_ID" val="{842A71CC-0183-438D-8A1D-7CDD5261DB5E}"/>
</p:tagLst>
</file>

<file path=ppt/tags/tag4.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50.834"/>
  <p:tag name="ISPRING_SLIDE_ID" val="{50BA6126-D509-4521-8A68-A1942E72F38B}"/>
</p:tagLst>
</file>

<file path=ppt/tags/tag40.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54860FCA-356A-4C4F-A104-7099D7080D48}"/>
  <p:tag name="GENSWF_ADVANCE_TIME" val="89.104"/>
</p:tagLst>
</file>

<file path=ppt/tags/tag4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1.22"/>
  <p:tag name="ISPRING_SLIDE_INDENT_LEVEL" val="1"/>
  <p:tag name="ISPRING_SLIDE_ID" val="{7660E915-14BA-4F99-8BA2-80B071E4AFBC}"/>
</p:tagLst>
</file>

<file path=ppt/tags/tag42.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89.992"/>
  <p:tag name="ISPRING_SLIDE_ID" val="{794093CC-D5EC-4D78-9CC2-953DEFA567BB}"/>
</p:tagLst>
</file>

<file path=ppt/tags/tag43.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74.24"/>
  <p:tag name="ISPRING_SLIDE_ID" val="{8962A465-F748-4A0B-8B07-9F6DDFBA45B5}"/>
</p:tagLst>
</file>

<file path=ppt/tags/tag44.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74.24"/>
  <p:tag name="ISPRING_SLIDE_ID" val="{8962A465-F748-4A0B-8B07-9F6DDFBA45B5}"/>
</p:tagLst>
</file>

<file path=ppt/tags/tag45.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05.091"/>
  <p:tag name="ISPRING_SLIDE_ID" val="{A48AF283-CBA3-487C-A0A0-5ECDDCB0AEAA}"/>
</p:tagLst>
</file>

<file path=ppt/tags/tag46.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Documenting and Storing Test Material (continued)"/>
  <p:tag name="ISPRING_CUSTOM_TIMING_USED" val="1"/>
  <p:tag name="GENSWF_ADVANCE_TIME" val="72.098"/>
  <p:tag name="ISPRING_SLIDE_ID" val="{806F138D-0D76-4345-B0C3-5FA93BE9001C}"/>
</p:tagLst>
</file>

<file path=ppt/tags/tag47.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41.456"/>
  <p:tag name="ISPRING_SLIDE_ID" val="{E7B179E3-DCA3-4434-9204-E0CD96ED1AD4}"/>
</p:tagLst>
</file>

<file path=ppt/tags/tag48.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42.367"/>
  <p:tag name="ISPRING_SLIDE_ID" val="{37E515C9-FF36-4055-8CE8-0E4FB3794527}"/>
</p:tagLst>
</file>

<file path=ppt/tags/tag49.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40.124"/>
  <p:tag name="ISPRING_SLIDE_ID" val="{F88E41BE-EFE0-48FA-9CF4-249B3080969A}"/>
</p:tagLst>
</file>

<file path=ppt/tags/tag5.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Guidelines for Total Test Administration Time (continued)"/>
  <p:tag name="ISPRING_CUSTOM_TIMING_USED" val="1"/>
  <p:tag name="GENSWF_ADVANCE_TIME" val="49.711"/>
  <p:tag name="ISPRING_SLIDE_ID" val="{59BD1E1C-E5B8-4BDC-A181-8EB08AD90512}"/>
</p:tagLst>
</file>

<file path=ppt/tags/tag50.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40.124"/>
  <p:tag name="ISPRING_SLIDE_ID" val="{F88E41BE-EFE0-48FA-9CF4-249B3080969A}"/>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a9e9228f-5369-4465-b9ef-a6bdf4a0867c"/>
  <p:tag name="ARTICULATE_TITLE_TAG" val="http://www.TexasAssessment.com"/>
  <p:tag name="ARTICULATE_SLIDE_PAUSE" val="1"/>
  <p:tag name="ARTICULATE_NAV_LEVEL" val="3"/>
  <p:tag name="ARTICULATE_PLAYLIST_ID" val="-1"/>
  <p:tag name="ARTICULATE_LOCK_SLIDE" val="0"/>
  <p:tag name="ARTICULATE_SLIDE_NAV" val="7"/>
  <p:tag name="ISPRING_SLIDE_INDENT_LEVEL" val="1"/>
  <p:tag name="ISPRING_CUSTOM_TIMING_USED" val="1"/>
  <p:tag name="GENSWF_SLIDE_TITLE" val="LEA and School Responsibilities - Prepare the PearsonAccessnext System."/>
  <p:tag name="GENSWF_ADVANCE_TIME" val="148.506"/>
  <p:tag name="ISPRING_SLIDE_ID" val="{36617CF1-0570-45D9-83A4-2A25BD6E9EFE}"/>
</p:tagLst>
</file>

<file path=ppt/tags/tag52.xml><?xml version="1.0" encoding="utf-8"?>
<p:tagLst xmlns:a="http://schemas.openxmlformats.org/drawingml/2006/main" xmlns:r="http://schemas.openxmlformats.org/officeDocument/2006/relationships" xmlns:p="http://schemas.openxmlformats.org/presentationml/2006/main">
  <p:tag name="ARTICULATE_SLIDE_GUID" val="a9e9228f-5369-4465-b9ef-a6bdf4a0867c"/>
  <p:tag name="ARTICULATE_TITLE_TAG" val="http://www.TexasAssessment.com"/>
  <p:tag name="ARTICULATE_SLIDE_PAUSE" val="1"/>
  <p:tag name="ARTICULATE_NAV_LEVEL" val="3"/>
  <p:tag name="ARTICULATE_PLAYLIST_ID" val="-1"/>
  <p:tag name="ARTICULATE_LOCK_SLIDE" val="0"/>
  <p:tag name="ARTICULATE_SLIDE_NAV" val="7"/>
  <p:tag name="ISPRING_SLIDE_INDENT_LEVEL" val="1"/>
  <p:tag name="ISPRING_CUSTOM_TIMING_USED" val="1"/>
  <p:tag name="GENSWF_SLIDE_TITLE" val="LEA and School Responsibilities - Prepare the PearsonAccessnext System."/>
  <p:tag name="GENSWF_ADVANCE_TIME" val="148.506"/>
  <p:tag name="ISPRING_SLIDE_ID" val="{36617CF1-0570-45D9-83A4-2A25BD6E9EFE}"/>
</p:tagLst>
</file>

<file path=ppt/tags/tag53.xml><?xml version="1.0" encoding="utf-8"?>
<p:tagLst xmlns:a="http://schemas.openxmlformats.org/drawingml/2006/main" xmlns:r="http://schemas.openxmlformats.org/officeDocument/2006/relationships" xmlns:p="http://schemas.openxmlformats.org/presentationml/2006/main">
  <p:tag name="ARTICULATE_SLIDE_GUID" val="a9e9228f-5369-4465-b9ef-a6bdf4a0867c"/>
  <p:tag name="ARTICULATE_TITLE_TAG" val="http://www.TexasAssessment.com"/>
  <p:tag name="ARTICULATE_SLIDE_PAUSE" val="1"/>
  <p:tag name="ARTICULATE_NAV_LEVEL" val="3"/>
  <p:tag name="ARTICULATE_PLAYLIST_ID" val="-1"/>
  <p:tag name="ARTICULATE_LOCK_SLIDE" val="0"/>
  <p:tag name="ARTICULATE_SLIDE_NAV" val="7"/>
  <p:tag name="ISPRING_SLIDE_INDENT_LEVEL" val="1"/>
  <p:tag name="ISPRING_CUSTOM_TIMING_USED" val="1"/>
  <p:tag name="GENSWF_SLIDE_TITLE" val="LEA and School Responsibilities - Prepare the PearsonAccessnext System."/>
  <p:tag name="GENSWF_ADVANCE_TIME" val="148.506"/>
  <p:tag name="ISPRING_SLIDE_ID" val="{36617CF1-0570-45D9-83A4-2A25BD6E9EFE}"/>
</p:tagLst>
</file>

<file path=ppt/tags/tag54.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Tasks to Complete Before Testing"/>
  <p:tag name="ISPRING_CUSTOM_TIMING_USED" val="1"/>
  <p:tag name="GENSWF_ADVANCE_TIME" val="108.878"/>
  <p:tag name="ISPRING_SLIDE_ID" val="{89C40260-7CCA-4F63-97F0-CF3621CE2125}"/>
</p:tagLst>
</file>

<file path=ppt/tags/tag55.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Tasks to Complete Before Testing"/>
  <p:tag name="ISPRING_CUSTOM_TIMING_USED" val="1"/>
  <p:tag name="ISPRING_SLIDE_ID" val="{C7AD05D8-7DF3-4C3C-89B5-4040A22D02B6}"/>
  <p:tag name="GENSWF_ADVANCE_TIME" val="446.955"/>
</p:tagLst>
</file>

<file path=ppt/tags/tag56.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Tasks to Complete Before Testing (continued)"/>
  <p:tag name="ISPRING_CUSTOM_TIMING_USED" val="1"/>
  <p:tag name="GENSWF_ADVANCE_TIME" val="32.967"/>
  <p:tag name="ISPRING_SLIDE_ID" val="{3CB0E878-A709-489A-916D-026DD748FB6B}"/>
</p:tagLst>
</file>

<file path=ppt/tags/tag57.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Tasks to Complete Before Testing (continued)"/>
  <p:tag name="ISPRING_CUSTOM_TIMING_USED" val="1"/>
  <p:tag name="GENSWF_ADVANCE_TIME" val="36.989"/>
  <p:tag name="ISPRING_SLIDE_ID" val="{84087BA6-25BC-48B2-A241-00B28414A9B6}"/>
</p:tagLst>
</file>

<file path=ppt/tags/tag58.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63.422"/>
  <p:tag name="ISPRING_SLIDE_ID" val="{1E8DDA64-8AF6-43C3-BBB9-E8497039969C}"/>
</p:tagLst>
</file>

<file path=ppt/tags/tag59.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63.422"/>
  <p:tag name="ISPRING_SLIDE_ID" val="{1E8DDA64-8AF6-43C3-BBB9-E8497039969C}"/>
</p:tagLst>
</file>

<file path=ppt/tags/tag6.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72.411"/>
  <p:tag name="ISPRING_SLIDE_ID" val="{1906B45E-9D14-4141-8678-F1E1DAA560C8}"/>
</p:tagLst>
</file>

<file path=ppt/tags/tag60.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63.422"/>
  <p:tag name="ISPRING_SLIDE_ID" val="{1E8DDA64-8AF6-43C3-BBB9-E8497039969C}"/>
</p:tagLst>
</file>

<file path=ppt/tags/tag6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63.422"/>
  <p:tag name="ISPRING_SLIDE_ID" val="{1E8DDA64-8AF6-43C3-BBB9-E8497039969C}"/>
</p:tagLst>
</file>

<file path=ppt/tags/tag62.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63.422"/>
  <p:tag name="ISPRING_SLIDE_ID" val="{1E8DDA64-8AF6-43C3-BBB9-E8497039969C}"/>
</p:tagLst>
</file>

<file path=ppt/tags/tag63.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63.422"/>
  <p:tag name="ISPRING_SLIDE_ID" val="{1E8DDA64-8AF6-43C3-BBB9-E8497039969C}"/>
</p:tagLst>
</file>

<file path=ppt/tags/tag64.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76.905"/>
  <p:tag name="ISPRING_SLIDE_ID" val="{791218E3-9F59-42DC-A923-80405A107BC4}"/>
</p:tagLst>
</file>

<file path=ppt/tags/tag65.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ISPRING_SLIDE_ID" val="{D63BAB85-27BC-4D8B-B0A0-A0A59F80884F}"/>
  <p:tag name="GENSWF_ADVANCE_TIME" val="115.331"/>
</p:tagLst>
</file>

<file path=ppt/tags/tag66.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59.847"/>
  <p:tag name="ISPRING_SLIDE_ID" val="{0496FDCD-2376-4B7C-8ECB-A380798ACABE}"/>
</p:tagLst>
</file>

<file path=ppt/tags/tag67.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81.737"/>
  <p:tag name="ISPRING_SLIDE_ID" val="{526C161E-579B-4854-8F9C-7F9540772519}"/>
</p:tagLst>
</file>

<file path=ppt/tags/tag68.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81.737"/>
  <p:tag name="ISPRING_SLIDE_ID" val="{526C161E-579B-4854-8F9C-7F9540772519}"/>
</p:tagLst>
</file>

<file path=ppt/tags/tag69.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81.737"/>
  <p:tag name="ISPRING_SLIDE_ID" val="{526C161E-579B-4854-8F9C-7F9540772519}"/>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Tasks to Complete Before Testing"/>
  <p:tag name="ISPRING_CUSTOM_TIMING_USED" val="1"/>
  <p:tag name="GENSWF_ADVANCE_TIME" val="108.878"/>
  <p:tag name="ISPRING_SLIDE_ID" val="{89C40260-7CCA-4F63-97F0-CF3621CE2125}"/>
</p:tagLst>
</file>

<file path=ppt/tags/tag70.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98.638"/>
  <p:tag name="ISPRING_SLIDE_ID" val="{B62CDFE9-43D0-4DED-934A-777C331EC0BE}"/>
</p:tagLst>
</file>

<file path=ppt/tags/tag7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98.638"/>
  <p:tag name="ISPRING_SLIDE_ID" val="{B62CDFE9-43D0-4DED-934A-777C331EC0BE}"/>
</p:tagLst>
</file>

<file path=ppt/tags/tag72.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04.411"/>
  <p:tag name="ISPRING_SLIDE_ID" val="{3D700010-14AE-4A87-8AD3-698F47B0688B}"/>
</p:tagLst>
</file>

<file path=ppt/tags/tag73.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62.926"/>
  <p:tag name="ISPRING_SLIDE_ID" val="{5AE2F494-E17E-468A-BB4F-9B1524ADF1A4}"/>
</p:tagLst>
</file>

<file path=ppt/tags/tag74.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04.411"/>
  <p:tag name="ISPRING_SLIDE_ID" val="{3D700010-14AE-4A87-8AD3-698F47B0688B}"/>
</p:tagLst>
</file>

<file path=ppt/tags/tag75.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04.411"/>
  <p:tag name="ISPRING_SLIDE_ID" val="{3D700010-14AE-4A87-8AD3-698F47B0688B}"/>
</p:tagLst>
</file>

<file path=ppt/tags/tag76.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62.926"/>
  <p:tag name="ISPRING_SLIDE_ID" val="{5AE2F494-E17E-468A-BB4F-9B1524ADF1A4}"/>
</p:tagLst>
</file>

<file path=ppt/tags/tag77.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62.926"/>
  <p:tag name="ISPRING_SLIDE_ID" val="{5AE2F494-E17E-468A-BB4F-9B1524ADF1A4}"/>
</p:tagLst>
</file>

<file path=ppt/tags/tag78.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62.926"/>
  <p:tag name="ISPRING_SLIDE_ID" val="{5AE2F494-E17E-468A-BB4F-9B1524ADF1A4}"/>
</p:tagLst>
</file>

<file path=ppt/tags/tag79.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62.926"/>
  <p:tag name="ISPRING_SLIDE_ID" val="{5AE2F494-E17E-468A-BB4F-9B1524ADF1A4}"/>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Tasks to Complete Before Testing"/>
  <p:tag name="ISPRING_CUSTOM_TIMING_USED" val="1"/>
  <p:tag name="GENSWF_ADVANCE_TIME" val="108.878"/>
  <p:tag name="ISPRING_SLIDE_ID" val="{89C40260-7CCA-4F63-97F0-CF3621CE2125}"/>
</p:tagLst>
</file>

<file path=ppt/tags/tag80.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ISPRING_SLIDE_ID" val="{60425567-F5E8-4103-9898-1481B705EB5C}"/>
  <p:tag name="GENSWF_ADVANCE_TIME" val="56.555"/>
</p:tagLst>
</file>

<file path=ppt/tags/tag8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02.896"/>
  <p:tag name="ISPRING_SLIDE_ID" val="{18C7F187-54A0-4319-9850-20987CC34BE4}"/>
</p:tagLst>
</file>

<file path=ppt/tags/tag82.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02.896"/>
  <p:tag name="ISPRING_SLIDE_ID" val="{18C7F187-54A0-4319-9850-20987CC34BE4}"/>
</p:tagLst>
</file>

<file path=ppt/tags/tag83.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02.896"/>
  <p:tag name="ISPRING_SLIDE_ID" val="{18C7F187-54A0-4319-9850-20987CC34BE4}"/>
</p:tagLst>
</file>

<file path=ppt/tags/tag84.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04.411"/>
  <p:tag name="ISPRING_SLIDE_ID" val="{3D700010-14AE-4A87-8AD3-698F47B0688B}"/>
</p:tagLst>
</file>

<file path=ppt/tags/tag85.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04.411"/>
  <p:tag name="ISPRING_SLIDE_ID" val="{3D700010-14AE-4A87-8AD3-698F47B0688B}"/>
</p:tagLst>
</file>

<file path=ppt/tags/tag86.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04.411"/>
  <p:tag name="ISPRING_SLIDE_ID" val="{3D700010-14AE-4A87-8AD3-698F47B0688B}"/>
</p:tagLst>
</file>

<file path=ppt/tags/tag87.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04.411"/>
  <p:tag name="ISPRING_SLIDE_ID" val="{3D700010-14AE-4A87-8AD3-698F47B0688B}"/>
</p:tagLst>
</file>

<file path=ppt/tags/tag88.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02.896"/>
  <p:tag name="ISPRING_SLIDE_ID" val="{18C7F187-54A0-4319-9850-20987CC34BE4}"/>
</p:tagLst>
</file>

<file path=ppt/tags/tag8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Additional Resources"/>
  <p:tag name="GENSWF_ADVANCE_TIME" val="53.53"/>
  <p:tag name="ISPRING_SLIDE_INDENT_LEVEL" val="1"/>
  <p:tag name="ISPRING_SLIDE_ID" val="{8EDAF4B2-F1C7-4C3A-B347-917EA7370F30}"/>
</p:tagLst>
</file>

<file path=ppt/tags/tag9.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Tasks to Complete Before Testing"/>
  <p:tag name="ISPRING_CUSTOM_TIMING_USED" val="1"/>
  <p:tag name="GENSWF_ADVANCE_TIME" val="108.878"/>
  <p:tag name="ISPRING_SLIDE_ID" val="{89C40260-7CCA-4F63-97F0-CF3621CE2125}"/>
</p:tagLst>
</file>

<file path=ppt/tags/tag9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Additional Resources"/>
  <p:tag name="GENSWF_ADVANCE_TIME" val="53.53"/>
  <p:tag name="ISPRING_SLIDE_INDENT_LEVEL" val="1"/>
  <p:tag name="ISPRING_SLIDE_ID" val="{8EDAF4B2-F1C7-4C3A-B347-917EA7370F30}"/>
</p:tagLst>
</file>

<file path=ppt/tags/tag9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Additional Resources"/>
  <p:tag name="GENSWF_ADVANCE_TIME" val="53.53"/>
  <p:tag name="ISPRING_SLIDE_INDENT_LEVEL" val="1"/>
  <p:tag name="ISPRING_SLIDE_ID" val="{8EDAF4B2-F1C7-4C3A-B347-917EA7370F30}"/>
</p:tagLst>
</file>

<file path=ppt/tags/tag9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Additional Resources"/>
  <p:tag name="GENSWF_ADVANCE_TIME" val="53.53"/>
  <p:tag name="ISPRING_SLIDE_INDENT_LEVEL" val="1"/>
  <p:tag name="ISPRING_SLIDE_ID" val="{8EDAF4B2-F1C7-4C3A-B347-917EA7370F30}"/>
</p:tagLst>
</file>

<file path=ppt/tags/tag9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Additional Resources"/>
  <p:tag name="GENSWF_ADVANCE_TIME" val="53.53"/>
  <p:tag name="ISPRING_SLIDE_INDENT_LEVEL" val="1"/>
  <p:tag name="ISPRING_SLIDE_ID" val="{8EDAF4B2-F1C7-4C3A-B347-917EA7370F30}"/>
</p:tagLst>
</file>

<file path=ppt/tags/tag9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Additional Resources"/>
  <p:tag name="GENSWF_ADVANCE_TIME" val="53.53"/>
  <p:tag name="ISPRING_SLIDE_INDENT_LEVEL" val="1"/>
  <p:tag name="ISPRING_SLIDE_ID" val="{8EDAF4B2-F1C7-4C3A-B347-917EA7370F30}"/>
</p:tagLst>
</file>

<file path=ppt/tags/tag9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Additional Resources"/>
  <p:tag name="GENSWF_ADVANCE_TIME" val="53.53"/>
  <p:tag name="ISPRING_SLIDE_INDENT_LEVEL" val="1"/>
  <p:tag name="ISPRING_SLIDE_ID" val="{8EDAF4B2-F1C7-4C3A-B347-917EA7370F30}"/>
</p:tagLst>
</file>

<file path=ppt/tags/tag9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Additional Resources"/>
  <p:tag name="GENSWF_ADVANCE_TIME" val="53.53"/>
  <p:tag name="ISPRING_SLIDE_INDENT_LEVEL" val="1"/>
  <p:tag name="ISPRING_SLIDE_ID" val="{8EDAF4B2-F1C7-4C3A-B347-917EA7370F30}"/>
</p:tagLst>
</file>

<file path=ppt/tags/tag9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3"/>
  <p:tag name="ARTICULATE_PLAYLIST_ID" val="-1"/>
  <p:tag name="ARTICULATE_LOCK_SLIDE" val="0"/>
  <p:tag name="ARTICULATE_SLIDE_NAV" val="29"/>
  <p:tag name="ARTICULATE_SLIDE_GUID" val="7a5c44a4-5b14-45e4-affa-b1c7cf1db137"/>
</p:tagLst>
</file>

<file path=ppt/tags/tag9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Additional Resources"/>
  <p:tag name="GENSWF_ADVANCE_TIME" val="53.53"/>
  <p:tag name="ISPRING_SLIDE_INDENT_LEVEL" val="1"/>
  <p:tag name="ISPRING_SLIDE_ID" val="{8EDAF4B2-F1C7-4C3A-B347-917EA7370F30}"/>
</p:tagLst>
</file>

<file path=ppt/tags/tag99.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PARCC Support"/>
  <p:tag name="ISPRING_CUSTOM_TIMING_USED" val="1"/>
  <p:tag name="GENSWF_ADVANCE_TIME" val="49.789"/>
  <p:tag name="ISPRING_SLIDE_ID" val="{ABBF3096-575F-40F3-ABE3-29C72EAB3B8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pen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CC Template.potx" id="{A5DD86A8-84F7-40A7-BE60-F3D9FA86DA0B}" vid="{24CE1C9E-A967-41EA-A4B1-459278CB0123}"/>
    </a:ext>
  </a:extLst>
</a:theme>
</file>

<file path=ppt/theme/theme11.xml><?xml version="1.0" encoding="utf-8"?>
<a:theme xmlns:a="http://schemas.openxmlformats.org/drawingml/2006/main" name="1_Sub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CC Template.potx" id="{A5DD86A8-84F7-40A7-BE60-F3D9FA86DA0B}" vid="{6A19EA5C-DF34-43FC-BCB8-87C7826A0600}"/>
    </a:ext>
  </a:extLst>
</a:theme>
</file>

<file path=ppt/theme/theme12.xml><?xml version="1.0" encoding="utf-8"?>
<a:theme xmlns:a="http://schemas.openxmlformats.org/drawingml/2006/main" name="1_Basie Tex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CC Template.potx" id="{A5DD86A8-84F7-40A7-BE60-F3D9FA86DA0B}" vid="{C5106689-E0AE-4831-B489-7AF765BC79BE}"/>
    </a:ext>
  </a:extLst>
</a:theme>
</file>

<file path=ppt/theme/theme13.xml><?xml version="1.0" encoding="utf-8"?>
<a:theme xmlns:a="http://schemas.openxmlformats.org/drawingml/2006/main" name="1_Text Slide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CC Template.potx" id="{A5DD86A8-84F7-40A7-BE60-F3D9FA86DA0B}" vid="{6996AFD4-392B-4A12-AEE2-FC7C3DAD2C68}"/>
    </a:ext>
  </a:extLst>
</a:theme>
</file>

<file path=ppt/theme/theme14.xml><?xml version="1.0" encoding="utf-8"?>
<a:theme xmlns:a="http://schemas.openxmlformats.org/drawingml/2006/main" name="1_Text Slide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CC Template.potx" id="{A5DD86A8-84F7-40A7-BE60-F3D9FA86DA0B}" vid="{DD72FEF2-9484-4D4D-9DDD-F5F65DEE12FF}"/>
    </a:ext>
  </a:extLst>
</a:theme>
</file>

<file path=ppt/theme/theme15.xml><?xml version="1.0" encoding="utf-8"?>
<a:theme xmlns:a="http://schemas.openxmlformats.org/drawingml/2006/main" name="1_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CC Template.potx" id="{A5DD86A8-84F7-40A7-BE60-F3D9FA86DA0B}" vid="{F171A295-B858-4172-B5AC-7ED8A181037C}"/>
    </a:ext>
  </a:extLst>
</a:theme>
</file>

<file path=ppt/theme/theme16.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ado Background.pptx" id="{1A65E86E-30C6-4BC0-8BA7-6857244FF944}" vid="{BA8055FB-0488-4E04-9FEB-0531464848C3}"/>
    </a:ext>
  </a:ext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pen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CC Template.potx" id="{4BF870E5-3DA8-452C-8DF7-B8F377220BDD}" vid="{97EAF28D-EBA4-4BF0-AD57-C890384F9D0A}"/>
    </a:ext>
  </a:extLst>
</a:theme>
</file>

<file path=ppt/theme/theme7.xml><?xml version="1.0" encoding="utf-8"?>
<a:theme xmlns:a="http://schemas.openxmlformats.org/drawingml/2006/main" name="Sub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CC Template.potx" id="{4BF870E5-3DA8-452C-8DF7-B8F377220BDD}" vid="{F1194E08-962B-4A51-BC72-234ADD9B501D}"/>
    </a:ext>
  </a:extLst>
</a:theme>
</file>

<file path=ppt/theme/theme8.xml><?xml version="1.0" encoding="utf-8"?>
<a:theme xmlns:a="http://schemas.openxmlformats.org/drawingml/2006/main" name="Text Slide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CC Template.potx" id="{4BF870E5-3DA8-452C-8DF7-B8F377220BDD}" vid="{05F0E137-D93B-430F-AFE8-6BD34F42F2DD}"/>
    </a:ext>
  </a:extLst>
</a:theme>
</file>

<file path=ppt/theme/theme9.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CC Template.potx" id="{4BF870E5-3DA8-452C-8DF7-B8F377220BDD}" vid="{F205FC10-1FE5-440D-BB1F-BE31F06F3B81}"/>
    </a:ext>
  </a:extLst>
</a:theme>
</file>

<file path=docProps/app.xml><?xml version="1.0" encoding="utf-8"?>
<Properties xmlns="http://schemas.openxmlformats.org/officeDocument/2006/extended-properties" xmlns:vt="http://schemas.openxmlformats.org/officeDocument/2006/docPropsVTypes">
  <Template>PARCC-Overview-March2011-SHORT</Template>
  <TotalTime>0</TotalTime>
  <Words>15923</Words>
  <Application>Microsoft Office PowerPoint</Application>
  <PresentationFormat>On-screen Show (4:3)</PresentationFormat>
  <Paragraphs>2354</Paragraphs>
  <Slides>220</Slides>
  <Notes>164</Notes>
  <HiddenSlides>0</HiddenSlides>
  <MMClips>0</MMClips>
  <ScaleCrop>false</ScaleCrop>
  <HeadingPairs>
    <vt:vector size="6" baseType="variant">
      <vt:variant>
        <vt:lpstr>Fonts Used</vt:lpstr>
      </vt:variant>
      <vt:variant>
        <vt:i4>13</vt:i4>
      </vt:variant>
      <vt:variant>
        <vt:lpstr>Theme</vt:lpstr>
      </vt:variant>
      <vt:variant>
        <vt:i4>18</vt:i4>
      </vt:variant>
      <vt:variant>
        <vt:lpstr>Slide Titles</vt:lpstr>
      </vt:variant>
      <vt:variant>
        <vt:i4>220</vt:i4>
      </vt:variant>
    </vt:vector>
  </HeadingPairs>
  <TitlesOfParts>
    <vt:vector size="251" baseType="lpstr">
      <vt:lpstr>MS PGothic</vt:lpstr>
      <vt:lpstr>MS PGothic</vt:lpstr>
      <vt:lpstr>Arial</vt:lpstr>
      <vt:lpstr>Calibri</vt:lpstr>
      <vt:lpstr>Calibri Light</vt:lpstr>
      <vt:lpstr>Courier New</vt:lpstr>
      <vt:lpstr>Curlz MT</vt:lpstr>
      <vt:lpstr>Footlight MT Light</vt:lpstr>
      <vt:lpstr>Symbol</vt:lpstr>
      <vt:lpstr>Times New Roman</vt:lpstr>
      <vt:lpstr>Trebuchet MS</vt:lpstr>
      <vt:lpstr>Verdana</vt:lpstr>
      <vt:lpstr>Wingdings</vt:lpstr>
      <vt:lpstr>Office Theme</vt:lpstr>
      <vt:lpstr>3_Office Theme</vt:lpstr>
      <vt:lpstr>5_Office Theme</vt:lpstr>
      <vt:lpstr>6_Office Theme</vt:lpstr>
      <vt:lpstr>8_Office Theme</vt:lpstr>
      <vt:lpstr>Opening Slide</vt:lpstr>
      <vt:lpstr>Sub Title Slide</vt:lpstr>
      <vt:lpstr>Text Slide 3</vt:lpstr>
      <vt:lpstr>Closing Slide</vt:lpstr>
      <vt:lpstr>1_Opening Slide</vt:lpstr>
      <vt:lpstr>1_Sub Title Slide</vt:lpstr>
      <vt:lpstr>1_Basie Text Slides</vt:lpstr>
      <vt:lpstr>1_Text Slide 2</vt:lpstr>
      <vt:lpstr>1_Text Slide 3</vt:lpstr>
      <vt:lpstr>1_Closing Slide</vt:lpstr>
      <vt:lpstr>10_Office Theme</vt:lpstr>
      <vt:lpstr>1_Office Theme</vt:lpstr>
      <vt:lpstr>28_Custom Design</vt:lpstr>
      <vt:lpstr>PowerPoint Presentation</vt:lpstr>
      <vt:lpstr>PowerPoint Presentation</vt:lpstr>
      <vt:lpstr>Overview</vt:lpstr>
      <vt:lpstr>Handouts</vt:lpstr>
      <vt:lpstr>Assessment Acronyms*</vt:lpstr>
      <vt:lpstr>PowerPoint Presentation</vt:lpstr>
      <vt:lpstr>Science and Social Studies Update </vt:lpstr>
      <vt:lpstr>Important Information</vt:lpstr>
      <vt:lpstr>Differences in Policies</vt:lpstr>
      <vt:lpstr>Comparisons between CMAS ELA/Math and S/SS</vt:lpstr>
      <vt:lpstr>Manuals</vt:lpstr>
      <vt:lpstr>Personally Identifiable Information (PII)</vt:lpstr>
      <vt:lpstr>Syncplicity</vt:lpstr>
      <vt:lpstr>Syncplicity</vt:lpstr>
      <vt:lpstr>Timeline &amp; Structure</vt:lpstr>
      <vt:lpstr>CMAS Administration Overview</vt:lpstr>
      <vt:lpstr>Math Options</vt:lpstr>
      <vt:lpstr>Colorado Spanish Language Arts (CSLA)</vt:lpstr>
      <vt:lpstr>ELA: First Year in US English Learners Only</vt:lpstr>
      <vt:lpstr>ELA: First Year in US English Learners Only</vt:lpstr>
      <vt:lpstr>Spring 2017 CMAS Window</vt:lpstr>
      <vt:lpstr>PowerPoint Presentation</vt:lpstr>
      <vt:lpstr>Spring 2017 Tentative Critical Dates</vt:lpstr>
      <vt:lpstr>Spring 2017 Tentative Critical Dates</vt:lpstr>
      <vt:lpstr>Spring 2017 Tentative Critical Dates</vt:lpstr>
      <vt:lpstr>Math Spring Test Administration Flowchart</vt:lpstr>
      <vt:lpstr>PowerPoint Presentation</vt:lpstr>
      <vt:lpstr>PowerPoint Presentation</vt:lpstr>
      <vt:lpstr>Guidelines for  Administration Time</vt:lpstr>
      <vt:lpstr>Example of Unit Testing Times: ELA/L &amp; Math</vt:lpstr>
      <vt:lpstr>Unit Testing Times: Science and Social Studies</vt:lpstr>
      <vt:lpstr>Guidelines for Administration Time</vt:lpstr>
      <vt:lpstr>Guidelines for Breaks</vt:lpstr>
      <vt:lpstr>PowerPoint Presentation</vt:lpstr>
      <vt:lpstr>Scheduling Considerations</vt:lpstr>
      <vt:lpstr>Scheduling Considerations</vt:lpstr>
      <vt:lpstr>Scheduling Considerations</vt:lpstr>
      <vt:lpstr>Scheduling Sessions</vt:lpstr>
      <vt:lpstr>PowerPoint Presentation</vt:lpstr>
      <vt:lpstr>PowerPoint Presentation</vt:lpstr>
      <vt:lpstr>PowerPoint Presentation</vt:lpstr>
      <vt:lpstr>  </vt:lpstr>
      <vt:lpstr>  </vt:lpstr>
      <vt:lpstr>  </vt:lpstr>
      <vt:lpstr>Before Testing</vt:lpstr>
      <vt:lpstr>Annual Training Requirement</vt:lpstr>
      <vt:lpstr>Training</vt:lpstr>
      <vt:lpstr>Who Can Administer a Test?</vt:lpstr>
      <vt:lpstr>Student Readiness</vt:lpstr>
      <vt:lpstr>Student Readiness</vt:lpstr>
      <vt:lpstr>Student Readiness</vt:lpstr>
      <vt:lpstr>Registering Students, Ordering Materials, and Setting up PearsonAccessnext Test Sessions</vt:lpstr>
      <vt:lpstr>Student Registration Reminders</vt:lpstr>
      <vt:lpstr> </vt:lpstr>
      <vt:lpstr>Registering for CSLA</vt:lpstr>
      <vt:lpstr> </vt:lpstr>
      <vt:lpstr>Registering a Student in PAnext</vt:lpstr>
      <vt:lpstr> </vt:lpstr>
      <vt:lpstr>Online Testing Management</vt:lpstr>
      <vt:lpstr>New Students</vt:lpstr>
      <vt:lpstr>Updates to Work Request Process</vt:lpstr>
      <vt:lpstr>PowerPoint Presentation</vt:lpstr>
      <vt:lpstr> </vt:lpstr>
      <vt:lpstr> </vt:lpstr>
      <vt:lpstr> </vt:lpstr>
      <vt:lpstr> </vt:lpstr>
      <vt:lpstr>Technology Readiness for Administrators</vt:lpstr>
      <vt:lpstr> </vt:lpstr>
      <vt:lpstr>Technology Updates for 2016-17</vt:lpstr>
      <vt:lpstr>TestNav Updates</vt:lpstr>
      <vt:lpstr>TestNav Updates</vt:lpstr>
      <vt:lpstr> </vt:lpstr>
      <vt:lpstr> </vt:lpstr>
      <vt:lpstr>CMAS Computer OS System Support</vt:lpstr>
      <vt:lpstr>CMAS Computer OS System Support</vt:lpstr>
      <vt:lpstr>CMAS Computer OS System Support</vt:lpstr>
      <vt:lpstr>CMAS Computer Tablet System Support</vt:lpstr>
      <vt:lpstr> </vt:lpstr>
      <vt:lpstr>Administration Considerations, Accessibility Features and Accommodations</vt:lpstr>
      <vt:lpstr> </vt:lpstr>
      <vt:lpstr>Types of Accessibility Features and Accommodations</vt:lpstr>
      <vt:lpstr>Administration Considerations</vt:lpstr>
      <vt:lpstr>Accessibility Features Identified in Advance</vt:lpstr>
      <vt:lpstr>Braille</vt:lpstr>
      <vt:lpstr>Extended Time (ET)</vt:lpstr>
      <vt:lpstr>AF&amp;A Clarifications and Updates for 2017 Math, S/SS</vt:lpstr>
      <vt:lpstr>Speech-to-Text</vt:lpstr>
      <vt:lpstr>Auditory Presentation for Math, S/SS</vt:lpstr>
      <vt:lpstr>Text-to-Speech </vt:lpstr>
      <vt:lpstr>Form Assignment Markers in PAnext </vt:lpstr>
      <vt:lpstr>Technology for Medical Monitoring</vt:lpstr>
      <vt:lpstr>CMAS Accommodations for ELs</vt:lpstr>
      <vt:lpstr>Student Responds in Spanish</vt:lpstr>
      <vt:lpstr>Administering Spanish Versions &amp; Other Language Accommodations</vt:lpstr>
      <vt:lpstr>Assigning Human Reader for Online Testing</vt:lpstr>
      <vt:lpstr>PARCC ELA and Math Top Ten Languages</vt:lpstr>
      <vt:lpstr>Transcription Guidelines</vt:lpstr>
      <vt:lpstr>Transcription Guidelines - CBT</vt:lpstr>
      <vt:lpstr>Prior Access to Secure Test Materials</vt:lpstr>
      <vt:lpstr>Unique Accommodation Requests Submitted by December 15</vt:lpstr>
      <vt:lpstr>UAR Updates for 2017</vt:lpstr>
      <vt:lpstr>Math Tools</vt:lpstr>
      <vt:lpstr>Accommodation Reminders</vt:lpstr>
      <vt:lpstr>Accommodation Reminders</vt:lpstr>
      <vt:lpstr>Accommodation Reminders</vt:lpstr>
      <vt:lpstr>Accommodation Reminders</vt:lpstr>
      <vt:lpstr>UAR Reminder</vt:lpstr>
      <vt:lpstr>UAR Reminders</vt:lpstr>
      <vt:lpstr>Emergency Accommodation</vt:lpstr>
      <vt:lpstr>ELA/Math: Student Accommodation Refusal Form</vt:lpstr>
      <vt:lpstr>Testing Environment</vt:lpstr>
      <vt:lpstr>Student-to-Test Administrator Ratio</vt:lpstr>
      <vt:lpstr>The Test Environment</vt:lpstr>
      <vt:lpstr>The Test Environment</vt:lpstr>
      <vt:lpstr>The Test Environment</vt:lpstr>
      <vt:lpstr>Room Configuration</vt:lpstr>
      <vt:lpstr>Headphones</vt:lpstr>
      <vt:lpstr>Unauthorized Visitors and the Media</vt:lpstr>
      <vt:lpstr>Receiving Materials and  Test Security</vt:lpstr>
      <vt:lpstr>Test Security Protocols</vt:lpstr>
      <vt:lpstr>Security Plan</vt:lpstr>
      <vt:lpstr>Test Materials Security</vt:lpstr>
      <vt:lpstr>Maintaining Security of the Assessments</vt:lpstr>
      <vt:lpstr>Receiving Test Materials</vt:lpstr>
      <vt:lpstr>Contents of Initial Shipment</vt:lpstr>
      <vt:lpstr>Header Sheets and Labels</vt:lpstr>
      <vt:lpstr>DAC – Receipt of Test Materials</vt:lpstr>
      <vt:lpstr>SAC – Receive Materials &amp; Chain of Custody</vt:lpstr>
      <vt:lpstr>Chain of Custody Forms</vt:lpstr>
      <vt:lpstr>Documenting and Storing Test Materials</vt:lpstr>
      <vt:lpstr>Additional Order Windows</vt:lpstr>
      <vt:lpstr>Steps to Order Additional Materials</vt:lpstr>
      <vt:lpstr>Key Information to  Order Additional Materials</vt:lpstr>
      <vt:lpstr>Key Information to  Order Additional Materials</vt:lpstr>
      <vt:lpstr>Before Testing Checklists</vt:lpstr>
      <vt:lpstr>PowerPoint Presentation</vt:lpstr>
      <vt:lpstr>PowerPoint Presentation</vt:lpstr>
      <vt:lpstr>PowerPoint Presentation</vt:lpstr>
      <vt:lpstr>  </vt:lpstr>
      <vt:lpstr>  </vt:lpstr>
      <vt:lpstr>  </vt:lpstr>
      <vt:lpstr>  </vt:lpstr>
      <vt:lpstr>Selected Tasks to Complete Before Testing</vt:lpstr>
      <vt:lpstr>During Testing (Administering Tests)</vt:lpstr>
      <vt:lpstr>PowerPoint Presentation</vt:lpstr>
      <vt:lpstr>Incorrect Form Assignment</vt:lpstr>
      <vt:lpstr>PowerPoint Presentation</vt:lpstr>
      <vt:lpstr>PAnext “Prepare” Test Session</vt:lpstr>
      <vt:lpstr>ELA/L and Math TAM Reminders</vt:lpstr>
      <vt:lpstr>Tasks to Complete During Testing</vt:lpstr>
      <vt:lpstr>During Testing: Security Breaches</vt:lpstr>
      <vt:lpstr>During Testing: Contaminated &amp; Damaged Materials</vt:lpstr>
      <vt:lpstr>During Testing: Safety Threats and Severe Weather</vt:lpstr>
      <vt:lpstr>Test Administration Materials</vt:lpstr>
      <vt:lpstr>District Decisions:  After Students Finish Unit</vt:lpstr>
      <vt:lpstr>Active Administration</vt:lpstr>
      <vt:lpstr>Administration Steps for Computer Testing</vt:lpstr>
      <vt:lpstr>TestNav</vt:lpstr>
      <vt:lpstr>Technology Tip</vt:lpstr>
      <vt:lpstr>Basic Technical Troubleshooting</vt:lpstr>
      <vt:lpstr>Common Error Codes</vt:lpstr>
      <vt:lpstr>Common Error Codes: Next Steps</vt:lpstr>
      <vt:lpstr>Common Errors</vt:lpstr>
      <vt:lpstr>“Early Submission” of Test</vt:lpstr>
      <vt:lpstr>Student Logs into Another Student’s Test</vt:lpstr>
      <vt:lpstr>Student Response Files (SRF)</vt:lpstr>
      <vt:lpstr>Make-Up Testing</vt:lpstr>
      <vt:lpstr>Make-Up Testing</vt:lpstr>
      <vt:lpstr>Online Test Management</vt:lpstr>
      <vt:lpstr>Test Irregularities</vt:lpstr>
      <vt:lpstr>After Testing</vt:lpstr>
      <vt:lpstr>Tasks to Complete After Each Unit/Session of Testing </vt:lpstr>
      <vt:lpstr>Final Day: Tasks to Complete After Testing</vt:lpstr>
      <vt:lpstr>Verification of Removal of Saved Data</vt:lpstr>
      <vt:lpstr>Tasks to Complete After Testing</vt:lpstr>
      <vt:lpstr>Separate Returns by Program</vt:lpstr>
      <vt:lpstr>Student ID Labels</vt:lpstr>
      <vt:lpstr>ELA/Math PBT Rejected Test Attempts</vt:lpstr>
      <vt:lpstr>Return Shipping Labels &amp; Header Sheets</vt:lpstr>
      <vt:lpstr>Packing Materials</vt:lpstr>
      <vt:lpstr>Secure Materials Must be Returned</vt:lpstr>
      <vt:lpstr>PBT Materials Reminder</vt:lpstr>
      <vt:lpstr>Packing Scorables</vt:lpstr>
      <vt:lpstr>Nonscorable Materials </vt:lpstr>
      <vt:lpstr>Arrange for Pickup</vt:lpstr>
      <vt:lpstr>CMAS Forms</vt:lpstr>
      <vt:lpstr>PAnext Clean-up</vt:lpstr>
      <vt:lpstr>PAnext Clean-up Activities CBT and PBT</vt:lpstr>
      <vt:lpstr>Coding Invalidations</vt:lpstr>
      <vt:lpstr>Not Tested Students</vt:lpstr>
      <vt:lpstr>Stop Test Sessions</vt:lpstr>
      <vt:lpstr>Combined Unit Statuses</vt:lpstr>
      <vt:lpstr>PowerPoint Presentation</vt:lpstr>
      <vt:lpstr>Void Test Score and Not Tested Coding</vt:lpstr>
      <vt:lpstr>Coding Parent Excuse</vt:lpstr>
      <vt:lpstr>Suppressions</vt:lpstr>
      <vt:lpstr>Student Surveys</vt:lpstr>
      <vt:lpstr>DAC Notification of Completed Training</vt:lpstr>
      <vt:lpstr>Complete Security Agreement</vt:lpstr>
      <vt:lpstr>Additional Information</vt:lpstr>
      <vt:lpstr>PowerPoint Presentation</vt:lpstr>
      <vt:lpstr>CoAlt: S/SS</vt:lpstr>
      <vt:lpstr>PSAT &amp; SAT</vt:lpstr>
      <vt:lpstr>Accountability Questions</vt:lpstr>
      <vt:lpstr>Updates</vt:lpstr>
      <vt:lpstr>Reminder: Upcoming Due Dates</vt:lpstr>
      <vt:lpstr>Reminder for DTCs</vt:lpstr>
      <vt:lpstr>Student Biographical Data</vt:lpstr>
      <vt:lpstr>Checklists</vt:lpstr>
      <vt:lpstr>2017 Reporting Timeline (Tentative)</vt:lpstr>
      <vt:lpstr>Educator Involvement in Test Development</vt:lpstr>
      <vt:lpstr>Resources &amp; Support</vt:lpstr>
      <vt:lpstr>Resources</vt:lpstr>
      <vt:lpstr>Resource - PAnext Training Modules</vt:lpstr>
      <vt:lpstr>ELA/Math, S/SS Resources http://avocet.pearson.com/co/Home http://avocet.pearson.com/PARCC/Home</vt:lpstr>
      <vt:lpstr>Resources – Office Hours</vt:lpstr>
      <vt:lpstr>Customer Support</vt:lpstr>
      <vt:lpstr>CDE Assessment Contacts</vt:lpstr>
      <vt:lpstr>CDE Assessment Data Contacts</vt:lpstr>
      <vt:lpstr>CMAS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2016-11-04T23:27:51Z</dcterms:created>
  <dcterms:modified xsi:type="dcterms:W3CDTF">2016-12-01T22:55:52Z</dcterms:modified>
</cp:coreProperties>
</file>