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modernComment_117_3B27224D.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Lst>
  <p:sldIdLst>
    <p:sldId id="256" r:id="rId2"/>
    <p:sldId id="292" r:id="rId3"/>
    <p:sldId id="257" r:id="rId4"/>
    <p:sldId id="284" r:id="rId5"/>
    <p:sldId id="258" r:id="rId6"/>
    <p:sldId id="281" r:id="rId7"/>
    <p:sldId id="261" r:id="rId8"/>
    <p:sldId id="260" r:id="rId9"/>
    <p:sldId id="282" r:id="rId10"/>
    <p:sldId id="263" r:id="rId11"/>
    <p:sldId id="264" r:id="rId12"/>
    <p:sldId id="288" r:id="rId13"/>
    <p:sldId id="275" r:id="rId14"/>
    <p:sldId id="277" r:id="rId15"/>
    <p:sldId id="278" r:id="rId16"/>
    <p:sldId id="279" r:id="rId17"/>
    <p:sldId id="289" r:id="rId18"/>
    <p:sldId id="280" r:id="rId19"/>
    <p:sldId id="286" r:id="rId20"/>
    <p:sldId id="265" r:id="rId21"/>
    <p:sldId id="266" r:id="rId22"/>
    <p:sldId id="283" r:id="rId23"/>
    <p:sldId id="271" r:id="rId24"/>
    <p:sldId id="272" r:id="rId25"/>
    <p:sldId id="273" r:id="rId26"/>
    <p:sldId id="267" r:id="rId27"/>
    <p:sldId id="274" r:id="rId28"/>
    <p:sldId id="287" r:id="rId29"/>
    <p:sldId id="268" r:id="rId30"/>
    <p:sldId id="269" r:id="rId31"/>
    <p:sldId id="270" r:id="rId32"/>
    <p:sldId id="290" r:id="rId33"/>
    <p:sldId id="29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000E95-316D-294D-E76E-9BFE47386923}" name="(Allen) Winicki, Megan" initials="M(" userId="S::Allen_m@cde.state.co.us::c07f535d-42a0-4588-b690-b208a1900a6e" providerId="AD"/>
  <p188:author id="{C4C2A99C-5580-60CB-C8A1-A012A6EDAFE0}" name="Prael, Michelle" initials="PM" userId="S::prael_m@cde.state.co.us::0a51a797-5dd2-4055-ba07-d9378c419489" providerId="AD"/>
  <p188:author id="{C85AB7D2-B550-BD79-B8E2-7E1BEF75532D}" name="Hollingshead, Jess" initials="HJ" userId="S::hollingshead_j@cde.state.co.us::72828a8d-9361-4fc4-a85c-ed48cb67a61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D66ADF-76B2-47F5-AFA4-091698355254}" v="66" dt="2023-12-14T21:24:32.6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126"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en) Winicki, Megan" userId="c07f535d-42a0-4588-b690-b208a1900a6e" providerId="ADAL" clId="{22D66ADF-76B2-47F5-AFA4-091698355254}"/>
    <pc:docChg chg="undo custSel delSld modSld">
      <pc:chgData name="(Allen) Winicki, Megan" userId="c07f535d-42a0-4588-b690-b208a1900a6e" providerId="ADAL" clId="{22D66ADF-76B2-47F5-AFA4-091698355254}" dt="2023-12-14T21:23:30.325" v="320" actId="13244"/>
      <pc:docMkLst>
        <pc:docMk/>
      </pc:docMkLst>
      <pc:sldChg chg="modSp mod">
        <pc:chgData name="(Allen) Winicki, Megan" userId="c07f535d-42a0-4588-b690-b208a1900a6e" providerId="ADAL" clId="{22D66ADF-76B2-47F5-AFA4-091698355254}" dt="2023-12-14T21:13:33.573" v="5" actId="962"/>
        <pc:sldMkLst>
          <pc:docMk/>
          <pc:sldMk cId="3610299682" sldId="260"/>
        </pc:sldMkLst>
        <pc:grpChg chg="mod">
          <ac:chgData name="(Allen) Winicki, Megan" userId="c07f535d-42a0-4588-b690-b208a1900a6e" providerId="ADAL" clId="{22D66ADF-76B2-47F5-AFA4-091698355254}" dt="2023-12-14T21:13:33.573" v="5" actId="962"/>
          <ac:grpSpMkLst>
            <pc:docMk/>
            <pc:sldMk cId="3610299682" sldId="260"/>
            <ac:grpSpMk id="7" creationId="{49594075-DB1D-D738-A6FD-926E9DD9CC85}"/>
          </ac:grpSpMkLst>
        </pc:grpChg>
      </pc:sldChg>
      <pc:sldChg chg="modSp mod">
        <pc:chgData name="(Allen) Winicki, Megan" userId="c07f535d-42a0-4588-b690-b208a1900a6e" providerId="ADAL" clId="{22D66ADF-76B2-47F5-AFA4-091698355254}" dt="2023-12-14T21:13:19.748" v="3" actId="962"/>
        <pc:sldMkLst>
          <pc:docMk/>
          <pc:sldMk cId="3515638079" sldId="261"/>
        </pc:sldMkLst>
        <pc:grpChg chg="mod">
          <ac:chgData name="(Allen) Winicki, Megan" userId="c07f535d-42a0-4588-b690-b208a1900a6e" providerId="ADAL" clId="{22D66ADF-76B2-47F5-AFA4-091698355254}" dt="2023-12-14T21:13:19.748" v="3" actId="962"/>
          <ac:grpSpMkLst>
            <pc:docMk/>
            <pc:sldMk cId="3515638079" sldId="261"/>
            <ac:grpSpMk id="7" creationId="{BB9D67DB-0B35-848A-DCD5-73035090811A}"/>
          </ac:grpSpMkLst>
        </pc:grpChg>
      </pc:sldChg>
      <pc:sldChg chg="del">
        <pc:chgData name="(Allen) Winicki, Megan" userId="c07f535d-42a0-4588-b690-b208a1900a6e" providerId="ADAL" clId="{22D66ADF-76B2-47F5-AFA4-091698355254}" dt="2023-12-14T20:09:05.667" v="0" actId="2696"/>
        <pc:sldMkLst>
          <pc:docMk/>
          <pc:sldMk cId="2239693221" sldId="262"/>
        </pc:sldMkLst>
      </pc:sldChg>
      <pc:sldChg chg="modSp">
        <pc:chgData name="(Allen) Winicki, Megan" userId="c07f535d-42a0-4588-b690-b208a1900a6e" providerId="ADAL" clId="{22D66ADF-76B2-47F5-AFA4-091698355254}" dt="2023-12-14T21:16:21.308" v="201" actId="12100"/>
        <pc:sldMkLst>
          <pc:docMk/>
          <pc:sldMk cId="1151306903" sldId="263"/>
        </pc:sldMkLst>
        <pc:graphicFrameChg chg="mod">
          <ac:chgData name="(Allen) Winicki, Megan" userId="c07f535d-42a0-4588-b690-b208a1900a6e" providerId="ADAL" clId="{22D66ADF-76B2-47F5-AFA4-091698355254}" dt="2023-12-14T21:16:21.308" v="201" actId="12100"/>
          <ac:graphicFrameMkLst>
            <pc:docMk/>
            <pc:sldMk cId="1151306903" sldId="263"/>
            <ac:graphicFrameMk id="7" creationId="{FCEFEE4C-57CB-AAB6-2D04-C54A7F993CF2}"/>
          </ac:graphicFrameMkLst>
        </pc:graphicFrameChg>
      </pc:sldChg>
      <pc:sldChg chg="modSp mod">
        <pc:chgData name="(Allen) Winicki, Megan" userId="c07f535d-42a0-4588-b690-b208a1900a6e" providerId="ADAL" clId="{22D66ADF-76B2-47F5-AFA4-091698355254}" dt="2023-12-14T21:18:02.999" v="212" actId="207"/>
        <pc:sldMkLst>
          <pc:docMk/>
          <pc:sldMk cId="3156680090" sldId="264"/>
        </pc:sldMkLst>
        <pc:graphicFrameChg chg="modGraphic">
          <ac:chgData name="(Allen) Winicki, Megan" userId="c07f535d-42a0-4588-b690-b208a1900a6e" providerId="ADAL" clId="{22D66ADF-76B2-47F5-AFA4-091698355254}" dt="2023-12-14T21:18:02.999" v="212" actId="207"/>
          <ac:graphicFrameMkLst>
            <pc:docMk/>
            <pc:sldMk cId="3156680090" sldId="264"/>
            <ac:graphicFrameMk id="12" creationId="{57F60373-4604-91B6-6E07-6B8F795709FD}"/>
          </ac:graphicFrameMkLst>
        </pc:graphicFrameChg>
      </pc:sldChg>
      <pc:sldChg chg="modSp mod">
        <pc:chgData name="(Allen) Winicki, Megan" userId="c07f535d-42a0-4588-b690-b208a1900a6e" providerId="ADAL" clId="{22D66ADF-76B2-47F5-AFA4-091698355254}" dt="2023-12-14T21:18:22.976" v="215" actId="207"/>
        <pc:sldMkLst>
          <pc:docMk/>
          <pc:sldMk cId="495440101" sldId="265"/>
        </pc:sldMkLst>
        <pc:spChg chg="mod">
          <ac:chgData name="(Allen) Winicki, Megan" userId="c07f535d-42a0-4588-b690-b208a1900a6e" providerId="ADAL" clId="{22D66ADF-76B2-47F5-AFA4-091698355254}" dt="2023-12-14T21:18:22.976" v="215" actId="207"/>
          <ac:spMkLst>
            <pc:docMk/>
            <pc:sldMk cId="495440101" sldId="265"/>
            <ac:spMk id="8" creationId="{B34E867B-E4BE-0B7A-4B4F-0BA9E78C2AB5}"/>
          </ac:spMkLst>
        </pc:spChg>
      </pc:sldChg>
      <pc:sldChg chg="modSp mod">
        <pc:chgData name="(Allen) Winicki, Megan" userId="c07f535d-42a0-4588-b690-b208a1900a6e" providerId="ADAL" clId="{22D66ADF-76B2-47F5-AFA4-091698355254}" dt="2023-12-14T21:23:30.325" v="320" actId="13244"/>
        <pc:sldMkLst>
          <pc:docMk/>
          <pc:sldMk cId="110286073" sldId="272"/>
        </pc:sldMkLst>
        <pc:picChg chg="ord">
          <ac:chgData name="(Allen) Winicki, Megan" userId="c07f535d-42a0-4588-b690-b208a1900a6e" providerId="ADAL" clId="{22D66ADF-76B2-47F5-AFA4-091698355254}" dt="2023-12-14T21:23:30.325" v="320" actId="13244"/>
          <ac:picMkLst>
            <pc:docMk/>
            <pc:sldMk cId="110286073" sldId="272"/>
            <ac:picMk id="9" creationId="{436E2719-38EF-3436-CC2C-4E6A8D777695}"/>
          </ac:picMkLst>
        </pc:picChg>
      </pc:sldChg>
      <pc:sldChg chg="del">
        <pc:chgData name="(Allen) Winicki, Megan" userId="c07f535d-42a0-4588-b690-b208a1900a6e" providerId="ADAL" clId="{22D66ADF-76B2-47F5-AFA4-091698355254}" dt="2023-12-14T20:09:07.788" v="1" actId="2696"/>
        <pc:sldMkLst>
          <pc:docMk/>
          <pc:sldMk cId="1344619281" sldId="276"/>
        </pc:sldMkLst>
      </pc:sldChg>
      <pc:sldChg chg="modSp mod">
        <pc:chgData name="(Allen) Winicki, Megan" userId="c07f535d-42a0-4588-b690-b208a1900a6e" providerId="ADAL" clId="{22D66ADF-76B2-47F5-AFA4-091698355254}" dt="2023-12-14T21:18:56.852" v="221" actId="13244"/>
        <pc:sldMkLst>
          <pc:docMk/>
          <pc:sldMk cId="3832901997" sldId="277"/>
        </pc:sldMkLst>
        <pc:picChg chg="ord">
          <ac:chgData name="(Allen) Winicki, Megan" userId="c07f535d-42a0-4588-b690-b208a1900a6e" providerId="ADAL" clId="{22D66ADF-76B2-47F5-AFA4-091698355254}" dt="2023-12-14T21:18:44.550" v="217" actId="13244"/>
          <ac:picMkLst>
            <pc:docMk/>
            <pc:sldMk cId="3832901997" sldId="277"/>
            <ac:picMk id="5" creationId="{65CD80CE-578D-5F8A-74D1-98E4A88C0955}"/>
          </ac:picMkLst>
        </pc:picChg>
        <pc:picChg chg="ord">
          <ac:chgData name="(Allen) Winicki, Megan" userId="c07f535d-42a0-4588-b690-b208a1900a6e" providerId="ADAL" clId="{22D66ADF-76B2-47F5-AFA4-091698355254}" dt="2023-12-14T21:18:56.852" v="221" actId="13244"/>
          <ac:picMkLst>
            <pc:docMk/>
            <pc:sldMk cId="3832901997" sldId="277"/>
            <ac:picMk id="7" creationId="{3F406833-F973-DC38-4378-434522A6BDDC}"/>
          </ac:picMkLst>
        </pc:picChg>
      </pc:sldChg>
      <pc:sldChg chg="modSp mod">
        <pc:chgData name="(Allen) Winicki, Megan" userId="c07f535d-42a0-4588-b690-b208a1900a6e" providerId="ADAL" clId="{22D66ADF-76B2-47F5-AFA4-091698355254}" dt="2023-12-14T21:19:05.685" v="222" actId="13244"/>
        <pc:sldMkLst>
          <pc:docMk/>
          <pc:sldMk cId="992420429" sldId="279"/>
        </pc:sldMkLst>
        <pc:picChg chg="ord">
          <ac:chgData name="(Allen) Winicki, Megan" userId="c07f535d-42a0-4588-b690-b208a1900a6e" providerId="ADAL" clId="{22D66ADF-76B2-47F5-AFA4-091698355254}" dt="2023-12-14T21:19:05.685" v="222" actId="13244"/>
          <ac:picMkLst>
            <pc:docMk/>
            <pc:sldMk cId="992420429" sldId="279"/>
            <ac:picMk id="7" creationId="{EBAF43E5-D455-EAB3-A158-6E21A0FFDEFC}"/>
          </ac:picMkLst>
        </pc:picChg>
      </pc:sldChg>
      <pc:sldChg chg="addSp delSp modSp mod">
        <pc:chgData name="(Allen) Winicki, Megan" userId="c07f535d-42a0-4588-b690-b208a1900a6e" providerId="ADAL" clId="{22D66ADF-76B2-47F5-AFA4-091698355254}" dt="2023-12-14T21:23:19.906" v="319" actId="13244"/>
        <pc:sldMkLst>
          <pc:docMk/>
          <pc:sldMk cId="2306915246" sldId="280"/>
        </pc:sldMkLst>
        <pc:spChg chg="mod">
          <ac:chgData name="(Allen) Winicki, Megan" userId="c07f535d-42a0-4588-b690-b208a1900a6e" providerId="ADAL" clId="{22D66ADF-76B2-47F5-AFA4-091698355254}" dt="2023-12-14T21:20:03.988" v="224" actId="14100"/>
          <ac:spMkLst>
            <pc:docMk/>
            <pc:sldMk cId="2306915246" sldId="280"/>
            <ac:spMk id="3" creationId="{74C24717-7DAB-B467-B47C-73051016B62C}"/>
          </ac:spMkLst>
        </pc:spChg>
        <pc:spChg chg="ord">
          <ac:chgData name="(Allen) Winicki, Megan" userId="c07f535d-42a0-4588-b690-b208a1900a6e" providerId="ADAL" clId="{22D66ADF-76B2-47F5-AFA4-091698355254}" dt="2023-12-14T21:23:11.477" v="317" actId="13244"/>
          <ac:spMkLst>
            <pc:docMk/>
            <pc:sldMk cId="2306915246" sldId="280"/>
            <ac:spMk id="4" creationId="{94584C91-C2BE-B17C-762A-7D9DFF6A873D}"/>
          </ac:spMkLst>
        </pc:spChg>
        <pc:spChg chg="add mod ord">
          <ac:chgData name="(Allen) Winicki, Megan" userId="c07f535d-42a0-4588-b690-b208a1900a6e" providerId="ADAL" clId="{22D66ADF-76B2-47F5-AFA4-091698355254}" dt="2023-12-14T21:23:15.237" v="318" actId="13244"/>
          <ac:spMkLst>
            <pc:docMk/>
            <pc:sldMk cId="2306915246" sldId="280"/>
            <ac:spMk id="8" creationId="{FA02FBB0-F46E-EC37-9ED6-AE0851A35F30}"/>
          </ac:spMkLst>
        </pc:spChg>
        <pc:spChg chg="add del mod">
          <ac:chgData name="(Allen) Winicki, Megan" userId="c07f535d-42a0-4588-b690-b208a1900a6e" providerId="ADAL" clId="{22D66ADF-76B2-47F5-AFA4-091698355254}" dt="2023-12-14T21:21:01.857" v="295" actId="478"/>
          <ac:spMkLst>
            <pc:docMk/>
            <pc:sldMk cId="2306915246" sldId="280"/>
            <ac:spMk id="10" creationId="{232586B1-0D8C-D887-A78A-2428190D430D}"/>
          </ac:spMkLst>
        </pc:spChg>
        <pc:spChg chg="add mod ord">
          <ac:chgData name="(Allen) Winicki, Megan" userId="c07f535d-42a0-4588-b690-b208a1900a6e" providerId="ADAL" clId="{22D66ADF-76B2-47F5-AFA4-091698355254}" dt="2023-12-14T21:23:19.906" v="319" actId="13244"/>
          <ac:spMkLst>
            <pc:docMk/>
            <pc:sldMk cId="2306915246" sldId="280"/>
            <ac:spMk id="11" creationId="{8BB8D9E5-712E-8BC9-2365-3B061C8B6A85}"/>
          </ac:spMkLst>
        </pc:spChg>
        <pc:picChg chg="mod">
          <ac:chgData name="(Allen) Winicki, Megan" userId="c07f535d-42a0-4588-b690-b208a1900a6e" providerId="ADAL" clId="{22D66ADF-76B2-47F5-AFA4-091698355254}" dt="2023-12-14T21:21:46.138" v="309" actId="1076"/>
          <ac:picMkLst>
            <pc:docMk/>
            <pc:sldMk cId="2306915246" sldId="280"/>
            <ac:picMk id="6" creationId="{9C161815-77DE-0ADF-AE63-4784B7F87A56}"/>
          </ac:picMkLst>
        </pc:picChg>
      </pc:sldChg>
      <pc:sldChg chg="modSp mod">
        <pc:chgData name="(Allen) Winicki, Megan" userId="c07f535d-42a0-4588-b690-b208a1900a6e" providerId="ADAL" clId="{22D66ADF-76B2-47F5-AFA4-091698355254}" dt="2023-12-14T21:15:51.978" v="199" actId="962"/>
        <pc:sldMkLst>
          <pc:docMk/>
          <pc:sldMk cId="2223331801" sldId="281"/>
        </pc:sldMkLst>
        <pc:picChg chg="mod">
          <ac:chgData name="(Allen) Winicki, Megan" userId="c07f535d-42a0-4588-b690-b208a1900a6e" providerId="ADAL" clId="{22D66ADF-76B2-47F5-AFA4-091698355254}" dt="2023-12-14T21:15:51.978" v="199" actId="962"/>
          <ac:picMkLst>
            <pc:docMk/>
            <pc:sldMk cId="2223331801" sldId="281"/>
            <ac:picMk id="5" creationId="{31964D78-706C-4B32-2F43-5E15CF6517CD}"/>
          </ac:picMkLst>
        </pc:picChg>
      </pc:sldChg>
      <pc:sldChg chg="modSp">
        <pc:chgData name="(Allen) Winicki, Megan" userId="c07f535d-42a0-4588-b690-b208a1900a6e" providerId="ADAL" clId="{22D66ADF-76B2-47F5-AFA4-091698355254}" dt="2023-12-14T21:18:34.226" v="216" actId="13244"/>
        <pc:sldMkLst>
          <pc:docMk/>
          <pc:sldMk cId="2016140432" sldId="282"/>
        </pc:sldMkLst>
        <pc:graphicFrameChg chg="mod">
          <ac:chgData name="(Allen) Winicki, Megan" userId="c07f535d-42a0-4588-b690-b208a1900a6e" providerId="ADAL" clId="{22D66ADF-76B2-47F5-AFA4-091698355254}" dt="2023-12-14T21:18:34.226" v="216" actId="13244"/>
          <ac:graphicFrameMkLst>
            <pc:docMk/>
            <pc:sldMk cId="2016140432" sldId="282"/>
            <ac:graphicFrameMk id="5" creationId="{3B32D371-1947-8D09-18FA-8C0FF0B3E4B7}"/>
          </ac:graphicFrameMkLst>
        </pc:graphicFrameChg>
      </pc:sldChg>
      <pc:sldChg chg="modSp mod">
        <pc:chgData name="(Allen) Winicki, Megan" userId="c07f535d-42a0-4588-b690-b208a1900a6e" providerId="ADAL" clId="{22D66ADF-76B2-47F5-AFA4-091698355254}" dt="2023-12-14T21:18:16.857" v="214" actId="207"/>
        <pc:sldMkLst>
          <pc:docMk/>
          <pc:sldMk cId="2422971746" sldId="289"/>
        </pc:sldMkLst>
        <pc:spChg chg="mod">
          <ac:chgData name="(Allen) Winicki, Megan" userId="c07f535d-42a0-4588-b690-b208a1900a6e" providerId="ADAL" clId="{22D66ADF-76B2-47F5-AFA4-091698355254}" dt="2023-12-14T21:18:13.933" v="213" actId="207"/>
          <ac:spMkLst>
            <pc:docMk/>
            <pc:sldMk cId="2422971746" sldId="289"/>
            <ac:spMk id="12" creationId="{60C23A8E-5129-E70D-E2DB-D556486A05F9}"/>
          </ac:spMkLst>
        </pc:spChg>
        <pc:spChg chg="mod">
          <ac:chgData name="(Allen) Winicki, Megan" userId="c07f535d-42a0-4588-b690-b208a1900a6e" providerId="ADAL" clId="{22D66ADF-76B2-47F5-AFA4-091698355254}" dt="2023-12-14T21:18:16.857" v="214" actId="207"/>
          <ac:spMkLst>
            <pc:docMk/>
            <pc:sldMk cId="2422971746" sldId="289"/>
            <ac:spMk id="14" creationId="{C00C4DE8-0300-A230-084F-AD66CB945BF4}"/>
          </ac:spMkLst>
        </pc:spChg>
        <pc:grpChg chg="mod">
          <ac:chgData name="(Allen) Winicki, Megan" userId="c07f535d-42a0-4588-b690-b208a1900a6e" providerId="ADAL" clId="{22D66ADF-76B2-47F5-AFA4-091698355254}" dt="2023-12-14T21:15:20.974" v="195" actId="962"/>
          <ac:grpSpMkLst>
            <pc:docMk/>
            <pc:sldMk cId="2422971746" sldId="289"/>
            <ac:grpSpMk id="9" creationId="{1DE7EDC5-C7A6-21F7-64B1-97B71D0E1A60}"/>
          </ac:grpSpMkLst>
        </pc:grpChg>
      </pc:sldChg>
    </pc:docChg>
  </pc:docChgLst>
</pc:chgInfo>
</file>

<file path=ppt/comments/modernComment_117_3B27224D.xml><?xml version="1.0" encoding="utf-8"?>
<p188:cmLst xmlns:a="http://schemas.openxmlformats.org/drawingml/2006/main" xmlns:r="http://schemas.openxmlformats.org/officeDocument/2006/relationships" xmlns:p188="http://schemas.microsoft.com/office/powerpoint/2018/8/main">
  <p188:cm id="{BDD79E62-BF55-4BAE-9124-AC4B735905B1}" authorId="{1A000E95-316D-294D-E76E-9BFE47386923}" status="resolved" created="2023-11-01T18:58:58.245" complete="100000">
    <ac:deMkLst xmlns:ac="http://schemas.microsoft.com/office/drawing/2013/main/command">
      <pc:docMk xmlns:pc="http://schemas.microsoft.com/office/powerpoint/2013/main/command"/>
      <pc:sldMk xmlns:pc="http://schemas.microsoft.com/office/powerpoint/2013/main/command" cId="992420429" sldId="279"/>
      <ac:picMk id="6" creationId="{05466B17-5E37-BEC9-4D93-5DC294CF6233}"/>
    </ac:deMkLst>
    <p188:replyLst>
      <p188:reply id="{86F3C26D-1BAF-4354-8CBF-031CE2770BD2}" authorId="{C85AB7D2-B550-BD79-B8E2-7E1BEF75532D}" created="2023-11-03T17:07:27.341">
        <p188:txBody>
          <a:bodyPr/>
          <a:lstStyle/>
          <a:p>
            <a:r>
              <a:rPr lang="en-US"/>
              <a:t>I think we would have to create a new user to get to this screen which maybe we can try in test? But I don't know if that would actually work. Might be stuck with what we have here.</a:t>
            </a:r>
          </a:p>
        </p188:txBody>
      </p188:reply>
    </p188:replyLst>
    <p188:txBody>
      <a:bodyPr/>
      <a:lstStyle/>
      <a:p>
        <a:r>
          <a:rPr lang="en-US"/>
          <a:t>Don't like this screenshot but can't find this area in GAINS.</a:t>
        </a:r>
      </a:p>
    </p188:txBody>
  </p188:cm>
</p188:cmLst>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4F829F-B1DD-4467-BDC4-565B9843998F}" type="doc">
      <dgm:prSet loTypeId="urn:microsoft.com/office/officeart/2005/8/layout/equation1" loCatId="relationship" qsTypeId="urn:microsoft.com/office/officeart/2005/8/quickstyle/simple1" qsCatId="simple" csTypeId="urn:microsoft.com/office/officeart/2005/8/colors/accent5_2" csCatId="accent5" phldr="1"/>
      <dgm:spPr/>
    </dgm:pt>
    <dgm:pt modelId="{64344DBB-2667-4D35-801A-64942127B14E}">
      <dgm:prSet phldrT="[Text]" phldr="0"/>
      <dgm:spPr/>
      <dgm:t>
        <a:bodyPr/>
        <a:lstStyle/>
        <a:p>
          <a:pPr rtl="0"/>
          <a:r>
            <a:rPr lang="en-US" dirty="0">
              <a:latin typeface="Calibri Light" panose="020F0302020204030204"/>
            </a:rPr>
            <a:t>User is created</a:t>
          </a:r>
          <a:endParaRPr lang="en-US" dirty="0"/>
        </a:p>
      </dgm:t>
    </dgm:pt>
    <dgm:pt modelId="{1EA4ABF3-8771-4468-B6A5-9A7CCE51653A}" type="parTrans" cxnId="{E53929DE-F792-451B-B77D-43B02D458532}">
      <dgm:prSet/>
      <dgm:spPr/>
      <dgm:t>
        <a:bodyPr/>
        <a:lstStyle/>
        <a:p>
          <a:endParaRPr lang="en-US"/>
        </a:p>
      </dgm:t>
    </dgm:pt>
    <dgm:pt modelId="{217F6A64-A742-432A-9775-9500262CEABC}" type="sibTrans" cxnId="{E53929DE-F792-451B-B77D-43B02D458532}">
      <dgm:prSet/>
      <dgm:spPr/>
      <dgm:t>
        <a:bodyPr/>
        <a:lstStyle/>
        <a:p>
          <a:endParaRPr lang="en-US"/>
        </a:p>
      </dgm:t>
    </dgm:pt>
    <dgm:pt modelId="{22FCEC36-A854-4C92-B2CF-F70A13901DB7}">
      <dgm:prSet phldrT="[Text]" phldr="0"/>
      <dgm:spPr/>
      <dgm:t>
        <a:bodyPr/>
        <a:lstStyle/>
        <a:p>
          <a:pPr rtl="0"/>
          <a:r>
            <a:rPr lang="en-US" dirty="0">
              <a:latin typeface="Calibri Light" panose="020F0302020204030204"/>
            </a:rPr>
            <a:t>User is designated a role</a:t>
          </a:r>
          <a:endParaRPr lang="en-US" dirty="0"/>
        </a:p>
      </dgm:t>
    </dgm:pt>
    <dgm:pt modelId="{DB8D1E89-955B-436F-BBE4-BDCFE4AF8156}" type="parTrans" cxnId="{5E4CFE07-4083-4093-84A3-5C07A6AA893D}">
      <dgm:prSet/>
      <dgm:spPr/>
      <dgm:t>
        <a:bodyPr/>
        <a:lstStyle/>
        <a:p>
          <a:endParaRPr lang="en-US"/>
        </a:p>
      </dgm:t>
    </dgm:pt>
    <dgm:pt modelId="{CEAEA5B0-5140-41CE-B147-94453B48329A}" type="sibTrans" cxnId="{5E4CFE07-4083-4093-84A3-5C07A6AA893D}">
      <dgm:prSet/>
      <dgm:spPr/>
      <dgm:t>
        <a:bodyPr/>
        <a:lstStyle/>
        <a:p>
          <a:endParaRPr lang="en-US"/>
        </a:p>
      </dgm:t>
    </dgm:pt>
    <dgm:pt modelId="{82D8D55E-45CF-48E8-8A87-74893B8F6E51}">
      <dgm:prSet phldrT="[Text]" phldr="0"/>
      <dgm:spPr/>
      <dgm:t>
        <a:bodyPr/>
        <a:lstStyle/>
        <a:p>
          <a:pPr rtl="0"/>
          <a:r>
            <a:rPr lang="en-US" dirty="0">
              <a:latin typeface="Calibri Light" panose="020F0302020204030204"/>
            </a:rPr>
            <a:t>User receives appropriate access within GAINS!</a:t>
          </a:r>
          <a:endParaRPr lang="en-US" dirty="0"/>
        </a:p>
      </dgm:t>
    </dgm:pt>
    <dgm:pt modelId="{0C4671C0-FD50-4299-A4BC-1FB4C2F61A68}" type="parTrans" cxnId="{0241D2F6-57E1-447C-97ED-11F5AF95F520}">
      <dgm:prSet/>
      <dgm:spPr/>
      <dgm:t>
        <a:bodyPr/>
        <a:lstStyle/>
        <a:p>
          <a:endParaRPr lang="en-US"/>
        </a:p>
      </dgm:t>
    </dgm:pt>
    <dgm:pt modelId="{A7BB5AF9-CBB3-4F1E-B511-21EA221AE548}" type="sibTrans" cxnId="{0241D2F6-57E1-447C-97ED-11F5AF95F520}">
      <dgm:prSet/>
      <dgm:spPr/>
      <dgm:t>
        <a:bodyPr/>
        <a:lstStyle/>
        <a:p>
          <a:endParaRPr lang="en-US"/>
        </a:p>
      </dgm:t>
    </dgm:pt>
    <dgm:pt modelId="{1E7C5464-7ADA-4E61-8951-C8D66170F582}" type="pres">
      <dgm:prSet presAssocID="{A14F829F-B1DD-4467-BDC4-565B9843998F}" presName="linearFlow" presStyleCnt="0">
        <dgm:presLayoutVars>
          <dgm:dir/>
          <dgm:resizeHandles val="exact"/>
        </dgm:presLayoutVars>
      </dgm:prSet>
      <dgm:spPr/>
    </dgm:pt>
    <dgm:pt modelId="{6B564743-40C2-4A31-AFAD-7FF3D7DEAE12}" type="pres">
      <dgm:prSet presAssocID="{64344DBB-2667-4D35-801A-64942127B14E}" presName="node" presStyleLbl="node1" presStyleIdx="0" presStyleCnt="3">
        <dgm:presLayoutVars>
          <dgm:bulletEnabled val="1"/>
        </dgm:presLayoutVars>
      </dgm:prSet>
      <dgm:spPr/>
    </dgm:pt>
    <dgm:pt modelId="{505C4526-3348-4B50-9149-8A00E5A2C2AB}" type="pres">
      <dgm:prSet presAssocID="{217F6A64-A742-432A-9775-9500262CEABC}" presName="spacerL" presStyleCnt="0"/>
      <dgm:spPr/>
    </dgm:pt>
    <dgm:pt modelId="{5F2C4AD4-14D5-45E7-A800-8B75AD623534}" type="pres">
      <dgm:prSet presAssocID="{217F6A64-A742-432A-9775-9500262CEABC}" presName="sibTrans" presStyleLbl="sibTrans2D1" presStyleIdx="0" presStyleCnt="2"/>
      <dgm:spPr/>
    </dgm:pt>
    <dgm:pt modelId="{6BC2FEB7-31D1-40C0-AAFD-AC455427F5A4}" type="pres">
      <dgm:prSet presAssocID="{217F6A64-A742-432A-9775-9500262CEABC}" presName="spacerR" presStyleCnt="0"/>
      <dgm:spPr/>
    </dgm:pt>
    <dgm:pt modelId="{E1E29266-06DE-488F-981C-EFA6FAB0CD58}" type="pres">
      <dgm:prSet presAssocID="{22FCEC36-A854-4C92-B2CF-F70A13901DB7}" presName="node" presStyleLbl="node1" presStyleIdx="1" presStyleCnt="3">
        <dgm:presLayoutVars>
          <dgm:bulletEnabled val="1"/>
        </dgm:presLayoutVars>
      </dgm:prSet>
      <dgm:spPr/>
    </dgm:pt>
    <dgm:pt modelId="{B33DB8AB-9A74-447C-806D-52511DEEAFE4}" type="pres">
      <dgm:prSet presAssocID="{CEAEA5B0-5140-41CE-B147-94453B48329A}" presName="spacerL" presStyleCnt="0"/>
      <dgm:spPr/>
    </dgm:pt>
    <dgm:pt modelId="{030B4BD0-2147-4093-9E17-ACB8D66143D5}" type="pres">
      <dgm:prSet presAssocID="{CEAEA5B0-5140-41CE-B147-94453B48329A}" presName="sibTrans" presStyleLbl="sibTrans2D1" presStyleIdx="1" presStyleCnt="2"/>
      <dgm:spPr/>
    </dgm:pt>
    <dgm:pt modelId="{21F0F179-A449-41F6-A2C6-4AB8BFF3769D}" type="pres">
      <dgm:prSet presAssocID="{CEAEA5B0-5140-41CE-B147-94453B48329A}" presName="spacerR" presStyleCnt="0"/>
      <dgm:spPr/>
    </dgm:pt>
    <dgm:pt modelId="{CCB7AF3B-E6CC-4458-81E5-37076C493D0A}" type="pres">
      <dgm:prSet presAssocID="{82D8D55E-45CF-48E8-8A87-74893B8F6E51}" presName="node" presStyleLbl="node1" presStyleIdx="2" presStyleCnt="3">
        <dgm:presLayoutVars>
          <dgm:bulletEnabled val="1"/>
        </dgm:presLayoutVars>
      </dgm:prSet>
      <dgm:spPr/>
    </dgm:pt>
  </dgm:ptLst>
  <dgm:cxnLst>
    <dgm:cxn modelId="{C9924804-8AB5-43C0-8D9B-0D5F3FEA55F1}" type="presOf" srcId="{82D8D55E-45CF-48E8-8A87-74893B8F6E51}" destId="{CCB7AF3B-E6CC-4458-81E5-37076C493D0A}" srcOrd="0" destOrd="0" presId="urn:microsoft.com/office/officeart/2005/8/layout/equation1"/>
    <dgm:cxn modelId="{5E4CFE07-4083-4093-84A3-5C07A6AA893D}" srcId="{A14F829F-B1DD-4467-BDC4-565B9843998F}" destId="{22FCEC36-A854-4C92-B2CF-F70A13901DB7}" srcOrd="1" destOrd="0" parTransId="{DB8D1E89-955B-436F-BBE4-BDCFE4AF8156}" sibTransId="{CEAEA5B0-5140-41CE-B147-94453B48329A}"/>
    <dgm:cxn modelId="{0662CF17-7C2A-4F44-8387-5F51C5D36F06}" type="presOf" srcId="{217F6A64-A742-432A-9775-9500262CEABC}" destId="{5F2C4AD4-14D5-45E7-A800-8B75AD623534}" srcOrd="0" destOrd="0" presId="urn:microsoft.com/office/officeart/2005/8/layout/equation1"/>
    <dgm:cxn modelId="{E2F89EB4-0F55-40AE-BBC4-C70D714FBE4F}" type="presOf" srcId="{CEAEA5B0-5140-41CE-B147-94453B48329A}" destId="{030B4BD0-2147-4093-9E17-ACB8D66143D5}" srcOrd="0" destOrd="0" presId="urn:microsoft.com/office/officeart/2005/8/layout/equation1"/>
    <dgm:cxn modelId="{85403ED3-69DC-4679-BD8F-D47286241895}" type="presOf" srcId="{22FCEC36-A854-4C92-B2CF-F70A13901DB7}" destId="{E1E29266-06DE-488F-981C-EFA6FAB0CD58}" srcOrd="0" destOrd="0" presId="urn:microsoft.com/office/officeart/2005/8/layout/equation1"/>
    <dgm:cxn modelId="{E53929DE-F792-451B-B77D-43B02D458532}" srcId="{A14F829F-B1DD-4467-BDC4-565B9843998F}" destId="{64344DBB-2667-4D35-801A-64942127B14E}" srcOrd="0" destOrd="0" parTransId="{1EA4ABF3-8771-4468-B6A5-9A7CCE51653A}" sibTransId="{217F6A64-A742-432A-9775-9500262CEABC}"/>
    <dgm:cxn modelId="{528003E3-B7D9-4344-BD6D-AF87E08B9DAC}" type="presOf" srcId="{64344DBB-2667-4D35-801A-64942127B14E}" destId="{6B564743-40C2-4A31-AFAD-7FF3D7DEAE12}" srcOrd="0" destOrd="0" presId="urn:microsoft.com/office/officeart/2005/8/layout/equation1"/>
    <dgm:cxn modelId="{AA0747E6-16DE-48D0-9D6A-0AA8BDDCECC3}" type="presOf" srcId="{A14F829F-B1DD-4467-BDC4-565B9843998F}" destId="{1E7C5464-7ADA-4E61-8951-C8D66170F582}" srcOrd="0" destOrd="0" presId="urn:microsoft.com/office/officeart/2005/8/layout/equation1"/>
    <dgm:cxn modelId="{0241D2F6-57E1-447C-97ED-11F5AF95F520}" srcId="{A14F829F-B1DD-4467-BDC4-565B9843998F}" destId="{82D8D55E-45CF-48E8-8A87-74893B8F6E51}" srcOrd="2" destOrd="0" parTransId="{0C4671C0-FD50-4299-A4BC-1FB4C2F61A68}" sibTransId="{A7BB5AF9-CBB3-4F1E-B511-21EA221AE548}"/>
    <dgm:cxn modelId="{667065A3-E2CB-45D0-A041-B3C4A95EE759}" type="presParOf" srcId="{1E7C5464-7ADA-4E61-8951-C8D66170F582}" destId="{6B564743-40C2-4A31-AFAD-7FF3D7DEAE12}" srcOrd="0" destOrd="0" presId="urn:microsoft.com/office/officeart/2005/8/layout/equation1"/>
    <dgm:cxn modelId="{698EC878-6AE5-47CD-A299-66E16B24E4A8}" type="presParOf" srcId="{1E7C5464-7ADA-4E61-8951-C8D66170F582}" destId="{505C4526-3348-4B50-9149-8A00E5A2C2AB}" srcOrd="1" destOrd="0" presId="urn:microsoft.com/office/officeart/2005/8/layout/equation1"/>
    <dgm:cxn modelId="{70D3CBB9-63AB-4727-834F-83C4F9BB0E41}" type="presParOf" srcId="{1E7C5464-7ADA-4E61-8951-C8D66170F582}" destId="{5F2C4AD4-14D5-45E7-A800-8B75AD623534}" srcOrd="2" destOrd="0" presId="urn:microsoft.com/office/officeart/2005/8/layout/equation1"/>
    <dgm:cxn modelId="{B18D952A-E2C6-4149-9042-02A0AD9B4152}" type="presParOf" srcId="{1E7C5464-7ADA-4E61-8951-C8D66170F582}" destId="{6BC2FEB7-31D1-40C0-AAFD-AC455427F5A4}" srcOrd="3" destOrd="0" presId="urn:microsoft.com/office/officeart/2005/8/layout/equation1"/>
    <dgm:cxn modelId="{65881153-DC42-487D-8D6F-F33FD5D9BDE1}" type="presParOf" srcId="{1E7C5464-7ADA-4E61-8951-C8D66170F582}" destId="{E1E29266-06DE-488F-981C-EFA6FAB0CD58}" srcOrd="4" destOrd="0" presId="urn:microsoft.com/office/officeart/2005/8/layout/equation1"/>
    <dgm:cxn modelId="{6F77DB6C-920A-4315-9DDF-25D10B97E57D}" type="presParOf" srcId="{1E7C5464-7ADA-4E61-8951-C8D66170F582}" destId="{B33DB8AB-9A74-447C-806D-52511DEEAFE4}" srcOrd="5" destOrd="0" presId="urn:microsoft.com/office/officeart/2005/8/layout/equation1"/>
    <dgm:cxn modelId="{5BB12810-5241-4AE7-96A3-119398896FA7}" type="presParOf" srcId="{1E7C5464-7ADA-4E61-8951-C8D66170F582}" destId="{030B4BD0-2147-4093-9E17-ACB8D66143D5}" srcOrd="6" destOrd="0" presId="urn:microsoft.com/office/officeart/2005/8/layout/equation1"/>
    <dgm:cxn modelId="{DDC49969-1276-4BBF-B58A-B09E0DAD2B72}" type="presParOf" srcId="{1E7C5464-7ADA-4E61-8951-C8D66170F582}" destId="{21F0F179-A449-41F6-A2C6-4AB8BFF3769D}" srcOrd="7" destOrd="0" presId="urn:microsoft.com/office/officeart/2005/8/layout/equation1"/>
    <dgm:cxn modelId="{74402F3F-D912-487D-8DE4-BF22DEFF51AE}" type="presParOf" srcId="{1E7C5464-7ADA-4E61-8951-C8D66170F582}" destId="{CCB7AF3B-E6CC-4458-81E5-37076C493D0A}" srcOrd="8"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DFFA15-C2AD-45B2-9E9E-6D87B153F2F7}" type="doc">
      <dgm:prSet loTypeId="urn:microsoft.com/office/officeart/2005/8/layout/vList2" loCatId="list" qsTypeId="urn:microsoft.com/office/officeart/2005/8/quickstyle/simple1" qsCatId="simple" csTypeId="urn:microsoft.com/office/officeart/2005/8/colors/accent5_2" csCatId="accent5" phldr="1"/>
      <dgm:spPr/>
      <dgm:t>
        <a:bodyPr/>
        <a:lstStyle/>
        <a:p>
          <a:endParaRPr lang="en-US"/>
        </a:p>
      </dgm:t>
    </dgm:pt>
    <dgm:pt modelId="{741D84F1-3B2D-44DB-903C-5F59197DF7C4}">
      <dgm:prSet/>
      <dgm:spPr/>
      <dgm:t>
        <a:bodyPr/>
        <a:lstStyle/>
        <a:p>
          <a:r>
            <a:rPr lang="en-US" dirty="0"/>
            <a:t>A role grants a set of permissions</a:t>
          </a:r>
        </a:p>
      </dgm:t>
      <dgm:extLst>
        <a:ext uri="{E40237B7-FDA0-4F09-8148-C483321AD2D9}">
          <dgm14:cNvPr xmlns:dgm14="http://schemas.microsoft.com/office/drawing/2010/diagram" id="0" name="" descr="A role grants a set of permissions&#10;A user can have more than one role&#10;A role can be assigned to more than one user&#10;A user can have roles in multiple organizations&#10;A user cannot have both an LEA role and an SEA role&#10;Every LEA organization MUST have an LEA Fiscal Representative and LEA Authorized Representative to submit applications and create fund requests&#10;"/>
        </a:ext>
      </dgm:extLst>
    </dgm:pt>
    <dgm:pt modelId="{2EF5D27F-FD47-4CA3-AC6D-CEB088A06BB8}" type="parTrans" cxnId="{3C24E3C5-27F6-4B45-9572-C8469B6FF0B9}">
      <dgm:prSet/>
      <dgm:spPr/>
      <dgm:t>
        <a:bodyPr/>
        <a:lstStyle/>
        <a:p>
          <a:endParaRPr lang="en-US"/>
        </a:p>
      </dgm:t>
    </dgm:pt>
    <dgm:pt modelId="{2FEBEEAA-109C-4B6F-A693-C410580FF066}" type="sibTrans" cxnId="{3C24E3C5-27F6-4B45-9572-C8469B6FF0B9}">
      <dgm:prSet/>
      <dgm:spPr/>
      <dgm:t>
        <a:bodyPr/>
        <a:lstStyle/>
        <a:p>
          <a:endParaRPr lang="en-US"/>
        </a:p>
      </dgm:t>
    </dgm:pt>
    <dgm:pt modelId="{1FD054B4-B453-43F8-8B56-830DB7146C50}">
      <dgm:prSet/>
      <dgm:spPr/>
      <dgm:t>
        <a:bodyPr/>
        <a:lstStyle/>
        <a:p>
          <a:r>
            <a:rPr lang="en-US" dirty="0"/>
            <a:t>A user can have more than one role</a:t>
          </a:r>
        </a:p>
      </dgm:t>
      <dgm:extLst>
        <a:ext uri="{E40237B7-FDA0-4F09-8148-C483321AD2D9}">
          <dgm14:cNvPr xmlns:dgm14="http://schemas.microsoft.com/office/drawing/2010/diagram" id="0" name="" descr="A role grants a set of permissions&#10;A user can have more than one role&#10;A role can be assigned to more than one user&#10;A user can have roles in multiple organizations&#10;A user cannot have both an LEA role and an SEA role&#10;Every LEA organization MUST have an LEA Fiscal Representative and LEA Authorized Representative to submit applications and create fund requests&#10;"/>
        </a:ext>
      </dgm:extLst>
    </dgm:pt>
    <dgm:pt modelId="{86CEBC2C-5B0F-4C76-BB38-5B9EDEF3B946}" type="parTrans" cxnId="{256C7A24-79EB-4956-BF6F-815CE532AF2F}">
      <dgm:prSet/>
      <dgm:spPr/>
      <dgm:t>
        <a:bodyPr/>
        <a:lstStyle/>
        <a:p>
          <a:endParaRPr lang="en-US"/>
        </a:p>
      </dgm:t>
    </dgm:pt>
    <dgm:pt modelId="{ED58CC3F-C547-422C-8A8C-1D3B3C210606}" type="sibTrans" cxnId="{256C7A24-79EB-4956-BF6F-815CE532AF2F}">
      <dgm:prSet/>
      <dgm:spPr/>
      <dgm:t>
        <a:bodyPr/>
        <a:lstStyle/>
        <a:p>
          <a:endParaRPr lang="en-US"/>
        </a:p>
      </dgm:t>
    </dgm:pt>
    <dgm:pt modelId="{A31212F6-E20D-48A3-9990-FCFDED1EB6F0}">
      <dgm:prSet/>
      <dgm:spPr/>
      <dgm:t>
        <a:bodyPr/>
        <a:lstStyle/>
        <a:p>
          <a:r>
            <a:rPr lang="en-US" dirty="0"/>
            <a:t>A role can be assigned to more than one user</a:t>
          </a:r>
        </a:p>
      </dgm:t>
      <dgm:extLst>
        <a:ext uri="{E40237B7-FDA0-4F09-8148-C483321AD2D9}">
          <dgm14:cNvPr xmlns:dgm14="http://schemas.microsoft.com/office/drawing/2010/diagram" id="0" name="" descr="A role grants a set of permissions&#10;A user can have more than one role&#10;A role can be assigned to more than one user&#10;A user can have roles in multiple organizations&#10;A user cannot have both an LEA role and an SEA role&#10;Every LEA organization MUST have an LEA Fiscal Representative and LEA Authorized Representative to submit applications and create fund requests&#10;"/>
        </a:ext>
      </dgm:extLst>
    </dgm:pt>
    <dgm:pt modelId="{0930CE70-95F1-40AD-A03E-C893C026C699}" type="parTrans" cxnId="{4107741C-5244-427B-B2AB-9C7C1280F3A7}">
      <dgm:prSet/>
      <dgm:spPr/>
      <dgm:t>
        <a:bodyPr/>
        <a:lstStyle/>
        <a:p>
          <a:endParaRPr lang="en-US"/>
        </a:p>
      </dgm:t>
    </dgm:pt>
    <dgm:pt modelId="{A4CD9C07-30D4-475F-B465-EF2FA6F4D304}" type="sibTrans" cxnId="{4107741C-5244-427B-B2AB-9C7C1280F3A7}">
      <dgm:prSet/>
      <dgm:spPr/>
      <dgm:t>
        <a:bodyPr/>
        <a:lstStyle/>
        <a:p>
          <a:endParaRPr lang="en-US"/>
        </a:p>
      </dgm:t>
    </dgm:pt>
    <dgm:pt modelId="{FB1AFF90-0CDC-4D88-BC74-13A8B61A810D}">
      <dgm:prSet/>
      <dgm:spPr/>
      <dgm:t>
        <a:bodyPr/>
        <a:lstStyle/>
        <a:p>
          <a:r>
            <a:rPr lang="en-US" dirty="0"/>
            <a:t>A user can have roles in multiple organizations</a:t>
          </a:r>
        </a:p>
      </dgm:t>
      <dgm:extLst>
        <a:ext uri="{E40237B7-FDA0-4F09-8148-C483321AD2D9}">
          <dgm14:cNvPr xmlns:dgm14="http://schemas.microsoft.com/office/drawing/2010/diagram" id="0" name="" descr="A role grants a set of permissions&#10;A user can have more than one role&#10;A role can be assigned to more than one user&#10;A user can have roles in multiple organizations&#10;A user cannot have both an LEA role and an SEA role&#10;Every LEA organization MUST have an LEA Fiscal Representative and LEA Authorized Representative to submit applications and create fund requests&#10;"/>
        </a:ext>
      </dgm:extLst>
    </dgm:pt>
    <dgm:pt modelId="{3EF30511-1B85-409C-8202-4F6E9C12C8E3}" type="parTrans" cxnId="{443765DC-DF99-4FDC-97F5-42B169974DD3}">
      <dgm:prSet/>
      <dgm:spPr/>
      <dgm:t>
        <a:bodyPr/>
        <a:lstStyle/>
        <a:p>
          <a:endParaRPr lang="en-US"/>
        </a:p>
      </dgm:t>
    </dgm:pt>
    <dgm:pt modelId="{11EA9B61-B3CB-490F-A767-8C58B28BC71A}" type="sibTrans" cxnId="{443765DC-DF99-4FDC-97F5-42B169974DD3}">
      <dgm:prSet/>
      <dgm:spPr/>
      <dgm:t>
        <a:bodyPr/>
        <a:lstStyle/>
        <a:p>
          <a:endParaRPr lang="en-US"/>
        </a:p>
      </dgm:t>
    </dgm:pt>
    <dgm:pt modelId="{CD5BD949-4AEB-4DE5-A908-89A2E3986C73}">
      <dgm:prSet/>
      <dgm:spPr/>
      <dgm:t>
        <a:bodyPr/>
        <a:lstStyle/>
        <a:p>
          <a:r>
            <a:rPr lang="en-US" dirty="0"/>
            <a:t>A user cannot have both an LEA role and an SEA role</a:t>
          </a:r>
        </a:p>
      </dgm:t>
      <dgm:extLst>
        <a:ext uri="{E40237B7-FDA0-4F09-8148-C483321AD2D9}">
          <dgm14:cNvPr xmlns:dgm14="http://schemas.microsoft.com/office/drawing/2010/diagram" id="0" name="" descr="A role grants a set of permissions&#10;A user can have more than one role&#10;A role can be assigned to more than one user&#10;A user can have roles in multiple organizations&#10;A user cannot have both an LEA role and an SEA role&#10;Every LEA organization MUST have an LEA Fiscal Representative and LEA Authorized Representative to submit applications and create fund requests&#10;"/>
        </a:ext>
      </dgm:extLst>
    </dgm:pt>
    <dgm:pt modelId="{A6EB102C-83D1-4E21-9381-AB4081F91253}" type="parTrans" cxnId="{55E389C3-1602-43EB-951A-A7B2CE803932}">
      <dgm:prSet/>
      <dgm:spPr/>
      <dgm:t>
        <a:bodyPr/>
        <a:lstStyle/>
        <a:p>
          <a:endParaRPr lang="en-US"/>
        </a:p>
      </dgm:t>
    </dgm:pt>
    <dgm:pt modelId="{6A6243E7-0EAC-47B7-9854-6D9DEBE375EE}" type="sibTrans" cxnId="{55E389C3-1602-43EB-951A-A7B2CE803932}">
      <dgm:prSet/>
      <dgm:spPr/>
      <dgm:t>
        <a:bodyPr/>
        <a:lstStyle/>
        <a:p>
          <a:endParaRPr lang="en-US"/>
        </a:p>
      </dgm:t>
    </dgm:pt>
    <dgm:pt modelId="{70B0D627-782C-42C1-B9CD-34EA9FF10125}">
      <dgm:prSet/>
      <dgm:spPr/>
      <dgm:t>
        <a:bodyPr/>
        <a:lstStyle/>
        <a:p>
          <a:r>
            <a:rPr lang="en-US" dirty="0"/>
            <a:t>Every LEA organization MUST have an LEA Fiscal Representative and LEA Authorized Representative to submit applications and create fund requests</a:t>
          </a:r>
        </a:p>
      </dgm:t>
      <dgm:extLst>
        <a:ext uri="{E40237B7-FDA0-4F09-8148-C483321AD2D9}">
          <dgm14:cNvPr xmlns:dgm14="http://schemas.microsoft.com/office/drawing/2010/diagram" id="0" name="" descr="A role grants a set of permissions&#10;A user can have more than one role&#10;A role can be assigned to more than one user&#10;A user can have roles in multiple organizations&#10;A user cannot have both an LEA role and an SEA role&#10;Every LEA organization MUST have an LEA Fiscal Representative and LEA Authorized Representative to submit applications and create fund requests&#10;"/>
        </a:ext>
      </dgm:extLst>
    </dgm:pt>
    <dgm:pt modelId="{83E9ADAF-C243-485B-9EAF-B52EF27559AD}" type="parTrans" cxnId="{D9816165-796D-496D-9FCD-D066A0F8DE16}">
      <dgm:prSet/>
      <dgm:spPr/>
      <dgm:t>
        <a:bodyPr/>
        <a:lstStyle/>
        <a:p>
          <a:endParaRPr lang="en-US"/>
        </a:p>
      </dgm:t>
    </dgm:pt>
    <dgm:pt modelId="{D99C9ED8-61AE-4E79-8A86-0DD6896D35D3}" type="sibTrans" cxnId="{D9816165-796D-496D-9FCD-D066A0F8DE16}">
      <dgm:prSet/>
      <dgm:spPr/>
      <dgm:t>
        <a:bodyPr/>
        <a:lstStyle/>
        <a:p>
          <a:endParaRPr lang="en-US"/>
        </a:p>
      </dgm:t>
    </dgm:pt>
    <dgm:pt modelId="{577507DA-38F2-4B6C-A9E2-D1A1A7BD167E}" type="pres">
      <dgm:prSet presAssocID="{16DFFA15-C2AD-45B2-9E9E-6D87B153F2F7}" presName="linear" presStyleCnt="0">
        <dgm:presLayoutVars>
          <dgm:animLvl val="lvl"/>
          <dgm:resizeHandles val="exact"/>
        </dgm:presLayoutVars>
      </dgm:prSet>
      <dgm:spPr/>
    </dgm:pt>
    <dgm:pt modelId="{77A42583-4D42-450D-AB4F-BEF69EAD07DF}" type="pres">
      <dgm:prSet presAssocID="{741D84F1-3B2D-44DB-903C-5F59197DF7C4}" presName="parentText" presStyleLbl="node1" presStyleIdx="0" presStyleCnt="6">
        <dgm:presLayoutVars>
          <dgm:chMax val="0"/>
          <dgm:bulletEnabled val="1"/>
        </dgm:presLayoutVars>
      </dgm:prSet>
      <dgm:spPr/>
    </dgm:pt>
    <dgm:pt modelId="{C3E8AEF8-9B18-4842-BB61-63A9843B2F9A}" type="pres">
      <dgm:prSet presAssocID="{2FEBEEAA-109C-4B6F-A693-C410580FF066}" presName="spacer" presStyleCnt="0"/>
      <dgm:spPr/>
    </dgm:pt>
    <dgm:pt modelId="{808DB957-B86E-4A30-AB89-830F938979D2}" type="pres">
      <dgm:prSet presAssocID="{1FD054B4-B453-43F8-8B56-830DB7146C50}" presName="parentText" presStyleLbl="node1" presStyleIdx="1" presStyleCnt="6">
        <dgm:presLayoutVars>
          <dgm:chMax val="0"/>
          <dgm:bulletEnabled val="1"/>
        </dgm:presLayoutVars>
      </dgm:prSet>
      <dgm:spPr/>
    </dgm:pt>
    <dgm:pt modelId="{11194F95-7B41-47FD-8F46-3F056A7511B6}" type="pres">
      <dgm:prSet presAssocID="{ED58CC3F-C547-422C-8A8C-1D3B3C210606}" presName="spacer" presStyleCnt="0"/>
      <dgm:spPr/>
    </dgm:pt>
    <dgm:pt modelId="{7C7F3A44-CC45-40D1-B427-9F2C06CAB90E}" type="pres">
      <dgm:prSet presAssocID="{A31212F6-E20D-48A3-9990-FCFDED1EB6F0}" presName="parentText" presStyleLbl="node1" presStyleIdx="2" presStyleCnt="6">
        <dgm:presLayoutVars>
          <dgm:chMax val="0"/>
          <dgm:bulletEnabled val="1"/>
        </dgm:presLayoutVars>
      </dgm:prSet>
      <dgm:spPr/>
    </dgm:pt>
    <dgm:pt modelId="{3D453D3A-9575-454A-8496-AD3467E422B2}" type="pres">
      <dgm:prSet presAssocID="{A4CD9C07-30D4-475F-B465-EF2FA6F4D304}" presName="spacer" presStyleCnt="0"/>
      <dgm:spPr/>
    </dgm:pt>
    <dgm:pt modelId="{F52333BE-DF2C-462F-B9E1-49EF3A6AD9B4}" type="pres">
      <dgm:prSet presAssocID="{FB1AFF90-0CDC-4D88-BC74-13A8B61A810D}" presName="parentText" presStyleLbl="node1" presStyleIdx="3" presStyleCnt="6">
        <dgm:presLayoutVars>
          <dgm:chMax val="0"/>
          <dgm:bulletEnabled val="1"/>
        </dgm:presLayoutVars>
      </dgm:prSet>
      <dgm:spPr/>
    </dgm:pt>
    <dgm:pt modelId="{BD3A1D3D-022C-4B6A-892E-6DB1CEE641BA}" type="pres">
      <dgm:prSet presAssocID="{11EA9B61-B3CB-490F-A767-8C58B28BC71A}" presName="spacer" presStyleCnt="0"/>
      <dgm:spPr/>
    </dgm:pt>
    <dgm:pt modelId="{E28BC51E-C4DF-43FA-ABF4-51B8490AAD49}" type="pres">
      <dgm:prSet presAssocID="{CD5BD949-4AEB-4DE5-A908-89A2E3986C73}" presName="parentText" presStyleLbl="node1" presStyleIdx="4" presStyleCnt="6">
        <dgm:presLayoutVars>
          <dgm:chMax val="0"/>
          <dgm:bulletEnabled val="1"/>
        </dgm:presLayoutVars>
      </dgm:prSet>
      <dgm:spPr/>
    </dgm:pt>
    <dgm:pt modelId="{3453CC1A-CA6E-4855-B199-2208BF3B238F}" type="pres">
      <dgm:prSet presAssocID="{6A6243E7-0EAC-47B7-9854-6D9DEBE375EE}" presName="spacer" presStyleCnt="0"/>
      <dgm:spPr/>
    </dgm:pt>
    <dgm:pt modelId="{D10D1F70-304E-4ED6-9BDF-E08F7EE8F006}" type="pres">
      <dgm:prSet presAssocID="{70B0D627-782C-42C1-B9CD-34EA9FF10125}" presName="parentText" presStyleLbl="node1" presStyleIdx="5" presStyleCnt="6">
        <dgm:presLayoutVars>
          <dgm:chMax val="0"/>
          <dgm:bulletEnabled val="1"/>
        </dgm:presLayoutVars>
      </dgm:prSet>
      <dgm:spPr/>
    </dgm:pt>
  </dgm:ptLst>
  <dgm:cxnLst>
    <dgm:cxn modelId="{4107741C-5244-427B-B2AB-9C7C1280F3A7}" srcId="{16DFFA15-C2AD-45B2-9E9E-6D87B153F2F7}" destId="{A31212F6-E20D-48A3-9990-FCFDED1EB6F0}" srcOrd="2" destOrd="0" parTransId="{0930CE70-95F1-40AD-A03E-C893C026C699}" sibTransId="{A4CD9C07-30D4-475F-B465-EF2FA6F4D304}"/>
    <dgm:cxn modelId="{256C7A24-79EB-4956-BF6F-815CE532AF2F}" srcId="{16DFFA15-C2AD-45B2-9E9E-6D87B153F2F7}" destId="{1FD054B4-B453-43F8-8B56-830DB7146C50}" srcOrd="1" destOrd="0" parTransId="{86CEBC2C-5B0F-4C76-BB38-5B9EDEF3B946}" sibTransId="{ED58CC3F-C547-422C-8A8C-1D3B3C210606}"/>
    <dgm:cxn modelId="{D9816165-796D-496D-9FCD-D066A0F8DE16}" srcId="{16DFFA15-C2AD-45B2-9E9E-6D87B153F2F7}" destId="{70B0D627-782C-42C1-B9CD-34EA9FF10125}" srcOrd="5" destOrd="0" parTransId="{83E9ADAF-C243-485B-9EAF-B52EF27559AD}" sibTransId="{D99C9ED8-61AE-4E79-8A86-0DD6896D35D3}"/>
    <dgm:cxn modelId="{4A105D80-B169-4B6F-9F30-5C389A9FE8CD}" type="presOf" srcId="{CD5BD949-4AEB-4DE5-A908-89A2E3986C73}" destId="{E28BC51E-C4DF-43FA-ABF4-51B8490AAD49}" srcOrd="0" destOrd="0" presId="urn:microsoft.com/office/officeart/2005/8/layout/vList2"/>
    <dgm:cxn modelId="{C7AD6480-FF95-48E1-9409-4A5FF85C11C3}" type="presOf" srcId="{16DFFA15-C2AD-45B2-9E9E-6D87B153F2F7}" destId="{577507DA-38F2-4B6C-A9E2-D1A1A7BD167E}" srcOrd="0" destOrd="0" presId="urn:microsoft.com/office/officeart/2005/8/layout/vList2"/>
    <dgm:cxn modelId="{D6CC9591-B4A3-40D3-8934-0B2C8EE29D32}" type="presOf" srcId="{FB1AFF90-0CDC-4D88-BC74-13A8B61A810D}" destId="{F52333BE-DF2C-462F-B9E1-49EF3A6AD9B4}" srcOrd="0" destOrd="0" presId="urn:microsoft.com/office/officeart/2005/8/layout/vList2"/>
    <dgm:cxn modelId="{C96946B5-256D-43DE-A4F8-CF27ED6043AF}" type="presOf" srcId="{70B0D627-782C-42C1-B9CD-34EA9FF10125}" destId="{D10D1F70-304E-4ED6-9BDF-E08F7EE8F006}" srcOrd="0" destOrd="0" presId="urn:microsoft.com/office/officeart/2005/8/layout/vList2"/>
    <dgm:cxn modelId="{55E389C3-1602-43EB-951A-A7B2CE803932}" srcId="{16DFFA15-C2AD-45B2-9E9E-6D87B153F2F7}" destId="{CD5BD949-4AEB-4DE5-A908-89A2E3986C73}" srcOrd="4" destOrd="0" parTransId="{A6EB102C-83D1-4E21-9381-AB4081F91253}" sibTransId="{6A6243E7-0EAC-47B7-9854-6D9DEBE375EE}"/>
    <dgm:cxn modelId="{3C24E3C5-27F6-4B45-9572-C8469B6FF0B9}" srcId="{16DFFA15-C2AD-45B2-9E9E-6D87B153F2F7}" destId="{741D84F1-3B2D-44DB-903C-5F59197DF7C4}" srcOrd="0" destOrd="0" parTransId="{2EF5D27F-FD47-4CA3-AC6D-CEB088A06BB8}" sibTransId="{2FEBEEAA-109C-4B6F-A693-C410580FF066}"/>
    <dgm:cxn modelId="{3306D3CF-8D24-4204-8BB3-2C402CD85063}" type="presOf" srcId="{1FD054B4-B453-43F8-8B56-830DB7146C50}" destId="{808DB957-B86E-4A30-AB89-830F938979D2}" srcOrd="0" destOrd="0" presId="urn:microsoft.com/office/officeart/2005/8/layout/vList2"/>
    <dgm:cxn modelId="{443765DC-DF99-4FDC-97F5-42B169974DD3}" srcId="{16DFFA15-C2AD-45B2-9E9E-6D87B153F2F7}" destId="{FB1AFF90-0CDC-4D88-BC74-13A8B61A810D}" srcOrd="3" destOrd="0" parTransId="{3EF30511-1B85-409C-8202-4F6E9C12C8E3}" sibTransId="{11EA9B61-B3CB-490F-A767-8C58B28BC71A}"/>
    <dgm:cxn modelId="{FE0F51DD-B1BA-43AD-A6EB-997D8D16A7BD}" type="presOf" srcId="{A31212F6-E20D-48A3-9990-FCFDED1EB6F0}" destId="{7C7F3A44-CC45-40D1-B427-9F2C06CAB90E}" srcOrd="0" destOrd="0" presId="urn:microsoft.com/office/officeart/2005/8/layout/vList2"/>
    <dgm:cxn modelId="{2800DAF6-3D4B-4F58-8E3D-356F0AF0B227}" type="presOf" srcId="{741D84F1-3B2D-44DB-903C-5F59197DF7C4}" destId="{77A42583-4D42-450D-AB4F-BEF69EAD07DF}" srcOrd="0" destOrd="0" presId="urn:microsoft.com/office/officeart/2005/8/layout/vList2"/>
    <dgm:cxn modelId="{E1DE24CC-889C-4851-880E-17017DC0B47F}" type="presParOf" srcId="{577507DA-38F2-4B6C-A9E2-D1A1A7BD167E}" destId="{77A42583-4D42-450D-AB4F-BEF69EAD07DF}" srcOrd="0" destOrd="0" presId="urn:microsoft.com/office/officeart/2005/8/layout/vList2"/>
    <dgm:cxn modelId="{52A79C8A-6224-44E1-8C96-673D4EB484D3}" type="presParOf" srcId="{577507DA-38F2-4B6C-A9E2-D1A1A7BD167E}" destId="{C3E8AEF8-9B18-4842-BB61-63A9843B2F9A}" srcOrd="1" destOrd="0" presId="urn:microsoft.com/office/officeart/2005/8/layout/vList2"/>
    <dgm:cxn modelId="{23201AB1-52DD-48F5-B238-8F2240FD9F7D}" type="presParOf" srcId="{577507DA-38F2-4B6C-A9E2-D1A1A7BD167E}" destId="{808DB957-B86E-4A30-AB89-830F938979D2}" srcOrd="2" destOrd="0" presId="urn:microsoft.com/office/officeart/2005/8/layout/vList2"/>
    <dgm:cxn modelId="{5ABE0350-EC2B-4665-AC2D-CF1C0A15304D}" type="presParOf" srcId="{577507DA-38F2-4B6C-A9E2-D1A1A7BD167E}" destId="{11194F95-7B41-47FD-8F46-3F056A7511B6}" srcOrd="3" destOrd="0" presId="urn:microsoft.com/office/officeart/2005/8/layout/vList2"/>
    <dgm:cxn modelId="{4D82D67A-8E37-4192-8E12-06FAD5B2520E}" type="presParOf" srcId="{577507DA-38F2-4B6C-A9E2-D1A1A7BD167E}" destId="{7C7F3A44-CC45-40D1-B427-9F2C06CAB90E}" srcOrd="4" destOrd="0" presId="urn:microsoft.com/office/officeart/2005/8/layout/vList2"/>
    <dgm:cxn modelId="{B008F4F8-B7DB-4721-9FB5-4066EDD536AD}" type="presParOf" srcId="{577507DA-38F2-4B6C-A9E2-D1A1A7BD167E}" destId="{3D453D3A-9575-454A-8496-AD3467E422B2}" srcOrd="5" destOrd="0" presId="urn:microsoft.com/office/officeart/2005/8/layout/vList2"/>
    <dgm:cxn modelId="{BBEB7D31-AD03-4F10-8852-A62D7D6B901C}" type="presParOf" srcId="{577507DA-38F2-4B6C-A9E2-D1A1A7BD167E}" destId="{F52333BE-DF2C-462F-B9E1-49EF3A6AD9B4}" srcOrd="6" destOrd="0" presId="urn:microsoft.com/office/officeart/2005/8/layout/vList2"/>
    <dgm:cxn modelId="{A7DC364E-EC73-4F99-BB2F-C419FECFEBD5}" type="presParOf" srcId="{577507DA-38F2-4B6C-A9E2-D1A1A7BD167E}" destId="{BD3A1D3D-022C-4B6A-892E-6DB1CEE641BA}" srcOrd="7" destOrd="0" presId="urn:microsoft.com/office/officeart/2005/8/layout/vList2"/>
    <dgm:cxn modelId="{98371349-CF07-4BB4-89B5-19DE216F2D39}" type="presParOf" srcId="{577507DA-38F2-4B6C-A9E2-D1A1A7BD167E}" destId="{E28BC51E-C4DF-43FA-ABF4-51B8490AAD49}" srcOrd="8" destOrd="0" presId="urn:microsoft.com/office/officeart/2005/8/layout/vList2"/>
    <dgm:cxn modelId="{8F569A15-2F76-4838-90FE-EBC146221637}" type="presParOf" srcId="{577507DA-38F2-4B6C-A9E2-D1A1A7BD167E}" destId="{3453CC1A-CA6E-4855-B199-2208BF3B238F}" srcOrd="9" destOrd="0" presId="urn:microsoft.com/office/officeart/2005/8/layout/vList2"/>
    <dgm:cxn modelId="{C11F8A58-4384-43F4-8027-4A343CB2B26D}" type="presParOf" srcId="{577507DA-38F2-4B6C-A9E2-D1A1A7BD167E}" destId="{D10D1F70-304E-4ED6-9BDF-E08F7EE8F006}"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564743-40C2-4A31-AFAD-7FF3D7DEAE12}">
      <dsp:nvSpPr>
        <dsp:cNvPr id="0" name=""/>
        <dsp:cNvSpPr/>
      </dsp:nvSpPr>
      <dsp:spPr>
        <a:xfrm>
          <a:off x="1733" y="679624"/>
          <a:ext cx="2298351" cy="2298351"/>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rtl="0">
            <a:lnSpc>
              <a:spcPct val="90000"/>
            </a:lnSpc>
            <a:spcBef>
              <a:spcPct val="0"/>
            </a:spcBef>
            <a:spcAft>
              <a:spcPct val="35000"/>
            </a:spcAft>
            <a:buNone/>
          </a:pPr>
          <a:r>
            <a:rPr lang="en-US" sz="2300" kern="1200" dirty="0">
              <a:latin typeface="Calibri Light" panose="020F0302020204030204"/>
            </a:rPr>
            <a:t>User is created</a:t>
          </a:r>
          <a:endParaRPr lang="en-US" sz="2300" kern="1200" dirty="0"/>
        </a:p>
      </dsp:txBody>
      <dsp:txXfrm>
        <a:off x="338319" y="1016210"/>
        <a:ext cx="1625179" cy="1625179"/>
      </dsp:txXfrm>
    </dsp:sp>
    <dsp:sp modelId="{5F2C4AD4-14D5-45E7-A800-8B75AD623534}">
      <dsp:nvSpPr>
        <dsp:cNvPr id="0" name=""/>
        <dsp:cNvSpPr/>
      </dsp:nvSpPr>
      <dsp:spPr>
        <a:xfrm>
          <a:off x="2486711" y="1162278"/>
          <a:ext cx="1333043" cy="1333043"/>
        </a:xfrm>
        <a:prstGeom prst="mathPlus">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663406" y="1672034"/>
        <a:ext cx="979653" cy="313531"/>
      </dsp:txXfrm>
    </dsp:sp>
    <dsp:sp modelId="{E1E29266-06DE-488F-981C-EFA6FAB0CD58}">
      <dsp:nvSpPr>
        <dsp:cNvPr id="0" name=""/>
        <dsp:cNvSpPr/>
      </dsp:nvSpPr>
      <dsp:spPr>
        <a:xfrm>
          <a:off x="4006380" y="679624"/>
          <a:ext cx="2298351" cy="2298351"/>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rtl="0">
            <a:lnSpc>
              <a:spcPct val="90000"/>
            </a:lnSpc>
            <a:spcBef>
              <a:spcPct val="0"/>
            </a:spcBef>
            <a:spcAft>
              <a:spcPct val="35000"/>
            </a:spcAft>
            <a:buNone/>
          </a:pPr>
          <a:r>
            <a:rPr lang="en-US" sz="2300" kern="1200" dirty="0">
              <a:latin typeface="Calibri Light" panose="020F0302020204030204"/>
            </a:rPr>
            <a:t>User is designated a role</a:t>
          </a:r>
          <a:endParaRPr lang="en-US" sz="2300" kern="1200" dirty="0"/>
        </a:p>
      </dsp:txBody>
      <dsp:txXfrm>
        <a:off x="4342966" y="1016210"/>
        <a:ext cx="1625179" cy="1625179"/>
      </dsp:txXfrm>
    </dsp:sp>
    <dsp:sp modelId="{030B4BD0-2147-4093-9E17-ACB8D66143D5}">
      <dsp:nvSpPr>
        <dsp:cNvPr id="0" name=""/>
        <dsp:cNvSpPr/>
      </dsp:nvSpPr>
      <dsp:spPr>
        <a:xfrm>
          <a:off x="6491358" y="1162278"/>
          <a:ext cx="1333043" cy="1333043"/>
        </a:xfrm>
        <a:prstGeom prst="mathEqual">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6668053" y="1436885"/>
        <a:ext cx="979653" cy="783829"/>
      </dsp:txXfrm>
    </dsp:sp>
    <dsp:sp modelId="{CCB7AF3B-E6CC-4458-81E5-37076C493D0A}">
      <dsp:nvSpPr>
        <dsp:cNvPr id="0" name=""/>
        <dsp:cNvSpPr/>
      </dsp:nvSpPr>
      <dsp:spPr>
        <a:xfrm>
          <a:off x="8011027" y="679624"/>
          <a:ext cx="2298351" cy="2298351"/>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rtl="0">
            <a:lnSpc>
              <a:spcPct val="90000"/>
            </a:lnSpc>
            <a:spcBef>
              <a:spcPct val="0"/>
            </a:spcBef>
            <a:spcAft>
              <a:spcPct val="35000"/>
            </a:spcAft>
            <a:buNone/>
          </a:pPr>
          <a:r>
            <a:rPr lang="en-US" sz="2300" kern="1200" dirty="0">
              <a:latin typeface="Calibri Light" panose="020F0302020204030204"/>
            </a:rPr>
            <a:t>User receives appropriate access within GAINS!</a:t>
          </a:r>
          <a:endParaRPr lang="en-US" sz="2300" kern="1200" dirty="0"/>
        </a:p>
      </dsp:txBody>
      <dsp:txXfrm>
        <a:off x="8347613" y="1016210"/>
        <a:ext cx="1625179" cy="16251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A42583-4D42-450D-AB4F-BEF69EAD07DF}">
      <dsp:nvSpPr>
        <dsp:cNvPr id="0" name=""/>
        <dsp:cNvSpPr/>
      </dsp:nvSpPr>
      <dsp:spPr>
        <a:xfrm>
          <a:off x="0" y="27286"/>
          <a:ext cx="10515600" cy="67532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A role grants a set of permissions</a:t>
          </a:r>
        </a:p>
      </dsp:txBody>
      <dsp:txXfrm>
        <a:off x="32967" y="60253"/>
        <a:ext cx="10449666" cy="609393"/>
      </dsp:txXfrm>
    </dsp:sp>
    <dsp:sp modelId="{808DB957-B86E-4A30-AB89-830F938979D2}">
      <dsp:nvSpPr>
        <dsp:cNvPr id="0" name=""/>
        <dsp:cNvSpPr/>
      </dsp:nvSpPr>
      <dsp:spPr>
        <a:xfrm>
          <a:off x="0" y="751573"/>
          <a:ext cx="10515600" cy="67532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A user can have more than one role</a:t>
          </a:r>
        </a:p>
      </dsp:txBody>
      <dsp:txXfrm>
        <a:off x="32967" y="784540"/>
        <a:ext cx="10449666" cy="609393"/>
      </dsp:txXfrm>
    </dsp:sp>
    <dsp:sp modelId="{7C7F3A44-CC45-40D1-B427-9F2C06CAB90E}">
      <dsp:nvSpPr>
        <dsp:cNvPr id="0" name=""/>
        <dsp:cNvSpPr/>
      </dsp:nvSpPr>
      <dsp:spPr>
        <a:xfrm>
          <a:off x="0" y="1475861"/>
          <a:ext cx="10515600" cy="67532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A role can be assigned to more than one user</a:t>
          </a:r>
        </a:p>
      </dsp:txBody>
      <dsp:txXfrm>
        <a:off x="32967" y="1508828"/>
        <a:ext cx="10449666" cy="609393"/>
      </dsp:txXfrm>
    </dsp:sp>
    <dsp:sp modelId="{F52333BE-DF2C-462F-B9E1-49EF3A6AD9B4}">
      <dsp:nvSpPr>
        <dsp:cNvPr id="0" name=""/>
        <dsp:cNvSpPr/>
      </dsp:nvSpPr>
      <dsp:spPr>
        <a:xfrm>
          <a:off x="0" y="2200149"/>
          <a:ext cx="10515600" cy="67532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A user can have roles in multiple organizations</a:t>
          </a:r>
        </a:p>
      </dsp:txBody>
      <dsp:txXfrm>
        <a:off x="32967" y="2233116"/>
        <a:ext cx="10449666" cy="609393"/>
      </dsp:txXfrm>
    </dsp:sp>
    <dsp:sp modelId="{E28BC51E-C4DF-43FA-ABF4-51B8490AAD49}">
      <dsp:nvSpPr>
        <dsp:cNvPr id="0" name=""/>
        <dsp:cNvSpPr/>
      </dsp:nvSpPr>
      <dsp:spPr>
        <a:xfrm>
          <a:off x="0" y="2924436"/>
          <a:ext cx="10515600" cy="67532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A user cannot have both an LEA role and an SEA role</a:t>
          </a:r>
        </a:p>
      </dsp:txBody>
      <dsp:txXfrm>
        <a:off x="32967" y="2957403"/>
        <a:ext cx="10449666" cy="609393"/>
      </dsp:txXfrm>
    </dsp:sp>
    <dsp:sp modelId="{D10D1F70-304E-4ED6-9BDF-E08F7EE8F006}">
      <dsp:nvSpPr>
        <dsp:cNvPr id="0" name=""/>
        <dsp:cNvSpPr/>
      </dsp:nvSpPr>
      <dsp:spPr>
        <a:xfrm>
          <a:off x="0" y="3648724"/>
          <a:ext cx="10515600" cy="67532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Every LEA organization MUST have an LEA Fiscal Representative and LEA Authorized Representative to submit applications and create fund requests</a:t>
          </a:r>
        </a:p>
      </dsp:txBody>
      <dsp:txXfrm>
        <a:off x="32967" y="3681691"/>
        <a:ext cx="10449666" cy="609393"/>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p:cNvSpPr/>
          <p:nvPr userDrawn="1"/>
        </p:nvSpPr>
        <p:spPr>
          <a:xfrm>
            <a:off x="0" y="4675238"/>
            <a:ext cx="12192000" cy="2182761"/>
          </a:xfrm>
          <a:prstGeom prst="rect">
            <a:avLst/>
          </a:prstGeom>
          <a:gradFill>
            <a:gsLst>
              <a:gs pos="0">
                <a:schemeClr val="bg1"/>
              </a:gs>
              <a:gs pos="100000">
                <a:srgbClr val="FFC846">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914401" y="3324170"/>
            <a:ext cx="10402529" cy="973464"/>
          </a:xfrm>
        </p:spPr>
        <p:txBody>
          <a:bodyPr lIns="0" tIns="0" rIns="0" bIns="0" anchor="t" anchorCtr="0">
            <a:normAutofit/>
          </a:bodyPr>
          <a:lstStyle>
            <a:lvl1pPr algn="ctr">
              <a:defRPr sz="4800">
                <a:latin typeface="Museo Slab 500" panose="02000000000000000000" pitchFamily="50" charset="0"/>
              </a:defRPr>
            </a:lvl1pPr>
          </a:lstStyle>
          <a:p>
            <a:r>
              <a:rPr lang="en-US"/>
              <a:t>Click to edit Master title style</a:t>
            </a:r>
          </a:p>
        </p:txBody>
      </p:sp>
      <p:sp>
        <p:nvSpPr>
          <p:cNvPr id="3" name="Subtitle 2"/>
          <p:cNvSpPr>
            <a:spLocks noGrp="1"/>
          </p:cNvSpPr>
          <p:nvPr>
            <p:ph type="subTitle" idx="1"/>
          </p:nvPr>
        </p:nvSpPr>
        <p:spPr>
          <a:xfrm>
            <a:off x="914401" y="4675240"/>
            <a:ext cx="10402529" cy="582559"/>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a:xfrm>
            <a:off x="332873" y="6356350"/>
            <a:ext cx="2743200" cy="365125"/>
          </a:xfrm>
        </p:spPr>
        <p:txBody>
          <a:bodyPr/>
          <a:lstStyle>
            <a:lvl1pPr algn="l">
              <a:defRPr sz="1600">
                <a:solidFill>
                  <a:schemeClr val="tx1"/>
                </a:solidFill>
              </a:defRPr>
            </a:lvl1pPr>
          </a:lstStyle>
          <a:p>
            <a:fld id="{C479D5F6-EDCB-402A-AC08-4943A1820E8F}" type="slidenum">
              <a:rPr lang="en-US" smtClean="0"/>
              <a:pPr/>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82994" y="632707"/>
            <a:ext cx="2822307" cy="1762383"/>
          </a:xfrm>
          <a:prstGeom prst="rect">
            <a:avLst/>
          </a:prstGeom>
        </p:spPr>
      </p:pic>
      <p:cxnSp>
        <p:nvCxnSpPr>
          <p:cNvPr id="11" name="Straight Connector 10"/>
          <p:cNvCxnSpPr/>
          <p:nvPr userDrawn="1"/>
        </p:nvCxnSpPr>
        <p:spPr>
          <a:xfrm>
            <a:off x="914401" y="2752344"/>
            <a:ext cx="10402529" cy="20352"/>
          </a:xfrm>
          <a:prstGeom prst="line">
            <a:avLst/>
          </a:prstGeom>
          <a:ln w="19050">
            <a:solidFill>
              <a:srgbClr val="FFC84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9288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443565" y="205176"/>
            <a:ext cx="8065168" cy="898524"/>
          </a:xfrm>
        </p:spPr>
        <p:txBody>
          <a:bodyPr lIns="0" tIns="0" rIns="0" bIns="0" anchor="t" anchorCtr="0">
            <a:normAutofit/>
          </a:bodyPr>
          <a:lstStyle>
            <a:lvl1pPr>
              <a:defRPr sz="2800">
                <a:latin typeface="Museo Slab 500" panose="02000000000000000000" pitchFamily="50" charset="0"/>
              </a:defRPr>
            </a:lvl1pPr>
          </a:lstStyle>
          <a:p>
            <a:r>
              <a:rPr lang="en-US"/>
              <a:t>Click to edit Master title style</a:t>
            </a:r>
          </a:p>
        </p:txBody>
      </p:sp>
      <p:sp>
        <p:nvSpPr>
          <p:cNvPr id="7"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2183644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5654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627" cy="6858352"/>
          </a:xfrm>
          <a:prstGeom prst="rect">
            <a:avLst/>
          </a:prstGeom>
        </p:spPr>
      </p:pic>
      <p:sp>
        <p:nvSpPr>
          <p:cNvPr id="3" name="Title 1"/>
          <p:cNvSpPr>
            <a:spLocks noGrp="1"/>
          </p:cNvSpPr>
          <p:nvPr>
            <p:ph type="ctrTitle"/>
          </p:nvPr>
        </p:nvSpPr>
        <p:spPr>
          <a:xfrm>
            <a:off x="-1" y="2595716"/>
            <a:ext cx="12192627" cy="2337620"/>
          </a:xfrm>
        </p:spPr>
        <p:txBody>
          <a:bodyPr anchor="t" anchorCtr="0">
            <a:normAutofit/>
          </a:bodyPr>
          <a:lstStyle>
            <a:lvl1pPr algn="ctr">
              <a:defRPr sz="4000">
                <a:solidFill>
                  <a:schemeClr val="tx1"/>
                </a:solidFill>
                <a:latin typeface="Museo Slab 500" panose="02000000000000000000" pitchFamily="50" charset="0"/>
              </a:defRPr>
            </a:lvl1pPr>
          </a:lstStyle>
          <a:p>
            <a:r>
              <a:rPr lang="en-US"/>
              <a:t>Click to edit Master title style</a:t>
            </a:r>
          </a:p>
        </p:txBody>
      </p:sp>
      <p:sp>
        <p:nvSpPr>
          <p:cNvPr id="4" name="Slide Number Placeholder 5"/>
          <p:cNvSpPr>
            <a:spLocks noGrp="1"/>
          </p:cNvSpPr>
          <p:nvPr>
            <p:ph type="sldNum" sz="quarter" idx="12"/>
          </p:nvPr>
        </p:nvSpPr>
        <p:spPr>
          <a:xfrm>
            <a:off x="233420" y="6427021"/>
            <a:ext cx="2743200" cy="365125"/>
          </a:xfrm>
          <a:prstGeom prst="rect">
            <a:avLst/>
          </a:prstGeom>
        </p:spPr>
        <p:txBody>
          <a:bodyPr/>
          <a:lstStyle>
            <a:lvl1pPr algn="l">
              <a:defRPr sz="1600">
                <a:solidFill>
                  <a:schemeClr val="tx1"/>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438918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
            <a:ext cx="12191999" cy="6857998"/>
          </a:xfrm>
          <a:prstGeom prst="rect">
            <a:avLst/>
          </a:prstGeom>
        </p:spPr>
      </p:pic>
      <p:sp>
        <p:nvSpPr>
          <p:cNvPr id="3" name="Title 1"/>
          <p:cNvSpPr>
            <a:spLocks noGrp="1"/>
          </p:cNvSpPr>
          <p:nvPr>
            <p:ph type="ctrTitle"/>
          </p:nvPr>
        </p:nvSpPr>
        <p:spPr>
          <a:xfrm>
            <a:off x="0" y="2595716"/>
            <a:ext cx="12192000" cy="2337620"/>
          </a:xfrm>
        </p:spPr>
        <p:txBody>
          <a:bodyPr anchor="t" anchorCtr="0">
            <a:normAutofit/>
          </a:bodyPr>
          <a:lstStyle>
            <a:lvl1pPr algn="ctr">
              <a:defRPr sz="4000">
                <a:solidFill>
                  <a:schemeClr val="tx1"/>
                </a:solidFill>
                <a:latin typeface="Museo Slab 500" panose="02000000000000000000" pitchFamily="50" charset="0"/>
              </a:defRPr>
            </a:lvl1pPr>
          </a:lstStyle>
          <a:p>
            <a:r>
              <a:rPr lang="en-US"/>
              <a:t>Click to edit Master title style</a:t>
            </a:r>
          </a:p>
        </p:txBody>
      </p:sp>
      <p:sp>
        <p:nvSpPr>
          <p:cNvPr id="4" name="Slide Number Placeholder 5"/>
          <p:cNvSpPr>
            <a:spLocks noGrp="1"/>
          </p:cNvSpPr>
          <p:nvPr>
            <p:ph type="sldNum" sz="quarter" idx="12"/>
          </p:nvPr>
        </p:nvSpPr>
        <p:spPr>
          <a:xfrm>
            <a:off x="227916" y="6427021"/>
            <a:ext cx="2743200" cy="365125"/>
          </a:xfrm>
          <a:prstGeom prst="rect">
            <a:avLst/>
          </a:prstGeom>
        </p:spPr>
        <p:txBody>
          <a:bodyPr/>
          <a:lstStyle>
            <a:lvl1pPr algn="l">
              <a:defRPr sz="1600">
                <a:solidFill>
                  <a:schemeClr val="tx1"/>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109088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tx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3175066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tx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8"/>
            <a:ext cx="965179" cy="1103700"/>
          </a:xfrm>
          <a:prstGeom prst="rect">
            <a:avLst/>
          </a:prstGeom>
        </p:spPr>
      </p:pic>
    </p:spTree>
    <p:extLst>
      <p:ext uri="{BB962C8B-B14F-4D97-AF65-F5344CB8AC3E}">
        <p14:creationId xmlns:p14="http://schemas.microsoft.com/office/powerpoint/2010/main" val="1875235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tx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8"/>
            <a:ext cx="965178" cy="1103700"/>
          </a:xfrm>
          <a:prstGeom prst="rect">
            <a:avLst/>
          </a:prstGeom>
        </p:spPr>
      </p:pic>
    </p:spTree>
    <p:extLst>
      <p:ext uri="{BB962C8B-B14F-4D97-AF65-F5344CB8AC3E}">
        <p14:creationId xmlns:p14="http://schemas.microsoft.com/office/powerpoint/2010/main" val="2265404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tx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9"/>
            <a:ext cx="965178" cy="1103698"/>
          </a:xfrm>
          <a:prstGeom prst="rect">
            <a:avLst/>
          </a:prstGeom>
        </p:spPr>
      </p:pic>
    </p:spTree>
    <p:extLst>
      <p:ext uri="{BB962C8B-B14F-4D97-AF65-F5344CB8AC3E}">
        <p14:creationId xmlns:p14="http://schemas.microsoft.com/office/powerpoint/2010/main" val="3219240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tx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9"/>
            <a:ext cx="965177" cy="1103698"/>
          </a:xfrm>
          <a:prstGeom prst="rect">
            <a:avLst/>
          </a:prstGeom>
        </p:spPr>
      </p:pic>
    </p:spTree>
    <p:extLst>
      <p:ext uri="{BB962C8B-B14F-4D97-AF65-F5344CB8AC3E}">
        <p14:creationId xmlns:p14="http://schemas.microsoft.com/office/powerpoint/2010/main" val="1571646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tx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9"/>
            <a:ext cx="965177" cy="1103697"/>
          </a:xfrm>
          <a:prstGeom prst="rect">
            <a:avLst/>
          </a:prstGeom>
        </p:spPr>
      </p:pic>
    </p:spTree>
    <p:extLst>
      <p:ext uri="{BB962C8B-B14F-4D97-AF65-F5344CB8AC3E}">
        <p14:creationId xmlns:p14="http://schemas.microsoft.com/office/powerpoint/2010/main" val="3299890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tx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9"/>
            <a:ext cx="965176" cy="1103697"/>
          </a:xfrm>
          <a:prstGeom prst="rect">
            <a:avLst/>
          </a:prstGeom>
        </p:spPr>
      </p:pic>
    </p:spTree>
    <p:extLst>
      <p:ext uri="{BB962C8B-B14F-4D97-AF65-F5344CB8AC3E}">
        <p14:creationId xmlns:p14="http://schemas.microsoft.com/office/powerpoint/2010/main" val="2944687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554480"/>
            <a:ext cx="5181600" cy="4351338"/>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72200" y="1554480"/>
            <a:ext cx="5181600" cy="4351338"/>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13"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16"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tx1"/>
                </a:solidFill>
                <a:latin typeface="Museo Slab 500" panose="02000000000000000000" pitchFamily="50" charset="0"/>
              </a:defRPr>
            </a:lvl1pPr>
          </a:lstStyle>
          <a:p>
            <a:r>
              <a:rPr lang="en-US"/>
              <a:t>Click to edit Master title style</a:t>
            </a:r>
          </a:p>
        </p:txBody>
      </p:sp>
    </p:spTree>
    <p:extLst>
      <p:ext uri="{BB962C8B-B14F-4D97-AF65-F5344CB8AC3E}">
        <p14:creationId xmlns:p14="http://schemas.microsoft.com/office/powerpoint/2010/main" val="2675640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ADCBF6-49E3-4515-B284-83B33249404E}" type="datetime1">
              <a:rPr lang="en-US" smtClean="0"/>
              <a:t>12/14/2023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215071103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90" r:id="rId3"/>
    <p:sldLayoutId id="2147483691" r:id="rId4"/>
    <p:sldLayoutId id="2147483692" r:id="rId5"/>
    <p:sldLayoutId id="2147483693" r:id="rId6"/>
    <p:sldLayoutId id="2147483694" r:id="rId7"/>
    <p:sldLayoutId id="2147483695" r:id="rId8"/>
    <p:sldLayoutId id="2147483680" r:id="rId9"/>
    <p:sldLayoutId id="2147483682" r:id="rId10"/>
    <p:sldLayoutId id="2147483688" r:id="rId11"/>
    <p:sldLayoutId id="2147483689" r:id="rId12"/>
    <p:sldLayoutId id="214748371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3.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microsoft.com/office/2018/10/relationships/comments" Target="../comments/modernComment_117_3B27224D.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colorado.egrantsmanagement.com/" TargetMode="Externa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edx.cde.state.co.us/passwordmanagement/CDEPasswordApplication.html#/"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2C5CE-27E1-E202-AA15-31510E7292C5}"/>
              </a:ext>
            </a:extLst>
          </p:cNvPr>
          <p:cNvSpPr>
            <a:spLocks noGrp="1"/>
          </p:cNvSpPr>
          <p:nvPr>
            <p:ph type="ctrTitle"/>
          </p:nvPr>
        </p:nvSpPr>
        <p:spPr>
          <a:xfrm>
            <a:off x="914401" y="3305508"/>
            <a:ext cx="10402529" cy="973464"/>
          </a:xfrm>
        </p:spPr>
        <p:txBody>
          <a:bodyPr/>
          <a:lstStyle/>
          <a:p>
            <a:r>
              <a:rPr lang="en-US" dirty="0">
                <a:latin typeface="Museo Slab 500"/>
              </a:rPr>
              <a:t>Welcome to the GAINS Virtual Training!</a:t>
            </a:r>
            <a:endParaRPr lang="en-US" dirty="0"/>
          </a:p>
        </p:txBody>
      </p:sp>
      <p:sp>
        <p:nvSpPr>
          <p:cNvPr id="3" name="Subtitle 2">
            <a:extLst>
              <a:ext uri="{FF2B5EF4-FFF2-40B4-BE49-F238E27FC236}">
                <a16:creationId xmlns:a16="http://schemas.microsoft.com/office/drawing/2014/main" id="{AEA1EA3D-2191-157D-8A0D-FECB253C5D5D}"/>
              </a:ext>
            </a:extLst>
          </p:cNvPr>
          <p:cNvSpPr>
            <a:spLocks noGrp="1"/>
          </p:cNvSpPr>
          <p:nvPr>
            <p:ph type="subTitle" idx="1"/>
          </p:nvPr>
        </p:nvSpPr>
        <p:spPr>
          <a:xfrm>
            <a:off x="1207412" y="4760374"/>
            <a:ext cx="9784079" cy="365126"/>
          </a:xfrm>
        </p:spPr>
        <p:txBody>
          <a:bodyPr vert="horz" lIns="91440" tIns="45720" rIns="91440" bIns="45720" rtlCol="0" anchor="t">
            <a:normAutofit fontScale="70000" lnSpcReduction="20000"/>
          </a:bodyPr>
          <a:lstStyle/>
          <a:p>
            <a:r>
              <a:rPr lang="en-US"/>
              <a:t>Grants Program Administration Office, CDE</a:t>
            </a:r>
          </a:p>
        </p:txBody>
      </p:sp>
      <p:sp>
        <p:nvSpPr>
          <p:cNvPr id="4" name="Slide Number Placeholder 3">
            <a:extLst>
              <a:ext uri="{FF2B5EF4-FFF2-40B4-BE49-F238E27FC236}">
                <a16:creationId xmlns:a16="http://schemas.microsoft.com/office/drawing/2014/main" id="{B72669FE-9CAD-DC0D-8045-C9583360D7D8}"/>
              </a:ext>
            </a:extLst>
          </p:cNvPr>
          <p:cNvSpPr>
            <a:spLocks noGrp="1"/>
          </p:cNvSpPr>
          <p:nvPr>
            <p:ph type="sldNum" sz="quarter" idx="12"/>
          </p:nvPr>
        </p:nvSpPr>
        <p:spPr/>
        <p:txBody>
          <a:bodyPr/>
          <a:lstStyle/>
          <a:p>
            <a:fld id="{C479D5F6-EDCB-402A-AC08-4943A1820E8F}" type="slidenum">
              <a:rPr lang="en-US" smtClean="0"/>
              <a:pPr/>
              <a:t>1</a:t>
            </a:fld>
            <a:endParaRPr lang="en-US"/>
          </a:p>
        </p:txBody>
      </p:sp>
      <p:pic>
        <p:nvPicPr>
          <p:cNvPr id="10" name="Picture 9" descr="GAINS logo">
            <a:extLst>
              <a:ext uri="{FF2B5EF4-FFF2-40B4-BE49-F238E27FC236}">
                <a16:creationId xmlns:a16="http://schemas.microsoft.com/office/drawing/2014/main" id="{17082C7C-F5ED-342C-4F49-E0B76C300F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9126" y="5082269"/>
            <a:ext cx="4193747" cy="1775731"/>
          </a:xfrm>
          <a:prstGeom prst="rect">
            <a:avLst/>
          </a:prstGeom>
        </p:spPr>
      </p:pic>
    </p:spTree>
    <p:extLst>
      <p:ext uri="{BB962C8B-B14F-4D97-AF65-F5344CB8AC3E}">
        <p14:creationId xmlns:p14="http://schemas.microsoft.com/office/powerpoint/2010/main" val="1002753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9259A-C77B-80CD-7F7B-F4CD92FDC751}"/>
              </a:ext>
            </a:extLst>
          </p:cNvPr>
          <p:cNvSpPr>
            <a:spLocks noGrp="1"/>
          </p:cNvSpPr>
          <p:nvPr>
            <p:ph type="title"/>
          </p:nvPr>
        </p:nvSpPr>
        <p:spPr/>
        <p:txBody>
          <a:bodyPr>
            <a:normAutofit/>
          </a:bodyPr>
          <a:lstStyle/>
          <a:p>
            <a:r>
              <a:rPr lang="en-US" sz="3600">
                <a:latin typeface="Museo Slab 500"/>
              </a:rPr>
              <a:t>What are Roles?</a:t>
            </a:r>
            <a:endParaRPr lang="en-US" sz="3600"/>
          </a:p>
        </p:txBody>
      </p:sp>
      <p:graphicFrame>
        <p:nvGraphicFramePr>
          <p:cNvPr id="7" name="Content Placeholder 2" descr="Roles in GAINS&#10;">
            <a:extLst>
              <a:ext uri="{FF2B5EF4-FFF2-40B4-BE49-F238E27FC236}">
                <a16:creationId xmlns:a16="http://schemas.microsoft.com/office/drawing/2014/main" id="{FCEFEE4C-57CB-AAB6-2D04-C54A7F993CF2}"/>
              </a:ext>
            </a:extLst>
          </p:cNvPr>
          <p:cNvGraphicFramePr>
            <a:graphicFrameLocks noGrp="1"/>
          </p:cNvGraphicFramePr>
          <p:nvPr>
            <p:ph idx="1"/>
            <p:extLst>
              <p:ext uri="{D42A27DB-BD31-4B8C-83A1-F6EECF244321}">
                <p14:modId xmlns:p14="http://schemas.microsoft.com/office/powerpoint/2010/main" val="2464706118"/>
              </p:ext>
            </p:extLst>
          </p:nvPr>
        </p:nvGraphicFramePr>
        <p:xfrm>
          <a:off x="838200" y="1554480"/>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D89168E1-FC05-4AEA-C20E-A8FD48E60EF8}"/>
              </a:ext>
            </a:extLst>
          </p:cNvPr>
          <p:cNvSpPr>
            <a:spLocks noGrp="1"/>
          </p:cNvSpPr>
          <p:nvPr>
            <p:ph type="sldNum" sz="quarter" idx="12"/>
          </p:nvPr>
        </p:nvSpPr>
        <p:spPr/>
        <p:txBody>
          <a:bodyPr/>
          <a:lstStyle/>
          <a:p>
            <a:fld id="{C479D5F6-EDCB-402A-AC08-4943A1820E8F}" type="slidenum">
              <a:rPr lang="en-US" smtClean="0"/>
              <a:pPr/>
              <a:t>10</a:t>
            </a:fld>
            <a:endParaRPr lang="en-US"/>
          </a:p>
        </p:txBody>
      </p:sp>
      <p:pic>
        <p:nvPicPr>
          <p:cNvPr id="5" name="Picture 4">
            <a:extLst>
              <a:ext uri="{FF2B5EF4-FFF2-40B4-BE49-F238E27FC236}">
                <a16:creationId xmlns:a16="http://schemas.microsoft.com/office/drawing/2014/main" id="{A6050D49-93FE-E5EB-F46A-42099827A21F}"/>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13793" y="1"/>
            <a:ext cx="1278208" cy="1222310"/>
          </a:xfrm>
          <a:prstGeom prst="rect">
            <a:avLst/>
          </a:prstGeom>
        </p:spPr>
      </p:pic>
    </p:spTree>
    <p:extLst>
      <p:ext uri="{BB962C8B-B14F-4D97-AF65-F5344CB8AC3E}">
        <p14:creationId xmlns:p14="http://schemas.microsoft.com/office/powerpoint/2010/main" val="1151306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312EF-A4B2-143C-C9D8-C114B4EFBE1E}"/>
              </a:ext>
            </a:extLst>
          </p:cNvPr>
          <p:cNvSpPr>
            <a:spLocks noGrp="1"/>
          </p:cNvSpPr>
          <p:nvPr>
            <p:ph type="title"/>
          </p:nvPr>
        </p:nvSpPr>
        <p:spPr/>
        <p:txBody>
          <a:bodyPr>
            <a:normAutofit/>
          </a:bodyPr>
          <a:lstStyle/>
          <a:p>
            <a:r>
              <a:rPr lang="en-US" sz="4000">
                <a:latin typeface="Museo Slab 500"/>
              </a:rPr>
              <a:t>Role Descriptions in GAINS</a:t>
            </a:r>
            <a:endParaRPr lang="en-US" sz="4000"/>
          </a:p>
        </p:txBody>
      </p:sp>
      <p:sp>
        <p:nvSpPr>
          <p:cNvPr id="4" name="Slide Number Placeholder 3">
            <a:extLst>
              <a:ext uri="{FF2B5EF4-FFF2-40B4-BE49-F238E27FC236}">
                <a16:creationId xmlns:a16="http://schemas.microsoft.com/office/drawing/2014/main" id="{36834EB9-E88C-A8BE-9E39-F6E366543D84}"/>
              </a:ext>
            </a:extLst>
          </p:cNvPr>
          <p:cNvSpPr>
            <a:spLocks noGrp="1"/>
          </p:cNvSpPr>
          <p:nvPr>
            <p:ph type="sldNum" sz="quarter" idx="12"/>
          </p:nvPr>
        </p:nvSpPr>
        <p:spPr/>
        <p:txBody>
          <a:bodyPr/>
          <a:lstStyle/>
          <a:p>
            <a:fld id="{C479D5F6-EDCB-402A-AC08-4943A1820E8F}" type="slidenum">
              <a:rPr lang="en-US" smtClean="0"/>
              <a:pPr/>
              <a:t>11</a:t>
            </a:fld>
            <a:endParaRPr lang="en-US"/>
          </a:p>
        </p:txBody>
      </p:sp>
      <p:pic>
        <p:nvPicPr>
          <p:cNvPr id="5" name="Picture 4">
            <a:extLst>
              <a:ext uri="{FF2B5EF4-FFF2-40B4-BE49-F238E27FC236}">
                <a16:creationId xmlns:a16="http://schemas.microsoft.com/office/drawing/2014/main" id="{82977F0E-6E7F-2E3A-C9F8-F41480D2C26C}"/>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3793" y="1"/>
            <a:ext cx="1278208" cy="1222310"/>
          </a:xfrm>
          <a:prstGeom prst="rect">
            <a:avLst/>
          </a:prstGeom>
        </p:spPr>
      </p:pic>
      <p:graphicFrame>
        <p:nvGraphicFramePr>
          <p:cNvPr id="12" name="Content Placeholder 11">
            <a:extLst>
              <a:ext uri="{FF2B5EF4-FFF2-40B4-BE49-F238E27FC236}">
                <a16:creationId xmlns:a16="http://schemas.microsoft.com/office/drawing/2014/main" id="{57F60373-4604-91B6-6E07-6B8F795709FD}"/>
              </a:ext>
            </a:extLst>
          </p:cNvPr>
          <p:cNvGraphicFramePr>
            <a:graphicFrameLocks noGrp="1"/>
          </p:cNvGraphicFramePr>
          <p:nvPr>
            <p:ph sz="half" idx="2"/>
            <p:extLst>
              <p:ext uri="{D42A27DB-BD31-4B8C-83A1-F6EECF244321}">
                <p14:modId xmlns:p14="http://schemas.microsoft.com/office/powerpoint/2010/main" val="1108142083"/>
              </p:ext>
            </p:extLst>
          </p:nvPr>
        </p:nvGraphicFramePr>
        <p:xfrm>
          <a:off x="85668" y="1306628"/>
          <a:ext cx="11980553" cy="5494308"/>
        </p:xfrm>
        <a:graphic>
          <a:graphicData uri="http://schemas.openxmlformats.org/drawingml/2006/table">
            <a:tbl>
              <a:tblPr firstRow="1" bandRow="1">
                <a:tableStyleId>{69CF1AB2-1976-4502-BF36-3FF5EA218861}</a:tableStyleId>
              </a:tblPr>
              <a:tblGrid>
                <a:gridCol w="4063467">
                  <a:extLst>
                    <a:ext uri="{9D8B030D-6E8A-4147-A177-3AD203B41FA5}">
                      <a16:colId xmlns:a16="http://schemas.microsoft.com/office/drawing/2014/main" val="1219223520"/>
                    </a:ext>
                  </a:extLst>
                </a:gridCol>
                <a:gridCol w="7917086">
                  <a:extLst>
                    <a:ext uri="{9D8B030D-6E8A-4147-A177-3AD203B41FA5}">
                      <a16:colId xmlns:a16="http://schemas.microsoft.com/office/drawing/2014/main" val="1390114536"/>
                    </a:ext>
                  </a:extLst>
                </a:gridCol>
              </a:tblGrid>
              <a:tr h="366253">
                <a:tc>
                  <a:txBody>
                    <a:bodyPr/>
                    <a:lstStyle/>
                    <a:p>
                      <a:pPr fontAlgn="base"/>
                      <a:r>
                        <a:rPr lang="en-US" sz="1800" b="1" dirty="0">
                          <a:solidFill>
                            <a:schemeClr val="tx1"/>
                          </a:solidFill>
                          <a:effectLst/>
                        </a:rPr>
                        <a:t>Roles</a:t>
                      </a:r>
                      <a:endParaRPr lang="en-US" b="1" dirty="0">
                        <a:solidFill>
                          <a:schemeClr val="tx1"/>
                        </a:solidFill>
                        <a:effectLst/>
                        <a:latin typeface="Calibri"/>
                      </a:endParaRPr>
                    </a:p>
                  </a:txBody>
                  <a:tcPr/>
                </a:tc>
                <a:tc>
                  <a:txBody>
                    <a:bodyPr/>
                    <a:lstStyle/>
                    <a:p>
                      <a:pPr fontAlgn="base"/>
                      <a:r>
                        <a:rPr lang="en-US" sz="1800" b="1" dirty="0">
                          <a:solidFill>
                            <a:schemeClr val="tx1"/>
                          </a:solidFill>
                          <a:effectLst/>
                        </a:rPr>
                        <a:t>Access</a:t>
                      </a:r>
                      <a:endParaRPr lang="en-US" b="1" dirty="0">
                        <a:solidFill>
                          <a:schemeClr val="tx1"/>
                        </a:solidFill>
                        <a:effectLst/>
                        <a:latin typeface="Calibri"/>
                      </a:endParaRPr>
                    </a:p>
                  </a:txBody>
                  <a:tcPr/>
                </a:tc>
                <a:extLst>
                  <a:ext uri="{0D108BD9-81ED-4DB2-BD59-A6C34878D82A}">
                    <a16:rowId xmlns:a16="http://schemas.microsoft.com/office/drawing/2014/main" val="1888212397"/>
                  </a:ext>
                </a:extLst>
              </a:tr>
              <a:tr h="366253">
                <a:tc>
                  <a:txBody>
                    <a:bodyPr/>
                    <a:lstStyle/>
                    <a:p>
                      <a:pPr fontAlgn="base"/>
                      <a:r>
                        <a:rPr lang="en-US" sz="1800" b="1" dirty="0">
                          <a:solidFill>
                            <a:schemeClr val="tx1"/>
                          </a:solidFill>
                          <a:effectLst/>
                        </a:rPr>
                        <a:t>LEA Data View</a:t>
                      </a:r>
                      <a:endParaRPr lang="en-US" dirty="0">
                        <a:solidFill>
                          <a:schemeClr val="tx1"/>
                        </a:solidFill>
                        <a:effectLst/>
                        <a:latin typeface="Calibri"/>
                      </a:endParaRPr>
                    </a:p>
                  </a:txBody>
                  <a:tcPr/>
                </a:tc>
                <a:tc>
                  <a:txBody>
                    <a:bodyPr/>
                    <a:lstStyle/>
                    <a:p>
                      <a:pPr fontAlgn="base"/>
                      <a:r>
                        <a:rPr lang="en-US" sz="1400" dirty="0">
                          <a:solidFill>
                            <a:schemeClr val="tx1"/>
                          </a:solidFill>
                          <a:effectLst/>
                        </a:rPr>
                        <a:t>Has the authority view all organization content but no editing or status changes.</a:t>
                      </a:r>
                      <a:endParaRPr lang="en-US" dirty="0">
                        <a:solidFill>
                          <a:schemeClr val="tx1"/>
                        </a:solidFill>
                        <a:effectLst/>
                        <a:latin typeface="Calibri"/>
                      </a:endParaRPr>
                    </a:p>
                  </a:txBody>
                  <a:tcPr/>
                </a:tc>
                <a:extLst>
                  <a:ext uri="{0D108BD9-81ED-4DB2-BD59-A6C34878D82A}">
                    <a16:rowId xmlns:a16="http://schemas.microsoft.com/office/drawing/2014/main" val="3806297878"/>
                  </a:ext>
                </a:extLst>
              </a:tr>
              <a:tr h="741900">
                <a:tc>
                  <a:txBody>
                    <a:bodyPr/>
                    <a:lstStyle/>
                    <a:p>
                      <a:pPr fontAlgn="base"/>
                      <a:r>
                        <a:rPr lang="en-US" sz="1800" b="1" dirty="0">
                          <a:solidFill>
                            <a:schemeClr val="tx1"/>
                          </a:solidFill>
                          <a:effectLst/>
                        </a:rPr>
                        <a:t>LEA Fiscal Representative</a:t>
                      </a:r>
                      <a:endParaRPr lang="en-US" dirty="0">
                        <a:solidFill>
                          <a:schemeClr val="tx1"/>
                        </a:solidFill>
                        <a:effectLst/>
                        <a:latin typeface="Calibri"/>
                      </a:endParaRPr>
                    </a:p>
                  </a:txBody>
                  <a:tcPr/>
                </a:tc>
                <a:tc>
                  <a:txBody>
                    <a:bodyPr/>
                    <a:lstStyle/>
                    <a:p>
                      <a:pPr fontAlgn="base"/>
                      <a:r>
                        <a:rPr lang="en-US" sz="1400" dirty="0">
                          <a:solidFill>
                            <a:schemeClr val="tx1"/>
                          </a:solidFill>
                          <a:effectLst/>
                        </a:rPr>
                        <a:t>The Fiscal Representative is authorized to approve grants, complete and submit requests for funds, and will receive fiscal related communication regarding the application. Usually the Fiscal Manager, but other personnel can also have this role in your budgeting office.</a:t>
                      </a:r>
                      <a:endParaRPr lang="en-US" dirty="0">
                        <a:solidFill>
                          <a:schemeClr val="tx1"/>
                        </a:solidFill>
                        <a:effectLst/>
                        <a:latin typeface="Calibri"/>
                      </a:endParaRPr>
                    </a:p>
                  </a:txBody>
                  <a:tcPr/>
                </a:tc>
                <a:extLst>
                  <a:ext uri="{0D108BD9-81ED-4DB2-BD59-A6C34878D82A}">
                    <a16:rowId xmlns:a16="http://schemas.microsoft.com/office/drawing/2014/main" val="2082468096"/>
                  </a:ext>
                </a:extLst>
              </a:tr>
              <a:tr h="957899">
                <a:tc>
                  <a:txBody>
                    <a:bodyPr/>
                    <a:lstStyle/>
                    <a:p>
                      <a:pPr fontAlgn="base"/>
                      <a:r>
                        <a:rPr lang="en-US" sz="1800" b="1" dirty="0">
                          <a:solidFill>
                            <a:schemeClr val="tx1"/>
                          </a:solidFill>
                          <a:effectLst/>
                        </a:rPr>
                        <a:t>LEA Authorized Representative</a:t>
                      </a:r>
                      <a:endParaRPr lang="en-US" dirty="0">
                        <a:solidFill>
                          <a:schemeClr val="tx1"/>
                        </a:solidFill>
                        <a:effectLst/>
                        <a:latin typeface="Calibri"/>
                      </a:endParaRPr>
                    </a:p>
                  </a:txBody>
                  <a:tcPr/>
                </a:tc>
                <a:tc>
                  <a:txBody>
                    <a:bodyPr/>
                    <a:lstStyle/>
                    <a:p>
                      <a:pPr fontAlgn="base"/>
                      <a:r>
                        <a:rPr lang="en-US" sz="1400" dirty="0">
                          <a:solidFill>
                            <a:schemeClr val="tx1"/>
                          </a:solidFill>
                          <a:effectLst/>
                        </a:rPr>
                        <a:t>The Authorized Representative is the individual authorized to provide final LEA approval and submit the application to CDE on behalf of the LEA. This individual will receive the Grant Award Letter (GAL). Can be a superintendent and/or anyone else at the organization who has authority to approve an application.</a:t>
                      </a:r>
                      <a:endParaRPr lang="en-US" dirty="0">
                        <a:solidFill>
                          <a:schemeClr val="tx1"/>
                        </a:solidFill>
                        <a:effectLst/>
                        <a:latin typeface="Calibri"/>
                      </a:endParaRPr>
                    </a:p>
                  </a:txBody>
                  <a:tcPr/>
                </a:tc>
                <a:extLst>
                  <a:ext uri="{0D108BD9-81ED-4DB2-BD59-A6C34878D82A}">
                    <a16:rowId xmlns:a16="http://schemas.microsoft.com/office/drawing/2014/main" val="3182105615"/>
                  </a:ext>
                </a:extLst>
              </a:tr>
              <a:tr h="525903">
                <a:tc>
                  <a:txBody>
                    <a:bodyPr/>
                    <a:lstStyle/>
                    <a:p>
                      <a:pPr fontAlgn="base"/>
                      <a:r>
                        <a:rPr lang="en-US" sz="1800" b="1" dirty="0">
                          <a:solidFill>
                            <a:schemeClr val="tx1"/>
                          </a:solidFill>
                          <a:effectLst/>
                        </a:rPr>
                        <a:t>User Access Administrator</a:t>
                      </a:r>
                      <a:endParaRPr lang="en-US" dirty="0">
                        <a:solidFill>
                          <a:schemeClr val="tx1"/>
                        </a:solidFill>
                        <a:effectLst/>
                        <a:latin typeface="Calibri"/>
                      </a:endParaRPr>
                    </a:p>
                  </a:txBody>
                  <a:tcPr/>
                </a:tc>
                <a:tc>
                  <a:txBody>
                    <a:bodyPr/>
                    <a:lstStyle/>
                    <a:p>
                      <a:pPr fontAlgn="base"/>
                      <a:r>
                        <a:rPr lang="en-US" sz="1400" dirty="0">
                          <a:solidFill>
                            <a:schemeClr val="tx1"/>
                          </a:solidFill>
                          <a:effectLst/>
                        </a:rPr>
                        <a:t>Has the authority to manage LEA user roles. The district LAM(s) has this role by default, but it can be assigned to others in the organization. If not through the </a:t>
                      </a:r>
                      <a:r>
                        <a:rPr lang="en-US" sz="1400" dirty="0" err="1">
                          <a:solidFill>
                            <a:schemeClr val="tx1"/>
                          </a:solidFill>
                          <a:effectLst/>
                        </a:rPr>
                        <a:t>IdM</a:t>
                      </a:r>
                      <a:r>
                        <a:rPr lang="en-US" sz="1400" dirty="0">
                          <a:solidFill>
                            <a:schemeClr val="tx1"/>
                          </a:solidFill>
                          <a:effectLst/>
                        </a:rPr>
                        <a:t>, CDE has this role for those organizations. </a:t>
                      </a:r>
                      <a:endParaRPr lang="en-US" dirty="0">
                        <a:solidFill>
                          <a:schemeClr val="tx1"/>
                        </a:solidFill>
                        <a:effectLst/>
                        <a:latin typeface="Calibri"/>
                      </a:endParaRPr>
                    </a:p>
                  </a:txBody>
                  <a:tcPr/>
                </a:tc>
                <a:extLst>
                  <a:ext uri="{0D108BD9-81ED-4DB2-BD59-A6C34878D82A}">
                    <a16:rowId xmlns:a16="http://schemas.microsoft.com/office/drawing/2014/main" val="1490728576"/>
                  </a:ext>
                </a:extLst>
              </a:tr>
              <a:tr h="525903">
                <a:tc>
                  <a:txBody>
                    <a:bodyPr/>
                    <a:lstStyle/>
                    <a:p>
                      <a:pPr fontAlgn="base"/>
                      <a:r>
                        <a:rPr lang="en-US" sz="1800" b="1" dirty="0">
                          <a:solidFill>
                            <a:schemeClr val="tx1"/>
                          </a:solidFill>
                          <a:effectLst/>
                        </a:rPr>
                        <a:t>LEA All Funding Applications Update</a:t>
                      </a:r>
                      <a:endParaRPr lang="en-US" dirty="0">
                        <a:solidFill>
                          <a:schemeClr val="tx1"/>
                        </a:solidFill>
                        <a:effectLst/>
                        <a:latin typeface="Calibri"/>
                      </a:endParaRPr>
                    </a:p>
                  </a:txBody>
                  <a:tcPr/>
                </a:tc>
                <a:tc>
                  <a:txBody>
                    <a:bodyPr/>
                    <a:lstStyle/>
                    <a:p>
                      <a:pPr fontAlgn="base"/>
                      <a:r>
                        <a:rPr lang="en-US" sz="1400" dirty="0">
                          <a:solidFill>
                            <a:schemeClr val="tx1"/>
                          </a:solidFill>
                          <a:effectLst/>
                        </a:rPr>
                        <a:t>Has the authority to edit any funding application but cannot change statuses/approve. Could be a grant manager or grant writer.</a:t>
                      </a:r>
                      <a:endParaRPr lang="en-US" dirty="0">
                        <a:solidFill>
                          <a:schemeClr val="tx1"/>
                        </a:solidFill>
                        <a:effectLst/>
                        <a:latin typeface="Calibri"/>
                      </a:endParaRPr>
                    </a:p>
                  </a:txBody>
                  <a:tcPr/>
                </a:tc>
                <a:extLst>
                  <a:ext uri="{0D108BD9-81ED-4DB2-BD59-A6C34878D82A}">
                    <a16:rowId xmlns:a16="http://schemas.microsoft.com/office/drawing/2014/main" val="2686829033"/>
                  </a:ext>
                </a:extLst>
              </a:tr>
              <a:tr h="638597">
                <a:tc>
                  <a:txBody>
                    <a:bodyPr/>
                    <a:lstStyle/>
                    <a:p>
                      <a:pPr lvl="0">
                        <a:buNone/>
                      </a:pPr>
                      <a:r>
                        <a:rPr lang="en-US" sz="1800" b="1" u="none" strike="noStrike" noProof="0" dirty="0">
                          <a:solidFill>
                            <a:schemeClr val="tx1"/>
                          </a:solidFill>
                          <a:effectLst/>
                        </a:rPr>
                        <a:t>*NEW* LEA All Funding Applications Director</a:t>
                      </a:r>
                      <a:endParaRPr lang="en-US" dirty="0">
                        <a:solidFill>
                          <a:schemeClr val="tx1"/>
                        </a:solidFill>
                      </a:endParaRPr>
                    </a:p>
                  </a:txBody>
                  <a:tcPr/>
                </a:tc>
                <a:tc>
                  <a:txBody>
                    <a:bodyPr/>
                    <a:lstStyle/>
                    <a:p>
                      <a:pPr lvl="0">
                        <a:buNone/>
                      </a:pPr>
                      <a:r>
                        <a:rPr lang="en-US" sz="1400" b="0" u="none" strike="noStrike" noProof="0" dirty="0">
                          <a:solidFill>
                            <a:schemeClr val="tx1"/>
                          </a:solidFill>
                          <a:effectLst/>
                        </a:rPr>
                        <a:t>Authorized to create and complete all grants eligible for the organization. Could be a grant manager or grant writer.</a:t>
                      </a:r>
                      <a:endParaRPr lang="en-US" dirty="0">
                        <a:solidFill>
                          <a:schemeClr val="tx1"/>
                        </a:solidFill>
                      </a:endParaRPr>
                    </a:p>
                  </a:txBody>
                  <a:tcPr/>
                </a:tc>
                <a:extLst>
                  <a:ext uri="{0D108BD9-81ED-4DB2-BD59-A6C34878D82A}">
                    <a16:rowId xmlns:a16="http://schemas.microsoft.com/office/drawing/2014/main" val="1159618694"/>
                  </a:ext>
                </a:extLst>
              </a:tr>
              <a:tr h="638597">
                <a:tc>
                  <a:txBody>
                    <a:bodyPr/>
                    <a:lstStyle/>
                    <a:p>
                      <a:pPr fontAlgn="base"/>
                      <a:r>
                        <a:rPr lang="en-US" sz="1800" b="1" dirty="0">
                          <a:solidFill>
                            <a:schemeClr val="tx1"/>
                          </a:solidFill>
                          <a:effectLst/>
                        </a:rPr>
                        <a:t>LEA [Funding Application Name] Director</a:t>
                      </a:r>
                      <a:endParaRPr lang="en-US" dirty="0">
                        <a:solidFill>
                          <a:schemeClr val="tx1"/>
                        </a:solidFill>
                        <a:effectLst/>
                        <a:latin typeface="Calibri"/>
                      </a:endParaRPr>
                    </a:p>
                  </a:txBody>
                  <a:tcPr/>
                </a:tc>
                <a:tc>
                  <a:txBody>
                    <a:bodyPr/>
                    <a:lstStyle/>
                    <a:p>
                      <a:pPr fontAlgn="base"/>
                      <a:r>
                        <a:rPr lang="en-US" sz="1400" dirty="0">
                          <a:solidFill>
                            <a:schemeClr val="tx1"/>
                          </a:solidFill>
                          <a:effectLst/>
                        </a:rPr>
                        <a:t>Authorized to create and complete named grant. The specific person managing the grant if this is not a centralized role for your organization.</a:t>
                      </a:r>
                      <a:endParaRPr lang="en-US" dirty="0">
                        <a:solidFill>
                          <a:schemeClr val="tx1"/>
                        </a:solidFill>
                        <a:effectLst/>
                        <a:latin typeface="Calibri"/>
                      </a:endParaRPr>
                    </a:p>
                  </a:txBody>
                  <a:tcPr/>
                </a:tc>
                <a:extLst>
                  <a:ext uri="{0D108BD9-81ED-4DB2-BD59-A6C34878D82A}">
                    <a16:rowId xmlns:a16="http://schemas.microsoft.com/office/drawing/2014/main" val="469641479"/>
                  </a:ext>
                </a:extLst>
              </a:tr>
              <a:tr h="685552">
                <a:tc>
                  <a:txBody>
                    <a:bodyPr/>
                    <a:lstStyle/>
                    <a:p>
                      <a:pPr fontAlgn="base"/>
                      <a:r>
                        <a:rPr lang="en-US" sz="1800" b="1" dirty="0">
                          <a:solidFill>
                            <a:schemeClr val="tx1"/>
                          </a:solidFill>
                          <a:effectLst/>
                        </a:rPr>
                        <a:t>LEA [Funding Application Name] Update</a:t>
                      </a:r>
                      <a:endParaRPr lang="en-US" dirty="0">
                        <a:solidFill>
                          <a:schemeClr val="tx1"/>
                        </a:solidFill>
                        <a:effectLst/>
                        <a:latin typeface="Calibri"/>
                      </a:endParaRPr>
                    </a:p>
                  </a:txBody>
                  <a:tcPr/>
                </a:tc>
                <a:tc>
                  <a:txBody>
                    <a:bodyPr/>
                    <a:lstStyle/>
                    <a:p>
                      <a:pPr fontAlgn="base"/>
                      <a:r>
                        <a:rPr lang="en-US" sz="1400" dirty="0">
                          <a:solidFill>
                            <a:schemeClr val="tx1"/>
                          </a:solidFill>
                          <a:effectLst/>
                        </a:rPr>
                        <a:t>Authorized to edit but cannot change statuses. Could be a school-based staff member who will need to assist in creating a grant application but would not have authority to submit on the organization's behalf.</a:t>
                      </a:r>
                      <a:endParaRPr lang="en-US" dirty="0">
                        <a:solidFill>
                          <a:schemeClr val="tx1"/>
                        </a:solidFill>
                        <a:effectLst/>
                        <a:latin typeface="Calibri"/>
                      </a:endParaRPr>
                    </a:p>
                  </a:txBody>
                  <a:tcPr/>
                </a:tc>
                <a:extLst>
                  <a:ext uri="{0D108BD9-81ED-4DB2-BD59-A6C34878D82A}">
                    <a16:rowId xmlns:a16="http://schemas.microsoft.com/office/drawing/2014/main" val="3732148594"/>
                  </a:ext>
                </a:extLst>
              </a:tr>
            </a:tbl>
          </a:graphicData>
        </a:graphic>
      </p:graphicFrame>
    </p:spTree>
    <p:extLst>
      <p:ext uri="{BB962C8B-B14F-4D97-AF65-F5344CB8AC3E}">
        <p14:creationId xmlns:p14="http://schemas.microsoft.com/office/powerpoint/2010/main" val="3156680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8E4AE-4073-AAF0-202F-43A27E024710}"/>
              </a:ext>
            </a:extLst>
          </p:cNvPr>
          <p:cNvSpPr>
            <a:spLocks noGrp="1"/>
          </p:cNvSpPr>
          <p:nvPr>
            <p:ph type="ctrTitle"/>
          </p:nvPr>
        </p:nvSpPr>
        <p:spPr/>
        <p:txBody>
          <a:bodyPr/>
          <a:lstStyle/>
          <a:p>
            <a:r>
              <a:rPr lang="en-US">
                <a:latin typeface="Museo Slab 500"/>
              </a:rPr>
              <a:t>Creating Users and Setting up Roles</a:t>
            </a:r>
            <a:endParaRPr lang="en-US"/>
          </a:p>
        </p:txBody>
      </p:sp>
      <p:sp>
        <p:nvSpPr>
          <p:cNvPr id="4" name="Slide Number Placeholder 3">
            <a:extLst>
              <a:ext uri="{FF2B5EF4-FFF2-40B4-BE49-F238E27FC236}">
                <a16:creationId xmlns:a16="http://schemas.microsoft.com/office/drawing/2014/main" id="{A1E1DB8B-974B-5FBE-B08D-4E6CA770E55F}"/>
              </a:ext>
            </a:extLst>
          </p:cNvPr>
          <p:cNvSpPr>
            <a:spLocks noGrp="1"/>
          </p:cNvSpPr>
          <p:nvPr>
            <p:ph type="sldNum" sz="quarter" idx="12"/>
          </p:nvPr>
        </p:nvSpPr>
        <p:spPr/>
        <p:txBody>
          <a:bodyPr/>
          <a:lstStyle/>
          <a:p>
            <a:fld id="{C479D5F6-EDCB-402A-AC08-4943A1820E8F}" type="slidenum">
              <a:rPr lang="en-US" smtClean="0"/>
              <a:pPr/>
              <a:t>12</a:t>
            </a:fld>
            <a:endParaRPr lang="en-US"/>
          </a:p>
        </p:txBody>
      </p:sp>
    </p:spTree>
    <p:extLst>
      <p:ext uri="{BB962C8B-B14F-4D97-AF65-F5344CB8AC3E}">
        <p14:creationId xmlns:p14="http://schemas.microsoft.com/office/powerpoint/2010/main" val="4171195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EDF08-36AA-DC85-1580-89F0A0CD8BF9}"/>
              </a:ext>
            </a:extLst>
          </p:cNvPr>
          <p:cNvSpPr>
            <a:spLocks noGrp="1"/>
          </p:cNvSpPr>
          <p:nvPr>
            <p:ph type="title"/>
          </p:nvPr>
        </p:nvSpPr>
        <p:spPr/>
        <p:txBody>
          <a:bodyPr>
            <a:normAutofit/>
          </a:bodyPr>
          <a:lstStyle/>
          <a:p>
            <a:r>
              <a:rPr lang="en-US" sz="3600">
                <a:latin typeface="Museo Slab 500"/>
              </a:rPr>
              <a:t>User Access Administrators</a:t>
            </a:r>
          </a:p>
        </p:txBody>
      </p:sp>
      <p:sp>
        <p:nvSpPr>
          <p:cNvPr id="3" name="Content Placeholder 2">
            <a:extLst>
              <a:ext uri="{FF2B5EF4-FFF2-40B4-BE49-F238E27FC236}">
                <a16:creationId xmlns:a16="http://schemas.microsoft.com/office/drawing/2014/main" id="{4211165E-DBE5-1D1A-E148-1125811F8461}"/>
              </a:ext>
            </a:extLst>
          </p:cNvPr>
          <p:cNvSpPr>
            <a:spLocks noGrp="1"/>
          </p:cNvSpPr>
          <p:nvPr>
            <p:ph idx="1"/>
          </p:nvPr>
        </p:nvSpPr>
        <p:spPr>
          <a:xfrm>
            <a:off x="838200" y="1554480"/>
            <a:ext cx="10515600" cy="2624328"/>
          </a:xfrm>
        </p:spPr>
        <p:txBody>
          <a:bodyPr vert="horz" lIns="0" tIns="0" rIns="0" bIns="0" rtlCol="0" anchor="t">
            <a:normAutofit/>
          </a:bodyPr>
          <a:lstStyle/>
          <a:p>
            <a:pPr>
              <a:lnSpc>
                <a:spcPct val="100000"/>
              </a:lnSpc>
            </a:pPr>
            <a:r>
              <a:rPr lang="en-US" sz="2400" dirty="0"/>
              <a:t>Users with this role can add, modify and remove users from their organization</a:t>
            </a:r>
            <a:r>
              <a:rPr lang="en-US" dirty="0"/>
              <a:t>.</a:t>
            </a:r>
            <a:endParaRPr lang="en-US" dirty="0">
              <a:cs typeface="Calibri"/>
            </a:endParaRPr>
          </a:p>
          <a:p>
            <a:pPr>
              <a:lnSpc>
                <a:spcPct val="100000"/>
              </a:lnSpc>
            </a:pPr>
            <a:r>
              <a:rPr lang="en-US" sz="2400" dirty="0">
                <a:cs typeface="Calibri"/>
              </a:rPr>
              <a:t>District LAMs </a:t>
            </a:r>
            <a:r>
              <a:rPr lang="en-US" dirty="0">
                <a:cs typeface="Calibri"/>
              </a:rPr>
              <a:t>currently serve</a:t>
            </a:r>
            <a:r>
              <a:rPr lang="en-US" sz="2400" dirty="0">
                <a:cs typeface="Calibri"/>
              </a:rPr>
              <a:t> as User Access Administrators</a:t>
            </a:r>
            <a:r>
              <a:rPr lang="en-US" dirty="0">
                <a:cs typeface="Calibri"/>
              </a:rPr>
              <a:t>.</a:t>
            </a:r>
            <a:endParaRPr lang="en-US" sz="2400" dirty="0">
              <a:ea typeface="Calibri"/>
              <a:cs typeface="Calibri"/>
            </a:endParaRPr>
          </a:p>
          <a:p>
            <a:pPr lvl="1">
              <a:lnSpc>
                <a:spcPct val="100000"/>
              </a:lnSpc>
              <a:buFont typeface="Courier New" panose="020B0604020202020204" pitchFamily="34" charset="0"/>
              <a:buChar char="o"/>
            </a:pPr>
            <a:r>
              <a:rPr lang="en-US" dirty="0">
                <a:ea typeface="Calibri"/>
                <a:cs typeface="Calibri"/>
              </a:rPr>
              <a:t>But keep in  mind that multiple people can have the same role. So, if this is overwhelming to the LAM, the LAM can designate other individuals to be the User Access Administrator. </a:t>
            </a:r>
          </a:p>
          <a:p>
            <a:pPr>
              <a:lnSpc>
                <a:spcPct val="100000"/>
              </a:lnSpc>
            </a:pPr>
            <a:r>
              <a:rPr lang="en-US" dirty="0">
                <a:ea typeface="Calibri"/>
                <a:cs typeface="Calibri"/>
              </a:rPr>
              <a:t>If you are not through the </a:t>
            </a:r>
            <a:r>
              <a:rPr lang="en-US" dirty="0" err="1">
                <a:ea typeface="Calibri"/>
                <a:cs typeface="Calibri"/>
              </a:rPr>
              <a:t>IdM</a:t>
            </a:r>
            <a:r>
              <a:rPr lang="en-US" dirty="0">
                <a:ea typeface="Calibri"/>
                <a:cs typeface="Calibri"/>
              </a:rPr>
              <a:t>, CDE acts as the User Access Administrator and will ensure the right individuals within you organization have access to GAINS. </a:t>
            </a:r>
          </a:p>
          <a:p>
            <a:pPr marL="0" indent="0">
              <a:lnSpc>
                <a:spcPct val="100000"/>
              </a:lnSpc>
              <a:buNone/>
            </a:pPr>
            <a:endParaRPr lang="en-US" sz="2000">
              <a:ea typeface="Calibri" panose="020F0502020204030204"/>
              <a:cs typeface="Calibri"/>
            </a:endParaRPr>
          </a:p>
          <a:p>
            <a:pPr marL="0" indent="0">
              <a:lnSpc>
                <a:spcPct val="100000"/>
              </a:lnSpc>
              <a:buNone/>
            </a:pPr>
            <a:endParaRPr lang="en-US" sz="2000">
              <a:ea typeface="Calibri" panose="020F0502020204030204"/>
              <a:cs typeface="Calibri"/>
            </a:endParaRPr>
          </a:p>
        </p:txBody>
      </p:sp>
      <p:sp>
        <p:nvSpPr>
          <p:cNvPr id="4" name="Slide Number Placeholder 3">
            <a:extLst>
              <a:ext uri="{FF2B5EF4-FFF2-40B4-BE49-F238E27FC236}">
                <a16:creationId xmlns:a16="http://schemas.microsoft.com/office/drawing/2014/main" id="{97869D52-FB0B-3D9C-DBA7-33FE973DEE21}"/>
              </a:ext>
            </a:extLst>
          </p:cNvPr>
          <p:cNvSpPr>
            <a:spLocks noGrp="1"/>
          </p:cNvSpPr>
          <p:nvPr>
            <p:ph type="sldNum" sz="quarter" idx="12"/>
          </p:nvPr>
        </p:nvSpPr>
        <p:spPr/>
        <p:txBody>
          <a:bodyPr/>
          <a:lstStyle/>
          <a:p>
            <a:fld id="{C479D5F6-EDCB-402A-AC08-4943A1820E8F}" type="slidenum">
              <a:rPr lang="en-US" smtClean="0"/>
              <a:pPr/>
              <a:t>13</a:t>
            </a:fld>
            <a:endParaRPr lang="en-US"/>
          </a:p>
        </p:txBody>
      </p:sp>
      <p:pic>
        <p:nvPicPr>
          <p:cNvPr id="5" name="Picture 4">
            <a:extLst>
              <a:ext uri="{FF2B5EF4-FFF2-40B4-BE49-F238E27FC236}">
                <a16:creationId xmlns:a16="http://schemas.microsoft.com/office/drawing/2014/main" id="{5706B822-80C4-7CCC-596F-C9165DDB1CEC}"/>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3793" y="1"/>
            <a:ext cx="1278208" cy="1222310"/>
          </a:xfrm>
          <a:prstGeom prst="rect">
            <a:avLst/>
          </a:prstGeom>
        </p:spPr>
      </p:pic>
    </p:spTree>
    <p:extLst>
      <p:ext uri="{BB962C8B-B14F-4D97-AF65-F5344CB8AC3E}">
        <p14:creationId xmlns:p14="http://schemas.microsoft.com/office/powerpoint/2010/main" val="2085518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5DB7F-FC6F-4D52-99FF-EEC8365DB54F}"/>
              </a:ext>
            </a:extLst>
          </p:cNvPr>
          <p:cNvSpPr>
            <a:spLocks noGrp="1"/>
          </p:cNvSpPr>
          <p:nvPr>
            <p:ph type="title"/>
          </p:nvPr>
        </p:nvSpPr>
        <p:spPr/>
        <p:txBody>
          <a:bodyPr>
            <a:normAutofit/>
          </a:bodyPr>
          <a:lstStyle/>
          <a:p>
            <a:r>
              <a:rPr lang="en-US" sz="3600">
                <a:latin typeface="Museo Slab 500"/>
              </a:rPr>
              <a:t>GAINS Users</a:t>
            </a:r>
            <a:endParaRPr lang="en-US" sz="3600"/>
          </a:p>
        </p:txBody>
      </p:sp>
      <p:sp>
        <p:nvSpPr>
          <p:cNvPr id="3" name="Content Placeholder 2">
            <a:extLst>
              <a:ext uri="{FF2B5EF4-FFF2-40B4-BE49-F238E27FC236}">
                <a16:creationId xmlns:a16="http://schemas.microsoft.com/office/drawing/2014/main" id="{6DAC5888-3BE6-6D61-ECB5-CB5DB8D14775}"/>
              </a:ext>
            </a:extLst>
          </p:cNvPr>
          <p:cNvSpPr>
            <a:spLocks noGrp="1"/>
          </p:cNvSpPr>
          <p:nvPr>
            <p:ph idx="1"/>
          </p:nvPr>
        </p:nvSpPr>
        <p:spPr>
          <a:xfrm>
            <a:off x="105137" y="1544835"/>
            <a:ext cx="6368005" cy="4426158"/>
          </a:xfrm>
        </p:spPr>
        <p:txBody>
          <a:bodyPr vert="horz" lIns="0" tIns="0" rIns="0" bIns="0" rtlCol="0" anchor="t">
            <a:normAutofit/>
          </a:bodyPr>
          <a:lstStyle/>
          <a:p>
            <a:pPr>
              <a:defRPr/>
            </a:pPr>
            <a:r>
              <a:rPr lang="en-US" sz="2800">
                <a:latin typeface="Calibri"/>
              </a:rPr>
              <a:t>A User Access Administrator will have an additional left navigation menu option called "Administer." </a:t>
            </a:r>
            <a:endParaRPr lang="en-US">
              <a:latin typeface="Calibri"/>
              <a:cs typeface="Calibri"/>
            </a:endParaRPr>
          </a:p>
          <a:p>
            <a:pPr>
              <a:defRPr/>
            </a:pPr>
            <a:endParaRPr lang="en-US" sz="2800">
              <a:latin typeface="Calibri"/>
            </a:endParaRPr>
          </a:p>
          <a:p>
            <a:pPr>
              <a:defRPr/>
            </a:pPr>
            <a:endParaRPr lang="en-US" sz="2800">
              <a:latin typeface="Calibri"/>
            </a:endParaRPr>
          </a:p>
          <a:p>
            <a:pPr>
              <a:defRPr/>
            </a:pPr>
            <a:r>
              <a:rPr lang="en-US" sz="2800">
                <a:latin typeface="Calibri"/>
              </a:rPr>
              <a:t>When they select, "User Access," this is where the LAM can: </a:t>
            </a:r>
            <a:endParaRPr lang="en-US" sz="2800">
              <a:latin typeface="Calibri"/>
              <a:cs typeface="Calibri"/>
            </a:endParaRPr>
          </a:p>
          <a:p>
            <a:pPr marL="556895" lvl="1" indent="-213995">
              <a:defRPr/>
            </a:pPr>
            <a:r>
              <a:rPr lang="en-US" sz="2400">
                <a:latin typeface="Calibri"/>
              </a:rPr>
              <a:t>Search for existing users, and</a:t>
            </a:r>
            <a:endParaRPr lang="en-US" sz="2400">
              <a:latin typeface="Calibri"/>
              <a:cs typeface="Calibri"/>
            </a:endParaRPr>
          </a:p>
          <a:p>
            <a:pPr marL="556895" lvl="1" indent="-213995">
              <a:buFont typeface="Arial" panose="020B0604020202020204" pitchFamily="34" charset="0"/>
              <a:buChar char="•"/>
              <a:defRPr/>
            </a:pPr>
            <a:r>
              <a:rPr lang="en-US" sz="2400">
                <a:latin typeface="Calibri"/>
              </a:rPr>
              <a:t>Create New Users</a:t>
            </a:r>
            <a:endParaRPr lang="en-US" sz="2400">
              <a:latin typeface="Calibri"/>
              <a:cs typeface="Calibri"/>
            </a:endParaRPr>
          </a:p>
          <a:p>
            <a:pPr marL="0" indent="0">
              <a:buNone/>
            </a:pPr>
            <a:endParaRPr lang="en-US"/>
          </a:p>
        </p:txBody>
      </p:sp>
      <p:pic>
        <p:nvPicPr>
          <p:cNvPr id="7" name="Picture 6" descr="A user access administrator will have an &quot;Administer&quot; option on the left side navigation menu. If they don't have this option, they are not assigned a user access administrator. ">
            <a:extLst>
              <a:ext uri="{FF2B5EF4-FFF2-40B4-BE49-F238E27FC236}">
                <a16:creationId xmlns:a16="http://schemas.microsoft.com/office/drawing/2014/main" id="{3F406833-F973-DC38-4378-434522A6BDDC}"/>
              </a:ext>
            </a:extLst>
          </p:cNvPr>
          <p:cNvPicPr>
            <a:picLocks noChangeAspect="1"/>
          </p:cNvPicPr>
          <p:nvPr/>
        </p:nvPicPr>
        <p:blipFill>
          <a:blip r:embed="rId2"/>
          <a:stretch>
            <a:fillRect/>
          </a:stretch>
        </p:blipFill>
        <p:spPr>
          <a:xfrm>
            <a:off x="6527483" y="1543059"/>
            <a:ext cx="5151495" cy="1424928"/>
          </a:xfrm>
          <a:prstGeom prst="rect">
            <a:avLst/>
          </a:prstGeom>
        </p:spPr>
      </p:pic>
      <p:pic>
        <p:nvPicPr>
          <p:cNvPr id="5" name="Picture 4" descr="User access screen with an arrow pointing to the &quot;create user&quot; option. Below is the box to search users by email.">
            <a:extLst>
              <a:ext uri="{FF2B5EF4-FFF2-40B4-BE49-F238E27FC236}">
                <a16:creationId xmlns:a16="http://schemas.microsoft.com/office/drawing/2014/main" id="{65CD80CE-578D-5F8A-74D1-98E4A88C0955}"/>
              </a:ext>
            </a:extLst>
          </p:cNvPr>
          <p:cNvPicPr>
            <a:picLocks noChangeAspect="1"/>
          </p:cNvPicPr>
          <p:nvPr/>
        </p:nvPicPr>
        <p:blipFill>
          <a:blip r:embed="rId3"/>
          <a:stretch>
            <a:fillRect/>
          </a:stretch>
        </p:blipFill>
        <p:spPr>
          <a:xfrm>
            <a:off x="6765124" y="3729695"/>
            <a:ext cx="4667490" cy="2043218"/>
          </a:xfrm>
          <a:prstGeom prst="rect">
            <a:avLst/>
          </a:prstGeom>
        </p:spPr>
      </p:pic>
      <p:sp>
        <p:nvSpPr>
          <p:cNvPr id="4" name="Slide Number Placeholder 3">
            <a:extLst>
              <a:ext uri="{FF2B5EF4-FFF2-40B4-BE49-F238E27FC236}">
                <a16:creationId xmlns:a16="http://schemas.microsoft.com/office/drawing/2014/main" id="{4C78BCA3-BEA5-7B65-F721-C186EDCAB1E1}"/>
              </a:ext>
            </a:extLst>
          </p:cNvPr>
          <p:cNvSpPr>
            <a:spLocks noGrp="1"/>
          </p:cNvSpPr>
          <p:nvPr>
            <p:ph type="sldNum" sz="quarter" idx="12"/>
          </p:nvPr>
        </p:nvSpPr>
        <p:spPr/>
        <p:txBody>
          <a:bodyPr/>
          <a:lstStyle/>
          <a:p>
            <a:fld id="{C479D5F6-EDCB-402A-AC08-4943A1820E8F}" type="slidenum">
              <a:rPr lang="en-US" smtClean="0"/>
              <a:pPr/>
              <a:t>14</a:t>
            </a:fld>
            <a:endParaRPr lang="en-US"/>
          </a:p>
        </p:txBody>
      </p:sp>
      <p:pic>
        <p:nvPicPr>
          <p:cNvPr id="6" name="Picture 5">
            <a:extLst>
              <a:ext uri="{FF2B5EF4-FFF2-40B4-BE49-F238E27FC236}">
                <a16:creationId xmlns:a16="http://schemas.microsoft.com/office/drawing/2014/main" id="{3BAA8D54-9D63-1348-F204-8AD5CD0C4D9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3793" y="1"/>
            <a:ext cx="1278208" cy="1222310"/>
          </a:xfrm>
          <a:prstGeom prst="rect">
            <a:avLst/>
          </a:prstGeom>
        </p:spPr>
      </p:pic>
    </p:spTree>
    <p:extLst>
      <p:ext uri="{BB962C8B-B14F-4D97-AF65-F5344CB8AC3E}">
        <p14:creationId xmlns:p14="http://schemas.microsoft.com/office/powerpoint/2010/main" val="38329019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03B85-25C9-DF0D-2C2F-BA067ACA52BD}"/>
              </a:ext>
            </a:extLst>
          </p:cNvPr>
          <p:cNvSpPr>
            <a:spLocks noGrp="1"/>
          </p:cNvSpPr>
          <p:nvPr>
            <p:ph type="title"/>
          </p:nvPr>
        </p:nvSpPr>
        <p:spPr/>
        <p:txBody>
          <a:bodyPr>
            <a:normAutofit fontScale="90000"/>
          </a:bodyPr>
          <a:lstStyle/>
          <a:p>
            <a:r>
              <a:rPr lang="en-US" sz="3600"/>
              <a:t>Create User</a:t>
            </a:r>
            <a:br>
              <a:rPr lang="en-US" sz="3600"/>
            </a:br>
            <a:endParaRPr lang="en-US" sz="3600"/>
          </a:p>
        </p:txBody>
      </p:sp>
      <p:sp>
        <p:nvSpPr>
          <p:cNvPr id="3" name="Content Placeholder 2">
            <a:extLst>
              <a:ext uri="{FF2B5EF4-FFF2-40B4-BE49-F238E27FC236}">
                <a16:creationId xmlns:a16="http://schemas.microsoft.com/office/drawing/2014/main" id="{C51ED70C-EEED-BFAF-1296-C59B44732FF4}"/>
              </a:ext>
            </a:extLst>
          </p:cNvPr>
          <p:cNvSpPr>
            <a:spLocks noGrp="1"/>
          </p:cNvSpPr>
          <p:nvPr>
            <p:ph idx="1"/>
          </p:nvPr>
        </p:nvSpPr>
        <p:spPr>
          <a:xfrm>
            <a:off x="896072" y="1370463"/>
            <a:ext cx="10515600" cy="1719072"/>
          </a:xfrm>
        </p:spPr>
        <p:txBody>
          <a:bodyPr vert="horz" lIns="0" tIns="0" rIns="0" bIns="0" rtlCol="0" anchor="t">
            <a:normAutofit/>
          </a:bodyPr>
          <a:lstStyle/>
          <a:p>
            <a:pPr marL="169545" indent="-169545">
              <a:spcBef>
                <a:spcPct val="20000"/>
              </a:spcBef>
            </a:pPr>
            <a:r>
              <a:rPr lang="en-US" sz="2400">
                <a:cs typeface="Calibri"/>
              </a:rPr>
              <a:t>Enter Email Address, First </a:t>
            </a:r>
            <a:r>
              <a:rPr lang="en-US">
                <a:cs typeface="Calibri"/>
              </a:rPr>
              <a:t>Name, Last Name, and Phone Number. </a:t>
            </a:r>
            <a:endParaRPr lang="en-US"/>
          </a:p>
          <a:p>
            <a:pPr marL="169545" indent="-169545">
              <a:spcBef>
                <a:spcPct val="20000"/>
              </a:spcBef>
            </a:pPr>
            <a:r>
              <a:rPr lang="en-US">
                <a:cs typeface="Calibri"/>
              </a:rPr>
              <a:t>Please note that the system</a:t>
            </a:r>
            <a:r>
              <a:rPr lang="en-US" sz="2400">
                <a:cs typeface="Calibri"/>
              </a:rPr>
              <a:t> sends </a:t>
            </a:r>
            <a:r>
              <a:rPr lang="en-US">
                <a:cs typeface="Calibri"/>
              </a:rPr>
              <a:t>an email</a:t>
            </a:r>
            <a:r>
              <a:rPr lang="en-US" sz="2400">
                <a:cs typeface="Calibri"/>
              </a:rPr>
              <a:t> to new user when “Create” is clicked</a:t>
            </a:r>
            <a:r>
              <a:rPr lang="en-US">
                <a:cs typeface="Calibri"/>
              </a:rPr>
              <a:t>. If you are an </a:t>
            </a:r>
            <a:r>
              <a:rPr lang="en-US" err="1">
                <a:cs typeface="Calibri"/>
              </a:rPr>
              <a:t>IdM</a:t>
            </a:r>
            <a:r>
              <a:rPr lang="en-US">
                <a:cs typeface="Calibri"/>
              </a:rPr>
              <a:t> user, please disregard the email. </a:t>
            </a:r>
            <a:endParaRPr lang="en-US" sz="2400">
              <a:cs typeface="Calibri"/>
            </a:endParaRPr>
          </a:p>
          <a:p>
            <a:pPr marL="169545" indent="-169545">
              <a:spcBef>
                <a:spcPct val="20000"/>
              </a:spcBef>
            </a:pPr>
            <a:endParaRPr lang="en-US" sz="2400">
              <a:cs typeface="Calibri"/>
            </a:endParaRPr>
          </a:p>
        </p:txBody>
      </p:sp>
      <p:sp>
        <p:nvSpPr>
          <p:cNvPr id="4" name="Slide Number Placeholder 3">
            <a:extLst>
              <a:ext uri="{FF2B5EF4-FFF2-40B4-BE49-F238E27FC236}">
                <a16:creationId xmlns:a16="http://schemas.microsoft.com/office/drawing/2014/main" id="{D3093143-98E6-F45B-F1D2-8B6FFAE27968}"/>
              </a:ext>
            </a:extLst>
          </p:cNvPr>
          <p:cNvSpPr>
            <a:spLocks noGrp="1"/>
          </p:cNvSpPr>
          <p:nvPr>
            <p:ph type="sldNum" sz="quarter" idx="12"/>
          </p:nvPr>
        </p:nvSpPr>
        <p:spPr/>
        <p:txBody>
          <a:bodyPr/>
          <a:lstStyle/>
          <a:p>
            <a:fld id="{C479D5F6-EDCB-402A-AC08-4943A1820E8F}" type="slidenum">
              <a:rPr lang="en-US" smtClean="0"/>
              <a:pPr/>
              <a:t>15</a:t>
            </a:fld>
            <a:endParaRPr lang="en-US"/>
          </a:p>
        </p:txBody>
      </p:sp>
      <p:pic>
        <p:nvPicPr>
          <p:cNvPr id="5" name="Picture 4">
            <a:extLst>
              <a:ext uri="{FF2B5EF4-FFF2-40B4-BE49-F238E27FC236}">
                <a16:creationId xmlns:a16="http://schemas.microsoft.com/office/drawing/2014/main" id="{9B1DDAF7-D516-8B48-B91F-B9271D18F85C}"/>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3793" y="1"/>
            <a:ext cx="1278208" cy="1222310"/>
          </a:xfrm>
          <a:prstGeom prst="rect">
            <a:avLst/>
          </a:prstGeom>
        </p:spPr>
      </p:pic>
      <p:pic>
        <p:nvPicPr>
          <p:cNvPr id="6" name="Picture 5" descr="View of the user creation page. User fields shown are email address, first name, last name, phone number, phone extension, and fax number.">
            <a:extLst>
              <a:ext uri="{FF2B5EF4-FFF2-40B4-BE49-F238E27FC236}">
                <a16:creationId xmlns:a16="http://schemas.microsoft.com/office/drawing/2014/main" id="{787C647A-91DF-6003-8E30-082150A8A8D0}"/>
              </a:ext>
            </a:extLst>
          </p:cNvPr>
          <p:cNvPicPr>
            <a:picLocks noChangeAspect="1"/>
          </p:cNvPicPr>
          <p:nvPr/>
        </p:nvPicPr>
        <p:blipFill>
          <a:blip r:embed="rId3"/>
          <a:stretch>
            <a:fillRect/>
          </a:stretch>
        </p:blipFill>
        <p:spPr>
          <a:xfrm>
            <a:off x="2914140" y="2838751"/>
            <a:ext cx="5476326" cy="2466155"/>
          </a:xfrm>
          <a:prstGeom prst="rect">
            <a:avLst/>
          </a:prstGeom>
        </p:spPr>
      </p:pic>
    </p:spTree>
    <p:extLst>
      <p:ext uri="{BB962C8B-B14F-4D97-AF65-F5344CB8AC3E}">
        <p14:creationId xmlns:p14="http://schemas.microsoft.com/office/powerpoint/2010/main" val="3081894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0271E-B897-8843-3D43-72E3BC1C0099}"/>
              </a:ext>
            </a:extLst>
          </p:cNvPr>
          <p:cNvSpPr>
            <a:spLocks noGrp="1"/>
          </p:cNvSpPr>
          <p:nvPr>
            <p:ph type="title"/>
          </p:nvPr>
        </p:nvSpPr>
        <p:spPr/>
        <p:txBody>
          <a:bodyPr>
            <a:normAutofit/>
          </a:bodyPr>
          <a:lstStyle/>
          <a:p>
            <a:r>
              <a:rPr lang="en-US" sz="3600">
                <a:latin typeface="Museo Slab 500"/>
              </a:rPr>
              <a:t>Created User</a:t>
            </a:r>
            <a:endParaRPr lang="en-US"/>
          </a:p>
        </p:txBody>
      </p:sp>
      <p:sp>
        <p:nvSpPr>
          <p:cNvPr id="3" name="Content Placeholder 2">
            <a:extLst>
              <a:ext uri="{FF2B5EF4-FFF2-40B4-BE49-F238E27FC236}">
                <a16:creationId xmlns:a16="http://schemas.microsoft.com/office/drawing/2014/main" id="{6204B580-E85C-EE3C-233E-B13E77B300EB}"/>
              </a:ext>
            </a:extLst>
          </p:cNvPr>
          <p:cNvSpPr>
            <a:spLocks noGrp="1"/>
          </p:cNvSpPr>
          <p:nvPr>
            <p:ph idx="1"/>
          </p:nvPr>
        </p:nvSpPr>
        <p:spPr>
          <a:xfrm>
            <a:off x="838200" y="1554480"/>
            <a:ext cx="10515600" cy="1746465"/>
          </a:xfrm>
        </p:spPr>
        <p:txBody>
          <a:bodyPr vert="horz" lIns="0" tIns="0" rIns="0" bIns="0" rtlCol="0" anchor="t">
            <a:normAutofit/>
          </a:bodyPr>
          <a:lstStyle/>
          <a:p>
            <a:pPr marL="213995" indent="-213995">
              <a:spcBef>
                <a:spcPts val="1200"/>
              </a:spcBef>
              <a:buFont typeface="Arial,Sans-Serif" panose="020B0604020202020204" pitchFamily="34" charset="0"/>
            </a:pPr>
            <a:r>
              <a:rPr lang="en-US">
                <a:cs typeface="Calibri"/>
              </a:rPr>
              <a:t>Once created, the screen will display that the user is in the system, but they don't have any roles assigned.</a:t>
            </a:r>
            <a:endParaRPr lang="en-US"/>
          </a:p>
          <a:p>
            <a:pPr marL="213995" indent="-213995">
              <a:spcBef>
                <a:spcPts val="1200"/>
              </a:spcBef>
              <a:buFont typeface="Arial,Sans-Serif" panose="020B0604020202020204" pitchFamily="34" charset="0"/>
            </a:pPr>
            <a:r>
              <a:rPr lang="en-US">
                <a:cs typeface="Calibri"/>
              </a:rPr>
              <a:t>If the user logins at this point, they won't be able to do anything within GAINS. </a:t>
            </a:r>
          </a:p>
          <a:p>
            <a:pPr marL="0" indent="0">
              <a:buNone/>
            </a:pPr>
            <a:endParaRPr lang="en-US">
              <a:cs typeface="Calibri"/>
            </a:endParaRPr>
          </a:p>
        </p:txBody>
      </p:sp>
      <p:pic>
        <p:nvPicPr>
          <p:cNvPr id="7" name="Picture 6" descr="Once a user is created, the screen will show that the particular user (including first name, last name and email), &quot;has not been assigned to any roles, has been deactivated, or has not been assigned to any roles that you can delete.&quot; There are additional options on the screen like &quot;Return to User Access&quot; and &quot;Create Role.&quot;">
            <a:extLst>
              <a:ext uri="{FF2B5EF4-FFF2-40B4-BE49-F238E27FC236}">
                <a16:creationId xmlns:a16="http://schemas.microsoft.com/office/drawing/2014/main" id="{EBAF43E5-D455-EAB3-A158-6E21A0FFDEFC}"/>
              </a:ext>
            </a:extLst>
          </p:cNvPr>
          <p:cNvPicPr>
            <a:picLocks noChangeAspect="1"/>
          </p:cNvPicPr>
          <p:nvPr/>
        </p:nvPicPr>
        <p:blipFill>
          <a:blip r:embed="rId3"/>
          <a:stretch>
            <a:fillRect/>
          </a:stretch>
        </p:blipFill>
        <p:spPr>
          <a:xfrm>
            <a:off x="1039791" y="3213518"/>
            <a:ext cx="10112415" cy="2813418"/>
          </a:xfrm>
          <a:prstGeom prst="rect">
            <a:avLst/>
          </a:prstGeom>
        </p:spPr>
      </p:pic>
      <p:sp>
        <p:nvSpPr>
          <p:cNvPr id="4" name="Slide Number Placeholder 3">
            <a:extLst>
              <a:ext uri="{FF2B5EF4-FFF2-40B4-BE49-F238E27FC236}">
                <a16:creationId xmlns:a16="http://schemas.microsoft.com/office/drawing/2014/main" id="{83D2A66E-3445-08EF-BE3B-2E08FF808669}"/>
              </a:ext>
            </a:extLst>
          </p:cNvPr>
          <p:cNvSpPr>
            <a:spLocks noGrp="1"/>
          </p:cNvSpPr>
          <p:nvPr>
            <p:ph type="sldNum" sz="quarter" idx="12"/>
          </p:nvPr>
        </p:nvSpPr>
        <p:spPr/>
        <p:txBody>
          <a:bodyPr/>
          <a:lstStyle/>
          <a:p>
            <a:fld id="{C479D5F6-EDCB-402A-AC08-4943A1820E8F}" type="slidenum">
              <a:rPr lang="en-US" smtClean="0"/>
              <a:pPr/>
              <a:t>16</a:t>
            </a:fld>
            <a:endParaRPr lang="en-US"/>
          </a:p>
        </p:txBody>
      </p:sp>
      <p:pic>
        <p:nvPicPr>
          <p:cNvPr id="5" name="Picture 4">
            <a:extLst>
              <a:ext uri="{FF2B5EF4-FFF2-40B4-BE49-F238E27FC236}">
                <a16:creationId xmlns:a16="http://schemas.microsoft.com/office/drawing/2014/main" id="{01B9D2AC-ACE3-B732-7FAF-0A1567729AA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3793" y="1"/>
            <a:ext cx="1278208" cy="1222310"/>
          </a:xfrm>
          <a:prstGeom prst="rect">
            <a:avLst/>
          </a:prstGeom>
        </p:spPr>
      </p:pic>
    </p:spTree>
    <p:extLst>
      <p:ext uri="{BB962C8B-B14F-4D97-AF65-F5344CB8AC3E}">
        <p14:creationId xmlns:p14="http://schemas.microsoft.com/office/powerpoint/2010/main" val="992420429"/>
      </p:ext>
    </p:extLst>
  </p:cSld>
  <p:clrMapOvr>
    <a:masterClrMapping/>
  </p:clrMapOvr>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22FFB-58E2-59A5-48B9-11329CAA993F}"/>
              </a:ext>
            </a:extLst>
          </p:cNvPr>
          <p:cNvSpPr>
            <a:spLocks noGrp="1"/>
          </p:cNvSpPr>
          <p:nvPr>
            <p:ph type="title"/>
          </p:nvPr>
        </p:nvSpPr>
        <p:spPr/>
        <p:txBody>
          <a:bodyPr/>
          <a:lstStyle/>
          <a:p>
            <a:r>
              <a:rPr lang="en-US">
                <a:latin typeface="Museo Slab 500"/>
              </a:rPr>
              <a:t>Role Creation</a:t>
            </a:r>
            <a:endParaRPr lang="en-US"/>
          </a:p>
        </p:txBody>
      </p:sp>
      <p:sp>
        <p:nvSpPr>
          <p:cNvPr id="4" name="Slide Number Placeholder 3">
            <a:extLst>
              <a:ext uri="{FF2B5EF4-FFF2-40B4-BE49-F238E27FC236}">
                <a16:creationId xmlns:a16="http://schemas.microsoft.com/office/drawing/2014/main" id="{441F45F9-9920-CCCD-9223-027B9FECE9DF}"/>
              </a:ext>
            </a:extLst>
          </p:cNvPr>
          <p:cNvSpPr>
            <a:spLocks noGrp="1"/>
          </p:cNvSpPr>
          <p:nvPr>
            <p:ph type="sldNum" sz="quarter" idx="12"/>
          </p:nvPr>
        </p:nvSpPr>
        <p:spPr/>
        <p:txBody>
          <a:bodyPr/>
          <a:lstStyle/>
          <a:p>
            <a:fld id="{C479D5F6-EDCB-402A-AC08-4943A1820E8F}" type="slidenum">
              <a:rPr lang="en-US" smtClean="0"/>
              <a:pPr/>
              <a:t>17</a:t>
            </a:fld>
            <a:endParaRPr lang="en-US"/>
          </a:p>
        </p:txBody>
      </p:sp>
      <p:grpSp>
        <p:nvGrpSpPr>
          <p:cNvPr id="9" name="Group 8" descr="Arrow pointing to &quot;Create Role&quot; option in GAINS">
            <a:extLst>
              <a:ext uri="{FF2B5EF4-FFF2-40B4-BE49-F238E27FC236}">
                <a16:creationId xmlns:a16="http://schemas.microsoft.com/office/drawing/2014/main" id="{1DE7EDC5-C7A6-21F7-64B1-97B71D0E1A60}"/>
              </a:ext>
            </a:extLst>
          </p:cNvPr>
          <p:cNvGrpSpPr/>
          <p:nvPr/>
        </p:nvGrpSpPr>
        <p:grpSpPr>
          <a:xfrm>
            <a:off x="403183" y="2528683"/>
            <a:ext cx="4338024" cy="2823088"/>
            <a:chOff x="248854" y="3348556"/>
            <a:chExt cx="4338024" cy="2823088"/>
          </a:xfrm>
        </p:grpSpPr>
        <p:pic>
          <p:nvPicPr>
            <p:cNvPr id="7" name="Picture 6" descr="Once a user is created, the screen will show that the particular user (including first name, last name and email), &quot;has not been assigned to any roles, has been deactivated, or has not been assigned to any roles that you can delete.&quot; There are additional options on the screen like &quot;Return to User Access&quot; and &quot;Create Role.&quot; An arrow is pointing to &quot;Create Role.&quot; ">
              <a:extLst>
                <a:ext uri="{FF2B5EF4-FFF2-40B4-BE49-F238E27FC236}">
                  <a16:creationId xmlns:a16="http://schemas.microsoft.com/office/drawing/2014/main" id="{34275974-CE1A-619C-AA73-4293A012671A}"/>
                </a:ext>
              </a:extLst>
            </p:cNvPr>
            <p:cNvPicPr>
              <a:picLocks noChangeAspect="1"/>
            </p:cNvPicPr>
            <p:nvPr/>
          </p:nvPicPr>
          <p:blipFill rotWithShape="1">
            <a:blip r:embed="rId2"/>
            <a:srcRect r="57102" b="-344"/>
            <a:stretch/>
          </p:blipFill>
          <p:spPr>
            <a:xfrm>
              <a:off x="248854" y="3348556"/>
              <a:ext cx="4338024" cy="2823088"/>
            </a:xfrm>
            <a:prstGeom prst="rect">
              <a:avLst/>
            </a:prstGeom>
          </p:spPr>
        </p:pic>
        <p:sp>
          <p:nvSpPr>
            <p:cNvPr id="8" name="Arrow: Left 7">
              <a:extLst>
                <a:ext uri="{FF2B5EF4-FFF2-40B4-BE49-F238E27FC236}">
                  <a16:creationId xmlns:a16="http://schemas.microsoft.com/office/drawing/2014/main" id="{B97D7D53-8367-8EF3-1CC8-FBD9D1E70682}"/>
                </a:ext>
              </a:extLst>
            </p:cNvPr>
            <p:cNvSpPr/>
            <p:nvPr/>
          </p:nvSpPr>
          <p:spPr>
            <a:xfrm rot="-660000">
              <a:off x="3617087" y="4195822"/>
              <a:ext cx="781291" cy="192911"/>
            </a:xfrm>
            <a:prstGeom prst="leftArrow">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60C23A8E-5129-E70D-E2DB-D556486A05F9}"/>
              </a:ext>
            </a:extLst>
          </p:cNvPr>
          <p:cNvSpPr/>
          <p:nvPr/>
        </p:nvSpPr>
        <p:spPr>
          <a:xfrm>
            <a:off x="405114" y="2073797"/>
            <a:ext cx="4340506" cy="414759"/>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cs typeface="Calibri"/>
              </a:rPr>
              <a:t>Click "Create Role"</a:t>
            </a:r>
            <a:endParaRPr lang="en-US"/>
          </a:p>
        </p:txBody>
      </p:sp>
      <p:pic>
        <p:nvPicPr>
          <p:cNvPr id="13" name="Picture 12" descr="Once you click to create the role, the user's email will appear along with the organization's name and associated schools. The admin can then select which roles they want the individual to have. ">
            <a:extLst>
              <a:ext uri="{FF2B5EF4-FFF2-40B4-BE49-F238E27FC236}">
                <a16:creationId xmlns:a16="http://schemas.microsoft.com/office/drawing/2014/main" id="{C2532D44-5E9D-C4DB-2957-5AD293E448F3}"/>
              </a:ext>
            </a:extLst>
          </p:cNvPr>
          <p:cNvPicPr>
            <a:picLocks noChangeAspect="1"/>
          </p:cNvPicPr>
          <p:nvPr/>
        </p:nvPicPr>
        <p:blipFill>
          <a:blip r:embed="rId3"/>
          <a:stretch>
            <a:fillRect/>
          </a:stretch>
        </p:blipFill>
        <p:spPr>
          <a:xfrm>
            <a:off x="4984831" y="2493293"/>
            <a:ext cx="6379578" cy="2855262"/>
          </a:xfrm>
          <a:prstGeom prst="rect">
            <a:avLst/>
          </a:prstGeom>
        </p:spPr>
      </p:pic>
      <p:sp>
        <p:nvSpPr>
          <p:cNvPr id="14" name="Rectangle 13">
            <a:extLst>
              <a:ext uri="{FF2B5EF4-FFF2-40B4-BE49-F238E27FC236}">
                <a16:creationId xmlns:a16="http://schemas.microsoft.com/office/drawing/2014/main" id="{C00C4DE8-0300-A230-084F-AD66CB945BF4}"/>
              </a:ext>
            </a:extLst>
          </p:cNvPr>
          <p:cNvSpPr/>
          <p:nvPr/>
        </p:nvSpPr>
        <p:spPr>
          <a:xfrm>
            <a:off x="4986759" y="2073797"/>
            <a:ext cx="6375721" cy="414759"/>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Select the Appropriate Roles.</a:t>
            </a:r>
            <a:endParaRPr lang="en-US"/>
          </a:p>
        </p:txBody>
      </p:sp>
    </p:spTree>
    <p:extLst>
      <p:ext uri="{BB962C8B-B14F-4D97-AF65-F5344CB8AC3E}">
        <p14:creationId xmlns:p14="http://schemas.microsoft.com/office/powerpoint/2010/main" val="24229717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879E9-A926-6A0B-48AD-8B17554C1B58}"/>
              </a:ext>
            </a:extLst>
          </p:cNvPr>
          <p:cNvSpPr>
            <a:spLocks noGrp="1"/>
          </p:cNvSpPr>
          <p:nvPr>
            <p:ph type="title"/>
          </p:nvPr>
        </p:nvSpPr>
        <p:spPr/>
        <p:txBody>
          <a:bodyPr>
            <a:normAutofit/>
          </a:bodyPr>
          <a:lstStyle/>
          <a:p>
            <a:r>
              <a:rPr lang="en-US" sz="3600"/>
              <a:t>Removing Users</a:t>
            </a:r>
          </a:p>
        </p:txBody>
      </p:sp>
      <p:sp>
        <p:nvSpPr>
          <p:cNvPr id="3" name="Content Placeholder 2">
            <a:extLst>
              <a:ext uri="{FF2B5EF4-FFF2-40B4-BE49-F238E27FC236}">
                <a16:creationId xmlns:a16="http://schemas.microsoft.com/office/drawing/2014/main" id="{74C24717-7DAB-B467-B47C-73051016B62C}"/>
              </a:ext>
            </a:extLst>
          </p:cNvPr>
          <p:cNvSpPr>
            <a:spLocks noGrp="1"/>
          </p:cNvSpPr>
          <p:nvPr>
            <p:ph idx="1"/>
          </p:nvPr>
        </p:nvSpPr>
        <p:spPr>
          <a:xfrm>
            <a:off x="838200" y="1554481"/>
            <a:ext cx="10515600" cy="898524"/>
          </a:xfrm>
        </p:spPr>
        <p:txBody>
          <a:bodyPr vert="horz" lIns="0" tIns="0" rIns="0" bIns="0" rtlCol="0" anchor="t">
            <a:normAutofit/>
          </a:bodyPr>
          <a:lstStyle/>
          <a:p>
            <a:pPr marL="385445" indent="-385445">
              <a:buFont typeface="+mj-lt"/>
              <a:buAutoNum type="arabicPeriod"/>
            </a:pPr>
            <a:r>
              <a:rPr lang="en-US" dirty="0"/>
              <a:t>Users cannot be deleted from the system, but all their </a:t>
            </a:r>
            <a:r>
              <a:rPr lang="en-US" b="1" dirty="0"/>
              <a:t>roles </a:t>
            </a:r>
            <a:r>
              <a:rPr lang="en-US" dirty="0"/>
              <a:t>can be deleted, which makes them function as an unauthenticated user</a:t>
            </a:r>
          </a:p>
          <a:p>
            <a:endParaRPr lang="en-US" dirty="0"/>
          </a:p>
        </p:txBody>
      </p:sp>
      <p:pic>
        <p:nvPicPr>
          <p:cNvPr id="5" name="Picture 4" descr="View of the User role and the ability to delete all roles by hitting the trash can below &quot;Delete All Roles&quot;.">
            <a:extLst>
              <a:ext uri="{FF2B5EF4-FFF2-40B4-BE49-F238E27FC236}">
                <a16:creationId xmlns:a16="http://schemas.microsoft.com/office/drawing/2014/main" id="{DB6BD903-4AB2-4C86-A740-0B0C53352E7B}"/>
              </a:ext>
            </a:extLst>
          </p:cNvPr>
          <p:cNvPicPr>
            <a:picLocks noChangeAspect="1"/>
          </p:cNvPicPr>
          <p:nvPr/>
        </p:nvPicPr>
        <p:blipFill>
          <a:blip r:embed="rId2"/>
          <a:stretch>
            <a:fillRect/>
          </a:stretch>
        </p:blipFill>
        <p:spPr>
          <a:xfrm>
            <a:off x="1157468" y="2683350"/>
            <a:ext cx="9879404" cy="689832"/>
          </a:xfrm>
          <a:prstGeom prst="rect">
            <a:avLst/>
          </a:prstGeom>
        </p:spPr>
      </p:pic>
      <p:sp>
        <p:nvSpPr>
          <p:cNvPr id="8" name="Content Placeholder 2">
            <a:extLst>
              <a:ext uri="{FF2B5EF4-FFF2-40B4-BE49-F238E27FC236}">
                <a16:creationId xmlns:a16="http://schemas.microsoft.com/office/drawing/2014/main" id="{FA02FBB0-F46E-EC37-9ED6-AE0851A35F30}"/>
              </a:ext>
            </a:extLst>
          </p:cNvPr>
          <p:cNvSpPr txBox="1">
            <a:spLocks/>
          </p:cNvSpPr>
          <p:nvPr/>
        </p:nvSpPr>
        <p:spPr>
          <a:xfrm>
            <a:off x="838200" y="3486983"/>
            <a:ext cx="10515600" cy="898524"/>
          </a:xfrm>
          <a:prstGeom prst="rect">
            <a:avLst/>
          </a:prstGeom>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2. Click the Delete All Roles Icon for the desired user</a:t>
            </a:r>
          </a:p>
          <a:p>
            <a:endParaRPr lang="en-US" dirty="0"/>
          </a:p>
        </p:txBody>
      </p:sp>
      <p:pic>
        <p:nvPicPr>
          <p:cNvPr id="6" name="Picture 5" descr="A screenshot of the Delete All Roles screen with an arrow pointing to the &quot;Delete All&quot; button">
            <a:extLst>
              <a:ext uri="{FF2B5EF4-FFF2-40B4-BE49-F238E27FC236}">
                <a16:creationId xmlns:a16="http://schemas.microsoft.com/office/drawing/2014/main" id="{9C161815-77DE-0ADF-AE63-4784B7F87A56}"/>
              </a:ext>
            </a:extLst>
          </p:cNvPr>
          <p:cNvPicPr>
            <a:picLocks noChangeAspect="1"/>
          </p:cNvPicPr>
          <p:nvPr/>
        </p:nvPicPr>
        <p:blipFill>
          <a:blip r:embed="rId3"/>
          <a:stretch>
            <a:fillRect/>
          </a:stretch>
        </p:blipFill>
        <p:spPr>
          <a:xfrm>
            <a:off x="3374022" y="3813619"/>
            <a:ext cx="5443956" cy="1371378"/>
          </a:xfrm>
          <a:prstGeom prst="rect">
            <a:avLst/>
          </a:prstGeom>
        </p:spPr>
      </p:pic>
      <p:sp>
        <p:nvSpPr>
          <p:cNvPr id="11" name="Content Placeholder 2">
            <a:extLst>
              <a:ext uri="{FF2B5EF4-FFF2-40B4-BE49-F238E27FC236}">
                <a16:creationId xmlns:a16="http://schemas.microsoft.com/office/drawing/2014/main" id="{8BB8D9E5-712E-8BC9-2365-3B061C8B6A85}"/>
              </a:ext>
            </a:extLst>
          </p:cNvPr>
          <p:cNvSpPr txBox="1">
            <a:spLocks/>
          </p:cNvSpPr>
          <p:nvPr/>
        </p:nvSpPr>
        <p:spPr>
          <a:xfrm>
            <a:off x="838200" y="5188147"/>
            <a:ext cx="10515600" cy="1361785"/>
          </a:xfrm>
          <a:prstGeom prst="rect">
            <a:avLst/>
          </a:prstGeom>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spcBef>
                <a:spcPts val="1000"/>
              </a:spcBef>
              <a:spcAft>
                <a:spcPts val="0"/>
              </a:spcAft>
              <a:buNone/>
            </a:pPr>
            <a:r>
              <a:rPr lang="en-US" b="0" i="0" u="none" strike="noStrike" dirty="0">
                <a:solidFill>
                  <a:srgbClr val="000000"/>
                </a:solidFill>
                <a:effectLst/>
                <a:latin typeface="Arial" panose="020B0604020202020204" pitchFamily="34" charset="0"/>
              </a:rPr>
              <a:t>3.</a:t>
            </a:r>
            <a:r>
              <a:rPr lang="en-US" b="0" i="0" u="none" strike="noStrike" dirty="0">
                <a:solidFill>
                  <a:srgbClr val="000000"/>
                </a:solidFill>
                <a:effectLst/>
                <a:latin typeface="Calibri" panose="020F0502020204030204" pitchFamily="34" charset="0"/>
              </a:rPr>
              <a:t>Confirm Deletion</a:t>
            </a:r>
            <a:endParaRPr lang="en-US" b="0" dirty="0">
              <a:effectLst/>
            </a:endParaRPr>
          </a:p>
          <a:p>
            <a:r>
              <a:rPr lang="en-US" sz="2000" b="0" i="0" u="none" strike="noStrike" dirty="0">
                <a:solidFill>
                  <a:srgbClr val="000000"/>
                </a:solidFill>
                <a:effectLst/>
                <a:latin typeface="Calibri" panose="020F0502020204030204" pitchFamily="34" charset="0"/>
              </a:rPr>
              <a:t>User’s account remains in the system but has no specific authorizations.</a:t>
            </a:r>
            <a:endParaRPr lang="en-US" sz="2000" b="0" dirty="0">
              <a:effectLst/>
            </a:endParaRPr>
          </a:p>
          <a:p>
            <a:r>
              <a:rPr lang="en-US" sz="2000" b="0" i="0" u="none" strike="noStrike" dirty="0">
                <a:solidFill>
                  <a:srgbClr val="000000"/>
                </a:solidFill>
                <a:effectLst/>
                <a:latin typeface="Calibri" panose="020F0502020204030204" pitchFamily="34" charset="0"/>
              </a:rPr>
              <a:t>User now functions as a “public” user</a:t>
            </a:r>
            <a:endParaRPr lang="en-US" sz="2000" dirty="0"/>
          </a:p>
        </p:txBody>
      </p:sp>
      <p:sp>
        <p:nvSpPr>
          <p:cNvPr id="4" name="Slide Number Placeholder 3">
            <a:extLst>
              <a:ext uri="{FF2B5EF4-FFF2-40B4-BE49-F238E27FC236}">
                <a16:creationId xmlns:a16="http://schemas.microsoft.com/office/drawing/2014/main" id="{94584C91-C2BE-B17C-762A-7D9DFF6A873D}"/>
              </a:ext>
            </a:extLst>
          </p:cNvPr>
          <p:cNvSpPr>
            <a:spLocks noGrp="1"/>
          </p:cNvSpPr>
          <p:nvPr>
            <p:ph type="sldNum" sz="quarter" idx="12"/>
          </p:nvPr>
        </p:nvSpPr>
        <p:spPr/>
        <p:txBody>
          <a:bodyPr/>
          <a:lstStyle/>
          <a:p>
            <a:fld id="{C479D5F6-EDCB-402A-AC08-4943A1820E8F}" type="slidenum">
              <a:rPr lang="en-US" smtClean="0"/>
              <a:pPr/>
              <a:t>18</a:t>
            </a:fld>
            <a:endParaRPr lang="en-US" dirty="0"/>
          </a:p>
        </p:txBody>
      </p:sp>
      <p:pic>
        <p:nvPicPr>
          <p:cNvPr id="7" name="Picture 6">
            <a:extLst>
              <a:ext uri="{FF2B5EF4-FFF2-40B4-BE49-F238E27FC236}">
                <a16:creationId xmlns:a16="http://schemas.microsoft.com/office/drawing/2014/main" id="{F08ACD1A-A7E9-EAB9-4707-6FC6783C428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3793" y="1"/>
            <a:ext cx="1278208" cy="1222310"/>
          </a:xfrm>
          <a:prstGeom prst="rect">
            <a:avLst/>
          </a:prstGeom>
        </p:spPr>
      </p:pic>
    </p:spTree>
    <p:extLst>
      <p:ext uri="{BB962C8B-B14F-4D97-AF65-F5344CB8AC3E}">
        <p14:creationId xmlns:p14="http://schemas.microsoft.com/office/powerpoint/2010/main" val="23069152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98B04-44AD-9C99-1019-61E0E7117FF6}"/>
              </a:ext>
            </a:extLst>
          </p:cNvPr>
          <p:cNvSpPr>
            <a:spLocks noGrp="1"/>
          </p:cNvSpPr>
          <p:nvPr>
            <p:ph type="ctrTitle"/>
          </p:nvPr>
        </p:nvSpPr>
        <p:spPr/>
        <p:txBody>
          <a:bodyPr/>
          <a:lstStyle/>
          <a:p>
            <a:r>
              <a:rPr lang="en-US">
                <a:latin typeface="Museo Slab 500"/>
              </a:rPr>
              <a:t>Left Navigation Menu</a:t>
            </a:r>
            <a:endParaRPr lang="en-US"/>
          </a:p>
        </p:txBody>
      </p:sp>
      <p:sp>
        <p:nvSpPr>
          <p:cNvPr id="4" name="Slide Number Placeholder 3">
            <a:extLst>
              <a:ext uri="{FF2B5EF4-FFF2-40B4-BE49-F238E27FC236}">
                <a16:creationId xmlns:a16="http://schemas.microsoft.com/office/drawing/2014/main" id="{5ED67A0A-A648-917E-D1C7-CCC342E322B9}"/>
              </a:ext>
            </a:extLst>
          </p:cNvPr>
          <p:cNvSpPr>
            <a:spLocks noGrp="1"/>
          </p:cNvSpPr>
          <p:nvPr>
            <p:ph type="sldNum" sz="quarter" idx="12"/>
          </p:nvPr>
        </p:nvSpPr>
        <p:spPr/>
        <p:txBody>
          <a:bodyPr/>
          <a:lstStyle/>
          <a:p>
            <a:fld id="{C479D5F6-EDCB-402A-AC08-4943A1820E8F}" type="slidenum">
              <a:rPr lang="en-US" smtClean="0"/>
              <a:pPr/>
              <a:t>19</a:t>
            </a:fld>
            <a:endParaRPr lang="en-US"/>
          </a:p>
        </p:txBody>
      </p:sp>
    </p:spTree>
    <p:extLst>
      <p:ext uri="{BB962C8B-B14F-4D97-AF65-F5344CB8AC3E}">
        <p14:creationId xmlns:p14="http://schemas.microsoft.com/office/powerpoint/2010/main" val="3171005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2C5CE-27E1-E202-AA15-31510E7292C5}"/>
              </a:ext>
            </a:extLst>
          </p:cNvPr>
          <p:cNvSpPr>
            <a:spLocks noGrp="1"/>
          </p:cNvSpPr>
          <p:nvPr>
            <p:ph type="ctrTitle"/>
          </p:nvPr>
        </p:nvSpPr>
        <p:spPr>
          <a:xfrm>
            <a:off x="914401" y="3305508"/>
            <a:ext cx="10402529" cy="973464"/>
          </a:xfrm>
        </p:spPr>
        <p:txBody>
          <a:bodyPr/>
          <a:lstStyle/>
          <a:p>
            <a:r>
              <a:rPr lang="en-US"/>
              <a:t>Basic Site Navigation</a:t>
            </a:r>
          </a:p>
        </p:txBody>
      </p:sp>
      <p:sp>
        <p:nvSpPr>
          <p:cNvPr id="3" name="Subtitle 2">
            <a:extLst>
              <a:ext uri="{FF2B5EF4-FFF2-40B4-BE49-F238E27FC236}">
                <a16:creationId xmlns:a16="http://schemas.microsoft.com/office/drawing/2014/main" id="{AEA1EA3D-2191-157D-8A0D-FECB253C5D5D}"/>
              </a:ext>
            </a:extLst>
          </p:cNvPr>
          <p:cNvSpPr>
            <a:spLocks noGrp="1"/>
          </p:cNvSpPr>
          <p:nvPr>
            <p:ph type="subTitle" idx="1"/>
          </p:nvPr>
        </p:nvSpPr>
        <p:spPr>
          <a:xfrm>
            <a:off x="1223625" y="4152395"/>
            <a:ext cx="9784079" cy="365126"/>
          </a:xfrm>
        </p:spPr>
        <p:txBody>
          <a:bodyPr vert="horz" lIns="91440" tIns="45720" rIns="91440" bIns="45720" rtlCol="0" anchor="t">
            <a:normAutofit fontScale="70000" lnSpcReduction="20000"/>
          </a:bodyPr>
          <a:lstStyle/>
          <a:p>
            <a:r>
              <a:rPr lang="en-US"/>
              <a:t>Grants Program Administration Office, CDE</a:t>
            </a:r>
          </a:p>
        </p:txBody>
      </p:sp>
      <p:sp>
        <p:nvSpPr>
          <p:cNvPr id="4" name="Slide Number Placeholder 3">
            <a:extLst>
              <a:ext uri="{FF2B5EF4-FFF2-40B4-BE49-F238E27FC236}">
                <a16:creationId xmlns:a16="http://schemas.microsoft.com/office/drawing/2014/main" id="{B72669FE-9CAD-DC0D-8045-C9583360D7D8}"/>
              </a:ext>
            </a:extLst>
          </p:cNvPr>
          <p:cNvSpPr>
            <a:spLocks noGrp="1"/>
          </p:cNvSpPr>
          <p:nvPr>
            <p:ph type="sldNum" sz="quarter" idx="12"/>
          </p:nvPr>
        </p:nvSpPr>
        <p:spPr/>
        <p:txBody>
          <a:bodyPr/>
          <a:lstStyle/>
          <a:p>
            <a:fld id="{C479D5F6-EDCB-402A-AC08-4943A1820E8F}" type="slidenum">
              <a:rPr lang="en-US" smtClean="0"/>
              <a:pPr/>
              <a:t>2</a:t>
            </a:fld>
            <a:endParaRPr lang="en-US"/>
          </a:p>
        </p:txBody>
      </p:sp>
      <p:pic>
        <p:nvPicPr>
          <p:cNvPr id="10" name="Picture 9" descr="GAINS logo">
            <a:extLst>
              <a:ext uri="{FF2B5EF4-FFF2-40B4-BE49-F238E27FC236}">
                <a16:creationId xmlns:a16="http://schemas.microsoft.com/office/drawing/2014/main" id="{17082C7C-F5ED-342C-4F49-E0B76C300F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9126" y="5082269"/>
            <a:ext cx="4193747" cy="1775731"/>
          </a:xfrm>
          <a:prstGeom prst="rect">
            <a:avLst/>
          </a:prstGeom>
        </p:spPr>
      </p:pic>
    </p:spTree>
    <p:extLst>
      <p:ext uri="{BB962C8B-B14F-4D97-AF65-F5344CB8AC3E}">
        <p14:creationId xmlns:p14="http://schemas.microsoft.com/office/powerpoint/2010/main" val="1099796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A83927-A2B0-421F-58C9-715D12EA3CE3}"/>
              </a:ext>
            </a:extLst>
          </p:cNvPr>
          <p:cNvSpPr>
            <a:spLocks noGrp="1"/>
          </p:cNvSpPr>
          <p:nvPr>
            <p:ph type="title"/>
          </p:nvPr>
        </p:nvSpPr>
        <p:spPr/>
        <p:txBody>
          <a:bodyPr>
            <a:normAutofit/>
          </a:bodyPr>
          <a:lstStyle/>
          <a:p>
            <a:r>
              <a:rPr lang="en-US" sz="3600"/>
              <a:t>GAINS Navigation Menu</a:t>
            </a:r>
          </a:p>
        </p:txBody>
      </p:sp>
      <p:sp>
        <p:nvSpPr>
          <p:cNvPr id="7" name="Content Placeholder 6">
            <a:extLst>
              <a:ext uri="{FF2B5EF4-FFF2-40B4-BE49-F238E27FC236}">
                <a16:creationId xmlns:a16="http://schemas.microsoft.com/office/drawing/2014/main" id="{C9B2604B-CA2F-8B6B-7532-626B62C13B11}"/>
              </a:ext>
            </a:extLst>
          </p:cNvPr>
          <p:cNvSpPr>
            <a:spLocks noGrp="1"/>
          </p:cNvSpPr>
          <p:nvPr>
            <p:ph idx="1"/>
          </p:nvPr>
        </p:nvSpPr>
        <p:spPr/>
        <p:txBody>
          <a:bodyPr vert="horz" lIns="0" tIns="0" rIns="0" bIns="0" rtlCol="0" anchor="t">
            <a:normAutofit/>
          </a:bodyPr>
          <a:lstStyle/>
          <a:p>
            <a:pPr marL="169545" indent="-169545">
              <a:lnSpc>
                <a:spcPct val="120000"/>
              </a:lnSpc>
              <a:spcBef>
                <a:spcPts val="450"/>
              </a:spcBef>
            </a:pPr>
            <a:r>
              <a:rPr lang="en-US" dirty="0"/>
              <a:t>Once setup as a user and roles have been assigned, the LEA</a:t>
            </a:r>
            <a:r>
              <a:rPr lang="en-US" sz="2400" dirty="0"/>
              <a:t> users are automatically entered into their organization unless they have permissions in more than one organization</a:t>
            </a:r>
            <a:r>
              <a:rPr lang="en-US" dirty="0"/>
              <a:t>.</a:t>
            </a:r>
          </a:p>
          <a:p>
            <a:pPr marL="169545" indent="-169545">
              <a:lnSpc>
                <a:spcPct val="120000"/>
              </a:lnSpc>
              <a:spcBef>
                <a:spcPts val="450"/>
              </a:spcBef>
            </a:pPr>
            <a:r>
              <a:rPr lang="en-US"/>
              <a:t>The left</a:t>
            </a:r>
            <a:r>
              <a:rPr lang="en-US" sz="2400"/>
              <a:t> menu for navigation </a:t>
            </a:r>
            <a:r>
              <a:rPr lang="en-US"/>
              <a:t>expands to more options once logged in.</a:t>
            </a:r>
            <a:endParaRPr lang="en-US" sz="2400">
              <a:ea typeface="Calibri"/>
              <a:cs typeface="Calibri"/>
            </a:endParaRPr>
          </a:p>
          <a:p>
            <a:pPr marL="169545" indent="-169545">
              <a:lnSpc>
                <a:spcPct val="120000"/>
              </a:lnSpc>
              <a:spcBef>
                <a:spcPts val="450"/>
              </a:spcBef>
            </a:pPr>
            <a:r>
              <a:rPr lang="en-US"/>
              <a:t>User can hover</a:t>
            </a:r>
            <a:r>
              <a:rPr lang="en-US" sz="2400"/>
              <a:t> over menu items with arrows to view sub menu</a:t>
            </a:r>
            <a:r>
              <a:rPr lang="en-US"/>
              <a:t>.</a:t>
            </a:r>
            <a:endParaRPr lang="en-US" sz="2400">
              <a:ea typeface="Calibri" panose="020F0502020204030204"/>
              <a:cs typeface="Calibri"/>
            </a:endParaRPr>
          </a:p>
          <a:p>
            <a:endParaRPr lang="en-US"/>
          </a:p>
        </p:txBody>
      </p:sp>
      <p:pic>
        <p:nvPicPr>
          <p:cNvPr id="2" name="Picture 1" descr="The GAINS homepage highlighting the left sidebar menu options.">
            <a:extLst>
              <a:ext uri="{FF2B5EF4-FFF2-40B4-BE49-F238E27FC236}">
                <a16:creationId xmlns:a16="http://schemas.microsoft.com/office/drawing/2014/main" id="{AC7D7B8B-E1F3-22E5-63C0-D0E75B1174A7}"/>
              </a:ext>
            </a:extLst>
          </p:cNvPr>
          <p:cNvPicPr>
            <a:picLocks noChangeAspect="1"/>
          </p:cNvPicPr>
          <p:nvPr/>
        </p:nvPicPr>
        <p:blipFill>
          <a:blip r:embed="rId2"/>
          <a:srcRect/>
          <a:stretch/>
        </p:blipFill>
        <p:spPr>
          <a:xfrm>
            <a:off x="938955" y="4142389"/>
            <a:ext cx="4625529" cy="2127743"/>
          </a:xfrm>
          <a:prstGeom prst="rect">
            <a:avLst/>
          </a:prstGeom>
        </p:spPr>
      </p:pic>
      <p:pic>
        <p:nvPicPr>
          <p:cNvPr id="3" name="Picture 2" descr="GAINS organizations view page, highlighting the view of the organization name.">
            <a:extLst>
              <a:ext uri="{FF2B5EF4-FFF2-40B4-BE49-F238E27FC236}">
                <a16:creationId xmlns:a16="http://schemas.microsoft.com/office/drawing/2014/main" id="{56F67E90-ABBA-45C8-3328-8865E74CF82A}"/>
              </a:ext>
            </a:extLst>
          </p:cNvPr>
          <p:cNvPicPr>
            <a:picLocks noChangeAspect="1"/>
          </p:cNvPicPr>
          <p:nvPr/>
        </p:nvPicPr>
        <p:blipFill>
          <a:blip r:embed="rId3"/>
          <a:srcRect/>
          <a:stretch/>
        </p:blipFill>
        <p:spPr>
          <a:xfrm>
            <a:off x="6280886" y="4669027"/>
            <a:ext cx="4379490" cy="1080652"/>
          </a:xfrm>
          <a:prstGeom prst="rect">
            <a:avLst/>
          </a:prstGeom>
        </p:spPr>
      </p:pic>
      <p:sp>
        <p:nvSpPr>
          <p:cNvPr id="4" name="Slide Number Placeholder 3">
            <a:extLst>
              <a:ext uri="{FF2B5EF4-FFF2-40B4-BE49-F238E27FC236}">
                <a16:creationId xmlns:a16="http://schemas.microsoft.com/office/drawing/2014/main" id="{F9DE9A5F-BFD1-9C6C-E7E4-61CF036008B4}"/>
              </a:ext>
            </a:extLst>
          </p:cNvPr>
          <p:cNvSpPr>
            <a:spLocks noGrp="1"/>
          </p:cNvSpPr>
          <p:nvPr>
            <p:ph type="sldNum" sz="quarter" idx="12"/>
          </p:nvPr>
        </p:nvSpPr>
        <p:spPr/>
        <p:txBody>
          <a:bodyPr/>
          <a:lstStyle/>
          <a:p>
            <a:fld id="{C479D5F6-EDCB-402A-AC08-4943A1820E8F}" type="slidenum">
              <a:rPr lang="en-US" smtClean="0"/>
              <a:pPr/>
              <a:t>20</a:t>
            </a:fld>
            <a:endParaRPr lang="en-US"/>
          </a:p>
        </p:txBody>
      </p:sp>
      <p:pic>
        <p:nvPicPr>
          <p:cNvPr id="6" name="Picture 5">
            <a:extLst>
              <a:ext uri="{FF2B5EF4-FFF2-40B4-BE49-F238E27FC236}">
                <a16:creationId xmlns:a16="http://schemas.microsoft.com/office/drawing/2014/main" id="{51A394E0-6AC4-3DDD-9D01-5F35388E133F}"/>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3793" y="1"/>
            <a:ext cx="1278208" cy="1222310"/>
          </a:xfrm>
          <a:prstGeom prst="rect">
            <a:avLst/>
          </a:prstGeom>
        </p:spPr>
      </p:pic>
      <p:sp>
        <p:nvSpPr>
          <p:cNvPr id="8" name="Rectangle 7">
            <a:extLst>
              <a:ext uri="{FF2B5EF4-FFF2-40B4-BE49-F238E27FC236}">
                <a16:creationId xmlns:a16="http://schemas.microsoft.com/office/drawing/2014/main" id="{B34E867B-E4BE-0B7A-4B4F-0BA9E78C2AB5}"/>
              </a:ext>
            </a:extLst>
          </p:cNvPr>
          <p:cNvSpPr/>
          <p:nvPr/>
        </p:nvSpPr>
        <p:spPr>
          <a:xfrm>
            <a:off x="6279265" y="4137949"/>
            <a:ext cx="4379089" cy="491924"/>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ea typeface="Calibri"/>
                <a:cs typeface="Calibri"/>
              </a:rPr>
              <a:t>Example of someone with access to two organizations:</a:t>
            </a:r>
            <a:endParaRPr lang="en-US"/>
          </a:p>
        </p:txBody>
      </p:sp>
    </p:spTree>
    <p:extLst>
      <p:ext uri="{BB962C8B-B14F-4D97-AF65-F5344CB8AC3E}">
        <p14:creationId xmlns:p14="http://schemas.microsoft.com/office/powerpoint/2010/main" val="4954401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90C9B-04DD-8FBD-22EE-0D128810871C}"/>
              </a:ext>
            </a:extLst>
          </p:cNvPr>
          <p:cNvSpPr>
            <a:spLocks noGrp="1"/>
          </p:cNvSpPr>
          <p:nvPr>
            <p:ph type="title"/>
          </p:nvPr>
        </p:nvSpPr>
        <p:spPr/>
        <p:txBody>
          <a:bodyPr/>
          <a:lstStyle/>
          <a:p>
            <a:r>
              <a:rPr lang="en-US">
                <a:latin typeface="Museo Slab 500"/>
              </a:rPr>
              <a:t>Left Navigation Menu Item Descriptions</a:t>
            </a:r>
          </a:p>
        </p:txBody>
      </p:sp>
      <p:sp>
        <p:nvSpPr>
          <p:cNvPr id="3" name="Content Placeholder 2">
            <a:extLst>
              <a:ext uri="{FF2B5EF4-FFF2-40B4-BE49-F238E27FC236}">
                <a16:creationId xmlns:a16="http://schemas.microsoft.com/office/drawing/2014/main" id="{C8599DF9-9AE9-0469-A24B-7DA36B309ED1}"/>
              </a:ext>
            </a:extLst>
          </p:cNvPr>
          <p:cNvSpPr>
            <a:spLocks noGrp="1"/>
          </p:cNvSpPr>
          <p:nvPr>
            <p:ph idx="1"/>
          </p:nvPr>
        </p:nvSpPr>
        <p:spPr/>
        <p:txBody>
          <a:bodyPr vert="horz" lIns="0" tIns="0" rIns="0" bIns="0" rtlCol="0" anchor="t">
            <a:normAutofit fontScale="70000" lnSpcReduction="20000"/>
          </a:bodyPr>
          <a:lstStyle/>
          <a:p>
            <a:pPr marL="169545" indent="-169545">
              <a:lnSpc>
                <a:spcPct val="120000"/>
              </a:lnSpc>
              <a:spcBef>
                <a:spcPts val="450"/>
              </a:spcBef>
            </a:pPr>
            <a:r>
              <a:rPr lang="en-US" sz="2400" b="1"/>
              <a:t>GAINS Home –</a:t>
            </a:r>
            <a:r>
              <a:rPr lang="en-US" sz="2400"/>
              <a:t> Messages, Login</a:t>
            </a:r>
            <a:endParaRPr lang="en-US">
              <a:cs typeface="Calibri"/>
            </a:endParaRPr>
          </a:p>
          <a:p>
            <a:pPr marL="169545" indent="-169545">
              <a:lnSpc>
                <a:spcPct val="120000"/>
              </a:lnSpc>
              <a:spcBef>
                <a:spcPts val="450"/>
              </a:spcBef>
            </a:pPr>
            <a:r>
              <a:rPr lang="en-US" sz="2400" b="1"/>
              <a:t>Administer </a:t>
            </a:r>
            <a:r>
              <a:rPr lang="en-US" sz="2400"/>
              <a:t>– (User Access Administrators only)</a:t>
            </a:r>
            <a:endParaRPr lang="en-US" sz="2400">
              <a:cs typeface="Calibri"/>
            </a:endParaRPr>
          </a:p>
          <a:p>
            <a:pPr marL="169545" indent="-169545">
              <a:lnSpc>
                <a:spcPct val="120000"/>
              </a:lnSpc>
              <a:spcBef>
                <a:spcPts val="450"/>
              </a:spcBef>
            </a:pPr>
            <a:r>
              <a:rPr lang="en-US" sz="2400" b="1"/>
              <a:t>Search </a:t>
            </a:r>
            <a:r>
              <a:rPr lang="en-US" sz="2400"/>
              <a:t>– Search for other organizations and approved applications in other organization</a:t>
            </a:r>
            <a:endParaRPr lang="en-US" sz="2400">
              <a:cs typeface="Calibri"/>
            </a:endParaRPr>
          </a:p>
          <a:p>
            <a:pPr marL="169545" indent="-169545">
              <a:lnSpc>
                <a:spcPct val="120000"/>
              </a:lnSpc>
              <a:spcBef>
                <a:spcPts val="450"/>
              </a:spcBef>
            </a:pPr>
            <a:r>
              <a:rPr lang="en-US" sz="2400" b="1"/>
              <a:t>Inbox </a:t>
            </a:r>
            <a:r>
              <a:rPr lang="en-US" sz="2400"/>
              <a:t>– Record of system emails to and from user</a:t>
            </a:r>
            <a:endParaRPr lang="en-US" sz="2400">
              <a:cs typeface="Calibri"/>
            </a:endParaRPr>
          </a:p>
          <a:p>
            <a:pPr marL="169545" indent="-169545">
              <a:lnSpc>
                <a:spcPct val="120000"/>
              </a:lnSpc>
              <a:spcBef>
                <a:spcPts val="450"/>
              </a:spcBef>
            </a:pPr>
            <a:r>
              <a:rPr lang="en-US" sz="2400" b="1"/>
              <a:t>Monitoring </a:t>
            </a:r>
            <a:r>
              <a:rPr lang="en-US" sz="2400"/>
              <a:t>– Access to monitoring instruments</a:t>
            </a:r>
            <a:endParaRPr lang="en-US" sz="2400">
              <a:cs typeface="Calibri"/>
            </a:endParaRPr>
          </a:p>
          <a:p>
            <a:pPr marL="169545" indent="-169545">
              <a:lnSpc>
                <a:spcPct val="120000"/>
              </a:lnSpc>
              <a:spcBef>
                <a:spcPts val="450"/>
              </a:spcBef>
            </a:pPr>
            <a:r>
              <a:rPr lang="en-US" sz="2400" b="1"/>
              <a:t>Funding </a:t>
            </a:r>
            <a:r>
              <a:rPr lang="en-US" sz="2400"/>
              <a:t>– Access to grant applications</a:t>
            </a:r>
            <a:endParaRPr lang="en-US" sz="2400">
              <a:cs typeface="Calibri"/>
            </a:endParaRPr>
          </a:p>
          <a:p>
            <a:pPr marL="169545" indent="-169545">
              <a:lnSpc>
                <a:spcPct val="120000"/>
              </a:lnSpc>
              <a:spcBef>
                <a:spcPts val="450"/>
              </a:spcBef>
            </a:pPr>
            <a:r>
              <a:rPr lang="en-US" sz="2400" b="1"/>
              <a:t>Fund Requests – </a:t>
            </a:r>
            <a:r>
              <a:rPr lang="en-US" sz="2400"/>
              <a:t>Access to fund request processes</a:t>
            </a:r>
            <a:endParaRPr lang="en-US" sz="2400">
              <a:cs typeface="Calibri"/>
            </a:endParaRPr>
          </a:p>
          <a:p>
            <a:pPr marL="169545" indent="-169545">
              <a:lnSpc>
                <a:spcPct val="120000"/>
              </a:lnSpc>
              <a:spcBef>
                <a:spcPts val="450"/>
              </a:spcBef>
            </a:pPr>
            <a:r>
              <a:rPr lang="en-US" sz="2400" b="1">
                <a:cs typeface="Calibri"/>
              </a:rPr>
              <a:t>Project Overview</a:t>
            </a:r>
            <a:r>
              <a:rPr lang="en-US" sz="2400">
                <a:cs typeface="Calibri"/>
              </a:rPr>
              <a:t>– Overview/details of LEA’s grants </a:t>
            </a:r>
          </a:p>
          <a:p>
            <a:pPr marL="169545" indent="-169545">
              <a:lnSpc>
                <a:spcPct val="120000"/>
              </a:lnSpc>
              <a:spcBef>
                <a:spcPts val="450"/>
              </a:spcBef>
            </a:pPr>
            <a:r>
              <a:rPr lang="en-US" sz="2400" b="1"/>
              <a:t>LEA Document Library </a:t>
            </a:r>
            <a:r>
              <a:rPr lang="en-US" sz="2400"/>
              <a:t>– LEA-specific location for uploading documents not associated with an application</a:t>
            </a:r>
            <a:endParaRPr lang="en-US" sz="2400">
              <a:cs typeface="Calibri"/>
            </a:endParaRPr>
          </a:p>
          <a:p>
            <a:pPr marL="169545" indent="-169545">
              <a:lnSpc>
                <a:spcPct val="120000"/>
              </a:lnSpc>
              <a:spcBef>
                <a:spcPts val="450"/>
              </a:spcBef>
            </a:pPr>
            <a:r>
              <a:rPr lang="en-US" sz="2400" b="1"/>
              <a:t>Address Book  </a:t>
            </a:r>
            <a:r>
              <a:rPr lang="en-US" sz="2400"/>
              <a:t>–  </a:t>
            </a:r>
            <a:r>
              <a:rPr lang="en-US"/>
              <a:t>Organization specific</a:t>
            </a:r>
            <a:r>
              <a:rPr lang="en-US" sz="2400"/>
              <a:t> list of users with LEA and SEA roles for an LEA</a:t>
            </a:r>
            <a:endParaRPr lang="en-US" sz="2400">
              <a:cs typeface="Calibri"/>
            </a:endParaRPr>
          </a:p>
          <a:p>
            <a:pPr marL="169545" indent="-169545">
              <a:lnSpc>
                <a:spcPct val="120000"/>
              </a:lnSpc>
              <a:spcBef>
                <a:spcPts val="450"/>
              </a:spcBef>
            </a:pPr>
            <a:r>
              <a:rPr lang="en-US" sz="2400" b="1"/>
              <a:t>CDE Resources </a:t>
            </a:r>
            <a:r>
              <a:rPr lang="en-US" sz="2400"/>
              <a:t>– Library of training, program guidance, forms</a:t>
            </a:r>
            <a:endParaRPr lang="en-US" sz="2400">
              <a:cs typeface="Calibri"/>
            </a:endParaRPr>
          </a:p>
          <a:p>
            <a:pPr marL="169545" indent="-169545">
              <a:lnSpc>
                <a:spcPct val="120000"/>
              </a:lnSpc>
              <a:spcBef>
                <a:spcPts val="450"/>
              </a:spcBef>
            </a:pPr>
            <a:r>
              <a:rPr lang="en-US" sz="2400" b="1"/>
              <a:t>Help for Current  Page </a:t>
            </a:r>
            <a:r>
              <a:rPr lang="en-US" sz="2400"/>
              <a:t>– Page specific help; number indicates number of help items</a:t>
            </a:r>
            <a:endParaRPr lang="en-US" sz="2400">
              <a:cs typeface="Calibri"/>
            </a:endParaRPr>
          </a:p>
          <a:p>
            <a:pPr marL="169545" indent="-169545">
              <a:lnSpc>
                <a:spcPct val="120000"/>
              </a:lnSpc>
              <a:spcBef>
                <a:spcPts val="450"/>
              </a:spcBef>
            </a:pPr>
            <a:r>
              <a:rPr lang="en-US" sz="2400" b="1"/>
              <a:t>Contact  CDE</a:t>
            </a:r>
            <a:r>
              <a:rPr lang="en-US" sz="2400"/>
              <a:t>– Submit Feedback form to GPA</a:t>
            </a:r>
            <a:endParaRPr lang="en-US" sz="2400">
              <a:cs typeface="Calibri"/>
            </a:endParaRPr>
          </a:p>
          <a:p>
            <a:pPr marL="0" indent="0">
              <a:spcBef>
                <a:spcPts val="450"/>
              </a:spcBef>
              <a:buNone/>
            </a:pPr>
            <a:endParaRPr lang="en-US" sz="2400">
              <a:cs typeface="Calibri"/>
            </a:endParaRPr>
          </a:p>
        </p:txBody>
      </p:sp>
      <p:sp>
        <p:nvSpPr>
          <p:cNvPr id="4" name="Slide Number Placeholder 3">
            <a:extLst>
              <a:ext uri="{FF2B5EF4-FFF2-40B4-BE49-F238E27FC236}">
                <a16:creationId xmlns:a16="http://schemas.microsoft.com/office/drawing/2014/main" id="{0850DB39-65E3-044D-1BA0-C5C4DE89F0BC}"/>
              </a:ext>
            </a:extLst>
          </p:cNvPr>
          <p:cNvSpPr>
            <a:spLocks noGrp="1"/>
          </p:cNvSpPr>
          <p:nvPr>
            <p:ph type="sldNum" sz="quarter" idx="12"/>
          </p:nvPr>
        </p:nvSpPr>
        <p:spPr/>
        <p:txBody>
          <a:bodyPr/>
          <a:lstStyle/>
          <a:p>
            <a:fld id="{C479D5F6-EDCB-402A-AC08-4943A1820E8F}" type="slidenum">
              <a:rPr lang="en-US" smtClean="0"/>
              <a:pPr/>
              <a:t>21</a:t>
            </a:fld>
            <a:endParaRPr lang="en-US"/>
          </a:p>
        </p:txBody>
      </p:sp>
      <p:pic>
        <p:nvPicPr>
          <p:cNvPr id="5" name="Picture 4">
            <a:extLst>
              <a:ext uri="{FF2B5EF4-FFF2-40B4-BE49-F238E27FC236}">
                <a16:creationId xmlns:a16="http://schemas.microsoft.com/office/drawing/2014/main" id="{DF46018B-AE51-D978-61AC-A11C06CAF931}"/>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3793" y="1"/>
            <a:ext cx="1278208" cy="1222310"/>
          </a:xfrm>
          <a:prstGeom prst="rect">
            <a:avLst/>
          </a:prstGeom>
        </p:spPr>
      </p:pic>
    </p:spTree>
    <p:extLst>
      <p:ext uri="{BB962C8B-B14F-4D97-AF65-F5344CB8AC3E}">
        <p14:creationId xmlns:p14="http://schemas.microsoft.com/office/powerpoint/2010/main" val="3941563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90C9B-04DD-8FBD-22EE-0D128810871C}"/>
              </a:ext>
            </a:extLst>
          </p:cNvPr>
          <p:cNvSpPr>
            <a:spLocks noGrp="1"/>
          </p:cNvSpPr>
          <p:nvPr>
            <p:ph type="title"/>
          </p:nvPr>
        </p:nvSpPr>
        <p:spPr/>
        <p:txBody>
          <a:bodyPr/>
          <a:lstStyle/>
          <a:p>
            <a:r>
              <a:rPr lang="en-US">
                <a:latin typeface="Museo Slab 500"/>
              </a:rPr>
              <a:t>Menu Item Presentation Focus</a:t>
            </a:r>
            <a:endParaRPr lang="en-US"/>
          </a:p>
        </p:txBody>
      </p:sp>
      <p:sp>
        <p:nvSpPr>
          <p:cNvPr id="3" name="Content Placeholder 2">
            <a:extLst>
              <a:ext uri="{FF2B5EF4-FFF2-40B4-BE49-F238E27FC236}">
                <a16:creationId xmlns:a16="http://schemas.microsoft.com/office/drawing/2014/main" id="{C8599DF9-9AE9-0469-A24B-7DA36B309ED1}"/>
              </a:ext>
            </a:extLst>
          </p:cNvPr>
          <p:cNvSpPr>
            <a:spLocks noGrp="1"/>
          </p:cNvSpPr>
          <p:nvPr>
            <p:ph idx="1"/>
          </p:nvPr>
        </p:nvSpPr>
        <p:spPr/>
        <p:txBody>
          <a:bodyPr vert="horz" lIns="0" tIns="0" rIns="0" bIns="0" rtlCol="0" anchor="t">
            <a:normAutofit fontScale="70000" lnSpcReduction="20000"/>
          </a:bodyPr>
          <a:lstStyle/>
          <a:p>
            <a:pPr marL="169545" indent="-169545">
              <a:lnSpc>
                <a:spcPct val="120000"/>
              </a:lnSpc>
              <a:spcBef>
                <a:spcPts val="450"/>
              </a:spcBef>
            </a:pPr>
            <a:r>
              <a:rPr lang="en-US" sz="2400" b="1" dirty="0"/>
              <a:t>GAINS Home –</a:t>
            </a:r>
            <a:r>
              <a:rPr lang="en-US" sz="2400" dirty="0"/>
              <a:t> Messages, Login</a:t>
            </a:r>
            <a:endParaRPr lang="en-US">
              <a:cs typeface="Calibri"/>
            </a:endParaRPr>
          </a:p>
          <a:p>
            <a:pPr marL="169545" indent="-169545">
              <a:lnSpc>
                <a:spcPct val="120000"/>
              </a:lnSpc>
              <a:spcBef>
                <a:spcPts val="450"/>
              </a:spcBef>
            </a:pPr>
            <a:r>
              <a:rPr lang="en-US" sz="2400" b="1" dirty="0"/>
              <a:t>Administer </a:t>
            </a:r>
            <a:r>
              <a:rPr lang="en-US" sz="2400" dirty="0"/>
              <a:t>– (User Access Administrators only)</a:t>
            </a:r>
            <a:endParaRPr lang="en-US" sz="2400">
              <a:cs typeface="Calibri"/>
            </a:endParaRPr>
          </a:p>
          <a:p>
            <a:pPr marL="169545" indent="-169545">
              <a:lnSpc>
                <a:spcPct val="120000"/>
              </a:lnSpc>
              <a:spcBef>
                <a:spcPts val="450"/>
              </a:spcBef>
            </a:pPr>
            <a:r>
              <a:rPr lang="en-US" sz="2400" b="1" dirty="0">
                <a:highlight>
                  <a:srgbClr val="FFFF00"/>
                </a:highlight>
              </a:rPr>
              <a:t>Search </a:t>
            </a:r>
            <a:r>
              <a:rPr lang="en-US" sz="2400" dirty="0">
                <a:highlight>
                  <a:srgbClr val="FFFF00"/>
                </a:highlight>
              </a:rPr>
              <a:t>– Search for other organizations and approved applications in other organization</a:t>
            </a:r>
            <a:endParaRPr lang="en-US" sz="2400">
              <a:highlight>
                <a:srgbClr val="FFFF00"/>
              </a:highlight>
              <a:ea typeface="Calibri"/>
              <a:cs typeface="Calibri"/>
            </a:endParaRPr>
          </a:p>
          <a:p>
            <a:pPr marL="169545" indent="-169545">
              <a:lnSpc>
                <a:spcPct val="120000"/>
              </a:lnSpc>
              <a:spcBef>
                <a:spcPts val="450"/>
              </a:spcBef>
            </a:pPr>
            <a:r>
              <a:rPr lang="en-US" sz="2400" b="1" dirty="0">
                <a:highlight>
                  <a:srgbClr val="FFFF00"/>
                </a:highlight>
              </a:rPr>
              <a:t>Inbox </a:t>
            </a:r>
            <a:r>
              <a:rPr lang="en-US" sz="2400" dirty="0">
                <a:highlight>
                  <a:srgbClr val="FFFF00"/>
                </a:highlight>
              </a:rPr>
              <a:t>– Record of system emails to and from user</a:t>
            </a:r>
            <a:endParaRPr lang="en-US" sz="2400">
              <a:highlight>
                <a:srgbClr val="FFFF00"/>
              </a:highlight>
              <a:cs typeface="Calibri"/>
            </a:endParaRPr>
          </a:p>
          <a:p>
            <a:pPr marL="169545" indent="-169545">
              <a:lnSpc>
                <a:spcPct val="120000"/>
              </a:lnSpc>
              <a:spcBef>
                <a:spcPts val="450"/>
              </a:spcBef>
            </a:pPr>
            <a:r>
              <a:rPr lang="en-US" sz="2400" b="1" dirty="0"/>
              <a:t>Monitoring </a:t>
            </a:r>
            <a:r>
              <a:rPr lang="en-US" sz="2400" dirty="0"/>
              <a:t>– Access to monitoring instruments</a:t>
            </a:r>
            <a:endParaRPr lang="en-US" sz="2400">
              <a:cs typeface="Calibri"/>
            </a:endParaRPr>
          </a:p>
          <a:p>
            <a:pPr marL="169545" indent="-169545">
              <a:lnSpc>
                <a:spcPct val="120000"/>
              </a:lnSpc>
              <a:spcBef>
                <a:spcPts val="450"/>
              </a:spcBef>
            </a:pPr>
            <a:r>
              <a:rPr lang="en-US" sz="2400" b="1" dirty="0"/>
              <a:t>Funding </a:t>
            </a:r>
            <a:r>
              <a:rPr lang="en-US" sz="2400" dirty="0"/>
              <a:t>– Access to grant applications</a:t>
            </a:r>
            <a:endParaRPr lang="en-US" sz="2400">
              <a:cs typeface="Calibri"/>
            </a:endParaRPr>
          </a:p>
          <a:p>
            <a:pPr marL="169545" indent="-169545">
              <a:lnSpc>
                <a:spcPct val="120000"/>
              </a:lnSpc>
              <a:spcBef>
                <a:spcPts val="450"/>
              </a:spcBef>
            </a:pPr>
            <a:r>
              <a:rPr lang="en-US" sz="2400" b="1" dirty="0"/>
              <a:t>Fund Requests – </a:t>
            </a:r>
            <a:r>
              <a:rPr lang="en-US" sz="2400" dirty="0"/>
              <a:t>Access to fund request processes</a:t>
            </a:r>
            <a:endParaRPr lang="en-US" sz="2400">
              <a:cs typeface="Calibri"/>
            </a:endParaRPr>
          </a:p>
          <a:p>
            <a:pPr marL="169545" indent="-169545">
              <a:lnSpc>
                <a:spcPct val="120000"/>
              </a:lnSpc>
              <a:spcBef>
                <a:spcPts val="450"/>
              </a:spcBef>
            </a:pPr>
            <a:r>
              <a:rPr lang="en-US" sz="2400" b="1" dirty="0">
                <a:cs typeface="Calibri"/>
              </a:rPr>
              <a:t>Project Overview</a:t>
            </a:r>
            <a:r>
              <a:rPr lang="en-US" sz="2400" dirty="0">
                <a:cs typeface="Calibri"/>
              </a:rPr>
              <a:t>– Overview/details of LEA’s grants </a:t>
            </a:r>
          </a:p>
          <a:p>
            <a:pPr marL="169545" indent="-169545">
              <a:lnSpc>
                <a:spcPct val="120000"/>
              </a:lnSpc>
              <a:spcBef>
                <a:spcPts val="450"/>
              </a:spcBef>
            </a:pPr>
            <a:r>
              <a:rPr lang="en-US" sz="2400" b="1" dirty="0">
                <a:highlight>
                  <a:srgbClr val="FFFF00"/>
                </a:highlight>
              </a:rPr>
              <a:t>LEA Document Library </a:t>
            </a:r>
            <a:r>
              <a:rPr lang="en-US" sz="2400" dirty="0">
                <a:highlight>
                  <a:srgbClr val="FFFF00"/>
                </a:highlight>
              </a:rPr>
              <a:t>– LEA-specific location for uploading documents not associated with an application</a:t>
            </a:r>
            <a:endParaRPr lang="en-US" sz="2400">
              <a:highlight>
                <a:srgbClr val="FFFF00"/>
              </a:highlight>
              <a:ea typeface="Calibri"/>
              <a:cs typeface="Calibri"/>
            </a:endParaRPr>
          </a:p>
          <a:p>
            <a:pPr marL="169545" indent="-169545">
              <a:lnSpc>
                <a:spcPct val="120000"/>
              </a:lnSpc>
              <a:spcBef>
                <a:spcPts val="450"/>
              </a:spcBef>
            </a:pPr>
            <a:r>
              <a:rPr lang="en-US" sz="2400" b="1" dirty="0">
                <a:highlight>
                  <a:srgbClr val="FFFF00"/>
                </a:highlight>
              </a:rPr>
              <a:t>Address Book  </a:t>
            </a:r>
            <a:r>
              <a:rPr lang="en-US" sz="2400" dirty="0">
                <a:highlight>
                  <a:srgbClr val="FFFF00"/>
                </a:highlight>
              </a:rPr>
              <a:t>–  </a:t>
            </a:r>
            <a:r>
              <a:rPr lang="en-US" dirty="0">
                <a:highlight>
                  <a:srgbClr val="FFFF00"/>
                </a:highlight>
              </a:rPr>
              <a:t>Organization</a:t>
            </a:r>
            <a:r>
              <a:rPr lang="en-US" sz="2400" dirty="0">
                <a:highlight>
                  <a:srgbClr val="FFFF00"/>
                </a:highlight>
              </a:rPr>
              <a:t> specific list of users with LEA and SEA roles for an LEA</a:t>
            </a:r>
            <a:endParaRPr lang="en-US" sz="2400" dirty="0">
              <a:highlight>
                <a:srgbClr val="FFFF00"/>
              </a:highlight>
              <a:ea typeface="Calibri" panose="020F0502020204030204"/>
              <a:cs typeface="Calibri"/>
            </a:endParaRPr>
          </a:p>
          <a:p>
            <a:pPr marL="169545" indent="-169545">
              <a:lnSpc>
                <a:spcPct val="120000"/>
              </a:lnSpc>
              <a:spcBef>
                <a:spcPts val="450"/>
              </a:spcBef>
            </a:pPr>
            <a:r>
              <a:rPr lang="en-US" sz="2400" b="1" dirty="0">
                <a:highlight>
                  <a:srgbClr val="FFFF00"/>
                </a:highlight>
              </a:rPr>
              <a:t>CDE Resources </a:t>
            </a:r>
            <a:r>
              <a:rPr lang="en-US" sz="2400" dirty="0">
                <a:highlight>
                  <a:srgbClr val="FFFF00"/>
                </a:highlight>
              </a:rPr>
              <a:t>– Library of training, program guidance, forms</a:t>
            </a:r>
            <a:endParaRPr lang="en-US" sz="2400">
              <a:highlight>
                <a:srgbClr val="FFFF00"/>
              </a:highlight>
              <a:ea typeface="Calibri"/>
              <a:cs typeface="Calibri"/>
            </a:endParaRPr>
          </a:p>
          <a:p>
            <a:pPr marL="169545" indent="-169545">
              <a:lnSpc>
                <a:spcPct val="120000"/>
              </a:lnSpc>
              <a:spcBef>
                <a:spcPts val="450"/>
              </a:spcBef>
            </a:pPr>
            <a:r>
              <a:rPr lang="en-US" sz="2400" b="1" dirty="0"/>
              <a:t>Help for Current  Page </a:t>
            </a:r>
            <a:r>
              <a:rPr lang="en-US" sz="2400" dirty="0"/>
              <a:t>– Page specific help; number indicates number of help items</a:t>
            </a:r>
            <a:endParaRPr lang="en-US" sz="2400">
              <a:cs typeface="Calibri"/>
            </a:endParaRPr>
          </a:p>
          <a:p>
            <a:pPr marL="169545" indent="-169545">
              <a:lnSpc>
                <a:spcPct val="120000"/>
              </a:lnSpc>
              <a:spcBef>
                <a:spcPts val="450"/>
              </a:spcBef>
            </a:pPr>
            <a:r>
              <a:rPr lang="en-US" sz="2400" b="1" dirty="0"/>
              <a:t>Contact  CDE</a:t>
            </a:r>
            <a:r>
              <a:rPr lang="en-US" sz="2400" dirty="0"/>
              <a:t>– Submit Feedback form to GPA</a:t>
            </a:r>
            <a:endParaRPr lang="en-US" sz="2400">
              <a:cs typeface="Calibri"/>
            </a:endParaRPr>
          </a:p>
          <a:p>
            <a:pPr marL="0" indent="0">
              <a:spcBef>
                <a:spcPts val="450"/>
              </a:spcBef>
              <a:buNone/>
            </a:pPr>
            <a:endParaRPr lang="en-US" sz="2400">
              <a:cs typeface="Calibri"/>
            </a:endParaRPr>
          </a:p>
        </p:txBody>
      </p:sp>
      <p:sp>
        <p:nvSpPr>
          <p:cNvPr id="4" name="Slide Number Placeholder 3">
            <a:extLst>
              <a:ext uri="{FF2B5EF4-FFF2-40B4-BE49-F238E27FC236}">
                <a16:creationId xmlns:a16="http://schemas.microsoft.com/office/drawing/2014/main" id="{0850DB39-65E3-044D-1BA0-C5C4DE89F0BC}"/>
              </a:ext>
            </a:extLst>
          </p:cNvPr>
          <p:cNvSpPr>
            <a:spLocks noGrp="1"/>
          </p:cNvSpPr>
          <p:nvPr>
            <p:ph type="sldNum" sz="quarter" idx="12"/>
          </p:nvPr>
        </p:nvSpPr>
        <p:spPr/>
        <p:txBody>
          <a:bodyPr/>
          <a:lstStyle/>
          <a:p>
            <a:fld id="{C479D5F6-EDCB-402A-AC08-4943A1820E8F}" type="slidenum">
              <a:rPr lang="en-US" smtClean="0"/>
              <a:pPr/>
              <a:t>22</a:t>
            </a:fld>
            <a:endParaRPr lang="en-US"/>
          </a:p>
        </p:txBody>
      </p:sp>
      <p:pic>
        <p:nvPicPr>
          <p:cNvPr id="5" name="Picture 4">
            <a:extLst>
              <a:ext uri="{FF2B5EF4-FFF2-40B4-BE49-F238E27FC236}">
                <a16:creationId xmlns:a16="http://schemas.microsoft.com/office/drawing/2014/main" id="{DF46018B-AE51-D978-61AC-A11C06CAF931}"/>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3793" y="1"/>
            <a:ext cx="1278208" cy="1222310"/>
          </a:xfrm>
          <a:prstGeom prst="rect">
            <a:avLst/>
          </a:prstGeom>
        </p:spPr>
      </p:pic>
    </p:spTree>
    <p:extLst>
      <p:ext uri="{BB962C8B-B14F-4D97-AF65-F5344CB8AC3E}">
        <p14:creationId xmlns:p14="http://schemas.microsoft.com/office/powerpoint/2010/main" val="13064506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08214-0175-1036-0FFB-D4BF058C618B}"/>
              </a:ext>
            </a:extLst>
          </p:cNvPr>
          <p:cNvSpPr>
            <a:spLocks noGrp="1"/>
          </p:cNvSpPr>
          <p:nvPr>
            <p:ph type="title"/>
          </p:nvPr>
        </p:nvSpPr>
        <p:spPr/>
        <p:txBody>
          <a:bodyPr>
            <a:normAutofit/>
          </a:bodyPr>
          <a:lstStyle/>
          <a:p>
            <a:r>
              <a:rPr lang="en-US" sz="3600"/>
              <a:t>Menu Item: Search</a:t>
            </a:r>
          </a:p>
        </p:txBody>
      </p:sp>
      <p:sp>
        <p:nvSpPr>
          <p:cNvPr id="3" name="Content Placeholder 2">
            <a:extLst>
              <a:ext uri="{FF2B5EF4-FFF2-40B4-BE49-F238E27FC236}">
                <a16:creationId xmlns:a16="http://schemas.microsoft.com/office/drawing/2014/main" id="{03FCDF99-FB7A-0B65-204F-DA40532ABB38}"/>
              </a:ext>
            </a:extLst>
          </p:cNvPr>
          <p:cNvSpPr>
            <a:spLocks noGrp="1"/>
          </p:cNvSpPr>
          <p:nvPr>
            <p:ph idx="1"/>
          </p:nvPr>
        </p:nvSpPr>
        <p:spPr>
          <a:xfrm>
            <a:off x="838200" y="1554480"/>
            <a:ext cx="10515600" cy="2441448"/>
          </a:xfrm>
        </p:spPr>
        <p:txBody>
          <a:bodyPr vert="horz" lIns="0" tIns="0" rIns="0" bIns="0" rtlCol="0" anchor="t">
            <a:normAutofit/>
          </a:bodyPr>
          <a:lstStyle/>
          <a:p>
            <a:pPr marL="257175" indent="-257175">
              <a:spcBef>
                <a:spcPts val="900"/>
              </a:spcBef>
            </a:pPr>
            <a:r>
              <a:rPr lang="en-US" dirty="0"/>
              <a:t>The Search feature is used to find address book and </a:t>
            </a:r>
            <a:r>
              <a:rPr lang="en-US" b="1" dirty="0"/>
              <a:t>approved</a:t>
            </a:r>
            <a:r>
              <a:rPr lang="en-US" dirty="0"/>
              <a:t> applications in other districts. The public also has access to </a:t>
            </a:r>
            <a:r>
              <a:rPr lang="en-US" b="1" dirty="0"/>
              <a:t>approved </a:t>
            </a:r>
            <a:r>
              <a:rPr lang="en-US" dirty="0"/>
              <a:t>applications.</a:t>
            </a:r>
            <a:endParaRPr lang="en-US" dirty="0">
              <a:cs typeface="Calibri"/>
            </a:endParaRPr>
          </a:p>
          <a:p>
            <a:pPr marL="257175" indent="-257175">
              <a:spcBef>
                <a:spcPts val="900"/>
              </a:spcBef>
            </a:pPr>
            <a:r>
              <a:rPr lang="en-US" dirty="0">
                <a:cs typeface="Calibri"/>
              </a:rPr>
              <a:t>Do not use to find available and/or unapproved applications in your organization; use appropriate left navigation menu item (Funding &gt;&gt; Funding Applications).</a:t>
            </a:r>
          </a:p>
          <a:p>
            <a:pPr marL="0" indent="0">
              <a:buNone/>
            </a:pPr>
            <a:endParaRPr lang="en-US" sz="1800"/>
          </a:p>
          <a:p>
            <a:endParaRPr lang="en-US"/>
          </a:p>
        </p:txBody>
      </p:sp>
      <p:sp>
        <p:nvSpPr>
          <p:cNvPr id="4" name="Slide Number Placeholder 3">
            <a:extLst>
              <a:ext uri="{FF2B5EF4-FFF2-40B4-BE49-F238E27FC236}">
                <a16:creationId xmlns:a16="http://schemas.microsoft.com/office/drawing/2014/main" id="{53F6FB80-0319-30F7-3B99-63BF77418F4D}"/>
              </a:ext>
            </a:extLst>
          </p:cNvPr>
          <p:cNvSpPr>
            <a:spLocks noGrp="1"/>
          </p:cNvSpPr>
          <p:nvPr>
            <p:ph type="sldNum" sz="quarter" idx="12"/>
          </p:nvPr>
        </p:nvSpPr>
        <p:spPr/>
        <p:txBody>
          <a:bodyPr/>
          <a:lstStyle/>
          <a:p>
            <a:fld id="{C479D5F6-EDCB-402A-AC08-4943A1820E8F}" type="slidenum">
              <a:rPr lang="en-US" smtClean="0"/>
              <a:pPr/>
              <a:t>23</a:t>
            </a:fld>
            <a:endParaRPr lang="en-US"/>
          </a:p>
        </p:txBody>
      </p:sp>
      <p:pic>
        <p:nvPicPr>
          <p:cNvPr id="5" name="Picture 4">
            <a:extLst>
              <a:ext uri="{FF2B5EF4-FFF2-40B4-BE49-F238E27FC236}">
                <a16:creationId xmlns:a16="http://schemas.microsoft.com/office/drawing/2014/main" id="{EF0D223D-7625-D501-48A1-15607CBF6024}"/>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3793" y="1"/>
            <a:ext cx="1278208" cy="1222310"/>
          </a:xfrm>
          <a:prstGeom prst="rect">
            <a:avLst/>
          </a:prstGeom>
        </p:spPr>
      </p:pic>
      <p:sp>
        <p:nvSpPr>
          <p:cNvPr id="7" name="Rectangle 6">
            <a:extLst>
              <a:ext uri="{FF2B5EF4-FFF2-40B4-BE49-F238E27FC236}">
                <a16:creationId xmlns:a16="http://schemas.microsoft.com/office/drawing/2014/main" id="{2647BFD1-D3F0-6101-8EBB-DBAD4BAA5284}"/>
              </a:ext>
              <a:ext uri="{C183D7F6-B498-43B3-948B-1728B52AA6E4}">
                <adec:decorative xmlns:adec="http://schemas.microsoft.com/office/drawing/2017/decorative" val="1"/>
              </a:ext>
            </a:extLst>
          </p:cNvPr>
          <p:cNvSpPr/>
          <p:nvPr/>
        </p:nvSpPr>
        <p:spPr>
          <a:xfrm>
            <a:off x="3172408" y="3872204"/>
            <a:ext cx="5541824" cy="1343608"/>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002060"/>
                </a:solidFill>
              </a:ln>
              <a:solidFill>
                <a:srgbClr val="002060"/>
              </a:solidFill>
            </a:endParaRPr>
          </a:p>
        </p:txBody>
      </p:sp>
      <p:pic>
        <p:nvPicPr>
          <p:cNvPr id="8" name="Picture 7" descr="Left navigation side panel option &quot;search&quot; and opening &quot;Organizations&quot;">
            <a:extLst>
              <a:ext uri="{FF2B5EF4-FFF2-40B4-BE49-F238E27FC236}">
                <a16:creationId xmlns:a16="http://schemas.microsoft.com/office/drawing/2014/main" id="{6FE83CC6-1AB9-DDF8-70C5-F37F2BE5C416}"/>
              </a:ext>
            </a:extLst>
          </p:cNvPr>
          <p:cNvPicPr>
            <a:picLocks noChangeAspect="1"/>
          </p:cNvPicPr>
          <p:nvPr/>
        </p:nvPicPr>
        <p:blipFill>
          <a:blip r:embed="rId3"/>
          <a:stretch>
            <a:fillRect/>
          </a:stretch>
        </p:blipFill>
        <p:spPr>
          <a:xfrm>
            <a:off x="3947281" y="4172379"/>
            <a:ext cx="3992077" cy="743258"/>
          </a:xfrm>
          <a:prstGeom prst="rect">
            <a:avLst/>
          </a:prstGeom>
        </p:spPr>
      </p:pic>
    </p:spTree>
    <p:extLst>
      <p:ext uri="{BB962C8B-B14F-4D97-AF65-F5344CB8AC3E}">
        <p14:creationId xmlns:p14="http://schemas.microsoft.com/office/powerpoint/2010/main" val="14417275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FB91A-C454-390F-F099-6D6718B822A4}"/>
              </a:ext>
            </a:extLst>
          </p:cNvPr>
          <p:cNvSpPr>
            <a:spLocks noGrp="1"/>
          </p:cNvSpPr>
          <p:nvPr>
            <p:ph type="title"/>
          </p:nvPr>
        </p:nvSpPr>
        <p:spPr/>
        <p:txBody>
          <a:bodyPr>
            <a:normAutofit/>
          </a:bodyPr>
          <a:lstStyle/>
          <a:p>
            <a:r>
              <a:rPr lang="en-US" sz="3600"/>
              <a:t>Menu Item: Inbox </a:t>
            </a:r>
          </a:p>
        </p:txBody>
      </p:sp>
      <p:sp>
        <p:nvSpPr>
          <p:cNvPr id="3" name="Content Placeholder 2">
            <a:extLst>
              <a:ext uri="{FF2B5EF4-FFF2-40B4-BE49-F238E27FC236}">
                <a16:creationId xmlns:a16="http://schemas.microsoft.com/office/drawing/2014/main" id="{D0B44071-01C0-7D2D-95A2-B1DB61277AAC}"/>
              </a:ext>
            </a:extLst>
          </p:cNvPr>
          <p:cNvSpPr>
            <a:spLocks noGrp="1"/>
          </p:cNvSpPr>
          <p:nvPr>
            <p:ph idx="1"/>
          </p:nvPr>
        </p:nvSpPr>
        <p:spPr>
          <a:xfrm>
            <a:off x="838200" y="1554480"/>
            <a:ext cx="10515600" cy="1874520"/>
          </a:xfrm>
        </p:spPr>
        <p:txBody>
          <a:bodyPr vert="horz" lIns="0" tIns="0" rIns="0" bIns="0" rtlCol="0" anchor="t">
            <a:normAutofit/>
          </a:bodyPr>
          <a:lstStyle/>
          <a:p>
            <a:pPr marL="213995" indent="-213995">
              <a:spcBef>
                <a:spcPts val="450"/>
              </a:spcBef>
            </a:pPr>
            <a:r>
              <a:rPr lang="en-US"/>
              <a:t>The Email Message Archive feature  displays all emails generated within GAINS to/from </a:t>
            </a:r>
            <a:r>
              <a:rPr lang="en-US" dirty="0"/>
              <a:t>users.</a:t>
            </a:r>
            <a:endParaRPr lang="en-US" dirty="0">
              <a:ea typeface="Calibri"/>
              <a:cs typeface="Calibri"/>
            </a:endParaRPr>
          </a:p>
          <a:p>
            <a:pPr marL="671195" lvl="1" indent="-213995">
              <a:spcBef>
                <a:spcPts val="450"/>
              </a:spcBef>
              <a:buFont typeface="Courier New" panose="020B0604020202020204" pitchFamily="34" charset="0"/>
              <a:buChar char="o"/>
            </a:pPr>
            <a:r>
              <a:rPr lang="en-US"/>
              <a:t>Users can filter for messages by using the drop down to select a time frame and find system emails if lost in email client (Outlook, Mail).</a:t>
            </a:r>
            <a:endParaRPr lang="en-US">
              <a:ea typeface="Calibri"/>
              <a:cs typeface="Calibri"/>
            </a:endParaRPr>
          </a:p>
          <a:p>
            <a:endParaRPr lang="en-US"/>
          </a:p>
        </p:txBody>
      </p:sp>
      <p:pic>
        <p:nvPicPr>
          <p:cNvPr id="9" name="Picture 8" descr="Sidebar navigation tool inbox selection opens email message archive selection">
            <a:extLst>
              <a:ext uri="{FF2B5EF4-FFF2-40B4-BE49-F238E27FC236}">
                <a16:creationId xmlns:a16="http://schemas.microsoft.com/office/drawing/2014/main" id="{436E2719-38EF-3436-CC2C-4E6A8D777695}"/>
              </a:ext>
            </a:extLst>
          </p:cNvPr>
          <p:cNvPicPr>
            <a:picLocks noChangeAspect="1"/>
          </p:cNvPicPr>
          <p:nvPr/>
        </p:nvPicPr>
        <p:blipFill>
          <a:blip r:embed="rId2"/>
          <a:stretch>
            <a:fillRect/>
          </a:stretch>
        </p:blipFill>
        <p:spPr>
          <a:xfrm>
            <a:off x="528577" y="3111152"/>
            <a:ext cx="3601655" cy="2931343"/>
          </a:xfrm>
          <a:prstGeom prst="rect">
            <a:avLst/>
          </a:prstGeom>
        </p:spPr>
      </p:pic>
      <p:pic>
        <p:nvPicPr>
          <p:cNvPr id="6" name="Picture 5" descr="View of the Email MEssage Archive inbox navigation. Users can select time frames to view: from the last 7 days, 8-14 days old, 15-30 days old, 31-90 days old, 91-180 days old, 6 months to a year old, and older than a year.">
            <a:extLst>
              <a:ext uri="{FF2B5EF4-FFF2-40B4-BE49-F238E27FC236}">
                <a16:creationId xmlns:a16="http://schemas.microsoft.com/office/drawing/2014/main" id="{EBD26BB6-1CB0-275F-AA94-36DDD5A7FCA7}"/>
              </a:ext>
            </a:extLst>
          </p:cNvPr>
          <p:cNvPicPr>
            <a:picLocks noChangeAspect="1"/>
          </p:cNvPicPr>
          <p:nvPr/>
        </p:nvPicPr>
        <p:blipFill>
          <a:blip r:embed="rId3"/>
          <a:stretch>
            <a:fillRect/>
          </a:stretch>
        </p:blipFill>
        <p:spPr>
          <a:xfrm>
            <a:off x="4779959" y="3115229"/>
            <a:ext cx="6969309" cy="2926965"/>
          </a:xfrm>
          <a:prstGeom prst="rect">
            <a:avLst/>
          </a:prstGeom>
        </p:spPr>
      </p:pic>
      <p:sp>
        <p:nvSpPr>
          <p:cNvPr id="4" name="Slide Number Placeholder 3">
            <a:extLst>
              <a:ext uri="{FF2B5EF4-FFF2-40B4-BE49-F238E27FC236}">
                <a16:creationId xmlns:a16="http://schemas.microsoft.com/office/drawing/2014/main" id="{CE7398F0-7792-166B-743E-B29A79DE4A86}"/>
              </a:ext>
            </a:extLst>
          </p:cNvPr>
          <p:cNvSpPr>
            <a:spLocks noGrp="1"/>
          </p:cNvSpPr>
          <p:nvPr>
            <p:ph type="sldNum" sz="quarter" idx="12"/>
          </p:nvPr>
        </p:nvSpPr>
        <p:spPr/>
        <p:txBody>
          <a:bodyPr/>
          <a:lstStyle/>
          <a:p>
            <a:fld id="{C479D5F6-EDCB-402A-AC08-4943A1820E8F}" type="slidenum">
              <a:rPr lang="en-US" smtClean="0"/>
              <a:pPr/>
              <a:t>24</a:t>
            </a:fld>
            <a:endParaRPr lang="en-US"/>
          </a:p>
        </p:txBody>
      </p:sp>
      <p:pic>
        <p:nvPicPr>
          <p:cNvPr id="7" name="Picture 6">
            <a:extLst>
              <a:ext uri="{FF2B5EF4-FFF2-40B4-BE49-F238E27FC236}">
                <a16:creationId xmlns:a16="http://schemas.microsoft.com/office/drawing/2014/main" id="{A50E2D89-CE48-5E7C-E6D1-338D7BB582E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3793" y="1"/>
            <a:ext cx="1278208" cy="1222310"/>
          </a:xfrm>
          <a:prstGeom prst="rect">
            <a:avLst/>
          </a:prstGeom>
        </p:spPr>
      </p:pic>
    </p:spTree>
    <p:extLst>
      <p:ext uri="{BB962C8B-B14F-4D97-AF65-F5344CB8AC3E}">
        <p14:creationId xmlns:p14="http://schemas.microsoft.com/office/powerpoint/2010/main" val="1102860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E3262-6E79-5885-6FF3-DA0E2F99D396}"/>
              </a:ext>
            </a:extLst>
          </p:cNvPr>
          <p:cNvSpPr>
            <a:spLocks noGrp="1"/>
          </p:cNvSpPr>
          <p:nvPr>
            <p:ph type="title"/>
          </p:nvPr>
        </p:nvSpPr>
        <p:spPr/>
        <p:txBody>
          <a:bodyPr>
            <a:normAutofit/>
          </a:bodyPr>
          <a:lstStyle/>
          <a:p>
            <a:r>
              <a:rPr lang="en-US" sz="3600"/>
              <a:t>Menu Item: LEA Document Library</a:t>
            </a:r>
            <a:endParaRPr lang="en-US" sz="3200"/>
          </a:p>
        </p:txBody>
      </p:sp>
      <p:sp>
        <p:nvSpPr>
          <p:cNvPr id="3" name="Content Placeholder 2">
            <a:extLst>
              <a:ext uri="{FF2B5EF4-FFF2-40B4-BE49-F238E27FC236}">
                <a16:creationId xmlns:a16="http://schemas.microsoft.com/office/drawing/2014/main" id="{0C38B714-2DCE-394B-C8B4-C9170F4C61B9}"/>
              </a:ext>
            </a:extLst>
          </p:cNvPr>
          <p:cNvSpPr>
            <a:spLocks noGrp="1"/>
          </p:cNvSpPr>
          <p:nvPr>
            <p:ph idx="1"/>
          </p:nvPr>
        </p:nvSpPr>
        <p:spPr>
          <a:xfrm>
            <a:off x="838200" y="1554480"/>
            <a:ext cx="7067550" cy="2825496"/>
          </a:xfrm>
        </p:spPr>
        <p:txBody>
          <a:bodyPr vert="horz" lIns="0" tIns="0" rIns="0" bIns="0" rtlCol="0" anchor="t">
            <a:normAutofit/>
          </a:bodyPr>
          <a:lstStyle/>
          <a:p>
            <a:pPr marL="257175" indent="-257175"/>
            <a:r>
              <a:rPr lang="en-US" dirty="0"/>
              <a:t>Organization-Specific document upload section which is:</a:t>
            </a:r>
            <a:endParaRPr lang="en-US" sz="2400" dirty="0"/>
          </a:p>
          <a:p>
            <a:pPr marL="714375" lvl="1"/>
            <a:r>
              <a:rPr lang="en-US" dirty="0"/>
              <a:t>Only visible to SEA and users in the organization </a:t>
            </a:r>
            <a:endParaRPr lang="en-US" dirty="0">
              <a:cs typeface="Calibri"/>
            </a:endParaRPr>
          </a:p>
          <a:p>
            <a:pPr marL="714375" lvl="1"/>
            <a:r>
              <a:rPr lang="en-US" dirty="0"/>
              <a:t>A place to upload documents outside a funding application </a:t>
            </a:r>
            <a:endParaRPr lang="en-US" dirty="0">
              <a:cs typeface="Calibri" panose="020F0502020204030204"/>
            </a:endParaRPr>
          </a:p>
          <a:p>
            <a:pPr marL="1171575" lvl="2" indent="-257175">
              <a:buFont typeface="Wingdings" panose="020B0604020202020204" pitchFamily="34" charset="0"/>
              <a:buChar char="§"/>
            </a:pPr>
            <a:r>
              <a:rPr lang="en-US" dirty="0"/>
              <a:t>exp. Quarterly reports, CCEIS</a:t>
            </a:r>
            <a:endParaRPr lang="en-US" dirty="0">
              <a:cs typeface="Calibri"/>
            </a:endParaRPr>
          </a:p>
          <a:p>
            <a:pPr marL="257175" indent="-257175"/>
            <a:r>
              <a:rPr lang="en-US" sz="2400" dirty="0"/>
              <a:t>Only documents applicable to the</a:t>
            </a:r>
            <a:r>
              <a:rPr lang="en-US" dirty="0"/>
              <a:t> organization</a:t>
            </a:r>
            <a:r>
              <a:rPr lang="en-US" sz="2400" dirty="0"/>
              <a:t> are visible</a:t>
            </a:r>
            <a:endParaRPr lang="en-US" dirty="0">
              <a:cs typeface="Calibri"/>
            </a:endParaRPr>
          </a:p>
          <a:p>
            <a:endParaRPr lang="en-US"/>
          </a:p>
        </p:txBody>
      </p:sp>
      <p:sp>
        <p:nvSpPr>
          <p:cNvPr id="4" name="Slide Number Placeholder 3">
            <a:extLst>
              <a:ext uri="{FF2B5EF4-FFF2-40B4-BE49-F238E27FC236}">
                <a16:creationId xmlns:a16="http://schemas.microsoft.com/office/drawing/2014/main" id="{F8CC1385-8A4B-B6D5-6077-DED7BC1EAEA1}"/>
              </a:ext>
            </a:extLst>
          </p:cNvPr>
          <p:cNvSpPr>
            <a:spLocks noGrp="1"/>
          </p:cNvSpPr>
          <p:nvPr>
            <p:ph type="sldNum" sz="quarter" idx="12"/>
          </p:nvPr>
        </p:nvSpPr>
        <p:spPr/>
        <p:txBody>
          <a:bodyPr/>
          <a:lstStyle/>
          <a:p>
            <a:fld id="{C479D5F6-EDCB-402A-AC08-4943A1820E8F}" type="slidenum">
              <a:rPr lang="en-US" smtClean="0"/>
              <a:pPr/>
              <a:t>25</a:t>
            </a:fld>
            <a:endParaRPr lang="en-US"/>
          </a:p>
        </p:txBody>
      </p:sp>
      <p:pic>
        <p:nvPicPr>
          <p:cNvPr id="5" name="Picture 4">
            <a:extLst>
              <a:ext uri="{FF2B5EF4-FFF2-40B4-BE49-F238E27FC236}">
                <a16:creationId xmlns:a16="http://schemas.microsoft.com/office/drawing/2014/main" id="{5A640B8C-A5A9-09B8-FCA1-2E6E92A1BD9F}"/>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3793" y="1"/>
            <a:ext cx="1278208" cy="1222310"/>
          </a:xfrm>
          <a:prstGeom prst="rect">
            <a:avLst/>
          </a:prstGeom>
        </p:spPr>
      </p:pic>
      <p:pic>
        <p:nvPicPr>
          <p:cNvPr id="6" name="Picture 5" descr="View of LEA Document Library folder search.">
            <a:extLst>
              <a:ext uri="{FF2B5EF4-FFF2-40B4-BE49-F238E27FC236}">
                <a16:creationId xmlns:a16="http://schemas.microsoft.com/office/drawing/2014/main" id="{ACF67255-B36A-0544-4A88-96071F98715A}"/>
              </a:ext>
            </a:extLst>
          </p:cNvPr>
          <p:cNvPicPr>
            <a:picLocks noChangeAspect="1"/>
          </p:cNvPicPr>
          <p:nvPr/>
        </p:nvPicPr>
        <p:blipFill>
          <a:blip r:embed="rId3"/>
          <a:stretch>
            <a:fillRect/>
          </a:stretch>
        </p:blipFill>
        <p:spPr>
          <a:xfrm>
            <a:off x="8185868" y="1490043"/>
            <a:ext cx="3611717" cy="4140731"/>
          </a:xfrm>
          <a:prstGeom prst="rect">
            <a:avLst/>
          </a:prstGeom>
        </p:spPr>
      </p:pic>
    </p:spTree>
    <p:extLst>
      <p:ext uri="{BB962C8B-B14F-4D97-AF65-F5344CB8AC3E}">
        <p14:creationId xmlns:p14="http://schemas.microsoft.com/office/powerpoint/2010/main" val="2820860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17BD0-21D4-06A2-A04E-D9926E74DD41}"/>
              </a:ext>
            </a:extLst>
          </p:cNvPr>
          <p:cNvSpPr>
            <a:spLocks noGrp="1"/>
          </p:cNvSpPr>
          <p:nvPr>
            <p:ph type="title"/>
          </p:nvPr>
        </p:nvSpPr>
        <p:spPr/>
        <p:txBody>
          <a:bodyPr>
            <a:normAutofit/>
          </a:bodyPr>
          <a:lstStyle/>
          <a:p>
            <a:r>
              <a:rPr lang="en-US" sz="3600"/>
              <a:t>Menu Item: Address Book</a:t>
            </a:r>
          </a:p>
        </p:txBody>
      </p:sp>
      <p:sp>
        <p:nvSpPr>
          <p:cNvPr id="3" name="Content Placeholder 2">
            <a:extLst>
              <a:ext uri="{FF2B5EF4-FFF2-40B4-BE49-F238E27FC236}">
                <a16:creationId xmlns:a16="http://schemas.microsoft.com/office/drawing/2014/main" id="{98B9CEAB-B9C3-0343-AA6E-38EB823355D0}"/>
              </a:ext>
            </a:extLst>
          </p:cNvPr>
          <p:cNvSpPr>
            <a:spLocks noGrp="1"/>
          </p:cNvSpPr>
          <p:nvPr>
            <p:ph idx="1"/>
          </p:nvPr>
        </p:nvSpPr>
        <p:spPr>
          <a:xfrm>
            <a:off x="838200" y="1554480"/>
            <a:ext cx="11212049" cy="1952450"/>
          </a:xfrm>
        </p:spPr>
        <p:txBody>
          <a:bodyPr vert="horz" lIns="0" tIns="0" rIns="0" bIns="0" rtlCol="0" anchor="t">
            <a:normAutofit fontScale="92500" lnSpcReduction="10000"/>
          </a:bodyPr>
          <a:lstStyle/>
          <a:p>
            <a:pPr marL="342900" indent="-342900">
              <a:spcBef>
                <a:spcPts val="1200"/>
              </a:spcBef>
            </a:pPr>
            <a:r>
              <a:rPr lang="en-US"/>
              <a:t>The Address Book is a useful tool to identify who in your organization have which roles. </a:t>
            </a:r>
          </a:p>
          <a:p>
            <a:pPr marL="342900" indent="-342900">
              <a:spcBef>
                <a:spcPts val="1200"/>
              </a:spcBef>
            </a:pPr>
            <a:r>
              <a:rPr lang="en-US"/>
              <a:t>The user can view the contact information within their organization and send an email to them if needed! If you select a name, the email and phone number will appear for that individual. </a:t>
            </a:r>
          </a:p>
          <a:p>
            <a:pPr marL="342900" indent="-342900">
              <a:spcBef>
                <a:spcPts val="1200"/>
              </a:spcBef>
            </a:pPr>
            <a:r>
              <a:rPr lang="en-US"/>
              <a:t>Also, an ideal place to find the User Access Administrator if someone needs access to an application.  </a:t>
            </a:r>
            <a:endParaRPr lang="en-US">
              <a:ea typeface="Calibri"/>
              <a:cs typeface="Calibri"/>
            </a:endParaRPr>
          </a:p>
          <a:p>
            <a:pPr marL="0" indent="0">
              <a:spcBef>
                <a:spcPts val="1200"/>
              </a:spcBef>
              <a:buNone/>
            </a:pPr>
            <a:endParaRPr lang="en-US">
              <a:ea typeface="Calibri"/>
              <a:cs typeface="Calibri"/>
            </a:endParaRPr>
          </a:p>
          <a:p>
            <a:endParaRPr lang="en-US"/>
          </a:p>
        </p:txBody>
      </p:sp>
      <p:sp>
        <p:nvSpPr>
          <p:cNvPr id="4" name="Slide Number Placeholder 3">
            <a:extLst>
              <a:ext uri="{FF2B5EF4-FFF2-40B4-BE49-F238E27FC236}">
                <a16:creationId xmlns:a16="http://schemas.microsoft.com/office/drawing/2014/main" id="{CE9939EC-B177-91F2-781F-ED0C135EFC2E}"/>
              </a:ext>
            </a:extLst>
          </p:cNvPr>
          <p:cNvSpPr>
            <a:spLocks noGrp="1"/>
          </p:cNvSpPr>
          <p:nvPr>
            <p:ph type="sldNum" sz="quarter" idx="12"/>
          </p:nvPr>
        </p:nvSpPr>
        <p:spPr/>
        <p:txBody>
          <a:bodyPr/>
          <a:lstStyle/>
          <a:p>
            <a:fld id="{C479D5F6-EDCB-402A-AC08-4943A1820E8F}" type="slidenum">
              <a:rPr lang="en-US" smtClean="0"/>
              <a:pPr/>
              <a:t>26</a:t>
            </a:fld>
            <a:endParaRPr lang="en-US"/>
          </a:p>
        </p:txBody>
      </p:sp>
      <p:pic>
        <p:nvPicPr>
          <p:cNvPr id="7" name="Picture 6">
            <a:extLst>
              <a:ext uri="{FF2B5EF4-FFF2-40B4-BE49-F238E27FC236}">
                <a16:creationId xmlns:a16="http://schemas.microsoft.com/office/drawing/2014/main" id="{CD07993D-2468-CFB1-13B0-6C6D39899D0C}"/>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3793" y="1"/>
            <a:ext cx="1278208" cy="1222310"/>
          </a:xfrm>
          <a:prstGeom prst="rect">
            <a:avLst/>
          </a:prstGeom>
        </p:spPr>
      </p:pic>
      <p:grpSp>
        <p:nvGrpSpPr>
          <p:cNvPr id="9" name="Group 8" descr="A blue arrow pointing to the Address Book on the left navigation bar. The screen identifies contacts within the organization and the roles assigned to each individual. ">
            <a:extLst>
              <a:ext uri="{FF2B5EF4-FFF2-40B4-BE49-F238E27FC236}">
                <a16:creationId xmlns:a16="http://schemas.microsoft.com/office/drawing/2014/main" id="{DE083A50-ABE4-CA2D-9058-951F4A69B27F}"/>
              </a:ext>
            </a:extLst>
          </p:cNvPr>
          <p:cNvGrpSpPr/>
          <p:nvPr/>
        </p:nvGrpSpPr>
        <p:grpSpPr>
          <a:xfrm>
            <a:off x="734492" y="3601459"/>
            <a:ext cx="9904118" cy="3027222"/>
            <a:chOff x="94073" y="2696204"/>
            <a:chExt cx="10666118" cy="3516408"/>
          </a:xfrm>
        </p:grpSpPr>
        <p:pic>
          <p:nvPicPr>
            <p:cNvPr id="10" name="Picture 9" descr="A screenshot of a computer&#10;&#10;Description automatically generated">
              <a:extLst>
                <a:ext uri="{FF2B5EF4-FFF2-40B4-BE49-F238E27FC236}">
                  <a16:creationId xmlns:a16="http://schemas.microsoft.com/office/drawing/2014/main" id="{8260F28B-71C7-69DD-2D51-1CA0567D0733}"/>
                </a:ext>
              </a:extLst>
            </p:cNvPr>
            <p:cNvPicPr>
              <a:picLocks noChangeAspect="1"/>
            </p:cNvPicPr>
            <p:nvPr/>
          </p:nvPicPr>
          <p:blipFill>
            <a:blip r:embed="rId3"/>
            <a:stretch>
              <a:fillRect/>
            </a:stretch>
          </p:blipFill>
          <p:spPr>
            <a:xfrm>
              <a:off x="933215" y="2696204"/>
              <a:ext cx="9826976" cy="3516408"/>
            </a:xfrm>
            <a:prstGeom prst="rect">
              <a:avLst/>
            </a:prstGeom>
          </p:spPr>
        </p:pic>
        <p:sp>
          <p:nvSpPr>
            <p:cNvPr id="11" name="Arrow: Right 10">
              <a:extLst>
                <a:ext uri="{FF2B5EF4-FFF2-40B4-BE49-F238E27FC236}">
                  <a16:creationId xmlns:a16="http://schemas.microsoft.com/office/drawing/2014/main" id="{EDC77686-2DDC-9BE5-8CEC-9961A4D7ABED}"/>
                </a:ext>
              </a:extLst>
            </p:cNvPr>
            <p:cNvSpPr/>
            <p:nvPr/>
          </p:nvSpPr>
          <p:spPr>
            <a:xfrm>
              <a:off x="94073" y="4750740"/>
              <a:ext cx="743185" cy="1881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Tree>
    <p:extLst>
      <p:ext uri="{BB962C8B-B14F-4D97-AF65-F5344CB8AC3E}">
        <p14:creationId xmlns:p14="http://schemas.microsoft.com/office/powerpoint/2010/main" val="41937148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2D7F2-EADE-1FE5-F9A5-E1BBC76A49CF}"/>
              </a:ext>
            </a:extLst>
          </p:cNvPr>
          <p:cNvSpPr>
            <a:spLocks noGrp="1"/>
          </p:cNvSpPr>
          <p:nvPr>
            <p:ph type="title"/>
          </p:nvPr>
        </p:nvSpPr>
        <p:spPr/>
        <p:txBody>
          <a:bodyPr>
            <a:normAutofit/>
          </a:bodyPr>
          <a:lstStyle/>
          <a:p>
            <a:r>
              <a:rPr lang="en-US" sz="3600"/>
              <a:t>Menu Item: CDE Resources</a:t>
            </a:r>
          </a:p>
        </p:txBody>
      </p:sp>
      <p:sp>
        <p:nvSpPr>
          <p:cNvPr id="3" name="Content Placeholder 2">
            <a:extLst>
              <a:ext uri="{FF2B5EF4-FFF2-40B4-BE49-F238E27FC236}">
                <a16:creationId xmlns:a16="http://schemas.microsoft.com/office/drawing/2014/main" id="{5749386E-E75B-5958-90FC-B438191A76F2}"/>
              </a:ext>
            </a:extLst>
          </p:cNvPr>
          <p:cNvSpPr>
            <a:spLocks noGrp="1"/>
          </p:cNvSpPr>
          <p:nvPr>
            <p:ph idx="1"/>
          </p:nvPr>
        </p:nvSpPr>
        <p:spPr>
          <a:xfrm>
            <a:off x="838200" y="1554480"/>
            <a:ext cx="10515600" cy="1655064"/>
          </a:xfrm>
        </p:spPr>
        <p:txBody>
          <a:bodyPr vert="horz" lIns="0" tIns="0" rIns="0" bIns="0" rtlCol="0" anchor="t">
            <a:normAutofit/>
          </a:bodyPr>
          <a:lstStyle/>
          <a:p>
            <a:pPr marL="257175" indent="-257175">
              <a:spcBef>
                <a:spcPts val="1200"/>
              </a:spcBef>
            </a:pPr>
            <a:r>
              <a:rPr lang="en-US" dirty="0"/>
              <a:t>A resource</a:t>
            </a:r>
            <a:r>
              <a:rPr lang="en-US" sz="2400" dirty="0"/>
              <a:t> library of documents, links, forms,</a:t>
            </a:r>
            <a:r>
              <a:rPr lang="en-US" dirty="0"/>
              <a:t> </a:t>
            </a:r>
            <a:r>
              <a:rPr lang="en-US" sz="2400" dirty="0"/>
              <a:t> guidance, training</a:t>
            </a:r>
            <a:r>
              <a:rPr lang="en-US" dirty="0"/>
              <a:t>. </a:t>
            </a:r>
            <a:r>
              <a:rPr lang="en-US" sz="2400" dirty="0"/>
              <a:t>Always visible </a:t>
            </a:r>
            <a:r>
              <a:rPr lang="en-US" dirty="0"/>
              <a:t>and </a:t>
            </a:r>
            <a:r>
              <a:rPr lang="en-US" sz="2400" dirty="0"/>
              <a:t>accessible to public</a:t>
            </a:r>
            <a:r>
              <a:rPr lang="en-US" dirty="0"/>
              <a:t>.</a:t>
            </a:r>
            <a:endParaRPr lang="en-US" sz="2400" dirty="0">
              <a:ea typeface="Calibri"/>
              <a:cs typeface="Calibri"/>
            </a:endParaRPr>
          </a:p>
          <a:p>
            <a:endParaRPr lang="en-US"/>
          </a:p>
        </p:txBody>
      </p:sp>
      <p:sp>
        <p:nvSpPr>
          <p:cNvPr id="4" name="Slide Number Placeholder 3">
            <a:extLst>
              <a:ext uri="{FF2B5EF4-FFF2-40B4-BE49-F238E27FC236}">
                <a16:creationId xmlns:a16="http://schemas.microsoft.com/office/drawing/2014/main" id="{1C26A6C0-4275-222F-BD1F-0C4EE8D36499}"/>
              </a:ext>
            </a:extLst>
          </p:cNvPr>
          <p:cNvSpPr>
            <a:spLocks noGrp="1"/>
          </p:cNvSpPr>
          <p:nvPr>
            <p:ph type="sldNum" sz="quarter" idx="12"/>
          </p:nvPr>
        </p:nvSpPr>
        <p:spPr/>
        <p:txBody>
          <a:bodyPr/>
          <a:lstStyle/>
          <a:p>
            <a:fld id="{C479D5F6-EDCB-402A-AC08-4943A1820E8F}" type="slidenum">
              <a:rPr lang="en-US" smtClean="0"/>
              <a:pPr/>
              <a:t>27</a:t>
            </a:fld>
            <a:endParaRPr lang="en-US"/>
          </a:p>
        </p:txBody>
      </p:sp>
      <p:pic>
        <p:nvPicPr>
          <p:cNvPr id="5" name="Picture 4">
            <a:extLst>
              <a:ext uri="{FF2B5EF4-FFF2-40B4-BE49-F238E27FC236}">
                <a16:creationId xmlns:a16="http://schemas.microsoft.com/office/drawing/2014/main" id="{E383DCD9-08D1-E1E1-1730-E58841F07D45}"/>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3793" y="1"/>
            <a:ext cx="1278208" cy="1222310"/>
          </a:xfrm>
          <a:prstGeom prst="rect">
            <a:avLst/>
          </a:prstGeom>
        </p:spPr>
      </p:pic>
      <p:pic>
        <p:nvPicPr>
          <p:cNvPr id="6" name="Picture 5" descr="View of the CDE research Search showing the search ability by keywords.">
            <a:extLst>
              <a:ext uri="{FF2B5EF4-FFF2-40B4-BE49-F238E27FC236}">
                <a16:creationId xmlns:a16="http://schemas.microsoft.com/office/drawing/2014/main" id="{85A57289-D60B-A97D-CA87-06A040D8F1C1}"/>
              </a:ext>
            </a:extLst>
          </p:cNvPr>
          <p:cNvPicPr>
            <a:picLocks noChangeAspect="1"/>
          </p:cNvPicPr>
          <p:nvPr/>
        </p:nvPicPr>
        <p:blipFill>
          <a:blip r:embed="rId3"/>
          <a:srcRect/>
          <a:stretch/>
        </p:blipFill>
        <p:spPr>
          <a:xfrm>
            <a:off x="3729959" y="2561033"/>
            <a:ext cx="4683443" cy="2383094"/>
          </a:xfrm>
          <a:prstGeom prst="rect">
            <a:avLst/>
          </a:prstGeom>
        </p:spPr>
      </p:pic>
    </p:spTree>
    <p:extLst>
      <p:ext uri="{BB962C8B-B14F-4D97-AF65-F5344CB8AC3E}">
        <p14:creationId xmlns:p14="http://schemas.microsoft.com/office/powerpoint/2010/main" val="35909629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9CB7B-EEFD-7C4E-9C98-A32362F8D84D}"/>
              </a:ext>
            </a:extLst>
          </p:cNvPr>
          <p:cNvSpPr>
            <a:spLocks noGrp="1"/>
          </p:cNvSpPr>
          <p:nvPr>
            <p:ph type="ctrTitle"/>
          </p:nvPr>
        </p:nvSpPr>
        <p:spPr/>
        <p:txBody>
          <a:bodyPr/>
          <a:lstStyle/>
          <a:p>
            <a:r>
              <a:rPr lang="en-US">
                <a:latin typeface="Museo Slab 500"/>
              </a:rPr>
              <a:t>Application Navigation and Saving</a:t>
            </a:r>
            <a:endParaRPr lang="en-US"/>
          </a:p>
        </p:txBody>
      </p:sp>
      <p:sp>
        <p:nvSpPr>
          <p:cNvPr id="4" name="Slide Number Placeholder 3">
            <a:extLst>
              <a:ext uri="{FF2B5EF4-FFF2-40B4-BE49-F238E27FC236}">
                <a16:creationId xmlns:a16="http://schemas.microsoft.com/office/drawing/2014/main" id="{DF79EC72-5FD2-1949-EDCC-402CA9E55658}"/>
              </a:ext>
            </a:extLst>
          </p:cNvPr>
          <p:cNvSpPr>
            <a:spLocks noGrp="1"/>
          </p:cNvSpPr>
          <p:nvPr>
            <p:ph type="sldNum" sz="quarter" idx="12"/>
          </p:nvPr>
        </p:nvSpPr>
        <p:spPr/>
        <p:txBody>
          <a:bodyPr/>
          <a:lstStyle/>
          <a:p>
            <a:fld id="{C479D5F6-EDCB-402A-AC08-4943A1820E8F}" type="slidenum">
              <a:rPr lang="en-US" smtClean="0"/>
              <a:pPr/>
              <a:t>28</a:t>
            </a:fld>
            <a:endParaRPr lang="en-US"/>
          </a:p>
        </p:txBody>
      </p:sp>
    </p:spTree>
    <p:extLst>
      <p:ext uri="{BB962C8B-B14F-4D97-AF65-F5344CB8AC3E}">
        <p14:creationId xmlns:p14="http://schemas.microsoft.com/office/powerpoint/2010/main" val="1740818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9B191-976D-8136-BB5A-9FF854F590EA}"/>
              </a:ext>
            </a:extLst>
          </p:cNvPr>
          <p:cNvSpPr>
            <a:spLocks noGrp="1"/>
          </p:cNvSpPr>
          <p:nvPr>
            <p:ph type="title"/>
          </p:nvPr>
        </p:nvSpPr>
        <p:spPr/>
        <p:txBody>
          <a:bodyPr>
            <a:normAutofit/>
          </a:bodyPr>
          <a:lstStyle/>
          <a:p>
            <a:r>
              <a:rPr lang="en-US" sz="3600"/>
              <a:t>Navigation</a:t>
            </a:r>
          </a:p>
        </p:txBody>
      </p:sp>
      <p:sp>
        <p:nvSpPr>
          <p:cNvPr id="3" name="Content Placeholder 2">
            <a:extLst>
              <a:ext uri="{FF2B5EF4-FFF2-40B4-BE49-F238E27FC236}">
                <a16:creationId xmlns:a16="http://schemas.microsoft.com/office/drawing/2014/main" id="{209F9FEA-AC5A-0834-24F3-2F58CC864120}"/>
              </a:ext>
            </a:extLst>
          </p:cNvPr>
          <p:cNvSpPr>
            <a:spLocks noGrp="1"/>
          </p:cNvSpPr>
          <p:nvPr>
            <p:ph idx="1"/>
          </p:nvPr>
        </p:nvSpPr>
        <p:spPr>
          <a:xfrm>
            <a:off x="838200" y="1554480"/>
            <a:ext cx="5693229" cy="4351338"/>
          </a:xfrm>
        </p:spPr>
        <p:txBody>
          <a:bodyPr vert="horz" lIns="0" tIns="0" rIns="0" bIns="0" rtlCol="0" anchor="t">
            <a:normAutofit/>
          </a:bodyPr>
          <a:lstStyle/>
          <a:p>
            <a:r>
              <a:rPr lang="en-US"/>
              <a:t>For easiest navigation, </a:t>
            </a:r>
            <a:r>
              <a:rPr lang="en-US" sz="2400" b="1" u="sng">
                <a:ea typeface="Calibri"/>
                <a:cs typeface="Calibri"/>
              </a:rPr>
              <a:t>DO NOT USE</a:t>
            </a:r>
            <a:r>
              <a:rPr lang="en-US" sz="2400">
                <a:ea typeface="Calibri"/>
                <a:cs typeface="Calibri"/>
              </a:rPr>
              <a:t> your browser’s back/forward buttons;</a:t>
            </a:r>
            <a:br>
              <a:rPr lang="en-US" sz="2400">
                <a:ea typeface="Calibri"/>
                <a:cs typeface="Calibri"/>
              </a:rPr>
            </a:br>
            <a:r>
              <a:rPr lang="en-US" sz="2400">
                <a:ea typeface="Calibri"/>
                <a:cs typeface="Calibri"/>
              </a:rPr>
              <a:t> use GAINS menus and links to navigate</a:t>
            </a:r>
            <a:r>
              <a:rPr lang="en-US">
                <a:ea typeface="Calibri"/>
                <a:cs typeface="Calibri"/>
              </a:rPr>
              <a:t>.</a:t>
            </a:r>
            <a:endParaRPr lang="en-US" sz="2400"/>
          </a:p>
          <a:p>
            <a:endParaRPr lang="en-US"/>
          </a:p>
          <a:p>
            <a:endParaRPr lang="en-US"/>
          </a:p>
          <a:p>
            <a:pPr marL="285750" indent="-285750">
              <a:spcBef>
                <a:spcPts val="600"/>
              </a:spcBef>
              <a:spcAft>
                <a:spcPts val="600"/>
              </a:spcAft>
              <a:buFont typeface="Arial" panose="020B0604020202020204" pitchFamily="34" charset="0"/>
              <a:buChar char="•"/>
            </a:pPr>
            <a:r>
              <a:rPr lang="en-US"/>
              <a:t>On data pages, use “</a:t>
            </a:r>
            <a:r>
              <a:rPr lang="en-US" i="1"/>
              <a:t>Save and Go To</a:t>
            </a:r>
            <a:r>
              <a:rPr lang="en-US"/>
              <a:t>” or “</a:t>
            </a:r>
            <a:r>
              <a:rPr lang="en-US" i="1"/>
              <a:t>Go To</a:t>
            </a:r>
            <a:r>
              <a:rPr lang="en-US"/>
              <a:t>” buttons:</a:t>
            </a:r>
          </a:p>
          <a:p>
            <a:pPr marL="742950" lvl="1" indent="-285750">
              <a:spcBef>
                <a:spcPts val="600"/>
              </a:spcBef>
              <a:spcAft>
                <a:spcPts val="600"/>
              </a:spcAft>
              <a:buFont typeface="Arial" panose="020B0604020202020204" pitchFamily="34" charset="0"/>
              <a:buChar char="•"/>
            </a:pPr>
            <a:r>
              <a:rPr lang="en-US" sz="2400"/>
              <a:t>Saves data on current page; moves to selected page.</a:t>
            </a:r>
            <a:endParaRPr lang="en-US" sz="2400">
              <a:ea typeface="Calibri"/>
              <a:cs typeface="Calibri"/>
            </a:endParaRPr>
          </a:p>
          <a:p>
            <a:endParaRPr lang="en-US"/>
          </a:p>
        </p:txBody>
      </p:sp>
      <p:pic>
        <p:nvPicPr>
          <p:cNvPr id="10" name="Picture 9" descr="The GAINS screen highlighting the &quot;return&quot; button on the left side of the page header.">
            <a:extLst>
              <a:ext uri="{FF2B5EF4-FFF2-40B4-BE49-F238E27FC236}">
                <a16:creationId xmlns:a16="http://schemas.microsoft.com/office/drawing/2014/main" id="{E98943D3-FFA7-D876-8E66-C000098610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9343" y="1507296"/>
            <a:ext cx="4661154" cy="1068181"/>
          </a:xfrm>
          <a:prstGeom prst="rect">
            <a:avLst/>
          </a:prstGeom>
        </p:spPr>
      </p:pic>
      <p:pic>
        <p:nvPicPr>
          <p:cNvPr id="8" name="Picture 7" descr="Highlighted view of the &quot;save and go to buttons&quot; within the left sidebar navigation.">
            <a:extLst>
              <a:ext uri="{FF2B5EF4-FFF2-40B4-BE49-F238E27FC236}">
                <a16:creationId xmlns:a16="http://schemas.microsoft.com/office/drawing/2014/main" id="{E7DE9331-4885-A9A5-D3DB-6E45CE1A8C9B}"/>
              </a:ext>
            </a:extLst>
          </p:cNvPr>
          <p:cNvPicPr>
            <a:picLocks noChangeAspect="1"/>
          </p:cNvPicPr>
          <p:nvPr/>
        </p:nvPicPr>
        <p:blipFill rotWithShape="1">
          <a:blip r:embed="rId3"/>
          <a:srcRect b="9858"/>
          <a:stretch/>
        </p:blipFill>
        <p:spPr>
          <a:xfrm>
            <a:off x="6641462" y="3392498"/>
            <a:ext cx="4661154" cy="2384970"/>
          </a:xfrm>
          <a:prstGeom prst="rect">
            <a:avLst/>
          </a:prstGeom>
        </p:spPr>
      </p:pic>
      <p:sp>
        <p:nvSpPr>
          <p:cNvPr id="4" name="Slide Number Placeholder 3">
            <a:extLst>
              <a:ext uri="{FF2B5EF4-FFF2-40B4-BE49-F238E27FC236}">
                <a16:creationId xmlns:a16="http://schemas.microsoft.com/office/drawing/2014/main" id="{17A7CE7E-81E2-8E07-E21D-7430D0B940CA}"/>
              </a:ext>
            </a:extLst>
          </p:cNvPr>
          <p:cNvSpPr>
            <a:spLocks noGrp="1"/>
          </p:cNvSpPr>
          <p:nvPr>
            <p:ph type="sldNum" sz="quarter" idx="12"/>
          </p:nvPr>
        </p:nvSpPr>
        <p:spPr/>
        <p:txBody>
          <a:bodyPr/>
          <a:lstStyle/>
          <a:p>
            <a:fld id="{C479D5F6-EDCB-402A-AC08-4943A1820E8F}" type="slidenum">
              <a:rPr lang="en-US" smtClean="0"/>
              <a:pPr/>
              <a:t>29</a:t>
            </a:fld>
            <a:endParaRPr lang="en-US"/>
          </a:p>
        </p:txBody>
      </p:sp>
      <p:pic>
        <p:nvPicPr>
          <p:cNvPr id="5" name="Picture 4">
            <a:extLst>
              <a:ext uri="{FF2B5EF4-FFF2-40B4-BE49-F238E27FC236}">
                <a16:creationId xmlns:a16="http://schemas.microsoft.com/office/drawing/2014/main" id="{2A96B9F0-10D3-701E-519B-FDC441F893D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3793" y="1"/>
            <a:ext cx="1278208" cy="1222310"/>
          </a:xfrm>
          <a:prstGeom prst="rect">
            <a:avLst/>
          </a:prstGeom>
        </p:spPr>
      </p:pic>
    </p:spTree>
    <p:extLst>
      <p:ext uri="{BB962C8B-B14F-4D97-AF65-F5344CB8AC3E}">
        <p14:creationId xmlns:p14="http://schemas.microsoft.com/office/powerpoint/2010/main" val="1427172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FE639-5CAB-89BF-5E63-4F8FFE2B82D3}"/>
              </a:ext>
            </a:extLst>
          </p:cNvPr>
          <p:cNvSpPr>
            <a:spLocks noGrp="1"/>
          </p:cNvSpPr>
          <p:nvPr>
            <p:ph type="title"/>
          </p:nvPr>
        </p:nvSpPr>
        <p:spPr/>
        <p:txBody>
          <a:bodyPr>
            <a:normAutofit/>
          </a:bodyPr>
          <a:lstStyle/>
          <a:p>
            <a:r>
              <a:rPr lang="en-US" sz="3600"/>
              <a:t>Outline</a:t>
            </a:r>
          </a:p>
        </p:txBody>
      </p:sp>
      <p:sp>
        <p:nvSpPr>
          <p:cNvPr id="3" name="Content Placeholder 2">
            <a:extLst>
              <a:ext uri="{FF2B5EF4-FFF2-40B4-BE49-F238E27FC236}">
                <a16:creationId xmlns:a16="http://schemas.microsoft.com/office/drawing/2014/main" id="{DEBFBB71-78EB-6FAB-7172-F21D5CCDF7A4}"/>
              </a:ext>
            </a:extLst>
          </p:cNvPr>
          <p:cNvSpPr>
            <a:spLocks noGrp="1"/>
          </p:cNvSpPr>
          <p:nvPr>
            <p:ph idx="1"/>
          </p:nvPr>
        </p:nvSpPr>
        <p:spPr/>
        <p:txBody>
          <a:bodyPr vert="horz" lIns="0" tIns="0" rIns="0" bIns="0" rtlCol="0" anchor="t">
            <a:normAutofit/>
          </a:bodyPr>
          <a:lstStyle/>
          <a:p>
            <a:r>
              <a:rPr lang="en-US" sz="3200"/>
              <a:t>GAINS Access</a:t>
            </a:r>
            <a:endParaRPr lang="en-US" sz="3200">
              <a:cs typeface="Calibri"/>
            </a:endParaRPr>
          </a:p>
          <a:p>
            <a:r>
              <a:rPr lang="en-US" sz="3200">
                <a:cs typeface="Calibri"/>
              </a:rPr>
              <a:t>Creating User and Assigning Roles</a:t>
            </a:r>
          </a:p>
          <a:p>
            <a:r>
              <a:rPr lang="en-US" sz="3200">
                <a:cs typeface="Calibri"/>
              </a:rPr>
              <a:t>Left Navigation Menu </a:t>
            </a:r>
          </a:p>
          <a:p>
            <a:r>
              <a:rPr lang="en-US" sz="3200">
                <a:cs typeface="Calibri"/>
              </a:rPr>
              <a:t>Navigating and Saving </a:t>
            </a:r>
          </a:p>
          <a:p>
            <a:endParaRPr lang="en-US" sz="3200">
              <a:cs typeface="Calibri"/>
            </a:endParaRPr>
          </a:p>
          <a:p>
            <a:pPr marL="0" indent="0">
              <a:buNone/>
            </a:pPr>
            <a:endParaRPr lang="en-US" sz="3200">
              <a:cs typeface="Calibri"/>
            </a:endParaRPr>
          </a:p>
        </p:txBody>
      </p:sp>
      <p:sp>
        <p:nvSpPr>
          <p:cNvPr id="4" name="Slide Number Placeholder 3">
            <a:extLst>
              <a:ext uri="{FF2B5EF4-FFF2-40B4-BE49-F238E27FC236}">
                <a16:creationId xmlns:a16="http://schemas.microsoft.com/office/drawing/2014/main" id="{778DD837-CA6D-56E3-FA44-24C1E5B3CDF9}"/>
              </a:ext>
            </a:extLst>
          </p:cNvPr>
          <p:cNvSpPr>
            <a:spLocks noGrp="1"/>
          </p:cNvSpPr>
          <p:nvPr>
            <p:ph type="sldNum" sz="quarter" idx="12"/>
          </p:nvPr>
        </p:nvSpPr>
        <p:spPr/>
        <p:txBody>
          <a:bodyPr/>
          <a:lstStyle/>
          <a:p>
            <a:fld id="{C479D5F6-EDCB-402A-AC08-4943A1820E8F}" type="slidenum">
              <a:rPr lang="en-US" smtClean="0"/>
              <a:pPr/>
              <a:t>3</a:t>
            </a:fld>
            <a:endParaRPr lang="en-US"/>
          </a:p>
        </p:txBody>
      </p:sp>
      <p:pic>
        <p:nvPicPr>
          <p:cNvPr id="5" name="Picture 4">
            <a:extLst>
              <a:ext uri="{FF2B5EF4-FFF2-40B4-BE49-F238E27FC236}">
                <a16:creationId xmlns:a16="http://schemas.microsoft.com/office/drawing/2014/main" id="{7AB80828-3CB0-3833-C28C-5A8A0EEE0A87}"/>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3793" y="1"/>
            <a:ext cx="1278208" cy="1222310"/>
          </a:xfrm>
          <a:prstGeom prst="rect">
            <a:avLst/>
          </a:prstGeom>
        </p:spPr>
      </p:pic>
    </p:spTree>
    <p:extLst>
      <p:ext uri="{BB962C8B-B14F-4D97-AF65-F5344CB8AC3E}">
        <p14:creationId xmlns:p14="http://schemas.microsoft.com/office/powerpoint/2010/main" val="4595517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C19B0-432B-0D83-A8A7-F290E46CBF6B}"/>
              </a:ext>
            </a:extLst>
          </p:cNvPr>
          <p:cNvSpPr>
            <a:spLocks noGrp="1"/>
          </p:cNvSpPr>
          <p:nvPr>
            <p:ph type="title"/>
          </p:nvPr>
        </p:nvSpPr>
        <p:spPr/>
        <p:txBody>
          <a:bodyPr>
            <a:normAutofit/>
          </a:bodyPr>
          <a:lstStyle/>
          <a:p>
            <a:r>
              <a:rPr lang="en-US" sz="3600"/>
              <a:t>Saving</a:t>
            </a:r>
          </a:p>
        </p:txBody>
      </p:sp>
      <p:sp>
        <p:nvSpPr>
          <p:cNvPr id="3" name="Content Placeholder 2">
            <a:extLst>
              <a:ext uri="{FF2B5EF4-FFF2-40B4-BE49-F238E27FC236}">
                <a16:creationId xmlns:a16="http://schemas.microsoft.com/office/drawing/2014/main" id="{3FBC0C25-D2A7-A1C5-FB22-3BBA3DA5B4EC}"/>
              </a:ext>
            </a:extLst>
          </p:cNvPr>
          <p:cNvSpPr>
            <a:spLocks noGrp="1"/>
          </p:cNvSpPr>
          <p:nvPr>
            <p:ph idx="1"/>
          </p:nvPr>
        </p:nvSpPr>
        <p:spPr>
          <a:xfrm>
            <a:off x="838200" y="1554480"/>
            <a:ext cx="9606247" cy="4351338"/>
          </a:xfrm>
        </p:spPr>
        <p:txBody>
          <a:bodyPr vert="horz" lIns="0" tIns="0" rIns="0" bIns="0" rtlCol="0" anchor="t">
            <a:normAutofit fontScale="92500" lnSpcReduction="10000"/>
          </a:bodyPr>
          <a:lstStyle/>
          <a:p>
            <a:pPr marL="213995" indent="-213995">
              <a:lnSpc>
                <a:spcPct val="150000"/>
              </a:lnSpc>
              <a:spcBef>
                <a:spcPts val="900"/>
              </a:spcBef>
              <a:buFont typeface="Arial" panose="020B0604020202020204" pitchFamily="34" charset="0"/>
              <a:buChar char="•"/>
            </a:pPr>
            <a:r>
              <a:rPr lang="en-US" sz="2400"/>
              <a:t>60-minute session time-out between saves</a:t>
            </a:r>
            <a:r>
              <a:rPr lang="en-US"/>
              <a:t>.</a:t>
            </a:r>
            <a:endParaRPr lang="en-US" sz="2400">
              <a:cs typeface="Calibri"/>
            </a:endParaRPr>
          </a:p>
          <a:p>
            <a:pPr marL="213995" indent="-213995">
              <a:lnSpc>
                <a:spcPct val="150000"/>
              </a:lnSpc>
              <a:spcBef>
                <a:spcPts val="900"/>
              </a:spcBef>
            </a:pPr>
            <a:r>
              <a:rPr lang="en-US" sz="2400"/>
              <a:t>Using </a:t>
            </a:r>
            <a:r>
              <a:rPr lang="en-US" sz="2400" b="1"/>
              <a:t>Save and Go To </a:t>
            </a:r>
            <a:r>
              <a:rPr lang="en-US" sz="2400"/>
              <a:t>button</a:t>
            </a:r>
            <a:r>
              <a:rPr lang="en-US" sz="2400" b="1"/>
              <a:t> </a:t>
            </a:r>
            <a:r>
              <a:rPr lang="en-US" sz="2400"/>
              <a:t>automatically saves and resets </a:t>
            </a:r>
            <a:r>
              <a:rPr lang="en-US"/>
              <a:t>the time </a:t>
            </a:r>
            <a:r>
              <a:rPr lang="en-US" sz="2400"/>
              <a:t>to 60 minutes</a:t>
            </a:r>
            <a:r>
              <a:rPr lang="en-US"/>
              <a:t>.</a:t>
            </a:r>
            <a:endParaRPr lang="en-US" sz="2400">
              <a:cs typeface="Calibri"/>
            </a:endParaRPr>
          </a:p>
          <a:p>
            <a:pPr marL="213995" indent="-213995">
              <a:lnSpc>
                <a:spcPct val="150000"/>
              </a:lnSpc>
              <a:spcBef>
                <a:spcPts val="900"/>
              </a:spcBef>
              <a:buFont typeface="Arial" panose="020B0604020202020204" pitchFamily="34" charset="0"/>
              <a:buChar char="•"/>
            </a:pPr>
            <a:r>
              <a:rPr lang="en-US" sz="2400"/>
              <a:t>Time-out clock shows time remaining before a save is needed. </a:t>
            </a:r>
            <a:endParaRPr lang="en-US" sz="2400">
              <a:cs typeface="Calibri"/>
            </a:endParaRPr>
          </a:p>
          <a:p>
            <a:pPr marL="213995" indent="-213995">
              <a:lnSpc>
                <a:spcPct val="150000"/>
              </a:lnSpc>
              <a:spcBef>
                <a:spcPts val="900"/>
              </a:spcBef>
              <a:buFont typeface="Arial" panose="020B0604020202020204" pitchFamily="34" charset="0"/>
              <a:buChar char="•"/>
            </a:pPr>
            <a:r>
              <a:rPr lang="en-US" sz="2400" b="1"/>
              <a:t>Save and Go To: Current Page </a:t>
            </a:r>
            <a:r>
              <a:rPr lang="en-US" sz="2400"/>
              <a:t>saves, resets time-out clock and allows continued work on a page</a:t>
            </a:r>
            <a:r>
              <a:rPr lang="en-US"/>
              <a:t>.</a:t>
            </a:r>
            <a:endParaRPr lang="en-US" sz="2400">
              <a:cs typeface="Calibri"/>
            </a:endParaRPr>
          </a:p>
          <a:p>
            <a:pPr marL="213995" indent="-213995">
              <a:lnSpc>
                <a:spcPct val="150000"/>
              </a:lnSpc>
              <a:spcBef>
                <a:spcPts val="900"/>
              </a:spcBef>
              <a:buFont typeface="Arial" panose="020B0604020202020204" pitchFamily="34" charset="0"/>
              <a:buChar char="•"/>
            </a:pPr>
            <a:r>
              <a:rPr lang="en-US" sz="2400"/>
              <a:t>Work on current page is lost if browser buttons are used or after 60 minutes without saving</a:t>
            </a:r>
            <a:r>
              <a:rPr lang="en-US"/>
              <a:t>.</a:t>
            </a:r>
            <a:endParaRPr lang="en-US" sz="2400" u="sng">
              <a:cs typeface="Calibri"/>
            </a:endParaRPr>
          </a:p>
          <a:p>
            <a:endParaRPr lang="en-US"/>
          </a:p>
        </p:txBody>
      </p:sp>
      <p:sp>
        <p:nvSpPr>
          <p:cNvPr id="4" name="Slide Number Placeholder 3">
            <a:extLst>
              <a:ext uri="{FF2B5EF4-FFF2-40B4-BE49-F238E27FC236}">
                <a16:creationId xmlns:a16="http://schemas.microsoft.com/office/drawing/2014/main" id="{08CD1E70-CEBE-9E25-E535-1ED4ADE7D8A5}"/>
              </a:ext>
            </a:extLst>
          </p:cNvPr>
          <p:cNvSpPr>
            <a:spLocks noGrp="1"/>
          </p:cNvSpPr>
          <p:nvPr>
            <p:ph type="sldNum" sz="quarter" idx="12"/>
          </p:nvPr>
        </p:nvSpPr>
        <p:spPr/>
        <p:txBody>
          <a:bodyPr/>
          <a:lstStyle/>
          <a:p>
            <a:fld id="{C479D5F6-EDCB-402A-AC08-4943A1820E8F}" type="slidenum">
              <a:rPr lang="en-US" smtClean="0"/>
              <a:pPr/>
              <a:t>30</a:t>
            </a:fld>
            <a:endParaRPr lang="en-US"/>
          </a:p>
        </p:txBody>
      </p:sp>
      <p:pic>
        <p:nvPicPr>
          <p:cNvPr id="5" name="Picture 4">
            <a:extLst>
              <a:ext uri="{FF2B5EF4-FFF2-40B4-BE49-F238E27FC236}">
                <a16:creationId xmlns:a16="http://schemas.microsoft.com/office/drawing/2014/main" id="{CAF822F9-7DCB-EC12-2309-1DE81D309F39}"/>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3793" y="1"/>
            <a:ext cx="1278208" cy="1222310"/>
          </a:xfrm>
          <a:prstGeom prst="rect">
            <a:avLst/>
          </a:prstGeom>
        </p:spPr>
      </p:pic>
    </p:spTree>
    <p:extLst>
      <p:ext uri="{BB962C8B-B14F-4D97-AF65-F5344CB8AC3E}">
        <p14:creationId xmlns:p14="http://schemas.microsoft.com/office/powerpoint/2010/main" val="38029108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78044-4554-5E8B-55EB-0282CD50E6F3}"/>
              </a:ext>
            </a:extLst>
          </p:cNvPr>
          <p:cNvSpPr>
            <a:spLocks noGrp="1"/>
          </p:cNvSpPr>
          <p:nvPr>
            <p:ph type="title"/>
          </p:nvPr>
        </p:nvSpPr>
        <p:spPr/>
        <p:txBody>
          <a:bodyPr>
            <a:normAutofit/>
          </a:bodyPr>
          <a:lstStyle/>
          <a:p>
            <a:r>
              <a:rPr lang="en-US" sz="3600"/>
              <a:t>Multiple Users and Page Locking</a:t>
            </a:r>
          </a:p>
        </p:txBody>
      </p:sp>
      <p:sp>
        <p:nvSpPr>
          <p:cNvPr id="3" name="Content Placeholder 2">
            <a:extLst>
              <a:ext uri="{FF2B5EF4-FFF2-40B4-BE49-F238E27FC236}">
                <a16:creationId xmlns:a16="http://schemas.microsoft.com/office/drawing/2014/main" id="{A3F2ADC5-FE14-83A0-801E-5444DC2A335E}"/>
              </a:ext>
            </a:extLst>
          </p:cNvPr>
          <p:cNvSpPr>
            <a:spLocks noGrp="1"/>
          </p:cNvSpPr>
          <p:nvPr>
            <p:ph idx="1"/>
          </p:nvPr>
        </p:nvSpPr>
        <p:spPr/>
        <p:txBody>
          <a:bodyPr vert="horz" lIns="0" tIns="0" rIns="0" bIns="0" rtlCol="0" anchor="t">
            <a:normAutofit/>
          </a:bodyPr>
          <a:lstStyle/>
          <a:p>
            <a:pPr>
              <a:lnSpc>
                <a:spcPct val="120000"/>
              </a:lnSpc>
              <a:spcBef>
                <a:spcPts val="900"/>
              </a:spcBef>
            </a:pPr>
            <a:r>
              <a:rPr lang="en-US" sz="2800"/>
              <a:t>Multiple people can work in an application at the same time, but multiple users cannot edit the same page simultaneously:</a:t>
            </a:r>
          </a:p>
          <a:p>
            <a:pPr lvl="1">
              <a:spcBef>
                <a:spcPts val="900"/>
              </a:spcBef>
            </a:pPr>
            <a:r>
              <a:rPr lang="en-US" sz="2800"/>
              <a:t>User will see message indicating the user that has the page locked.</a:t>
            </a:r>
          </a:p>
          <a:p>
            <a:pPr lvl="1">
              <a:spcBef>
                <a:spcPts val="900"/>
              </a:spcBef>
            </a:pPr>
            <a:r>
              <a:rPr lang="en-US" sz="2800"/>
              <a:t>Lock released after that user leaves the page or their session times out.</a:t>
            </a:r>
          </a:p>
          <a:p>
            <a:endParaRPr lang="en-US"/>
          </a:p>
        </p:txBody>
      </p:sp>
      <p:sp>
        <p:nvSpPr>
          <p:cNvPr id="4" name="Slide Number Placeholder 3">
            <a:extLst>
              <a:ext uri="{FF2B5EF4-FFF2-40B4-BE49-F238E27FC236}">
                <a16:creationId xmlns:a16="http://schemas.microsoft.com/office/drawing/2014/main" id="{37B90AA8-8751-98E7-7B25-E23E3A5DA9DC}"/>
              </a:ext>
            </a:extLst>
          </p:cNvPr>
          <p:cNvSpPr>
            <a:spLocks noGrp="1"/>
          </p:cNvSpPr>
          <p:nvPr>
            <p:ph type="sldNum" sz="quarter" idx="12"/>
          </p:nvPr>
        </p:nvSpPr>
        <p:spPr/>
        <p:txBody>
          <a:bodyPr/>
          <a:lstStyle/>
          <a:p>
            <a:fld id="{C479D5F6-EDCB-402A-AC08-4943A1820E8F}" type="slidenum">
              <a:rPr lang="en-US" smtClean="0"/>
              <a:pPr/>
              <a:t>31</a:t>
            </a:fld>
            <a:endParaRPr lang="en-US"/>
          </a:p>
        </p:txBody>
      </p:sp>
      <p:sp>
        <p:nvSpPr>
          <p:cNvPr id="7" name="Rectangle 6">
            <a:extLst>
              <a:ext uri="{FF2B5EF4-FFF2-40B4-BE49-F238E27FC236}">
                <a16:creationId xmlns:a16="http://schemas.microsoft.com/office/drawing/2014/main" id="{A70A1147-3061-BD83-722D-8827BA8CB4C9}"/>
              </a:ext>
              <a:ext uri="{C183D7F6-B498-43B3-948B-1728B52AA6E4}">
                <adec:decorative xmlns:adec="http://schemas.microsoft.com/office/drawing/2017/decorative" val="1"/>
              </a:ext>
            </a:extLst>
          </p:cNvPr>
          <p:cNvSpPr/>
          <p:nvPr/>
        </p:nvSpPr>
        <p:spPr>
          <a:xfrm>
            <a:off x="1948232" y="4265943"/>
            <a:ext cx="7987004" cy="1427583"/>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Warning from GAINS that shows the page is being edited by another user.">
            <a:extLst>
              <a:ext uri="{FF2B5EF4-FFF2-40B4-BE49-F238E27FC236}">
                <a16:creationId xmlns:a16="http://schemas.microsoft.com/office/drawing/2014/main" id="{38E9BE20-E0AA-F962-D64B-0F1147D050DF}"/>
              </a:ext>
            </a:extLst>
          </p:cNvPr>
          <p:cNvPicPr>
            <a:picLocks noChangeAspect="1"/>
          </p:cNvPicPr>
          <p:nvPr/>
        </p:nvPicPr>
        <p:blipFill rotWithShape="1">
          <a:blip r:embed="rId2"/>
          <a:srcRect l="-186" t="19561" r="41448" b="69769"/>
          <a:stretch/>
        </p:blipFill>
        <p:spPr>
          <a:xfrm>
            <a:off x="2345776" y="4773588"/>
            <a:ext cx="7191916" cy="412291"/>
          </a:xfrm>
          <a:prstGeom prst="rect">
            <a:avLst/>
          </a:prstGeom>
        </p:spPr>
      </p:pic>
      <p:pic>
        <p:nvPicPr>
          <p:cNvPr id="9" name="Picture 8">
            <a:extLst>
              <a:ext uri="{FF2B5EF4-FFF2-40B4-BE49-F238E27FC236}">
                <a16:creationId xmlns:a16="http://schemas.microsoft.com/office/drawing/2014/main" id="{1EC1F5D5-606D-5762-A8E4-DBEABAA5C40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3793" y="1"/>
            <a:ext cx="1278208" cy="1222310"/>
          </a:xfrm>
          <a:prstGeom prst="rect">
            <a:avLst/>
          </a:prstGeom>
        </p:spPr>
      </p:pic>
    </p:spTree>
    <p:extLst>
      <p:ext uri="{BB962C8B-B14F-4D97-AF65-F5344CB8AC3E}">
        <p14:creationId xmlns:p14="http://schemas.microsoft.com/office/powerpoint/2010/main" val="7051888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82F0A-94A3-08C8-CF4A-95FC38BF0F03}"/>
              </a:ext>
            </a:extLst>
          </p:cNvPr>
          <p:cNvSpPr>
            <a:spLocks noGrp="1"/>
          </p:cNvSpPr>
          <p:nvPr>
            <p:ph type="ctrTitle"/>
          </p:nvPr>
        </p:nvSpPr>
        <p:spPr/>
        <p:txBody>
          <a:bodyPr/>
          <a:lstStyle/>
          <a:p>
            <a:r>
              <a:rPr lang="en-US">
                <a:latin typeface="Museo Slab 500"/>
              </a:rPr>
              <a:t>Questions?</a:t>
            </a:r>
            <a:endParaRPr lang="en-US"/>
          </a:p>
        </p:txBody>
      </p:sp>
      <p:sp>
        <p:nvSpPr>
          <p:cNvPr id="4" name="Slide Number Placeholder 3">
            <a:extLst>
              <a:ext uri="{FF2B5EF4-FFF2-40B4-BE49-F238E27FC236}">
                <a16:creationId xmlns:a16="http://schemas.microsoft.com/office/drawing/2014/main" id="{C13707B8-CE91-3C25-2AD3-9BC210743BBE}"/>
              </a:ext>
            </a:extLst>
          </p:cNvPr>
          <p:cNvSpPr>
            <a:spLocks noGrp="1"/>
          </p:cNvSpPr>
          <p:nvPr>
            <p:ph type="sldNum" sz="quarter" idx="12"/>
          </p:nvPr>
        </p:nvSpPr>
        <p:spPr/>
        <p:txBody>
          <a:bodyPr/>
          <a:lstStyle/>
          <a:p>
            <a:fld id="{C479D5F6-EDCB-402A-AC08-4943A1820E8F}" type="slidenum">
              <a:rPr lang="en-US" smtClean="0"/>
              <a:pPr/>
              <a:t>32</a:t>
            </a:fld>
            <a:endParaRPr lang="en-US"/>
          </a:p>
        </p:txBody>
      </p:sp>
    </p:spTree>
    <p:extLst>
      <p:ext uri="{BB962C8B-B14F-4D97-AF65-F5344CB8AC3E}">
        <p14:creationId xmlns:p14="http://schemas.microsoft.com/office/powerpoint/2010/main" val="32083528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49E07-2F81-6537-8D67-C4A5AC5D9895}"/>
              </a:ext>
            </a:extLst>
          </p:cNvPr>
          <p:cNvSpPr>
            <a:spLocks noGrp="1"/>
          </p:cNvSpPr>
          <p:nvPr>
            <p:ph type="ctrTitle"/>
          </p:nvPr>
        </p:nvSpPr>
        <p:spPr/>
        <p:txBody>
          <a:bodyPr/>
          <a:lstStyle/>
          <a:p>
            <a:r>
              <a:rPr lang="en-US">
                <a:latin typeface="Museo Slab 500"/>
              </a:rPr>
              <a:t>GAINS Walkthrough</a:t>
            </a:r>
            <a:endParaRPr lang="en-US"/>
          </a:p>
        </p:txBody>
      </p:sp>
      <p:sp>
        <p:nvSpPr>
          <p:cNvPr id="3" name="Slide Number Placeholder 2">
            <a:extLst>
              <a:ext uri="{FF2B5EF4-FFF2-40B4-BE49-F238E27FC236}">
                <a16:creationId xmlns:a16="http://schemas.microsoft.com/office/drawing/2014/main" id="{7B753E76-A1B8-8341-AF04-9F61A12A397D}"/>
              </a:ext>
            </a:extLst>
          </p:cNvPr>
          <p:cNvSpPr>
            <a:spLocks noGrp="1"/>
          </p:cNvSpPr>
          <p:nvPr>
            <p:ph type="sldNum" sz="quarter" idx="12"/>
          </p:nvPr>
        </p:nvSpPr>
        <p:spPr/>
        <p:txBody>
          <a:bodyPr/>
          <a:lstStyle/>
          <a:p>
            <a:fld id="{C479D5F6-EDCB-402A-AC08-4943A1820E8F}" type="slidenum">
              <a:rPr lang="en-US" smtClean="0"/>
              <a:pPr/>
              <a:t>33</a:t>
            </a:fld>
            <a:endParaRPr lang="en-US"/>
          </a:p>
        </p:txBody>
      </p:sp>
    </p:spTree>
    <p:extLst>
      <p:ext uri="{BB962C8B-B14F-4D97-AF65-F5344CB8AC3E}">
        <p14:creationId xmlns:p14="http://schemas.microsoft.com/office/powerpoint/2010/main" val="4227526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E1540-7E14-C6EB-6C31-62B285DA7A39}"/>
              </a:ext>
            </a:extLst>
          </p:cNvPr>
          <p:cNvSpPr>
            <a:spLocks noGrp="1"/>
          </p:cNvSpPr>
          <p:nvPr>
            <p:ph type="ctrTitle"/>
          </p:nvPr>
        </p:nvSpPr>
        <p:spPr/>
        <p:txBody>
          <a:bodyPr/>
          <a:lstStyle/>
          <a:p>
            <a:r>
              <a:rPr lang="en-US">
                <a:latin typeface="Museo Slab 500"/>
              </a:rPr>
              <a:t>GAINS Access</a:t>
            </a:r>
            <a:endParaRPr lang="en-US"/>
          </a:p>
        </p:txBody>
      </p:sp>
      <p:sp>
        <p:nvSpPr>
          <p:cNvPr id="4" name="Slide Number Placeholder 3">
            <a:extLst>
              <a:ext uri="{FF2B5EF4-FFF2-40B4-BE49-F238E27FC236}">
                <a16:creationId xmlns:a16="http://schemas.microsoft.com/office/drawing/2014/main" id="{4E59FA63-4951-39DD-9BD3-D205AACB3A5F}"/>
              </a:ext>
            </a:extLst>
          </p:cNvPr>
          <p:cNvSpPr>
            <a:spLocks noGrp="1"/>
          </p:cNvSpPr>
          <p:nvPr>
            <p:ph type="sldNum" sz="quarter" idx="12"/>
          </p:nvPr>
        </p:nvSpPr>
        <p:spPr/>
        <p:txBody>
          <a:bodyPr/>
          <a:lstStyle/>
          <a:p>
            <a:fld id="{C479D5F6-EDCB-402A-AC08-4943A1820E8F}" type="slidenum">
              <a:rPr lang="en-US" smtClean="0"/>
              <a:pPr/>
              <a:t>4</a:t>
            </a:fld>
            <a:endParaRPr lang="en-US"/>
          </a:p>
        </p:txBody>
      </p:sp>
    </p:spTree>
    <p:extLst>
      <p:ext uri="{BB962C8B-B14F-4D97-AF65-F5344CB8AC3E}">
        <p14:creationId xmlns:p14="http://schemas.microsoft.com/office/powerpoint/2010/main" val="3830202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616A674-8FC6-340F-78DA-1D95BB889626}"/>
              </a:ext>
              <a:ext uri="{C183D7F6-B498-43B3-948B-1728B52AA6E4}">
                <adec:decorative xmlns:adec="http://schemas.microsoft.com/office/drawing/2017/decorative" val="1"/>
              </a:ext>
            </a:extLst>
          </p:cNvPr>
          <p:cNvSpPr>
            <a:spLocks noGrp="1"/>
          </p:cNvSpPr>
          <p:nvPr>
            <p:ph type="sldNum" sz="quarter" idx="12"/>
          </p:nvPr>
        </p:nvSpPr>
        <p:spPr/>
        <p:txBody>
          <a:bodyPr/>
          <a:lstStyle/>
          <a:p>
            <a:fld id="{C479D5F6-EDCB-402A-AC08-4943A1820E8F}" type="slidenum">
              <a:rPr lang="en-US" smtClean="0"/>
              <a:pPr/>
              <a:t>5</a:t>
            </a:fld>
            <a:endParaRPr lang="en-US"/>
          </a:p>
        </p:txBody>
      </p:sp>
      <p:sp>
        <p:nvSpPr>
          <p:cNvPr id="5" name="Title 1">
            <a:extLst>
              <a:ext uri="{FF2B5EF4-FFF2-40B4-BE49-F238E27FC236}">
                <a16:creationId xmlns:a16="http://schemas.microsoft.com/office/drawing/2014/main" id="{BCED5294-AD44-B2D7-4638-2FF5C3860E26}"/>
              </a:ext>
            </a:extLst>
          </p:cNvPr>
          <p:cNvSpPr txBox="1">
            <a:spLocks noGrp="1"/>
          </p:cNvSpPr>
          <p:nvPr>
            <p:ph type="title" idx="4294967295"/>
          </p:nvPr>
        </p:nvSpPr>
        <p:spPr>
          <a:xfrm>
            <a:off x="415169" y="163132"/>
            <a:ext cx="10515600" cy="86017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2800" kern="1200">
                <a:solidFill>
                  <a:schemeClr val="tx1"/>
                </a:solidFill>
                <a:latin typeface="Museo Slab 500" panose="02000000000000000000" pitchFamily="50" charset="0"/>
                <a:ea typeface="+mj-ea"/>
                <a:cs typeface="+mj-cs"/>
              </a:defRPr>
            </a:lvl1pPr>
          </a:lstStyle>
          <a:p>
            <a:pPr>
              <a:defRPr/>
            </a:pPr>
            <a:r>
              <a:rPr lang="en-US" sz="3600">
                <a:latin typeface="Museo Slab 500"/>
              </a:rPr>
              <a:t>Public</a:t>
            </a:r>
            <a:r>
              <a:rPr kumimoji="0" lang="en-US" sz="3600" b="0" i="0" u="none" strike="noStrike" kern="1200" cap="none" spc="0" normalizeH="0" baseline="0" noProof="0">
                <a:ln>
                  <a:noFill/>
                </a:ln>
                <a:effectLst/>
                <a:uLnTx/>
                <a:uFillTx/>
                <a:latin typeface="Museo Slab 500"/>
              </a:rPr>
              <a:t> </a:t>
            </a:r>
            <a:r>
              <a:rPr lang="en-US" sz="3600">
                <a:latin typeface="Museo Slab 500"/>
              </a:rPr>
              <a:t>View of GAINS</a:t>
            </a:r>
            <a:endParaRPr kumimoji="0" lang="en-US" sz="3600" b="0" i="0" u="none" strike="noStrike" kern="1200" cap="none" spc="0" normalizeH="0" baseline="0" noProof="0">
              <a:ln>
                <a:noFill/>
              </a:ln>
              <a:effectLst/>
              <a:uLnTx/>
              <a:uFillTx/>
              <a:latin typeface="Museo Slab 500"/>
            </a:endParaRPr>
          </a:p>
        </p:txBody>
      </p:sp>
      <p:sp>
        <p:nvSpPr>
          <p:cNvPr id="6" name="Content Placeholder 2">
            <a:extLst>
              <a:ext uri="{FF2B5EF4-FFF2-40B4-BE49-F238E27FC236}">
                <a16:creationId xmlns:a16="http://schemas.microsoft.com/office/drawing/2014/main" id="{E3D7E1A7-E0A5-30FD-A07D-AA76792AC083}"/>
              </a:ext>
            </a:extLst>
          </p:cNvPr>
          <p:cNvSpPr txBox="1">
            <a:spLocks/>
          </p:cNvSpPr>
          <p:nvPr/>
        </p:nvSpPr>
        <p:spPr>
          <a:xfrm>
            <a:off x="668865" y="1577730"/>
            <a:ext cx="9772416" cy="4004215"/>
          </a:xfrm>
          <a:prstGeom prst="rect">
            <a:avLst/>
          </a:prstGeom>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Public </a:t>
            </a:r>
            <a:r>
              <a:rPr lang="en-US">
                <a:hlinkClick r:id="rId2"/>
              </a:rPr>
              <a:t>GAINS Home page</a:t>
            </a:r>
            <a:r>
              <a:rPr lang="en-US"/>
              <a:t> includes:</a:t>
            </a:r>
            <a:endParaRPr lang="en-US">
              <a:ea typeface="Calibri"/>
              <a:cs typeface="Calibri"/>
            </a:endParaRPr>
          </a:p>
          <a:p>
            <a:pPr lvl="1"/>
            <a:r>
              <a:rPr lang="en-US"/>
              <a:t>Announcement and reminders</a:t>
            </a:r>
            <a:endParaRPr lang="en-US">
              <a:ea typeface="Calibri"/>
              <a:cs typeface="Calibri"/>
            </a:endParaRPr>
          </a:p>
          <a:p>
            <a:pPr lvl="1"/>
            <a:r>
              <a:rPr lang="en-US"/>
              <a:t>Sign in button</a:t>
            </a:r>
            <a:endParaRPr lang="en-US">
              <a:ea typeface="Calibri"/>
              <a:cs typeface="Calibri"/>
            </a:endParaRPr>
          </a:p>
          <a:p>
            <a:pPr lvl="1"/>
            <a:r>
              <a:rPr lang="en-US">
                <a:ea typeface="Calibri"/>
                <a:cs typeface="Calibri"/>
              </a:rPr>
              <a:t>Left navigation bar with access to public options, including: </a:t>
            </a:r>
          </a:p>
          <a:p>
            <a:pPr lvl="2">
              <a:buFont typeface="Wingdings" panose="020B0604020202020204" pitchFamily="34" charset="0"/>
              <a:buChar char="§"/>
            </a:pPr>
            <a:r>
              <a:rPr lang="en-US">
                <a:ea typeface="Calibri"/>
                <a:cs typeface="Calibri"/>
              </a:rPr>
              <a:t>Search: Organizations, applications, </a:t>
            </a:r>
            <a:r>
              <a:rPr lang="en-US" err="1">
                <a:ea typeface="Calibri"/>
                <a:cs typeface="Calibri"/>
              </a:rPr>
              <a:t>etc</a:t>
            </a:r>
            <a:endParaRPr lang="en-US">
              <a:ea typeface="Calibri"/>
              <a:cs typeface="Calibri"/>
            </a:endParaRPr>
          </a:p>
          <a:p>
            <a:pPr lvl="2">
              <a:buFont typeface="Wingdings" panose="020B0604020202020204" pitchFamily="34" charset="0"/>
              <a:buChar char="§"/>
            </a:pPr>
            <a:r>
              <a:rPr lang="en-US">
                <a:ea typeface="Calibri"/>
                <a:cs typeface="Calibri"/>
              </a:rPr>
              <a:t>CDE Resources: Library of guidance and training documents</a:t>
            </a:r>
          </a:p>
          <a:p>
            <a:pPr lvl="2">
              <a:buFont typeface="Wingdings" panose="020B0604020202020204" pitchFamily="34" charset="0"/>
              <a:buChar char="§"/>
            </a:pPr>
            <a:r>
              <a:rPr lang="en-US">
                <a:ea typeface="Calibri"/>
                <a:cs typeface="Calibri"/>
              </a:rPr>
              <a:t>Help for Current Page: Guidance for the page you are viewing (if available)</a:t>
            </a:r>
          </a:p>
          <a:p>
            <a:pPr lvl="2">
              <a:buFont typeface="Wingdings" panose="020B0604020202020204" pitchFamily="34" charset="0"/>
              <a:buChar char="§"/>
            </a:pPr>
            <a:r>
              <a:rPr lang="en-US">
                <a:ea typeface="Calibri"/>
                <a:cs typeface="Calibri"/>
              </a:rPr>
              <a:t>Contact CDE: Send help request to CDE</a:t>
            </a:r>
          </a:p>
          <a:p>
            <a:pPr marL="0" indent="0">
              <a:buNone/>
            </a:pPr>
            <a:endParaRPr lang="en-US">
              <a:ea typeface="Calibri"/>
              <a:cs typeface="Calibri"/>
            </a:endParaRPr>
          </a:p>
        </p:txBody>
      </p:sp>
      <p:pic>
        <p:nvPicPr>
          <p:cNvPr id="8" name="Picture 7">
            <a:extLst>
              <a:ext uri="{FF2B5EF4-FFF2-40B4-BE49-F238E27FC236}">
                <a16:creationId xmlns:a16="http://schemas.microsoft.com/office/drawing/2014/main" id="{A7462BBA-FBD8-BF7D-0C58-C321354DABA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3793" y="1"/>
            <a:ext cx="1278208" cy="1222310"/>
          </a:xfrm>
          <a:prstGeom prst="rect">
            <a:avLst/>
          </a:prstGeom>
        </p:spPr>
      </p:pic>
      <p:pic>
        <p:nvPicPr>
          <p:cNvPr id="2" name="Picture 1" descr="GAINs Sign In Button&#10;&#10;Home page of the GAINS is pictured to indicate the login button is in the upper right corner of the computer screen.">
            <a:extLst>
              <a:ext uri="{FF2B5EF4-FFF2-40B4-BE49-F238E27FC236}">
                <a16:creationId xmlns:a16="http://schemas.microsoft.com/office/drawing/2014/main" id="{1103913B-A6E0-6CC2-C436-B1B19B362986}"/>
              </a:ext>
            </a:extLst>
          </p:cNvPr>
          <p:cNvPicPr>
            <a:picLocks noChangeAspect="1"/>
          </p:cNvPicPr>
          <p:nvPr/>
        </p:nvPicPr>
        <p:blipFill rotWithShape="1">
          <a:blip r:embed="rId4"/>
          <a:srcRect r="110" b="5072"/>
          <a:stretch/>
        </p:blipFill>
        <p:spPr>
          <a:xfrm>
            <a:off x="1493134" y="4548008"/>
            <a:ext cx="8723466" cy="1263339"/>
          </a:xfrm>
          <a:prstGeom prst="rect">
            <a:avLst/>
          </a:prstGeom>
        </p:spPr>
      </p:pic>
    </p:spTree>
    <p:extLst>
      <p:ext uri="{BB962C8B-B14F-4D97-AF65-F5344CB8AC3E}">
        <p14:creationId xmlns:p14="http://schemas.microsoft.com/office/powerpoint/2010/main" val="1423696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0C22D-DFAA-4667-1FB6-AA5ED43CD70B}"/>
              </a:ext>
            </a:extLst>
          </p:cNvPr>
          <p:cNvSpPr>
            <a:spLocks noGrp="1"/>
          </p:cNvSpPr>
          <p:nvPr>
            <p:ph type="title"/>
          </p:nvPr>
        </p:nvSpPr>
        <p:spPr/>
        <p:txBody>
          <a:bodyPr/>
          <a:lstStyle/>
          <a:p>
            <a:r>
              <a:rPr lang="en-US">
                <a:latin typeface="Museo Slab 500"/>
              </a:rPr>
              <a:t>Accessing GAINS</a:t>
            </a:r>
          </a:p>
        </p:txBody>
      </p:sp>
      <p:sp>
        <p:nvSpPr>
          <p:cNvPr id="3" name="Content Placeholder 2">
            <a:extLst>
              <a:ext uri="{FF2B5EF4-FFF2-40B4-BE49-F238E27FC236}">
                <a16:creationId xmlns:a16="http://schemas.microsoft.com/office/drawing/2014/main" id="{C883EBFF-A016-CFD1-4B3C-1BF2531726EB}"/>
              </a:ext>
            </a:extLst>
          </p:cNvPr>
          <p:cNvSpPr>
            <a:spLocks noGrp="1"/>
          </p:cNvSpPr>
          <p:nvPr>
            <p:ph idx="1"/>
          </p:nvPr>
        </p:nvSpPr>
        <p:spPr/>
        <p:txBody>
          <a:bodyPr vert="horz" lIns="0" tIns="0" rIns="0" bIns="0" rtlCol="0" anchor="t">
            <a:normAutofit/>
          </a:bodyPr>
          <a:lstStyle/>
          <a:p>
            <a:r>
              <a:rPr lang="en-US">
                <a:ea typeface="Calibri"/>
                <a:cs typeface="Calibri"/>
              </a:rPr>
              <a:t>There are two ways to login:</a:t>
            </a:r>
            <a:endParaRPr lang="en-US"/>
          </a:p>
          <a:p>
            <a:pPr lvl="1">
              <a:buFont typeface="Courier New" panose="020B0604020202020204" pitchFamily="34" charset="0"/>
              <a:buChar char="o"/>
            </a:pPr>
            <a:r>
              <a:rPr lang="en-US">
                <a:ea typeface="Calibri"/>
                <a:cs typeface="Calibri"/>
              </a:rPr>
              <a:t>Through the Identity Management System (which aligns to other CDE logins),</a:t>
            </a:r>
          </a:p>
          <a:p>
            <a:pPr lvl="1">
              <a:buFont typeface="Courier New" panose="020B0604020202020204" pitchFamily="34" charset="0"/>
              <a:buChar char="o"/>
            </a:pPr>
            <a:r>
              <a:rPr lang="en-US">
                <a:ea typeface="Calibri"/>
                <a:cs typeface="Calibri"/>
              </a:rPr>
              <a:t>And, through the Native GAINS Login. </a:t>
            </a:r>
          </a:p>
          <a:p>
            <a:r>
              <a:rPr lang="en-US">
                <a:ea typeface="Calibri"/>
                <a:cs typeface="Calibri"/>
              </a:rPr>
              <a:t>Depending on your organization, you will access GAINS through one of the login methods. </a:t>
            </a:r>
          </a:p>
          <a:p>
            <a:pPr marL="0" indent="0">
              <a:buNone/>
            </a:pPr>
            <a:endParaRPr lang="en-US">
              <a:ea typeface="Calibri"/>
              <a:cs typeface="Calibri"/>
            </a:endParaRPr>
          </a:p>
        </p:txBody>
      </p:sp>
      <p:sp>
        <p:nvSpPr>
          <p:cNvPr id="4" name="Slide Number Placeholder 3">
            <a:extLst>
              <a:ext uri="{FF2B5EF4-FFF2-40B4-BE49-F238E27FC236}">
                <a16:creationId xmlns:a16="http://schemas.microsoft.com/office/drawing/2014/main" id="{5B55D6C6-E7E9-380D-9F1F-E0B250301466}"/>
              </a:ext>
            </a:extLst>
          </p:cNvPr>
          <p:cNvSpPr>
            <a:spLocks noGrp="1"/>
          </p:cNvSpPr>
          <p:nvPr>
            <p:ph type="sldNum" sz="quarter" idx="12"/>
          </p:nvPr>
        </p:nvSpPr>
        <p:spPr/>
        <p:txBody>
          <a:bodyPr/>
          <a:lstStyle/>
          <a:p>
            <a:fld id="{C479D5F6-EDCB-402A-AC08-4943A1820E8F}" type="slidenum">
              <a:rPr lang="en-US" smtClean="0"/>
              <a:pPr/>
              <a:t>6</a:t>
            </a:fld>
            <a:endParaRPr lang="en-US"/>
          </a:p>
        </p:txBody>
      </p:sp>
      <p:pic>
        <p:nvPicPr>
          <p:cNvPr id="5" name="Green Lock In A 3D Electronic System">
            <a:hlinkClick r:id="" action="ppaction://media"/>
            <a:extLst>
              <a:ext uri="{FF2B5EF4-FFF2-40B4-BE49-F238E27FC236}">
                <a16:creationId xmlns:a16="http://schemas.microsoft.com/office/drawing/2014/main" id="{31964D78-706C-4B32-2F43-5E15CF6517CD}"/>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13129" y="4128911"/>
            <a:ext cx="3867150" cy="2184400"/>
          </a:xfrm>
          <a:prstGeom prst="rect">
            <a:avLst/>
          </a:prstGeom>
        </p:spPr>
      </p:pic>
    </p:spTree>
    <p:extLst>
      <p:ext uri="{BB962C8B-B14F-4D97-AF65-F5344CB8AC3E}">
        <p14:creationId xmlns:p14="http://schemas.microsoft.com/office/powerpoint/2010/main" val="222333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8EE24-6345-8691-563E-9DC407F91195}"/>
              </a:ext>
            </a:extLst>
          </p:cNvPr>
          <p:cNvSpPr>
            <a:spLocks noGrp="1"/>
          </p:cNvSpPr>
          <p:nvPr>
            <p:ph type="title"/>
          </p:nvPr>
        </p:nvSpPr>
        <p:spPr/>
        <p:txBody>
          <a:bodyPr>
            <a:normAutofit/>
          </a:bodyPr>
          <a:lstStyle/>
          <a:p>
            <a:r>
              <a:rPr lang="en-US" sz="3600">
                <a:latin typeface="Museo Slab 500"/>
              </a:rPr>
              <a:t>Logging in – With IdM</a:t>
            </a:r>
          </a:p>
        </p:txBody>
      </p:sp>
      <p:sp>
        <p:nvSpPr>
          <p:cNvPr id="3" name="Content Placeholder 2">
            <a:extLst>
              <a:ext uri="{FF2B5EF4-FFF2-40B4-BE49-F238E27FC236}">
                <a16:creationId xmlns:a16="http://schemas.microsoft.com/office/drawing/2014/main" id="{DD6BC991-0CD8-5F6E-40A8-4B61F030F5C6}"/>
              </a:ext>
            </a:extLst>
          </p:cNvPr>
          <p:cNvSpPr>
            <a:spLocks noGrp="1"/>
          </p:cNvSpPr>
          <p:nvPr>
            <p:ph idx="1"/>
          </p:nvPr>
        </p:nvSpPr>
        <p:spPr/>
        <p:txBody>
          <a:bodyPr vert="horz" lIns="0" tIns="0" rIns="0" bIns="0" rtlCol="0" anchor="t">
            <a:normAutofit/>
          </a:bodyPr>
          <a:lstStyle/>
          <a:p>
            <a:pPr marL="0" indent="0">
              <a:buNone/>
            </a:pPr>
            <a:r>
              <a:rPr lang="en-US" sz="2000"/>
              <a:t>Find the login button on the top right of your screen. As an LEA or BOCES, you will login through the Identity Management System or </a:t>
            </a:r>
            <a:r>
              <a:rPr lang="en-US" sz="2000" err="1"/>
              <a:t>IdM</a:t>
            </a:r>
            <a:r>
              <a:rPr lang="en-US" sz="2000"/>
              <a:t>. </a:t>
            </a:r>
            <a:endParaRPr lang="en-US" sz="2000">
              <a:ea typeface="Calibri" panose="020F0502020204030204"/>
              <a:cs typeface="Calibri" panose="020F0502020204030204"/>
            </a:endParaRPr>
          </a:p>
          <a:p>
            <a:pPr lvl="1"/>
            <a:r>
              <a:rPr lang="en-US"/>
              <a:t>Follow </a:t>
            </a:r>
            <a:r>
              <a:rPr lang="en-US" err="1"/>
              <a:t>IdM</a:t>
            </a:r>
            <a:r>
              <a:rPr lang="en-US"/>
              <a:t> sign-in process then redirect back to GAINS.</a:t>
            </a:r>
          </a:p>
          <a:p>
            <a:pPr lvl="2">
              <a:buFont typeface="Wingdings" panose="020B0604020202020204" pitchFamily="34" charset="0"/>
              <a:buChar char="§"/>
            </a:pPr>
            <a:r>
              <a:rPr lang="en-US">
                <a:ea typeface="Calibri"/>
                <a:cs typeface="Calibri"/>
              </a:rPr>
              <a:t>To reset your password, you will need to </a:t>
            </a:r>
            <a:r>
              <a:rPr lang="en-US">
                <a:ea typeface="Calibri"/>
                <a:cs typeface="Calibri"/>
                <a:hlinkClick r:id="rId2"/>
              </a:rPr>
              <a:t>reset your IdM password</a:t>
            </a:r>
            <a:r>
              <a:rPr lang="en-US">
                <a:ea typeface="Calibri"/>
                <a:cs typeface="Calibri"/>
              </a:rPr>
              <a:t> and all other CDE logins associated with the </a:t>
            </a:r>
            <a:r>
              <a:rPr lang="en-US" err="1">
                <a:ea typeface="Calibri"/>
                <a:cs typeface="Calibri"/>
              </a:rPr>
              <a:t>IdM</a:t>
            </a:r>
            <a:r>
              <a:rPr lang="en-US">
                <a:ea typeface="Calibri"/>
                <a:cs typeface="Calibri"/>
              </a:rPr>
              <a:t> will change. </a:t>
            </a:r>
          </a:p>
        </p:txBody>
      </p:sp>
      <p:sp>
        <p:nvSpPr>
          <p:cNvPr id="4" name="Slide Number Placeholder 3">
            <a:extLst>
              <a:ext uri="{FF2B5EF4-FFF2-40B4-BE49-F238E27FC236}">
                <a16:creationId xmlns:a16="http://schemas.microsoft.com/office/drawing/2014/main" id="{8EAA31A4-0A9B-062F-8813-3CD2174CEAFD}"/>
              </a:ext>
            </a:extLst>
          </p:cNvPr>
          <p:cNvSpPr>
            <a:spLocks noGrp="1"/>
          </p:cNvSpPr>
          <p:nvPr>
            <p:ph type="sldNum" sz="quarter" idx="12"/>
          </p:nvPr>
        </p:nvSpPr>
        <p:spPr/>
        <p:txBody>
          <a:bodyPr/>
          <a:lstStyle/>
          <a:p>
            <a:fld id="{C479D5F6-EDCB-402A-AC08-4943A1820E8F}" type="slidenum">
              <a:rPr lang="en-US" smtClean="0"/>
              <a:pPr/>
              <a:t>7</a:t>
            </a:fld>
            <a:endParaRPr lang="en-US"/>
          </a:p>
        </p:txBody>
      </p:sp>
      <p:pic>
        <p:nvPicPr>
          <p:cNvPr id="5" name="Picture 4">
            <a:extLst>
              <a:ext uri="{FF2B5EF4-FFF2-40B4-BE49-F238E27FC236}">
                <a16:creationId xmlns:a16="http://schemas.microsoft.com/office/drawing/2014/main" id="{4C0A6E9B-C7C1-4F75-02C6-43192059513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3793" y="1"/>
            <a:ext cx="1278208" cy="1222310"/>
          </a:xfrm>
          <a:prstGeom prst="rect">
            <a:avLst/>
          </a:prstGeom>
        </p:spPr>
      </p:pic>
      <p:grpSp>
        <p:nvGrpSpPr>
          <p:cNvPr id="7" name="Group 6" descr="GAINs Login In Screen&#10;&#10;Login page of GAINS that show the user's login options. A user can sign in through the native way or the IdM way. The image shows the native sign in with the email address and password. The other is the option to sign in through the Identity Management System, which would take you to an another screen.">
            <a:extLst>
              <a:ext uri="{FF2B5EF4-FFF2-40B4-BE49-F238E27FC236}">
                <a16:creationId xmlns:a16="http://schemas.microsoft.com/office/drawing/2014/main" id="{BB9D67DB-0B35-848A-DCD5-73035090811A}"/>
              </a:ext>
            </a:extLst>
          </p:cNvPr>
          <p:cNvGrpSpPr/>
          <p:nvPr/>
        </p:nvGrpSpPr>
        <p:grpSpPr>
          <a:xfrm>
            <a:off x="3650972" y="3440135"/>
            <a:ext cx="4890810" cy="3276600"/>
            <a:chOff x="2126972" y="2289028"/>
            <a:chExt cx="4890810" cy="3276600"/>
          </a:xfrm>
        </p:grpSpPr>
        <p:pic>
          <p:nvPicPr>
            <p:cNvPr id="8" name="Picture 7" descr="GAINs Login In Screen&#10;&#10;Login page of GAINS that show the user's login options. A user can sign in through the native way or the IdM way. The image shows the native sign in with the email address and password. The other is the option to sign in through the Identity Management System, which would take you to an another screen.">
              <a:extLst>
                <a:ext uri="{FF2B5EF4-FFF2-40B4-BE49-F238E27FC236}">
                  <a16:creationId xmlns:a16="http://schemas.microsoft.com/office/drawing/2014/main" id="{6FA90B6E-CF42-A51E-BBDC-FE08078BDACE}"/>
                </a:ext>
              </a:extLst>
            </p:cNvPr>
            <p:cNvPicPr>
              <a:picLocks noChangeAspect="1"/>
            </p:cNvPicPr>
            <p:nvPr/>
          </p:nvPicPr>
          <p:blipFill>
            <a:blip r:embed="rId4"/>
            <a:stretch>
              <a:fillRect/>
            </a:stretch>
          </p:blipFill>
          <p:spPr>
            <a:xfrm>
              <a:off x="2126972" y="2289028"/>
              <a:ext cx="4810125" cy="3276600"/>
            </a:xfrm>
            <a:prstGeom prst="rect">
              <a:avLst/>
            </a:prstGeom>
          </p:spPr>
        </p:pic>
        <p:sp>
          <p:nvSpPr>
            <p:cNvPr id="9" name="Arrow: Right 8">
              <a:extLst>
                <a:ext uri="{FF2B5EF4-FFF2-40B4-BE49-F238E27FC236}">
                  <a16:creationId xmlns:a16="http://schemas.microsoft.com/office/drawing/2014/main" id="{D3577FC6-50F6-5D7C-D1A9-D9CEF0D37E03}"/>
                </a:ext>
              </a:extLst>
            </p:cNvPr>
            <p:cNvSpPr/>
            <p:nvPr/>
          </p:nvSpPr>
          <p:spPr>
            <a:xfrm flipH="1">
              <a:off x="6014605" y="4779638"/>
              <a:ext cx="1003177" cy="5237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grpSp>
    </p:spTree>
    <p:extLst>
      <p:ext uri="{BB962C8B-B14F-4D97-AF65-F5344CB8AC3E}">
        <p14:creationId xmlns:p14="http://schemas.microsoft.com/office/powerpoint/2010/main" val="3515638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95A3A-D884-5C48-9B00-A51A70BCA176}"/>
              </a:ext>
            </a:extLst>
          </p:cNvPr>
          <p:cNvSpPr>
            <a:spLocks noGrp="1"/>
          </p:cNvSpPr>
          <p:nvPr>
            <p:ph type="title"/>
          </p:nvPr>
        </p:nvSpPr>
        <p:spPr/>
        <p:txBody>
          <a:bodyPr>
            <a:normAutofit/>
          </a:bodyPr>
          <a:lstStyle/>
          <a:p>
            <a:r>
              <a:rPr lang="en-US" sz="3600"/>
              <a:t>Logging In – Without </a:t>
            </a:r>
            <a:r>
              <a:rPr lang="en-US" sz="3600" err="1"/>
              <a:t>IdM</a:t>
            </a:r>
            <a:endParaRPr lang="en-US" sz="3600"/>
          </a:p>
        </p:txBody>
      </p:sp>
      <p:sp>
        <p:nvSpPr>
          <p:cNvPr id="3" name="Content Placeholder 2">
            <a:extLst>
              <a:ext uri="{FF2B5EF4-FFF2-40B4-BE49-F238E27FC236}">
                <a16:creationId xmlns:a16="http://schemas.microsoft.com/office/drawing/2014/main" id="{6A93BF9B-E250-7545-20EA-67F2E31C3AFF}"/>
              </a:ext>
            </a:extLst>
          </p:cNvPr>
          <p:cNvSpPr>
            <a:spLocks noGrp="1"/>
          </p:cNvSpPr>
          <p:nvPr>
            <p:ph idx="1"/>
          </p:nvPr>
        </p:nvSpPr>
        <p:spPr/>
        <p:txBody>
          <a:bodyPr vert="horz" lIns="0" tIns="0" rIns="0" bIns="0" rtlCol="0" anchor="t">
            <a:normAutofit/>
          </a:bodyPr>
          <a:lstStyle/>
          <a:p>
            <a:pPr marL="0" indent="0">
              <a:buNone/>
            </a:pPr>
            <a:r>
              <a:rPr lang="en-US" dirty="0">
                <a:ea typeface="Calibri"/>
                <a:cs typeface="Calibri"/>
              </a:rPr>
              <a:t>Non-</a:t>
            </a:r>
            <a:r>
              <a:rPr lang="en-US" dirty="0" err="1">
                <a:ea typeface="Calibri"/>
                <a:cs typeface="Calibri"/>
              </a:rPr>
              <a:t>IdM</a:t>
            </a:r>
            <a:r>
              <a:rPr lang="en-US" dirty="0">
                <a:ea typeface="Calibri"/>
                <a:cs typeface="Calibri"/>
              </a:rPr>
              <a:t> users will login through the native authentication. Organizations that would use this method would be charter schools, facility schools, institutes of higher educations, community based organizations, etc. </a:t>
            </a:r>
          </a:p>
          <a:p>
            <a:pPr lvl="1"/>
            <a:r>
              <a:rPr lang="en-US" dirty="0"/>
              <a:t>Enter the email address and password.</a:t>
            </a:r>
            <a:endParaRPr lang="en-US" dirty="0">
              <a:ea typeface="Calibri"/>
              <a:cs typeface="Calibri"/>
            </a:endParaRPr>
          </a:p>
          <a:p>
            <a:pPr lvl="2"/>
            <a:r>
              <a:rPr lang="en-US" dirty="0"/>
              <a:t>Click “Forgot Your Password?” to reset your password.</a:t>
            </a:r>
            <a:endParaRPr lang="en-US" dirty="0">
              <a:ea typeface="Calibri"/>
              <a:cs typeface="Calibri"/>
            </a:endParaRPr>
          </a:p>
          <a:p>
            <a:endParaRPr lang="en-US" dirty="0"/>
          </a:p>
        </p:txBody>
      </p:sp>
      <p:sp>
        <p:nvSpPr>
          <p:cNvPr id="4" name="Slide Number Placeholder 3">
            <a:extLst>
              <a:ext uri="{FF2B5EF4-FFF2-40B4-BE49-F238E27FC236}">
                <a16:creationId xmlns:a16="http://schemas.microsoft.com/office/drawing/2014/main" id="{0EE2A99C-C2AE-15C7-28A5-9834BB516E8B}"/>
              </a:ext>
            </a:extLst>
          </p:cNvPr>
          <p:cNvSpPr>
            <a:spLocks noGrp="1"/>
          </p:cNvSpPr>
          <p:nvPr>
            <p:ph type="sldNum" sz="quarter" idx="12"/>
          </p:nvPr>
        </p:nvSpPr>
        <p:spPr/>
        <p:txBody>
          <a:bodyPr/>
          <a:lstStyle/>
          <a:p>
            <a:fld id="{C479D5F6-EDCB-402A-AC08-4943A1820E8F}" type="slidenum">
              <a:rPr lang="en-US" smtClean="0"/>
              <a:pPr/>
              <a:t>8</a:t>
            </a:fld>
            <a:endParaRPr lang="en-US"/>
          </a:p>
        </p:txBody>
      </p:sp>
      <p:pic>
        <p:nvPicPr>
          <p:cNvPr id="5" name="Picture 4">
            <a:extLst>
              <a:ext uri="{FF2B5EF4-FFF2-40B4-BE49-F238E27FC236}">
                <a16:creationId xmlns:a16="http://schemas.microsoft.com/office/drawing/2014/main" id="{DAABE7F1-FD3D-49EB-D323-F3AE65659EB8}"/>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3793" y="1"/>
            <a:ext cx="1278208" cy="1222310"/>
          </a:xfrm>
          <a:prstGeom prst="rect">
            <a:avLst/>
          </a:prstGeom>
        </p:spPr>
      </p:pic>
      <p:grpSp>
        <p:nvGrpSpPr>
          <p:cNvPr id="7" name="Group 6" descr="GAINs Login In Screen&#10;&#10;Login page of GAINS that show the user's login options. A user can sign in through the native way or the IdM way. The image shows the native sign in with the email address and password. The other is the option to sign in through the Identity Management System, which would take you to an another screen.">
            <a:extLst>
              <a:ext uri="{FF2B5EF4-FFF2-40B4-BE49-F238E27FC236}">
                <a16:creationId xmlns:a16="http://schemas.microsoft.com/office/drawing/2014/main" id="{49594075-DB1D-D738-A6FD-926E9DD9CC85}"/>
              </a:ext>
            </a:extLst>
          </p:cNvPr>
          <p:cNvGrpSpPr/>
          <p:nvPr/>
        </p:nvGrpSpPr>
        <p:grpSpPr>
          <a:xfrm>
            <a:off x="3537241" y="3769986"/>
            <a:ext cx="5048382" cy="2706104"/>
            <a:chOff x="2313176" y="3007986"/>
            <a:chExt cx="5048382" cy="2706104"/>
          </a:xfrm>
        </p:grpSpPr>
        <p:pic>
          <p:nvPicPr>
            <p:cNvPr id="8" name="Picture 7" descr="GAINs Login In Screen&#10;&#10;Login page of GAINS that show the user's login options. A user can sign in through the native way or the IdM way. The image shows the native sign in with the email address and password. The other is the option to sign in through the Identity Management System, which would take you to an another screen.">
              <a:extLst>
                <a:ext uri="{FF2B5EF4-FFF2-40B4-BE49-F238E27FC236}">
                  <a16:creationId xmlns:a16="http://schemas.microsoft.com/office/drawing/2014/main" id="{9135CC65-2BEC-E295-AA48-E48EEA3FC85C}"/>
                </a:ext>
              </a:extLst>
            </p:cNvPr>
            <p:cNvPicPr>
              <a:picLocks noChangeAspect="1"/>
            </p:cNvPicPr>
            <p:nvPr/>
          </p:nvPicPr>
          <p:blipFill>
            <a:blip r:embed="rId3"/>
            <a:stretch>
              <a:fillRect/>
            </a:stretch>
          </p:blipFill>
          <p:spPr>
            <a:xfrm>
              <a:off x="2313176" y="3007986"/>
              <a:ext cx="4429724" cy="2706104"/>
            </a:xfrm>
            <a:prstGeom prst="rect">
              <a:avLst/>
            </a:prstGeom>
          </p:spPr>
        </p:pic>
        <p:sp>
          <p:nvSpPr>
            <p:cNvPr id="9" name="Arrow: Left 8">
              <a:extLst>
                <a:ext uri="{FF2B5EF4-FFF2-40B4-BE49-F238E27FC236}">
                  <a16:creationId xmlns:a16="http://schemas.microsoft.com/office/drawing/2014/main" id="{C5FA52F1-16A6-934D-415E-B3B88546C1AC}"/>
                </a:ext>
              </a:extLst>
            </p:cNvPr>
            <p:cNvSpPr/>
            <p:nvPr/>
          </p:nvSpPr>
          <p:spPr>
            <a:xfrm>
              <a:off x="6314475" y="3709607"/>
              <a:ext cx="1047083" cy="43961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grpSp>
    </p:spTree>
    <p:extLst>
      <p:ext uri="{BB962C8B-B14F-4D97-AF65-F5344CB8AC3E}">
        <p14:creationId xmlns:p14="http://schemas.microsoft.com/office/powerpoint/2010/main" val="3610299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94EC2-07F1-7B04-7F02-2D7D99A859C8}"/>
              </a:ext>
            </a:extLst>
          </p:cNvPr>
          <p:cNvSpPr>
            <a:spLocks noGrp="1"/>
          </p:cNvSpPr>
          <p:nvPr>
            <p:ph type="title"/>
          </p:nvPr>
        </p:nvSpPr>
        <p:spPr/>
        <p:txBody>
          <a:bodyPr/>
          <a:lstStyle/>
          <a:p>
            <a:r>
              <a:rPr lang="en-US">
                <a:latin typeface="Museo Slab 500"/>
              </a:rPr>
              <a:t>Access Needs – Two Key Steps</a:t>
            </a:r>
            <a:endParaRPr lang="en-US"/>
          </a:p>
        </p:txBody>
      </p:sp>
      <p:sp>
        <p:nvSpPr>
          <p:cNvPr id="3" name="Content Placeholder 2">
            <a:extLst>
              <a:ext uri="{FF2B5EF4-FFF2-40B4-BE49-F238E27FC236}">
                <a16:creationId xmlns:a16="http://schemas.microsoft.com/office/drawing/2014/main" id="{5C4BBA39-0494-7072-AD90-ADFBA1B2143E}"/>
              </a:ext>
            </a:extLst>
          </p:cNvPr>
          <p:cNvSpPr>
            <a:spLocks noGrp="1"/>
          </p:cNvSpPr>
          <p:nvPr>
            <p:ph idx="1"/>
          </p:nvPr>
        </p:nvSpPr>
        <p:spPr>
          <a:xfrm>
            <a:off x="838200" y="1660581"/>
            <a:ext cx="10515600" cy="4351338"/>
          </a:xfrm>
        </p:spPr>
        <p:txBody>
          <a:bodyPr vert="horz" lIns="0" tIns="0" rIns="0" bIns="0" rtlCol="0" anchor="t">
            <a:normAutofit/>
          </a:bodyPr>
          <a:lstStyle/>
          <a:p>
            <a:pPr marL="0" indent="0">
              <a:buNone/>
            </a:pPr>
            <a:r>
              <a:rPr lang="en-US">
                <a:ea typeface="Calibri"/>
                <a:cs typeface="Calibri"/>
              </a:rPr>
              <a:t>We just covered how to login, but let's take it a step further: </a:t>
            </a:r>
          </a:p>
          <a:p>
            <a:pPr marL="800100" lvl="1" indent="-342900">
              <a:buFont typeface="Courier New" panose="020B0604020202020204" pitchFamily="34" charset="0"/>
              <a:buChar char="o"/>
            </a:pPr>
            <a:endParaRPr lang="en-US">
              <a:ea typeface="Calibri"/>
              <a:cs typeface="Calibri"/>
            </a:endParaRPr>
          </a:p>
        </p:txBody>
      </p:sp>
      <p:graphicFrame>
        <p:nvGraphicFramePr>
          <p:cNvPr id="5" name="Diagram 4" descr="User is created&#10;User is designated a role&#10;User receives appropriate access within GAINS!">
            <a:extLst>
              <a:ext uri="{FF2B5EF4-FFF2-40B4-BE49-F238E27FC236}">
                <a16:creationId xmlns:a16="http://schemas.microsoft.com/office/drawing/2014/main" id="{3B32D371-1947-8D09-18FA-8C0FF0B3E4B7}"/>
              </a:ext>
            </a:extLst>
          </p:cNvPr>
          <p:cNvGraphicFramePr/>
          <p:nvPr>
            <p:extLst>
              <p:ext uri="{D42A27DB-BD31-4B8C-83A1-F6EECF244321}">
                <p14:modId xmlns:p14="http://schemas.microsoft.com/office/powerpoint/2010/main" val="134565867"/>
              </p:ext>
            </p:extLst>
          </p:nvPr>
        </p:nvGraphicFramePr>
        <p:xfrm>
          <a:off x="935621" y="2111415"/>
          <a:ext cx="10311113"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89047F94-698D-8195-E904-D006B808DE1E}"/>
              </a:ext>
            </a:extLst>
          </p:cNvPr>
          <p:cNvSpPr>
            <a:spLocks noGrp="1"/>
          </p:cNvSpPr>
          <p:nvPr>
            <p:ph type="sldNum" sz="quarter" idx="12"/>
          </p:nvPr>
        </p:nvSpPr>
        <p:spPr/>
        <p:txBody>
          <a:bodyPr/>
          <a:lstStyle/>
          <a:p>
            <a:fld id="{C479D5F6-EDCB-402A-AC08-4943A1820E8F}" type="slidenum">
              <a:rPr lang="en-US" smtClean="0"/>
              <a:pPr/>
              <a:t>9</a:t>
            </a:fld>
            <a:endParaRPr lang="en-US"/>
          </a:p>
        </p:txBody>
      </p:sp>
    </p:spTree>
    <p:extLst>
      <p:ext uri="{BB962C8B-B14F-4D97-AF65-F5344CB8AC3E}">
        <p14:creationId xmlns:p14="http://schemas.microsoft.com/office/powerpoint/2010/main" val="201614043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190</TotalTime>
  <Words>1809</Words>
  <Application>Microsoft Office PowerPoint</Application>
  <PresentationFormat>Widescreen</PresentationFormat>
  <Paragraphs>195</Paragraphs>
  <Slides>33</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Arial,Sans-Serif</vt:lpstr>
      <vt:lpstr>Calibri</vt:lpstr>
      <vt:lpstr>Calibri Light</vt:lpstr>
      <vt:lpstr>Courier New</vt:lpstr>
      <vt:lpstr>Museo Slab 500</vt:lpstr>
      <vt:lpstr>Wingdings</vt:lpstr>
      <vt:lpstr>Office Theme</vt:lpstr>
      <vt:lpstr>Welcome to the GAINS Virtual Training!</vt:lpstr>
      <vt:lpstr>Basic Site Navigation</vt:lpstr>
      <vt:lpstr>Outline</vt:lpstr>
      <vt:lpstr>GAINS Access</vt:lpstr>
      <vt:lpstr>Public View of GAINS</vt:lpstr>
      <vt:lpstr>Accessing GAINS</vt:lpstr>
      <vt:lpstr>Logging in – With IdM</vt:lpstr>
      <vt:lpstr>Logging In – Without IdM</vt:lpstr>
      <vt:lpstr>Access Needs – Two Key Steps</vt:lpstr>
      <vt:lpstr>What are Roles?</vt:lpstr>
      <vt:lpstr>Role Descriptions in GAINS</vt:lpstr>
      <vt:lpstr>Creating Users and Setting up Roles</vt:lpstr>
      <vt:lpstr>User Access Administrators</vt:lpstr>
      <vt:lpstr>GAINS Users</vt:lpstr>
      <vt:lpstr>Create User </vt:lpstr>
      <vt:lpstr>Created User</vt:lpstr>
      <vt:lpstr>Role Creation</vt:lpstr>
      <vt:lpstr>Removing Users</vt:lpstr>
      <vt:lpstr>Left Navigation Menu</vt:lpstr>
      <vt:lpstr>GAINS Navigation Menu</vt:lpstr>
      <vt:lpstr>Left Navigation Menu Item Descriptions</vt:lpstr>
      <vt:lpstr>Menu Item Presentation Focus</vt:lpstr>
      <vt:lpstr>Menu Item: Search</vt:lpstr>
      <vt:lpstr>Menu Item: Inbox </vt:lpstr>
      <vt:lpstr>Menu Item: LEA Document Library</vt:lpstr>
      <vt:lpstr>Menu Item: Address Book</vt:lpstr>
      <vt:lpstr>Menu Item: CDE Resources</vt:lpstr>
      <vt:lpstr>Application Navigation and Saving</vt:lpstr>
      <vt:lpstr>Navigation</vt:lpstr>
      <vt:lpstr>Saving</vt:lpstr>
      <vt:lpstr>Multiple Users and Page Locking</vt:lpstr>
      <vt:lpstr>Questions?</vt:lpstr>
      <vt:lpstr>GAINS Walkthrough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(Allen) Winicki, Megan</dc:creator>
  <cp:lastModifiedBy>Megan</cp:lastModifiedBy>
  <cp:revision>57</cp:revision>
  <dcterms:created xsi:type="dcterms:W3CDTF">2023-10-17T21:04:24Z</dcterms:created>
  <dcterms:modified xsi:type="dcterms:W3CDTF">2023-12-14T21:24:40Z</dcterms:modified>
</cp:coreProperties>
</file>