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420" autoAdjust="0"/>
  </p:normalViewPr>
  <p:slideViewPr>
    <p:cSldViewPr>
      <p:cViewPr varScale="1">
        <p:scale>
          <a:sx n="108" d="100"/>
          <a:sy n="108" d="100"/>
        </p:scale>
        <p:origin x="120" y="198"/>
      </p:cViewPr>
      <p:guideLst>
        <p:guide orient="horz" pos="2880"/>
        <p:guide pos="2160"/>
      </p:guideLst>
    </p:cSldViewPr>
  </p:slideViewPr>
  <p:outlineViewPr>
    <p:cViewPr>
      <p:scale>
        <a:sx n="33" d="100"/>
        <a:sy n="33" d="100"/>
      </p:scale>
      <p:origin x="0" y="-169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0828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t>Presenter</a:t>
            </a:r>
          </a:p>
          <a:p>
            <a:r>
              <a:t>2016-08-29 22:41:32</a:t>
            </a:r>
          </a:p>
          <a:p>
            <a:r>
              <a:t>--------------------------------------------</a:t>
            </a:r>
          </a:p>
          <a:p>
            <a:r>
              <a:t>13 committee members did not participate in the informational webinar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t>Presenter</a:t>
            </a:r>
          </a:p>
          <a:p>
            <a:r>
              <a:t>2016-08-29 22:41:32</a:t>
            </a:r>
          </a:p>
          <a:p>
            <a:r>
              <a:t>--------------------------------------------</a:t>
            </a:r>
          </a:p>
          <a:p>
            <a:r>
              <a:t>Reauthorization of Elementary and Secondary Education Act (ESEA) – Every Student Succeeds Act (ESSA) Signed into Federal law on December 10, 2015</a:t>
            </a:r>
          </a:p>
          <a:p>
            <a:r>
              <a:t>Replaces the No Child Left Behind Act</a:t>
            </a:r>
          </a:p>
          <a:p>
            <a:r>
              <a:t>Replaces Colorado’s ESEA Flexibility Waiver, expired on August 1st – largely used state law to meet federal requirements ESSA establishes broad policy requirements for states and school districts: </a:t>
            </a:r>
          </a:p>
          <a:p>
            <a:r>
              <a:t>Academic standards Aligned assessments School accountability School improvement Teacher quality</a:t>
            </a:r>
          </a:p>
          <a:p>
            <a:r>
              <a:t>Creates programs and provides funding to support state and local implementation of the requirements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t>Presenter</a:t>
            </a:r>
          </a:p>
          <a:p>
            <a:r>
              <a:t>2016-08-29 22:41:32</a:t>
            </a:r>
          </a:p>
          <a:p>
            <a:r>
              <a:t>--------------------------------------------</a:t>
            </a:r>
          </a:p>
          <a:p>
            <a:r>
              <a:t>Under the guidance of the State Board of Education, the Colorado Department of Education (CDE) will utilize a Hub/Spoke Committee structure for ESSA state plan development. A formal, central Hub Committee that will have an oversight role in the development of a draft of our state plan to be submitted to the State Board in early 2017.</a:t>
            </a:r>
          </a:p>
          <a:p>
            <a:r>
              <a:t>ESSA topical spoke committees will be responsible for developing and appropriately vetting sections of the state plan. Spoke committees</a:t>
            </a:r>
          </a:p>
          <a:p>
            <a:r>
              <a:t>Standards Committee Assessment Committee Accountability Committee</a:t>
            </a:r>
          </a:p>
          <a:p>
            <a:r>
              <a:t>Effective Instruction and Leadership Committee School Improvement Committee</a:t>
            </a:r>
          </a:p>
          <a:p>
            <a:r>
              <a:t>Title Program Plans/Assurances Committee</a:t>
            </a:r>
          </a:p>
          <a:p>
            <a:r>
              <a:t>Stakeholder Consultation/Program Coordination Committee Spoke committee membership and meeting process </a:t>
            </a:r>
          </a:p>
          <a:p>
            <a:r>
              <a:t>2-3 CDE Leads identified in mid-July. Leads are responsible for keeping the work on track, acting as subject area experts, maintaining records and assignments, organizing spoke work and meetings, and submitting final drafts and decisions points to the Hub.</a:t>
            </a:r>
          </a:p>
          <a:p>
            <a:r>
              <a:t>CDE has a number of existing stakeholder and committee groups that will be called upon as part of this process. For example, the ESEA Committee of Practitioners will be the foundation of the Title Programs group, but we will supplement membership wherever possible and feasible.</a:t>
            </a:r>
          </a:p>
          <a:p>
            <a:r>
              <a:t>Spoke leads are still developing materials; organizing the committee work and schedule; and crafting a work plan timeline. As a result, some committees are closer to finalizing membership than others and it may take some time to completely finalize spoke committee membership. We will make every effort to include all interested applicants and we ask for your patience as we take the time to be as inclusive as possible.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t>Presenter</a:t>
            </a:r>
          </a:p>
          <a:p>
            <a:r>
              <a:t>2016-08-29 22:41:33</a:t>
            </a:r>
          </a:p>
          <a:p>
            <a:r>
              <a:t>--------------------------------------------</a:t>
            </a:r>
          </a:p>
          <a:p>
            <a:r>
              <a:t>In the last couple of years the Board has expressed a consistent belief in state/local control and concerns about federal overreach Title 1-Section 1111-State Plans</a:t>
            </a:r>
          </a:p>
          <a:p>
            <a:r>
              <a:t>‘‘(1) CHALLENGING STATE ACADEMIC STANDARDS.—</a:t>
            </a:r>
          </a:p>
          <a:p>
            <a:r>
              <a:t>‘‘(A) IN GENERAL.—Each State, in the plan it files under subsection (a), shall provide an assurance that the State has adopted challenging academic content standards and aligned academic achievement standards (referred to in this Act as ‘challenging State academic standards’) ‘‘(C) SUBJECTS.—The State shall have such academic standards for mathematics, reading or language arts, and science, and may have such standards for any other subject</a:t>
            </a:r>
          </a:p>
          <a:p>
            <a:r>
              <a:t>determined by the State.</a:t>
            </a:r>
          </a:p>
          <a:p>
            <a:r>
              <a:t> ‘‘(E) ALTERNATE ACADEMIC ACHIEVEMENT STANDARDS FOR STUDENTS WITH THE MOST SIGNIFICANT COGNITIVE DISABILITIES.— ‘‘(F) ENGLISH LANGUAGE PROFICIENCY  STANDARDS.—</a:t>
            </a:r>
          </a:p>
          <a:p>
            <a:r>
              <a:t>Each State plan shall demonstrate that the State has adopted English language proficiency standards that— ‘‘(H) EXISTING STANDARDS.—Nothing in this part shall prohibit a State from revising, consistent with this section, any standards adopted under this part before or after the enactment of the Every Student Succeeds Act.</a:t>
            </a:r>
          </a:p>
          <a:p>
            <a:r>
              <a:t> ‘‘(2)Assessment ‘‘(v)(I) in the case of mathematics and reading or language arts, be administered— ‘‘(aa) in each of grades 3 through 8; and (bb) at least once in grades 9 through 12;</a:t>
            </a:r>
          </a:p>
          <a:p>
            <a:r>
              <a:t>‘‘(II) in the case of science, be administered not less than one time during—(aa) grades 3 through 5; (bb) grades 6 through 9; and (cc) grades 10 through 12; and ‘‘(III) in the case of any other subject chosen by the State, be administered at the discretion of the State;</a:t>
            </a:r>
          </a:p>
          <a:p>
            <a:r>
              <a:t>The Secretary cannot:</a:t>
            </a:r>
          </a:p>
          <a:p>
            <a:r>
              <a:t>Require a state to submit its standards for review.</a:t>
            </a:r>
          </a:p>
          <a:p>
            <a:r>
              <a:t>In any way mandate, direct or coerce, or exercise any control or supervision over state standards. ESSA Requirements:</a:t>
            </a:r>
          </a:p>
          <a:p>
            <a:r>
              <a:t>Challenging statewide standards in math, reading or language arts, and science. Aligned with higher education and career and technical education standards.</a:t>
            </a:r>
          </a:p>
          <a:p>
            <a:r>
              <a:t>Alternate achievement standards for students with the most significant cognitive disabilities.</a:t>
            </a:r>
          </a:p>
          <a:p>
            <a:r>
              <a:t>Standards for English-language proficiency that address speaking, listening, reading, and writing - aligned with the state’s academic standards. Colorado Requirements:</a:t>
            </a:r>
          </a:p>
          <a:p>
            <a:r>
              <a:t>In addition to the standards required by ESSA, Colorado has standards for dance, drama, music, visuals arts, theater arts, social studies, physical education, and world languages. SB 08-212 provides for the regular review of the Colorado Academic Standards. The first review and revision cycle is set to conclude by July, 2018.</a:t>
            </a:r>
          </a:p>
          <a:p>
            <a:r>
              <a:t>CDE will disseminate an outline of the timeline and review process in fall, 2016.</a:t>
            </a:r>
          </a:p>
          <a:p>
            <a:r>
              <a:t>1% state cap for alternate assessments. No cap for districts but if they exceed 1% they have to justify it.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t>Presenter</a:t>
            </a:r>
          </a:p>
          <a:p>
            <a:r>
              <a:t>2016-08-29 22:41:33</a:t>
            </a:r>
          </a:p>
          <a:p>
            <a:r>
              <a:t>--------------------------------------------</a:t>
            </a:r>
          </a:p>
          <a:p>
            <a:r>
              <a:t>This is the only place where alternate assessments and alternate achievement standards are addressed in ECEA.</a:t>
            </a:r>
          </a:p>
          <a:p>
            <a:r>
              <a:t> </a:t>
            </a:r>
          </a:p>
          <a:p>
            <a:r>
              <a:t>4.03(6)(f) Benchmarks and Short-Term Objectives. </a:t>
            </a:r>
          </a:p>
          <a:p>
            <a:r>
              <a:t> </a:t>
            </a:r>
          </a:p>
          <a:p>
            <a:r>
              <a:t>4.03(6)(f)(i) Consistent with 34 CFR §300.320(a)(2)(ii), for students with disabilities who take alternate assessments aligned to alternate achievement standards, the IEP shall contain a description of benchmarks or short-term objectives.</a:t>
            </a:r>
          </a:p>
          <a:p>
            <a:r>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r>
              <a:t>Presenter</a:t>
            </a:r>
          </a:p>
          <a:p>
            <a:r>
              <a:t>2016-08-29 22:41:31</a:t>
            </a:r>
          </a:p>
          <a:p>
            <a:r>
              <a:t>--------------------------------------------</a:t>
            </a:r>
          </a:p>
          <a:p>
            <a:r>
              <a:t>Geographic:</a:t>
            </a:r>
          </a:p>
          <a:p>
            <a:r>
              <a:t>Content areas:</a:t>
            </a:r>
          </a:p>
          <a:p>
            <a:r>
              <a:t>All ten content areas</a:t>
            </a:r>
          </a:p>
          <a:p>
            <a:r>
              <a:t>physical education and health education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sz="3600" b="0" i="0">
                <a:solidFill>
                  <a:schemeClr val="bg1"/>
                </a:solidFill>
                <a:latin typeface="Bookman Old Style"/>
                <a:cs typeface="Bookman Old Style"/>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sz="2000" b="1" i="0" u="sng">
                <a:solidFill>
                  <a:srgbClr val="5C667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4/5/2024</a:t>
            </a:fld>
            <a:endParaRPr lang="en-US"/>
          </a:p>
        </p:txBody>
      </p:sp>
      <p:sp>
        <p:nvSpPr>
          <p:cNvPr id="6" name="Holder 6"/>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36830">
              <a:lnSpc>
                <a:spcPct val="100000"/>
              </a:lnSpc>
              <a:spcBef>
                <a:spcPts val="204"/>
              </a:spcBef>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bg1"/>
                </a:solidFill>
                <a:latin typeface="Bookman Old Style"/>
                <a:cs typeface="Bookman Old Style"/>
              </a:defRPr>
            </a:lvl1pPr>
          </a:lstStyle>
          <a:p>
            <a:endParaRPr/>
          </a:p>
        </p:txBody>
      </p:sp>
      <p:sp>
        <p:nvSpPr>
          <p:cNvPr id="3" name="Holder 3"/>
          <p:cNvSpPr>
            <a:spLocks noGrp="1"/>
          </p:cNvSpPr>
          <p:nvPr>
            <p:ph type="body" idx="1"/>
          </p:nvPr>
        </p:nvSpPr>
        <p:spPr/>
        <p:txBody>
          <a:bodyPr lIns="0" tIns="0" rIns="0" bIns="0"/>
          <a:lstStyle>
            <a:lvl1pPr>
              <a:defRPr sz="2000" b="1" i="0" u="sng">
                <a:solidFill>
                  <a:srgbClr val="5C667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4/5/2024</a:t>
            </a:fld>
            <a:endParaRPr lang="en-US"/>
          </a:p>
        </p:txBody>
      </p:sp>
      <p:sp>
        <p:nvSpPr>
          <p:cNvPr id="6" name="Holder 6"/>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36830">
              <a:lnSpc>
                <a:spcPct val="100000"/>
              </a:lnSpc>
              <a:spcBef>
                <a:spcPts val="204"/>
              </a:spcBef>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bg1"/>
                </a:solidFill>
                <a:latin typeface="Bookman Old Style"/>
                <a:cs typeface="Bookman Old Style"/>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4/5/2024</a:t>
            </a:fld>
            <a:endParaRPr lang="en-US"/>
          </a:p>
        </p:txBody>
      </p:sp>
      <p:sp>
        <p:nvSpPr>
          <p:cNvPr id="7" name="Holder 7"/>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36830">
              <a:lnSpc>
                <a:spcPct val="100000"/>
              </a:lnSpc>
              <a:spcBef>
                <a:spcPts val="204"/>
              </a:spcBef>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488BC9"/>
          </a:solidFill>
        </p:spPr>
        <p:txBody>
          <a:bodyPr wrap="square" lIns="0" tIns="0" rIns="0" bIns="0" rtlCol="0"/>
          <a:lstStyle/>
          <a:p>
            <a:endParaRPr/>
          </a:p>
        </p:txBody>
      </p:sp>
      <p:sp>
        <p:nvSpPr>
          <p:cNvPr id="17" name="bg object 17"/>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8004093" y="6206645"/>
            <a:ext cx="196526" cy="193733"/>
          </a:xfrm>
          <a:prstGeom prst="rect">
            <a:avLst/>
          </a:prstGeom>
        </p:spPr>
      </p:pic>
      <p:pic>
        <p:nvPicPr>
          <p:cNvPr id="19" name="bg object 19"/>
          <p:cNvPicPr/>
          <p:nvPr/>
        </p:nvPicPr>
        <p:blipFill>
          <a:blip r:embed="rId3" cstate="print"/>
          <a:stretch>
            <a:fillRect/>
          </a:stretch>
        </p:blipFill>
        <p:spPr>
          <a:xfrm>
            <a:off x="7938715" y="6460921"/>
            <a:ext cx="317496" cy="161314"/>
          </a:xfrm>
          <a:prstGeom prst="rect">
            <a:avLst/>
          </a:prstGeom>
        </p:spPr>
      </p:pic>
      <p:sp>
        <p:nvSpPr>
          <p:cNvPr id="20" name="bg object 20"/>
          <p:cNvSpPr/>
          <p:nvPr/>
        </p:nvSpPr>
        <p:spPr>
          <a:xfrm>
            <a:off x="8408492" y="6655053"/>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21" name="bg object 21"/>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22" name="bg object 22"/>
          <p:cNvPicPr/>
          <p:nvPr/>
        </p:nvPicPr>
        <p:blipFill>
          <a:blip r:embed="rId4" cstate="print"/>
          <a:stretch>
            <a:fillRect/>
          </a:stretch>
        </p:blipFill>
        <p:spPr>
          <a:xfrm>
            <a:off x="8407326" y="6474201"/>
            <a:ext cx="200441" cy="163072"/>
          </a:xfrm>
          <a:prstGeom prst="rect">
            <a:avLst/>
          </a:prstGeom>
        </p:spPr>
      </p:pic>
      <p:pic>
        <p:nvPicPr>
          <p:cNvPr id="23" name="bg object 23"/>
          <p:cNvPicPr/>
          <p:nvPr/>
        </p:nvPicPr>
        <p:blipFill>
          <a:blip r:embed="rId5" cstate="print"/>
          <a:stretch>
            <a:fillRect/>
          </a:stretch>
        </p:blipFill>
        <p:spPr>
          <a:xfrm>
            <a:off x="8395581" y="6193365"/>
            <a:ext cx="65769" cy="77337"/>
          </a:xfrm>
          <a:prstGeom prst="rect">
            <a:avLst/>
          </a:prstGeom>
        </p:spPr>
      </p:pic>
      <p:pic>
        <p:nvPicPr>
          <p:cNvPr id="24" name="bg object 24"/>
          <p:cNvPicPr/>
          <p:nvPr/>
        </p:nvPicPr>
        <p:blipFill>
          <a:blip r:embed="rId6" cstate="print"/>
          <a:stretch>
            <a:fillRect/>
          </a:stretch>
        </p:blipFill>
        <p:spPr>
          <a:xfrm>
            <a:off x="8487581" y="6194146"/>
            <a:ext cx="65769" cy="75384"/>
          </a:xfrm>
          <a:prstGeom prst="rect">
            <a:avLst/>
          </a:prstGeom>
        </p:spPr>
      </p:pic>
      <p:sp>
        <p:nvSpPr>
          <p:cNvPr id="25" name="bg object 25"/>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26" name="bg object 26"/>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27" name="bg object 27"/>
          <p:cNvPicPr/>
          <p:nvPr/>
        </p:nvPicPr>
        <p:blipFill>
          <a:blip r:embed="rId7" cstate="print"/>
          <a:stretch>
            <a:fillRect/>
          </a:stretch>
        </p:blipFill>
        <p:spPr>
          <a:xfrm>
            <a:off x="8377964" y="6295700"/>
            <a:ext cx="329241" cy="187093"/>
          </a:xfrm>
          <a:prstGeom prst="rect">
            <a:avLst/>
          </a:prstGeom>
        </p:spPr>
      </p:pic>
      <p:sp>
        <p:nvSpPr>
          <p:cNvPr id="2" name="Holder 2"/>
          <p:cNvSpPr>
            <a:spLocks noGrp="1"/>
          </p:cNvSpPr>
          <p:nvPr>
            <p:ph type="title"/>
          </p:nvPr>
        </p:nvSpPr>
        <p:spPr/>
        <p:txBody>
          <a:bodyPr lIns="0" tIns="0" rIns="0" bIns="0"/>
          <a:lstStyle>
            <a:lvl1pPr>
              <a:defRPr sz="3600" b="0" i="0">
                <a:solidFill>
                  <a:schemeClr val="bg1"/>
                </a:solidFill>
                <a:latin typeface="Bookman Old Style"/>
                <a:cs typeface="Bookman Old Style"/>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4/5/2024</a:t>
            </a:fld>
            <a:endParaRPr lang="en-US"/>
          </a:p>
        </p:txBody>
      </p:sp>
      <p:sp>
        <p:nvSpPr>
          <p:cNvPr id="5" name="Holder 5"/>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36830">
              <a:lnSpc>
                <a:spcPct val="100000"/>
              </a:lnSpc>
              <a:spcBef>
                <a:spcPts val="204"/>
              </a:spcBef>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488BC9"/>
          </a:solidFill>
        </p:spPr>
        <p:txBody>
          <a:bodyPr wrap="square" lIns="0" tIns="0" rIns="0" bIns="0" rtlCol="0"/>
          <a:lstStyle/>
          <a:p>
            <a:endParaRPr/>
          </a:p>
        </p:txBody>
      </p:sp>
      <p:sp>
        <p:nvSpPr>
          <p:cNvPr id="17" name="bg object 17"/>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18" name="bg object 18"/>
          <p:cNvPicPr/>
          <p:nvPr/>
        </p:nvPicPr>
        <p:blipFill>
          <a:blip r:embed="rId2" cstate="print"/>
          <a:stretch>
            <a:fillRect/>
          </a:stretch>
        </p:blipFill>
        <p:spPr>
          <a:xfrm>
            <a:off x="8004093" y="6206645"/>
            <a:ext cx="196526" cy="193733"/>
          </a:xfrm>
          <a:prstGeom prst="rect">
            <a:avLst/>
          </a:prstGeom>
        </p:spPr>
      </p:pic>
      <p:pic>
        <p:nvPicPr>
          <p:cNvPr id="19" name="bg object 19"/>
          <p:cNvPicPr/>
          <p:nvPr/>
        </p:nvPicPr>
        <p:blipFill>
          <a:blip r:embed="rId3" cstate="print"/>
          <a:stretch>
            <a:fillRect/>
          </a:stretch>
        </p:blipFill>
        <p:spPr>
          <a:xfrm>
            <a:off x="7938715" y="6460921"/>
            <a:ext cx="317496" cy="161314"/>
          </a:xfrm>
          <a:prstGeom prst="rect">
            <a:avLst/>
          </a:prstGeom>
        </p:spPr>
      </p:pic>
      <p:sp>
        <p:nvSpPr>
          <p:cNvPr id="20" name="bg object 20"/>
          <p:cNvSpPr/>
          <p:nvPr/>
        </p:nvSpPr>
        <p:spPr>
          <a:xfrm>
            <a:off x="8408492" y="6655053"/>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21" name="bg object 21"/>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22" name="bg object 22"/>
          <p:cNvPicPr/>
          <p:nvPr/>
        </p:nvPicPr>
        <p:blipFill>
          <a:blip r:embed="rId4" cstate="print"/>
          <a:stretch>
            <a:fillRect/>
          </a:stretch>
        </p:blipFill>
        <p:spPr>
          <a:xfrm>
            <a:off x="8407326" y="6474201"/>
            <a:ext cx="200441" cy="163072"/>
          </a:xfrm>
          <a:prstGeom prst="rect">
            <a:avLst/>
          </a:prstGeom>
        </p:spPr>
      </p:pic>
      <p:pic>
        <p:nvPicPr>
          <p:cNvPr id="23" name="bg object 23"/>
          <p:cNvPicPr/>
          <p:nvPr/>
        </p:nvPicPr>
        <p:blipFill>
          <a:blip r:embed="rId5" cstate="print"/>
          <a:stretch>
            <a:fillRect/>
          </a:stretch>
        </p:blipFill>
        <p:spPr>
          <a:xfrm>
            <a:off x="8395581" y="6193365"/>
            <a:ext cx="65769" cy="77337"/>
          </a:xfrm>
          <a:prstGeom prst="rect">
            <a:avLst/>
          </a:prstGeom>
        </p:spPr>
      </p:pic>
      <p:pic>
        <p:nvPicPr>
          <p:cNvPr id="24" name="bg object 24"/>
          <p:cNvPicPr/>
          <p:nvPr/>
        </p:nvPicPr>
        <p:blipFill>
          <a:blip r:embed="rId6" cstate="print"/>
          <a:stretch>
            <a:fillRect/>
          </a:stretch>
        </p:blipFill>
        <p:spPr>
          <a:xfrm>
            <a:off x="8487581" y="6194146"/>
            <a:ext cx="65769" cy="75384"/>
          </a:xfrm>
          <a:prstGeom prst="rect">
            <a:avLst/>
          </a:prstGeom>
        </p:spPr>
      </p:pic>
      <p:sp>
        <p:nvSpPr>
          <p:cNvPr id="25" name="bg object 25"/>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26" name="bg object 26"/>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27" name="bg object 27"/>
          <p:cNvPicPr/>
          <p:nvPr/>
        </p:nvPicPr>
        <p:blipFill>
          <a:blip r:embed="rId7" cstate="print"/>
          <a:stretch>
            <a:fillRect/>
          </a:stretch>
        </p:blipFill>
        <p:spPr>
          <a:xfrm>
            <a:off x="8377964" y="6295700"/>
            <a:ext cx="329241" cy="187093"/>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4/5/2024</a:t>
            </a:fld>
            <a:endParaRPr lang="en-US"/>
          </a:p>
        </p:txBody>
      </p:sp>
      <p:sp>
        <p:nvSpPr>
          <p:cNvPr id="4" name="Holder 4"/>
          <p:cNvSpPr>
            <a:spLocks noGrp="1"/>
          </p:cNvSpPr>
          <p:nvPr>
            <p:ph type="sldNum" sz="quarter" idx="7"/>
          </p:nvPr>
        </p:nvSpPr>
        <p:spPr/>
        <p:txBody>
          <a:bodyPr lIns="0" tIns="0" rIns="0" bIns="0"/>
          <a:lstStyle>
            <a:lvl1pPr>
              <a:defRPr sz="1000" b="0" i="0">
                <a:solidFill>
                  <a:srgbClr val="5C6670"/>
                </a:solidFill>
                <a:latin typeface="Calibri"/>
                <a:cs typeface="Calibri"/>
              </a:defRPr>
            </a:lvl1pPr>
          </a:lstStyle>
          <a:p>
            <a:pPr marL="36830">
              <a:lnSpc>
                <a:spcPct val="100000"/>
              </a:lnSpc>
              <a:spcBef>
                <a:spcPts val="204"/>
              </a:spcBef>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image" Target="../media/image1.jpg"/><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6857999"/>
          </a:xfrm>
          <a:prstGeom prst="rect">
            <a:avLst/>
          </a:prstGeom>
        </p:spPr>
      </p:pic>
      <p:sp>
        <p:nvSpPr>
          <p:cNvPr id="17" name="bg object 17"/>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18" name="bg object 18"/>
          <p:cNvPicPr/>
          <p:nvPr/>
        </p:nvPicPr>
        <p:blipFill>
          <a:blip r:embed="rId8" cstate="print"/>
          <a:stretch>
            <a:fillRect/>
          </a:stretch>
        </p:blipFill>
        <p:spPr>
          <a:xfrm>
            <a:off x="8004093" y="6206645"/>
            <a:ext cx="196526" cy="193733"/>
          </a:xfrm>
          <a:prstGeom prst="rect">
            <a:avLst/>
          </a:prstGeom>
        </p:spPr>
      </p:pic>
      <p:pic>
        <p:nvPicPr>
          <p:cNvPr id="19" name="bg object 19"/>
          <p:cNvPicPr/>
          <p:nvPr/>
        </p:nvPicPr>
        <p:blipFill>
          <a:blip r:embed="rId9" cstate="print"/>
          <a:stretch>
            <a:fillRect/>
          </a:stretch>
        </p:blipFill>
        <p:spPr>
          <a:xfrm>
            <a:off x="7938715" y="6460921"/>
            <a:ext cx="317496" cy="161314"/>
          </a:xfrm>
          <a:prstGeom prst="rect">
            <a:avLst/>
          </a:prstGeom>
        </p:spPr>
      </p:pic>
      <p:sp>
        <p:nvSpPr>
          <p:cNvPr id="20" name="bg object 20"/>
          <p:cNvSpPr/>
          <p:nvPr/>
        </p:nvSpPr>
        <p:spPr>
          <a:xfrm>
            <a:off x="8408492" y="6655054"/>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21" name="bg object 21"/>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22" name="bg object 22"/>
          <p:cNvPicPr/>
          <p:nvPr/>
        </p:nvPicPr>
        <p:blipFill>
          <a:blip r:embed="rId10" cstate="print"/>
          <a:stretch>
            <a:fillRect/>
          </a:stretch>
        </p:blipFill>
        <p:spPr>
          <a:xfrm>
            <a:off x="8407326" y="6474201"/>
            <a:ext cx="200441" cy="163072"/>
          </a:xfrm>
          <a:prstGeom prst="rect">
            <a:avLst/>
          </a:prstGeom>
        </p:spPr>
      </p:pic>
      <p:pic>
        <p:nvPicPr>
          <p:cNvPr id="23" name="bg object 23"/>
          <p:cNvPicPr/>
          <p:nvPr/>
        </p:nvPicPr>
        <p:blipFill>
          <a:blip r:embed="rId11" cstate="print"/>
          <a:stretch>
            <a:fillRect/>
          </a:stretch>
        </p:blipFill>
        <p:spPr>
          <a:xfrm>
            <a:off x="8395581" y="6193365"/>
            <a:ext cx="65769" cy="77337"/>
          </a:xfrm>
          <a:prstGeom prst="rect">
            <a:avLst/>
          </a:prstGeom>
        </p:spPr>
      </p:pic>
      <p:pic>
        <p:nvPicPr>
          <p:cNvPr id="24" name="bg object 24"/>
          <p:cNvPicPr/>
          <p:nvPr/>
        </p:nvPicPr>
        <p:blipFill>
          <a:blip r:embed="rId12" cstate="print"/>
          <a:stretch>
            <a:fillRect/>
          </a:stretch>
        </p:blipFill>
        <p:spPr>
          <a:xfrm>
            <a:off x="8487581" y="6194146"/>
            <a:ext cx="65769" cy="75384"/>
          </a:xfrm>
          <a:prstGeom prst="rect">
            <a:avLst/>
          </a:prstGeom>
        </p:spPr>
      </p:pic>
      <p:sp>
        <p:nvSpPr>
          <p:cNvPr id="25" name="bg object 25"/>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26" name="bg object 26"/>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27" name="bg object 27"/>
          <p:cNvPicPr/>
          <p:nvPr/>
        </p:nvPicPr>
        <p:blipFill>
          <a:blip r:embed="rId13" cstate="print"/>
          <a:stretch>
            <a:fillRect/>
          </a:stretch>
        </p:blipFill>
        <p:spPr>
          <a:xfrm>
            <a:off x="8377964" y="6295700"/>
            <a:ext cx="329241" cy="187093"/>
          </a:xfrm>
          <a:prstGeom prst="rect">
            <a:avLst/>
          </a:prstGeom>
        </p:spPr>
      </p:pic>
      <p:sp>
        <p:nvSpPr>
          <p:cNvPr id="2" name="Holder 2"/>
          <p:cNvSpPr>
            <a:spLocks noGrp="1"/>
          </p:cNvSpPr>
          <p:nvPr>
            <p:ph type="title"/>
          </p:nvPr>
        </p:nvSpPr>
        <p:spPr>
          <a:xfrm>
            <a:off x="476495" y="148967"/>
            <a:ext cx="8191009" cy="1267984"/>
          </a:xfrm>
          <a:prstGeom prst="rect">
            <a:avLst/>
          </a:prstGeom>
        </p:spPr>
        <p:txBody>
          <a:bodyPr wrap="square" lIns="0" tIns="0" rIns="0" bIns="0">
            <a:spAutoFit/>
          </a:bodyPr>
          <a:lstStyle>
            <a:lvl1pPr>
              <a:defRPr sz="3600" b="0" i="0">
                <a:solidFill>
                  <a:schemeClr val="bg1"/>
                </a:solidFill>
                <a:latin typeface="Bookman Old Style"/>
                <a:cs typeface="Bookman Old Style"/>
              </a:defRPr>
            </a:lvl1pPr>
          </a:lstStyle>
          <a:p>
            <a:endParaRPr/>
          </a:p>
        </p:txBody>
      </p:sp>
      <p:sp>
        <p:nvSpPr>
          <p:cNvPr id="3" name="Holder 3"/>
          <p:cNvSpPr>
            <a:spLocks noGrp="1"/>
          </p:cNvSpPr>
          <p:nvPr>
            <p:ph type="body" idx="1"/>
          </p:nvPr>
        </p:nvSpPr>
        <p:spPr>
          <a:xfrm>
            <a:off x="459738" y="1735326"/>
            <a:ext cx="8224522" cy="4383405"/>
          </a:xfrm>
          <a:prstGeom prst="rect">
            <a:avLst/>
          </a:prstGeom>
        </p:spPr>
        <p:txBody>
          <a:bodyPr wrap="square" lIns="0" tIns="0" rIns="0" bIns="0">
            <a:spAutoFit/>
          </a:bodyPr>
          <a:lstStyle>
            <a:lvl1pPr>
              <a:defRPr sz="2000" b="1" i="0" u="sng">
                <a:solidFill>
                  <a:srgbClr val="5C6670"/>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4/5/2024</a:t>
            </a:fld>
            <a:endParaRPr lang="en-US"/>
          </a:p>
        </p:txBody>
      </p:sp>
      <p:sp>
        <p:nvSpPr>
          <p:cNvPr id="6" name="Holder 6"/>
          <p:cNvSpPr>
            <a:spLocks noGrp="1"/>
          </p:cNvSpPr>
          <p:nvPr>
            <p:ph type="sldNum" sz="quarter" idx="7"/>
          </p:nvPr>
        </p:nvSpPr>
        <p:spPr>
          <a:xfrm>
            <a:off x="79247" y="6373367"/>
            <a:ext cx="230187" cy="198120"/>
          </a:xfrm>
          <a:prstGeom prst="rect">
            <a:avLst/>
          </a:prstGeom>
        </p:spPr>
        <p:txBody>
          <a:bodyPr wrap="square" lIns="0" tIns="0" rIns="0" bIns="0">
            <a:spAutoFit/>
          </a:bodyPr>
          <a:lstStyle>
            <a:lvl1pPr>
              <a:defRPr sz="1000" b="0" i="0">
                <a:solidFill>
                  <a:srgbClr val="5C6670"/>
                </a:solidFill>
                <a:latin typeface="Calibri"/>
                <a:cs typeface="Calibri"/>
              </a:defRPr>
            </a:lvl1pPr>
          </a:lstStyle>
          <a:p>
            <a:pPr marL="36830">
              <a:lnSpc>
                <a:spcPct val="100000"/>
              </a:lnSpc>
              <a:spcBef>
                <a:spcPts val="204"/>
              </a:spcBef>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image" Target="../media/image8.png"/><Relationship Id="rId21" Type="http://schemas.openxmlformats.org/officeDocument/2006/relationships/image" Target="../media/image26.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5" Type="http://schemas.openxmlformats.org/officeDocument/2006/relationships/image" Target="../media/image30.png"/><Relationship Id="rId2" Type="http://schemas.openxmlformats.org/officeDocument/2006/relationships/notesSlide" Target="../notesSlides/notesSlide1.xml"/><Relationship Id="rId16" Type="http://schemas.openxmlformats.org/officeDocument/2006/relationships/image" Target="../media/image21.png"/><Relationship Id="rId20"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11.png"/><Relationship Id="rId11" Type="http://schemas.openxmlformats.org/officeDocument/2006/relationships/image" Target="../media/image16.png"/><Relationship Id="rId24" Type="http://schemas.openxmlformats.org/officeDocument/2006/relationships/image" Target="../media/image29.png"/><Relationship Id="rId5" Type="http://schemas.openxmlformats.org/officeDocument/2006/relationships/image" Target="../media/image10.png"/><Relationship Id="rId15" Type="http://schemas.openxmlformats.org/officeDocument/2006/relationships/image" Target="../media/image20.png"/><Relationship Id="rId23" Type="http://schemas.openxmlformats.org/officeDocument/2006/relationships/image" Target="../media/image28.png"/><Relationship Id="rId10" Type="http://schemas.openxmlformats.org/officeDocument/2006/relationships/image" Target="../media/image15.jpg"/><Relationship Id="rId19" Type="http://schemas.openxmlformats.org/officeDocument/2006/relationships/image" Target="../media/image24.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 Id="rId22" Type="http://schemas.openxmlformats.org/officeDocument/2006/relationships/image" Target="../media/image27.png"/></Relationships>
</file>

<file path=ppt/slides/_rels/slide1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34.png"/><Relationship Id="rId4" Type="http://schemas.openxmlformats.org/officeDocument/2006/relationships/image" Target="../media/image2.png"/><Relationship Id="rId9"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de.state.co.us/fedprograms/essa_stateplandevelopment_standards"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goo.gl/forms/Ci392mXpnQoWu76c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3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de.state.co.us/fedprograms/essa_stateplandevelopment_standard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descr="ESSA Standards Spoke Committee, Meeting #1, August 29, 2016"/>
          <p:cNvGrpSpPr/>
          <p:nvPr/>
        </p:nvGrpSpPr>
        <p:grpSpPr>
          <a:xfrm>
            <a:off x="0" y="0"/>
            <a:ext cx="9144000" cy="6858000"/>
            <a:chOff x="0" y="0"/>
            <a:chExt cx="9144000" cy="6858000"/>
          </a:xfrm>
        </p:grpSpPr>
        <p:pic>
          <p:nvPicPr>
            <p:cNvPr id="3" name="object 3"/>
            <p:cNvPicPr/>
            <p:nvPr/>
          </p:nvPicPr>
          <p:blipFill>
            <a:blip r:embed="rId3" cstate="print"/>
            <a:stretch>
              <a:fillRect/>
            </a:stretch>
          </p:blipFill>
          <p:spPr>
            <a:xfrm>
              <a:off x="0" y="0"/>
              <a:ext cx="9143999" cy="6857999"/>
            </a:xfrm>
            <a:prstGeom prst="rect">
              <a:avLst/>
            </a:prstGeom>
          </p:spPr>
        </p:pic>
        <p:sp>
          <p:nvSpPr>
            <p:cNvPr id="4" name="object 4"/>
            <p:cNvSpPr/>
            <p:nvPr/>
          </p:nvSpPr>
          <p:spPr>
            <a:xfrm>
              <a:off x="1736138" y="1145733"/>
              <a:ext cx="1108710" cy="971550"/>
            </a:xfrm>
            <a:custGeom>
              <a:avLst/>
              <a:gdLst/>
              <a:ahLst/>
              <a:cxnLst/>
              <a:rect l="l" t="t" r="r" b="b"/>
              <a:pathLst>
                <a:path w="1108710" h="971550">
                  <a:moveTo>
                    <a:pt x="1065023" y="971115"/>
                  </a:moveTo>
                  <a:lnTo>
                    <a:pt x="43667" y="971115"/>
                  </a:lnTo>
                  <a:lnTo>
                    <a:pt x="18902" y="966332"/>
                  </a:lnTo>
                  <a:lnTo>
                    <a:pt x="3932" y="953268"/>
                  </a:lnTo>
                  <a:lnTo>
                    <a:pt x="0" y="933857"/>
                  </a:lnTo>
                  <a:lnTo>
                    <a:pt x="8347" y="910030"/>
                  </a:lnTo>
                  <a:lnTo>
                    <a:pt x="519024" y="25391"/>
                  </a:lnTo>
                  <a:lnTo>
                    <a:pt x="535443" y="6347"/>
                  </a:lnTo>
                  <a:lnTo>
                    <a:pt x="554345" y="0"/>
                  </a:lnTo>
                  <a:lnTo>
                    <a:pt x="573247" y="6347"/>
                  </a:lnTo>
                  <a:lnTo>
                    <a:pt x="589666" y="25391"/>
                  </a:lnTo>
                  <a:lnTo>
                    <a:pt x="1100344" y="910030"/>
                  </a:lnTo>
                  <a:lnTo>
                    <a:pt x="1108691" y="933857"/>
                  </a:lnTo>
                  <a:lnTo>
                    <a:pt x="1104759" y="953268"/>
                  </a:lnTo>
                  <a:lnTo>
                    <a:pt x="1089789" y="966332"/>
                  </a:lnTo>
                  <a:lnTo>
                    <a:pt x="1065023" y="971115"/>
                  </a:lnTo>
                  <a:close/>
                </a:path>
              </a:pathLst>
            </a:custGeom>
            <a:solidFill>
              <a:srgbClr val="2A9841"/>
            </a:solidFill>
          </p:spPr>
          <p:txBody>
            <a:bodyPr wrap="square" lIns="0" tIns="0" rIns="0" bIns="0" rtlCol="0"/>
            <a:lstStyle/>
            <a:p>
              <a:endParaRPr/>
            </a:p>
          </p:txBody>
        </p:sp>
        <p:sp>
          <p:nvSpPr>
            <p:cNvPr id="5" name="object 5"/>
            <p:cNvSpPr/>
            <p:nvPr/>
          </p:nvSpPr>
          <p:spPr>
            <a:xfrm>
              <a:off x="1996135" y="1224127"/>
              <a:ext cx="596900" cy="782955"/>
            </a:xfrm>
            <a:custGeom>
              <a:avLst/>
              <a:gdLst/>
              <a:ahLst/>
              <a:cxnLst/>
              <a:rect l="l" t="t" r="r" b="b"/>
              <a:pathLst>
                <a:path w="596900" h="782955">
                  <a:moveTo>
                    <a:pt x="273735" y="539457"/>
                  </a:moveTo>
                  <a:lnTo>
                    <a:pt x="272262" y="537984"/>
                  </a:lnTo>
                  <a:lnTo>
                    <a:pt x="272262" y="537248"/>
                  </a:lnTo>
                  <a:lnTo>
                    <a:pt x="248551" y="512838"/>
                  </a:lnTo>
                  <a:lnTo>
                    <a:pt x="219925" y="494296"/>
                  </a:lnTo>
                  <a:lnTo>
                    <a:pt x="187312" y="482498"/>
                  </a:lnTo>
                  <a:lnTo>
                    <a:pt x="151587" y="478370"/>
                  </a:lnTo>
                  <a:lnTo>
                    <a:pt x="103606" y="486168"/>
                  </a:lnTo>
                  <a:lnTo>
                    <a:pt x="61988" y="507834"/>
                  </a:lnTo>
                  <a:lnTo>
                    <a:pt x="29197" y="540854"/>
                  </a:lnTo>
                  <a:lnTo>
                    <a:pt x="7708" y="582663"/>
                  </a:lnTo>
                  <a:lnTo>
                    <a:pt x="0" y="630720"/>
                  </a:lnTo>
                  <a:lnTo>
                    <a:pt x="7708" y="678713"/>
                  </a:lnTo>
                  <a:lnTo>
                    <a:pt x="29197" y="720331"/>
                  </a:lnTo>
                  <a:lnTo>
                    <a:pt x="61988" y="753135"/>
                  </a:lnTo>
                  <a:lnTo>
                    <a:pt x="103606" y="774623"/>
                  </a:lnTo>
                  <a:lnTo>
                    <a:pt x="151587" y="782332"/>
                  </a:lnTo>
                  <a:lnTo>
                    <a:pt x="185267" y="778611"/>
                  </a:lnTo>
                  <a:lnTo>
                    <a:pt x="216255" y="767981"/>
                  </a:lnTo>
                  <a:lnTo>
                    <a:pt x="243789" y="751281"/>
                  </a:lnTo>
                  <a:lnTo>
                    <a:pt x="267119" y="729348"/>
                  </a:lnTo>
                  <a:lnTo>
                    <a:pt x="267855" y="729348"/>
                  </a:lnTo>
                  <a:lnTo>
                    <a:pt x="267855" y="728611"/>
                  </a:lnTo>
                  <a:lnTo>
                    <a:pt x="271526" y="723455"/>
                  </a:lnTo>
                  <a:lnTo>
                    <a:pt x="242227" y="706526"/>
                  </a:lnTo>
                  <a:lnTo>
                    <a:pt x="205308" y="685190"/>
                  </a:lnTo>
                  <a:lnTo>
                    <a:pt x="200888" y="688860"/>
                  </a:lnTo>
                  <a:lnTo>
                    <a:pt x="200152" y="689597"/>
                  </a:lnTo>
                  <a:lnTo>
                    <a:pt x="189560" y="696899"/>
                  </a:lnTo>
                  <a:lnTo>
                    <a:pt x="177800" y="702208"/>
                  </a:lnTo>
                  <a:lnTo>
                    <a:pt x="165074" y="705434"/>
                  </a:lnTo>
                  <a:lnTo>
                    <a:pt x="151587" y="706526"/>
                  </a:lnTo>
                  <a:lnTo>
                    <a:pt x="122047" y="700582"/>
                  </a:lnTo>
                  <a:lnTo>
                    <a:pt x="97967" y="684352"/>
                  </a:lnTo>
                  <a:lnTo>
                    <a:pt x="81737" y="660260"/>
                  </a:lnTo>
                  <a:lnTo>
                    <a:pt x="75793" y="630720"/>
                  </a:lnTo>
                  <a:lnTo>
                    <a:pt x="81737" y="600748"/>
                  </a:lnTo>
                  <a:lnTo>
                    <a:pt x="97967" y="576440"/>
                  </a:lnTo>
                  <a:lnTo>
                    <a:pt x="122047" y="560133"/>
                  </a:lnTo>
                  <a:lnTo>
                    <a:pt x="151587" y="554177"/>
                  </a:lnTo>
                  <a:lnTo>
                    <a:pt x="166712" y="555650"/>
                  </a:lnTo>
                  <a:lnTo>
                    <a:pt x="180924" y="559879"/>
                  </a:lnTo>
                  <a:lnTo>
                    <a:pt x="193916" y="566597"/>
                  </a:lnTo>
                  <a:lnTo>
                    <a:pt x="205308" y="575525"/>
                  </a:lnTo>
                  <a:lnTo>
                    <a:pt x="205308" y="576262"/>
                  </a:lnTo>
                  <a:lnTo>
                    <a:pt x="208978" y="579208"/>
                  </a:lnTo>
                  <a:lnTo>
                    <a:pt x="212661" y="576999"/>
                  </a:lnTo>
                  <a:lnTo>
                    <a:pt x="252336" y="554177"/>
                  </a:lnTo>
                  <a:lnTo>
                    <a:pt x="271526" y="543140"/>
                  </a:lnTo>
                  <a:lnTo>
                    <a:pt x="272999" y="541667"/>
                  </a:lnTo>
                  <a:lnTo>
                    <a:pt x="273050" y="540854"/>
                  </a:lnTo>
                  <a:lnTo>
                    <a:pt x="273735" y="539457"/>
                  </a:lnTo>
                  <a:close/>
                </a:path>
                <a:path w="596900" h="782955">
                  <a:moveTo>
                    <a:pt x="492290" y="337807"/>
                  </a:moveTo>
                  <a:lnTo>
                    <a:pt x="487133" y="328968"/>
                  </a:lnTo>
                  <a:lnTo>
                    <a:pt x="303174" y="8089"/>
                  </a:lnTo>
                  <a:lnTo>
                    <a:pt x="298754" y="0"/>
                  </a:lnTo>
                  <a:lnTo>
                    <a:pt x="290664" y="0"/>
                  </a:lnTo>
                  <a:lnTo>
                    <a:pt x="285508" y="8089"/>
                  </a:lnTo>
                  <a:lnTo>
                    <a:pt x="128041" y="283337"/>
                  </a:lnTo>
                  <a:lnTo>
                    <a:pt x="122885" y="291439"/>
                  </a:lnTo>
                  <a:lnTo>
                    <a:pt x="126568" y="295122"/>
                  </a:lnTo>
                  <a:lnTo>
                    <a:pt x="134658" y="290703"/>
                  </a:lnTo>
                  <a:lnTo>
                    <a:pt x="195008" y="259791"/>
                  </a:lnTo>
                  <a:lnTo>
                    <a:pt x="201460" y="257949"/>
                  </a:lnTo>
                  <a:lnTo>
                    <a:pt x="208064" y="258876"/>
                  </a:lnTo>
                  <a:lnTo>
                    <a:pt x="213829" y="262280"/>
                  </a:lnTo>
                  <a:lnTo>
                    <a:pt x="217817" y="267893"/>
                  </a:lnTo>
                  <a:lnTo>
                    <a:pt x="258279" y="355473"/>
                  </a:lnTo>
                  <a:lnTo>
                    <a:pt x="261962" y="364299"/>
                  </a:lnTo>
                  <a:lnTo>
                    <a:pt x="270065" y="364299"/>
                  </a:lnTo>
                  <a:lnTo>
                    <a:pt x="275209" y="356209"/>
                  </a:lnTo>
                  <a:lnTo>
                    <a:pt x="346583" y="239915"/>
                  </a:lnTo>
                  <a:lnTo>
                    <a:pt x="351294" y="234683"/>
                  </a:lnTo>
                  <a:lnTo>
                    <a:pt x="357162" y="232283"/>
                  </a:lnTo>
                  <a:lnTo>
                    <a:pt x="363448" y="232778"/>
                  </a:lnTo>
                  <a:lnTo>
                    <a:pt x="369404" y="236245"/>
                  </a:lnTo>
                  <a:lnTo>
                    <a:pt x="482714" y="332651"/>
                  </a:lnTo>
                  <a:lnTo>
                    <a:pt x="490080" y="339280"/>
                  </a:lnTo>
                  <a:lnTo>
                    <a:pt x="492290" y="337807"/>
                  </a:lnTo>
                  <a:close/>
                </a:path>
                <a:path w="596900" h="782955">
                  <a:moveTo>
                    <a:pt x="596773" y="630720"/>
                  </a:moveTo>
                  <a:lnTo>
                    <a:pt x="589051" y="582663"/>
                  </a:lnTo>
                  <a:lnTo>
                    <a:pt x="567524" y="540854"/>
                  </a:lnTo>
                  <a:lnTo>
                    <a:pt x="534631" y="507834"/>
                  </a:lnTo>
                  <a:lnTo>
                    <a:pt x="520979" y="500773"/>
                  </a:lnTo>
                  <a:lnTo>
                    <a:pt x="520979" y="630720"/>
                  </a:lnTo>
                  <a:lnTo>
                    <a:pt x="515023" y="660260"/>
                  </a:lnTo>
                  <a:lnTo>
                    <a:pt x="498729" y="684352"/>
                  </a:lnTo>
                  <a:lnTo>
                    <a:pt x="474421" y="700582"/>
                  </a:lnTo>
                  <a:lnTo>
                    <a:pt x="444449" y="706526"/>
                  </a:lnTo>
                  <a:lnTo>
                    <a:pt x="414921" y="700582"/>
                  </a:lnTo>
                  <a:lnTo>
                    <a:pt x="390829" y="684352"/>
                  </a:lnTo>
                  <a:lnTo>
                    <a:pt x="374611" y="660260"/>
                  </a:lnTo>
                  <a:lnTo>
                    <a:pt x="368668" y="630720"/>
                  </a:lnTo>
                  <a:lnTo>
                    <a:pt x="374611" y="600760"/>
                  </a:lnTo>
                  <a:lnTo>
                    <a:pt x="390829" y="576440"/>
                  </a:lnTo>
                  <a:lnTo>
                    <a:pt x="414921" y="560133"/>
                  </a:lnTo>
                  <a:lnTo>
                    <a:pt x="444449" y="554177"/>
                  </a:lnTo>
                  <a:lnTo>
                    <a:pt x="474421" y="560133"/>
                  </a:lnTo>
                  <a:lnTo>
                    <a:pt x="498729" y="576440"/>
                  </a:lnTo>
                  <a:lnTo>
                    <a:pt x="515023" y="600760"/>
                  </a:lnTo>
                  <a:lnTo>
                    <a:pt x="520979" y="630720"/>
                  </a:lnTo>
                  <a:lnTo>
                    <a:pt x="520979" y="500773"/>
                  </a:lnTo>
                  <a:lnTo>
                    <a:pt x="492785" y="486168"/>
                  </a:lnTo>
                  <a:lnTo>
                    <a:pt x="444449" y="478370"/>
                  </a:lnTo>
                  <a:lnTo>
                    <a:pt x="396481" y="486168"/>
                  </a:lnTo>
                  <a:lnTo>
                    <a:pt x="354863" y="507834"/>
                  </a:lnTo>
                  <a:lnTo>
                    <a:pt x="322072" y="540854"/>
                  </a:lnTo>
                  <a:lnTo>
                    <a:pt x="300583" y="582663"/>
                  </a:lnTo>
                  <a:lnTo>
                    <a:pt x="292874" y="630720"/>
                  </a:lnTo>
                  <a:lnTo>
                    <a:pt x="300583" y="678713"/>
                  </a:lnTo>
                  <a:lnTo>
                    <a:pt x="322072" y="720331"/>
                  </a:lnTo>
                  <a:lnTo>
                    <a:pt x="354863" y="753135"/>
                  </a:lnTo>
                  <a:lnTo>
                    <a:pt x="396481" y="774623"/>
                  </a:lnTo>
                  <a:lnTo>
                    <a:pt x="444449" y="782332"/>
                  </a:lnTo>
                  <a:lnTo>
                    <a:pt x="492785" y="774623"/>
                  </a:lnTo>
                  <a:lnTo>
                    <a:pt x="534631" y="753135"/>
                  </a:lnTo>
                  <a:lnTo>
                    <a:pt x="567524" y="720331"/>
                  </a:lnTo>
                  <a:lnTo>
                    <a:pt x="574675" y="706526"/>
                  </a:lnTo>
                  <a:lnTo>
                    <a:pt x="589051" y="678713"/>
                  </a:lnTo>
                  <a:lnTo>
                    <a:pt x="596773" y="630720"/>
                  </a:lnTo>
                  <a:close/>
                </a:path>
              </a:pathLst>
            </a:custGeom>
            <a:solidFill>
              <a:srgbClr val="FEFEFE"/>
            </a:solidFill>
          </p:spPr>
          <p:txBody>
            <a:bodyPr wrap="square" lIns="0" tIns="0" rIns="0" bIns="0" rtlCol="0"/>
            <a:lstStyle/>
            <a:p>
              <a:endParaRPr/>
            </a:p>
          </p:txBody>
        </p:sp>
        <p:sp>
          <p:nvSpPr>
            <p:cNvPr id="6" name="object 6"/>
            <p:cNvSpPr/>
            <p:nvPr/>
          </p:nvSpPr>
          <p:spPr>
            <a:xfrm>
              <a:off x="2879153" y="2068283"/>
              <a:ext cx="96520" cy="48895"/>
            </a:xfrm>
            <a:custGeom>
              <a:avLst/>
              <a:gdLst/>
              <a:ahLst/>
              <a:cxnLst/>
              <a:rect l="l" t="t" r="r" b="b"/>
              <a:pathLst>
                <a:path w="96519" h="48894">
                  <a:moveTo>
                    <a:pt x="32372" y="736"/>
                  </a:moveTo>
                  <a:lnTo>
                    <a:pt x="736" y="736"/>
                  </a:lnTo>
                  <a:lnTo>
                    <a:pt x="0" y="1473"/>
                  </a:lnTo>
                  <a:lnTo>
                    <a:pt x="0" y="8089"/>
                  </a:lnTo>
                  <a:lnTo>
                    <a:pt x="736" y="8826"/>
                  </a:lnTo>
                  <a:lnTo>
                    <a:pt x="11772" y="8826"/>
                  </a:lnTo>
                  <a:lnTo>
                    <a:pt x="11772" y="47840"/>
                  </a:lnTo>
                  <a:lnTo>
                    <a:pt x="12509" y="48577"/>
                  </a:lnTo>
                  <a:lnTo>
                    <a:pt x="20599" y="48577"/>
                  </a:lnTo>
                  <a:lnTo>
                    <a:pt x="20599" y="8826"/>
                  </a:lnTo>
                  <a:lnTo>
                    <a:pt x="32372" y="8826"/>
                  </a:lnTo>
                  <a:lnTo>
                    <a:pt x="32372" y="736"/>
                  </a:lnTo>
                  <a:close/>
                </a:path>
                <a:path w="96519" h="48894">
                  <a:moveTo>
                    <a:pt x="96393" y="47840"/>
                  </a:moveTo>
                  <a:lnTo>
                    <a:pt x="95656" y="46367"/>
                  </a:lnTo>
                  <a:lnTo>
                    <a:pt x="91224" y="21336"/>
                  </a:lnTo>
                  <a:lnTo>
                    <a:pt x="87566" y="736"/>
                  </a:lnTo>
                  <a:lnTo>
                    <a:pt x="87566" y="0"/>
                  </a:lnTo>
                  <a:lnTo>
                    <a:pt x="84620" y="0"/>
                  </a:lnTo>
                  <a:lnTo>
                    <a:pt x="84620" y="736"/>
                  </a:lnTo>
                  <a:lnTo>
                    <a:pt x="69176" y="32385"/>
                  </a:lnTo>
                  <a:lnTo>
                    <a:pt x="64033" y="21336"/>
                  </a:lnTo>
                  <a:lnTo>
                    <a:pt x="54457" y="736"/>
                  </a:lnTo>
                  <a:lnTo>
                    <a:pt x="53721" y="0"/>
                  </a:lnTo>
                  <a:lnTo>
                    <a:pt x="50774" y="0"/>
                  </a:lnTo>
                  <a:lnTo>
                    <a:pt x="50774" y="736"/>
                  </a:lnTo>
                  <a:lnTo>
                    <a:pt x="42684" y="46367"/>
                  </a:lnTo>
                  <a:lnTo>
                    <a:pt x="42684" y="48577"/>
                  </a:lnTo>
                  <a:lnTo>
                    <a:pt x="50774" y="48577"/>
                  </a:lnTo>
                  <a:lnTo>
                    <a:pt x="51511" y="47840"/>
                  </a:lnTo>
                  <a:lnTo>
                    <a:pt x="51612" y="46367"/>
                  </a:lnTo>
                  <a:lnTo>
                    <a:pt x="55194" y="21336"/>
                  </a:lnTo>
                  <a:lnTo>
                    <a:pt x="67703" y="47840"/>
                  </a:lnTo>
                  <a:lnTo>
                    <a:pt x="67703" y="48577"/>
                  </a:lnTo>
                  <a:lnTo>
                    <a:pt x="70637" y="48577"/>
                  </a:lnTo>
                  <a:lnTo>
                    <a:pt x="71374" y="47840"/>
                  </a:lnTo>
                  <a:lnTo>
                    <a:pt x="78244" y="32385"/>
                  </a:lnTo>
                  <a:lnTo>
                    <a:pt x="83146" y="21336"/>
                  </a:lnTo>
                  <a:lnTo>
                    <a:pt x="86829" y="47104"/>
                  </a:lnTo>
                  <a:lnTo>
                    <a:pt x="87566" y="47840"/>
                  </a:lnTo>
                  <a:lnTo>
                    <a:pt x="87566" y="48577"/>
                  </a:lnTo>
                  <a:lnTo>
                    <a:pt x="95656" y="48577"/>
                  </a:lnTo>
                  <a:lnTo>
                    <a:pt x="96393" y="47840"/>
                  </a:lnTo>
                  <a:close/>
                </a:path>
              </a:pathLst>
            </a:custGeom>
            <a:solidFill>
              <a:srgbClr val="2A9841"/>
            </a:solidFill>
          </p:spPr>
          <p:txBody>
            <a:bodyPr wrap="square" lIns="0" tIns="0" rIns="0" bIns="0" rtlCol="0"/>
            <a:lstStyle/>
            <a:p>
              <a:endParaRPr/>
            </a:p>
          </p:txBody>
        </p:sp>
        <p:sp>
          <p:nvSpPr>
            <p:cNvPr id="7" name="object 7"/>
            <p:cNvSpPr/>
            <p:nvPr/>
          </p:nvSpPr>
          <p:spPr>
            <a:xfrm>
              <a:off x="3948341" y="1286674"/>
              <a:ext cx="2825750" cy="281305"/>
            </a:xfrm>
            <a:custGeom>
              <a:avLst/>
              <a:gdLst/>
              <a:ahLst/>
              <a:cxnLst/>
              <a:rect l="l" t="t" r="r" b="b"/>
              <a:pathLst>
                <a:path w="2825750" h="281305">
                  <a:moveTo>
                    <a:pt x="238417" y="39751"/>
                  </a:moveTo>
                  <a:lnTo>
                    <a:pt x="192328" y="9664"/>
                  </a:lnTo>
                  <a:lnTo>
                    <a:pt x="140550" y="736"/>
                  </a:lnTo>
                  <a:lnTo>
                    <a:pt x="95973" y="7874"/>
                  </a:lnTo>
                  <a:lnTo>
                    <a:pt x="57378" y="27749"/>
                  </a:lnTo>
                  <a:lnTo>
                    <a:pt x="27012" y="58127"/>
                  </a:lnTo>
                  <a:lnTo>
                    <a:pt x="7124" y="96735"/>
                  </a:lnTo>
                  <a:lnTo>
                    <a:pt x="0" y="141312"/>
                  </a:lnTo>
                  <a:lnTo>
                    <a:pt x="7124" y="185813"/>
                  </a:lnTo>
                  <a:lnTo>
                    <a:pt x="27012" y="224231"/>
                  </a:lnTo>
                  <a:lnTo>
                    <a:pt x="57378" y="254393"/>
                  </a:lnTo>
                  <a:lnTo>
                    <a:pt x="95973" y="274091"/>
                  </a:lnTo>
                  <a:lnTo>
                    <a:pt x="140550" y="281152"/>
                  </a:lnTo>
                  <a:lnTo>
                    <a:pt x="166243" y="278904"/>
                  </a:lnTo>
                  <a:lnTo>
                    <a:pt x="191046" y="272034"/>
                  </a:lnTo>
                  <a:lnTo>
                    <a:pt x="214325" y="260350"/>
                  </a:lnTo>
                  <a:lnTo>
                    <a:pt x="235470" y="243611"/>
                  </a:lnTo>
                  <a:lnTo>
                    <a:pt x="238417" y="240665"/>
                  </a:lnTo>
                  <a:lnTo>
                    <a:pt x="238417" y="235521"/>
                  </a:lnTo>
                  <a:lnTo>
                    <a:pt x="235470" y="232575"/>
                  </a:lnTo>
                  <a:lnTo>
                    <a:pt x="205295" y="200190"/>
                  </a:lnTo>
                  <a:lnTo>
                    <a:pt x="203098" y="197980"/>
                  </a:lnTo>
                  <a:lnTo>
                    <a:pt x="197942" y="197980"/>
                  </a:lnTo>
                  <a:lnTo>
                    <a:pt x="194995" y="200190"/>
                  </a:lnTo>
                  <a:lnTo>
                    <a:pt x="183527" y="208038"/>
                  </a:lnTo>
                  <a:lnTo>
                    <a:pt x="170535" y="213804"/>
                  </a:lnTo>
                  <a:lnTo>
                    <a:pt x="156705" y="217373"/>
                  </a:lnTo>
                  <a:lnTo>
                    <a:pt x="142748" y="218592"/>
                  </a:lnTo>
                  <a:lnTo>
                    <a:pt x="112166" y="212394"/>
                  </a:lnTo>
                  <a:lnTo>
                    <a:pt x="87934" y="195503"/>
                  </a:lnTo>
                  <a:lnTo>
                    <a:pt x="71970" y="170459"/>
                  </a:lnTo>
                  <a:lnTo>
                    <a:pt x="66230" y="139839"/>
                  </a:lnTo>
                  <a:lnTo>
                    <a:pt x="71970" y="108673"/>
                  </a:lnTo>
                  <a:lnTo>
                    <a:pt x="87934" y="83172"/>
                  </a:lnTo>
                  <a:lnTo>
                    <a:pt x="112166" y="65938"/>
                  </a:lnTo>
                  <a:lnTo>
                    <a:pt x="142748" y="59613"/>
                  </a:lnTo>
                  <a:lnTo>
                    <a:pt x="157022" y="60858"/>
                  </a:lnTo>
                  <a:lnTo>
                    <a:pt x="170802" y="64592"/>
                  </a:lnTo>
                  <a:lnTo>
                    <a:pt x="183629" y="70802"/>
                  </a:lnTo>
                  <a:lnTo>
                    <a:pt x="194995" y="79489"/>
                  </a:lnTo>
                  <a:lnTo>
                    <a:pt x="197942" y="81699"/>
                  </a:lnTo>
                  <a:lnTo>
                    <a:pt x="202361" y="81699"/>
                  </a:lnTo>
                  <a:lnTo>
                    <a:pt x="204558" y="79489"/>
                  </a:lnTo>
                  <a:lnTo>
                    <a:pt x="235470" y="47840"/>
                  </a:lnTo>
                  <a:lnTo>
                    <a:pt x="238417" y="44157"/>
                  </a:lnTo>
                  <a:lnTo>
                    <a:pt x="238417" y="39751"/>
                  </a:lnTo>
                  <a:close/>
                </a:path>
                <a:path w="2825750" h="281305">
                  <a:moveTo>
                    <a:pt x="628408" y="141312"/>
                  </a:moveTo>
                  <a:lnTo>
                    <a:pt x="621284" y="96659"/>
                  </a:lnTo>
                  <a:lnTo>
                    <a:pt x="603808" y="62560"/>
                  </a:lnTo>
                  <a:lnTo>
                    <a:pt x="601408" y="57873"/>
                  </a:lnTo>
                  <a:lnTo>
                    <a:pt x="571030" y="27279"/>
                  </a:lnTo>
                  <a:lnTo>
                    <a:pt x="565861" y="24599"/>
                  </a:lnTo>
                  <a:lnTo>
                    <a:pt x="565861" y="141312"/>
                  </a:lnTo>
                  <a:lnTo>
                    <a:pt x="559676" y="171399"/>
                  </a:lnTo>
                  <a:lnTo>
                    <a:pt x="542874" y="195961"/>
                  </a:lnTo>
                  <a:lnTo>
                    <a:pt x="518058" y="212521"/>
                  </a:lnTo>
                  <a:lnTo>
                    <a:pt x="487870" y="218592"/>
                  </a:lnTo>
                  <a:lnTo>
                    <a:pt x="457669" y="212521"/>
                  </a:lnTo>
                  <a:lnTo>
                    <a:pt x="432866" y="195961"/>
                  </a:lnTo>
                  <a:lnTo>
                    <a:pt x="416052" y="171399"/>
                  </a:lnTo>
                  <a:lnTo>
                    <a:pt x="409867" y="141312"/>
                  </a:lnTo>
                  <a:lnTo>
                    <a:pt x="416052" y="110998"/>
                  </a:lnTo>
                  <a:lnTo>
                    <a:pt x="432866" y="85928"/>
                  </a:lnTo>
                  <a:lnTo>
                    <a:pt x="457669" y="68859"/>
                  </a:lnTo>
                  <a:lnTo>
                    <a:pt x="487870" y="62560"/>
                  </a:lnTo>
                  <a:lnTo>
                    <a:pt x="518058" y="68859"/>
                  </a:lnTo>
                  <a:lnTo>
                    <a:pt x="542874" y="85928"/>
                  </a:lnTo>
                  <a:lnTo>
                    <a:pt x="559676" y="110998"/>
                  </a:lnTo>
                  <a:lnTo>
                    <a:pt x="565861" y="141312"/>
                  </a:lnTo>
                  <a:lnTo>
                    <a:pt x="565861" y="24599"/>
                  </a:lnTo>
                  <a:lnTo>
                    <a:pt x="532434" y="7213"/>
                  </a:lnTo>
                  <a:lnTo>
                    <a:pt x="487870" y="0"/>
                  </a:lnTo>
                  <a:lnTo>
                    <a:pt x="443293" y="7213"/>
                  </a:lnTo>
                  <a:lnTo>
                    <a:pt x="404698" y="27279"/>
                  </a:lnTo>
                  <a:lnTo>
                    <a:pt x="374332" y="57873"/>
                  </a:lnTo>
                  <a:lnTo>
                    <a:pt x="354444" y="96659"/>
                  </a:lnTo>
                  <a:lnTo>
                    <a:pt x="347319" y="141312"/>
                  </a:lnTo>
                  <a:lnTo>
                    <a:pt x="354444" y="185813"/>
                  </a:lnTo>
                  <a:lnTo>
                    <a:pt x="374332" y="224231"/>
                  </a:lnTo>
                  <a:lnTo>
                    <a:pt x="404698" y="254393"/>
                  </a:lnTo>
                  <a:lnTo>
                    <a:pt x="443293" y="274091"/>
                  </a:lnTo>
                  <a:lnTo>
                    <a:pt x="487870" y="281152"/>
                  </a:lnTo>
                  <a:lnTo>
                    <a:pt x="532434" y="274091"/>
                  </a:lnTo>
                  <a:lnTo>
                    <a:pt x="571030" y="254393"/>
                  </a:lnTo>
                  <a:lnTo>
                    <a:pt x="601408" y="224231"/>
                  </a:lnTo>
                  <a:lnTo>
                    <a:pt x="604329" y="218592"/>
                  </a:lnTo>
                  <a:lnTo>
                    <a:pt x="621284" y="185813"/>
                  </a:lnTo>
                  <a:lnTo>
                    <a:pt x="628408" y="141312"/>
                  </a:lnTo>
                  <a:close/>
                </a:path>
                <a:path w="2825750" h="281305">
                  <a:moveTo>
                    <a:pt x="921283" y="223735"/>
                  </a:moveTo>
                  <a:lnTo>
                    <a:pt x="917600" y="220065"/>
                  </a:lnTo>
                  <a:lnTo>
                    <a:pt x="913917" y="220065"/>
                  </a:lnTo>
                  <a:lnTo>
                    <a:pt x="819734" y="220065"/>
                  </a:lnTo>
                  <a:lnTo>
                    <a:pt x="819734" y="8102"/>
                  </a:lnTo>
                  <a:lnTo>
                    <a:pt x="816051" y="4419"/>
                  </a:lnTo>
                  <a:lnTo>
                    <a:pt x="761606" y="4419"/>
                  </a:lnTo>
                  <a:lnTo>
                    <a:pt x="757923" y="8102"/>
                  </a:lnTo>
                  <a:lnTo>
                    <a:pt x="757923" y="273786"/>
                  </a:lnTo>
                  <a:lnTo>
                    <a:pt x="761606" y="277469"/>
                  </a:lnTo>
                  <a:lnTo>
                    <a:pt x="917600" y="277469"/>
                  </a:lnTo>
                  <a:lnTo>
                    <a:pt x="921283" y="273786"/>
                  </a:lnTo>
                  <a:lnTo>
                    <a:pt x="921283" y="223735"/>
                  </a:lnTo>
                  <a:close/>
                </a:path>
                <a:path w="2825750" h="281305">
                  <a:moveTo>
                    <a:pt x="1309065" y="141312"/>
                  </a:moveTo>
                  <a:lnTo>
                    <a:pt x="1301940" y="96659"/>
                  </a:lnTo>
                  <a:lnTo>
                    <a:pt x="1284465" y="62560"/>
                  </a:lnTo>
                  <a:lnTo>
                    <a:pt x="1282065" y="57873"/>
                  </a:lnTo>
                  <a:lnTo>
                    <a:pt x="1251686" y="27279"/>
                  </a:lnTo>
                  <a:lnTo>
                    <a:pt x="1246530" y="24599"/>
                  </a:lnTo>
                  <a:lnTo>
                    <a:pt x="1246530" y="141312"/>
                  </a:lnTo>
                  <a:lnTo>
                    <a:pt x="1240332" y="171399"/>
                  </a:lnTo>
                  <a:lnTo>
                    <a:pt x="1223530" y="195961"/>
                  </a:lnTo>
                  <a:lnTo>
                    <a:pt x="1198714" y="212521"/>
                  </a:lnTo>
                  <a:lnTo>
                    <a:pt x="1168527" y="218592"/>
                  </a:lnTo>
                  <a:lnTo>
                    <a:pt x="1138326" y="212521"/>
                  </a:lnTo>
                  <a:lnTo>
                    <a:pt x="1113523" y="195961"/>
                  </a:lnTo>
                  <a:lnTo>
                    <a:pt x="1096708" y="171399"/>
                  </a:lnTo>
                  <a:lnTo>
                    <a:pt x="1090523" y="141312"/>
                  </a:lnTo>
                  <a:lnTo>
                    <a:pt x="1096708" y="110998"/>
                  </a:lnTo>
                  <a:lnTo>
                    <a:pt x="1113523" y="85928"/>
                  </a:lnTo>
                  <a:lnTo>
                    <a:pt x="1138326" y="68872"/>
                  </a:lnTo>
                  <a:lnTo>
                    <a:pt x="1168527" y="62560"/>
                  </a:lnTo>
                  <a:lnTo>
                    <a:pt x="1198714" y="68872"/>
                  </a:lnTo>
                  <a:lnTo>
                    <a:pt x="1223530" y="85928"/>
                  </a:lnTo>
                  <a:lnTo>
                    <a:pt x="1240332" y="110998"/>
                  </a:lnTo>
                  <a:lnTo>
                    <a:pt x="1246530" y="141312"/>
                  </a:lnTo>
                  <a:lnTo>
                    <a:pt x="1246530" y="24599"/>
                  </a:lnTo>
                  <a:lnTo>
                    <a:pt x="1213091" y="7213"/>
                  </a:lnTo>
                  <a:lnTo>
                    <a:pt x="1168527" y="12"/>
                  </a:lnTo>
                  <a:lnTo>
                    <a:pt x="1124026" y="7213"/>
                  </a:lnTo>
                  <a:lnTo>
                    <a:pt x="1085608" y="27279"/>
                  </a:lnTo>
                  <a:lnTo>
                    <a:pt x="1055458" y="57873"/>
                  </a:lnTo>
                  <a:lnTo>
                    <a:pt x="1035761" y="96659"/>
                  </a:lnTo>
                  <a:lnTo>
                    <a:pt x="1028712" y="141312"/>
                  </a:lnTo>
                  <a:lnTo>
                    <a:pt x="1035761" y="185813"/>
                  </a:lnTo>
                  <a:lnTo>
                    <a:pt x="1055458" y="224231"/>
                  </a:lnTo>
                  <a:lnTo>
                    <a:pt x="1085608" y="254393"/>
                  </a:lnTo>
                  <a:lnTo>
                    <a:pt x="1124026" y="274091"/>
                  </a:lnTo>
                  <a:lnTo>
                    <a:pt x="1168527" y="281152"/>
                  </a:lnTo>
                  <a:lnTo>
                    <a:pt x="1213091" y="274091"/>
                  </a:lnTo>
                  <a:lnTo>
                    <a:pt x="1251686" y="254393"/>
                  </a:lnTo>
                  <a:lnTo>
                    <a:pt x="1282065" y="224231"/>
                  </a:lnTo>
                  <a:lnTo>
                    <a:pt x="1284986" y="218592"/>
                  </a:lnTo>
                  <a:lnTo>
                    <a:pt x="1301940" y="185813"/>
                  </a:lnTo>
                  <a:lnTo>
                    <a:pt x="1309065" y="141312"/>
                  </a:lnTo>
                  <a:close/>
                </a:path>
                <a:path w="2825750" h="281305">
                  <a:moveTo>
                    <a:pt x="1658594" y="271576"/>
                  </a:moveTo>
                  <a:lnTo>
                    <a:pt x="1655660" y="266433"/>
                  </a:lnTo>
                  <a:lnTo>
                    <a:pt x="1600390" y="170751"/>
                  </a:lnTo>
                  <a:lnTo>
                    <a:pt x="1598256" y="167068"/>
                  </a:lnTo>
                  <a:lnTo>
                    <a:pt x="1621624" y="153936"/>
                  </a:lnTo>
                  <a:lnTo>
                    <a:pt x="1640014" y="135978"/>
                  </a:lnTo>
                  <a:lnTo>
                    <a:pt x="1648345" y="120700"/>
                  </a:lnTo>
                  <a:lnTo>
                    <a:pt x="1652066" y="113880"/>
                  </a:lnTo>
                  <a:lnTo>
                    <a:pt x="1656384" y="88328"/>
                  </a:lnTo>
                  <a:lnTo>
                    <a:pt x="1650644" y="60363"/>
                  </a:lnTo>
                  <a:lnTo>
                    <a:pt x="1649679" y="55651"/>
                  </a:lnTo>
                  <a:lnTo>
                    <a:pt x="1631365" y="28981"/>
                  </a:lnTo>
                  <a:lnTo>
                    <a:pt x="1604238" y="11010"/>
                  </a:lnTo>
                  <a:lnTo>
                    <a:pt x="1596047" y="9385"/>
                  </a:lnTo>
                  <a:lnTo>
                    <a:pt x="1596047" y="89801"/>
                  </a:lnTo>
                  <a:lnTo>
                    <a:pt x="1593608" y="101460"/>
                  </a:lnTo>
                  <a:lnTo>
                    <a:pt x="1587042" y="111328"/>
                  </a:lnTo>
                  <a:lnTo>
                    <a:pt x="1577428" y="118148"/>
                  </a:lnTo>
                  <a:lnTo>
                    <a:pt x="1565884" y="120700"/>
                  </a:lnTo>
                  <a:lnTo>
                    <a:pt x="1508480" y="120700"/>
                  </a:lnTo>
                  <a:lnTo>
                    <a:pt x="1508480" y="60363"/>
                  </a:lnTo>
                  <a:lnTo>
                    <a:pt x="1565884" y="60363"/>
                  </a:lnTo>
                  <a:lnTo>
                    <a:pt x="1577428" y="62674"/>
                  </a:lnTo>
                  <a:lnTo>
                    <a:pt x="1587042" y="68999"/>
                  </a:lnTo>
                  <a:lnTo>
                    <a:pt x="1593608" y="78371"/>
                  </a:lnTo>
                  <a:lnTo>
                    <a:pt x="1596047" y="89801"/>
                  </a:lnTo>
                  <a:lnTo>
                    <a:pt x="1596047" y="9385"/>
                  </a:lnTo>
                  <a:lnTo>
                    <a:pt x="1571028" y="4419"/>
                  </a:lnTo>
                  <a:lnTo>
                    <a:pt x="1450352" y="4419"/>
                  </a:lnTo>
                  <a:lnTo>
                    <a:pt x="1447406" y="8102"/>
                  </a:lnTo>
                  <a:lnTo>
                    <a:pt x="1447406" y="273786"/>
                  </a:lnTo>
                  <a:lnTo>
                    <a:pt x="1450352" y="277469"/>
                  </a:lnTo>
                  <a:lnTo>
                    <a:pt x="1504810" y="277469"/>
                  </a:lnTo>
                  <a:lnTo>
                    <a:pt x="1508480" y="273786"/>
                  </a:lnTo>
                  <a:lnTo>
                    <a:pt x="1508480" y="170751"/>
                  </a:lnTo>
                  <a:lnTo>
                    <a:pt x="1534972" y="170751"/>
                  </a:lnTo>
                  <a:lnTo>
                    <a:pt x="1590903" y="273786"/>
                  </a:lnTo>
                  <a:lnTo>
                    <a:pt x="1591640" y="275259"/>
                  </a:lnTo>
                  <a:lnTo>
                    <a:pt x="1593850" y="277469"/>
                  </a:lnTo>
                  <a:lnTo>
                    <a:pt x="1655660" y="277469"/>
                  </a:lnTo>
                  <a:lnTo>
                    <a:pt x="1658594" y="271576"/>
                  </a:lnTo>
                  <a:close/>
                </a:path>
                <a:path w="2825750" h="281305">
                  <a:moveTo>
                    <a:pt x="2050072" y="272313"/>
                  </a:moveTo>
                  <a:lnTo>
                    <a:pt x="2047862" y="267169"/>
                  </a:lnTo>
                  <a:lnTo>
                    <a:pt x="2033828" y="236994"/>
                  </a:lnTo>
                  <a:lnTo>
                    <a:pt x="2012276" y="190627"/>
                  </a:lnTo>
                  <a:lnTo>
                    <a:pt x="1974303" y="108927"/>
                  </a:lnTo>
                  <a:lnTo>
                    <a:pt x="1952942" y="62992"/>
                  </a:lnTo>
                  <a:lnTo>
                    <a:pt x="1952942" y="190627"/>
                  </a:lnTo>
                  <a:lnTo>
                    <a:pt x="1881555" y="190627"/>
                  </a:lnTo>
                  <a:lnTo>
                    <a:pt x="1916887" y="108927"/>
                  </a:lnTo>
                  <a:lnTo>
                    <a:pt x="1952942" y="190627"/>
                  </a:lnTo>
                  <a:lnTo>
                    <a:pt x="1952942" y="62992"/>
                  </a:lnTo>
                  <a:lnTo>
                    <a:pt x="1925713" y="4419"/>
                  </a:lnTo>
                  <a:lnTo>
                    <a:pt x="1924240" y="2222"/>
                  </a:lnTo>
                  <a:lnTo>
                    <a:pt x="1922030" y="12"/>
                  </a:lnTo>
                  <a:lnTo>
                    <a:pt x="1912467" y="12"/>
                  </a:lnTo>
                  <a:lnTo>
                    <a:pt x="1909521" y="2222"/>
                  </a:lnTo>
                  <a:lnTo>
                    <a:pt x="1908784" y="4419"/>
                  </a:lnTo>
                  <a:lnTo>
                    <a:pt x="1786636" y="267169"/>
                  </a:lnTo>
                  <a:lnTo>
                    <a:pt x="1783689" y="272313"/>
                  </a:lnTo>
                  <a:lnTo>
                    <a:pt x="1787372" y="277469"/>
                  </a:lnTo>
                  <a:lnTo>
                    <a:pt x="1844027" y="277469"/>
                  </a:lnTo>
                  <a:lnTo>
                    <a:pt x="1846973" y="275259"/>
                  </a:lnTo>
                  <a:lnTo>
                    <a:pt x="1849920" y="267906"/>
                  </a:lnTo>
                  <a:lnTo>
                    <a:pt x="1863902" y="236994"/>
                  </a:lnTo>
                  <a:lnTo>
                    <a:pt x="1970595" y="236994"/>
                  </a:lnTo>
                  <a:lnTo>
                    <a:pt x="1988261" y="275996"/>
                  </a:lnTo>
                  <a:lnTo>
                    <a:pt x="1989734" y="277469"/>
                  </a:lnTo>
                  <a:lnTo>
                    <a:pt x="2047125" y="277469"/>
                  </a:lnTo>
                  <a:lnTo>
                    <a:pt x="2050072" y="272313"/>
                  </a:lnTo>
                  <a:close/>
                </a:path>
                <a:path w="2825750" h="281305">
                  <a:moveTo>
                    <a:pt x="2422410" y="140576"/>
                  </a:moveTo>
                  <a:lnTo>
                    <a:pt x="2415451" y="97586"/>
                  </a:lnTo>
                  <a:lnTo>
                    <a:pt x="2396896" y="61823"/>
                  </a:lnTo>
                  <a:lnTo>
                    <a:pt x="2366454" y="30734"/>
                  </a:lnTo>
                  <a:lnTo>
                    <a:pt x="2357653" y="26212"/>
                  </a:lnTo>
                  <a:lnTo>
                    <a:pt x="2357653" y="140576"/>
                  </a:lnTo>
                  <a:lnTo>
                    <a:pt x="2352014" y="171513"/>
                  </a:lnTo>
                  <a:lnTo>
                    <a:pt x="2336317" y="196507"/>
                  </a:lnTo>
                  <a:lnTo>
                    <a:pt x="2312327" y="213233"/>
                  </a:lnTo>
                  <a:lnTo>
                    <a:pt x="2281859" y="219329"/>
                  </a:lnTo>
                  <a:lnTo>
                    <a:pt x="2244331" y="219329"/>
                  </a:lnTo>
                  <a:lnTo>
                    <a:pt x="2244331" y="61823"/>
                  </a:lnTo>
                  <a:lnTo>
                    <a:pt x="2281859" y="61823"/>
                  </a:lnTo>
                  <a:lnTo>
                    <a:pt x="2312327" y="67919"/>
                  </a:lnTo>
                  <a:lnTo>
                    <a:pt x="2336317" y="84645"/>
                  </a:lnTo>
                  <a:lnTo>
                    <a:pt x="2352014" y="109639"/>
                  </a:lnTo>
                  <a:lnTo>
                    <a:pt x="2357653" y="140576"/>
                  </a:lnTo>
                  <a:lnTo>
                    <a:pt x="2357653" y="26212"/>
                  </a:lnTo>
                  <a:lnTo>
                    <a:pt x="2328875" y="11379"/>
                  </a:lnTo>
                  <a:lnTo>
                    <a:pt x="2285542" y="4419"/>
                  </a:lnTo>
                  <a:lnTo>
                    <a:pt x="2186940" y="4419"/>
                  </a:lnTo>
                  <a:lnTo>
                    <a:pt x="2183257" y="8102"/>
                  </a:lnTo>
                  <a:lnTo>
                    <a:pt x="2183257" y="273786"/>
                  </a:lnTo>
                  <a:lnTo>
                    <a:pt x="2186940" y="277469"/>
                  </a:lnTo>
                  <a:lnTo>
                    <a:pt x="2285542" y="277469"/>
                  </a:lnTo>
                  <a:lnTo>
                    <a:pt x="2328875" y="270510"/>
                  </a:lnTo>
                  <a:lnTo>
                    <a:pt x="2366454" y="251117"/>
                  </a:lnTo>
                  <a:lnTo>
                    <a:pt x="2396058" y="221513"/>
                  </a:lnTo>
                  <a:lnTo>
                    <a:pt x="2415451" y="183921"/>
                  </a:lnTo>
                  <a:lnTo>
                    <a:pt x="2422410" y="140576"/>
                  </a:lnTo>
                  <a:close/>
                </a:path>
                <a:path w="2825750" h="281305">
                  <a:moveTo>
                    <a:pt x="2825648" y="141312"/>
                  </a:moveTo>
                  <a:lnTo>
                    <a:pt x="2818523" y="96659"/>
                  </a:lnTo>
                  <a:lnTo>
                    <a:pt x="2801048" y="62560"/>
                  </a:lnTo>
                  <a:lnTo>
                    <a:pt x="2798648" y="57873"/>
                  </a:lnTo>
                  <a:lnTo>
                    <a:pt x="2768269" y="27279"/>
                  </a:lnTo>
                  <a:lnTo>
                    <a:pt x="2763101" y="24599"/>
                  </a:lnTo>
                  <a:lnTo>
                    <a:pt x="2763101" y="141312"/>
                  </a:lnTo>
                  <a:lnTo>
                    <a:pt x="2756916" y="171399"/>
                  </a:lnTo>
                  <a:lnTo>
                    <a:pt x="2740114" y="195961"/>
                  </a:lnTo>
                  <a:lnTo>
                    <a:pt x="2715298" y="212521"/>
                  </a:lnTo>
                  <a:lnTo>
                    <a:pt x="2685110" y="218592"/>
                  </a:lnTo>
                  <a:lnTo>
                    <a:pt x="2654909" y="212521"/>
                  </a:lnTo>
                  <a:lnTo>
                    <a:pt x="2630106" y="195961"/>
                  </a:lnTo>
                  <a:lnTo>
                    <a:pt x="2613291" y="171399"/>
                  </a:lnTo>
                  <a:lnTo>
                    <a:pt x="2607106" y="141312"/>
                  </a:lnTo>
                  <a:lnTo>
                    <a:pt x="2613291" y="110998"/>
                  </a:lnTo>
                  <a:lnTo>
                    <a:pt x="2630106" y="85928"/>
                  </a:lnTo>
                  <a:lnTo>
                    <a:pt x="2654909" y="68872"/>
                  </a:lnTo>
                  <a:lnTo>
                    <a:pt x="2685110" y="62560"/>
                  </a:lnTo>
                  <a:lnTo>
                    <a:pt x="2715298" y="68872"/>
                  </a:lnTo>
                  <a:lnTo>
                    <a:pt x="2740114" y="85928"/>
                  </a:lnTo>
                  <a:lnTo>
                    <a:pt x="2756916" y="110998"/>
                  </a:lnTo>
                  <a:lnTo>
                    <a:pt x="2763101" y="141312"/>
                  </a:lnTo>
                  <a:lnTo>
                    <a:pt x="2763101" y="24599"/>
                  </a:lnTo>
                  <a:lnTo>
                    <a:pt x="2729674" y="7213"/>
                  </a:lnTo>
                  <a:lnTo>
                    <a:pt x="2685110" y="12"/>
                  </a:lnTo>
                  <a:lnTo>
                    <a:pt x="2640533" y="7213"/>
                  </a:lnTo>
                  <a:lnTo>
                    <a:pt x="2601938" y="27279"/>
                  </a:lnTo>
                  <a:lnTo>
                    <a:pt x="2571572" y="57873"/>
                  </a:lnTo>
                  <a:lnTo>
                    <a:pt x="2551684" y="96659"/>
                  </a:lnTo>
                  <a:lnTo>
                    <a:pt x="2544559" y="141312"/>
                  </a:lnTo>
                  <a:lnTo>
                    <a:pt x="2551684" y="185813"/>
                  </a:lnTo>
                  <a:lnTo>
                    <a:pt x="2571572" y="224243"/>
                  </a:lnTo>
                  <a:lnTo>
                    <a:pt x="2601938" y="254393"/>
                  </a:lnTo>
                  <a:lnTo>
                    <a:pt x="2640533" y="274091"/>
                  </a:lnTo>
                  <a:lnTo>
                    <a:pt x="2685110" y="281152"/>
                  </a:lnTo>
                  <a:lnTo>
                    <a:pt x="2729674" y="274091"/>
                  </a:lnTo>
                  <a:lnTo>
                    <a:pt x="2768269" y="254393"/>
                  </a:lnTo>
                  <a:lnTo>
                    <a:pt x="2798648" y="224243"/>
                  </a:lnTo>
                  <a:lnTo>
                    <a:pt x="2801569" y="218592"/>
                  </a:lnTo>
                  <a:lnTo>
                    <a:pt x="2818523" y="185813"/>
                  </a:lnTo>
                  <a:lnTo>
                    <a:pt x="2825648" y="141312"/>
                  </a:lnTo>
                  <a:close/>
                </a:path>
              </a:pathLst>
            </a:custGeom>
            <a:solidFill>
              <a:srgbClr val="54606E"/>
            </a:solidFill>
          </p:spPr>
          <p:txBody>
            <a:bodyPr wrap="square" lIns="0" tIns="0" rIns="0" bIns="0" rtlCol="0"/>
            <a:lstStyle/>
            <a:p>
              <a:endParaRPr/>
            </a:p>
          </p:txBody>
        </p:sp>
        <p:pic>
          <p:nvPicPr>
            <p:cNvPr id="8" name="object 8"/>
            <p:cNvPicPr/>
            <p:nvPr/>
          </p:nvPicPr>
          <p:blipFill>
            <a:blip r:embed="rId4" cstate="print"/>
            <a:stretch>
              <a:fillRect/>
            </a:stretch>
          </p:blipFill>
          <p:spPr>
            <a:xfrm>
              <a:off x="3948347" y="1790082"/>
              <a:ext cx="181018" cy="187673"/>
            </a:xfrm>
            <a:prstGeom prst="rect">
              <a:avLst/>
            </a:prstGeom>
          </p:spPr>
        </p:pic>
        <p:sp>
          <p:nvSpPr>
            <p:cNvPr id="9" name="object 9"/>
            <p:cNvSpPr/>
            <p:nvPr/>
          </p:nvSpPr>
          <p:spPr>
            <a:xfrm>
              <a:off x="4148493" y="1806282"/>
              <a:ext cx="1347470" cy="224790"/>
            </a:xfrm>
            <a:custGeom>
              <a:avLst/>
              <a:gdLst/>
              <a:ahLst/>
              <a:cxnLst/>
              <a:rect l="l" t="t" r="r" b="b"/>
              <a:pathLst>
                <a:path w="1347470" h="224789">
                  <a:moveTo>
                    <a:pt x="128765" y="97142"/>
                  </a:moveTo>
                  <a:lnTo>
                    <a:pt x="127495" y="89052"/>
                  </a:lnTo>
                  <a:lnTo>
                    <a:pt x="124828" y="72237"/>
                  </a:lnTo>
                  <a:lnTo>
                    <a:pt x="117627" y="59613"/>
                  </a:lnTo>
                  <a:lnTo>
                    <a:pt x="113220" y="51879"/>
                  </a:lnTo>
                  <a:lnTo>
                    <a:pt x="94310" y="38150"/>
                  </a:lnTo>
                  <a:lnTo>
                    <a:pt x="94183" y="38138"/>
                  </a:lnTo>
                  <a:lnTo>
                    <a:pt x="94183" y="89052"/>
                  </a:lnTo>
                  <a:lnTo>
                    <a:pt x="35318" y="89052"/>
                  </a:lnTo>
                  <a:lnTo>
                    <a:pt x="39243" y="77000"/>
                  </a:lnTo>
                  <a:lnTo>
                    <a:pt x="46266" y="67703"/>
                  </a:lnTo>
                  <a:lnTo>
                    <a:pt x="55905" y="61722"/>
                  </a:lnTo>
                  <a:lnTo>
                    <a:pt x="67691" y="59613"/>
                  </a:lnTo>
                  <a:lnTo>
                    <a:pt x="77635" y="61620"/>
                  </a:lnTo>
                  <a:lnTo>
                    <a:pt x="85902" y="67437"/>
                  </a:lnTo>
                  <a:lnTo>
                    <a:pt x="91706" y="76682"/>
                  </a:lnTo>
                  <a:lnTo>
                    <a:pt x="94183" y="89052"/>
                  </a:lnTo>
                  <a:lnTo>
                    <a:pt x="94183" y="38138"/>
                  </a:lnTo>
                  <a:lnTo>
                    <a:pt x="40665" y="38354"/>
                  </a:lnTo>
                  <a:lnTo>
                    <a:pt x="5003" y="75349"/>
                  </a:lnTo>
                  <a:lnTo>
                    <a:pt x="0" y="103771"/>
                  </a:lnTo>
                  <a:lnTo>
                    <a:pt x="5054" y="131381"/>
                  </a:lnTo>
                  <a:lnTo>
                    <a:pt x="19494" y="154089"/>
                  </a:lnTo>
                  <a:lnTo>
                    <a:pt x="42214" y="169494"/>
                  </a:lnTo>
                  <a:lnTo>
                    <a:pt x="72110" y="175158"/>
                  </a:lnTo>
                  <a:lnTo>
                    <a:pt x="92011" y="174866"/>
                  </a:lnTo>
                  <a:lnTo>
                    <a:pt x="104394" y="172770"/>
                  </a:lnTo>
                  <a:lnTo>
                    <a:pt x="114439" y="167081"/>
                  </a:lnTo>
                  <a:lnTo>
                    <a:pt x="127304" y="156019"/>
                  </a:lnTo>
                  <a:lnTo>
                    <a:pt x="121920" y="146456"/>
                  </a:lnTo>
                  <a:lnTo>
                    <a:pt x="114058" y="132473"/>
                  </a:lnTo>
                  <a:lnTo>
                    <a:pt x="111061" y="134658"/>
                  </a:lnTo>
                  <a:lnTo>
                    <a:pt x="102831" y="139458"/>
                  </a:lnTo>
                  <a:lnTo>
                    <a:pt x="90462" y="144272"/>
                  </a:lnTo>
                  <a:lnTo>
                    <a:pt x="75057" y="146456"/>
                  </a:lnTo>
                  <a:lnTo>
                    <a:pt x="60248" y="144106"/>
                  </a:lnTo>
                  <a:lnTo>
                    <a:pt x="47650" y="137071"/>
                  </a:lnTo>
                  <a:lnTo>
                    <a:pt x="38633" y="125349"/>
                  </a:lnTo>
                  <a:lnTo>
                    <a:pt x="34582" y="108927"/>
                  </a:lnTo>
                  <a:lnTo>
                    <a:pt x="128041" y="108927"/>
                  </a:lnTo>
                  <a:lnTo>
                    <a:pt x="128765" y="101561"/>
                  </a:lnTo>
                  <a:lnTo>
                    <a:pt x="128765" y="97142"/>
                  </a:lnTo>
                  <a:close/>
                </a:path>
                <a:path w="1347470" h="224789">
                  <a:moveTo>
                    <a:pt x="298018" y="103771"/>
                  </a:moveTo>
                  <a:lnTo>
                    <a:pt x="293878" y="75349"/>
                  </a:lnTo>
                  <a:lnTo>
                    <a:pt x="287096" y="62560"/>
                  </a:lnTo>
                  <a:lnTo>
                    <a:pt x="283578" y="55930"/>
                  </a:lnTo>
                  <a:lnTo>
                    <a:pt x="282016" y="52984"/>
                  </a:lnTo>
                  <a:lnTo>
                    <a:pt x="264172" y="39090"/>
                  </a:lnTo>
                  <a:lnTo>
                    <a:pt x="264172" y="104508"/>
                  </a:lnTo>
                  <a:lnTo>
                    <a:pt x="261467" y="122237"/>
                  </a:lnTo>
                  <a:lnTo>
                    <a:pt x="254139" y="135420"/>
                  </a:lnTo>
                  <a:lnTo>
                    <a:pt x="243370" y="143624"/>
                  </a:lnTo>
                  <a:lnTo>
                    <a:pt x="230314" y="146456"/>
                  </a:lnTo>
                  <a:lnTo>
                    <a:pt x="215836" y="142900"/>
                  </a:lnTo>
                  <a:lnTo>
                    <a:pt x="205486" y="133489"/>
                  </a:lnTo>
                  <a:lnTo>
                    <a:pt x="199275" y="120065"/>
                  </a:lnTo>
                  <a:lnTo>
                    <a:pt x="197205" y="104508"/>
                  </a:lnTo>
                  <a:lnTo>
                    <a:pt x="200012" y="85534"/>
                  </a:lnTo>
                  <a:lnTo>
                    <a:pt x="207505" y="72491"/>
                  </a:lnTo>
                  <a:lnTo>
                    <a:pt x="218313" y="64973"/>
                  </a:lnTo>
                  <a:lnTo>
                    <a:pt x="231051" y="62560"/>
                  </a:lnTo>
                  <a:lnTo>
                    <a:pt x="244614" y="65493"/>
                  </a:lnTo>
                  <a:lnTo>
                    <a:pt x="255066" y="73875"/>
                  </a:lnTo>
                  <a:lnTo>
                    <a:pt x="261785" y="87083"/>
                  </a:lnTo>
                  <a:lnTo>
                    <a:pt x="264172" y="104508"/>
                  </a:lnTo>
                  <a:lnTo>
                    <a:pt x="264172" y="39090"/>
                  </a:lnTo>
                  <a:lnTo>
                    <a:pt x="263245" y="38366"/>
                  </a:lnTo>
                  <a:lnTo>
                    <a:pt x="238417" y="33121"/>
                  </a:lnTo>
                  <a:lnTo>
                    <a:pt x="219938" y="33477"/>
                  </a:lnTo>
                  <a:lnTo>
                    <a:pt x="209257" y="35966"/>
                  </a:lnTo>
                  <a:lnTo>
                    <a:pt x="202298" y="42748"/>
                  </a:lnTo>
                  <a:lnTo>
                    <a:pt x="194995" y="55930"/>
                  </a:lnTo>
                  <a:lnTo>
                    <a:pt x="194259" y="55930"/>
                  </a:lnTo>
                  <a:lnTo>
                    <a:pt x="194995" y="52984"/>
                  </a:lnTo>
                  <a:lnTo>
                    <a:pt x="194995" y="42684"/>
                  </a:lnTo>
                  <a:lnTo>
                    <a:pt x="190588" y="36791"/>
                  </a:lnTo>
                  <a:lnTo>
                    <a:pt x="143484" y="36791"/>
                  </a:lnTo>
                  <a:lnTo>
                    <a:pt x="143484" y="61823"/>
                  </a:lnTo>
                  <a:lnTo>
                    <a:pt x="161886" y="61823"/>
                  </a:lnTo>
                  <a:lnTo>
                    <a:pt x="164096" y="64033"/>
                  </a:lnTo>
                  <a:lnTo>
                    <a:pt x="164096" y="199440"/>
                  </a:lnTo>
                  <a:lnTo>
                    <a:pt x="144957" y="199440"/>
                  </a:lnTo>
                  <a:lnTo>
                    <a:pt x="144957" y="224472"/>
                  </a:lnTo>
                  <a:lnTo>
                    <a:pt x="217805" y="224472"/>
                  </a:lnTo>
                  <a:lnTo>
                    <a:pt x="217805" y="199440"/>
                  </a:lnTo>
                  <a:lnTo>
                    <a:pt x="197942" y="199440"/>
                  </a:lnTo>
                  <a:lnTo>
                    <a:pt x="197942" y="160439"/>
                  </a:lnTo>
                  <a:lnTo>
                    <a:pt x="197205" y="156019"/>
                  </a:lnTo>
                  <a:lnTo>
                    <a:pt x="197942" y="156019"/>
                  </a:lnTo>
                  <a:lnTo>
                    <a:pt x="200202" y="159016"/>
                  </a:lnTo>
                  <a:lnTo>
                    <a:pt x="207225" y="165595"/>
                  </a:lnTo>
                  <a:lnTo>
                    <a:pt x="219367" y="172173"/>
                  </a:lnTo>
                  <a:lnTo>
                    <a:pt x="236943" y="175158"/>
                  </a:lnTo>
                  <a:lnTo>
                    <a:pt x="261391" y="170116"/>
                  </a:lnTo>
                  <a:lnTo>
                    <a:pt x="280352" y="156019"/>
                  </a:lnTo>
                  <a:lnTo>
                    <a:pt x="280720" y="155752"/>
                  </a:lnTo>
                  <a:lnTo>
                    <a:pt x="285978" y="146456"/>
                  </a:lnTo>
                  <a:lnTo>
                    <a:pt x="293446" y="133248"/>
                  </a:lnTo>
                  <a:lnTo>
                    <a:pt x="298018" y="103771"/>
                  </a:lnTo>
                  <a:close/>
                </a:path>
                <a:path w="1347470" h="224789">
                  <a:moveTo>
                    <a:pt x="448868" y="146456"/>
                  </a:moveTo>
                  <a:lnTo>
                    <a:pt x="432676" y="146456"/>
                  </a:lnTo>
                  <a:lnTo>
                    <a:pt x="430466" y="144246"/>
                  </a:lnTo>
                  <a:lnTo>
                    <a:pt x="430466" y="108927"/>
                  </a:lnTo>
                  <a:lnTo>
                    <a:pt x="430466" y="86842"/>
                  </a:lnTo>
                  <a:lnTo>
                    <a:pt x="416394" y="47002"/>
                  </a:lnTo>
                  <a:lnTo>
                    <a:pt x="375285" y="33121"/>
                  </a:lnTo>
                  <a:lnTo>
                    <a:pt x="356235" y="33375"/>
                  </a:lnTo>
                  <a:lnTo>
                    <a:pt x="344284" y="35229"/>
                  </a:lnTo>
                  <a:lnTo>
                    <a:pt x="334403" y="40259"/>
                  </a:lnTo>
                  <a:lnTo>
                    <a:pt x="321564" y="50050"/>
                  </a:lnTo>
                  <a:lnTo>
                    <a:pt x="334073" y="73596"/>
                  </a:lnTo>
                  <a:lnTo>
                    <a:pt x="337261" y="71526"/>
                  </a:lnTo>
                  <a:lnTo>
                    <a:pt x="345757" y="66967"/>
                  </a:lnTo>
                  <a:lnTo>
                    <a:pt x="357974" y="62420"/>
                  </a:lnTo>
                  <a:lnTo>
                    <a:pt x="372338" y="60350"/>
                  </a:lnTo>
                  <a:lnTo>
                    <a:pt x="382143" y="61544"/>
                  </a:lnTo>
                  <a:lnTo>
                    <a:pt x="390093" y="65493"/>
                  </a:lnTo>
                  <a:lnTo>
                    <a:pt x="395414" y="72771"/>
                  </a:lnTo>
                  <a:lnTo>
                    <a:pt x="397357" y="83896"/>
                  </a:lnTo>
                  <a:lnTo>
                    <a:pt x="397357" y="88315"/>
                  </a:lnTo>
                  <a:lnTo>
                    <a:pt x="397357" y="108927"/>
                  </a:lnTo>
                  <a:lnTo>
                    <a:pt x="397357" y="113334"/>
                  </a:lnTo>
                  <a:lnTo>
                    <a:pt x="395008" y="126111"/>
                  </a:lnTo>
                  <a:lnTo>
                    <a:pt x="388531" y="137718"/>
                  </a:lnTo>
                  <a:lnTo>
                    <a:pt x="378726" y="146151"/>
                  </a:lnTo>
                  <a:lnTo>
                    <a:pt x="366445" y="149402"/>
                  </a:lnTo>
                  <a:lnTo>
                    <a:pt x="358063" y="147980"/>
                  </a:lnTo>
                  <a:lnTo>
                    <a:pt x="351828" y="144068"/>
                  </a:lnTo>
                  <a:lnTo>
                    <a:pt x="347929" y="138226"/>
                  </a:lnTo>
                  <a:lnTo>
                    <a:pt x="346583" y="131000"/>
                  </a:lnTo>
                  <a:lnTo>
                    <a:pt x="351853" y="118859"/>
                  </a:lnTo>
                  <a:lnTo>
                    <a:pt x="364426" y="112229"/>
                  </a:lnTo>
                  <a:lnTo>
                    <a:pt x="379488" y="109474"/>
                  </a:lnTo>
                  <a:lnTo>
                    <a:pt x="392201" y="108927"/>
                  </a:lnTo>
                  <a:lnTo>
                    <a:pt x="397357" y="108927"/>
                  </a:lnTo>
                  <a:lnTo>
                    <a:pt x="397357" y="88315"/>
                  </a:lnTo>
                  <a:lnTo>
                    <a:pt x="388531" y="88315"/>
                  </a:lnTo>
                  <a:lnTo>
                    <a:pt x="367677" y="89649"/>
                  </a:lnTo>
                  <a:lnTo>
                    <a:pt x="342633" y="95669"/>
                  </a:lnTo>
                  <a:lnTo>
                    <a:pt x="321576" y="109423"/>
                  </a:lnTo>
                  <a:lnTo>
                    <a:pt x="312737" y="133946"/>
                  </a:lnTo>
                  <a:lnTo>
                    <a:pt x="316433" y="151879"/>
                  </a:lnTo>
                  <a:lnTo>
                    <a:pt x="326351" y="164769"/>
                  </a:lnTo>
                  <a:lnTo>
                    <a:pt x="340677" y="172554"/>
                  </a:lnTo>
                  <a:lnTo>
                    <a:pt x="357619" y="175158"/>
                  </a:lnTo>
                  <a:lnTo>
                    <a:pt x="375666" y="174752"/>
                  </a:lnTo>
                  <a:lnTo>
                    <a:pt x="386130" y="171843"/>
                  </a:lnTo>
                  <a:lnTo>
                    <a:pt x="393014" y="163982"/>
                  </a:lnTo>
                  <a:lnTo>
                    <a:pt x="399948" y="149402"/>
                  </a:lnTo>
                  <a:lnTo>
                    <a:pt x="400304" y="148666"/>
                  </a:lnTo>
                  <a:lnTo>
                    <a:pt x="399567" y="151612"/>
                  </a:lnTo>
                  <a:lnTo>
                    <a:pt x="399567" y="164858"/>
                  </a:lnTo>
                  <a:lnTo>
                    <a:pt x="404710" y="171475"/>
                  </a:lnTo>
                  <a:lnTo>
                    <a:pt x="448868" y="171475"/>
                  </a:lnTo>
                  <a:lnTo>
                    <a:pt x="448868" y="148666"/>
                  </a:lnTo>
                  <a:lnTo>
                    <a:pt x="448868" y="146456"/>
                  </a:lnTo>
                  <a:close/>
                </a:path>
                <a:path w="1347470" h="224789">
                  <a:moveTo>
                    <a:pt x="565124" y="35331"/>
                  </a:moveTo>
                  <a:lnTo>
                    <a:pt x="562190" y="34594"/>
                  </a:lnTo>
                  <a:lnTo>
                    <a:pt x="559244" y="34594"/>
                  </a:lnTo>
                  <a:lnTo>
                    <a:pt x="544703" y="37299"/>
                  </a:lnTo>
                  <a:lnTo>
                    <a:pt x="532384" y="44704"/>
                  </a:lnTo>
                  <a:lnTo>
                    <a:pt x="522820" y="55702"/>
                  </a:lnTo>
                  <a:lnTo>
                    <a:pt x="516559" y="69176"/>
                  </a:lnTo>
                  <a:lnTo>
                    <a:pt x="515823" y="69176"/>
                  </a:lnTo>
                  <a:lnTo>
                    <a:pt x="516559" y="66230"/>
                  </a:lnTo>
                  <a:lnTo>
                    <a:pt x="516559" y="41211"/>
                  </a:lnTo>
                  <a:lnTo>
                    <a:pt x="509943" y="36791"/>
                  </a:lnTo>
                  <a:lnTo>
                    <a:pt x="462851" y="36791"/>
                  </a:lnTo>
                  <a:lnTo>
                    <a:pt x="462851" y="61823"/>
                  </a:lnTo>
                  <a:lnTo>
                    <a:pt x="481977" y="61823"/>
                  </a:lnTo>
                  <a:lnTo>
                    <a:pt x="484187" y="64033"/>
                  </a:lnTo>
                  <a:lnTo>
                    <a:pt x="484187" y="146456"/>
                  </a:lnTo>
                  <a:lnTo>
                    <a:pt x="464312" y="146456"/>
                  </a:lnTo>
                  <a:lnTo>
                    <a:pt x="464312" y="171475"/>
                  </a:lnTo>
                  <a:lnTo>
                    <a:pt x="537171" y="171475"/>
                  </a:lnTo>
                  <a:lnTo>
                    <a:pt x="537171" y="146456"/>
                  </a:lnTo>
                  <a:lnTo>
                    <a:pt x="518033" y="146456"/>
                  </a:lnTo>
                  <a:lnTo>
                    <a:pt x="518033" y="117017"/>
                  </a:lnTo>
                  <a:lnTo>
                    <a:pt x="539457" y="71894"/>
                  </a:lnTo>
                  <a:lnTo>
                    <a:pt x="557034" y="67703"/>
                  </a:lnTo>
                  <a:lnTo>
                    <a:pt x="562190" y="67703"/>
                  </a:lnTo>
                  <a:lnTo>
                    <a:pt x="565124" y="68440"/>
                  </a:lnTo>
                  <a:lnTo>
                    <a:pt x="565124" y="67703"/>
                  </a:lnTo>
                  <a:lnTo>
                    <a:pt x="565124" y="35331"/>
                  </a:lnTo>
                  <a:close/>
                </a:path>
                <a:path w="1347470" h="224789">
                  <a:moveTo>
                    <a:pt x="660057" y="144246"/>
                  </a:moveTo>
                  <a:lnTo>
                    <a:pt x="657847" y="144983"/>
                  </a:lnTo>
                  <a:lnTo>
                    <a:pt x="654164" y="144983"/>
                  </a:lnTo>
                  <a:lnTo>
                    <a:pt x="645871" y="144157"/>
                  </a:lnTo>
                  <a:lnTo>
                    <a:pt x="636968" y="140576"/>
                  </a:lnTo>
                  <a:lnTo>
                    <a:pt x="629843" y="132562"/>
                  </a:lnTo>
                  <a:lnTo>
                    <a:pt x="626935" y="118491"/>
                  </a:lnTo>
                  <a:lnTo>
                    <a:pt x="626935" y="61823"/>
                  </a:lnTo>
                  <a:lnTo>
                    <a:pt x="657847" y="61823"/>
                  </a:lnTo>
                  <a:lnTo>
                    <a:pt x="657847" y="36791"/>
                  </a:lnTo>
                  <a:lnTo>
                    <a:pt x="626935" y="36791"/>
                  </a:lnTo>
                  <a:lnTo>
                    <a:pt x="626935" y="0"/>
                  </a:lnTo>
                  <a:lnTo>
                    <a:pt x="594563" y="0"/>
                  </a:lnTo>
                  <a:lnTo>
                    <a:pt x="594563" y="36791"/>
                  </a:lnTo>
                  <a:lnTo>
                    <a:pt x="572490" y="36791"/>
                  </a:lnTo>
                  <a:lnTo>
                    <a:pt x="572490" y="61823"/>
                  </a:lnTo>
                  <a:lnTo>
                    <a:pt x="593826" y="61823"/>
                  </a:lnTo>
                  <a:lnTo>
                    <a:pt x="593826" y="122174"/>
                  </a:lnTo>
                  <a:lnTo>
                    <a:pt x="599871" y="149047"/>
                  </a:lnTo>
                  <a:lnTo>
                    <a:pt x="614616" y="164401"/>
                  </a:lnTo>
                  <a:lnTo>
                    <a:pt x="632942" y="171335"/>
                  </a:lnTo>
                  <a:lnTo>
                    <a:pt x="649757" y="172948"/>
                  </a:lnTo>
                  <a:lnTo>
                    <a:pt x="655637" y="172948"/>
                  </a:lnTo>
                  <a:lnTo>
                    <a:pt x="660057" y="172212"/>
                  </a:lnTo>
                  <a:lnTo>
                    <a:pt x="660057" y="144983"/>
                  </a:lnTo>
                  <a:lnTo>
                    <a:pt x="660057" y="144246"/>
                  </a:lnTo>
                  <a:close/>
                </a:path>
                <a:path w="1347470" h="224789">
                  <a:moveTo>
                    <a:pt x="923480" y="146456"/>
                  </a:moveTo>
                  <a:lnTo>
                    <a:pt x="904354" y="146456"/>
                  </a:lnTo>
                  <a:lnTo>
                    <a:pt x="904354" y="84632"/>
                  </a:lnTo>
                  <a:lnTo>
                    <a:pt x="901700" y="64033"/>
                  </a:lnTo>
                  <a:lnTo>
                    <a:pt x="901611" y="63296"/>
                  </a:lnTo>
                  <a:lnTo>
                    <a:pt x="901509" y="62560"/>
                  </a:lnTo>
                  <a:lnTo>
                    <a:pt x="901395" y="61683"/>
                  </a:lnTo>
                  <a:lnTo>
                    <a:pt x="892860" y="45631"/>
                  </a:lnTo>
                  <a:lnTo>
                    <a:pt x="879208" y="36195"/>
                  </a:lnTo>
                  <a:lnTo>
                    <a:pt x="860945" y="33121"/>
                  </a:lnTo>
                  <a:lnTo>
                    <a:pt x="845616" y="35547"/>
                  </a:lnTo>
                  <a:lnTo>
                    <a:pt x="832154" y="42037"/>
                  </a:lnTo>
                  <a:lnTo>
                    <a:pt x="821309" y="51435"/>
                  </a:lnTo>
                  <a:lnTo>
                    <a:pt x="813841" y="62560"/>
                  </a:lnTo>
                  <a:lnTo>
                    <a:pt x="813104" y="62560"/>
                  </a:lnTo>
                  <a:lnTo>
                    <a:pt x="807758" y="49263"/>
                  </a:lnTo>
                  <a:lnTo>
                    <a:pt x="799592" y="40106"/>
                  </a:lnTo>
                  <a:lnTo>
                    <a:pt x="788797" y="34823"/>
                  </a:lnTo>
                  <a:lnTo>
                    <a:pt x="775576" y="33121"/>
                  </a:lnTo>
                  <a:lnTo>
                    <a:pt x="760069" y="35966"/>
                  </a:lnTo>
                  <a:lnTo>
                    <a:pt x="746975" y="43243"/>
                  </a:lnTo>
                  <a:lnTo>
                    <a:pt x="736777" y="52984"/>
                  </a:lnTo>
                  <a:lnTo>
                    <a:pt x="729957" y="63296"/>
                  </a:lnTo>
                  <a:lnTo>
                    <a:pt x="729221" y="63296"/>
                  </a:lnTo>
                  <a:lnTo>
                    <a:pt x="729957" y="60350"/>
                  </a:lnTo>
                  <a:lnTo>
                    <a:pt x="729957" y="41948"/>
                  </a:lnTo>
                  <a:lnTo>
                    <a:pt x="724077" y="36804"/>
                  </a:lnTo>
                  <a:lnTo>
                    <a:pt x="676973" y="36804"/>
                  </a:lnTo>
                  <a:lnTo>
                    <a:pt x="676973" y="61823"/>
                  </a:lnTo>
                  <a:lnTo>
                    <a:pt x="695375" y="61823"/>
                  </a:lnTo>
                  <a:lnTo>
                    <a:pt x="697585" y="63296"/>
                  </a:lnTo>
                  <a:lnTo>
                    <a:pt x="697585" y="146456"/>
                  </a:lnTo>
                  <a:lnTo>
                    <a:pt x="677710" y="146456"/>
                  </a:lnTo>
                  <a:lnTo>
                    <a:pt x="677710" y="171475"/>
                  </a:lnTo>
                  <a:lnTo>
                    <a:pt x="750557" y="171475"/>
                  </a:lnTo>
                  <a:lnTo>
                    <a:pt x="750557" y="146456"/>
                  </a:lnTo>
                  <a:lnTo>
                    <a:pt x="731431" y="146456"/>
                  </a:lnTo>
                  <a:lnTo>
                    <a:pt x="731431" y="113334"/>
                  </a:lnTo>
                  <a:lnTo>
                    <a:pt x="733425" y="95389"/>
                  </a:lnTo>
                  <a:lnTo>
                    <a:pt x="739622" y="79578"/>
                  </a:lnTo>
                  <a:lnTo>
                    <a:pt x="750366" y="68313"/>
                  </a:lnTo>
                  <a:lnTo>
                    <a:pt x="766013" y="64033"/>
                  </a:lnTo>
                  <a:lnTo>
                    <a:pt x="775411" y="66217"/>
                  </a:lnTo>
                  <a:lnTo>
                    <a:pt x="781011" y="72123"/>
                  </a:lnTo>
                  <a:lnTo>
                    <a:pt x="783704" y="80797"/>
                  </a:lnTo>
                  <a:lnTo>
                    <a:pt x="784415" y="91262"/>
                  </a:lnTo>
                  <a:lnTo>
                    <a:pt x="784415" y="171475"/>
                  </a:lnTo>
                  <a:lnTo>
                    <a:pt x="837387" y="171475"/>
                  </a:lnTo>
                  <a:lnTo>
                    <a:pt x="837387" y="146456"/>
                  </a:lnTo>
                  <a:lnTo>
                    <a:pt x="817524" y="146456"/>
                  </a:lnTo>
                  <a:lnTo>
                    <a:pt x="817524" y="111861"/>
                  </a:lnTo>
                  <a:lnTo>
                    <a:pt x="819721" y="93840"/>
                  </a:lnTo>
                  <a:lnTo>
                    <a:pt x="826262" y="78562"/>
                  </a:lnTo>
                  <a:lnTo>
                    <a:pt x="837082" y="67983"/>
                  </a:lnTo>
                  <a:lnTo>
                    <a:pt x="852106" y="64033"/>
                  </a:lnTo>
                  <a:lnTo>
                    <a:pt x="861504" y="66116"/>
                  </a:lnTo>
                  <a:lnTo>
                    <a:pt x="867105" y="71843"/>
                  </a:lnTo>
                  <a:lnTo>
                    <a:pt x="869810" y="80479"/>
                  </a:lnTo>
                  <a:lnTo>
                    <a:pt x="870508" y="91262"/>
                  </a:lnTo>
                  <a:lnTo>
                    <a:pt x="870508" y="171475"/>
                  </a:lnTo>
                  <a:lnTo>
                    <a:pt x="923480" y="171475"/>
                  </a:lnTo>
                  <a:lnTo>
                    <a:pt x="923480" y="146456"/>
                  </a:lnTo>
                  <a:close/>
                </a:path>
                <a:path w="1347470" h="224789">
                  <a:moveTo>
                    <a:pt x="1065504" y="97142"/>
                  </a:moveTo>
                  <a:lnTo>
                    <a:pt x="1064221" y="89052"/>
                  </a:lnTo>
                  <a:lnTo>
                    <a:pt x="1061567" y="72237"/>
                  </a:lnTo>
                  <a:lnTo>
                    <a:pt x="1054366" y="59613"/>
                  </a:lnTo>
                  <a:lnTo>
                    <a:pt x="1049959" y="51892"/>
                  </a:lnTo>
                  <a:lnTo>
                    <a:pt x="1031049" y="38150"/>
                  </a:lnTo>
                  <a:lnTo>
                    <a:pt x="1030922" y="38138"/>
                  </a:lnTo>
                  <a:lnTo>
                    <a:pt x="1030922" y="89052"/>
                  </a:lnTo>
                  <a:lnTo>
                    <a:pt x="972058" y="89052"/>
                  </a:lnTo>
                  <a:lnTo>
                    <a:pt x="975868" y="77000"/>
                  </a:lnTo>
                  <a:lnTo>
                    <a:pt x="982726" y="67703"/>
                  </a:lnTo>
                  <a:lnTo>
                    <a:pt x="992339" y="61734"/>
                  </a:lnTo>
                  <a:lnTo>
                    <a:pt x="1004430" y="59613"/>
                  </a:lnTo>
                  <a:lnTo>
                    <a:pt x="1014361" y="61620"/>
                  </a:lnTo>
                  <a:lnTo>
                    <a:pt x="1022642" y="67437"/>
                  </a:lnTo>
                  <a:lnTo>
                    <a:pt x="1028433" y="76695"/>
                  </a:lnTo>
                  <a:lnTo>
                    <a:pt x="1030922" y="89052"/>
                  </a:lnTo>
                  <a:lnTo>
                    <a:pt x="1030922" y="38138"/>
                  </a:lnTo>
                  <a:lnTo>
                    <a:pt x="977404" y="38366"/>
                  </a:lnTo>
                  <a:lnTo>
                    <a:pt x="941730" y="75349"/>
                  </a:lnTo>
                  <a:lnTo>
                    <a:pt x="936726" y="103771"/>
                  </a:lnTo>
                  <a:lnTo>
                    <a:pt x="941793" y="131381"/>
                  </a:lnTo>
                  <a:lnTo>
                    <a:pt x="956233" y="154089"/>
                  </a:lnTo>
                  <a:lnTo>
                    <a:pt x="978954" y="169494"/>
                  </a:lnTo>
                  <a:lnTo>
                    <a:pt x="1008849" y="175158"/>
                  </a:lnTo>
                  <a:lnTo>
                    <a:pt x="1028738" y="174866"/>
                  </a:lnTo>
                  <a:lnTo>
                    <a:pt x="1041044" y="172770"/>
                  </a:lnTo>
                  <a:lnTo>
                    <a:pt x="1050861" y="167093"/>
                  </a:lnTo>
                  <a:lnTo>
                    <a:pt x="1063294" y="156032"/>
                  </a:lnTo>
                  <a:lnTo>
                    <a:pt x="1058214" y="146456"/>
                  </a:lnTo>
                  <a:lnTo>
                    <a:pt x="1050785" y="132473"/>
                  </a:lnTo>
                  <a:lnTo>
                    <a:pt x="1047699" y="134658"/>
                  </a:lnTo>
                  <a:lnTo>
                    <a:pt x="1039291" y="139471"/>
                  </a:lnTo>
                  <a:lnTo>
                    <a:pt x="1026883" y="144272"/>
                  </a:lnTo>
                  <a:lnTo>
                    <a:pt x="1011783" y="146456"/>
                  </a:lnTo>
                  <a:lnTo>
                    <a:pt x="996975" y="144106"/>
                  </a:lnTo>
                  <a:lnTo>
                    <a:pt x="984377" y="137071"/>
                  </a:lnTo>
                  <a:lnTo>
                    <a:pt x="975360" y="125349"/>
                  </a:lnTo>
                  <a:lnTo>
                    <a:pt x="971321" y="108927"/>
                  </a:lnTo>
                  <a:lnTo>
                    <a:pt x="1064768" y="108927"/>
                  </a:lnTo>
                  <a:lnTo>
                    <a:pt x="1065504" y="101561"/>
                  </a:lnTo>
                  <a:lnTo>
                    <a:pt x="1065504" y="97142"/>
                  </a:lnTo>
                  <a:close/>
                </a:path>
                <a:path w="1347470" h="224789">
                  <a:moveTo>
                    <a:pt x="1250937" y="146456"/>
                  </a:moveTo>
                  <a:lnTo>
                    <a:pt x="1231074" y="146456"/>
                  </a:lnTo>
                  <a:lnTo>
                    <a:pt x="1231074" y="84632"/>
                  </a:lnTo>
                  <a:lnTo>
                    <a:pt x="1228394" y="64033"/>
                  </a:lnTo>
                  <a:lnTo>
                    <a:pt x="1186180" y="33121"/>
                  </a:lnTo>
                  <a:lnTo>
                    <a:pt x="1164297" y="37312"/>
                  </a:lnTo>
                  <a:lnTo>
                    <a:pt x="1149019" y="46824"/>
                  </a:lnTo>
                  <a:lnTo>
                    <a:pt x="1139825" y="57023"/>
                  </a:lnTo>
                  <a:lnTo>
                    <a:pt x="1136142" y="63296"/>
                  </a:lnTo>
                  <a:lnTo>
                    <a:pt x="1135405" y="63296"/>
                  </a:lnTo>
                  <a:lnTo>
                    <a:pt x="1136142" y="60350"/>
                  </a:lnTo>
                  <a:lnTo>
                    <a:pt x="1136142" y="41948"/>
                  </a:lnTo>
                  <a:lnTo>
                    <a:pt x="1130998" y="36804"/>
                  </a:lnTo>
                  <a:lnTo>
                    <a:pt x="1083170" y="36804"/>
                  </a:lnTo>
                  <a:lnTo>
                    <a:pt x="1083170" y="61823"/>
                  </a:lnTo>
                  <a:lnTo>
                    <a:pt x="1102296" y="61823"/>
                  </a:lnTo>
                  <a:lnTo>
                    <a:pt x="1104506" y="64033"/>
                  </a:lnTo>
                  <a:lnTo>
                    <a:pt x="1104506" y="146456"/>
                  </a:lnTo>
                  <a:lnTo>
                    <a:pt x="1084643" y="146456"/>
                  </a:lnTo>
                  <a:lnTo>
                    <a:pt x="1084643" y="171488"/>
                  </a:lnTo>
                  <a:lnTo>
                    <a:pt x="1157490" y="171488"/>
                  </a:lnTo>
                  <a:lnTo>
                    <a:pt x="1157490" y="146456"/>
                  </a:lnTo>
                  <a:lnTo>
                    <a:pt x="1137615" y="146456"/>
                  </a:lnTo>
                  <a:lnTo>
                    <a:pt x="1137615" y="111137"/>
                  </a:lnTo>
                  <a:lnTo>
                    <a:pt x="1140294" y="93840"/>
                  </a:lnTo>
                  <a:lnTo>
                    <a:pt x="1148016" y="78752"/>
                  </a:lnTo>
                  <a:lnTo>
                    <a:pt x="1160284" y="68072"/>
                  </a:lnTo>
                  <a:lnTo>
                    <a:pt x="1176616" y="64033"/>
                  </a:lnTo>
                  <a:lnTo>
                    <a:pt x="1187094" y="66014"/>
                  </a:lnTo>
                  <a:lnTo>
                    <a:pt x="1193634" y="71666"/>
                  </a:lnTo>
                  <a:lnTo>
                    <a:pt x="1197000" y="80479"/>
                  </a:lnTo>
                  <a:lnTo>
                    <a:pt x="1197952" y="91998"/>
                  </a:lnTo>
                  <a:lnTo>
                    <a:pt x="1197952" y="171488"/>
                  </a:lnTo>
                  <a:lnTo>
                    <a:pt x="1250937" y="171488"/>
                  </a:lnTo>
                  <a:lnTo>
                    <a:pt x="1250937" y="146456"/>
                  </a:lnTo>
                  <a:close/>
                </a:path>
                <a:path w="1347470" h="224789">
                  <a:moveTo>
                    <a:pt x="1347330" y="144246"/>
                  </a:moveTo>
                  <a:lnTo>
                    <a:pt x="1344396" y="144983"/>
                  </a:lnTo>
                  <a:lnTo>
                    <a:pt x="1340713" y="144983"/>
                  </a:lnTo>
                  <a:lnTo>
                    <a:pt x="1332534" y="144157"/>
                  </a:lnTo>
                  <a:lnTo>
                    <a:pt x="1323873" y="140576"/>
                  </a:lnTo>
                  <a:lnTo>
                    <a:pt x="1317015" y="132562"/>
                  </a:lnTo>
                  <a:lnTo>
                    <a:pt x="1314221" y="118491"/>
                  </a:lnTo>
                  <a:lnTo>
                    <a:pt x="1314221" y="61823"/>
                  </a:lnTo>
                  <a:lnTo>
                    <a:pt x="1344396" y="61823"/>
                  </a:lnTo>
                  <a:lnTo>
                    <a:pt x="1344396" y="36804"/>
                  </a:lnTo>
                  <a:lnTo>
                    <a:pt x="1314221" y="36804"/>
                  </a:lnTo>
                  <a:lnTo>
                    <a:pt x="1314221" y="0"/>
                  </a:lnTo>
                  <a:lnTo>
                    <a:pt x="1281112" y="0"/>
                  </a:lnTo>
                  <a:lnTo>
                    <a:pt x="1281112" y="36804"/>
                  </a:lnTo>
                  <a:lnTo>
                    <a:pt x="1259763" y="36804"/>
                  </a:lnTo>
                  <a:lnTo>
                    <a:pt x="1259763" y="61823"/>
                  </a:lnTo>
                  <a:lnTo>
                    <a:pt x="1280375" y="61823"/>
                  </a:lnTo>
                  <a:lnTo>
                    <a:pt x="1280375" y="122174"/>
                  </a:lnTo>
                  <a:lnTo>
                    <a:pt x="1286535" y="149047"/>
                  </a:lnTo>
                  <a:lnTo>
                    <a:pt x="1301534" y="164401"/>
                  </a:lnTo>
                  <a:lnTo>
                    <a:pt x="1320114" y="171335"/>
                  </a:lnTo>
                  <a:lnTo>
                    <a:pt x="1337030" y="172948"/>
                  </a:lnTo>
                  <a:lnTo>
                    <a:pt x="1342923" y="172948"/>
                  </a:lnTo>
                  <a:lnTo>
                    <a:pt x="1347330" y="172224"/>
                  </a:lnTo>
                  <a:lnTo>
                    <a:pt x="1347330" y="144983"/>
                  </a:lnTo>
                  <a:lnTo>
                    <a:pt x="1347330" y="144246"/>
                  </a:lnTo>
                  <a:close/>
                </a:path>
              </a:pathLst>
            </a:custGeom>
            <a:solidFill>
              <a:srgbClr val="54606E"/>
            </a:solidFill>
          </p:spPr>
          <p:txBody>
            <a:bodyPr wrap="square" lIns="0" tIns="0" rIns="0" bIns="0" rtlCol="0"/>
            <a:lstStyle/>
            <a:p>
              <a:endParaRPr/>
            </a:p>
          </p:txBody>
        </p:sp>
        <p:pic>
          <p:nvPicPr>
            <p:cNvPr id="10" name="object 10"/>
            <p:cNvPicPr/>
            <p:nvPr/>
          </p:nvPicPr>
          <p:blipFill>
            <a:blip r:embed="rId5" cstate="print"/>
            <a:stretch>
              <a:fillRect/>
            </a:stretch>
          </p:blipFill>
          <p:spPr>
            <a:xfrm>
              <a:off x="5573834" y="1787142"/>
              <a:ext cx="253131" cy="194296"/>
            </a:xfrm>
            <a:prstGeom prst="rect">
              <a:avLst/>
            </a:prstGeom>
          </p:spPr>
        </p:pic>
        <p:sp>
          <p:nvSpPr>
            <p:cNvPr id="11" name="object 11"/>
            <p:cNvSpPr/>
            <p:nvPr/>
          </p:nvSpPr>
          <p:spPr>
            <a:xfrm>
              <a:off x="3779837" y="1145387"/>
              <a:ext cx="3448050" cy="971550"/>
            </a:xfrm>
            <a:custGeom>
              <a:avLst/>
              <a:gdLst/>
              <a:ahLst/>
              <a:cxnLst/>
              <a:rect l="l" t="t" r="r" b="b"/>
              <a:pathLst>
                <a:path w="3448050" h="971550">
                  <a:moveTo>
                    <a:pt x="12509" y="0"/>
                  </a:moveTo>
                  <a:lnTo>
                    <a:pt x="0" y="0"/>
                  </a:lnTo>
                  <a:lnTo>
                    <a:pt x="0" y="971486"/>
                  </a:lnTo>
                  <a:lnTo>
                    <a:pt x="12509" y="971486"/>
                  </a:lnTo>
                  <a:lnTo>
                    <a:pt x="12509" y="0"/>
                  </a:lnTo>
                  <a:close/>
                </a:path>
                <a:path w="3448050" h="971550">
                  <a:moveTo>
                    <a:pt x="2270087" y="783755"/>
                  </a:moveTo>
                  <a:lnTo>
                    <a:pt x="2240648" y="783755"/>
                  </a:lnTo>
                  <a:lnTo>
                    <a:pt x="2240648" y="804075"/>
                  </a:lnTo>
                  <a:lnTo>
                    <a:pt x="2183993" y="804075"/>
                  </a:lnTo>
                  <a:lnTo>
                    <a:pt x="2183993" y="783755"/>
                  </a:lnTo>
                  <a:lnTo>
                    <a:pt x="2183993" y="752005"/>
                  </a:lnTo>
                  <a:lnTo>
                    <a:pt x="2245804" y="752005"/>
                  </a:lnTo>
                  <a:lnTo>
                    <a:pt x="2245804" y="724065"/>
                  </a:lnTo>
                  <a:lnTo>
                    <a:pt x="2183993" y="724065"/>
                  </a:lnTo>
                  <a:lnTo>
                    <a:pt x="2183993" y="693585"/>
                  </a:lnTo>
                  <a:lnTo>
                    <a:pt x="2183993" y="671982"/>
                  </a:lnTo>
                  <a:lnTo>
                    <a:pt x="2236228" y="671982"/>
                  </a:lnTo>
                  <a:lnTo>
                    <a:pt x="2236228" y="693585"/>
                  </a:lnTo>
                  <a:lnTo>
                    <a:pt x="2266404" y="693585"/>
                  </a:lnTo>
                  <a:lnTo>
                    <a:pt x="2266404" y="671982"/>
                  </a:lnTo>
                  <a:lnTo>
                    <a:pt x="2266404" y="670712"/>
                  </a:lnTo>
                  <a:lnTo>
                    <a:pt x="2266404" y="645312"/>
                  </a:lnTo>
                  <a:lnTo>
                    <a:pt x="2126589" y="645312"/>
                  </a:lnTo>
                  <a:lnTo>
                    <a:pt x="2126589" y="670712"/>
                  </a:lnTo>
                  <a:lnTo>
                    <a:pt x="2149398" y="670712"/>
                  </a:lnTo>
                  <a:lnTo>
                    <a:pt x="2149398" y="671982"/>
                  </a:lnTo>
                  <a:lnTo>
                    <a:pt x="2149398" y="806615"/>
                  </a:lnTo>
                  <a:lnTo>
                    <a:pt x="2126589" y="806615"/>
                  </a:lnTo>
                  <a:lnTo>
                    <a:pt x="2126589" y="832027"/>
                  </a:lnTo>
                  <a:lnTo>
                    <a:pt x="2270087" y="832027"/>
                  </a:lnTo>
                  <a:lnTo>
                    <a:pt x="2270087" y="806615"/>
                  </a:lnTo>
                  <a:lnTo>
                    <a:pt x="2270087" y="804075"/>
                  </a:lnTo>
                  <a:lnTo>
                    <a:pt x="2270087" y="783755"/>
                  </a:lnTo>
                  <a:close/>
                </a:path>
                <a:path w="3448050" h="971550">
                  <a:moveTo>
                    <a:pt x="2441537" y="807351"/>
                  </a:moveTo>
                  <a:lnTo>
                    <a:pt x="2426081" y="807351"/>
                  </a:lnTo>
                  <a:lnTo>
                    <a:pt x="2423871" y="805154"/>
                  </a:lnTo>
                  <a:lnTo>
                    <a:pt x="2423871" y="723455"/>
                  </a:lnTo>
                  <a:lnTo>
                    <a:pt x="2423871" y="713155"/>
                  </a:lnTo>
                  <a:lnTo>
                    <a:pt x="2423871" y="644702"/>
                  </a:lnTo>
                  <a:lnTo>
                    <a:pt x="2391499" y="644702"/>
                  </a:lnTo>
                  <a:lnTo>
                    <a:pt x="2391499" y="765403"/>
                  </a:lnTo>
                  <a:lnTo>
                    <a:pt x="2388578" y="784377"/>
                  </a:lnTo>
                  <a:lnTo>
                    <a:pt x="2380831" y="797420"/>
                  </a:lnTo>
                  <a:lnTo>
                    <a:pt x="2369769" y="804938"/>
                  </a:lnTo>
                  <a:lnTo>
                    <a:pt x="2356916" y="807351"/>
                  </a:lnTo>
                  <a:lnTo>
                    <a:pt x="2343670" y="804303"/>
                  </a:lnTo>
                  <a:lnTo>
                    <a:pt x="2333180" y="795667"/>
                  </a:lnTo>
                  <a:lnTo>
                    <a:pt x="2326284" y="782205"/>
                  </a:lnTo>
                  <a:lnTo>
                    <a:pt x="2323795" y="764667"/>
                  </a:lnTo>
                  <a:lnTo>
                    <a:pt x="2326513" y="747052"/>
                  </a:lnTo>
                  <a:lnTo>
                    <a:pt x="2333917" y="734123"/>
                  </a:lnTo>
                  <a:lnTo>
                    <a:pt x="2344915" y="726173"/>
                  </a:lnTo>
                  <a:lnTo>
                    <a:pt x="2358390" y="723455"/>
                  </a:lnTo>
                  <a:lnTo>
                    <a:pt x="2372868" y="727011"/>
                  </a:lnTo>
                  <a:lnTo>
                    <a:pt x="2383218" y="736422"/>
                  </a:lnTo>
                  <a:lnTo>
                    <a:pt x="2389428" y="749846"/>
                  </a:lnTo>
                  <a:lnTo>
                    <a:pt x="2391499" y="765403"/>
                  </a:lnTo>
                  <a:lnTo>
                    <a:pt x="2391499" y="644702"/>
                  </a:lnTo>
                  <a:lnTo>
                    <a:pt x="2369426" y="644702"/>
                  </a:lnTo>
                  <a:lnTo>
                    <a:pt x="2369426" y="669734"/>
                  </a:lnTo>
                  <a:lnTo>
                    <a:pt x="2390762" y="669734"/>
                  </a:lnTo>
                  <a:lnTo>
                    <a:pt x="2390762" y="713155"/>
                  </a:lnTo>
                  <a:lnTo>
                    <a:pt x="2388705" y="710158"/>
                  </a:lnTo>
                  <a:lnTo>
                    <a:pt x="2382024" y="703580"/>
                  </a:lnTo>
                  <a:lnTo>
                    <a:pt x="2369959" y="697001"/>
                  </a:lnTo>
                  <a:lnTo>
                    <a:pt x="2351760" y="694016"/>
                  </a:lnTo>
                  <a:lnTo>
                    <a:pt x="2326576" y="699058"/>
                  </a:lnTo>
                  <a:lnTo>
                    <a:pt x="2307056" y="713333"/>
                  </a:lnTo>
                  <a:lnTo>
                    <a:pt x="2294432" y="735622"/>
                  </a:lnTo>
                  <a:lnTo>
                    <a:pt x="2289949" y="764667"/>
                  </a:lnTo>
                  <a:lnTo>
                    <a:pt x="2294077" y="793521"/>
                  </a:lnTo>
                  <a:lnTo>
                    <a:pt x="2305862" y="816102"/>
                  </a:lnTo>
                  <a:lnTo>
                    <a:pt x="2324404" y="830808"/>
                  </a:lnTo>
                  <a:lnTo>
                    <a:pt x="2348814" y="836053"/>
                  </a:lnTo>
                  <a:lnTo>
                    <a:pt x="2368550" y="835660"/>
                  </a:lnTo>
                  <a:lnTo>
                    <a:pt x="2379726" y="832840"/>
                  </a:lnTo>
                  <a:lnTo>
                    <a:pt x="2386482" y="825195"/>
                  </a:lnTo>
                  <a:lnTo>
                    <a:pt x="2392972" y="810298"/>
                  </a:lnTo>
                  <a:lnTo>
                    <a:pt x="2393708" y="810298"/>
                  </a:lnTo>
                  <a:lnTo>
                    <a:pt x="2392972" y="813244"/>
                  </a:lnTo>
                  <a:lnTo>
                    <a:pt x="2392972" y="825754"/>
                  </a:lnTo>
                  <a:lnTo>
                    <a:pt x="2398115" y="832383"/>
                  </a:lnTo>
                  <a:lnTo>
                    <a:pt x="2441537" y="832383"/>
                  </a:lnTo>
                  <a:lnTo>
                    <a:pt x="2441537" y="810298"/>
                  </a:lnTo>
                  <a:lnTo>
                    <a:pt x="2441537" y="807351"/>
                  </a:lnTo>
                  <a:close/>
                </a:path>
                <a:path w="3448050" h="971550">
                  <a:moveTo>
                    <a:pt x="2618879" y="807351"/>
                  </a:moveTo>
                  <a:lnTo>
                    <a:pt x="2601950" y="807351"/>
                  </a:lnTo>
                  <a:lnTo>
                    <a:pt x="2599740" y="805154"/>
                  </a:lnTo>
                  <a:lnTo>
                    <a:pt x="2599740" y="697699"/>
                  </a:lnTo>
                  <a:lnTo>
                    <a:pt x="2546032" y="697699"/>
                  </a:lnTo>
                  <a:lnTo>
                    <a:pt x="2546032" y="722718"/>
                  </a:lnTo>
                  <a:lnTo>
                    <a:pt x="2566632" y="722718"/>
                  </a:lnTo>
                  <a:lnTo>
                    <a:pt x="2566632" y="757313"/>
                  </a:lnTo>
                  <a:lnTo>
                    <a:pt x="2564079" y="775144"/>
                  </a:lnTo>
                  <a:lnTo>
                    <a:pt x="2556700" y="790702"/>
                  </a:lnTo>
                  <a:lnTo>
                    <a:pt x="2544902" y="801712"/>
                  </a:lnTo>
                  <a:lnTo>
                    <a:pt x="2529103" y="805878"/>
                  </a:lnTo>
                  <a:lnTo>
                    <a:pt x="2518626" y="803910"/>
                  </a:lnTo>
                  <a:lnTo>
                    <a:pt x="2512085" y="798334"/>
                  </a:lnTo>
                  <a:lnTo>
                    <a:pt x="2508720" y="789736"/>
                  </a:lnTo>
                  <a:lnTo>
                    <a:pt x="2507767" y="778649"/>
                  </a:lnTo>
                  <a:lnTo>
                    <a:pt x="2507767" y="697699"/>
                  </a:lnTo>
                  <a:lnTo>
                    <a:pt x="2453309" y="697699"/>
                  </a:lnTo>
                  <a:lnTo>
                    <a:pt x="2453309" y="722718"/>
                  </a:lnTo>
                  <a:lnTo>
                    <a:pt x="2473909" y="722718"/>
                  </a:lnTo>
                  <a:lnTo>
                    <a:pt x="2473909" y="784542"/>
                  </a:lnTo>
                  <a:lnTo>
                    <a:pt x="2477084" y="808113"/>
                  </a:lnTo>
                  <a:lnTo>
                    <a:pt x="2486050" y="824103"/>
                  </a:lnTo>
                  <a:lnTo>
                    <a:pt x="2499995" y="833183"/>
                  </a:lnTo>
                  <a:lnTo>
                    <a:pt x="2518067" y="836053"/>
                  </a:lnTo>
                  <a:lnTo>
                    <a:pt x="2540152" y="831964"/>
                  </a:lnTo>
                  <a:lnTo>
                    <a:pt x="2555138" y="822629"/>
                  </a:lnTo>
                  <a:lnTo>
                    <a:pt x="2563901" y="812457"/>
                  </a:lnTo>
                  <a:lnTo>
                    <a:pt x="2567368" y="805878"/>
                  </a:lnTo>
                  <a:lnTo>
                    <a:pt x="2568105" y="805878"/>
                  </a:lnTo>
                  <a:lnTo>
                    <a:pt x="2568105" y="827227"/>
                  </a:lnTo>
                  <a:lnTo>
                    <a:pt x="2573248" y="832383"/>
                  </a:lnTo>
                  <a:lnTo>
                    <a:pt x="2618879" y="832383"/>
                  </a:lnTo>
                  <a:lnTo>
                    <a:pt x="2618879" y="807351"/>
                  </a:lnTo>
                  <a:close/>
                </a:path>
                <a:path w="3448050" h="971550">
                  <a:moveTo>
                    <a:pt x="2763101" y="814717"/>
                  </a:moveTo>
                  <a:lnTo>
                    <a:pt x="2751328" y="791171"/>
                  </a:lnTo>
                  <a:lnTo>
                    <a:pt x="2744355" y="796175"/>
                  </a:lnTo>
                  <a:lnTo>
                    <a:pt x="2734767" y="801471"/>
                  </a:lnTo>
                  <a:lnTo>
                    <a:pt x="2722969" y="805649"/>
                  </a:lnTo>
                  <a:lnTo>
                    <a:pt x="2709380" y="807351"/>
                  </a:lnTo>
                  <a:lnTo>
                    <a:pt x="2693098" y="804519"/>
                  </a:lnTo>
                  <a:lnTo>
                    <a:pt x="2679496" y="796226"/>
                  </a:lnTo>
                  <a:lnTo>
                    <a:pt x="2670162" y="782828"/>
                  </a:lnTo>
                  <a:lnTo>
                    <a:pt x="2666708" y="764667"/>
                  </a:lnTo>
                  <a:lnTo>
                    <a:pt x="2669502" y="747560"/>
                  </a:lnTo>
                  <a:lnTo>
                    <a:pt x="2677464" y="734314"/>
                  </a:lnTo>
                  <a:lnTo>
                    <a:pt x="2689987" y="725754"/>
                  </a:lnTo>
                  <a:lnTo>
                    <a:pt x="2706446" y="722718"/>
                  </a:lnTo>
                  <a:lnTo>
                    <a:pt x="2715437" y="723544"/>
                  </a:lnTo>
                  <a:lnTo>
                    <a:pt x="2723731" y="726033"/>
                  </a:lnTo>
                  <a:lnTo>
                    <a:pt x="2729827" y="730173"/>
                  </a:lnTo>
                  <a:lnTo>
                    <a:pt x="2732201" y="735965"/>
                  </a:lnTo>
                  <a:lnTo>
                    <a:pt x="2732201" y="744804"/>
                  </a:lnTo>
                  <a:lnTo>
                    <a:pt x="2760891" y="744804"/>
                  </a:lnTo>
                  <a:lnTo>
                    <a:pt x="2760891" y="726401"/>
                  </a:lnTo>
                  <a:lnTo>
                    <a:pt x="2755481" y="711403"/>
                  </a:lnTo>
                  <a:lnTo>
                    <a:pt x="2741853" y="701382"/>
                  </a:lnTo>
                  <a:lnTo>
                    <a:pt x="2723946" y="695769"/>
                  </a:lnTo>
                  <a:lnTo>
                    <a:pt x="2705709" y="694016"/>
                  </a:lnTo>
                  <a:lnTo>
                    <a:pt x="2676944" y="699477"/>
                  </a:lnTo>
                  <a:lnTo>
                    <a:pt x="2653830" y="714527"/>
                  </a:lnTo>
                  <a:lnTo>
                    <a:pt x="2638437" y="737171"/>
                  </a:lnTo>
                  <a:lnTo>
                    <a:pt x="2632862" y="765403"/>
                  </a:lnTo>
                  <a:lnTo>
                    <a:pt x="2638996" y="794766"/>
                  </a:lnTo>
                  <a:lnTo>
                    <a:pt x="2655481" y="817016"/>
                  </a:lnTo>
                  <a:lnTo>
                    <a:pt x="2679420" y="831126"/>
                  </a:lnTo>
                  <a:lnTo>
                    <a:pt x="2707906" y="836053"/>
                  </a:lnTo>
                  <a:lnTo>
                    <a:pt x="2725851" y="833970"/>
                  </a:lnTo>
                  <a:lnTo>
                    <a:pt x="2741574" y="828700"/>
                  </a:lnTo>
                  <a:lnTo>
                    <a:pt x="2754274" y="821778"/>
                  </a:lnTo>
                  <a:lnTo>
                    <a:pt x="2763101" y="814717"/>
                  </a:lnTo>
                  <a:close/>
                </a:path>
                <a:path w="3448050" h="971550">
                  <a:moveTo>
                    <a:pt x="2913215" y="807351"/>
                  </a:moveTo>
                  <a:lnTo>
                    <a:pt x="2897022" y="807351"/>
                  </a:lnTo>
                  <a:lnTo>
                    <a:pt x="2894812" y="805154"/>
                  </a:lnTo>
                  <a:lnTo>
                    <a:pt x="2894812" y="769823"/>
                  </a:lnTo>
                  <a:lnTo>
                    <a:pt x="2894812" y="747737"/>
                  </a:lnTo>
                  <a:lnTo>
                    <a:pt x="2891256" y="724750"/>
                  </a:lnTo>
                  <a:lnTo>
                    <a:pt x="2889046" y="721245"/>
                  </a:lnTo>
                  <a:lnTo>
                    <a:pt x="2880652" y="707910"/>
                  </a:lnTo>
                  <a:lnTo>
                    <a:pt x="2863151" y="697547"/>
                  </a:lnTo>
                  <a:lnTo>
                    <a:pt x="2861703" y="697344"/>
                  </a:lnTo>
                  <a:lnTo>
                    <a:pt x="2861703" y="769823"/>
                  </a:lnTo>
                  <a:lnTo>
                    <a:pt x="2861703" y="774242"/>
                  </a:lnTo>
                  <a:lnTo>
                    <a:pt x="2859341" y="787019"/>
                  </a:lnTo>
                  <a:lnTo>
                    <a:pt x="2852788" y="798614"/>
                  </a:lnTo>
                  <a:lnTo>
                    <a:pt x="2842768" y="807046"/>
                  </a:lnTo>
                  <a:lnTo>
                    <a:pt x="2830068" y="810298"/>
                  </a:lnTo>
                  <a:lnTo>
                    <a:pt x="2821800" y="808875"/>
                  </a:lnTo>
                  <a:lnTo>
                    <a:pt x="2815806" y="804964"/>
                  </a:lnTo>
                  <a:lnTo>
                    <a:pt x="2812161" y="799122"/>
                  </a:lnTo>
                  <a:lnTo>
                    <a:pt x="2810929" y="791895"/>
                  </a:lnTo>
                  <a:lnTo>
                    <a:pt x="2816085" y="779754"/>
                  </a:lnTo>
                  <a:lnTo>
                    <a:pt x="2828404" y="773137"/>
                  </a:lnTo>
                  <a:lnTo>
                    <a:pt x="2843212" y="770369"/>
                  </a:lnTo>
                  <a:lnTo>
                    <a:pt x="2855823" y="769823"/>
                  </a:lnTo>
                  <a:lnTo>
                    <a:pt x="2861703" y="769823"/>
                  </a:lnTo>
                  <a:lnTo>
                    <a:pt x="2861703" y="697344"/>
                  </a:lnTo>
                  <a:lnTo>
                    <a:pt x="2838894" y="694016"/>
                  </a:lnTo>
                  <a:lnTo>
                    <a:pt x="2819857" y="694283"/>
                  </a:lnTo>
                  <a:lnTo>
                    <a:pt x="2807982" y="696137"/>
                  </a:lnTo>
                  <a:lnTo>
                    <a:pt x="2798330" y="701154"/>
                  </a:lnTo>
                  <a:lnTo>
                    <a:pt x="2785910" y="710946"/>
                  </a:lnTo>
                  <a:lnTo>
                    <a:pt x="2798419" y="734491"/>
                  </a:lnTo>
                  <a:lnTo>
                    <a:pt x="2801493" y="732421"/>
                  </a:lnTo>
                  <a:lnTo>
                    <a:pt x="2809735" y="727875"/>
                  </a:lnTo>
                  <a:lnTo>
                    <a:pt x="2821698" y="723315"/>
                  </a:lnTo>
                  <a:lnTo>
                    <a:pt x="2835948" y="721245"/>
                  </a:lnTo>
                  <a:lnTo>
                    <a:pt x="2846070" y="722439"/>
                  </a:lnTo>
                  <a:lnTo>
                    <a:pt x="2853982" y="726401"/>
                  </a:lnTo>
                  <a:lnTo>
                    <a:pt x="2859125" y="733666"/>
                  </a:lnTo>
                  <a:lnTo>
                    <a:pt x="2860967" y="744804"/>
                  </a:lnTo>
                  <a:lnTo>
                    <a:pt x="2860967" y="749211"/>
                  </a:lnTo>
                  <a:lnTo>
                    <a:pt x="2852877" y="749211"/>
                  </a:lnTo>
                  <a:lnTo>
                    <a:pt x="2831719" y="750544"/>
                  </a:lnTo>
                  <a:lnTo>
                    <a:pt x="2806700" y="756577"/>
                  </a:lnTo>
                  <a:lnTo>
                    <a:pt x="2785821" y="770331"/>
                  </a:lnTo>
                  <a:lnTo>
                    <a:pt x="2777083" y="794842"/>
                  </a:lnTo>
                  <a:lnTo>
                    <a:pt x="2780779" y="812774"/>
                  </a:lnTo>
                  <a:lnTo>
                    <a:pt x="2790609" y="825665"/>
                  </a:lnTo>
                  <a:lnTo>
                    <a:pt x="2804706" y="833450"/>
                  </a:lnTo>
                  <a:lnTo>
                    <a:pt x="2821228" y="836066"/>
                  </a:lnTo>
                  <a:lnTo>
                    <a:pt x="2839694" y="835647"/>
                  </a:lnTo>
                  <a:lnTo>
                    <a:pt x="2850299" y="832751"/>
                  </a:lnTo>
                  <a:lnTo>
                    <a:pt x="2857042" y="824877"/>
                  </a:lnTo>
                  <a:lnTo>
                    <a:pt x="2863583" y="810298"/>
                  </a:lnTo>
                  <a:lnTo>
                    <a:pt x="2863913" y="809561"/>
                  </a:lnTo>
                  <a:lnTo>
                    <a:pt x="2864650" y="809561"/>
                  </a:lnTo>
                  <a:lnTo>
                    <a:pt x="2863913" y="812507"/>
                  </a:lnTo>
                  <a:lnTo>
                    <a:pt x="2863913" y="825754"/>
                  </a:lnTo>
                  <a:lnTo>
                    <a:pt x="2868333" y="832383"/>
                  </a:lnTo>
                  <a:lnTo>
                    <a:pt x="2913215" y="832383"/>
                  </a:lnTo>
                  <a:lnTo>
                    <a:pt x="2913215" y="809561"/>
                  </a:lnTo>
                  <a:lnTo>
                    <a:pt x="2913215" y="807351"/>
                  </a:lnTo>
                  <a:close/>
                </a:path>
                <a:path w="3448050" h="971550">
                  <a:moveTo>
                    <a:pt x="3008871" y="805154"/>
                  </a:moveTo>
                  <a:lnTo>
                    <a:pt x="3006661" y="805891"/>
                  </a:lnTo>
                  <a:lnTo>
                    <a:pt x="3002991" y="805891"/>
                  </a:lnTo>
                  <a:lnTo>
                    <a:pt x="2994698" y="805053"/>
                  </a:lnTo>
                  <a:lnTo>
                    <a:pt x="2985782" y="801471"/>
                  </a:lnTo>
                  <a:lnTo>
                    <a:pt x="2978670" y="793470"/>
                  </a:lnTo>
                  <a:lnTo>
                    <a:pt x="2975762" y="779386"/>
                  </a:lnTo>
                  <a:lnTo>
                    <a:pt x="2975762" y="722718"/>
                  </a:lnTo>
                  <a:lnTo>
                    <a:pt x="3006661" y="722718"/>
                  </a:lnTo>
                  <a:lnTo>
                    <a:pt x="3006661" y="697699"/>
                  </a:lnTo>
                  <a:lnTo>
                    <a:pt x="2975762" y="697699"/>
                  </a:lnTo>
                  <a:lnTo>
                    <a:pt x="2975762" y="660895"/>
                  </a:lnTo>
                  <a:lnTo>
                    <a:pt x="2943390" y="660895"/>
                  </a:lnTo>
                  <a:lnTo>
                    <a:pt x="2943390" y="697699"/>
                  </a:lnTo>
                  <a:lnTo>
                    <a:pt x="2921304" y="697699"/>
                  </a:lnTo>
                  <a:lnTo>
                    <a:pt x="2921304" y="722718"/>
                  </a:lnTo>
                  <a:lnTo>
                    <a:pt x="2942653" y="722718"/>
                  </a:lnTo>
                  <a:lnTo>
                    <a:pt x="2942653" y="783069"/>
                  </a:lnTo>
                  <a:lnTo>
                    <a:pt x="2948698" y="809942"/>
                  </a:lnTo>
                  <a:lnTo>
                    <a:pt x="2963430" y="825296"/>
                  </a:lnTo>
                  <a:lnTo>
                    <a:pt x="2981756" y="832231"/>
                  </a:lnTo>
                  <a:lnTo>
                    <a:pt x="2998571" y="833856"/>
                  </a:lnTo>
                  <a:lnTo>
                    <a:pt x="3004464" y="833856"/>
                  </a:lnTo>
                  <a:lnTo>
                    <a:pt x="3008871" y="833120"/>
                  </a:lnTo>
                  <a:lnTo>
                    <a:pt x="3008871" y="805891"/>
                  </a:lnTo>
                  <a:lnTo>
                    <a:pt x="3008871" y="805154"/>
                  </a:lnTo>
                  <a:close/>
                </a:path>
                <a:path w="3448050" h="971550">
                  <a:moveTo>
                    <a:pt x="3080245" y="698055"/>
                  </a:moveTo>
                  <a:lnTo>
                    <a:pt x="3025800" y="698055"/>
                  </a:lnTo>
                  <a:lnTo>
                    <a:pt x="3025800" y="722185"/>
                  </a:lnTo>
                  <a:lnTo>
                    <a:pt x="3046399" y="722185"/>
                  </a:lnTo>
                  <a:lnTo>
                    <a:pt x="3046399" y="807288"/>
                  </a:lnTo>
                  <a:lnTo>
                    <a:pt x="3080245" y="807288"/>
                  </a:lnTo>
                  <a:lnTo>
                    <a:pt x="3080245" y="722185"/>
                  </a:lnTo>
                  <a:lnTo>
                    <a:pt x="3080245" y="698055"/>
                  </a:lnTo>
                  <a:close/>
                </a:path>
                <a:path w="3448050" h="971550">
                  <a:moveTo>
                    <a:pt x="3080245" y="644702"/>
                  </a:moveTo>
                  <a:lnTo>
                    <a:pt x="3046399" y="644702"/>
                  </a:lnTo>
                  <a:lnTo>
                    <a:pt x="3046399" y="674141"/>
                  </a:lnTo>
                  <a:lnTo>
                    <a:pt x="3080245" y="674141"/>
                  </a:lnTo>
                  <a:lnTo>
                    <a:pt x="3080245" y="644702"/>
                  </a:lnTo>
                  <a:close/>
                </a:path>
                <a:path w="3448050" h="971550">
                  <a:moveTo>
                    <a:pt x="3099384" y="807364"/>
                  </a:moveTo>
                  <a:lnTo>
                    <a:pt x="3026537" y="807364"/>
                  </a:lnTo>
                  <a:lnTo>
                    <a:pt x="3026537" y="832383"/>
                  </a:lnTo>
                  <a:lnTo>
                    <a:pt x="3099384" y="832383"/>
                  </a:lnTo>
                  <a:lnTo>
                    <a:pt x="3099384" y="807364"/>
                  </a:lnTo>
                  <a:close/>
                </a:path>
                <a:path w="3448050" h="971550">
                  <a:moveTo>
                    <a:pt x="3262007" y="764667"/>
                  </a:moveTo>
                  <a:lnTo>
                    <a:pt x="3256191" y="736244"/>
                  </a:lnTo>
                  <a:lnTo>
                    <a:pt x="3246577" y="722718"/>
                  </a:lnTo>
                  <a:lnTo>
                    <a:pt x="3240303" y="713892"/>
                  </a:lnTo>
                  <a:lnTo>
                    <a:pt x="3228162" y="706374"/>
                  </a:lnTo>
                  <a:lnTo>
                    <a:pt x="3228162" y="764667"/>
                  </a:lnTo>
                  <a:lnTo>
                    <a:pt x="3224949" y="782205"/>
                  </a:lnTo>
                  <a:lnTo>
                    <a:pt x="3216287" y="795680"/>
                  </a:lnTo>
                  <a:lnTo>
                    <a:pt x="3203638" y="804316"/>
                  </a:lnTo>
                  <a:lnTo>
                    <a:pt x="3188424" y="807364"/>
                  </a:lnTo>
                  <a:lnTo>
                    <a:pt x="3172790" y="804316"/>
                  </a:lnTo>
                  <a:lnTo>
                    <a:pt x="3159912" y="795680"/>
                  </a:lnTo>
                  <a:lnTo>
                    <a:pt x="3151174" y="782205"/>
                  </a:lnTo>
                  <a:lnTo>
                    <a:pt x="3147949" y="764667"/>
                  </a:lnTo>
                  <a:lnTo>
                    <a:pt x="3151174" y="747877"/>
                  </a:lnTo>
                  <a:lnTo>
                    <a:pt x="3159912" y="734593"/>
                  </a:lnTo>
                  <a:lnTo>
                    <a:pt x="3172790" y="725855"/>
                  </a:lnTo>
                  <a:lnTo>
                    <a:pt x="3188424" y="722718"/>
                  </a:lnTo>
                  <a:lnTo>
                    <a:pt x="3203638" y="725855"/>
                  </a:lnTo>
                  <a:lnTo>
                    <a:pt x="3216287" y="734593"/>
                  </a:lnTo>
                  <a:lnTo>
                    <a:pt x="3224949" y="747877"/>
                  </a:lnTo>
                  <a:lnTo>
                    <a:pt x="3228162" y="764667"/>
                  </a:lnTo>
                  <a:lnTo>
                    <a:pt x="3228162" y="706374"/>
                  </a:lnTo>
                  <a:lnTo>
                    <a:pt x="3216681" y="699262"/>
                  </a:lnTo>
                  <a:lnTo>
                    <a:pt x="3187687" y="694016"/>
                  </a:lnTo>
                  <a:lnTo>
                    <a:pt x="3158693" y="699262"/>
                  </a:lnTo>
                  <a:lnTo>
                    <a:pt x="3135071" y="713892"/>
                  </a:lnTo>
                  <a:lnTo>
                    <a:pt x="3119183" y="736244"/>
                  </a:lnTo>
                  <a:lnTo>
                    <a:pt x="3113367" y="764667"/>
                  </a:lnTo>
                  <a:lnTo>
                    <a:pt x="3119196" y="793521"/>
                  </a:lnTo>
                  <a:lnTo>
                    <a:pt x="3135160" y="816102"/>
                  </a:lnTo>
                  <a:lnTo>
                    <a:pt x="3158998" y="830808"/>
                  </a:lnTo>
                  <a:lnTo>
                    <a:pt x="3188424" y="836066"/>
                  </a:lnTo>
                  <a:lnTo>
                    <a:pt x="3216986" y="830808"/>
                  </a:lnTo>
                  <a:lnTo>
                    <a:pt x="3240392" y="816102"/>
                  </a:lnTo>
                  <a:lnTo>
                    <a:pt x="3246513" y="807364"/>
                  </a:lnTo>
                  <a:lnTo>
                    <a:pt x="3256203" y="793521"/>
                  </a:lnTo>
                  <a:lnTo>
                    <a:pt x="3262007" y="764667"/>
                  </a:lnTo>
                  <a:close/>
                </a:path>
                <a:path w="3448050" h="971550">
                  <a:moveTo>
                    <a:pt x="3447440" y="807364"/>
                  </a:moveTo>
                  <a:lnTo>
                    <a:pt x="3427577" y="807364"/>
                  </a:lnTo>
                  <a:lnTo>
                    <a:pt x="3427577" y="745540"/>
                  </a:lnTo>
                  <a:lnTo>
                    <a:pt x="3424885" y="724928"/>
                  </a:lnTo>
                  <a:lnTo>
                    <a:pt x="3381946" y="694016"/>
                  </a:lnTo>
                  <a:lnTo>
                    <a:pt x="3360178" y="698220"/>
                  </a:lnTo>
                  <a:lnTo>
                    <a:pt x="3345154" y="707732"/>
                  </a:lnTo>
                  <a:lnTo>
                    <a:pt x="3336213" y="717931"/>
                  </a:lnTo>
                  <a:lnTo>
                    <a:pt x="3332645" y="724192"/>
                  </a:lnTo>
                  <a:lnTo>
                    <a:pt x="3331908" y="724192"/>
                  </a:lnTo>
                  <a:lnTo>
                    <a:pt x="3332645" y="721245"/>
                  </a:lnTo>
                  <a:lnTo>
                    <a:pt x="3332645" y="702856"/>
                  </a:lnTo>
                  <a:lnTo>
                    <a:pt x="3326765" y="697699"/>
                  </a:lnTo>
                  <a:lnTo>
                    <a:pt x="3279660" y="697699"/>
                  </a:lnTo>
                  <a:lnTo>
                    <a:pt x="3279660" y="722718"/>
                  </a:lnTo>
                  <a:lnTo>
                    <a:pt x="3298063" y="722718"/>
                  </a:lnTo>
                  <a:lnTo>
                    <a:pt x="3300272" y="724928"/>
                  </a:lnTo>
                  <a:lnTo>
                    <a:pt x="3300272" y="807364"/>
                  </a:lnTo>
                  <a:lnTo>
                    <a:pt x="3281134" y="807364"/>
                  </a:lnTo>
                  <a:lnTo>
                    <a:pt x="3281134" y="832383"/>
                  </a:lnTo>
                  <a:lnTo>
                    <a:pt x="3353244" y="832383"/>
                  </a:lnTo>
                  <a:lnTo>
                    <a:pt x="3353244" y="807364"/>
                  </a:lnTo>
                  <a:lnTo>
                    <a:pt x="3334118" y="807364"/>
                  </a:lnTo>
                  <a:lnTo>
                    <a:pt x="3334118" y="772033"/>
                  </a:lnTo>
                  <a:lnTo>
                    <a:pt x="3336683" y="754735"/>
                  </a:lnTo>
                  <a:lnTo>
                    <a:pt x="3344138" y="739648"/>
                  </a:lnTo>
                  <a:lnTo>
                    <a:pt x="3356165" y="728980"/>
                  </a:lnTo>
                  <a:lnTo>
                    <a:pt x="3372383" y="724928"/>
                  </a:lnTo>
                  <a:lnTo>
                    <a:pt x="3383280" y="726922"/>
                  </a:lnTo>
                  <a:lnTo>
                    <a:pt x="3390049" y="732561"/>
                  </a:lnTo>
                  <a:lnTo>
                    <a:pt x="3393490" y="741387"/>
                  </a:lnTo>
                  <a:lnTo>
                    <a:pt x="3394456" y="752894"/>
                  </a:lnTo>
                  <a:lnTo>
                    <a:pt x="3394456" y="832383"/>
                  </a:lnTo>
                  <a:lnTo>
                    <a:pt x="3447440" y="832383"/>
                  </a:lnTo>
                  <a:lnTo>
                    <a:pt x="3447440" y="807364"/>
                  </a:lnTo>
                  <a:close/>
                </a:path>
              </a:pathLst>
            </a:custGeom>
            <a:solidFill>
              <a:srgbClr val="54606E"/>
            </a:solidFill>
          </p:spPr>
          <p:txBody>
            <a:bodyPr wrap="square" lIns="0" tIns="0" rIns="0" bIns="0" rtlCol="0"/>
            <a:lstStyle/>
            <a:p>
              <a:endParaRPr/>
            </a:p>
          </p:txBody>
        </p:sp>
        <p:sp>
          <p:nvSpPr>
            <p:cNvPr id="12" name="object 12"/>
            <p:cNvSpPr/>
            <p:nvPr/>
          </p:nvSpPr>
          <p:spPr>
            <a:xfrm>
              <a:off x="2516874" y="1146115"/>
              <a:ext cx="1102995" cy="966469"/>
            </a:xfrm>
            <a:custGeom>
              <a:avLst/>
              <a:gdLst/>
              <a:ahLst/>
              <a:cxnLst/>
              <a:rect l="l" t="t" r="r" b="b"/>
              <a:pathLst>
                <a:path w="1102995" h="966469">
                  <a:moveTo>
                    <a:pt x="551402" y="965964"/>
                  </a:moveTo>
                  <a:lnTo>
                    <a:pt x="532500" y="959616"/>
                  </a:lnTo>
                  <a:lnTo>
                    <a:pt x="516081" y="940573"/>
                  </a:lnTo>
                  <a:lnTo>
                    <a:pt x="8347" y="61085"/>
                  </a:lnTo>
                  <a:lnTo>
                    <a:pt x="0" y="37258"/>
                  </a:lnTo>
                  <a:lnTo>
                    <a:pt x="3932" y="17847"/>
                  </a:lnTo>
                  <a:lnTo>
                    <a:pt x="18902" y="4783"/>
                  </a:lnTo>
                  <a:lnTo>
                    <a:pt x="43667" y="0"/>
                  </a:lnTo>
                  <a:lnTo>
                    <a:pt x="1059136" y="0"/>
                  </a:lnTo>
                  <a:lnTo>
                    <a:pt x="1083902" y="4783"/>
                  </a:lnTo>
                  <a:lnTo>
                    <a:pt x="1098872" y="17847"/>
                  </a:lnTo>
                  <a:lnTo>
                    <a:pt x="1102804" y="37258"/>
                  </a:lnTo>
                  <a:lnTo>
                    <a:pt x="1094457" y="61085"/>
                  </a:lnTo>
                  <a:lnTo>
                    <a:pt x="586722" y="940573"/>
                  </a:lnTo>
                  <a:lnTo>
                    <a:pt x="570304" y="959616"/>
                  </a:lnTo>
                  <a:lnTo>
                    <a:pt x="551402" y="965964"/>
                  </a:lnTo>
                  <a:close/>
                </a:path>
              </a:pathLst>
            </a:custGeom>
            <a:solidFill>
              <a:srgbClr val="465154"/>
            </a:solidFill>
          </p:spPr>
          <p:txBody>
            <a:bodyPr wrap="square" lIns="0" tIns="0" rIns="0" bIns="0" rtlCol="0"/>
            <a:lstStyle/>
            <a:p>
              <a:endParaRPr/>
            </a:p>
          </p:txBody>
        </p:sp>
        <p:sp>
          <p:nvSpPr>
            <p:cNvPr id="13" name="object 13"/>
            <p:cNvSpPr/>
            <p:nvPr/>
          </p:nvSpPr>
          <p:spPr>
            <a:xfrm>
              <a:off x="2946862" y="1738573"/>
              <a:ext cx="307340" cy="160655"/>
            </a:xfrm>
            <a:custGeom>
              <a:avLst/>
              <a:gdLst/>
              <a:ahLst/>
              <a:cxnLst/>
              <a:rect l="l" t="t" r="r" b="b"/>
              <a:pathLst>
                <a:path w="307339" h="160655">
                  <a:moveTo>
                    <a:pt x="28698" y="160442"/>
                  </a:moveTo>
                  <a:lnTo>
                    <a:pt x="0" y="111131"/>
                  </a:lnTo>
                  <a:lnTo>
                    <a:pt x="306848" y="0"/>
                  </a:lnTo>
                  <a:lnTo>
                    <a:pt x="263433" y="75805"/>
                  </a:lnTo>
                  <a:lnTo>
                    <a:pt x="28698" y="160442"/>
                  </a:lnTo>
                  <a:close/>
                </a:path>
              </a:pathLst>
            </a:custGeom>
            <a:solidFill>
              <a:srgbClr val="FEFEFE"/>
            </a:solidFill>
          </p:spPr>
          <p:txBody>
            <a:bodyPr wrap="square" lIns="0" tIns="0" rIns="0" bIns="0" rtlCol="0"/>
            <a:lstStyle/>
            <a:p>
              <a:endParaRPr/>
            </a:p>
          </p:txBody>
        </p:sp>
        <p:pic>
          <p:nvPicPr>
            <p:cNvPr id="14" name="object 14"/>
            <p:cNvPicPr/>
            <p:nvPr/>
          </p:nvPicPr>
          <p:blipFill>
            <a:blip r:embed="rId6" cstate="print"/>
            <a:stretch>
              <a:fillRect/>
            </a:stretch>
          </p:blipFill>
          <p:spPr>
            <a:xfrm>
              <a:off x="2876957" y="1728270"/>
              <a:ext cx="314942" cy="307820"/>
            </a:xfrm>
            <a:prstGeom prst="rect">
              <a:avLst/>
            </a:prstGeom>
          </p:spPr>
        </p:pic>
        <p:pic>
          <p:nvPicPr>
            <p:cNvPr id="15" name="object 15"/>
            <p:cNvPicPr/>
            <p:nvPr/>
          </p:nvPicPr>
          <p:blipFill>
            <a:blip r:embed="rId7" cstate="print"/>
            <a:stretch>
              <a:fillRect/>
            </a:stretch>
          </p:blipFill>
          <p:spPr>
            <a:xfrm>
              <a:off x="2854881" y="1199107"/>
              <a:ext cx="123622" cy="146458"/>
            </a:xfrm>
            <a:prstGeom prst="rect">
              <a:avLst/>
            </a:prstGeom>
          </p:spPr>
        </p:pic>
        <p:pic>
          <p:nvPicPr>
            <p:cNvPr id="16" name="object 16"/>
            <p:cNvPicPr/>
            <p:nvPr/>
          </p:nvPicPr>
          <p:blipFill>
            <a:blip r:embed="rId8" cstate="print"/>
            <a:stretch>
              <a:fillRect/>
            </a:stretch>
          </p:blipFill>
          <p:spPr>
            <a:xfrm>
              <a:off x="3027806" y="1201315"/>
              <a:ext cx="123622" cy="142042"/>
            </a:xfrm>
            <a:prstGeom prst="rect">
              <a:avLst/>
            </a:prstGeom>
          </p:spPr>
        </p:pic>
        <p:pic>
          <p:nvPicPr>
            <p:cNvPr id="17" name="object 17"/>
            <p:cNvPicPr/>
            <p:nvPr/>
          </p:nvPicPr>
          <p:blipFill>
            <a:blip r:embed="rId9" cstate="print"/>
            <a:stretch>
              <a:fillRect/>
            </a:stretch>
          </p:blipFill>
          <p:spPr>
            <a:xfrm>
              <a:off x="3202937" y="1201316"/>
              <a:ext cx="91245" cy="142042"/>
            </a:xfrm>
            <a:prstGeom prst="rect">
              <a:avLst/>
            </a:prstGeom>
          </p:spPr>
        </p:pic>
        <p:sp>
          <p:nvSpPr>
            <p:cNvPr id="18" name="object 18"/>
            <p:cNvSpPr/>
            <p:nvPr/>
          </p:nvSpPr>
          <p:spPr>
            <a:xfrm>
              <a:off x="2697663" y="1392668"/>
              <a:ext cx="741045" cy="387350"/>
            </a:xfrm>
            <a:custGeom>
              <a:avLst/>
              <a:gdLst/>
              <a:ahLst/>
              <a:cxnLst/>
              <a:rect l="l" t="t" r="r" b="b"/>
              <a:pathLst>
                <a:path w="741045" h="387350">
                  <a:moveTo>
                    <a:pt x="383123" y="387121"/>
                  </a:moveTo>
                  <a:lnTo>
                    <a:pt x="159425" y="307636"/>
                  </a:lnTo>
                  <a:lnTo>
                    <a:pt x="5633" y="40478"/>
                  </a:lnTo>
                  <a:lnTo>
                    <a:pt x="0" y="24839"/>
                  </a:lnTo>
                  <a:lnTo>
                    <a:pt x="2506" y="11959"/>
                  </a:lnTo>
                  <a:lnTo>
                    <a:pt x="12463" y="3219"/>
                  </a:lnTo>
                  <a:lnTo>
                    <a:pt x="29180" y="0"/>
                  </a:lnTo>
                  <a:lnTo>
                    <a:pt x="717933" y="0"/>
                  </a:lnTo>
                  <a:lnTo>
                    <a:pt x="720876" y="735"/>
                  </a:lnTo>
                  <a:lnTo>
                    <a:pt x="323519" y="337075"/>
                  </a:lnTo>
                  <a:lnTo>
                    <a:pt x="323519" y="337811"/>
                  </a:lnTo>
                  <a:lnTo>
                    <a:pt x="324255" y="337811"/>
                  </a:lnTo>
                  <a:lnTo>
                    <a:pt x="740744" y="26495"/>
                  </a:lnTo>
                  <a:lnTo>
                    <a:pt x="740009" y="30910"/>
                  </a:lnTo>
                  <a:lnTo>
                    <a:pt x="738537" y="36062"/>
                  </a:lnTo>
                  <a:lnTo>
                    <a:pt x="735593" y="40478"/>
                  </a:lnTo>
                  <a:lnTo>
                    <a:pt x="575179" y="317940"/>
                  </a:lnTo>
                  <a:lnTo>
                    <a:pt x="383123" y="387121"/>
                  </a:lnTo>
                  <a:close/>
                </a:path>
              </a:pathLst>
            </a:custGeom>
            <a:solidFill>
              <a:srgbClr val="5388CE"/>
            </a:solidFill>
          </p:spPr>
          <p:txBody>
            <a:bodyPr wrap="square" lIns="0" tIns="0" rIns="0" bIns="0" rtlCol="0"/>
            <a:lstStyle/>
            <a:p>
              <a:endParaRPr/>
            </a:p>
          </p:txBody>
        </p:sp>
        <p:sp>
          <p:nvSpPr>
            <p:cNvPr id="19" name="object 19"/>
            <p:cNvSpPr/>
            <p:nvPr/>
          </p:nvSpPr>
          <p:spPr>
            <a:xfrm>
              <a:off x="2827540" y="1392681"/>
              <a:ext cx="610870" cy="353060"/>
            </a:xfrm>
            <a:custGeom>
              <a:avLst/>
              <a:gdLst/>
              <a:ahLst/>
              <a:cxnLst/>
              <a:rect l="l" t="t" r="r" b="b"/>
              <a:pathLst>
                <a:path w="610870" h="353060">
                  <a:moveTo>
                    <a:pt x="317258" y="119227"/>
                  </a:moveTo>
                  <a:lnTo>
                    <a:pt x="245884" y="119227"/>
                  </a:lnTo>
                  <a:lnTo>
                    <a:pt x="195846" y="32372"/>
                  </a:lnTo>
                  <a:lnTo>
                    <a:pt x="192163" y="27965"/>
                  </a:lnTo>
                  <a:lnTo>
                    <a:pt x="187744" y="17653"/>
                  </a:lnTo>
                  <a:lnTo>
                    <a:pt x="175971" y="17653"/>
                  </a:lnTo>
                  <a:lnTo>
                    <a:pt x="170091" y="29438"/>
                  </a:lnTo>
                  <a:lnTo>
                    <a:pt x="167144" y="33845"/>
                  </a:lnTo>
                  <a:lnTo>
                    <a:pt x="120789" y="119227"/>
                  </a:lnTo>
                  <a:lnTo>
                    <a:pt x="13360" y="119227"/>
                  </a:lnTo>
                  <a:lnTo>
                    <a:pt x="4953" y="120459"/>
                  </a:lnTo>
                  <a:lnTo>
                    <a:pt x="203" y="124104"/>
                  </a:lnTo>
                  <a:lnTo>
                    <a:pt x="0" y="130086"/>
                  </a:lnTo>
                  <a:lnTo>
                    <a:pt x="5257" y="138353"/>
                  </a:lnTo>
                  <a:lnTo>
                    <a:pt x="89877" y="236245"/>
                  </a:lnTo>
                  <a:lnTo>
                    <a:pt x="62661" y="301739"/>
                  </a:lnTo>
                  <a:lnTo>
                    <a:pt x="64668" y="305600"/>
                  </a:lnTo>
                  <a:lnTo>
                    <a:pt x="72682" y="303314"/>
                  </a:lnTo>
                  <a:lnTo>
                    <a:pt x="81381" y="298945"/>
                  </a:lnTo>
                  <a:lnTo>
                    <a:pt x="85471" y="296595"/>
                  </a:lnTo>
                  <a:lnTo>
                    <a:pt x="115633" y="230352"/>
                  </a:lnTo>
                  <a:lnTo>
                    <a:pt x="47942" y="149402"/>
                  </a:lnTo>
                  <a:lnTo>
                    <a:pt x="132562" y="149402"/>
                  </a:lnTo>
                  <a:lnTo>
                    <a:pt x="181864" y="72859"/>
                  </a:lnTo>
                  <a:lnTo>
                    <a:pt x="197472" y="95377"/>
                  </a:lnTo>
                  <a:lnTo>
                    <a:pt x="214604" y="120510"/>
                  </a:lnTo>
                  <a:lnTo>
                    <a:pt x="228434" y="140957"/>
                  </a:lnTo>
                  <a:lnTo>
                    <a:pt x="234111" y="149402"/>
                  </a:lnTo>
                  <a:lnTo>
                    <a:pt x="289293" y="149402"/>
                  </a:lnTo>
                  <a:lnTo>
                    <a:pt x="317258" y="119227"/>
                  </a:lnTo>
                  <a:close/>
                </a:path>
                <a:path w="610870" h="353060">
                  <a:moveTo>
                    <a:pt x="493864" y="0"/>
                  </a:moveTo>
                  <a:lnTo>
                    <a:pt x="451180" y="0"/>
                  </a:lnTo>
                  <a:lnTo>
                    <a:pt x="153162" y="323088"/>
                  </a:lnTo>
                  <a:lnTo>
                    <a:pt x="153162" y="323824"/>
                  </a:lnTo>
                  <a:lnTo>
                    <a:pt x="493864" y="0"/>
                  </a:lnTo>
                  <a:close/>
                </a:path>
                <a:path w="610870" h="353060">
                  <a:moveTo>
                    <a:pt x="539483" y="156019"/>
                  </a:moveTo>
                  <a:lnTo>
                    <a:pt x="234111" y="351790"/>
                  </a:lnTo>
                  <a:lnTo>
                    <a:pt x="234111" y="352526"/>
                  </a:lnTo>
                  <a:lnTo>
                    <a:pt x="234848" y="352526"/>
                  </a:lnTo>
                  <a:lnTo>
                    <a:pt x="513727" y="200177"/>
                  </a:lnTo>
                  <a:lnTo>
                    <a:pt x="539483" y="156019"/>
                  </a:lnTo>
                  <a:close/>
                </a:path>
                <a:path w="610870" h="353060">
                  <a:moveTo>
                    <a:pt x="610857" y="26492"/>
                  </a:moveTo>
                  <a:lnTo>
                    <a:pt x="610755" y="17284"/>
                  </a:lnTo>
                  <a:lnTo>
                    <a:pt x="607275" y="9740"/>
                  </a:lnTo>
                  <a:lnTo>
                    <a:pt x="600621" y="4127"/>
                  </a:lnTo>
                  <a:lnTo>
                    <a:pt x="590994" y="723"/>
                  </a:lnTo>
                  <a:lnTo>
                    <a:pt x="193636" y="337070"/>
                  </a:lnTo>
                  <a:lnTo>
                    <a:pt x="193636" y="337807"/>
                  </a:lnTo>
                  <a:lnTo>
                    <a:pt x="194373" y="337807"/>
                  </a:lnTo>
                  <a:lnTo>
                    <a:pt x="610857" y="26492"/>
                  </a:lnTo>
                  <a:close/>
                </a:path>
              </a:pathLst>
            </a:custGeom>
            <a:solidFill>
              <a:srgbClr val="FEFEFE"/>
            </a:solidFill>
          </p:spPr>
          <p:txBody>
            <a:bodyPr wrap="square" lIns="0" tIns="0" rIns="0" bIns="0" rtlCol="0"/>
            <a:lstStyle/>
            <a:p>
              <a:endParaRPr/>
            </a:p>
          </p:txBody>
        </p:sp>
        <p:pic>
          <p:nvPicPr>
            <p:cNvPr id="20" name="object 20"/>
            <p:cNvPicPr/>
            <p:nvPr/>
          </p:nvPicPr>
          <p:blipFill>
            <a:blip r:embed="rId10" cstate="print"/>
            <a:stretch>
              <a:fillRect/>
            </a:stretch>
          </p:blipFill>
          <p:spPr>
            <a:xfrm>
              <a:off x="0" y="0"/>
              <a:ext cx="9143999" cy="6857999"/>
            </a:xfrm>
            <a:prstGeom prst="rect">
              <a:avLst/>
            </a:prstGeom>
          </p:spPr>
        </p:pic>
        <p:sp>
          <p:nvSpPr>
            <p:cNvPr id="21" name="object 21"/>
            <p:cNvSpPr/>
            <p:nvPr/>
          </p:nvSpPr>
          <p:spPr>
            <a:xfrm>
              <a:off x="1736089" y="1145669"/>
              <a:ext cx="1108710" cy="971550"/>
            </a:xfrm>
            <a:custGeom>
              <a:avLst/>
              <a:gdLst/>
              <a:ahLst/>
              <a:cxnLst/>
              <a:rect l="l" t="t" r="r" b="b"/>
              <a:pathLst>
                <a:path w="1108710" h="971550">
                  <a:moveTo>
                    <a:pt x="554342" y="0"/>
                  </a:moveTo>
                  <a:lnTo>
                    <a:pt x="535444" y="6350"/>
                  </a:lnTo>
                  <a:lnTo>
                    <a:pt x="519010" y="25387"/>
                  </a:lnTo>
                  <a:lnTo>
                    <a:pt x="8343" y="910056"/>
                  </a:lnTo>
                  <a:lnTo>
                    <a:pt x="0" y="933881"/>
                  </a:lnTo>
                  <a:lnTo>
                    <a:pt x="3924" y="953300"/>
                  </a:lnTo>
                  <a:lnTo>
                    <a:pt x="18897" y="966355"/>
                  </a:lnTo>
                  <a:lnTo>
                    <a:pt x="43662" y="971143"/>
                  </a:lnTo>
                  <a:lnTo>
                    <a:pt x="1065072" y="971143"/>
                  </a:lnTo>
                  <a:lnTo>
                    <a:pt x="1089799" y="966355"/>
                  </a:lnTo>
                  <a:lnTo>
                    <a:pt x="1104760" y="953300"/>
                  </a:lnTo>
                  <a:lnTo>
                    <a:pt x="1108697" y="933881"/>
                  </a:lnTo>
                  <a:lnTo>
                    <a:pt x="1100378" y="910056"/>
                  </a:lnTo>
                  <a:lnTo>
                    <a:pt x="589661" y="25387"/>
                  </a:lnTo>
                  <a:lnTo>
                    <a:pt x="573239" y="6350"/>
                  </a:lnTo>
                  <a:lnTo>
                    <a:pt x="554342" y="0"/>
                  </a:lnTo>
                  <a:close/>
                </a:path>
              </a:pathLst>
            </a:custGeom>
            <a:solidFill>
              <a:srgbClr val="2A9741"/>
            </a:solidFill>
          </p:spPr>
          <p:txBody>
            <a:bodyPr wrap="square" lIns="0" tIns="0" rIns="0" bIns="0" rtlCol="0"/>
            <a:lstStyle/>
            <a:p>
              <a:endParaRPr/>
            </a:p>
          </p:txBody>
        </p:sp>
        <p:pic>
          <p:nvPicPr>
            <p:cNvPr id="22" name="object 22"/>
            <p:cNvPicPr/>
            <p:nvPr/>
          </p:nvPicPr>
          <p:blipFill>
            <a:blip r:embed="rId11" cstate="print"/>
            <a:stretch>
              <a:fillRect/>
            </a:stretch>
          </p:blipFill>
          <p:spPr>
            <a:xfrm>
              <a:off x="2197550" y="1482016"/>
              <a:ext cx="134061" cy="106349"/>
            </a:xfrm>
            <a:prstGeom prst="rect">
              <a:avLst/>
            </a:prstGeom>
          </p:spPr>
        </p:pic>
        <p:pic>
          <p:nvPicPr>
            <p:cNvPr id="23" name="object 23"/>
            <p:cNvPicPr/>
            <p:nvPr/>
          </p:nvPicPr>
          <p:blipFill>
            <a:blip r:embed="rId12" cstate="print"/>
            <a:stretch>
              <a:fillRect/>
            </a:stretch>
          </p:blipFill>
          <p:spPr>
            <a:xfrm>
              <a:off x="2353248" y="1456349"/>
              <a:ext cx="135127" cy="106997"/>
            </a:xfrm>
            <a:prstGeom prst="rect">
              <a:avLst/>
            </a:prstGeom>
          </p:spPr>
        </p:pic>
        <p:sp>
          <p:nvSpPr>
            <p:cNvPr id="24" name="object 24"/>
            <p:cNvSpPr/>
            <p:nvPr/>
          </p:nvSpPr>
          <p:spPr>
            <a:xfrm>
              <a:off x="1996084" y="1224038"/>
              <a:ext cx="574675" cy="782955"/>
            </a:xfrm>
            <a:custGeom>
              <a:avLst/>
              <a:gdLst/>
              <a:ahLst/>
              <a:cxnLst/>
              <a:rect l="l" t="t" r="r" b="b"/>
              <a:pathLst>
                <a:path w="574675" h="782955">
                  <a:moveTo>
                    <a:pt x="273735" y="539508"/>
                  </a:moveTo>
                  <a:lnTo>
                    <a:pt x="272262" y="538035"/>
                  </a:lnTo>
                  <a:lnTo>
                    <a:pt x="272262" y="537298"/>
                  </a:lnTo>
                  <a:lnTo>
                    <a:pt x="248539" y="512889"/>
                  </a:lnTo>
                  <a:lnTo>
                    <a:pt x="219925" y="494334"/>
                  </a:lnTo>
                  <a:lnTo>
                    <a:pt x="187299" y="482549"/>
                  </a:lnTo>
                  <a:lnTo>
                    <a:pt x="151587" y="478421"/>
                  </a:lnTo>
                  <a:lnTo>
                    <a:pt x="103606" y="486206"/>
                  </a:lnTo>
                  <a:lnTo>
                    <a:pt x="61988" y="507885"/>
                  </a:lnTo>
                  <a:lnTo>
                    <a:pt x="29197" y="540893"/>
                  </a:lnTo>
                  <a:lnTo>
                    <a:pt x="7708" y="582701"/>
                  </a:lnTo>
                  <a:lnTo>
                    <a:pt x="0" y="630770"/>
                  </a:lnTo>
                  <a:lnTo>
                    <a:pt x="7708" y="678751"/>
                  </a:lnTo>
                  <a:lnTo>
                    <a:pt x="29197" y="720382"/>
                  </a:lnTo>
                  <a:lnTo>
                    <a:pt x="61988" y="753186"/>
                  </a:lnTo>
                  <a:lnTo>
                    <a:pt x="103606" y="774674"/>
                  </a:lnTo>
                  <a:lnTo>
                    <a:pt x="151587" y="782383"/>
                  </a:lnTo>
                  <a:lnTo>
                    <a:pt x="185254" y="778662"/>
                  </a:lnTo>
                  <a:lnTo>
                    <a:pt x="216242" y="768032"/>
                  </a:lnTo>
                  <a:lnTo>
                    <a:pt x="243789" y="751332"/>
                  </a:lnTo>
                  <a:lnTo>
                    <a:pt x="267119" y="729386"/>
                  </a:lnTo>
                  <a:lnTo>
                    <a:pt x="267855" y="729386"/>
                  </a:lnTo>
                  <a:lnTo>
                    <a:pt x="267855" y="728649"/>
                  </a:lnTo>
                  <a:lnTo>
                    <a:pt x="271526" y="723506"/>
                  </a:lnTo>
                  <a:lnTo>
                    <a:pt x="242239" y="706577"/>
                  </a:lnTo>
                  <a:lnTo>
                    <a:pt x="205295" y="685228"/>
                  </a:lnTo>
                  <a:lnTo>
                    <a:pt x="200139" y="689648"/>
                  </a:lnTo>
                  <a:lnTo>
                    <a:pt x="189560" y="696950"/>
                  </a:lnTo>
                  <a:lnTo>
                    <a:pt x="177800" y="702246"/>
                  </a:lnTo>
                  <a:lnTo>
                    <a:pt x="165074" y="705485"/>
                  </a:lnTo>
                  <a:lnTo>
                    <a:pt x="151587" y="706577"/>
                  </a:lnTo>
                  <a:lnTo>
                    <a:pt x="122047" y="700633"/>
                  </a:lnTo>
                  <a:lnTo>
                    <a:pt x="97955" y="684403"/>
                  </a:lnTo>
                  <a:lnTo>
                    <a:pt x="81737" y="660311"/>
                  </a:lnTo>
                  <a:lnTo>
                    <a:pt x="75793" y="630770"/>
                  </a:lnTo>
                  <a:lnTo>
                    <a:pt x="81737" y="600798"/>
                  </a:lnTo>
                  <a:lnTo>
                    <a:pt x="97955" y="576491"/>
                  </a:lnTo>
                  <a:lnTo>
                    <a:pt x="122047" y="560184"/>
                  </a:lnTo>
                  <a:lnTo>
                    <a:pt x="151587" y="554228"/>
                  </a:lnTo>
                  <a:lnTo>
                    <a:pt x="166712" y="555701"/>
                  </a:lnTo>
                  <a:lnTo>
                    <a:pt x="180936" y="559930"/>
                  </a:lnTo>
                  <a:lnTo>
                    <a:pt x="193916" y="566648"/>
                  </a:lnTo>
                  <a:lnTo>
                    <a:pt x="205308" y="575576"/>
                  </a:lnTo>
                  <a:lnTo>
                    <a:pt x="205308" y="576313"/>
                  </a:lnTo>
                  <a:lnTo>
                    <a:pt x="208991" y="579259"/>
                  </a:lnTo>
                  <a:lnTo>
                    <a:pt x="252349" y="554228"/>
                  </a:lnTo>
                  <a:lnTo>
                    <a:pt x="271526" y="543191"/>
                  </a:lnTo>
                  <a:lnTo>
                    <a:pt x="272999" y="541718"/>
                  </a:lnTo>
                  <a:lnTo>
                    <a:pt x="273037" y="540893"/>
                  </a:lnTo>
                  <a:lnTo>
                    <a:pt x="273735" y="539508"/>
                  </a:lnTo>
                  <a:close/>
                </a:path>
                <a:path w="574675" h="782955">
                  <a:moveTo>
                    <a:pt x="431698" y="232321"/>
                  </a:moveTo>
                  <a:lnTo>
                    <a:pt x="303174" y="8140"/>
                  </a:lnTo>
                  <a:lnTo>
                    <a:pt x="298754" y="0"/>
                  </a:lnTo>
                  <a:lnTo>
                    <a:pt x="290664" y="0"/>
                  </a:lnTo>
                  <a:lnTo>
                    <a:pt x="285508" y="8140"/>
                  </a:lnTo>
                  <a:lnTo>
                    <a:pt x="128041" y="283375"/>
                  </a:lnTo>
                  <a:lnTo>
                    <a:pt x="122885" y="291477"/>
                  </a:lnTo>
                  <a:lnTo>
                    <a:pt x="126568" y="295148"/>
                  </a:lnTo>
                  <a:lnTo>
                    <a:pt x="134658" y="290741"/>
                  </a:lnTo>
                  <a:lnTo>
                    <a:pt x="194995" y="259829"/>
                  </a:lnTo>
                  <a:lnTo>
                    <a:pt x="201460" y="257987"/>
                  </a:lnTo>
                  <a:lnTo>
                    <a:pt x="335521" y="257987"/>
                  </a:lnTo>
                  <a:lnTo>
                    <a:pt x="346583" y="239966"/>
                  </a:lnTo>
                  <a:lnTo>
                    <a:pt x="351282" y="234721"/>
                  </a:lnTo>
                  <a:lnTo>
                    <a:pt x="357162" y="232321"/>
                  </a:lnTo>
                  <a:lnTo>
                    <a:pt x="431698" y="232321"/>
                  </a:lnTo>
                  <a:close/>
                </a:path>
                <a:path w="574675" h="782955">
                  <a:moveTo>
                    <a:pt x="574675" y="706577"/>
                  </a:moveTo>
                  <a:lnTo>
                    <a:pt x="444461" y="706577"/>
                  </a:lnTo>
                  <a:lnTo>
                    <a:pt x="414921" y="700633"/>
                  </a:lnTo>
                  <a:lnTo>
                    <a:pt x="390829" y="684403"/>
                  </a:lnTo>
                  <a:lnTo>
                    <a:pt x="374611" y="660311"/>
                  </a:lnTo>
                  <a:lnTo>
                    <a:pt x="368668" y="630770"/>
                  </a:lnTo>
                  <a:lnTo>
                    <a:pt x="374611" y="600798"/>
                  </a:lnTo>
                  <a:lnTo>
                    <a:pt x="390829" y="576491"/>
                  </a:lnTo>
                  <a:lnTo>
                    <a:pt x="414921" y="560184"/>
                  </a:lnTo>
                  <a:lnTo>
                    <a:pt x="444461" y="554228"/>
                  </a:lnTo>
                  <a:lnTo>
                    <a:pt x="574395" y="554228"/>
                  </a:lnTo>
                  <a:lnTo>
                    <a:pt x="567524" y="540893"/>
                  </a:lnTo>
                  <a:lnTo>
                    <a:pt x="534631" y="507885"/>
                  </a:lnTo>
                  <a:lnTo>
                    <a:pt x="492798" y="486206"/>
                  </a:lnTo>
                  <a:lnTo>
                    <a:pt x="444461" y="478421"/>
                  </a:lnTo>
                  <a:lnTo>
                    <a:pt x="396481" y="486206"/>
                  </a:lnTo>
                  <a:lnTo>
                    <a:pt x="354863" y="507885"/>
                  </a:lnTo>
                  <a:lnTo>
                    <a:pt x="322072" y="540893"/>
                  </a:lnTo>
                  <a:lnTo>
                    <a:pt x="300583" y="582701"/>
                  </a:lnTo>
                  <a:lnTo>
                    <a:pt x="292874" y="630770"/>
                  </a:lnTo>
                  <a:lnTo>
                    <a:pt x="300583" y="678751"/>
                  </a:lnTo>
                  <a:lnTo>
                    <a:pt x="322072" y="720382"/>
                  </a:lnTo>
                  <a:lnTo>
                    <a:pt x="354863" y="753186"/>
                  </a:lnTo>
                  <a:lnTo>
                    <a:pt x="396481" y="774674"/>
                  </a:lnTo>
                  <a:lnTo>
                    <a:pt x="444461" y="782383"/>
                  </a:lnTo>
                  <a:lnTo>
                    <a:pt x="492798" y="774674"/>
                  </a:lnTo>
                  <a:lnTo>
                    <a:pt x="534631" y="753186"/>
                  </a:lnTo>
                  <a:lnTo>
                    <a:pt x="567524" y="720382"/>
                  </a:lnTo>
                  <a:lnTo>
                    <a:pt x="574675" y="706577"/>
                  </a:lnTo>
                  <a:close/>
                </a:path>
              </a:pathLst>
            </a:custGeom>
            <a:solidFill>
              <a:srgbClr val="FDFDFD"/>
            </a:solidFill>
          </p:spPr>
          <p:txBody>
            <a:bodyPr wrap="square" lIns="0" tIns="0" rIns="0" bIns="0" rtlCol="0"/>
            <a:lstStyle/>
            <a:p>
              <a:endParaRPr/>
            </a:p>
          </p:txBody>
        </p:sp>
        <p:pic>
          <p:nvPicPr>
            <p:cNvPr id="25" name="object 25"/>
            <p:cNvPicPr/>
            <p:nvPr/>
          </p:nvPicPr>
          <p:blipFill>
            <a:blip r:embed="rId13" cstate="print"/>
            <a:stretch>
              <a:fillRect/>
            </a:stretch>
          </p:blipFill>
          <p:spPr>
            <a:xfrm>
              <a:off x="2440546" y="1778256"/>
              <a:ext cx="152311" cy="152349"/>
            </a:xfrm>
            <a:prstGeom prst="rect">
              <a:avLst/>
            </a:prstGeom>
          </p:spPr>
        </p:pic>
        <p:sp>
          <p:nvSpPr>
            <p:cNvPr id="26" name="object 26"/>
            <p:cNvSpPr/>
            <p:nvPr/>
          </p:nvSpPr>
          <p:spPr>
            <a:xfrm>
              <a:off x="2879140" y="2068245"/>
              <a:ext cx="96520" cy="48895"/>
            </a:xfrm>
            <a:custGeom>
              <a:avLst/>
              <a:gdLst/>
              <a:ahLst/>
              <a:cxnLst/>
              <a:rect l="l" t="t" r="r" b="b"/>
              <a:pathLst>
                <a:path w="96519" h="48894">
                  <a:moveTo>
                    <a:pt x="32372" y="736"/>
                  </a:moveTo>
                  <a:lnTo>
                    <a:pt x="685" y="736"/>
                  </a:lnTo>
                  <a:lnTo>
                    <a:pt x="0" y="1473"/>
                  </a:lnTo>
                  <a:lnTo>
                    <a:pt x="0" y="8102"/>
                  </a:lnTo>
                  <a:lnTo>
                    <a:pt x="685" y="8826"/>
                  </a:lnTo>
                  <a:lnTo>
                    <a:pt x="11760" y="8826"/>
                  </a:lnTo>
                  <a:lnTo>
                    <a:pt x="11760" y="47840"/>
                  </a:lnTo>
                  <a:lnTo>
                    <a:pt x="12458" y="48564"/>
                  </a:lnTo>
                  <a:lnTo>
                    <a:pt x="20599" y="48564"/>
                  </a:lnTo>
                  <a:lnTo>
                    <a:pt x="20599" y="8826"/>
                  </a:lnTo>
                  <a:lnTo>
                    <a:pt x="32372" y="8826"/>
                  </a:lnTo>
                  <a:lnTo>
                    <a:pt x="32372" y="736"/>
                  </a:lnTo>
                  <a:close/>
                </a:path>
                <a:path w="96519" h="48894">
                  <a:moveTo>
                    <a:pt x="96329" y="47840"/>
                  </a:moveTo>
                  <a:lnTo>
                    <a:pt x="95643" y="46367"/>
                  </a:lnTo>
                  <a:lnTo>
                    <a:pt x="91173" y="21348"/>
                  </a:lnTo>
                  <a:lnTo>
                    <a:pt x="87503" y="736"/>
                  </a:lnTo>
                  <a:lnTo>
                    <a:pt x="87503" y="0"/>
                  </a:lnTo>
                  <a:lnTo>
                    <a:pt x="84556" y="0"/>
                  </a:lnTo>
                  <a:lnTo>
                    <a:pt x="84556" y="736"/>
                  </a:lnTo>
                  <a:lnTo>
                    <a:pt x="69164" y="32385"/>
                  </a:lnTo>
                  <a:lnTo>
                    <a:pt x="64020" y="21348"/>
                  </a:lnTo>
                  <a:lnTo>
                    <a:pt x="54444" y="736"/>
                  </a:lnTo>
                  <a:lnTo>
                    <a:pt x="53657" y="0"/>
                  </a:lnTo>
                  <a:lnTo>
                    <a:pt x="50711" y="0"/>
                  </a:lnTo>
                  <a:lnTo>
                    <a:pt x="50711" y="736"/>
                  </a:lnTo>
                  <a:lnTo>
                    <a:pt x="42672" y="46367"/>
                  </a:lnTo>
                  <a:lnTo>
                    <a:pt x="42672" y="48564"/>
                  </a:lnTo>
                  <a:lnTo>
                    <a:pt x="50711" y="48564"/>
                  </a:lnTo>
                  <a:lnTo>
                    <a:pt x="51498" y="47840"/>
                  </a:lnTo>
                  <a:lnTo>
                    <a:pt x="51498" y="47104"/>
                  </a:lnTo>
                  <a:lnTo>
                    <a:pt x="55130" y="21348"/>
                  </a:lnTo>
                  <a:lnTo>
                    <a:pt x="67678" y="47840"/>
                  </a:lnTo>
                  <a:lnTo>
                    <a:pt x="67678" y="48577"/>
                  </a:lnTo>
                  <a:lnTo>
                    <a:pt x="70624" y="48577"/>
                  </a:lnTo>
                  <a:lnTo>
                    <a:pt x="71310" y="47840"/>
                  </a:lnTo>
                  <a:lnTo>
                    <a:pt x="78181" y="32385"/>
                  </a:lnTo>
                  <a:lnTo>
                    <a:pt x="83083" y="21348"/>
                  </a:lnTo>
                  <a:lnTo>
                    <a:pt x="86804" y="47104"/>
                  </a:lnTo>
                  <a:lnTo>
                    <a:pt x="87490" y="47840"/>
                  </a:lnTo>
                  <a:lnTo>
                    <a:pt x="87490" y="48577"/>
                  </a:lnTo>
                  <a:lnTo>
                    <a:pt x="95643" y="48577"/>
                  </a:lnTo>
                  <a:lnTo>
                    <a:pt x="96329" y="47840"/>
                  </a:lnTo>
                  <a:close/>
                </a:path>
              </a:pathLst>
            </a:custGeom>
            <a:solidFill>
              <a:srgbClr val="2A9741"/>
            </a:solidFill>
          </p:spPr>
          <p:txBody>
            <a:bodyPr wrap="square" lIns="0" tIns="0" rIns="0" bIns="0" rtlCol="0"/>
            <a:lstStyle/>
            <a:p>
              <a:endParaRPr/>
            </a:p>
          </p:txBody>
        </p:sp>
        <p:sp>
          <p:nvSpPr>
            <p:cNvPr id="27" name="object 27"/>
            <p:cNvSpPr/>
            <p:nvPr/>
          </p:nvSpPr>
          <p:spPr>
            <a:xfrm>
              <a:off x="3948277" y="1286624"/>
              <a:ext cx="604520" cy="281305"/>
            </a:xfrm>
            <a:custGeom>
              <a:avLst/>
              <a:gdLst/>
              <a:ahLst/>
              <a:cxnLst/>
              <a:rect l="l" t="t" r="r" b="b"/>
              <a:pathLst>
                <a:path w="604520" h="281305">
                  <a:moveTo>
                    <a:pt x="223939" y="59613"/>
                  </a:moveTo>
                  <a:lnTo>
                    <a:pt x="142735" y="59613"/>
                  </a:lnTo>
                  <a:lnTo>
                    <a:pt x="156997" y="60858"/>
                  </a:lnTo>
                  <a:lnTo>
                    <a:pt x="170789" y="64579"/>
                  </a:lnTo>
                  <a:lnTo>
                    <a:pt x="183616" y="70789"/>
                  </a:lnTo>
                  <a:lnTo>
                    <a:pt x="197967" y="81699"/>
                  </a:lnTo>
                  <a:lnTo>
                    <a:pt x="202374" y="81699"/>
                  </a:lnTo>
                  <a:lnTo>
                    <a:pt x="223939" y="59613"/>
                  </a:lnTo>
                  <a:close/>
                </a:path>
                <a:path w="604520" h="281305">
                  <a:moveTo>
                    <a:pt x="238379" y="39725"/>
                  </a:moveTo>
                  <a:lnTo>
                    <a:pt x="214337" y="20904"/>
                  </a:lnTo>
                  <a:lnTo>
                    <a:pt x="192328" y="9626"/>
                  </a:lnTo>
                  <a:lnTo>
                    <a:pt x="167995" y="2908"/>
                  </a:lnTo>
                  <a:lnTo>
                    <a:pt x="140576" y="685"/>
                  </a:lnTo>
                  <a:lnTo>
                    <a:pt x="96012" y="7823"/>
                  </a:lnTo>
                  <a:lnTo>
                    <a:pt x="57404" y="27711"/>
                  </a:lnTo>
                  <a:lnTo>
                    <a:pt x="27025" y="58102"/>
                  </a:lnTo>
                  <a:lnTo>
                    <a:pt x="7137" y="96723"/>
                  </a:lnTo>
                  <a:lnTo>
                    <a:pt x="0" y="141312"/>
                  </a:lnTo>
                  <a:lnTo>
                    <a:pt x="7137" y="185801"/>
                  </a:lnTo>
                  <a:lnTo>
                    <a:pt x="27025" y="224231"/>
                  </a:lnTo>
                  <a:lnTo>
                    <a:pt x="57404" y="254393"/>
                  </a:lnTo>
                  <a:lnTo>
                    <a:pt x="96012" y="274091"/>
                  </a:lnTo>
                  <a:lnTo>
                    <a:pt x="140576" y="281139"/>
                  </a:lnTo>
                  <a:lnTo>
                    <a:pt x="166243" y="278904"/>
                  </a:lnTo>
                  <a:lnTo>
                    <a:pt x="191020" y="272034"/>
                  </a:lnTo>
                  <a:lnTo>
                    <a:pt x="214299" y="260337"/>
                  </a:lnTo>
                  <a:lnTo>
                    <a:pt x="235432" y="243611"/>
                  </a:lnTo>
                  <a:lnTo>
                    <a:pt x="238379" y="240665"/>
                  </a:lnTo>
                  <a:lnTo>
                    <a:pt x="238379" y="235508"/>
                  </a:lnTo>
                  <a:lnTo>
                    <a:pt x="222440" y="218579"/>
                  </a:lnTo>
                  <a:lnTo>
                    <a:pt x="205320" y="200190"/>
                  </a:lnTo>
                  <a:lnTo>
                    <a:pt x="203060" y="197980"/>
                  </a:lnTo>
                  <a:lnTo>
                    <a:pt x="197954" y="197980"/>
                  </a:lnTo>
                  <a:lnTo>
                    <a:pt x="195021" y="200190"/>
                  </a:lnTo>
                  <a:lnTo>
                    <a:pt x="183527" y="208038"/>
                  </a:lnTo>
                  <a:lnTo>
                    <a:pt x="170535" y="213804"/>
                  </a:lnTo>
                  <a:lnTo>
                    <a:pt x="156705" y="217373"/>
                  </a:lnTo>
                  <a:lnTo>
                    <a:pt x="142875" y="218579"/>
                  </a:lnTo>
                  <a:lnTo>
                    <a:pt x="142735" y="218579"/>
                  </a:lnTo>
                  <a:lnTo>
                    <a:pt x="112153" y="212382"/>
                  </a:lnTo>
                  <a:lnTo>
                    <a:pt x="87922" y="195491"/>
                  </a:lnTo>
                  <a:lnTo>
                    <a:pt x="71970" y="170459"/>
                  </a:lnTo>
                  <a:lnTo>
                    <a:pt x="66217" y="139839"/>
                  </a:lnTo>
                  <a:lnTo>
                    <a:pt x="71970" y="108661"/>
                  </a:lnTo>
                  <a:lnTo>
                    <a:pt x="87922" y="83159"/>
                  </a:lnTo>
                  <a:lnTo>
                    <a:pt x="112153" y="65925"/>
                  </a:lnTo>
                  <a:lnTo>
                    <a:pt x="142735" y="59601"/>
                  </a:lnTo>
                  <a:lnTo>
                    <a:pt x="223939" y="59601"/>
                  </a:lnTo>
                  <a:lnTo>
                    <a:pt x="235432" y="47828"/>
                  </a:lnTo>
                  <a:lnTo>
                    <a:pt x="238379" y="44157"/>
                  </a:lnTo>
                  <a:lnTo>
                    <a:pt x="238379" y="39725"/>
                  </a:lnTo>
                  <a:close/>
                </a:path>
                <a:path w="604520" h="281305">
                  <a:moveTo>
                    <a:pt x="604329" y="218579"/>
                  </a:moveTo>
                  <a:lnTo>
                    <a:pt x="487832" y="218579"/>
                  </a:lnTo>
                  <a:lnTo>
                    <a:pt x="457644" y="212509"/>
                  </a:lnTo>
                  <a:lnTo>
                    <a:pt x="432841" y="195948"/>
                  </a:lnTo>
                  <a:lnTo>
                    <a:pt x="416026" y="171386"/>
                  </a:lnTo>
                  <a:lnTo>
                    <a:pt x="409841" y="141312"/>
                  </a:lnTo>
                  <a:lnTo>
                    <a:pt x="416026" y="110985"/>
                  </a:lnTo>
                  <a:lnTo>
                    <a:pt x="432841" y="85915"/>
                  </a:lnTo>
                  <a:lnTo>
                    <a:pt x="457644" y="68846"/>
                  </a:lnTo>
                  <a:lnTo>
                    <a:pt x="487832" y="62547"/>
                  </a:lnTo>
                  <a:lnTo>
                    <a:pt x="603808" y="62547"/>
                  </a:lnTo>
                  <a:lnTo>
                    <a:pt x="601408" y="57861"/>
                  </a:lnTo>
                  <a:lnTo>
                    <a:pt x="571042" y="27266"/>
                  </a:lnTo>
                  <a:lnTo>
                    <a:pt x="532434" y="7200"/>
                  </a:lnTo>
                  <a:lnTo>
                    <a:pt x="487832" y="0"/>
                  </a:lnTo>
                  <a:lnTo>
                    <a:pt x="443280" y="7200"/>
                  </a:lnTo>
                  <a:lnTo>
                    <a:pt x="404698" y="27266"/>
                  </a:lnTo>
                  <a:lnTo>
                    <a:pt x="374345" y="57861"/>
                  </a:lnTo>
                  <a:lnTo>
                    <a:pt x="354482" y="96647"/>
                  </a:lnTo>
                  <a:lnTo>
                    <a:pt x="347357" y="141312"/>
                  </a:lnTo>
                  <a:lnTo>
                    <a:pt x="354482" y="185801"/>
                  </a:lnTo>
                  <a:lnTo>
                    <a:pt x="374345" y="224231"/>
                  </a:lnTo>
                  <a:lnTo>
                    <a:pt x="404698" y="254393"/>
                  </a:lnTo>
                  <a:lnTo>
                    <a:pt x="443280" y="274091"/>
                  </a:lnTo>
                  <a:lnTo>
                    <a:pt x="487832" y="281139"/>
                  </a:lnTo>
                  <a:lnTo>
                    <a:pt x="532434" y="274091"/>
                  </a:lnTo>
                  <a:lnTo>
                    <a:pt x="571042" y="254393"/>
                  </a:lnTo>
                  <a:lnTo>
                    <a:pt x="601408" y="224231"/>
                  </a:lnTo>
                  <a:lnTo>
                    <a:pt x="604329" y="218579"/>
                  </a:lnTo>
                  <a:close/>
                </a:path>
              </a:pathLst>
            </a:custGeom>
            <a:solidFill>
              <a:srgbClr val="535F6D"/>
            </a:solidFill>
          </p:spPr>
          <p:txBody>
            <a:bodyPr wrap="square" lIns="0" tIns="0" rIns="0" bIns="0" rtlCol="0"/>
            <a:lstStyle/>
            <a:p>
              <a:endParaRPr/>
            </a:p>
          </p:txBody>
        </p:sp>
        <p:pic>
          <p:nvPicPr>
            <p:cNvPr id="28" name="object 28"/>
            <p:cNvPicPr/>
            <p:nvPr/>
          </p:nvPicPr>
          <p:blipFill>
            <a:blip r:embed="rId14" cstate="print"/>
            <a:stretch>
              <a:fillRect/>
            </a:stretch>
          </p:blipFill>
          <p:spPr>
            <a:xfrm>
              <a:off x="4436123" y="1349171"/>
              <a:ext cx="140563" cy="156032"/>
            </a:xfrm>
            <a:prstGeom prst="rect">
              <a:avLst/>
            </a:prstGeom>
          </p:spPr>
        </p:pic>
        <p:sp>
          <p:nvSpPr>
            <p:cNvPr id="29" name="object 29"/>
            <p:cNvSpPr/>
            <p:nvPr/>
          </p:nvSpPr>
          <p:spPr>
            <a:xfrm>
              <a:off x="4706175" y="1286624"/>
              <a:ext cx="527685" cy="281305"/>
            </a:xfrm>
            <a:custGeom>
              <a:avLst/>
              <a:gdLst/>
              <a:ahLst/>
              <a:cxnLst/>
              <a:rect l="l" t="t" r="r" b="b"/>
              <a:pathLst>
                <a:path w="527685" h="281305">
                  <a:moveTo>
                    <a:pt x="163423" y="223735"/>
                  </a:moveTo>
                  <a:lnTo>
                    <a:pt x="159689" y="220052"/>
                  </a:lnTo>
                  <a:lnTo>
                    <a:pt x="61798" y="220052"/>
                  </a:lnTo>
                  <a:lnTo>
                    <a:pt x="61798" y="8089"/>
                  </a:lnTo>
                  <a:lnTo>
                    <a:pt x="58166" y="4406"/>
                  </a:lnTo>
                  <a:lnTo>
                    <a:pt x="3721" y="4406"/>
                  </a:lnTo>
                  <a:lnTo>
                    <a:pt x="0" y="8089"/>
                  </a:lnTo>
                  <a:lnTo>
                    <a:pt x="0" y="273786"/>
                  </a:lnTo>
                  <a:lnTo>
                    <a:pt x="3721" y="277469"/>
                  </a:lnTo>
                  <a:lnTo>
                    <a:pt x="159689" y="277469"/>
                  </a:lnTo>
                  <a:lnTo>
                    <a:pt x="163423" y="273786"/>
                  </a:lnTo>
                  <a:lnTo>
                    <a:pt x="163423" y="223735"/>
                  </a:lnTo>
                  <a:close/>
                </a:path>
                <a:path w="527685" h="281305">
                  <a:moveTo>
                    <a:pt x="527100" y="218579"/>
                  </a:moveTo>
                  <a:lnTo>
                    <a:pt x="410629" y="218579"/>
                  </a:lnTo>
                  <a:lnTo>
                    <a:pt x="380441" y="212509"/>
                  </a:lnTo>
                  <a:lnTo>
                    <a:pt x="355638" y="195948"/>
                  </a:lnTo>
                  <a:lnTo>
                    <a:pt x="338823" y="171386"/>
                  </a:lnTo>
                  <a:lnTo>
                    <a:pt x="332638" y="141312"/>
                  </a:lnTo>
                  <a:lnTo>
                    <a:pt x="338823" y="110985"/>
                  </a:lnTo>
                  <a:lnTo>
                    <a:pt x="355638" y="85915"/>
                  </a:lnTo>
                  <a:lnTo>
                    <a:pt x="380441" y="68846"/>
                  </a:lnTo>
                  <a:lnTo>
                    <a:pt x="410629" y="62547"/>
                  </a:lnTo>
                  <a:lnTo>
                    <a:pt x="526580" y="62547"/>
                  </a:lnTo>
                  <a:lnTo>
                    <a:pt x="524179" y="57861"/>
                  </a:lnTo>
                  <a:lnTo>
                    <a:pt x="493801" y="27266"/>
                  </a:lnTo>
                  <a:lnTo>
                    <a:pt x="455193" y="7200"/>
                  </a:lnTo>
                  <a:lnTo>
                    <a:pt x="410629" y="0"/>
                  </a:lnTo>
                  <a:lnTo>
                    <a:pt x="366141" y="7200"/>
                  </a:lnTo>
                  <a:lnTo>
                    <a:pt x="327736" y="27266"/>
                  </a:lnTo>
                  <a:lnTo>
                    <a:pt x="297586" y="57861"/>
                  </a:lnTo>
                  <a:lnTo>
                    <a:pt x="277888" y="96647"/>
                  </a:lnTo>
                  <a:lnTo>
                    <a:pt x="270840" y="141312"/>
                  </a:lnTo>
                  <a:lnTo>
                    <a:pt x="277888" y="185801"/>
                  </a:lnTo>
                  <a:lnTo>
                    <a:pt x="297586" y="224231"/>
                  </a:lnTo>
                  <a:lnTo>
                    <a:pt x="327736" y="254393"/>
                  </a:lnTo>
                  <a:lnTo>
                    <a:pt x="366141" y="274091"/>
                  </a:lnTo>
                  <a:lnTo>
                    <a:pt x="410629" y="281139"/>
                  </a:lnTo>
                  <a:lnTo>
                    <a:pt x="455193" y="274091"/>
                  </a:lnTo>
                  <a:lnTo>
                    <a:pt x="493801" y="254393"/>
                  </a:lnTo>
                  <a:lnTo>
                    <a:pt x="524179" y="224231"/>
                  </a:lnTo>
                  <a:lnTo>
                    <a:pt x="527100" y="218579"/>
                  </a:lnTo>
                  <a:close/>
                </a:path>
              </a:pathLst>
            </a:custGeom>
            <a:solidFill>
              <a:srgbClr val="535F6D"/>
            </a:solidFill>
          </p:spPr>
          <p:txBody>
            <a:bodyPr wrap="square" lIns="0" tIns="0" rIns="0" bIns="0" rtlCol="0"/>
            <a:lstStyle/>
            <a:p>
              <a:endParaRPr/>
            </a:p>
          </p:txBody>
        </p:sp>
        <p:pic>
          <p:nvPicPr>
            <p:cNvPr id="30" name="object 30"/>
            <p:cNvPicPr/>
            <p:nvPr/>
          </p:nvPicPr>
          <p:blipFill>
            <a:blip r:embed="rId15" cstate="print"/>
            <a:stretch>
              <a:fillRect/>
            </a:stretch>
          </p:blipFill>
          <p:spPr>
            <a:xfrm>
              <a:off x="5116809" y="1349171"/>
              <a:ext cx="140563" cy="156032"/>
            </a:xfrm>
            <a:prstGeom prst="rect">
              <a:avLst/>
            </a:prstGeom>
          </p:spPr>
        </p:pic>
        <p:sp>
          <p:nvSpPr>
            <p:cNvPr id="31" name="object 31"/>
            <p:cNvSpPr/>
            <p:nvPr/>
          </p:nvSpPr>
          <p:spPr>
            <a:xfrm>
              <a:off x="5395697" y="1291027"/>
              <a:ext cx="203200" cy="273685"/>
            </a:xfrm>
            <a:custGeom>
              <a:avLst/>
              <a:gdLst/>
              <a:ahLst/>
              <a:cxnLst/>
              <a:rect l="l" t="t" r="r" b="b"/>
              <a:pathLst>
                <a:path w="203200" h="273684">
                  <a:moveTo>
                    <a:pt x="123596" y="0"/>
                  </a:moveTo>
                  <a:lnTo>
                    <a:pt x="2933" y="0"/>
                  </a:lnTo>
                  <a:lnTo>
                    <a:pt x="0" y="3682"/>
                  </a:lnTo>
                  <a:lnTo>
                    <a:pt x="0" y="269379"/>
                  </a:lnTo>
                  <a:lnTo>
                    <a:pt x="2933" y="273062"/>
                  </a:lnTo>
                  <a:lnTo>
                    <a:pt x="57378" y="273062"/>
                  </a:lnTo>
                  <a:lnTo>
                    <a:pt x="61112" y="269379"/>
                  </a:lnTo>
                  <a:lnTo>
                    <a:pt x="61112" y="166331"/>
                  </a:lnTo>
                  <a:lnTo>
                    <a:pt x="152996" y="166331"/>
                  </a:lnTo>
                  <a:lnTo>
                    <a:pt x="150863" y="162648"/>
                  </a:lnTo>
                  <a:lnTo>
                    <a:pt x="174218" y="149529"/>
                  </a:lnTo>
                  <a:lnTo>
                    <a:pt x="192595" y="131559"/>
                  </a:lnTo>
                  <a:lnTo>
                    <a:pt x="200901" y="116293"/>
                  </a:lnTo>
                  <a:lnTo>
                    <a:pt x="61112" y="116293"/>
                  </a:lnTo>
                  <a:lnTo>
                    <a:pt x="61112" y="55943"/>
                  </a:lnTo>
                  <a:lnTo>
                    <a:pt x="203187" y="55943"/>
                  </a:lnTo>
                  <a:lnTo>
                    <a:pt x="202222" y="51231"/>
                  </a:lnTo>
                  <a:lnTo>
                    <a:pt x="183921" y="24561"/>
                  </a:lnTo>
                  <a:lnTo>
                    <a:pt x="156794" y="6591"/>
                  </a:lnTo>
                  <a:lnTo>
                    <a:pt x="123596" y="0"/>
                  </a:lnTo>
                  <a:close/>
                </a:path>
              </a:pathLst>
            </a:custGeom>
            <a:solidFill>
              <a:srgbClr val="535F6D"/>
            </a:solidFill>
          </p:spPr>
          <p:txBody>
            <a:bodyPr wrap="square" lIns="0" tIns="0" rIns="0" bIns="0" rtlCol="0"/>
            <a:lstStyle/>
            <a:p>
              <a:endParaRPr/>
            </a:p>
          </p:txBody>
        </p:sp>
        <p:pic>
          <p:nvPicPr>
            <p:cNvPr id="32" name="object 32"/>
            <p:cNvPicPr/>
            <p:nvPr/>
          </p:nvPicPr>
          <p:blipFill>
            <a:blip r:embed="rId16" cstate="print"/>
            <a:stretch>
              <a:fillRect/>
            </a:stretch>
          </p:blipFill>
          <p:spPr>
            <a:xfrm>
              <a:off x="5483297" y="1457360"/>
              <a:ext cx="123596" cy="106730"/>
            </a:xfrm>
            <a:prstGeom prst="rect">
              <a:avLst/>
            </a:prstGeom>
          </p:spPr>
        </p:pic>
        <p:sp>
          <p:nvSpPr>
            <p:cNvPr id="33" name="object 33"/>
            <p:cNvSpPr/>
            <p:nvPr/>
          </p:nvSpPr>
          <p:spPr>
            <a:xfrm>
              <a:off x="5514187" y="1291030"/>
              <a:ext cx="831850" cy="273685"/>
            </a:xfrm>
            <a:custGeom>
              <a:avLst/>
              <a:gdLst/>
              <a:ahLst/>
              <a:cxnLst/>
              <a:rect l="l" t="t" r="r" b="b"/>
              <a:pathLst>
                <a:path w="831850" h="273684">
                  <a:moveTo>
                    <a:pt x="90449" y="83908"/>
                  </a:moveTo>
                  <a:lnTo>
                    <a:pt x="84696" y="55943"/>
                  </a:lnTo>
                  <a:lnTo>
                    <a:pt x="0" y="55943"/>
                  </a:lnTo>
                  <a:lnTo>
                    <a:pt x="11531" y="58267"/>
                  </a:lnTo>
                  <a:lnTo>
                    <a:pt x="21132" y="64592"/>
                  </a:lnTo>
                  <a:lnTo>
                    <a:pt x="27686" y="73952"/>
                  </a:lnTo>
                  <a:lnTo>
                    <a:pt x="30111" y="85382"/>
                  </a:lnTo>
                  <a:lnTo>
                    <a:pt x="27686" y="97040"/>
                  </a:lnTo>
                  <a:lnTo>
                    <a:pt x="21132" y="106908"/>
                  </a:lnTo>
                  <a:lnTo>
                    <a:pt x="11531" y="113741"/>
                  </a:lnTo>
                  <a:lnTo>
                    <a:pt x="0" y="116293"/>
                  </a:lnTo>
                  <a:lnTo>
                    <a:pt x="82410" y="116293"/>
                  </a:lnTo>
                  <a:lnTo>
                    <a:pt x="86131" y="109461"/>
                  </a:lnTo>
                  <a:lnTo>
                    <a:pt x="90449" y="83908"/>
                  </a:lnTo>
                  <a:close/>
                </a:path>
                <a:path w="831850" h="273684">
                  <a:moveTo>
                    <a:pt x="831278" y="214909"/>
                  </a:moveTo>
                  <a:lnTo>
                    <a:pt x="678434" y="214909"/>
                  </a:lnTo>
                  <a:lnTo>
                    <a:pt x="678434" y="57404"/>
                  </a:lnTo>
                  <a:lnTo>
                    <a:pt x="830973" y="57404"/>
                  </a:lnTo>
                  <a:lnTo>
                    <a:pt x="830148" y="55803"/>
                  </a:lnTo>
                  <a:lnTo>
                    <a:pt x="800557" y="26314"/>
                  </a:lnTo>
                  <a:lnTo>
                    <a:pt x="762977" y="6946"/>
                  </a:lnTo>
                  <a:lnTo>
                    <a:pt x="719632" y="0"/>
                  </a:lnTo>
                  <a:lnTo>
                    <a:pt x="621042" y="0"/>
                  </a:lnTo>
                  <a:lnTo>
                    <a:pt x="617321" y="3683"/>
                  </a:lnTo>
                  <a:lnTo>
                    <a:pt x="617321" y="269379"/>
                  </a:lnTo>
                  <a:lnTo>
                    <a:pt x="621042" y="273062"/>
                  </a:lnTo>
                  <a:lnTo>
                    <a:pt x="719632" y="273062"/>
                  </a:lnTo>
                  <a:lnTo>
                    <a:pt x="762977" y="266103"/>
                  </a:lnTo>
                  <a:lnTo>
                    <a:pt x="800557" y="246710"/>
                  </a:lnTo>
                  <a:lnTo>
                    <a:pt x="830148" y="217106"/>
                  </a:lnTo>
                  <a:lnTo>
                    <a:pt x="831278" y="214909"/>
                  </a:lnTo>
                  <a:close/>
                </a:path>
              </a:pathLst>
            </a:custGeom>
            <a:solidFill>
              <a:srgbClr val="535F6D"/>
            </a:solidFill>
          </p:spPr>
          <p:txBody>
            <a:bodyPr wrap="square" lIns="0" tIns="0" rIns="0" bIns="0" rtlCol="0"/>
            <a:lstStyle/>
            <a:p>
              <a:endParaRPr/>
            </a:p>
          </p:txBody>
        </p:sp>
        <p:pic>
          <p:nvPicPr>
            <p:cNvPr id="34" name="object 34"/>
            <p:cNvPicPr/>
            <p:nvPr/>
          </p:nvPicPr>
          <p:blipFill>
            <a:blip r:embed="rId17" cstate="print"/>
            <a:stretch>
              <a:fillRect/>
            </a:stretch>
          </p:blipFill>
          <p:spPr>
            <a:xfrm>
              <a:off x="6230198" y="1348436"/>
              <a:ext cx="140474" cy="157505"/>
            </a:xfrm>
            <a:prstGeom prst="rect">
              <a:avLst/>
            </a:prstGeom>
          </p:spPr>
        </p:pic>
        <p:sp>
          <p:nvSpPr>
            <p:cNvPr id="35" name="object 35"/>
            <p:cNvSpPr/>
            <p:nvPr/>
          </p:nvSpPr>
          <p:spPr>
            <a:xfrm>
              <a:off x="6492892" y="1286621"/>
              <a:ext cx="257175" cy="281305"/>
            </a:xfrm>
            <a:custGeom>
              <a:avLst/>
              <a:gdLst/>
              <a:ahLst/>
              <a:cxnLst/>
              <a:rect l="l" t="t" r="r" b="b"/>
              <a:pathLst>
                <a:path w="257175" h="281305">
                  <a:moveTo>
                    <a:pt x="140474" y="0"/>
                  </a:moveTo>
                  <a:lnTo>
                    <a:pt x="95923" y="7200"/>
                  </a:lnTo>
                  <a:lnTo>
                    <a:pt x="57340" y="27266"/>
                  </a:lnTo>
                  <a:lnTo>
                    <a:pt x="26987" y="57861"/>
                  </a:lnTo>
                  <a:lnTo>
                    <a:pt x="7124" y="96647"/>
                  </a:lnTo>
                  <a:lnTo>
                    <a:pt x="0" y="141312"/>
                  </a:lnTo>
                  <a:lnTo>
                    <a:pt x="7124" y="185801"/>
                  </a:lnTo>
                  <a:lnTo>
                    <a:pt x="26987" y="224231"/>
                  </a:lnTo>
                  <a:lnTo>
                    <a:pt x="57340" y="254393"/>
                  </a:lnTo>
                  <a:lnTo>
                    <a:pt x="95923" y="274091"/>
                  </a:lnTo>
                  <a:lnTo>
                    <a:pt x="140474" y="281139"/>
                  </a:lnTo>
                  <a:lnTo>
                    <a:pt x="185038" y="274091"/>
                  </a:lnTo>
                  <a:lnTo>
                    <a:pt x="223646" y="254393"/>
                  </a:lnTo>
                  <a:lnTo>
                    <a:pt x="254025" y="224231"/>
                  </a:lnTo>
                  <a:lnTo>
                    <a:pt x="256946" y="218579"/>
                  </a:lnTo>
                  <a:lnTo>
                    <a:pt x="140474" y="218579"/>
                  </a:lnTo>
                  <a:lnTo>
                    <a:pt x="110286" y="212509"/>
                  </a:lnTo>
                  <a:lnTo>
                    <a:pt x="85483" y="195948"/>
                  </a:lnTo>
                  <a:lnTo>
                    <a:pt x="68668" y="171386"/>
                  </a:lnTo>
                  <a:lnTo>
                    <a:pt x="62483" y="141312"/>
                  </a:lnTo>
                  <a:lnTo>
                    <a:pt x="68668" y="110985"/>
                  </a:lnTo>
                  <a:lnTo>
                    <a:pt x="85483" y="85915"/>
                  </a:lnTo>
                  <a:lnTo>
                    <a:pt x="110286" y="68846"/>
                  </a:lnTo>
                  <a:lnTo>
                    <a:pt x="140474" y="62547"/>
                  </a:lnTo>
                  <a:lnTo>
                    <a:pt x="256425" y="62547"/>
                  </a:lnTo>
                  <a:lnTo>
                    <a:pt x="254025" y="57861"/>
                  </a:lnTo>
                  <a:lnTo>
                    <a:pt x="223646" y="27266"/>
                  </a:lnTo>
                  <a:lnTo>
                    <a:pt x="185038" y="7200"/>
                  </a:lnTo>
                  <a:lnTo>
                    <a:pt x="140474" y="0"/>
                  </a:lnTo>
                  <a:close/>
                </a:path>
              </a:pathLst>
            </a:custGeom>
            <a:solidFill>
              <a:srgbClr val="535F6D"/>
            </a:solidFill>
          </p:spPr>
          <p:txBody>
            <a:bodyPr wrap="square" lIns="0" tIns="0" rIns="0" bIns="0" rtlCol="0"/>
            <a:lstStyle/>
            <a:p>
              <a:endParaRPr/>
            </a:p>
          </p:txBody>
        </p:sp>
        <p:pic>
          <p:nvPicPr>
            <p:cNvPr id="36" name="object 36"/>
            <p:cNvPicPr/>
            <p:nvPr/>
          </p:nvPicPr>
          <p:blipFill>
            <a:blip r:embed="rId18" cstate="print"/>
            <a:stretch>
              <a:fillRect/>
            </a:stretch>
          </p:blipFill>
          <p:spPr>
            <a:xfrm>
              <a:off x="6633371" y="1349171"/>
              <a:ext cx="140563" cy="156032"/>
            </a:xfrm>
            <a:prstGeom prst="rect">
              <a:avLst/>
            </a:prstGeom>
          </p:spPr>
        </p:pic>
        <p:sp>
          <p:nvSpPr>
            <p:cNvPr id="37" name="object 37"/>
            <p:cNvSpPr/>
            <p:nvPr/>
          </p:nvSpPr>
          <p:spPr>
            <a:xfrm>
              <a:off x="5731954" y="1286624"/>
              <a:ext cx="266700" cy="277495"/>
            </a:xfrm>
            <a:custGeom>
              <a:avLst/>
              <a:gdLst/>
              <a:ahLst/>
              <a:cxnLst/>
              <a:rect l="l" t="t" r="r" b="b"/>
              <a:pathLst>
                <a:path w="266700" h="277494">
                  <a:moveTo>
                    <a:pt x="266433" y="272313"/>
                  </a:moveTo>
                  <a:lnTo>
                    <a:pt x="264172" y="267157"/>
                  </a:lnTo>
                  <a:lnTo>
                    <a:pt x="250151" y="236982"/>
                  </a:lnTo>
                  <a:lnTo>
                    <a:pt x="228600" y="190614"/>
                  </a:lnTo>
                  <a:lnTo>
                    <a:pt x="190627" y="108927"/>
                  </a:lnTo>
                  <a:lnTo>
                    <a:pt x="169214" y="62877"/>
                  </a:lnTo>
                  <a:lnTo>
                    <a:pt x="169214" y="190614"/>
                  </a:lnTo>
                  <a:lnTo>
                    <a:pt x="97904" y="190614"/>
                  </a:lnTo>
                  <a:lnTo>
                    <a:pt x="133210" y="108927"/>
                  </a:lnTo>
                  <a:lnTo>
                    <a:pt x="169214" y="190614"/>
                  </a:lnTo>
                  <a:lnTo>
                    <a:pt x="169214" y="62877"/>
                  </a:lnTo>
                  <a:lnTo>
                    <a:pt x="142036" y="4406"/>
                  </a:lnTo>
                  <a:lnTo>
                    <a:pt x="140576" y="2197"/>
                  </a:lnTo>
                  <a:lnTo>
                    <a:pt x="138315" y="0"/>
                  </a:lnTo>
                  <a:lnTo>
                    <a:pt x="128803" y="0"/>
                  </a:lnTo>
                  <a:lnTo>
                    <a:pt x="125857" y="2197"/>
                  </a:lnTo>
                  <a:lnTo>
                    <a:pt x="125069" y="4406"/>
                  </a:lnTo>
                  <a:lnTo>
                    <a:pt x="2946" y="267157"/>
                  </a:lnTo>
                  <a:lnTo>
                    <a:pt x="0" y="272313"/>
                  </a:lnTo>
                  <a:lnTo>
                    <a:pt x="3721" y="277469"/>
                  </a:lnTo>
                  <a:lnTo>
                    <a:pt x="60325" y="277469"/>
                  </a:lnTo>
                  <a:lnTo>
                    <a:pt x="63271" y="275259"/>
                  </a:lnTo>
                  <a:lnTo>
                    <a:pt x="66217" y="267893"/>
                  </a:lnTo>
                  <a:lnTo>
                    <a:pt x="80238" y="236982"/>
                  </a:lnTo>
                  <a:lnTo>
                    <a:pt x="186982" y="236982"/>
                  </a:lnTo>
                  <a:lnTo>
                    <a:pt x="204635" y="275996"/>
                  </a:lnTo>
                  <a:lnTo>
                    <a:pt x="206108" y="277469"/>
                  </a:lnTo>
                  <a:lnTo>
                    <a:pt x="263486" y="277469"/>
                  </a:lnTo>
                  <a:lnTo>
                    <a:pt x="266433" y="272313"/>
                  </a:lnTo>
                  <a:close/>
                </a:path>
              </a:pathLst>
            </a:custGeom>
            <a:solidFill>
              <a:srgbClr val="535F6D"/>
            </a:solidFill>
          </p:spPr>
          <p:txBody>
            <a:bodyPr wrap="square" lIns="0" tIns="0" rIns="0" bIns="0" rtlCol="0"/>
            <a:lstStyle/>
            <a:p>
              <a:endParaRPr/>
            </a:p>
          </p:txBody>
        </p:sp>
        <p:pic>
          <p:nvPicPr>
            <p:cNvPr id="38" name="object 38"/>
            <p:cNvPicPr/>
            <p:nvPr/>
          </p:nvPicPr>
          <p:blipFill>
            <a:blip r:embed="rId19" cstate="print"/>
            <a:stretch>
              <a:fillRect/>
            </a:stretch>
          </p:blipFill>
          <p:spPr>
            <a:xfrm>
              <a:off x="3948295" y="1790039"/>
              <a:ext cx="180986" cy="187667"/>
            </a:xfrm>
            <a:prstGeom prst="rect">
              <a:avLst/>
            </a:prstGeom>
          </p:spPr>
        </p:pic>
        <p:sp>
          <p:nvSpPr>
            <p:cNvPr id="39" name="object 39"/>
            <p:cNvSpPr/>
            <p:nvPr/>
          </p:nvSpPr>
          <p:spPr>
            <a:xfrm>
              <a:off x="4148404" y="1806231"/>
              <a:ext cx="1347470" cy="224790"/>
            </a:xfrm>
            <a:custGeom>
              <a:avLst/>
              <a:gdLst/>
              <a:ahLst/>
              <a:cxnLst/>
              <a:rect l="l" t="t" r="r" b="b"/>
              <a:pathLst>
                <a:path w="1347470" h="224789">
                  <a:moveTo>
                    <a:pt x="128790" y="97155"/>
                  </a:moveTo>
                  <a:lnTo>
                    <a:pt x="127520" y="89065"/>
                  </a:lnTo>
                  <a:lnTo>
                    <a:pt x="35306" y="89065"/>
                  </a:lnTo>
                  <a:lnTo>
                    <a:pt x="39243" y="77000"/>
                  </a:lnTo>
                  <a:lnTo>
                    <a:pt x="46278" y="67716"/>
                  </a:lnTo>
                  <a:lnTo>
                    <a:pt x="55956" y="61734"/>
                  </a:lnTo>
                  <a:lnTo>
                    <a:pt x="67779" y="59613"/>
                  </a:lnTo>
                  <a:lnTo>
                    <a:pt x="77685" y="61620"/>
                  </a:lnTo>
                  <a:lnTo>
                    <a:pt x="85953" y="67437"/>
                  </a:lnTo>
                  <a:lnTo>
                    <a:pt x="91757" y="76695"/>
                  </a:lnTo>
                  <a:lnTo>
                    <a:pt x="94272" y="89052"/>
                  </a:lnTo>
                  <a:lnTo>
                    <a:pt x="127520" y="89052"/>
                  </a:lnTo>
                  <a:lnTo>
                    <a:pt x="113271" y="51892"/>
                  </a:lnTo>
                  <a:lnTo>
                    <a:pt x="68465" y="33121"/>
                  </a:lnTo>
                  <a:lnTo>
                    <a:pt x="40678" y="38366"/>
                  </a:lnTo>
                  <a:lnTo>
                    <a:pt x="19037" y="52997"/>
                  </a:lnTo>
                  <a:lnTo>
                    <a:pt x="4991" y="75349"/>
                  </a:lnTo>
                  <a:lnTo>
                    <a:pt x="0" y="103771"/>
                  </a:lnTo>
                  <a:lnTo>
                    <a:pt x="5054" y="131381"/>
                  </a:lnTo>
                  <a:lnTo>
                    <a:pt x="19507" y="154101"/>
                  </a:lnTo>
                  <a:lnTo>
                    <a:pt x="42252" y="169494"/>
                  </a:lnTo>
                  <a:lnTo>
                    <a:pt x="72199" y="175158"/>
                  </a:lnTo>
                  <a:lnTo>
                    <a:pt x="92087" y="174866"/>
                  </a:lnTo>
                  <a:lnTo>
                    <a:pt x="127317" y="156032"/>
                  </a:lnTo>
                  <a:lnTo>
                    <a:pt x="111099" y="134658"/>
                  </a:lnTo>
                  <a:lnTo>
                    <a:pt x="102882" y="139458"/>
                  </a:lnTo>
                  <a:lnTo>
                    <a:pt x="90538" y="144272"/>
                  </a:lnTo>
                  <a:lnTo>
                    <a:pt x="75145" y="146456"/>
                  </a:lnTo>
                  <a:lnTo>
                    <a:pt x="60286" y="144119"/>
                  </a:lnTo>
                  <a:lnTo>
                    <a:pt x="47675" y="137083"/>
                  </a:lnTo>
                  <a:lnTo>
                    <a:pt x="38658" y="125349"/>
                  </a:lnTo>
                  <a:lnTo>
                    <a:pt x="34620" y="108927"/>
                  </a:lnTo>
                  <a:lnTo>
                    <a:pt x="128104" y="108927"/>
                  </a:lnTo>
                  <a:lnTo>
                    <a:pt x="128790" y="101561"/>
                  </a:lnTo>
                  <a:lnTo>
                    <a:pt x="128790" y="97155"/>
                  </a:lnTo>
                  <a:close/>
                </a:path>
                <a:path w="1347470" h="224789">
                  <a:moveTo>
                    <a:pt x="298018" y="103771"/>
                  </a:moveTo>
                  <a:lnTo>
                    <a:pt x="293890" y="75349"/>
                  </a:lnTo>
                  <a:lnTo>
                    <a:pt x="287108" y="62572"/>
                  </a:lnTo>
                  <a:lnTo>
                    <a:pt x="283603" y="55943"/>
                  </a:lnTo>
                  <a:lnTo>
                    <a:pt x="282028" y="52997"/>
                  </a:lnTo>
                  <a:lnTo>
                    <a:pt x="263296" y="38366"/>
                  </a:lnTo>
                  <a:lnTo>
                    <a:pt x="238467" y="33121"/>
                  </a:lnTo>
                  <a:lnTo>
                    <a:pt x="219964" y="33477"/>
                  </a:lnTo>
                  <a:lnTo>
                    <a:pt x="209270" y="35979"/>
                  </a:lnTo>
                  <a:lnTo>
                    <a:pt x="202311" y="42748"/>
                  </a:lnTo>
                  <a:lnTo>
                    <a:pt x="195008" y="55943"/>
                  </a:lnTo>
                  <a:lnTo>
                    <a:pt x="194335" y="55943"/>
                  </a:lnTo>
                  <a:lnTo>
                    <a:pt x="195021" y="52997"/>
                  </a:lnTo>
                  <a:lnTo>
                    <a:pt x="195021" y="42697"/>
                  </a:lnTo>
                  <a:lnTo>
                    <a:pt x="190601" y="36804"/>
                  </a:lnTo>
                  <a:lnTo>
                    <a:pt x="143522" y="36804"/>
                  </a:lnTo>
                  <a:lnTo>
                    <a:pt x="143522" y="61836"/>
                  </a:lnTo>
                  <a:lnTo>
                    <a:pt x="161963" y="61836"/>
                  </a:lnTo>
                  <a:lnTo>
                    <a:pt x="164122" y="64033"/>
                  </a:lnTo>
                  <a:lnTo>
                    <a:pt x="164122" y="199453"/>
                  </a:lnTo>
                  <a:lnTo>
                    <a:pt x="144983" y="199453"/>
                  </a:lnTo>
                  <a:lnTo>
                    <a:pt x="144983" y="224485"/>
                  </a:lnTo>
                  <a:lnTo>
                    <a:pt x="217868" y="224485"/>
                  </a:lnTo>
                  <a:lnTo>
                    <a:pt x="217868" y="199453"/>
                  </a:lnTo>
                  <a:lnTo>
                    <a:pt x="197954" y="199453"/>
                  </a:lnTo>
                  <a:lnTo>
                    <a:pt x="197954" y="160451"/>
                  </a:lnTo>
                  <a:lnTo>
                    <a:pt x="197269" y="156044"/>
                  </a:lnTo>
                  <a:lnTo>
                    <a:pt x="197954" y="156044"/>
                  </a:lnTo>
                  <a:lnTo>
                    <a:pt x="200215" y="159016"/>
                  </a:lnTo>
                  <a:lnTo>
                    <a:pt x="207251" y="165595"/>
                  </a:lnTo>
                  <a:lnTo>
                    <a:pt x="219392" y="172173"/>
                  </a:lnTo>
                  <a:lnTo>
                    <a:pt x="236994" y="175158"/>
                  </a:lnTo>
                  <a:lnTo>
                    <a:pt x="261429" y="170116"/>
                  </a:lnTo>
                  <a:lnTo>
                    <a:pt x="280339" y="156044"/>
                  </a:lnTo>
                  <a:lnTo>
                    <a:pt x="280746" y="155752"/>
                  </a:lnTo>
                  <a:lnTo>
                    <a:pt x="285991" y="146469"/>
                  </a:lnTo>
                  <a:lnTo>
                    <a:pt x="230327" y="146469"/>
                  </a:lnTo>
                  <a:lnTo>
                    <a:pt x="215849" y="142913"/>
                  </a:lnTo>
                  <a:lnTo>
                    <a:pt x="205524" y="133489"/>
                  </a:lnTo>
                  <a:lnTo>
                    <a:pt x="199339" y="120078"/>
                  </a:lnTo>
                  <a:lnTo>
                    <a:pt x="197269" y="104521"/>
                  </a:lnTo>
                  <a:lnTo>
                    <a:pt x="200075" y="85534"/>
                  </a:lnTo>
                  <a:lnTo>
                    <a:pt x="207568" y="72504"/>
                  </a:lnTo>
                  <a:lnTo>
                    <a:pt x="218376" y="64985"/>
                  </a:lnTo>
                  <a:lnTo>
                    <a:pt x="231114" y="62572"/>
                  </a:lnTo>
                  <a:lnTo>
                    <a:pt x="244640" y="65493"/>
                  </a:lnTo>
                  <a:lnTo>
                    <a:pt x="255079" y="73875"/>
                  </a:lnTo>
                  <a:lnTo>
                    <a:pt x="261797" y="87083"/>
                  </a:lnTo>
                  <a:lnTo>
                    <a:pt x="264172" y="104508"/>
                  </a:lnTo>
                  <a:lnTo>
                    <a:pt x="261480" y="122237"/>
                  </a:lnTo>
                  <a:lnTo>
                    <a:pt x="254165" y="135420"/>
                  </a:lnTo>
                  <a:lnTo>
                    <a:pt x="243395" y="143624"/>
                  </a:lnTo>
                  <a:lnTo>
                    <a:pt x="230327" y="146456"/>
                  </a:lnTo>
                  <a:lnTo>
                    <a:pt x="285991" y="146456"/>
                  </a:lnTo>
                  <a:lnTo>
                    <a:pt x="293446" y="133248"/>
                  </a:lnTo>
                  <a:lnTo>
                    <a:pt x="298018" y="103771"/>
                  </a:lnTo>
                  <a:close/>
                </a:path>
                <a:path w="1347470" h="224789">
                  <a:moveTo>
                    <a:pt x="448881" y="146456"/>
                  </a:moveTo>
                  <a:lnTo>
                    <a:pt x="432701" y="146456"/>
                  </a:lnTo>
                  <a:lnTo>
                    <a:pt x="430542" y="144259"/>
                  </a:lnTo>
                  <a:lnTo>
                    <a:pt x="430542" y="108927"/>
                  </a:lnTo>
                  <a:lnTo>
                    <a:pt x="397383" y="108927"/>
                  </a:lnTo>
                  <a:lnTo>
                    <a:pt x="378764" y="146164"/>
                  </a:lnTo>
                  <a:lnTo>
                    <a:pt x="366522" y="149402"/>
                  </a:lnTo>
                  <a:lnTo>
                    <a:pt x="358127" y="147980"/>
                  </a:lnTo>
                  <a:lnTo>
                    <a:pt x="351904" y="144068"/>
                  </a:lnTo>
                  <a:lnTo>
                    <a:pt x="348005" y="138226"/>
                  </a:lnTo>
                  <a:lnTo>
                    <a:pt x="346659" y="131000"/>
                  </a:lnTo>
                  <a:lnTo>
                    <a:pt x="351929" y="118859"/>
                  </a:lnTo>
                  <a:lnTo>
                    <a:pt x="364502" y="112229"/>
                  </a:lnTo>
                  <a:lnTo>
                    <a:pt x="379564" y="109474"/>
                  </a:lnTo>
                  <a:lnTo>
                    <a:pt x="392277" y="108915"/>
                  </a:lnTo>
                  <a:lnTo>
                    <a:pt x="430530" y="108915"/>
                  </a:lnTo>
                  <a:lnTo>
                    <a:pt x="430530" y="86842"/>
                  </a:lnTo>
                  <a:lnTo>
                    <a:pt x="426986" y="63855"/>
                  </a:lnTo>
                  <a:lnTo>
                    <a:pt x="424789" y="60350"/>
                  </a:lnTo>
                  <a:lnTo>
                    <a:pt x="416458" y="47015"/>
                  </a:lnTo>
                  <a:lnTo>
                    <a:pt x="399173" y="36652"/>
                  </a:lnTo>
                  <a:lnTo>
                    <a:pt x="375310" y="33121"/>
                  </a:lnTo>
                  <a:lnTo>
                    <a:pt x="356260" y="33388"/>
                  </a:lnTo>
                  <a:lnTo>
                    <a:pt x="344309" y="35242"/>
                  </a:lnTo>
                  <a:lnTo>
                    <a:pt x="334416" y="40259"/>
                  </a:lnTo>
                  <a:lnTo>
                    <a:pt x="321551" y="50050"/>
                  </a:lnTo>
                  <a:lnTo>
                    <a:pt x="334111" y="73596"/>
                  </a:lnTo>
                  <a:lnTo>
                    <a:pt x="337299" y="71526"/>
                  </a:lnTo>
                  <a:lnTo>
                    <a:pt x="345808" y="66979"/>
                  </a:lnTo>
                  <a:lnTo>
                    <a:pt x="358025" y="62420"/>
                  </a:lnTo>
                  <a:lnTo>
                    <a:pt x="372364" y="60350"/>
                  </a:lnTo>
                  <a:lnTo>
                    <a:pt x="382193" y="61544"/>
                  </a:lnTo>
                  <a:lnTo>
                    <a:pt x="390131" y="65506"/>
                  </a:lnTo>
                  <a:lnTo>
                    <a:pt x="395439" y="72771"/>
                  </a:lnTo>
                  <a:lnTo>
                    <a:pt x="397383" y="83908"/>
                  </a:lnTo>
                  <a:lnTo>
                    <a:pt x="397383" y="88315"/>
                  </a:lnTo>
                  <a:lnTo>
                    <a:pt x="388543" y="88315"/>
                  </a:lnTo>
                  <a:lnTo>
                    <a:pt x="367715" y="89649"/>
                  </a:lnTo>
                  <a:lnTo>
                    <a:pt x="342658" y="95681"/>
                  </a:lnTo>
                  <a:lnTo>
                    <a:pt x="321576" y="109435"/>
                  </a:lnTo>
                  <a:lnTo>
                    <a:pt x="312724" y="133946"/>
                  </a:lnTo>
                  <a:lnTo>
                    <a:pt x="316433" y="151879"/>
                  </a:lnTo>
                  <a:lnTo>
                    <a:pt x="326351" y="164769"/>
                  </a:lnTo>
                  <a:lnTo>
                    <a:pt x="340702" y="172554"/>
                  </a:lnTo>
                  <a:lnTo>
                    <a:pt x="357644" y="175158"/>
                  </a:lnTo>
                  <a:lnTo>
                    <a:pt x="375691" y="174752"/>
                  </a:lnTo>
                  <a:lnTo>
                    <a:pt x="386156" y="171843"/>
                  </a:lnTo>
                  <a:lnTo>
                    <a:pt x="393026" y="163982"/>
                  </a:lnTo>
                  <a:lnTo>
                    <a:pt x="399961" y="149415"/>
                  </a:lnTo>
                  <a:lnTo>
                    <a:pt x="400329" y="148678"/>
                  </a:lnTo>
                  <a:lnTo>
                    <a:pt x="399643" y="151625"/>
                  </a:lnTo>
                  <a:lnTo>
                    <a:pt x="399643" y="164871"/>
                  </a:lnTo>
                  <a:lnTo>
                    <a:pt x="404736" y="171488"/>
                  </a:lnTo>
                  <a:lnTo>
                    <a:pt x="448881" y="171488"/>
                  </a:lnTo>
                  <a:lnTo>
                    <a:pt x="448881" y="148678"/>
                  </a:lnTo>
                  <a:lnTo>
                    <a:pt x="448881" y="146456"/>
                  </a:lnTo>
                  <a:close/>
                </a:path>
                <a:path w="1347470" h="224789">
                  <a:moveTo>
                    <a:pt x="565124" y="35331"/>
                  </a:moveTo>
                  <a:lnTo>
                    <a:pt x="562178" y="34594"/>
                  </a:lnTo>
                  <a:lnTo>
                    <a:pt x="559231" y="34594"/>
                  </a:lnTo>
                  <a:lnTo>
                    <a:pt x="544703" y="37312"/>
                  </a:lnTo>
                  <a:lnTo>
                    <a:pt x="532384" y="44716"/>
                  </a:lnTo>
                  <a:lnTo>
                    <a:pt x="522820" y="55714"/>
                  </a:lnTo>
                  <a:lnTo>
                    <a:pt x="516559" y="69189"/>
                  </a:lnTo>
                  <a:lnTo>
                    <a:pt x="515874" y="69189"/>
                  </a:lnTo>
                  <a:lnTo>
                    <a:pt x="516572" y="66243"/>
                  </a:lnTo>
                  <a:lnTo>
                    <a:pt x="516572" y="41224"/>
                  </a:lnTo>
                  <a:lnTo>
                    <a:pt x="509993" y="36804"/>
                  </a:lnTo>
                  <a:lnTo>
                    <a:pt x="462915" y="36804"/>
                  </a:lnTo>
                  <a:lnTo>
                    <a:pt x="462915" y="61836"/>
                  </a:lnTo>
                  <a:lnTo>
                    <a:pt x="482041" y="61836"/>
                  </a:lnTo>
                  <a:lnTo>
                    <a:pt x="484200" y="64033"/>
                  </a:lnTo>
                  <a:lnTo>
                    <a:pt x="484200" y="146456"/>
                  </a:lnTo>
                  <a:lnTo>
                    <a:pt x="464388" y="146456"/>
                  </a:lnTo>
                  <a:lnTo>
                    <a:pt x="464388" y="171488"/>
                  </a:lnTo>
                  <a:lnTo>
                    <a:pt x="537171" y="171488"/>
                  </a:lnTo>
                  <a:lnTo>
                    <a:pt x="537171" y="146456"/>
                  </a:lnTo>
                  <a:lnTo>
                    <a:pt x="518033" y="146456"/>
                  </a:lnTo>
                  <a:lnTo>
                    <a:pt x="518033" y="117030"/>
                  </a:lnTo>
                  <a:lnTo>
                    <a:pt x="520306" y="98767"/>
                  </a:lnTo>
                  <a:lnTo>
                    <a:pt x="527329" y="82994"/>
                  </a:lnTo>
                  <a:lnTo>
                    <a:pt x="539470" y="71907"/>
                  </a:lnTo>
                  <a:lnTo>
                    <a:pt x="550887" y="69189"/>
                  </a:lnTo>
                  <a:lnTo>
                    <a:pt x="557072" y="67716"/>
                  </a:lnTo>
                  <a:lnTo>
                    <a:pt x="562178" y="67716"/>
                  </a:lnTo>
                  <a:lnTo>
                    <a:pt x="565124" y="68453"/>
                  </a:lnTo>
                  <a:lnTo>
                    <a:pt x="565124" y="67716"/>
                  </a:lnTo>
                  <a:lnTo>
                    <a:pt x="565124" y="35331"/>
                  </a:lnTo>
                  <a:close/>
                </a:path>
                <a:path w="1347470" h="224789">
                  <a:moveTo>
                    <a:pt x="660082" y="144233"/>
                  </a:moveTo>
                  <a:lnTo>
                    <a:pt x="657923" y="144983"/>
                  </a:lnTo>
                  <a:lnTo>
                    <a:pt x="654189" y="144983"/>
                  </a:lnTo>
                  <a:lnTo>
                    <a:pt x="645922" y="144157"/>
                  </a:lnTo>
                  <a:lnTo>
                    <a:pt x="636993" y="140576"/>
                  </a:lnTo>
                  <a:lnTo>
                    <a:pt x="629843" y="132575"/>
                  </a:lnTo>
                  <a:lnTo>
                    <a:pt x="626922" y="118503"/>
                  </a:lnTo>
                  <a:lnTo>
                    <a:pt x="626922" y="61823"/>
                  </a:lnTo>
                  <a:lnTo>
                    <a:pt x="657936" y="61823"/>
                  </a:lnTo>
                  <a:lnTo>
                    <a:pt x="657936" y="36791"/>
                  </a:lnTo>
                  <a:lnTo>
                    <a:pt x="626935" y="36791"/>
                  </a:lnTo>
                  <a:lnTo>
                    <a:pt x="626935" y="0"/>
                  </a:lnTo>
                  <a:lnTo>
                    <a:pt x="594563" y="0"/>
                  </a:lnTo>
                  <a:lnTo>
                    <a:pt x="594563" y="36791"/>
                  </a:lnTo>
                  <a:lnTo>
                    <a:pt x="572490" y="36791"/>
                  </a:lnTo>
                  <a:lnTo>
                    <a:pt x="572490" y="61823"/>
                  </a:lnTo>
                  <a:lnTo>
                    <a:pt x="593864" y="61823"/>
                  </a:lnTo>
                  <a:lnTo>
                    <a:pt x="593864" y="122174"/>
                  </a:lnTo>
                  <a:lnTo>
                    <a:pt x="599909" y="149047"/>
                  </a:lnTo>
                  <a:lnTo>
                    <a:pt x="614641" y="164401"/>
                  </a:lnTo>
                  <a:lnTo>
                    <a:pt x="632968" y="171335"/>
                  </a:lnTo>
                  <a:lnTo>
                    <a:pt x="649782" y="172961"/>
                  </a:lnTo>
                  <a:lnTo>
                    <a:pt x="655662" y="172961"/>
                  </a:lnTo>
                  <a:lnTo>
                    <a:pt x="660082" y="172224"/>
                  </a:lnTo>
                  <a:lnTo>
                    <a:pt x="660082" y="144983"/>
                  </a:lnTo>
                  <a:lnTo>
                    <a:pt x="660082" y="144233"/>
                  </a:lnTo>
                  <a:close/>
                </a:path>
                <a:path w="1347470" h="224789">
                  <a:moveTo>
                    <a:pt x="923569" y="146456"/>
                  </a:moveTo>
                  <a:lnTo>
                    <a:pt x="904341" y="146456"/>
                  </a:lnTo>
                  <a:lnTo>
                    <a:pt x="904341" y="84645"/>
                  </a:lnTo>
                  <a:lnTo>
                    <a:pt x="901687" y="64033"/>
                  </a:lnTo>
                  <a:lnTo>
                    <a:pt x="901598" y="63296"/>
                  </a:lnTo>
                  <a:lnTo>
                    <a:pt x="901496" y="62560"/>
                  </a:lnTo>
                  <a:lnTo>
                    <a:pt x="901382" y="61696"/>
                  </a:lnTo>
                  <a:lnTo>
                    <a:pt x="892848" y="45631"/>
                  </a:lnTo>
                  <a:lnTo>
                    <a:pt x="879221" y="36207"/>
                  </a:lnTo>
                  <a:lnTo>
                    <a:pt x="860983" y="33121"/>
                  </a:lnTo>
                  <a:lnTo>
                    <a:pt x="845642" y="35547"/>
                  </a:lnTo>
                  <a:lnTo>
                    <a:pt x="832180" y="42049"/>
                  </a:lnTo>
                  <a:lnTo>
                    <a:pt x="821347" y="51435"/>
                  </a:lnTo>
                  <a:lnTo>
                    <a:pt x="813892" y="62560"/>
                  </a:lnTo>
                  <a:lnTo>
                    <a:pt x="813117" y="62560"/>
                  </a:lnTo>
                  <a:lnTo>
                    <a:pt x="807796" y="49263"/>
                  </a:lnTo>
                  <a:lnTo>
                    <a:pt x="799630" y="40106"/>
                  </a:lnTo>
                  <a:lnTo>
                    <a:pt x="788847" y="34823"/>
                  </a:lnTo>
                  <a:lnTo>
                    <a:pt x="775639" y="33121"/>
                  </a:lnTo>
                  <a:lnTo>
                    <a:pt x="760120" y="35979"/>
                  </a:lnTo>
                  <a:lnTo>
                    <a:pt x="747014" y="43243"/>
                  </a:lnTo>
                  <a:lnTo>
                    <a:pt x="736815" y="52997"/>
                  </a:lnTo>
                  <a:lnTo>
                    <a:pt x="730021" y="63296"/>
                  </a:lnTo>
                  <a:lnTo>
                    <a:pt x="729246" y="63296"/>
                  </a:lnTo>
                  <a:lnTo>
                    <a:pt x="730021" y="60363"/>
                  </a:lnTo>
                  <a:lnTo>
                    <a:pt x="730021" y="41960"/>
                  </a:lnTo>
                  <a:lnTo>
                    <a:pt x="724141" y="36804"/>
                  </a:lnTo>
                  <a:lnTo>
                    <a:pt x="677062" y="36804"/>
                  </a:lnTo>
                  <a:lnTo>
                    <a:pt x="677062" y="61836"/>
                  </a:lnTo>
                  <a:lnTo>
                    <a:pt x="695401" y="61836"/>
                  </a:lnTo>
                  <a:lnTo>
                    <a:pt x="697661" y="63296"/>
                  </a:lnTo>
                  <a:lnTo>
                    <a:pt x="697661" y="146456"/>
                  </a:lnTo>
                  <a:lnTo>
                    <a:pt x="677748" y="146456"/>
                  </a:lnTo>
                  <a:lnTo>
                    <a:pt x="677748" y="171488"/>
                  </a:lnTo>
                  <a:lnTo>
                    <a:pt x="750633" y="171488"/>
                  </a:lnTo>
                  <a:lnTo>
                    <a:pt x="750633" y="146456"/>
                  </a:lnTo>
                  <a:lnTo>
                    <a:pt x="731494" y="146456"/>
                  </a:lnTo>
                  <a:lnTo>
                    <a:pt x="731494" y="113347"/>
                  </a:lnTo>
                  <a:lnTo>
                    <a:pt x="733488" y="95402"/>
                  </a:lnTo>
                  <a:lnTo>
                    <a:pt x="739673" y="79590"/>
                  </a:lnTo>
                  <a:lnTo>
                    <a:pt x="750404" y="68326"/>
                  </a:lnTo>
                  <a:lnTo>
                    <a:pt x="766025" y="64033"/>
                  </a:lnTo>
                  <a:lnTo>
                    <a:pt x="775449" y="66217"/>
                  </a:lnTo>
                  <a:lnTo>
                    <a:pt x="781062" y="72123"/>
                  </a:lnTo>
                  <a:lnTo>
                    <a:pt x="783767" y="80797"/>
                  </a:lnTo>
                  <a:lnTo>
                    <a:pt x="784466" y="91262"/>
                  </a:lnTo>
                  <a:lnTo>
                    <a:pt x="784466" y="171488"/>
                  </a:lnTo>
                  <a:lnTo>
                    <a:pt x="837438" y="171488"/>
                  </a:lnTo>
                  <a:lnTo>
                    <a:pt x="837438" y="146456"/>
                  </a:lnTo>
                  <a:lnTo>
                    <a:pt x="817524" y="146456"/>
                  </a:lnTo>
                  <a:lnTo>
                    <a:pt x="817524" y="111874"/>
                  </a:lnTo>
                  <a:lnTo>
                    <a:pt x="819721" y="93840"/>
                  </a:lnTo>
                  <a:lnTo>
                    <a:pt x="826274" y="78574"/>
                  </a:lnTo>
                  <a:lnTo>
                    <a:pt x="837107" y="67983"/>
                  </a:lnTo>
                  <a:lnTo>
                    <a:pt x="852157" y="64033"/>
                  </a:lnTo>
                  <a:lnTo>
                    <a:pt x="861517" y="66116"/>
                  </a:lnTo>
                  <a:lnTo>
                    <a:pt x="867105" y="71856"/>
                  </a:lnTo>
                  <a:lnTo>
                    <a:pt x="869797" y="80492"/>
                  </a:lnTo>
                  <a:lnTo>
                    <a:pt x="870496" y="91262"/>
                  </a:lnTo>
                  <a:lnTo>
                    <a:pt x="870496" y="171488"/>
                  </a:lnTo>
                  <a:lnTo>
                    <a:pt x="923569" y="171488"/>
                  </a:lnTo>
                  <a:lnTo>
                    <a:pt x="923569" y="146456"/>
                  </a:lnTo>
                  <a:close/>
                </a:path>
                <a:path w="1347470" h="224789">
                  <a:moveTo>
                    <a:pt x="1065504" y="97155"/>
                  </a:moveTo>
                  <a:lnTo>
                    <a:pt x="1064234" y="89065"/>
                  </a:lnTo>
                  <a:lnTo>
                    <a:pt x="972121" y="89065"/>
                  </a:lnTo>
                  <a:lnTo>
                    <a:pt x="975944" y="77000"/>
                  </a:lnTo>
                  <a:lnTo>
                    <a:pt x="982789" y="67716"/>
                  </a:lnTo>
                  <a:lnTo>
                    <a:pt x="992403" y="61734"/>
                  </a:lnTo>
                  <a:lnTo>
                    <a:pt x="1004493" y="59613"/>
                  </a:lnTo>
                  <a:lnTo>
                    <a:pt x="1014387" y="61620"/>
                  </a:lnTo>
                  <a:lnTo>
                    <a:pt x="1022654" y="67437"/>
                  </a:lnTo>
                  <a:lnTo>
                    <a:pt x="1028458" y="76695"/>
                  </a:lnTo>
                  <a:lnTo>
                    <a:pt x="1030973" y="89052"/>
                  </a:lnTo>
                  <a:lnTo>
                    <a:pt x="1064221" y="89052"/>
                  </a:lnTo>
                  <a:lnTo>
                    <a:pt x="1061567" y="72237"/>
                  </a:lnTo>
                  <a:lnTo>
                    <a:pt x="1054379" y="59613"/>
                  </a:lnTo>
                  <a:lnTo>
                    <a:pt x="1049985" y="51892"/>
                  </a:lnTo>
                  <a:lnTo>
                    <a:pt x="1031074" y="38163"/>
                  </a:lnTo>
                  <a:lnTo>
                    <a:pt x="1005179" y="33121"/>
                  </a:lnTo>
                  <a:lnTo>
                    <a:pt x="977442" y="38366"/>
                  </a:lnTo>
                  <a:lnTo>
                    <a:pt x="955840" y="52997"/>
                  </a:lnTo>
                  <a:lnTo>
                    <a:pt x="941806" y="75349"/>
                  </a:lnTo>
                  <a:lnTo>
                    <a:pt x="936802" y="103771"/>
                  </a:lnTo>
                  <a:lnTo>
                    <a:pt x="941870" y="131381"/>
                  </a:lnTo>
                  <a:lnTo>
                    <a:pt x="956297" y="154101"/>
                  </a:lnTo>
                  <a:lnTo>
                    <a:pt x="979017" y="169494"/>
                  </a:lnTo>
                  <a:lnTo>
                    <a:pt x="1008913" y="175158"/>
                  </a:lnTo>
                  <a:lnTo>
                    <a:pt x="1028788" y="174866"/>
                  </a:lnTo>
                  <a:lnTo>
                    <a:pt x="1041095" y="172770"/>
                  </a:lnTo>
                  <a:lnTo>
                    <a:pt x="1050912" y="167093"/>
                  </a:lnTo>
                  <a:lnTo>
                    <a:pt x="1063345" y="156032"/>
                  </a:lnTo>
                  <a:lnTo>
                    <a:pt x="1058240" y="146456"/>
                  </a:lnTo>
                  <a:lnTo>
                    <a:pt x="1050798" y="132473"/>
                  </a:lnTo>
                  <a:lnTo>
                    <a:pt x="1047711" y="134658"/>
                  </a:lnTo>
                  <a:lnTo>
                    <a:pt x="1039304" y="139458"/>
                  </a:lnTo>
                  <a:lnTo>
                    <a:pt x="1026922" y="144272"/>
                  </a:lnTo>
                  <a:lnTo>
                    <a:pt x="1011859" y="146456"/>
                  </a:lnTo>
                  <a:lnTo>
                    <a:pt x="997038" y="144119"/>
                  </a:lnTo>
                  <a:lnTo>
                    <a:pt x="984415" y="137083"/>
                  </a:lnTo>
                  <a:lnTo>
                    <a:pt x="975385" y="125349"/>
                  </a:lnTo>
                  <a:lnTo>
                    <a:pt x="971334" y="108927"/>
                  </a:lnTo>
                  <a:lnTo>
                    <a:pt x="1064818" y="108927"/>
                  </a:lnTo>
                  <a:lnTo>
                    <a:pt x="1065504" y="101561"/>
                  </a:lnTo>
                  <a:lnTo>
                    <a:pt x="1065504" y="97155"/>
                  </a:lnTo>
                  <a:close/>
                </a:path>
                <a:path w="1347470" h="224789">
                  <a:moveTo>
                    <a:pt x="1251013" y="146456"/>
                  </a:moveTo>
                  <a:lnTo>
                    <a:pt x="1231099" y="146456"/>
                  </a:lnTo>
                  <a:lnTo>
                    <a:pt x="1231099" y="84645"/>
                  </a:lnTo>
                  <a:lnTo>
                    <a:pt x="1228420" y="64033"/>
                  </a:lnTo>
                  <a:lnTo>
                    <a:pt x="1228318" y="63296"/>
                  </a:lnTo>
                  <a:lnTo>
                    <a:pt x="1228115" y="61696"/>
                  </a:lnTo>
                  <a:lnTo>
                    <a:pt x="1219403" y="45631"/>
                  </a:lnTo>
                  <a:lnTo>
                    <a:pt x="1205318" y="36207"/>
                  </a:lnTo>
                  <a:lnTo>
                    <a:pt x="1186167" y="33121"/>
                  </a:lnTo>
                  <a:lnTo>
                    <a:pt x="1164285" y="37312"/>
                  </a:lnTo>
                  <a:lnTo>
                    <a:pt x="1149007" y="46824"/>
                  </a:lnTo>
                  <a:lnTo>
                    <a:pt x="1139812" y="57035"/>
                  </a:lnTo>
                  <a:lnTo>
                    <a:pt x="1136142" y="63296"/>
                  </a:lnTo>
                  <a:lnTo>
                    <a:pt x="1135456" y="63296"/>
                  </a:lnTo>
                  <a:lnTo>
                    <a:pt x="1136142" y="60363"/>
                  </a:lnTo>
                  <a:lnTo>
                    <a:pt x="1136142" y="41960"/>
                  </a:lnTo>
                  <a:lnTo>
                    <a:pt x="1131036" y="36804"/>
                  </a:lnTo>
                  <a:lnTo>
                    <a:pt x="1083170" y="36804"/>
                  </a:lnTo>
                  <a:lnTo>
                    <a:pt x="1083170" y="61836"/>
                  </a:lnTo>
                  <a:lnTo>
                    <a:pt x="1102296" y="61836"/>
                  </a:lnTo>
                  <a:lnTo>
                    <a:pt x="1104544" y="64033"/>
                  </a:lnTo>
                  <a:lnTo>
                    <a:pt x="1104544" y="146456"/>
                  </a:lnTo>
                  <a:lnTo>
                    <a:pt x="1084643" y="146456"/>
                  </a:lnTo>
                  <a:lnTo>
                    <a:pt x="1084643" y="171488"/>
                  </a:lnTo>
                  <a:lnTo>
                    <a:pt x="1157528" y="171488"/>
                  </a:lnTo>
                  <a:lnTo>
                    <a:pt x="1157528" y="146456"/>
                  </a:lnTo>
                  <a:lnTo>
                    <a:pt x="1137615" y="146456"/>
                  </a:lnTo>
                  <a:lnTo>
                    <a:pt x="1137615" y="111137"/>
                  </a:lnTo>
                  <a:lnTo>
                    <a:pt x="1140294" y="93840"/>
                  </a:lnTo>
                  <a:lnTo>
                    <a:pt x="1148003" y="78752"/>
                  </a:lnTo>
                  <a:lnTo>
                    <a:pt x="1160284" y="68084"/>
                  </a:lnTo>
                  <a:lnTo>
                    <a:pt x="1176655" y="64033"/>
                  </a:lnTo>
                  <a:lnTo>
                    <a:pt x="1187157" y="66027"/>
                  </a:lnTo>
                  <a:lnTo>
                    <a:pt x="1193711" y="71666"/>
                  </a:lnTo>
                  <a:lnTo>
                    <a:pt x="1197076" y="80492"/>
                  </a:lnTo>
                  <a:lnTo>
                    <a:pt x="1198041" y="91998"/>
                  </a:lnTo>
                  <a:lnTo>
                    <a:pt x="1198041" y="171488"/>
                  </a:lnTo>
                  <a:lnTo>
                    <a:pt x="1251013" y="171488"/>
                  </a:lnTo>
                  <a:lnTo>
                    <a:pt x="1251013" y="146456"/>
                  </a:lnTo>
                  <a:close/>
                </a:path>
                <a:path w="1347470" h="224789">
                  <a:moveTo>
                    <a:pt x="1347343" y="144233"/>
                  </a:moveTo>
                  <a:lnTo>
                    <a:pt x="1344396" y="144983"/>
                  </a:lnTo>
                  <a:lnTo>
                    <a:pt x="1340777" y="144983"/>
                  </a:lnTo>
                  <a:lnTo>
                    <a:pt x="1332572" y="144157"/>
                  </a:lnTo>
                  <a:lnTo>
                    <a:pt x="1323924" y="140576"/>
                  </a:lnTo>
                  <a:lnTo>
                    <a:pt x="1317066" y="132575"/>
                  </a:lnTo>
                  <a:lnTo>
                    <a:pt x="1314284" y="118503"/>
                  </a:lnTo>
                  <a:lnTo>
                    <a:pt x="1314284" y="61823"/>
                  </a:lnTo>
                  <a:lnTo>
                    <a:pt x="1344396" y="61823"/>
                  </a:lnTo>
                  <a:lnTo>
                    <a:pt x="1344396" y="36791"/>
                  </a:lnTo>
                  <a:lnTo>
                    <a:pt x="1314284" y="36791"/>
                  </a:lnTo>
                  <a:lnTo>
                    <a:pt x="1314284" y="0"/>
                  </a:lnTo>
                  <a:lnTo>
                    <a:pt x="1281125" y="0"/>
                  </a:lnTo>
                  <a:lnTo>
                    <a:pt x="1281125" y="36791"/>
                  </a:lnTo>
                  <a:lnTo>
                    <a:pt x="1259840" y="36791"/>
                  </a:lnTo>
                  <a:lnTo>
                    <a:pt x="1259840" y="61823"/>
                  </a:lnTo>
                  <a:lnTo>
                    <a:pt x="1280439" y="61823"/>
                  </a:lnTo>
                  <a:lnTo>
                    <a:pt x="1280439" y="122174"/>
                  </a:lnTo>
                  <a:lnTo>
                    <a:pt x="1286598" y="149047"/>
                  </a:lnTo>
                  <a:lnTo>
                    <a:pt x="1301572" y="164401"/>
                  </a:lnTo>
                  <a:lnTo>
                    <a:pt x="1320126" y="171335"/>
                  </a:lnTo>
                  <a:lnTo>
                    <a:pt x="1337043" y="172961"/>
                  </a:lnTo>
                  <a:lnTo>
                    <a:pt x="1342923" y="172961"/>
                  </a:lnTo>
                  <a:lnTo>
                    <a:pt x="1347343" y="172224"/>
                  </a:lnTo>
                  <a:lnTo>
                    <a:pt x="1347343" y="144983"/>
                  </a:lnTo>
                  <a:lnTo>
                    <a:pt x="1347343" y="144233"/>
                  </a:lnTo>
                  <a:close/>
                </a:path>
              </a:pathLst>
            </a:custGeom>
            <a:solidFill>
              <a:srgbClr val="535F6D"/>
            </a:solidFill>
          </p:spPr>
          <p:txBody>
            <a:bodyPr wrap="square" lIns="0" tIns="0" rIns="0" bIns="0" rtlCol="0"/>
            <a:lstStyle/>
            <a:p>
              <a:endParaRPr/>
            </a:p>
          </p:txBody>
        </p:sp>
        <p:pic>
          <p:nvPicPr>
            <p:cNvPr id="40" name="object 40"/>
            <p:cNvPicPr/>
            <p:nvPr/>
          </p:nvPicPr>
          <p:blipFill>
            <a:blip r:embed="rId20" cstate="print"/>
            <a:stretch>
              <a:fillRect/>
            </a:stretch>
          </p:blipFill>
          <p:spPr>
            <a:xfrm>
              <a:off x="5573731" y="1787086"/>
              <a:ext cx="253188" cy="194297"/>
            </a:xfrm>
            <a:prstGeom prst="rect">
              <a:avLst/>
            </a:prstGeom>
          </p:spPr>
        </p:pic>
        <p:sp>
          <p:nvSpPr>
            <p:cNvPr id="41" name="object 41"/>
            <p:cNvSpPr/>
            <p:nvPr/>
          </p:nvSpPr>
          <p:spPr>
            <a:xfrm>
              <a:off x="5906376" y="1964806"/>
              <a:ext cx="143510" cy="0"/>
            </a:xfrm>
            <a:custGeom>
              <a:avLst/>
              <a:gdLst/>
              <a:ahLst/>
              <a:cxnLst/>
              <a:rect l="l" t="t" r="r" b="b"/>
              <a:pathLst>
                <a:path w="143510">
                  <a:moveTo>
                    <a:pt x="0" y="0"/>
                  </a:moveTo>
                  <a:lnTo>
                    <a:pt x="143510" y="0"/>
                  </a:lnTo>
                </a:path>
              </a:pathLst>
            </a:custGeom>
            <a:ln w="25400">
              <a:solidFill>
                <a:srgbClr val="535F6D"/>
              </a:solidFill>
            </a:ln>
          </p:spPr>
          <p:txBody>
            <a:bodyPr wrap="square" lIns="0" tIns="0" rIns="0" bIns="0" rtlCol="0"/>
            <a:lstStyle/>
            <a:p>
              <a:endParaRPr/>
            </a:p>
          </p:txBody>
        </p:sp>
        <p:sp>
          <p:nvSpPr>
            <p:cNvPr id="42" name="object 42"/>
            <p:cNvSpPr/>
            <p:nvPr/>
          </p:nvSpPr>
          <p:spPr>
            <a:xfrm>
              <a:off x="5929233" y="1950835"/>
              <a:ext cx="121285" cy="0"/>
            </a:xfrm>
            <a:custGeom>
              <a:avLst/>
              <a:gdLst/>
              <a:ahLst/>
              <a:cxnLst/>
              <a:rect l="l" t="t" r="r" b="b"/>
              <a:pathLst>
                <a:path w="121285">
                  <a:moveTo>
                    <a:pt x="0" y="0"/>
                  </a:moveTo>
                  <a:lnTo>
                    <a:pt x="120662" y="0"/>
                  </a:lnTo>
                </a:path>
              </a:pathLst>
            </a:custGeom>
            <a:ln w="3175">
              <a:solidFill>
                <a:srgbClr val="535F6D"/>
              </a:solidFill>
            </a:ln>
          </p:spPr>
          <p:txBody>
            <a:bodyPr wrap="square" lIns="0" tIns="0" rIns="0" bIns="0" rtlCol="0"/>
            <a:lstStyle/>
            <a:p>
              <a:endParaRPr/>
            </a:p>
          </p:txBody>
        </p:sp>
        <p:sp>
          <p:nvSpPr>
            <p:cNvPr id="43" name="object 43"/>
            <p:cNvSpPr/>
            <p:nvPr/>
          </p:nvSpPr>
          <p:spPr>
            <a:xfrm>
              <a:off x="5946499" y="1896224"/>
              <a:ext cx="0" cy="53340"/>
            </a:xfrm>
            <a:custGeom>
              <a:avLst/>
              <a:gdLst/>
              <a:ahLst/>
              <a:cxnLst/>
              <a:rect l="l" t="t" r="r" b="b"/>
              <a:pathLst>
                <a:path h="53339">
                  <a:moveTo>
                    <a:pt x="0" y="0"/>
                  </a:moveTo>
                  <a:lnTo>
                    <a:pt x="0" y="53340"/>
                  </a:lnTo>
                </a:path>
              </a:pathLst>
            </a:custGeom>
            <a:ln w="34531">
              <a:solidFill>
                <a:srgbClr val="535F6D"/>
              </a:solidFill>
            </a:ln>
          </p:spPr>
          <p:txBody>
            <a:bodyPr wrap="square" lIns="0" tIns="0" rIns="0" bIns="0" rtlCol="0"/>
            <a:lstStyle/>
            <a:p>
              <a:endParaRPr/>
            </a:p>
          </p:txBody>
        </p:sp>
        <p:sp>
          <p:nvSpPr>
            <p:cNvPr id="44" name="object 44"/>
            <p:cNvSpPr/>
            <p:nvPr/>
          </p:nvSpPr>
          <p:spPr>
            <a:xfrm>
              <a:off x="5929233" y="1882889"/>
              <a:ext cx="96520" cy="0"/>
            </a:xfrm>
            <a:custGeom>
              <a:avLst/>
              <a:gdLst/>
              <a:ahLst/>
              <a:cxnLst/>
              <a:rect l="l" t="t" r="r" b="b"/>
              <a:pathLst>
                <a:path w="96520">
                  <a:moveTo>
                    <a:pt x="0" y="0"/>
                  </a:moveTo>
                  <a:lnTo>
                    <a:pt x="96329" y="0"/>
                  </a:lnTo>
                </a:path>
              </a:pathLst>
            </a:custGeom>
            <a:ln w="26670">
              <a:solidFill>
                <a:srgbClr val="535F6D"/>
              </a:solidFill>
            </a:ln>
          </p:spPr>
          <p:txBody>
            <a:bodyPr wrap="square" lIns="0" tIns="0" rIns="0" bIns="0" rtlCol="0"/>
            <a:lstStyle/>
            <a:p>
              <a:endParaRPr/>
            </a:p>
          </p:txBody>
        </p:sp>
        <p:sp>
          <p:nvSpPr>
            <p:cNvPr id="45" name="object 45"/>
            <p:cNvSpPr/>
            <p:nvPr/>
          </p:nvSpPr>
          <p:spPr>
            <a:xfrm>
              <a:off x="5946499" y="1817480"/>
              <a:ext cx="0" cy="52069"/>
            </a:xfrm>
            <a:custGeom>
              <a:avLst/>
              <a:gdLst/>
              <a:ahLst/>
              <a:cxnLst/>
              <a:rect l="l" t="t" r="r" b="b"/>
              <a:pathLst>
                <a:path h="52069">
                  <a:moveTo>
                    <a:pt x="0" y="0"/>
                  </a:moveTo>
                  <a:lnTo>
                    <a:pt x="0" y="52069"/>
                  </a:lnTo>
                </a:path>
              </a:pathLst>
            </a:custGeom>
            <a:ln w="34531">
              <a:solidFill>
                <a:srgbClr val="535F6D"/>
              </a:solidFill>
            </a:ln>
          </p:spPr>
          <p:txBody>
            <a:bodyPr wrap="square" lIns="0" tIns="0" rIns="0" bIns="0" rtlCol="0"/>
            <a:lstStyle/>
            <a:p>
              <a:endParaRPr/>
            </a:p>
          </p:txBody>
        </p:sp>
        <p:sp>
          <p:nvSpPr>
            <p:cNvPr id="46" name="object 46"/>
            <p:cNvSpPr/>
            <p:nvPr/>
          </p:nvSpPr>
          <p:spPr>
            <a:xfrm>
              <a:off x="5929233" y="1816845"/>
              <a:ext cx="117475" cy="0"/>
            </a:xfrm>
            <a:custGeom>
              <a:avLst/>
              <a:gdLst/>
              <a:ahLst/>
              <a:cxnLst/>
              <a:rect l="l" t="t" r="r" b="b"/>
              <a:pathLst>
                <a:path w="117475">
                  <a:moveTo>
                    <a:pt x="0" y="0"/>
                  </a:moveTo>
                  <a:lnTo>
                    <a:pt x="116928" y="0"/>
                  </a:lnTo>
                </a:path>
              </a:pathLst>
            </a:custGeom>
            <a:ln w="3175">
              <a:solidFill>
                <a:srgbClr val="535F6D"/>
              </a:solidFill>
            </a:ln>
          </p:spPr>
          <p:txBody>
            <a:bodyPr wrap="square" lIns="0" tIns="0" rIns="0" bIns="0" rtlCol="0"/>
            <a:lstStyle/>
            <a:p>
              <a:endParaRPr/>
            </a:p>
          </p:txBody>
        </p:sp>
        <p:sp>
          <p:nvSpPr>
            <p:cNvPr id="47" name="object 47"/>
            <p:cNvSpPr/>
            <p:nvPr/>
          </p:nvSpPr>
          <p:spPr>
            <a:xfrm>
              <a:off x="5906377" y="1802875"/>
              <a:ext cx="140335" cy="0"/>
            </a:xfrm>
            <a:custGeom>
              <a:avLst/>
              <a:gdLst/>
              <a:ahLst/>
              <a:cxnLst/>
              <a:rect l="l" t="t" r="r" b="b"/>
              <a:pathLst>
                <a:path w="140335">
                  <a:moveTo>
                    <a:pt x="0" y="0"/>
                  </a:moveTo>
                  <a:lnTo>
                    <a:pt x="139788" y="0"/>
                  </a:lnTo>
                </a:path>
              </a:pathLst>
            </a:custGeom>
            <a:ln w="26670">
              <a:solidFill>
                <a:srgbClr val="535F6D"/>
              </a:solidFill>
            </a:ln>
          </p:spPr>
          <p:txBody>
            <a:bodyPr wrap="square" lIns="0" tIns="0" rIns="0" bIns="0" rtlCol="0"/>
            <a:lstStyle/>
            <a:p>
              <a:endParaRPr/>
            </a:p>
          </p:txBody>
        </p:sp>
        <p:sp>
          <p:nvSpPr>
            <p:cNvPr id="48" name="object 48"/>
            <p:cNvSpPr/>
            <p:nvPr/>
          </p:nvSpPr>
          <p:spPr>
            <a:xfrm>
              <a:off x="6020462" y="1939442"/>
              <a:ext cx="29845" cy="0"/>
            </a:xfrm>
            <a:custGeom>
              <a:avLst/>
              <a:gdLst/>
              <a:ahLst/>
              <a:cxnLst/>
              <a:rect l="l" t="t" r="r" b="b"/>
              <a:pathLst>
                <a:path w="29845">
                  <a:moveTo>
                    <a:pt x="0" y="0"/>
                  </a:moveTo>
                  <a:lnTo>
                    <a:pt x="29425" y="0"/>
                  </a:lnTo>
                </a:path>
              </a:pathLst>
            </a:custGeom>
            <a:ln w="20599">
              <a:solidFill>
                <a:srgbClr val="535F6D"/>
              </a:solidFill>
            </a:ln>
          </p:spPr>
          <p:txBody>
            <a:bodyPr wrap="square" lIns="0" tIns="0" rIns="0" bIns="0" rtlCol="0"/>
            <a:lstStyle/>
            <a:p>
              <a:endParaRPr/>
            </a:p>
          </p:txBody>
        </p:sp>
        <p:sp>
          <p:nvSpPr>
            <p:cNvPr id="49" name="object 49"/>
            <p:cNvSpPr/>
            <p:nvPr/>
          </p:nvSpPr>
          <p:spPr>
            <a:xfrm>
              <a:off x="6016049" y="1827937"/>
              <a:ext cx="30480" cy="0"/>
            </a:xfrm>
            <a:custGeom>
              <a:avLst/>
              <a:gdLst/>
              <a:ahLst/>
              <a:cxnLst/>
              <a:rect l="l" t="t" r="r" b="b"/>
              <a:pathLst>
                <a:path w="30479">
                  <a:moveTo>
                    <a:pt x="0" y="0"/>
                  </a:moveTo>
                  <a:lnTo>
                    <a:pt x="30111" y="0"/>
                  </a:lnTo>
                </a:path>
              </a:pathLst>
            </a:custGeom>
            <a:ln w="21348">
              <a:solidFill>
                <a:srgbClr val="535F6D"/>
              </a:solidFill>
            </a:ln>
          </p:spPr>
          <p:txBody>
            <a:bodyPr wrap="square" lIns="0" tIns="0" rIns="0" bIns="0" rtlCol="0"/>
            <a:lstStyle/>
            <a:p>
              <a:endParaRPr/>
            </a:p>
          </p:txBody>
        </p:sp>
        <p:sp>
          <p:nvSpPr>
            <p:cNvPr id="50" name="object 50"/>
            <p:cNvSpPr/>
            <p:nvPr/>
          </p:nvSpPr>
          <p:spPr>
            <a:xfrm>
              <a:off x="6069698" y="1790051"/>
              <a:ext cx="719455" cy="191770"/>
            </a:xfrm>
            <a:custGeom>
              <a:avLst/>
              <a:gdLst/>
              <a:ahLst/>
              <a:cxnLst/>
              <a:rect l="l" t="t" r="r" b="b"/>
              <a:pathLst>
                <a:path w="719454" h="191769">
                  <a:moveTo>
                    <a:pt x="151663" y="165595"/>
                  </a:moveTo>
                  <a:lnTo>
                    <a:pt x="151650" y="162636"/>
                  </a:lnTo>
                  <a:lnTo>
                    <a:pt x="136156" y="162636"/>
                  </a:lnTo>
                  <a:lnTo>
                    <a:pt x="133997" y="160426"/>
                  </a:lnTo>
                  <a:lnTo>
                    <a:pt x="133997" y="78740"/>
                  </a:lnTo>
                  <a:lnTo>
                    <a:pt x="133997" y="68440"/>
                  </a:lnTo>
                  <a:lnTo>
                    <a:pt x="133997" y="0"/>
                  </a:lnTo>
                  <a:lnTo>
                    <a:pt x="101523" y="0"/>
                  </a:lnTo>
                  <a:lnTo>
                    <a:pt x="101523" y="120688"/>
                  </a:lnTo>
                  <a:lnTo>
                    <a:pt x="98615" y="139661"/>
                  </a:lnTo>
                  <a:lnTo>
                    <a:pt x="90881" y="152704"/>
                  </a:lnTo>
                  <a:lnTo>
                    <a:pt x="79844" y="160223"/>
                  </a:lnTo>
                  <a:lnTo>
                    <a:pt x="66992" y="162636"/>
                  </a:lnTo>
                  <a:lnTo>
                    <a:pt x="53746" y="159588"/>
                  </a:lnTo>
                  <a:lnTo>
                    <a:pt x="43243" y="150964"/>
                  </a:lnTo>
                  <a:lnTo>
                    <a:pt x="36334" y="137490"/>
                  </a:lnTo>
                  <a:lnTo>
                    <a:pt x="33845" y="119951"/>
                  </a:lnTo>
                  <a:lnTo>
                    <a:pt x="36563" y="102336"/>
                  </a:lnTo>
                  <a:lnTo>
                    <a:pt x="43980" y="89408"/>
                  </a:lnTo>
                  <a:lnTo>
                    <a:pt x="54991" y="81457"/>
                  </a:lnTo>
                  <a:lnTo>
                    <a:pt x="68465" y="78740"/>
                  </a:lnTo>
                  <a:lnTo>
                    <a:pt x="82943" y="82296"/>
                  </a:lnTo>
                  <a:lnTo>
                    <a:pt x="93281" y="91706"/>
                  </a:lnTo>
                  <a:lnTo>
                    <a:pt x="99466" y="105130"/>
                  </a:lnTo>
                  <a:lnTo>
                    <a:pt x="101523" y="120688"/>
                  </a:lnTo>
                  <a:lnTo>
                    <a:pt x="101523" y="0"/>
                  </a:lnTo>
                  <a:lnTo>
                    <a:pt x="79451" y="0"/>
                  </a:lnTo>
                  <a:lnTo>
                    <a:pt x="79451" y="25019"/>
                  </a:lnTo>
                  <a:lnTo>
                    <a:pt x="100838" y="25019"/>
                  </a:lnTo>
                  <a:lnTo>
                    <a:pt x="100838" y="68440"/>
                  </a:lnTo>
                  <a:lnTo>
                    <a:pt x="98780" y="65455"/>
                  </a:lnTo>
                  <a:lnTo>
                    <a:pt x="92100" y="58877"/>
                  </a:lnTo>
                  <a:lnTo>
                    <a:pt x="80022" y="52298"/>
                  </a:lnTo>
                  <a:lnTo>
                    <a:pt x="61798" y="49301"/>
                  </a:lnTo>
                  <a:lnTo>
                    <a:pt x="36626" y="54343"/>
                  </a:lnTo>
                  <a:lnTo>
                    <a:pt x="17106" y="68618"/>
                  </a:lnTo>
                  <a:lnTo>
                    <a:pt x="4483" y="90906"/>
                  </a:lnTo>
                  <a:lnTo>
                    <a:pt x="0" y="119951"/>
                  </a:lnTo>
                  <a:lnTo>
                    <a:pt x="4127" y="148805"/>
                  </a:lnTo>
                  <a:lnTo>
                    <a:pt x="15925" y="171386"/>
                  </a:lnTo>
                  <a:lnTo>
                    <a:pt x="34467" y="186093"/>
                  </a:lnTo>
                  <a:lnTo>
                    <a:pt x="58851" y="191350"/>
                  </a:lnTo>
                  <a:lnTo>
                    <a:pt x="78587" y="190944"/>
                  </a:lnTo>
                  <a:lnTo>
                    <a:pt x="89750" y="188125"/>
                  </a:lnTo>
                  <a:lnTo>
                    <a:pt x="96520" y="180479"/>
                  </a:lnTo>
                  <a:lnTo>
                    <a:pt x="102997" y="165595"/>
                  </a:lnTo>
                  <a:lnTo>
                    <a:pt x="103797" y="165595"/>
                  </a:lnTo>
                  <a:lnTo>
                    <a:pt x="103009" y="168541"/>
                  </a:lnTo>
                  <a:lnTo>
                    <a:pt x="103009" y="181051"/>
                  </a:lnTo>
                  <a:lnTo>
                    <a:pt x="108204" y="187667"/>
                  </a:lnTo>
                  <a:lnTo>
                    <a:pt x="151663" y="187667"/>
                  </a:lnTo>
                  <a:lnTo>
                    <a:pt x="151663" y="165595"/>
                  </a:lnTo>
                  <a:close/>
                </a:path>
                <a:path w="719454" h="191769">
                  <a:moveTo>
                    <a:pt x="328917" y="162648"/>
                  </a:moveTo>
                  <a:lnTo>
                    <a:pt x="312051" y="162648"/>
                  </a:lnTo>
                  <a:lnTo>
                    <a:pt x="309791" y="160439"/>
                  </a:lnTo>
                  <a:lnTo>
                    <a:pt x="309791" y="52984"/>
                  </a:lnTo>
                  <a:lnTo>
                    <a:pt x="256133" y="52984"/>
                  </a:lnTo>
                  <a:lnTo>
                    <a:pt x="256133" y="78016"/>
                  </a:lnTo>
                  <a:lnTo>
                    <a:pt x="276733" y="78016"/>
                  </a:lnTo>
                  <a:lnTo>
                    <a:pt x="276733" y="112598"/>
                  </a:lnTo>
                  <a:lnTo>
                    <a:pt x="274167" y="130441"/>
                  </a:lnTo>
                  <a:lnTo>
                    <a:pt x="266776" y="145999"/>
                  </a:lnTo>
                  <a:lnTo>
                    <a:pt x="254965" y="156997"/>
                  </a:lnTo>
                  <a:lnTo>
                    <a:pt x="239166" y="161175"/>
                  </a:lnTo>
                  <a:lnTo>
                    <a:pt x="228714" y="159194"/>
                  </a:lnTo>
                  <a:lnTo>
                    <a:pt x="222186" y="153631"/>
                  </a:lnTo>
                  <a:lnTo>
                    <a:pt x="218821" y="145034"/>
                  </a:lnTo>
                  <a:lnTo>
                    <a:pt x="217868" y="133946"/>
                  </a:lnTo>
                  <a:lnTo>
                    <a:pt x="217868" y="52984"/>
                  </a:lnTo>
                  <a:lnTo>
                    <a:pt x="163423" y="52984"/>
                  </a:lnTo>
                  <a:lnTo>
                    <a:pt x="163423" y="78016"/>
                  </a:lnTo>
                  <a:lnTo>
                    <a:pt x="184023" y="78016"/>
                  </a:lnTo>
                  <a:lnTo>
                    <a:pt x="184023" y="139839"/>
                  </a:lnTo>
                  <a:lnTo>
                    <a:pt x="187198" y="163410"/>
                  </a:lnTo>
                  <a:lnTo>
                    <a:pt x="196164" y="179387"/>
                  </a:lnTo>
                  <a:lnTo>
                    <a:pt x="210096" y="188480"/>
                  </a:lnTo>
                  <a:lnTo>
                    <a:pt x="228168" y="191350"/>
                  </a:lnTo>
                  <a:lnTo>
                    <a:pt x="250228" y="187261"/>
                  </a:lnTo>
                  <a:lnTo>
                    <a:pt x="265188" y="177914"/>
                  </a:lnTo>
                  <a:lnTo>
                    <a:pt x="273951" y="167754"/>
                  </a:lnTo>
                  <a:lnTo>
                    <a:pt x="277406" y="161175"/>
                  </a:lnTo>
                  <a:lnTo>
                    <a:pt x="278206" y="161175"/>
                  </a:lnTo>
                  <a:lnTo>
                    <a:pt x="278206" y="182524"/>
                  </a:lnTo>
                  <a:lnTo>
                    <a:pt x="283311" y="187667"/>
                  </a:lnTo>
                  <a:lnTo>
                    <a:pt x="328917" y="187667"/>
                  </a:lnTo>
                  <a:lnTo>
                    <a:pt x="328917" y="162648"/>
                  </a:lnTo>
                  <a:close/>
                </a:path>
                <a:path w="719454" h="191769">
                  <a:moveTo>
                    <a:pt x="473227" y="170002"/>
                  </a:moveTo>
                  <a:lnTo>
                    <a:pt x="469544" y="162636"/>
                  </a:lnTo>
                  <a:lnTo>
                    <a:pt x="461441" y="146456"/>
                  </a:lnTo>
                  <a:lnTo>
                    <a:pt x="454469" y="151472"/>
                  </a:lnTo>
                  <a:lnTo>
                    <a:pt x="444868" y="156756"/>
                  </a:lnTo>
                  <a:lnTo>
                    <a:pt x="433057" y="160947"/>
                  </a:lnTo>
                  <a:lnTo>
                    <a:pt x="419544" y="162636"/>
                  </a:lnTo>
                  <a:lnTo>
                    <a:pt x="403148" y="159804"/>
                  </a:lnTo>
                  <a:lnTo>
                    <a:pt x="389559" y="151511"/>
                  </a:lnTo>
                  <a:lnTo>
                    <a:pt x="380250" y="138112"/>
                  </a:lnTo>
                  <a:lnTo>
                    <a:pt x="376796" y="119951"/>
                  </a:lnTo>
                  <a:lnTo>
                    <a:pt x="379577" y="102844"/>
                  </a:lnTo>
                  <a:lnTo>
                    <a:pt x="387540" y="89598"/>
                  </a:lnTo>
                  <a:lnTo>
                    <a:pt x="400050" y="81038"/>
                  </a:lnTo>
                  <a:lnTo>
                    <a:pt x="416521" y="78003"/>
                  </a:lnTo>
                  <a:lnTo>
                    <a:pt x="425513" y="78828"/>
                  </a:lnTo>
                  <a:lnTo>
                    <a:pt x="433832" y="81318"/>
                  </a:lnTo>
                  <a:lnTo>
                    <a:pt x="439940" y="85458"/>
                  </a:lnTo>
                  <a:lnTo>
                    <a:pt x="442315" y="91249"/>
                  </a:lnTo>
                  <a:lnTo>
                    <a:pt x="442315" y="100088"/>
                  </a:lnTo>
                  <a:lnTo>
                    <a:pt x="470966" y="100088"/>
                  </a:lnTo>
                  <a:lnTo>
                    <a:pt x="470966" y="81686"/>
                  </a:lnTo>
                  <a:lnTo>
                    <a:pt x="469633" y="78003"/>
                  </a:lnTo>
                  <a:lnTo>
                    <a:pt x="465556" y="66687"/>
                  </a:lnTo>
                  <a:lnTo>
                    <a:pt x="451929" y="56654"/>
                  </a:lnTo>
                  <a:lnTo>
                    <a:pt x="434047" y="51054"/>
                  </a:lnTo>
                  <a:lnTo>
                    <a:pt x="415836" y="49301"/>
                  </a:lnTo>
                  <a:lnTo>
                    <a:pt x="387019" y="54762"/>
                  </a:lnTo>
                  <a:lnTo>
                    <a:pt x="363905" y="69811"/>
                  </a:lnTo>
                  <a:lnTo>
                    <a:pt x="348526" y="92456"/>
                  </a:lnTo>
                  <a:lnTo>
                    <a:pt x="342950" y="120688"/>
                  </a:lnTo>
                  <a:lnTo>
                    <a:pt x="349084" y="150050"/>
                  </a:lnTo>
                  <a:lnTo>
                    <a:pt x="365569" y="172300"/>
                  </a:lnTo>
                  <a:lnTo>
                    <a:pt x="389509" y="186410"/>
                  </a:lnTo>
                  <a:lnTo>
                    <a:pt x="417995" y="191338"/>
                  </a:lnTo>
                  <a:lnTo>
                    <a:pt x="435940" y="189255"/>
                  </a:lnTo>
                  <a:lnTo>
                    <a:pt x="451675" y="183984"/>
                  </a:lnTo>
                  <a:lnTo>
                    <a:pt x="464388" y="177063"/>
                  </a:lnTo>
                  <a:lnTo>
                    <a:pt x="473227" y="170002"/>
                  </a:lnTo>
                  <a:close/>
                </a:path>
                <a:path w="719454" h="191769">
                  <a:moveTo>
                    <a:pt x="623303" y="162636"/>
                  </a:moveTo>
                  <a:lnTo>
                    <a:pt x="607123" y="162636"/>
                  </a:lnTo>
                  <a:lnTo>
                    <a:pt x="604862" y="160439"/>
                  </a:lnTo>
                  <a:lnTo>
                    <a:pt x="604862" y="125107"/>
                  </a:lnTo>
                  <a:lnTo>
                    <a:pt x="571804" y="125107"/>
                  </a:lnTo>
                  <a:lnTo>
                    <a:pt x="552856" y="162344"/>
                  </a:lnTo>
                  <a:lnTo>
                    <a:pt x="540156" y="165582"/>
                  </a:lnTo>
                  <a:lnTo>
                    <a:pt x="531863" y="164160"/>
                  </a:lnTo>
                  <a:lnTo>
                    <a:pt x="525881" y="160248"/>
                  </a:lnTo>
                  <a:lnTo>
                    <a:pt x="522224" y="154406"/>
                  </a:lnTo>
                  <a:lnTo>
                    <a:pt x="520979" y="147180"/>
                  </a:lnTo>
                  <a:lnTo>
                    <a:pt x="526135" y="135039"/>
                  </a:lnTo>
                  <a:lnTo>
                    <a:pt x="538480" y="128409"/>
                  </a:lnTo>
                  <a:lnTo>
                    <a:pt x="553300" y="125653"/>
                  </a:lnTo>
                  <a:lnTo>
                    <a:pt x="565912" y="125095"/>
                  </a:lnTo>
                  <a:lnTo>
                    <a:pt x="604850" y="125095"/>
                  </a:lnTo>
                  <a:lnTo>
                    <a:pt x="604850" y="103022"/>
                  </a:lnTo>
                  <a:lnTo>
                    <a:pt x="601294" y="80035"/>
                  </a:lnTo>
                  <a:lnTo>
                    <a:pt x="599084" y="76530"/>
                  </a:lnTo>
                  <a:lnTo>
                    <a:pt x="590702" y="63195"/>
                  </a:lnTo>
                  <a:lnTo>
                    <a:pt x="573201" y="52832"/>
                  </a:lnTo>
                  <a:lnTo>
                    <a:pt x="548944" y="49301"/>
                  </a:lnTo>
                  <a:lnTo>
                    <a:pt x="529907" y="49568"/>
                  </a:lnTo>
                  <a:lnTo>
                    <a:pt x="518045" y="51422"/>
                  </a:lnTo>
                  <a:lnTo>
                    <a:pt x="508393" y="56438"/>
                  </a:lnTo>
                  <a:lnTo>
                    <a:pt x="495973" y="66230"/>
                  </a:lnTo>
                  <a:lnTo>
                    <a:pt x="508533" y="89776"/>
                  </a:lnTo>
                  <a:lnTo>
                    <a:pt x="511594" y="87706"/>
                  </a:lnTo>
                  <a:lnTo>
                    <a:pt x="519836" y="83159"/>
                  </a:lnTo>
                  <a:lnTo>
                    <a:pt x="531787" y="78600"/>
                  </a:lnTo>
                  <a:lnTo>
                    <a:pt x="545998" y="76530"/>
                  </a:lnTo>
                  <a:lnTo>
                    <a:pt x="556120" y="77724"/>
                  </a:lnTo>
                  <a:lnTo>
                    <a:pt x="564019" y="81686"/>
                  </a:lnTo>
                  <a:lnTo>
                    <a:pt x="569175" y="88950"/>
                  </a:lnTo>
                  <a:lnTo>
                    <a:pt x="571017" y="100088"/>
                  </a:lnTo>
                  <a:lnTo>
                    <a:pt x="571017" y="104495"/>
                  </a:lnTo>
                  <a:lnTo>
                    <a:pt x="562965" y="104495"/>
                  </a:lnTo>
                  <a:lnTo>
                    <a:pt x="541807" y="105829"/>
                  </a:lnTo>
                  <a:lnTo>
                    <a:pt x="516775" y="111861"/>
                  </a:lnTo>
                  <a:lnTo>
                    <a:pt x="495884" y="125615"/>
                  </a:lnTo>
                  <a:lnTo>
                    <a:pt x="487146" y="150126"/>
                  </a:lnTo>
                  <a:lnTo>
                    <a:pt x="490842" y="168059"/>
                  </a:lnTo>
                  <a:lnTo>
                    <a:pt x="500684" y="180949"/>
                  </a:lnTo>
                  <a:lnTo>
                    <a:pt x="514781" y="188734"/>
                  </a:lnTo>
                  <a:lnTo>
                    <a:pt x="531279" y="191338"/>
                  </a:lnTo>
                  <a:lnTo>
                    <a:pt x="549770" y="190931"/>
                  </a:lnTo>
                  <a:lnTo>
                    <a:pt x="560387" y="188023"/>
                  </a:lnTo>
                  <a:lnTo>
                    <a:pt x="567105" y="180162"/>
                  </a:lnTo>
                  <a:lnTo>
                    <a:pt x="573608" y="165595"/>
                  </a:lnTo>
                  <a:lnTo>
                    <a:pt x="573963" y="164858"/>
                  </a:lnTo>
                  <a:lnTo>
                    <a:pt x="574751" y="164858"/>
                  </a:lnTo>
                  <a:lnTo>
                    <a:pt x="573963" y="167805"/>
                  </a:lnTo>
                  <a:lnTo>
                    <a:pt x="573963" y="181051"/>
                  </a:lnTo>
                  <a:lnTo>
                    <a:pt x="578370" y="187667"/>
                  </a:lnTo>
                  <a:lnTo>
                    <a:pt x="623303" y="187667"/>
                  </a:lnTo>
                  <a:lnTo>
                    <a:pt x="623303" y="164858"/>
                  </a:lnTo>
                  <a:lnTo>
                    <a:pt x="623303" y="162636"/>
                  </a:lnTo>
                  <a:close/>
                </a:path>
                <a:path w="719454" h="191769">
                  <a:moveTo>
                    <a:pt x="718947" y="160426"/>
                  </a:moveTo>
                  <a:lnTo>
                    <a:pt x="716788" y="161163"/>
                  </a:lnTo>
                  <a:lnTo>
                    <a:pt x="713066" y="161163"/>
                  </a:lnTo>
                  <a:lnTo>
                    <a:pt x="704799" y="160337"/>
                  </a:lnTo>
                  <a:lnTo>
                    <a:pt x="695909" y="156756"/>
                  </a:lnTo>
                  <a:lnTo>
                    <a:pt x="688797" y="148755"/>
                  </a:lnTo>
                  <a:lnTo>
                    <a:pt x="685888" y="134683"/>
                  </a:lnTo>
                  <a:lnTo>
                    <a:pt x="685888" y="78003"/>
                  </a:lnTo>
                  <a:lnTo>
                    <a:pt x="716788" y="78003"/>
                  </a:lnTo>
                  <a:lnTo>
                    <a:pt x="716788" y="52971"/>
                  </a:lnTo>
                  <a:lnTo>
                    <a:pt x="685888" y="52971"/>
                  </a:lnTo>
                  <a:lnTo>
                    <a:pt x="685888" y="16179"/>
                  </a:lnTo>
                  <a:lnTo>
                    <a:pt x="653415" y="16179"/>
                  </a:lnTo>
                  <a:lnTo>
                    <a:pt x="653415" y="52971"/>
                  </a:lnTo>
                  <a:lnTo>
                    <a:pt x="631342" y="52971"/>
                  </a:lnTo>
                  <a:lnTo>
                    <a:pt x="631342" y="78003"/>
                  </a:lnTo>
                  <a:lnTo>
                    <a:pt x="652729" y="78003"/>
                  </a:lnTo>
                  <a:lnTo>
                    <a:pt x="652729" y="138353"/>
                  </a:lnTo>
                  <a:lnTo>
                    <a:pt x="658774" y="165227"/>
                  </a:lnTo>
                  <a:lnTo>
                    <a:pt x="673519" y="180581"/>
                  </a:lnTo>
                  <a:lnTo>
                    <a:pt x="691845" y="187515"/>
                  </a:lnTo>
                  <a:lnTo>
                    <a:pt x="708647" y="189141"/>
                  </a:lnTo>
                  <a:lnTo>
                    <a:pt x="714527" y="189141"/>
                  </a:lnTo>
                  <a:lnTo>
                    <a:pt x="718947" y="188404"/>
                  </a:lnTo>
                  <a:lnTo>
                    <a:pt x="718947" y="161163"/>
                  </a:lnTo>
                  <a:lnTo>
                    <a:pt x="718947" y="160426"/>
                  </a:lnTo>
                  <a:close/>
                </a:path>
              </a:pathLst>
            </a:custGeom>
            <a:solidFill>
              <a:srgbClr val="535F6D"/>
            </a:solidFill>
          </p:spPr>
          <p:txBody>
            <a:bodyPr wrap="square" lIns="0" tIns="0" rIns="0" bIns="0" rtlCol="0"/>
            <a:lstStyle/>
            <a:p>
              <a:endParaRPr/>
            </a:p>
          </p:txBody>
        </p:sp>
        <p:sp>
          <p:nvSpPr>
            <p:cNvPr id="51" name="object 51"/>
            <p:cNvSpPr/>
            <p:nvPr/>
          </p:nvSpPr>
          <p:spPr>
            <a:xfrm>
              <a:off x="6826220" y="1804755"/>
              <a:ext cx="34290" cy="0"/>
            </a:xfrm>
            <a:custGeom>
              <a:avLst/>
              <a:gdLst/>
              <a:ahLst/>
              <a:cxnLst/>
              <a:rect l="l" t="t" r="r" b="b"/>
              <a:pathLst>
                <a:path w="34290">
                  <a:moveTo>
                    <a:pt x="0" y="0"/>
                  </a:moveTo>
                  <a:lnTo>
                    <a:pt x="33845" y="0"/>
                  </a:lnTo>
                </a:path>
              </a:pathLst>
            </a:custGeom>
            <a:ln w="29425">
              <a:solidFill>
                <a:srgbClr val="535F6D"/>
              </a:solidFill>
            </a:ln>
          </p:spPr>
          <p:txBody>
            <a:bodyPr wrap="square" lIns="0" tIns="0" rIns="0" bIns="0" rtlCol="0"/>
            <a:lstStyle/>
            <a:p>
              <a:endParaRPr/>
            </a:p>
          </p:txBody>
        </p:sp>
        <p:sp>
          <p:nvSpPr>
            <p:cNvPr id="52" name="object 52"/>
            <p:cNvSpPr/>
            <p:nvPr/>
          </p:nvSpPr>
          <p:spPr>
            <a:xfrm>
              <a:off x="6806307" y="1965199"/>
              <a:ext cx="73025" cy="0"/>
            </a:xfrm>
            <a:custGeom>
              <a:avLst/>
              <a:gdLst/>
              <a:ahLst/>
              <a:cxnLst/>
              <a:rect l="l" t="t" r="r" b="b"/>
              <a:pathLst>
                <a:path w="73025">
                  <a:moveTo>
                    <a:pt x="0" y="0"/>
                  </a:moveTo>
                  <a:lnTo>
                    <a:pt x="72885" y="0"/>
                  </a:lnTo>
                </a:path>
              </a:pathLst>
            </a:custGeom>
            <a:ln w="25031">
              <a:solidFill>
                <a:srgbClr val="535F6D"/>
              </a:solidFill>
            </a:ln>
          </p:spPr>
          <p:txBody>
            <a:bodyPr wrap="square" lIns="0" tIns="0" rIns="0" bIns="0" rtlCol="0"/>
            <a:lstStyle/>
            <a:p>
              <a:endParaRPr/>
            </a:p>
          </p:txBody>
        </p:sp>
        <p:sp>
          <p:nvSpPr>
            <p:cNvPr id="53" name="object 53"/>
            <p:cNvSpPr/>
            <p:nvPr/>
          </p:nvSpPr>
          <p:spPr>
            <a:xfrm>
              <a:off x="6843141" y="1868283"/>
              <a:ext cx="0" cy="83820"/>
            </a:xfrm>
            <a:custGeom>
              <a:avLst/>
              <a:gdLst/>
              <a:ahLst/>
              <a:cxnLst/>
              <a:rect l="l" t="t" r="r" b="b"/>
              <a:pathLst>
                <a:path h="83819">
                  <a:moveTo>
                    <a:pt x="0" y="0"/>
                  </a:moveTo>
                  <a:lnTo>
                    <a:pt x="0" y="83820"/>
                  </a:lnTo>
                </a:path>
              </a:pathLst>
            </a:custGeom>
            <a:ln w="33845">
              <a:solidFill>
                <a:srgbClr val="535F6D"/>
              </a:solidFill>
            </a:ln>
          </p:spPr>
          <p:txBody>
            <a:bodyPr wrap="square" lIns="0" tIns="0" rIns="0" bIns="0" rtlCol="0"/>
            <a:lstStyle/>
            <a:p>
              <a:endParaRPr/>
            </a:p>
          </p:txBody>
        </p:sp>
        <p:sp>
          <p:nvSpPr>
            <p:cNvPr id="54" name="object 54"/>
            <p:cNvSpPr/>
            <p:nvPr/>
          </p:nvSpPr>
          <p:spPr>
            <a:xfrm>
              <a:off x="6805618" y="1855581"/>
              <a:ext cx="54610" cy="0"/>
            </a:xfrm>
            <a:custGeom>
              <a:avLst/>
              <a:gdLst/>
              <a:ahLst/>
              <a:cxnLst/>
              <a:rect l="l" t="t" r="r" b="b"/>
              <a:pathLst>
                <a:path w="54609">
                  <a:moveTo>
                    <a:pt x="0" y="0"/>
                  </a:moveTo>
                  <a:lnTo>
                    <a:pt x="54444" y="0"/>
                  </a:lnTo>
                </a:path>
              </a:pathLst>
            </a:custGeom>
            <a:ln w="25400">
              <a:solidFill>
                <a:srgbClr val="535F6D"/>
              </a:solidFill>
            </a:ln>
          </p:spPr>
          <p:txBody>
            <a:bodyPr wrap="square" lIns="0" tIns="0" rIns="0" bIns="0" rtlCol="0"/>
            <a:lstStyle/>
            <a:p>
              <a:endParaRPr/>
            </a:p>
          </p:txBody>
        </p:sp>
        <p:sp>
          <p:nvSpPr>
            <p:cNvPr id="55" name="object 55"/>
            <p:cNvSpPr/>
            <p:nvPr/>
          </p:nvSpPr>
          <p:spPr>
            <a:xfrm>
              <a:off x="6893115" y="1839353"/>
              <a:ext cx="334645" cy="142240"/>
            </a:xfrm>
            <a:custGeom>
              <a:avLst/>
              <a:gdLst/>
              <a:ahLst/>
              <a:cxnLst/>
              <a:rect l="l" t="t" r="r" b="b"/>
              <a:pathLst>
                <a:path w="334645" h="142239">
                  <a:moveTo>
                    <a:pt x="148717" y="70650"/>
                  </a:moveTo>
                  <a:lnTo>
                    <a:pt x="142900" y="42227"/>
                  </a:lnTo>
                  <a:lnTo>
                    <a:pt x="133273" y="28702"/>
                  </a:lnTo>
                  <a:lnTo>
                    <a:pt x="126987" y="19875"/>
                  </a:lnTo>
                  <a:lnTo>
                    <a:pt x="114782" y="12331"/>
                  </a:lnTo>
                  <a:lnTo>
                    <a:pt x="114782" y="70650"/>
                  </a:lnTo>
                  <a:lnTo>
                    <a:pt x="111582" y="88188"/>
                  </a:lnTo>
                  <a:lnTo>
                    <a:pt x="102933" y="101650"/>
                  </a:lnTo>
                  <a:lnTo>
                    <a:pt x="90284" y="110286"/>
                  </a:lnTo>
                  <a:lnTo>
                    <a:pt x="75044" y="113334"/>
                  </a:lnTo>
                  <a:lnTo>
                    <a:pt x="59423" y="110286"/>
                  </a:lnTo>
                  <a:lnTo>
                    <a:pt x="46558" y="101650"/>
                  </a:lnTo>
                  <a:lnTo>
                    <a:pt x="37846" y="88188"/>
                  </a:lnTo>
                  <a:lnTo>
                    <a:pt x="34632" y="70650"/>
                  </a:lnTo>
                  <a:lnTo>
                    <a:pt x="37846" y="53848"/>
                  </a:lnTo>
                  <a:lnTo>
                    <a:pt x="46558" y="40563"/>
                  </a:lnTo>
                  <a:lnTo>
                    <a:pt x="59423" y="31838"/>
                  </a:lnTo>
                  <a:lnTo>
                    <a:pt x="75044" y="28702"/>
                  </a:lnTo>
                  <a:lnTo>
                    <a:pt x="90284" y="31838"/>
                  </a:lnTo>
                  <a:lnTo>
                    <a:pt x="102933" y="40563"/>
                  </a:lnTo>
                  <a:lnTo>
                    <a:pt x="111582" y="53848"/>
                  </a:lnTo>
                  <a:lnTo>
                    <a:pt x="114782" y="70650"/>
                  </a:lnTo>
                  <a:lnTo>
                    <a:pt x="114782" y="12331"/>
                  </a:lnTo>
                  <a:lnTo>
                    <a:pt x="103352" y="5245"/>
                  </a:lnTo>
                  <a:lnTo>
                    <a:pt x="74358" y="0"/>
                  </a:lnTo>
                  <a:lnTo>
                    <a:pt x="45364" y="5245"/>
                  </a:lnTo>
                  <a:lnTo>
                    <a:pt x="21729" y="19875"/>
                  </a:lnTo>
                  <a:lnTo>
                    <a:pt x="5829" y="42227"/>
                  </a:lnTo>
                  <a:lnTo>
                    <a:pt x="0" y="70650"/>
                  </a:lnTo>
                  <a:lnTo>
                    <a:pt x="5842" y="99504"/>
                  </a:lnTo>
                  <a:lnTo>
                    <a:pt x="21818" y="122085"/>
                  </a:lnTo>
                  <a:lnTo>
                    <a:pt x="45643" y="136791"/>
                  </a:lnTo>
                  <a:lnTo>
                    <a:pt x="75044" y="142036"/>
                  </a:lnTo>
                  <a:lnTo>
                    <a:pt x="103644" y="136791"/>
                  </a:lnTo>
                  <a:lnTo>
                    <a:pt x="127076" y="122085"/>
                  </a:lnTo>
                  <a:lnTo>
                    <a:pt x="133197" y="113334"/>
                  </a:lnTo>
                  <a:lnTo>
                    <a:pt x="142900" y="99504"/>
                  </a:lnTo>
                  <a:lnTo>
                    <a:pt x="148717" y="70650"/>
                  </a:lnTo>
                  <a:close/>
                </a:path>
                <a:path w="334645" h="142239">
                  <a:moveTo>
                    <a:pt x="334111" y="113334"/>
                  </a:moveTo>
                  <a:lnTo>
                    <a:pt x="314198" y="113334"/>
                  </a:lnTo>
                  <a:lnTo>
                    <a:pt x="314198" y="51523"/>
                  </a:lnTo>
                  <a:lnTo>
                    <a:pt x="311518" y="30911"/>
                  </a:lnTo>
                  <a:lnTo>
                    <a:pt x="268592" y="0"/>
                  </a:lnTo>
                  <a:lnTo>
                    <a:pt x="246824" y="4191"/>
                  </a:lnTo>
                  <a:lnTo>
                    <a:pt x="231825" y="13703"/>
                  </a:lnTo>
                  <a:lnTo>
                    <a:pt x="222910" y="23914"/>
                  </a:lnTo>
                  <a:lnTo>
                    <a:pt x="219354" y="30175"/>
                  </a:lnTo>
                  <a:lnTo>
                    <a:pt x="218567" y="30175"/>
                  </a:lnTo>
                  <a:lnTo>
                    <a:pt x="219354" y="27241"/>
                  </a:lnTo>
                  <a:lnTo>
                    <a:pt x="219354" y="8839"/>
                  </a:lnTo>
                  <a:lnTo>
                    <a:pt x="213461" y="3683"/>
                  </a:lnTo>
                  <a:lnTo>
                    <a:pt x="166382" y="3683"/>
                  </a:lnTo>
                  <a:lnTo>
                    <a:pt x="166382" y="28714"/>
                  </a:lnTo>
                  <a:lnTo>
                    <a:pt x="184721" y="28714"/>
                  </a:lnTo>
                  <a:lnTo>
                    <a:pt x="186982" y="30911"/>
                  </a:lnTo>
                  <a:lnTo>
                    <a:pt x="186982" y="113334"/>
                  </a:lnTo>
                  <a:lnTo>
                    <a:pt x="167855" y="113334"/>
                  </a:lnTo>
                  <a:lnTo>
                    <a:pt x="167855" y="138366"/>
                  </a:lnTo>
                  <a:lnTo>
                    <a:pt x="239953" y="138366"/>
                  </a:lnTo>
                  <a:lnTo>
                    <a:pt x="239953" y="113334"/>
                  </a:lnTo>
                  <a:lnTo>
                    <a:pt x="220814" y="113334"/>
                  </a:lnTo>
                  <a:lnTo>
                    <a:pt x="220814" y="78016"/>
                  </a:lnTo>
                  <a:lnTo>
                    <a:pt x="223380" y="60718"/>
                  </a:lnTo>
                  <a:lnTo>
                    <a:pt x="230822" y="45631"/>
                  </a:lnTo>
                  <a:lnTo>
                    <a:pt x="242836" y="34963"/>
                  </a:lnTo>
                  <a:lnTo>
                    <a:pt x="259067" y="30924"/>
                  </a:lnTo>
                  <a:lnTo>
                    <a:pt x="269976" y="32905"/>
                  </a:lnTo>
                  <a:lnTo>
                    <a:pt x="276733" y="38544"/>
                  </a:lnTo>
                  <a:lnTo>
                    <a:pt x="280174" y="47371"/>
                  </a:lnTo>
                  <a:lnTo>
                    <a:pt x="281139" y="58877"/>
                  </a:lnTo>
                  <a:lnTo>
                    <a:pt x="281139" y="138366"/>
                  </a:lnTo>
                  <a:lnTo>
                    <a:pt x="334111" y="138366"/>
                  </a:lnTo>
                  <a:lnTo>
                    <a:pt x="334111" y="113334"/>
                  </a:lnTo>
                  <a:close/>
                </a:path>
              </a:pathLst>
            </a:custGeom>
            <a:solidFill>
              <a:srgbClr val="535F6D"/>
            </a:solidFill>
          </p:spPr>
          <p:txBody>
            <a:bodyPr wrap="square" lIns="0" tIns="0" rIns="0" bIns="0" rtlCol="0"/>
            <a:lstStyle/>
            <a:p>
              <a:endParaRPr/>
            </a:p>
          </p:txBody>
        </p:sp>
        <p:sp>
          <p:nvSpPr>
            <p:cNvPr id="56" name="object 56"/>
            <p:cNvSpPr/>
            <p:nvPr/>
          </p:nvSpPr>
          <p:spPr>
            <a:xfrm>
              <a:off x="3786036" y="1145255"/>
              <a:ext cx="0" cy="972185"/>
            </a:xfrm>
            <a:custGeom>
              <a:avLst/>
              <a:gdLst/>
              <a:ahLst/>
              <a:cxnLst/>
              <a:rect l="l" t="t" r="r" b="b"/>
              <a:pathLst>
                <a:path h="972185">
                  <a:moveTo>
                    <a:pt x="0" y="0"/>
                  </a:moveTo>
                  <a:lnTo>
                    <a:pt x="0" y="971562"/>
                  </a:lnTo>
                </a:path>
              </a:pathLst>
            </a:custGeom>
            <a:ln w="12560">
              <a:solidFill>
                <a:srgbClr val="535F6D"/>
              </a:solidFill>
            </a:ln>
          </p:spPr>
          <p:txBody>
            <a:bodyPr wrap="square" lIns="0" tIns="0" rIns="0" bIns="0" rtlCol="0"/>
            <a:lstStyle/>
            <a:p>
              <a:endParaRPr/>
            </a:p>
          </p:txBody>
        </p:sp>
        <p:sp>
          <p:nvSpPr>
            <p:cNvPr id="57" name="object 57"/>
            <p:cNvSpPr/>
            <p:nvPr/>
          </p:nvSpPr>
          <p:spPr>
            <a:xfrm>
              <a:off x="2516809" y="1146040"/>
              <a:ext cx="1102995" cy="966469"/>
            </a:xfrm>
            <a:custGeom>
              <a:avLst/>
              <a:gdLst/>
              <a:ahLst/>
              <a:cxnLst/>
              <a:rect l="l" t="t" r="r" b="b"/>
              <a:pathLst>
                <a:path w="1102995" h="966469">
                  <a:moveTo>
                    <a:pt x="1059103" y="0"/>
                  </a:moveTo>
                  <a:lnTo>
                    <a:pt x="43675" y="0"/>
                  </a:lnTo>
                  <a:lnTo>
                    <a:pt x="18910" y="4787"/>
                  </a:lnTo>
                  <a:lnTo>
                    <a:pt x="3937" y="17868"/>
                  </a:lnTo>
                  <a:lnTo>
                    <a:pt x="0" y="37287"/>
                  </a:lnTo>
                  <a:lnTo>
                    <a:pt x="8356" y="61112"/>
                  </a:lnTo>
                  <a:lnTo>
                    <a:pt x="516051" y="940600"/>
                  </a:lnTo>
                  <a:lnTo>
                    <a:pt x="532472" y="959650"/>
                  </a:lnTo>
                  <a:lnTo>
                    <a:pt x="551408" y="966000"/>
                  </a:lnTo>
                  <a:lnTo>
                    <a:pt x="570344" y="959650"/>
                  </a:lnTo>
                  <a:lnTo>
                    <a:pt x="586778" y="940600"/>
                  </a:lnTo>
                  <a:lnTo>
                    <a:pt x="1094422" y="61112"/>
                  </a:lnTo>
                  <a:lnTo>
                    <a:pt x="1102791" y="37287"/>
                  </a:lnTo>
                  <a:lnTo>
                    <a:pt x="1098867" y="17868"/>
                  </a:lnTo>
                  <a:lnTo>
                    <a:pt x="1083894" y="4787"/>
                  </a:lnTo>
                  <a:lnTo>
                    <a:pt x="1059103" y="0"/>
                  </a:lnTo>
                  <a:close/>
                </a:path>
              </a:pathLst>
            </a:custGeom>
            <a:solidFill>
              <a:srgbClr val="465153"/>
            </a:solidFill>
          </p:spPr>
          <p:txBody>
            <a:bodyPr wrap="square" lIns="0" tIns="0" rIns="0" bIns="0" rtlCol="0"/>
            <a:lstStyle/>
            <a:p>
              <a:endParaRPr/>
            </a:p>
          </p:txBody>
        </p:sp>
        <p:sp>
          <p:nvSpPr>
            <p:cNvPr id="58" name="object 58"/>
            <p:cNvSpPr/>
            <p:nvPr/>
          </p:nvSpPr>
          <p:spPr>
            <a:xfrm>
              <a:off x="2946824" y="1738516"/>
              <a:ext cx="307340" cy="160655"/>
            </a:xfrm>
            <a:custGeom>
              <a:avLst/>
              <a:gdLst/>
              <a:ahLst/>
              <a:cxnLst/>
              <a:rect l="l" t="t" r="r" b="b"/>
              <a:pathLst>
                <a:path w="307339" h="160655">
                  <a:moveTo>
                    <a:pt x="306844" y="0"/>
                  </a:moveTo>
                  <a:lnTo>
                    <a:pt x="0" y="111125"/>
                  </a:lnTo>
                  <a:lnTo>
                    <a:pt x="28638" y="160451"/>
                  </a:lnTo>
                  <a:lnTo>
                    <a:pt x="263385" y="75806"/>
                  </a:lnTo>
                  <a:lnTo>
                    <a:pt x="306844" y="0"/>
                  </a:lnTo>
                  <a:close/>
                </a:path>
              </a:pathLst>
            </a:custGeom>
            <a:solidFill>
              <a:srgbClr val="FDFDFD"/>
            </a:solidFill>
          </p:spPr>
          <p:txBody>
            <a:bodyPr wrap="square" lIns="0" tIns="0" rIns="0" bIns="0" rtlCol="0"/>
            <a:lstStyle/>
            <a:p>
              <a:endParaRPr/>
            </a:p>
          </p:txBody>
        </p:sp>
        <p:pic>
          <p:nvPicPr>
            <p:cNvPr id="59" name="object 59"/>
            <p:cNvPicPr/>
            <p:nvPr/>
          </p:nvPicPr>
          <p:blipFill>
            <a:blip r:embed="rId21" cstate="print"/>
            <a:stretch>
              <a:fillRect/>
            </a:stretch>
          </p:blipFill>
          <p:spPr>
            <a:xfrm>
              <a:off x="2876884" y="1728216"/>
              <a:ext cx="314985" cy="307821"/>
            </a:xfrm>
            <a:prstGeom prst="rect">
              <a:avLst/>
            </a:prstGeom>
          </p:spPr>
        </p:pic>
        <p:pic>
          <p:nvPicPr>
            <p:cNvPr id="60" name="object 60"/>
            <p:cNvPicPr/>
            <p:nvPr/>
          </p:nvPicPr>
          <p:blipFill>
            <a:blip r:embed="rId22" cstate="print"/>
            <a:stretch>
              <a:fillRect/>
            </a:stretch>
          </p:blipFill>
          <p:spPr>
            <a:xfrm>
              <a:off x="2854811" y="1199015"/>
              <a:ext cx="123596" cy="146481"/>
            </a:xfrm>
            <a:prstGeom prst="rect">
              <a:avLst/>
            </a:prstGeom>
          </p:spPr>
        </p:pic>
        <p:pic>
          <p:nvPicPr>
            <p:cNvPr id="61" name="object 61"/>
            <p:cNvPicPr/>
            <p:nvPr/>
          </p:nvPicPr>
          <p:blipFill>
            <a:blip r:embed="rId23" cstate="print"/>
            <a:stretch>
              <a:fillRect/>
            </a:stretch>
          </p:blipFill>
          <p:spPr>
            <a:xfrm>
              <a:off x="3027754" y="1201272"/>
              <a:ext cx="123602" cy="142011"/>
            </a:xfrm>
            <a:prstGeom prst="rect">
              <a:avLst/>
            </a:prstGeom>
          </p:spPr>
        </p:pic>
        <p:pic>
          <p:nvPicPr>
            <p:cNvPr id="62" name="object 62"/>
            <p:cNvPicPr/>
            <p:nvPr/>
          </p:nvPicPr>
          <p:blipFill>
            <a:blip r:embed="rId24" cstate="print"/>
            <a:stretch>
              <a:fillRect/>
            </a:stretch>
          </p:blipFill>
          <p:spPr>
            <a:xfrm>
              <a:off x="3202862" y="1201272"/>
              <a:ext cx="91224" cy="142011"/>
            </a:xfrm>
            <a:prstGeom prst="rect">
              <a:avLst/>
            </a:prstGeom>
          </p:spPr>
        </p:pic>
        <p:sp>
          <p:nvSpPr>
            <p:cNvPr id="63" name="object 63"/>
            <p:cNvSpPr/>
            <p:nvPr/>
          </p:nvSpPr>
          <p:spPr>
            <a:xfrm>
              <a:off x="2697619" y="1392592"/>
              <a:ext cx="741045" cy="387350"/>
            </a:xfrm>
            <a:custGeom>
              <a:avLst/>
              <a:gdLst/>
              <a:ahLst/>
              <a:cxnLst/>
              <a:rect l="l" t="t" r="r" b="b"/>
              <a:pathLst>
                <a:path w="741045" h="387350">
                  <a:moveTo>
                    <a:pt x="740752" y="26504"/>
                  </a:moveTo>
                  <a:lnTo>
                    <a:pt x="324243" y="337832"/>
                  </a:lnTo>
                  <a:lnTo>
                    <a:pt x="323456" y="337832"/>
                  </a:lnTo>
                  <a:lnTo>
                    <a:pt x="323456" y="337096"/>
                  </a:lnTo>
                  <a:lnTo>
                    <a:pt x="720852" y="736"/>
                  </a:lnTo>
                  <a:lnTo>
                    <a:pt x="717905" y="0"/>
                  </a:lnTo>
                  <a:lnTo>
                    <a:pt x="29171" y="0"/>
                  </a:lnTo>
                  <a:lnTo>
                    <a:pt x="12458" y="3225"/>
                  </a:lnTo>
                  <a:lnTo>
                    <a:pt x="2501" y="11963"/>
                  </a:lnTo>
                  <a:lnTo>
                    <a:pt x="0" y="24841"/>
                  </a:lnTo>
                  <a:lnTo>
                    <a:pt x="5626" y="40487"/>
                  </a:lnTo>
                  <a:lnTo>
                    <a:pt x="159448" y="307657"/>
                  </a:lnTo>
                  <a:lnTo>
                    <a:pt x="383108" y="387134"/>
                  </a:lnTo>
                  <a:lnTo>
                    <a:pt x="519988" y="337832"/>
                  </a:lnTo>
                  <a:lnTo>
                    <a:pt x="575170" y="317957"/>
                  </a:lnTo>
                  <a:lnTo>
                    <a:pt x="735558" y="40500"/>
                  </a:lnTo>
                  <a:lnTo>
                    <a:pt x="738492" y="36080"/>
                  </a:lnTo>
                  <a:lnTo>
                    <a:pt x="739965" y="30924"/>
                  </a:lnTo>
                  <a:lnTo>
                    <a:pt x="740752" y="26504"/>
                  </a:lnTo>
                  <a:close/>
                </a:path>
              </a:pathLst>
            </a:custGeom>
            <a:solidFill>
              <a:srgbClr val="5287CE"/>
            </a:solidFill>
          </p:spPr>
          <p:txBody>
            <a:bodyPr wrap="square" lIns="0" tIns="0" rIns="0" bIns="0" rtlCol="0"/>
            <a:lstStyle/>
            <a:p>
              <a:endParaRPr/>
            </a:p>
          </p:txBody>
        </p:sp>
        <p:sp>
          <p:nvSpPr>
            <p:cNvPr id="64" name="object 64"/>
            <p:cNvSpPr/>
            <p:nvPr/>
          </p:nvSpPr>
          <p:spPr>
            <a:xfrm>
              <a:off x="2827515" y="1392592"/>
              <a:ext cx="610870" cy="353060"/>
            </a:xfrm>
            <a:custGeom>
              <a:avLst/>
              <a:gdLst/>
              <a:ahLst/>
              <a:cxnLst/>
              <a:rect l="l" t="t" r="r" b="b"/>
              <a:pathLst>
                <a:path w="610870" h="353060">
                  <a:moveTo>
                    <a:pt x="219138" y="72885"/>
                  </a:moveTo>
                  <a:lnTo>
                    <a:pt x="195821" y="32397"/>
                  </a:lnTo>
                  <a:lnTo>
                    <a:pt x="192100" y="27978"/>
                  </a:lnTo>
                  <a:lnTo>
                    <a:pt x="187680" y="17678"/>
                  </a:lnTo>
                  <a:lnTo>
                    <a:pt x="175907" y="17678"/>
                  </a:lnTo>
                  <a:lnTo>
                    <a:pt x="170027" y="29451"/>
                  </a:lnTo>
                  <a:lnTo>
                    <a:pt x="167081" y="33870"/>
                  </a:lnTo>
                  <a:lnTo>
                    <a:pt x="120777" y="119240"/>
                  </a:lnTo>
                  <a:lnTo>
                    <a:pt x="13360" y="119240"/>
                  </a:lnTo>
                  <a:lnTo>
                    <a:pt x="4965" y="120472"/>
                  </a:lnTo>
                  <a:lnTo>
                    <a:pt x="203" y="124117"/>
                  </a:lnTo>
                  <a:lnTo>
                    <a:pt x="0" y="130111"/>
                  </a:lnTo>
                  <a:lnTo>
                    <a:pt x="5219" y="138379"/>
                  </a:lnTo>
                  <a:lnTo>
                    <a:pt x="89877" y="236270"/>
                  </a:lnTo>
                  <a:lnTo>
                    <a:pt x="62611" y="301777"/>
                  </a:lnTo>
                  <a:lnTo>
                    <a:pt x="64643" y="305625"/>
                  </a:lnTo>
                  <a:lnTo>
                    <a:pt x="72669" y="303339"/>
                  </a:lnTo>
                  <a:lnTo>
                    <a:pt x="81381" y="298970"/>
                  </a:lnTo>
                  <a:lnTo>
                    <a:pt x="85471" y="296621"/>
                  </a:lnTo>
                  <a:lnTo>
                    <a:pt x="115582" y="230378"/>
                  </a:lnTo>
                  <a:lnTo>
                    <a:pt x="47891" y="149415"/>
                  </a:lnTo>
                  <a:lnTo>
                    <a:pt x="132549" y="149415"/>
                  </a:lnTo>
                  <a:lnTo>
                    <a:pt x="181800" y="72885"/>
                  </a:lnTo>
                  <a:lnTo>
                    <a:pt x="219138" y="72885"/>
                  </a:lnTo>
                  <a:close/>
                </a:path>
                <a:path w="610870" h="353060">
                  <a:moveTo>
                    <a:pt x="493839" y="0"/>
                  </a:moveTo>
                  <a:lnTo>
                    <a:pt x="451167" y="0"/>
                  </a:lnTo>
                  <a:lnTo>
                    <a:pt x="153149" y="323100"/>
                  </a:lnTo>
                  <a:lnTo>
                    <a:pt x="153149" y="323837"/>
                  </a:lnTo>
                  <a:lnTo>
                    <a:pt x="493839" y="0"/>
                  </a:lnTo>
                  <a:close/>
                </a:path>
                <a:path w="610870" h="353060">
                  <a:moveTo>
                    <a:pt x="539445" y="156044"/>
                  </a:moveTo>
                  <a:lnTo>
                    <a:pt x="234073" y="351815"/>
                  </a:lnTo>
                  <a:lnTo>
                    <a:pt x="234073" y="352552"/>
                  </a:lnTo>
                  <a:lnTo>
                    <a:pt x="234759" y="352552"/>
                  </a:lnTo>
                  <a:lnTo>
                    <a:pt x="513651" y="200215"/>
                  </a:lnTo>
                  <a:lnTo>
                    <a:pt x="539445" y="156044"/>
                  </a:lnTo>
                  <a:close/>
                </a:path>
                <a:path w="610870" h="353060">
                  <a:moveTo>
                    <a:pt x="610870" y="26492"/>
                  </a:moveTo>
                  <a:lnTo>
                    <a:pt x="610743" y="17297"/>
                  </a:lnTo>
                  <a:lnTo>
                    <a:pt x="607237" y="9753"/>
                  </a:lnTo>
                  <a:lnTo>
                    <a:pt x="600583" y="4140"/>
                  </a:lnTo>
                  <a:lnTo>
                    <a:pt x="590956" y="736"/>
                  </a:lnTo>
                  <a:lnTo>
                    <a:pt x="193573" y="337096"/>
                  </a:lnTo>
                  <a:lnTo>
                    <a:pt x="193573" y="337832"/>
                  </a:lnTo>
                  <a:lnTo>
                    <a:pt x="194348" y="337832"/>
                  </a:lnTo>
                  <a:lnTo>
                    <a:pt x="610870" y="26492"/>
                  </a:lnTo>
                  <a:close/>
                </a:path>
              </a:pathLst>
            </a:custGeom>
            <a:solidFill>
              <a:srgbClr val="FDFDFD"/>
            </a:solidFill>
          </p:spPr>
          <p:txBody>
            <a:bodyPr wrap="square" lIns="0" tIns="0" rIns="0" bIns="0" rtlCol="0"/>
            <a:lstStyle/>
            <a:p>
              <a:endParaRPr/>
            </a:p>
          </p:txBody>
        </p:sp>
        <p:pic>
          <p:nvPicPr>
            <p:cNvPr id="65" name="object 65"/>
            <p:cNvPicPr/>
            <p:nvPr/>
          </p:nvPicPr>
          <p:blipFill>
            <a:blip r:embed="rId25" cstate="print"/>
            <a:stretch>
              <a:fillRect/>
            </a:stretch>
          </p:blipFill>
          <p:spPr>
            <a:xfrm>
              <a:off x="3009312" y="1465464"/>
              <a:ext cx="135470" cy="76542"/>
            </a:xfrm>
            <a:prstGeom prst="rect">
              <a:avLst/>
            </a:prstGeom>
          </p:spPr>
        </p:pic>
      </p:grpSp>
      <p:sp>
        <p:nvSpPr>
          <p:cNvPr id="66" name="object 66" descr="ESSA Standards Spoke Committee, Meeting #1, August 29, 2016"/>
          <p:cNvSpPr txBox="1">
            <a:spLocks noGrp="1"/>
          </p:cNvSpPr>
          <p:nvPr>
            <p:ph type="title"/>
          </p:nvPr>
        </p:nvSpPr>
        <p:spPr>
          <a:xfrm>
            <a:off x="594965" y="2409766"/>
            <a:ext cx="7892415" cy="2585720"/>
          </a:xfrm>
          <a:prstGeom prst="rect">
            <a:avLst/>
          </a:prstGeom>
        </p:spPr>
        <p:txBody>
          <a:bodyPr vert="horz" wrap="square" lIns="0" tIns="12700" rIns="0" bIns="0" rtlCol="0">
            <a:spAutoFit/>
          </a:bodyPr>
          <a:lstStyle/>
          <a:p>
            <a:pPr marL="101600" marR="93345" algn="ctr">
              <a:lnSpc>
                <a:spcPct val="100000"/>
              </a:lnSpc>
              <a:spcBef>
                <a:spcPts val="100"/>
              </a:spcBef>
            </a:pPr>
            <a:r>
              <a:rPr sz="4200" spc="130" dirty="0">
                <a:solidFill>
                  <a:srgbClr val="1F4669"/>
                </a:solidFill>
              </a:rPr>
              <a:t>Every</a:t>
            </a:r>
            <a:r>
              <a:rPr sz="4200" spc="-10" dirty="0">
                <a:solidFill>
                  <a:srgbClr val="1F4669"/>
                </a:solidFill>
              </a:rPr>
              <a:t> </a:t>
            </a:r>
            <a:r>
              <a:rPr sz="4200" spc="70" dirty="0">
                <a:solidFill>
                  <a:srgbClr val="1F4669"/>
                </a:solidFill>
              </a:rPr>
              <a:t>Student</a:t>
            </a:r>
            <a:r>
              <a:rPr sz="4200" spc="-20" dirty="0">
                <a:solidFill>
                  <a:srgbClr val="1F4669"/>
                </a:solidFill>
              </a:rPr>
              <a:t> </a:t>
            </a:r>
            <a:r>
              <a:rPr sz="4200" spc="114" dirty="0">
                <a:solidFill>
                  <a:srgbClr val="1F4669"/>
                </a:solidFill>
              </a:rPr>
              <a:t>Succeeds</a:t>
            </a:r>
            <a:r>
              <a:rPr sz="4200" spc="5" dirty="0">
                <a:solidFill>
                  <a:srgbClr val="1F4669"/>
                </a:solidFill>
              </a:rPr>
              <a:t> </a:t>
            </a:r>
            <a:r>
              <a:rPr sz="4200" spc="120" dirty="0">
                <a:solidFill>
                  <a:srgbClr val="1F4669"/>
                </a:solidFill>
              </a:rPr>
              <a:t>Act </a:t>
            </a:r>
            <a:r>
              <a:rPr sz="4200" spc="-10" dirty="0">
                <a:solidFill>
                  <a:srgbClr val="1F4669"/>
                </a:solidFill>
              </a:rPr>
              <a:t>(ESSA)</a:t>
            </a:r>
            <a:endParaRPr sz="4200" dirty="0"/>
          </a:p>
          <a:p>
            <a:pPr marL="12700" marR="5080" algn="ctr">
              <a:lnSpc>
                <a:spcPct val="100000"/>
              </a:lnSpc>
            </a:pPr>
            <a:r>
              <a:rPr sz="4200" spc="45" dirty="0">
                <a:solidFill>
                  <a:srgbClr val="1F4669"/>
                </a:solidFill>
              </a:rPr>
              <a:t>Standards</a:t>
            </a:r>
            <a:r>
              <a:rPr sz="4200" spc="-20" dirty="0">
                <a:solidFill>
                  <a:srgbClr val="1F4669"/>
                </a:solidFill>
              </a:rPr>
              <a:t> </a:t>
            </a:r>
            <a:r>
              <a:rPr sz="4200" spc="100" dirty="0">
                <a:solidFill>
                  <a:srgbClr val="1F4669"/>
                </a:solidFill>
              </a:rPr>
              <a:t>Spoke</a:t>
            </a:r>
            <a:r>
              <a:rPr sz="4200" spc="-10" dirty="0">
                <a:solidFill>
                  <a:srgbClr val="1F4669"/>
                </a:solidFill>
              </a:rPr>
              <a:t> </a:t>
            </a:r>
            <a:r>
              <a:rPr sz="4200" spc="225" dirty="0">
                <a:solidFill>
                  <a:srgbClr val="1F4669"/>
                </a:solidFill>
              </a:rPr>
              <a:t>Committee </a:t>
            </a:r>
            <a:r>
              <a:rPr sz="4200" spc="254" dirty="0">
                <a:solidFill>
                  <a:srgbClr val="1F4669"/>
                </a:solidFill>
              </a:rPr>
              <a:t>Meeting</a:t>
            </a:r>
            <a:r>
              <a:rPr sz="4200" spc="-15" dirty="0">
                <a:solidFill>
                  <a:srgbClr val="1F4669"/>
                </a:solidFill>
              </a:rPr>
              <a:t> </a:t>
            </a:r>
            <a:r>
              <a:rPr sz="4200" spc="75" dirty="0">
                <a:solidFill>
                  <a:srgbClr val="1F4669"/>
                </a:solidFill>
              </a:rPr>
              <a:t>#1</a:t>
            </a:r>
            <a:endParaRPr sz="4200" dirty="0"/>
          </a:p>
        </p:txBody>
      </p:sp>
      <p:sp>
        <p:nvSpPr>
          <p:cNvPr id="67" name="object 67" descr="ESSA Standards Spoke Committee, Meeting #1, August 29, 2016"/>
          <p:cNvSpPr txBox="1"/>
          <p:nvPr/>
        </p:nvSpPr>
        <p:spPr>
          <a:xfrm>
            <a:off x="3896635" y="6015951"/>
            <a:ext cx="1355090" cy="269240"/>
          </a:xfrm>
          <a:prstGeom prst="rect">
            <a:avLst/>
          </a:prstGeom>
        </p:spPr>
        <p:txBody>
          <a:bodyPr vert="horz" wrap="square" lIns="0" tIns="12065" rIns="0" bIns="0" rtlCol="0">
            <a:spAutoFit/>
          </a:bodyPr>
          <a:lstStyle/>
          <a:p>
            <a:pPr marL="12700">
              <a:lnSpc>
                <a:spcPct val="100000"/>
              </a:lnSpc>
              <a:spcBef>
                <a:spcPts val="95"/>
              </a:spcBef>
            </a:pPr>
            <a:r>
              <a:rPr sz="1600" dirty="0">
                <a:solidFill>
                  <a:srgbClr val="9AA3AC"/>
                </a:solidFill>
                <a:latin typeface="Calibri"/>
                <a:cs typeface="Calibri"/>
              </a:rPr>
              <a:t>August</a:t>
            </a:r>
            <a:r>
              <a:rPr sz="1600" spc="-40" dirty="0">
                <a:solidFill>
                  <a:srgbClr val="9AA3AC"/>
                </a:solidFill>
                <a:latin typeface="Calibri"/>
                <a:cs typeface="Calibri"/>
              </a:rPr>
              <a:t> </a:t>
            </a:r>
            <a:r>
              <a:rPr sz="1600" dirty="0">
                <a:solidFill>
                  <a:srgbClr val="9AA3AC"/>
                </a:solidFill>
                <a:latin typeface="Calibri"/>
                <a:cs typeface="Calibri"/>
              </a:rPr>
              <a:t>29,</a:t>
            </a:r>
            <a:r>
              <a:rPr sz="1600" spc="-15" dirty="0">
                <a:solidFill>
                  <a:srgbClr val="9AA3AC"/>
                </a:solidFill>
                <a:latin typeface="Calibri"/>
                <a:cs typeface="Calibri"/>
              </a:rPr>
              <a:t> </a:t>
            </a:r>
            <a:r>
              <a:rPr sz="1600" spc="-20" dirty="0">
                <a:solidFill>
                  <a:srgbClr val="9AA3AC"/>
                </a:solidFill>
                <a:latin typeface="Calibri"/>
                <a:cs typeface="Calibri"/>
              </a:rPr>
              <a:t>2016</a:t>
            </a:r>
            <a:endParaRPr sz="1600">
              <a:latin typeface="Calibri"/>
              <a:cs typeface="Calibri"/>
            </a:endParaRPr>
          </a:p>
        </p:txBody>
      </p:sp>
      <p:sp>
        <p:nvSpPr>
          <p:cNvPr id="68" name="object 68" descr="ESSA Standards Spoke Committee, Meeting #1, August 29, 2016"/>
          <p:cNvSpPr txBox="1"/>
          <p:nvPr/>
        </p:nvSpPr>
        <p:spPr>
          <a:xfrm>
            <a:off x="104647" y="6444615"/>
            <a:ext cx="89535" cy="177800"/>
          </a:xfrm>
          <a:prstGeom prst="rect">
            <a:avLst/>
          </a:prstGeom>
        </p:spPr>
        <p:txBody>
          <a:bodyPr vert="horz" wrap="square" lIns="0" tIns="12065" rIns="0" bIns="0" rtlCol="0">
            <a:spAutoFit/>
          </a:bodyPr>
          <a:lstStyle/>
          <a:p>
            <a:pPr marL="12700">
              <a:lnSpc>
                <a:spcPct val="100000"/>
              </a:lnSpc>
              <a:spcBef>
                <a:spcPts val="95"/>
              </a:spcBef>
            </a:pPr>
            <a:r>
              <a:rPr sz="1000" spc="-50" dirty="0">
                <a:solidFill>
                  <a:srgbClr val="5C6670"/>
                </a:solidFill>
                <a:latin typeface="Calibri"/>
                <a:cs typeface="Calibri"/>
              </a:rPr>
              <a:t>1</a:t>
            </a:r>
            <a:endParaRPr sz="1000">
              <a:latin typeface="Calibri"/>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a:extLst>
              <a:ext uri="{C183D7F6-B498-43B3-948B-1728B52AA6E4}">
                <adec:decorative xmlns:adec="http://schemas.microsoft.com/office/drawing/2017/decorative" val="1"/>
              </a:ext>
            </a:extLst>
          </p:cNvPr>
          <p:cNvPicPr/>
          <p:nvPr/>
        </p:nvPicPr>
        <p:blipFill>
          <a:blip r:embed="rId3" cstate="print"/>
          <a:stretch>
            <a:fillRect/>
          </a:stretch>
        </p:blipFill>
        <p:spPr>
          <a:xfrm>
            <a:off x="0" y="0"/>
            <a:ext cx="9143999" cy="6857999"/>
          </a:xfrm>
          <a:prstGeom prst="rect">
            <a:avLst/>
          </a:prstGeom>
        </p:spPr>
      </p:pic>
      <p:sp>
        <p:nvSpPr>
          <p:cNvPr id="3" name="object 3">
            <a:extLst>
              <a:ext uri="{C183D7F6-B498-43B3-948B-1728B52AA6E4}">
                <adec:decorative xmlns:adec="http://schemas.microsoft.com/office/drawing/2017/decorative" val="1"/>
              </a:ext>
            </a:extLst>
          </p:cNvPr>
          <p:cNvSpPr txBox="1"/>
          <p:nvPr/>
        </p:nvSpPr>
        <p:spPr>
          <a:xfrm>
            <a:off x="472438" y="6435597"/>
            <a:ext cx="143510" cy="140335"/>
          </a:xfrm>
          <a:prstGeom prst="rect">
            <a:avLst/>
          </a:prstGeom>
        </p:spPr>
        <p:txBody>
          <a:bodyPr vert="horz" wrap="square" lIns="0" tIns="0" rIns="0" bIns="0" rtlCol="0">
            <a:spAutoFit/>
          </a:bodyPr>
          <a:lstStyle/>
          <a:p>
            <a:pPr>
              <a:lnSpc>
                <a:spcPts val="1050"/>
              </a:lnSpc>
            </a:pPr>
            <a:r>
              <a:rPr sz="1100" b="1" spc="-25" dirty="0">
                <a:solidFill>
                  <a:srgbClr val="45454C"/>
                </a:solidFill>
                <a:latin typeface="Calibri"/>
                <a:cs typeface="Calibri"/>
              </a:rPr>
              <a:t>10</a:t>
            </a:r>
            <a:endParaRPr sz="1100">
              <a:latin typeface="Calibri"/>
              <a:cs typeface="Calibri"/>
            </a:endParaRPr>
          </a:p>
        </p:txBody>
      </p:sp>
      <p:graphicFrame>
        <p:nvGraphicFramePr>
          <p:cNvPr id="4" name="object 4">
            <a:extLs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711534272"/>
              </p:ext>
            </p:extLst>
          </p:nvPr>
        </p:nvGraphicFramePr>
        <p:xfrm>
          <a:off x="145732" y="1225232"/>
          <a:ext cx="8885555" cy="5582285"/>
        </p:xfrm>
        <a:graphic>
          <a:graphicData uri="http://schemas.openxmlformats.org/drawingml/2006/table">
            <a:tbl>
              <a:tblPr firstRow="1" bandRow="1">
                <a:tableStyleId>{2D5ABB26-0587-4C30-8999-92F81FD0307C}</a:tableStyleId>
              </a:tblPr>
              <a:tblGrid>
                <a:gridCol w="2073275">
                  <a:extLst>
                    <a:ext uri="{9D8B030D-6E8A-4147-A177-3AD203B41FA5}">
                      <a16:colId xmlns:a16="http://schemas.microsoft.com/office/drawing/2014/main" val="20000"/>
                    </a:ext>
                  </a:extLst>
                </a:gridCol>
                <a:gridCol w="3269615">
                  <a:extLst>
                    <a:ext uri="{9D8B030D-6E8A-4147-A177-3AD203B41FA5}">
                      <a16:colId xmlns:a16="http://schemas.microsoft.com/office/drawing/2014/main" val="20001"/>
                    </a:ext>
                  </a:extLst>
                </a:gridCol>
                <a:gridCol w="3542665">
                  <a:extLst>
                    <a:ext uri="{9D8B030D-6E8A-4147-A177-3AD203B41FA5}">
                      <a16:colId xmlns:a16="http://schemas.microsoft.com/office/drawing/2014/main" val="20002"/>
                    </a:ext>
                  </a:extLst>
                </a:gridCol>
              </a:tblGrid>
              <a:tr h="370205">
                <a:tc>
                  <a:txBody>
                    <a:bodyPr/>
                    <a:lstStyle/>
                    <a:p>
                      <a:pPr>
                        <a:lnSpc>
                          <a:spcPct val="100000"/>
                        </a:lnSpc>
                      </a:pPr>
                      <a:endParaRPr sz="1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tc>
                  <a:txBody>
                    <a:bodyPr/>
                    <a:lstStyle/>
                    <a:p>
                      <a:pPr algn="ctr">
                        <a:lnSpc>
                          <a:spcPct val="100000"/>
                        </a:lnSpc>
                        <a:spcBef>
                          <a:spcPts val="240"/>
                        </a:spcBef>
                      </a:pPr>
                      <a:r>
                        <a:rPr sz="1800" b="1" spc="-20" dirty="0">
                          <a:solidFill>
                            <a:srgbClr val="FFFFFF"/>
                          </a:solidFill>
                          <a:latin typeface="Calibri"/>
                          <a:cs typeface="Calibri"/>
                        </a:rPr>
                        <a:t>ESSA</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tc>
                  <a:txBody>
                    <a:bodyPr/>
                    <a:lstStyle/>
                    <a:p>
                      <a:pPr marL="513715">
                        <a:lnSpc>
                          <a:spcPct val="100000"/>
                        </a:lnSpc>
                        <a:spcBef>
                          <a:spcPts val="240"/>
                        </a:spcBef>
                      </a:pPr>
                      <a:r>
                        <a:rPr sz="1800" b="1" dirty="0">
                          <a:solidFill>
                            <a:srgbClr val="FFFFFF"/>
                          </a:solidFill>
                          <a:latin typeface="Calibri"/>
                          <a:cs typeface="Calibri"/>
                        </a:rPr>
                        <a:t>Senate</a:t>
                      </a:r>
                      <a:r>
                        <a:rPr sz="1800" b="1" spc="-50" dirty="0">
                          <a:solidFill>
                            <a:srgbClr val="FFFFFF"/>
                          </a:solidFill>
                          <a:latin typeface="Calibri"/>
                          <a:cs typeface="Calibri"/>
                        </a:rPr>
                        <a:t> </a:t>
                      </a:r>
                      <a:r>
                        <a:rPr sz="1800" b="1" dirty="0">
                          <a:solidFill>
                            <a:srgbClr val="FFFFFF"/>
                          </a:solidFill>
                          <a:latin typeface="Calibri"/>
                          <a:cs typeface="Calibri"/>
                        </a:rPr>
                        <a:t>Bill</a:t>
                      </a:r>
                      <a:r>
                        <a:rPr sz="1800" b="1" spc="-30" dirty="0">
                          <a:solidFill>
                            <a:srgbClr val="FFFFFF"/>
                          </a:solidFill>
                          <a:latin typeface="Calibri"/>
                          <a:cs typeface="Calibri"/>
                        </a:rPr>
                        <a:t> </a:t>
                      </a:r>
                      <a:r>
                        <a:rPr sz="1800" b="1" spc="-10" dirty="0">
                          <a:solidFill>
                            <a:srgbClr val="FFFFFF"/>
                          </a:solidFill>
                          <a:latin typeface="Calibri"/>
                          <a:cs typeface="Calibri"/>
                        </a:rPr>
                        <a:t>08-</a:t>
                      </a:r>
                      <a:r>
                        <a:rPr sz="1800" b="1" dirty="0">
                          <a:solidFill>
                            <a:srgbClr val="FFFFFF"/>
                          </a:solidFill>
                          <a:latin typeface="Calibri"/>
                          <a:cs typeface="Calibri"/>
                        </a:rPr>
                        <a:t>212</a:t>
                      </a:r>
                      <a:r>
                        <a:rPr sz="1800" b="1" spc="-10" dirty="0">
                          <a:solidFill>
                            <a:srgbClr val="FFFFFF"/>
                          </a:solidFill>
                          <a:latin typeface="Calibri"/>
                          <a:cs typeface="Calibri"/>
                        </a:rPr>
                        <a:t> (CAP4K)</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extLst>
                  <a:ext uri="{0D108BD9-81ED-4DB2-BD59-A6C34878D82A}">
                    <a16:rowId xmlns:a16="http://schemas.microsoft.com/office/drawing/2014/main" val="10000"/>
                  </a:ext>
                </a:extLst>
              </a:tr>
              <a:tr h="3108960">
                <a:tc>
                  <a:txBody>
                    <a:bodyPr/>
                    <a:lstStyle/>
                    <a:p>
                      <a:pPr marL="91440" marR="828675">
                        <a:lnSpc>
                          <a:spcPct val="100000"/>
                        </a:lnSpc>
                        <a:spcBef>
                          <a:spcPts val="240"/>
                        </a:spcBef>
                      </a:pPr>
                      <a:r>
                        <a:rPr sz="1800" b="1" dirty="0">
                          <a:solidFill>
                            <a:srgbClr val="5C6670"/>
                          </a:solidFill>
                          <a:latin typeface="Calibri"/>
                          <a:cs typeface="Calibri"/>
                        </a:rPr>
                        <a:t>Timeline</a:t>
                      </a:r>
                      <a:r>
                        <a:rPr sz="1800" b="1" spc="-20" dirty="0">
                          <a:solidFill>
                            <a:srgbClr val="5C6670"/>
                          </a:solidFill>
                          <a:latin typeface="Calibri"/>
                          <a:cs typeface="Calibri"/>
                        </a:rPr>
                        <a:t> </a:t>
                      </a:r>
                      <a:r>
                        <a:rPr sz="1800" b="1" spc="-25" dirty="0">
                          <a:solidFill>
                            <a:srgbClr val="5C6670"/>
                          </a:solidFill>
                          <a:latin typeface="Calibri"/>
                          <a:cs typeface="Calibri"/>
                        </a:rPr>
                        <a:t>for </a:t>
                      </a:r>
                      <a:r>
                        <a:rPr sz="1800" b="1" spc="-10" dirty="0">
                          <a:solidFill>
                            <a:srgbClr val="5C6670"/>
                          </a:solidFill>
                          <a:latin typeface="Calibri"/>
                          <a:cs typeface="Calibri"/>
                        </a:rPr>
                        <a:t>process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tc>
                  <a:txBody>
                    <a:bodyPr/>
                    <a:lstStyle/>
                    <a:p>
                      <a:pPr marL="91440" marR="517525">
                        <a:lnSpc>
                          <a:spcPct val="100000"/>
                        </a:lnSpc>
                        <a:spcBef>
                          <a:spcPts val="240"/>
                        </a:spcBef>
                      </a:pPr>
                      <a:r>
                        <a:rPr sz="1800" dirty="0">
                          <a:solidFill>
                            <a:srgbClr val="5C6670"/>
                          </a:solidFill>
                          <a:latin typeface="Calibri"/>
                          <a:cs typeface="Calibri"/>
                        </a:rPr>
                        <a:t>Full</a:t>
                      </a:r>
                      <a:r>
                        <a:rPr sz="1800" spc="-25" dirty="0">
                          <a:solidFill>
                            <a:srgbClr val="5C6670"/>
                          </a:solidFill>
                          <a:latin typeface="Calibri"/>
                          <a:cs typeface="Calibri"/>
                        </a:rPr>
                        <a:t> </a:t>
                      </a:r>
                      <a:r>
                        <a:rPr sz="1800" dirty="0">
                          <a:solidFill>
                            <a:srgbClr val="5C6670"/>
                          </a:solidFill>
                          <a:latin typeface="Calibri"/>
                          <a:cs typeface="Calibri"/>
                        </a:rPr>
                        <a:t>ESSA</a:t>
                      </a:r>
                      <a:r>
                        <a:rPr sz="1800" spc="-40" dirty="0">
                          <a:solidFill>
                            <a:srgbClr val="5C6670"/>
                          </a:solidFill>
                          <a:latin typeface="Calibri"/>
                          <a:cs typeface="Calibri"/>
                        </a:rPr>
                        <a:t> </a:t>
                      </a:r>
                      <a:r>
                        <a:rPr sz="1800" dirty="0">
                          <a:solidFill>
                            <a:srgbClr val="5C6670"/>
                          </a:solidFill>
                          <a:latin typeface="Calibri"/>
                          <a:cs typeface="Calibri"/>
                        </a:rPr>
                        <a:t>Plan</a:t>
                      </a:r>
                      <a:r>
                        <a:rPr sz="1800" spc="-15" dirty="0">
                          <a:solidFill>
                            <a:srgbClr val="5C6670"/>
                          </a:solidFill>
                          <a:latin typeface="Calibri"/>
                          <a:cs typeface="Calibri"/>
                        </a:rPr>
                        <a:t> </a:t>
                      </a:r>
                      <a:r>
                        <a:rPr sz="1800" spc="-10" dirty="0">
                          <a:solidFill>
                            <a:srgbClr val="5C6670"/>
                          </a:solidFill>
                          <a:latin typeface="Calibri"/>
                          <a:cs typeface="Calibri"/>
                        </a:rPr>
                        <a:t>Development: </a:t>
                      </a:r>
                      <a:r>
                        <a:rPr sz="1800" dirty="0">
                          <a:solidFill>
                            <a:srgbClr val="5C6670"/>
                          </a:solidFill>
                          <a:latin typeface="Calibri"/>
                          <a:cs typeface="Calibri"/>
                        </a:rPr>
                        <a:t>January</a:t>
                      </a:r>
                      <a:r>
                        <a:rPr sz="1800" spc="-40" dirty="0">
                          <a:solidFill>
                            <a:srgbClr val="5C6670"/>
                          </a:solidFill>
                          <a:latin typeface="Calibri"/>
                          <a:cs typeface="Calibri"/>
                        </a:rPr>
                        <a:t> </a:t>
                      </a:r>
                      <a:r>
                        <a:rPr sz="1800" dirty="0">
                          <a:solidFill>
                            <a:srgbClr val="5C6670"/>
                          </a:solidFill>
                          <a:latin typeface="Calibri"/>
                          <a:cs typeface="Calibri"/>
                        </a:rPr>
                        <a:t>2016</a:t>
                      </a:r>
                      <a:r>
                        <a:rPr sz="1800" spc="-35" dirty="0">
                          <a:solidFill>
                            <a:srgbClr val="5C6670"/>
                          </a:solidFill>
                          <a:latin typeface="Calibri"/>
                          <a:cs typeface="Calibri"/>
                        </a:rPr>
                        <a:t> </a:t>
                      </a:r>
                      <a:r>
                        <a:rPr sz="1800" dirty="0">
                          <a:solidFill>
                            <a:srgbClr val="5C6670"/>
                          </a:solidFill>
                          <a:latin typeface="Calibri"/>
                          <a:cs typeface="Calibri"/>
                        </a:rPr>
                        <a:t>–</a:t>
                      </a:r>
                      <a:r>
                        <a:rPr sz="1800" spc="-25" dirty="0">
                          <a:solidFill>
                            <a:srgbClr val="5C6670"/>
                          </a:solidFill>
                          <a:latin typeface="Calibri"/>
                          <a:cs typeface="Calibri"/>
                        </a:rPr>
                        <a:t> </a:t>
                      </a:r>
                      <a:r>
                        <a:rPr sz="1800" dirty="0">
                          <a:solidFill>
                            <a:srgbClr val="5C6670"/>
                          </a:solidFill>
                          <a:latin typeface="Calibri"/>
                          <a:cs typeface="Calibri"/>
                        </a:rPr>
                        <a:t>March</a:t>
                      </a:r>
                      <a:r>
                        <a:rPr sz="1800" spc="-20" dirty="0">
                          <a:solidFill>
                            <a:srgbClr val="5C6670"/>
                          </a:solidFill>
                          <a:latin typeface="Calibri"/>
                          <a:cs typeface="Calibri"/>
                        </a:rPr>
                        <a:t> 2017</a:t>
                      </a:r>
                      <a:endParaRPr sz="1800">
                        <a:latin typeface="Calibri"/>
                        <a:cs typeface="Calibri"/>
                      </a:endParaRPr>
                    </a:p>
                    <a:p>
                      <a:pPr>
                        <a:lnSpc>
                          <a:spcPct val="100000"/>
                        </a:lnSpc>
                        <a:spcBef>
                          <a:spcPts val="85"/>
                        </a:spcBef>
                      </a:pPr>
                      <a:endParaRPr sz="1800">
                        <a:latin typeface="Times New Roman"/>
                        <a:cs typeface="Times New Roman"/>
                      </a:endParaRPr>
                    </a:p>
                    <a:p>
                      <a:pPr marL="91440">
                        <a:lnSpc>
                          <a:spcPct val="100000"/>
                        </a:lnSpc>
                        <a:spcBef>
                          <a:spcPts val="5"/>
                        </a:spcBef>
                      </a:pPr>
                      <a:r>
                        <a:rPr sz="1800" spc="-10" dirty="0">
                          <a:solidFill>
                            <a:srgbClr val="5C6670"/>
                          </a:solidFill>
                          <a:latin typeface="Calibri"/>
                          <a:cs typeface="Calibri"/>
                        </a:rPr>
                        <a:t>Spoke</a:t>
                      </a:r>
                      <a:r>
                        <a:rPr sz="1800" spc="-85" dirty="0">
                          <a:solidFill>
                            <a:srgbClr val="5C6670"/>
                          </a:solidFill>
                          <a:latin typeface="Calibri"/>
                          <a:cs typeface="Calibri"/>
                        </a:rPr>
                        <a:t> </a:t>
                      </a:r>
                      <a:r>
                        <a:rPr sz="1800" dirty="0">
                          <a:solidFill>
                            <a:srgbClr val="5C6670"/>
                          </a:solidFill>
                          <a:latin typeface="Calibri"/>
                          <a:cs typeface="Calibri"/>
                        </a:rPr>
                        <a:t>Committee</a:t>
                      </a:r>
                      <a:r>
                        <a:rPr sz="1800" spc="-70" dirty="0">
                          <a:solidFill>
                            <a:srgbClr val="5C6670"/>
                          </a:solidFill>
                          <a:latin typeface="Calibri"/>
                          <a:cs typeface="Calibri"/>
                        </a:rPr>
                        <a:t> </a:t>
                      </a:r>
                      <a:r>
                        <a:rPr sz="1800" spc="-10" dirty="0">
                          <a:solidFill>
                            <a:srgbClr val="5C6670"/>
                          </a:solidFill>
                          <a:latin typeface="Calibri"/>
                          <a:cs typeface="Calibri"/>
                        </a:rPr>
                        <a:t>Milestones:</a:t>
                      </a:r>
                      <a:endParaRPr sz="1800">
                        <a:latin typeface="Calibri"/>
                        <a:cs typeface="Calibri"/>
                      </a:endParaRPr>
                    </a:p>
                    <a:p>
                      <a:pPr marL="377825" marR="225425" indent="-287020">
                        <a:lnSpc>
                          <a:spcPct val="100000"/>
                        </a:lnSpc>
                        <a:buFont typeface="Arial"/>
                        <a:buChar char="•"/>
                        <a:tabLst>
                          <a:tab pos="377825" algn="l"/>
                        </a:tabLst>
                      </a:pPr>
                      <a:r>
                        <a:rPr sz="1800" dirty="0">
                          <a:solidFill>
                            <a:srgbClr val="5C6670"/>
                          </a:solidFill>
                          <a:latin typeface="Calibri"/>
                          <a:cs typeface="Calibri"/>
                        </a:rPr>
                        <a:t>9/30/16:</a:t>
                      </a:r>
                      <a:r>
                        <a:rPr sz="1800" spc="335" dirty="0">
                          <a:solidFill>
                            <a:srgbClr val="5C6670"/>
                          </a:solidFill>
                          <a:latin typeface="Calibri"/>
                          <a:cs typeface="Calibri"/>
                        </a:rPr>
                        <a:t> </a:t>
                      </a:r>
                      <a:r>
                        <a:rPr sz="1800" dirty="0">
                          <a:solidFill>
                            <a:srgbClr val="5C6670"/>
                          </a:solidFill>
                          <a:latin typeface="Calibri"/>
                          <a:cs typeface="Calibri"/>
                        </a:rPr>
                        <a:t>First</a:t>
                      </a:r>
                      <a:r>
                        <a:rPr sz="1800" spc="-45" dirty="0">
                          <a:solidFill>
                            <a:srgbClr val="5C6670"/>
                          </a:solidFill>
                          <a:latin typeface="Calibri"/>
                          <a:cs typeface="Calibri"/>
                        </a:rPr>
                        <a:t> </a:t>
                      </a:r>
                      <a:r>
                        <a:rPr sz="1800" dirty="0">
                          <a:solidFill>
                            <a:srgbClr val="5C6670"/>
                          </a:solidFill>
                          <a:latin typeface="Calibri"/>
                          <a:cs typeface="Calibri"/>
                        </a:rPr>
                        <a:t>draft</a:t>
                      </a:r>
                      <a:r>
                        <a:rPr sz="1800" spc="-50" dirty="0">
                          <a:solidFill>
                            <a:srgbClr val="5C6670"/>
                          </a:solidFill>
                          <a:latin typeface="Calibri"/>
                          <a:cs typeface="Calibri"/>
                        </a:rPr>
                        <a:t> </a:t>
                      </a:r>
                      <a:r>
                        <a:rPr sz="1800" dirty="0">
                          <a:solidFill>
                            <a:srgbClr val="5C6670"/>
                          </a:solidFill>
                          <a:latin typeface="Calibri"/>
                          <a:cs typeface="Calibri"/>
                        </a:rPr>
                        <a:t>of</a:t>
                      </a:r>
                      <a:r>
                        <a:rPr sz="1800" spc="-35" dirty="0">
                          <a:solidFill>
                            <a:srgbClr val="5C6670"/>
                          </a:solidFill>
                          <a:latin typeface="Calibri"/>
                          <a:cs typeface="Calibri"/>
                        </a:rPr>
                        <a:t> </a:t>
                      </a:r>
                      <a:r>
                        <a:rPr sz="1800" spc="-20" dirty="0">
                          <a:solidFill>
                            <a:srgbClr val="5C6670"/>
                          </a:solidFill>
                          <a:latin typeface="Calibri"/>
                          <a:cs typeface="Calibri"/>
                        </a:rPr>
                        <a:t>spoke </a:t>
                      </a:r>
                      <a:r>
                        <a:rPr sz="1800" dirty="0">
                          <a:solidFill>
                            <a:srgbClr val="5C6670"/>
                          </a:solidFill>
                          <a:latin typeface="Calibri"/>
                          <a:cs typeface="Calibri"/>
                        </a:rPr>
                        <a:t>plan</a:t>
                      </a:r>
                      <a:r>
                        <a:rPr sz="1800" spc="-20" dirty="0">
                          <a:solidFill>
                            <a:srgbClr val="5C6670"/>
                          </a:solidFill>
                          <a:latin typeface="Calibri"/>
                          <a:cs typeface="Calibri"/>
                        </a:rPr>
                        <a:t> </a:t>
                      </a:r>
                      <a:r>
                        <a:rPr sz="1800" spc="-25" dirty="0">
                          <a:solidFill>
                            <a:srgbClr val="5C6670"/>
                          </a:solidFill>
                          <a:latin typeface="Calibri"/>
                          <a:cs typeface="Calibri"/>
                        </a:rPr>
                        <a:t>due</a:t>
                      </a:r>
                      <a:endParaRPr sz="1800">
                        <a:latin typeface="Calibri"/>
                        <a:cs typeface="Calibri"/>
                      </a:endParaRPr>
                    </a:p>
                    <a:p>
                      <a:pPr marL="377825" marR="99060" indent="-287020">
                        <a:lnSpc>
                          <a:spcPct val="100000"/>
                        </a:lnSpc>
                        <a:buFont typeface="Arial"/>
                        <a:buChar char="•"/>
                        <a:tabLst>
                          <a:tab pos="377825" algn="l"/>
                        </a:tabLst>
                      </a:pPr>
                      <a:r>
                        <a:rPr sz="1800" dirty="0">
                          <a:solidFill>
                            <a:srgbClr val="5C6670"/>
                          </a:solidFill>
                          <a:latin typeface="Calibri"/>
                          <a:cs typeface="Calibri"/>
                        </a:rPr>
                        <a:t>12/14/16:</a:t>
                      </a:r>
                      <a:r>
                        <a:rPr sz="1800" spc="325" dirty="0">
                          <a:solidFill>
                            <a:srgbClr val="5C6670"/>
                          </a:solidFill>
                          <a:latin typeface="Calibri"/>
                          <a:cs typeface="Calibri"/>
                        </a:rPr>
                        <a:t> </a:t>
                      </a:r>
                      <a:r>
                        <a:rPr sz="1800" dirty="0">
                          <a:solidFill>
                            <a:srgbClr val="5C6670"/>
                          </a:solidFill>
                          <a:latin typeface="Calibri"/>
                          <a:cs typeface="Calibri"/>
                        </a:rPr>
                        <a:t>First</a:t>
                      </a:r>
                      <a:r>
                        <a:rPr sz="1800" spc="-45" dirty="0">
                          <a:solidFill>
                            <a:srgbClr val="5C6670"/>
                          </a:solidFill>
                          <a:latin typeface="Calibri"/>
                          <a:cs typeface="Calibri"/>
                        </a:rPr>
                        <a:t> </a:t>
                      </a:r>
                      <a:r>
                        <a:rPr sz="1800" spc="-10" dirty="0">
                          <a:solidFill>
                            <a:srgbClr val="5C6670"/>
                          </a:solidFill>
                          <a:latin typeface="Calibri"/>
                          <a:cs typeface="Calibri"/>
                        </a:rPr>
                        <a:t>combined </a:t>
                      </a:r>
                      <a:r>
                        <a:rPr sz="1800" dirty="0">
                          <a:solidFill>
                            <a:srgbClr val="5C6670"/>
                          </a:solidFill>
                          <a:latin typeface="Calibri"/>
                          <a:cs typeface="Calibri"/>
                        </a:rPr>
                        <a:t>spoke</a:t>
                      </a:r>
                      <a:r>
                        <a:rPr sz="1800" spc="-75" dirty="0">
                          <a:solidFill>
                            <a:srgbClr val="5C6670"/>
                          </a:solidFill>
                          <a:latin typeface="Calibri"/>
                          <a:cs typeface="Calibri"/>
                        </a:rPr>
                        <a:t> </a:t>
                      </a:r>
                      <a:r>
                        <a:rPr sz="1800" dirty="0">
                          <a:solidFill>
                            <a:srgbClr val="5C6670"/>
                          </a:solidFill>
                          <a:latin typeface="Calibri"/>
                          <a:cs typeface="Calibri"/>
                        </a:rPr>
                        <a:t>drafts</a:t>
                      </a:r>
                      <a:r>
                        <a:rPr sz="1800" spc="-75" dirty="0">
                          <a:solidFill>
                            <a:srgbClr val="5C6670"/>
                          </a:solidFill>
                          <a:latin typeface="Calibri"/>
                          <a:cs typeface="Calibri"/>
                        </a:rPr>
                        <a:t> </a:t>
                      </a:r>
                      <a:r>
                        <a:rPr sz="1800" dirty="0">
                          <a:solidFill>
                            <a:srgbClr val="5C6670"/>
                          </a:solidFill>
                          <a:latin typeface="Calibri"/>
                          <a:cs typeface="Calibri"/>
                        </a:rPr>
                        <a:t>provided</a:t>
                      </a:r>
                      <a:r>
                        <a:rPr sz="1800" spc="-65" dirty="0">
                          <a:solidFill>
                            <a:srgbClr val="5C6670"/>
                          </a:solidFill>
                          <a:latin typeface="Calibri"/>
                          <a:cs typeface="Calibri"/>
                        </a:rPr>
                        <a:t> </a:t>
                      </a:r>
                      <a:r>
                        <a:rPr sz="1800" dirty="0">
                          <a:solidFill>
                            <a:srgbClr val="5C6670"/>
                          </a:solidFill>
                          <a:latin typeface="Calibri"/>
                          <a:cs typeface="Calibri"/>
                        </a:rPr>
                        <a:t>to</a:t>
                      </a:r>
                      <a:r>
                        <a:rPr sz="1800" spc="-80" dirty="0">
                          <a:solidFill>
                            <a:srgbClr val="5C6670"/>
                          </a:solidFill>
                          <a:latin typeface="Calibri"/>
                          <a:cs typeface="Calibri"/>
                        </a:rPr>
                        <a:t> </a:t>
                      </a:r>
                      <a:r>
                        <a:rPr sz="1800" spc="-20" dirty="0">
                          <a:solidFill>
                            <a:srgbClr val="5C6670"/>
                          </a:solidFill>
                          <a:latin typeface="Calibri"/>
                          <a:cs typeface="Calibri"/>
                        </a:rPr>
                        <a:t>State </a:t>
                      </a:r>
                      <a:r>
                        <a:rPr sz="1800" spc="-10" dirty="0">
                          <a:solidFill>
                            <a:srgbClr val="5C6670"/>
                          </a:solidFill>
                          <a:latin typeface="Calibri"/>
                          <a:cs typeface="Calibri"/>
                        </a:rPr>
                        <a:t>Board</a:t>
                      </a:r>
                      <a:endParaRPr sz="1800">
                        <a:latin typeface="Calibri"/>
                        <a:cs typeface="Calibri"/>
                      </a:endParaRPr>
                    </a:p>
                    <a:p>
                      <a:pPr marL="377825" marR="113030" indent="-287020">
                        <a:lnSpc>
                          <a:spcPct val="100000"/>
                        </a:lnSpc>
                        <a:buFont typeface="Arial"/>
                        <a:buChar char="•"/>
                        <a:tabLst>
                          <a:tab pos="377825" algn="l"/>
                        </a:tabLst>
                      </a:pPr>
                      <a:r>
                        <a:rPr sz="1800" dirty="0">
                          <a:solidFill>
                            <a:srgbClr val="5C6670"/>
                          </a:solidFill>
                          <a:latin typeface="Calibri"/>
                          <a:cs typeface="Calibri"/>
                        </a:rPr>
                        <a:t>In</a:t>
                      </a:r>
                      <a:r>
                        <a:rPr sz="1800" spc="-55" dirty="0">
                          <a:solidFill>
                            <a:srgbClr val="5C6670"/>
                          </a:solidFill>
                          <a:latin typeface="Calibri"/>
                          <a:cs typeface="Calibri"/>
                        </a:rPr>
                        <a:t> </a:t>
                      </a:r>
                      <a:r>
                        <a:rPr sz="1800" dirty="0">
                          <a:solidFill>
                            <a:srgbClr val="5C6670"/>
                          </a:solidFill>
                          <a:latin typeface="Calibri"/>
                          <a:cs typeface="Calibri"/>
                        </a:rPr>
                        <a:t>between</a:t>
                      </a:r>
                      <a:r>
                        <a:rPr sz="1800" spc="-40" dirty="0">
                          <a:solidFill>
                            <a:srgbClr val="5C6670"/>
                          </a:solidFill>
                          <a:latin typeface="Calibri"/>
                          <a:cs typeface="Calibri"/>
                        </a:rPr>
                        <a:t> </a:t>
                      </a:r>
                      <a:r>
                        <a:rPr sz="1800" dirty="0">
                          <a:solidFill>
                            <a:srgbClr val="5C6670"/>
                          </a:solidFill>
                          <a:latin typeface="Calibri"/>
                          <a:cs typeface="Calibri"/>
                        </a:rPr>
                        <a:t>milestones</a:t>
                      </a:r>
                      <a:r>
                        <a:rPr sz="1800" spc="-50" dirty="0">
                          <a:solidFill>
                            <a:srgbClr val="5C6670"/>
                          </a:solidFill>
                          <a:latin typeface="Calibri"/>
                          <a:cs typeface="Calibri"/>
                        </a:rPr>
                        <a:t> </a:t>
                      </a:r>
                      <a:r>
                        <a:rPr sz="1800" dirty="0">
                          <a:solidFill>
                            <a:srgbClr val="5C6670"/>
                          </a:solidFill>
                          <a:latin typeface="Calibri"/>
                          <a:cs typeface="Calibri"/>
                        </a:rPr>
                        <a:t>will</a:t>
                      </a:r>
                      <a:r>
                        <a:rPr sz="1800" spc="-35" dirty="0">
                          <a:solidFill>
                            <a:srgbClr val="5C6670"/>
                          </a:solidFill>
                          <a:latin typeface="Calibri"/>
                          <a:cs typeface="Calibri"/>
                        </a:rPr>
                        <a:t> </a:t>
                      </a:r>
                      <a:r>
                        <a:rPr sz="1800" spc="-25" dirty="0">
                          <a:solidFill>
                            <a:srgbClr val="5C6670"/>
                          </a:solidFill>
                          <a:latin typeface="Calibri"/>
                          <a:cs typeface="Calibri"/>
                        </a:rPr>
                        <a:t>be </a:t>
                      </a:r>
                      <a:r>
                        <a:rPr sz="1800" dirty="0">
                          <a:solidFill>
                            <a:srgbClr val="5C6670"/>
                          </a:solidFill>
                          <a:latin typeface="Calibri"/>
                          <a:cs typeface="Calibri"/>
                        </a:rPr>
                        <a:t>set</a:t>
                      </a:r>
                      <a:r>
                        <a:rPr sz="1800" spc="-50" dirty="0">
                          <a:solidFill>
                            <a:srgbClr val="5C6670"/>
                          </a:solidFill>
                          <a:latin typeface="Calibri"/>
                          <a:cs typeface="Calibri"/>
                        </a:rPr>
                        <a:t> </a:t>
                      </a:r>
                      <a:r>
                        <a:rPr sz="1800" dirty="0">
                          <a:solidFill>
                            <a:srgbClr val="5C6670"/>
                          </a:solidFill>
                          <a:latin typeface="Calibri"/>
                          <a:cs typeface="Calibri"/>
                        </a:rPr>
                        <a:t>by</a:t>
                      </a:r>
                      <a:r>
                        <a:rPr sz="1800" spc="-40" dirty="0">
                          <a:solidFill>
                            <a:srgbClr val="5C6670"/>
                          </a:solidFill>
                          <a:latin typeface="Calibri"/>
                          <a:cs typeface="Calibri"/>
                        </a:rPr>
                        <a:t> </a:t>
                      </a:r>
                      <a:r>
                        <a:rPr sz="1800" dirty="0">
                          <a:solidFill>
                            <a:srgbClr val="5C6670"/>
                          </a:solidFill>
                          <a:latin typeface="Calibri"/>
                          <a:cs typeface="Calibri"/>
                        </a:rPr>
                        <a:t>the</a:t>
                      </a:r>
                      <a:r>
                        <a:rPr sz="1800" spc="-30" dirty="0">
                          <a:solidFill>
                            <a:srgbClr val="5C6670"/>
                          </a:solidFill>
                          <a:latin typeface="Calibri"/>
                          <a:cs typeface="Calibri"/>
                        </a:rPr>
                        <a:t> </a:t>
                      </a:r>
                      <a:r>
                        <a:rPr sz="1800" dirty="0">
                          <a:solidFill>
                            <a:srgbClr val="5C6670"/>
                          </a:solidFill>
                          <a:latin typeface="Calibri"/>
                          <a:cs typeface="Calibri"/>
                        </a:rPr>
                        <a:t>Spoke</a:t>
                      </a:r>
                      <a:r>
                        <a:rPr sz="1800" spc="-35" dirty="0">
                          <a:solidFill>
                            <a:srgbClr val="5C6670"/>
                          </a:solidFill>
                          <a:latin typeface="Calibri"/>
                          <a:cs typeface="Calibri"/>
                        </a:rPr>
                        <a:t> </a:t>
                      </a:r>
                      <a:r>
                        <a:rPr sz="1800" spc="-10" dirty="0">
                          <a:solidFill>
                            <a:srgbClr val="5C6670"/>
                          </a:solidFill>
                          <a:latin typeface="Calibri"/>
                          <a:cs typeface="Calibri"/>
                        </a:rPr>
                        <a:t>Committees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tc>
                  <a:txBody>
                    <a:bodyPr/>
                    <a:lstStyle/>
                    <a:p>
                      <a:pPr marL="91440" marR="88265">
                        <a:lnSpc>
                          <a:spcPct val="100000"/>
                        </a:lnSpc>
                        <a:spcBef>
                          <a:spcPts val="240"/>
                        </a:spcBef>
                      </a:pPr>
                      <a:r>
                        <a:rPr sz="1800" dirty="0">
                          <a:solidFill>
                            <a:srgbClr val="5C6670"/>
                          </a:solidFill>
                          <a:latin typeface="Calibri"/>
                          <a:cs typeface="Calibri"/>
                        </a:rPr>
                        <a:t>On</a:t>
                      </a:r>
                      <a:r>
                        <a:rPr sz="1800" spc="-30" dirty="0">
                          <a:solidFill>
                            <a:srgbClr val="5C6670"/>
                          </a:solidFill>
                          <a:latin typeface="Calibri"/>
                          <a:cs typeface="Calibri"/>
                        </a:rPr>
                        <a:t> </a:t>
                      </a:r>
                      <a:r>
                        <a:rPr sz="1800" dirty="0">
                          <a:solidFill>
                            <a:srgbClr val="5C6670"/>
                          </a:solidFill>
                          <a:latin typeface="Calibri"/>
                          <a:cs typeface="Calibri"/>
                        </a:rPr>
                        <a:t>or</a:t>
                      </a:r>
                      <a:r>
                        <a:rPr sz="1800" spc="-25" dirty="0">
                          <a:solidFill>
                            <a:srgbClr val="5C6670"/>
                          </a:solidFill>
                          <a:latin typeface="Calibri"/>
                          <a:cs typeface="Calibri"/>
                        </a:rPr>
                        <a:t> </a:t>
                      </a:r>
                      <a:r>
                        <a:rPr sz="1800" spc="-10" dirty="0">
                          <a:solidFill>
                            <a:srgbClr val="5C6670"/>
                          </a:solidFill>
                          <a:latin typeface="Calibri"/>
                          <a:cs typeface="Calibri"/>
                        </a:rPr>
                        <a:t>before</a:t>
                      </a:r>
                      <a:r>
                        <a:rPr sz="1800" spc="-20" dirty="0">
                          <a:solidFill>
                            <a:srgbClr val="5C6670"/>
                          </a:solidFill>
                          <a:latin typeface="Calibri"/>
                          <a:cs typeface="Calibri"/>
                        </a:rPr>
                        <a:t> </a:t>
                      </a:r>
                      <a:r>
                        <a:rPr sz="1800" dirty="0">
                          <a:solidFill>
                            <a:srgbClr val="5C6670"/>
                          </a:solidFill>
                          <a:latin typeface="Calibri"/>
                          <a:cs typeface="Calibri"/>
                        </a:rPr>
                        <a:t>July</a:t>
                      </a:r>
                      <a:r>
                        <a:rPr sz="1800" spc="-20" dirty="0">
                          <a:solidFill>
                            <a:srgbClr val="5C6670"/>
                          </a:solidFill>
                          <a:latin typeface="Calibri"/>
                          <a:cs typeface="Calibri"/>
                        </a:rPr>
                        <a:t> </a:t>
                      </a:r>
                      <a:r>
                        <a:rPr sz="1800" dirty="0">
                          <a:solidFill>
                            <a:srgbClr val="5C6670"/>
                          </a:solidFill>
                          <a:latin typeface="Calibri"/>
                          <a:cs typeface="Calibri"/>
                        </a:rPr>
                        <a:t>1,</a:t>
                      </a:r>
                      <a:r>
                        <a:rPr sz="1800" spc="-20" dirty="0">
                          <a:solidFill>
                            <a:srgbClr val="5C6670"/>
                          </a:solidFill>
                          <a:latin typeface="Calibri"/>
                          <a:cs typeface="Calibri"/>
                        </a:rPr>
                        <a:t> </a:t>
                      </a:r>
                      <a:r>
                        <a:rPr sz="1800" dirty="0">
                          <a:solidFill>
                            <a:srgbClr val="5C6670"/>
                          </a:solidFill>
                          <a:latin typeface="Calibri"/>
                          <a:cs typeface="Calibri"/>
                        </a:rPr>
                        <a:t>2018,</a:t>
                      </a:r>
                      <a:r>
                        <a:rPr sz="1800" spc="-25" dirty="0">
                          <a:solidFill>
                            <a:srgbClr val="5C6670"/>
                          </a:solidFill>
                          <a:latin typeface="Calibri"/>
                          <a:cs typeface="Calibri"/>
                        </a:rPr>
                        <a:t> </a:t>
                      </a:r>
                      <a:r>
                        <a:rPr sz="1800" dirty="0">
                          <a:solidFill>
                            <a:srgbClr val="5C6670"/>
                          </a:solidFill>
                          <a:latin typeface="Calibri"/>
                          <a:cs typeface="Calibri"/>
                        </a:rPr>
                        <a:t>and</a:t>
                      </a:r>
                      <a:r>
                        <a:rPr sz="1800" spc="-25" dirty="0">
                          <a:solidFill>
                            <a:srgbClr val="5C6670"/>
                          </a:solidFill>
                          <a:latin typeface="Calibri"/>
                          <a:cs typeface="Calibri"/>
                        </a:rPr>
                        <a:t> </a:t>
                      </a:r>
                      <a:r>
                        <a:rPr sz="1800" spc="-20" dirty="0">
                          <a:solidFill>
                            <a:srgbClr val="5C6670"/>
                          </a:solidFill>
                          <a:latin typeface="Calibri"/>
                          <a:cs typeface="Calibri"/>
                        </a:rPr>
                        <a:t>every </a:t>
                      </a:r>
                      <a:r>
                        <a:rPr sz="1800" dirty="0">
                          <a:solidFill>
                            <a:srgbClr val="5C6670"/>
                          </a:solidFill>
                          <a:latin typeface="Calibri"/>
                          <a:cs typeface="Calibri"/>
                        </a:rPr>
                        <a:t>six</a:t>
                      </a:r>
                      <a:r>
                        <a:rPr sz="1800" spc="-45" dirty="0">
                          <a:solidFill>
                            <a:srgbClr val="5C6670"/>
                          </a:solidFill>
                          <a:latin typeface="Calibri"/>
                          <a:cs typeface="Calibri"/>
                        </a:rPr>
                        <a:t> </a:t>
                      </a:r>
                      <a:r>
                        <a:rPr sz="1800" dirty="0">
                          <a:solidFill>
                            <a:srgbClr val="5C6670"/>
                          </a:solidFill>
                          <a:latin typeface="Calibri"/>
                          <a:cs typeface="Calibri"/>
                        </a:rPr>
                        <a:t>years</a:t>
                      </a:r>
                      <a:r>
                        <a:rPr sz="1800" spc="-40" dirty="0">
                          <a:solidFill>
                            <a:srgbClr val="5C6670"/>
                          </a:solidFill>
                          <a:latin typeface="Calibri"/>
                          <a:cs typeface="Calibri"/>
                        </a:rPr>
                        <a:t> </a:t>
                      </a:r>
                      <a:r>
                        <a:rPr sz="1800" spc="-25" dirty="0">
                          <a:solidFill>
                            <a:srgbClr val="5C6670"/>
                          </a:solidFill>
                          <a:latin typeface="Calibri"/>
                          <a:cs typeface="Calibri"/>
                        </a:rPr>
                        <a:t>thereafter,</a:t>
                      </a:r>
                      <a:r>
                        <a:rPr sz="1800" spc="-40" dirty="0">
                          <a:solidFill>
                            <a:srgbClr val="5C6670"/>
                          </a:solidFill>
                          <a:latin typeface="Calibri"/>
                          <a:cs typeface="Calibri"/>
                        </a:rPr>
                        <a:t> </a:t>
                      </a:r>
                      <a:r>
                        <a:rPr sz="1800" dirty="0">
                          <a:solidFill>
                            <a:srgbClr val="5C6670"/>
                          </a:solidFill>
                          <a:latin typeface="Calibri"/>
                          <a:cs typeface="Calibri"/>
                        </a:rPr>
                        <a:t>the</a:t>
                      </a:r>
                      <a:r>
                        <a:rPr sz="1800" spc="-30" dirty="0">
                          <a:solidFill>
                            <a:srgbClr val="5C6670"/>
                          </a:solidFill>
                          <a:latin typeface="Calibri"/>
                          <a:cs typeface="Calibri"/>
                        </a:rPr>
                        <a:t> </a:t>
                      </a:r>
                      <a:r>
                        <a:rPr sz="1800" dirty="0">
                          <a:solidFill>
                            <a:srgbClr val="5C6670"/>
                          </a:solidFill>
                          <a:latin typeface="Calibri"/>
                          <a:cs typeface="Calibri"/>
                        </a:rPr>
                        <a:t>State</a:t>
                      </a:r>
                      <a:r>
                        <a:rPr sz="1800" spc="-40" dirty="0">
                          <a:solidFill>
                            <a:srgbClr val="5C6670"/>
                          </a:solidFill>
                          <a:latin typeface="Calibri"/>
                          <a:cs typeface="Calibri"/>
                        </a:rPr>
                        <a:t> </a:t>
                      </a:r>
                      <a:r>
                        <a:rPr sz="1800" spc="-10" dirty="0">
                          <a:solidFill>
                            <a:srgbClr val="5C6670"/>
                          </a:solidFill>
                          <a:latin typeface="Calibri"/>
                          <a:cs typeface="Calibri"/>
                        </a:rPr>
                        <a:t>Board </a:t>
                      </a:r>
                      <a:r>
                        <a:rPr sz="1800" dirty="0">
                          <a:solidFill>
                            <a:srgbClr val="5C6670"/>
                          </a:solidFill>
                          <a:latin typeface="Calibri"/>
                          <a:cs typeface="Calibri"/>
                        </a:rPr>
                        <a:t>shall</a:t>
                      </a:r>
                      <a:r>
                        <a:rPr sz="1800" spc="-50" dirty="0">
                          <a:solidFill>
                            <a:srgbClr val="5C6670"/>
                          </a:solidFill>
                          <a:latin typeface="Calibri"/>
                          <a:cs typeface="Calibri"/>
                        </a:rPr>
                        <a:t> </a:t>
                      </a:r>
                      <a:r>
                        <a:rPr sz="1800" dirty="0">
                          <a:solidFill>
                            <a:srgbClr val="5C6670"/>
                          </a:solidFill>
                          <a:latin typeface="Calibri"/>
                          <a:cs typeface="Calibri"/>
                        </a:rPr>
                        <a:t>review</a:t>
                      </a:r>
                      <a:r>
                        <a:rPr sz="1800" spc="-25" dirty="0">
                          <a:solidFill>
                            <a:srgbClr val="5C6670"/>
                          </a:solidFill>
                          <a:latin typeface="Calibri"/>
                          <a:cs typeface="Calibri"/>
                        </a:rPr>
                        <a:t> </a:t>
                      </a:r>
                      <a:r>
                        <a:rPr sz="1800" dirty="0">
                          <a:solidFill>
                            <a:srgbClr val="5C6670"/>
                          </a:solidFill>
                          <a:latin typeface="Calibri"/>
                          <a:cs typeface="Calibri"/>
                        </a:rPr>
                        <a:t>and</a:t>
                      </a:r>
                      <a:r>
                        <a:rPr sz="1800" spc="-45" dirty="0">
                          <a:solidFill>
                            <a:srgbClr val="5C6670"/>
                          </a:solidFill>
                          <a:latin typeface="Calibri"/>
                          <a:cs typeface="Calibri"/>
                        </a:rPr>
                        <a:t> </a:t>
                      </a:r>
                      <a:r>
                        <a:rPr sz="1800" dirty="0">
                          <a:solidFill>
                            <a:srgbClr val="5C6670"/>
                          </a:solidFill>
                          <a:latin typeface="Calibri"/>
                          <a:cs typeface="Calibri"/>
                        </a:rPr>
                        <a:t>adopt</a:t>
                      </a:r>
                      <a:r>
                        <a:rPr sz="1800" spc="-30" dirty="0">
                          <a:solidFill>
                            <a:srgbClr val="5C6670"/>
                          </a:solidFill>
                          <a:latin typeface="Calibri"/>
                          <a:cs typeface="Calibri"/>
                        </a:rPr>
                        <a:t> </a:t>
                      </a:r>
                      <a:r>
                        <a:rPr sz="1800" spc="-25" dirty="0">
                          <a:solidFill>
                            <a:srgbClr val="5C6670"/>
                          </a:solidFill>
                          <a:latin typeface="Calibri"/>
                          <a:cs typeface="Calibri"/>
                        </a:rPr>
                        <a:t>any </a:t>
                      </a:r>
                      <a:r>
                        <a:rPr sz="1800" spc="-10" dirty="0">
                          <a:solidFill>
                            <a:srgbClr val="5C6670"/>
                          </a:solidFill>
                          <a:latin typeface="Calibri"/>
                          <a:cs typeface="Calibri"/>
                        </a:rPr>
                        <a:t>appropriate</a:t>
                      </a:r>
                      <a:r>
                        <a:rPr sz="1800" spc="-30" dirty="0">
                          <a:solidFill>
                            <a:srgbClr val="5C6670"/>
                          </a:solidFill>
                          <a:latin typeface="Calibri"/>
                          <a:cs typeface="Calibri"/>
                        </a:rPr>
                        <a:t> </a:t>
                      </a:r>
                      <a:r>
                        <a:rPr sz="1800" spc="-10" dirty="0">
                          <a:solidFill>
                            <a:srgbClr val="5C6670"/>
                          </a:solidFill>
                          <a:latin typeface="Calibri"/>
                          <a:cs typeface="Calibri"/>
                        </a:rPr>
                        <a:t>revisions</a:t>
                      </a:r>
                      <a:endParaRPr sz="1800">
                        <a:latin typeface="Calibri"/>
                        <a:cs typeface="Calibri"/>
                      </a:endParaRPr>
                    </a:p>
                    <a:p>
                      <a:pPr>
                        <a:lnSpc>
                          <a:spcPct val="100000"/>
                        </a:lnSpc>
                        <a:spcBef>
                          <a:spcPts val="90"/>
                        </a:spcBef>
                      </a:pPr>
                      <a:endParaRPr sz="1800">
                        <a:latin typeface="Times New Roman"/>
                        <a:cs typeface="Times New Roman"/>
                      </a:endParaRPr>
                    </a:p>
                    <a:p>
                      <a:pPr marL="91440" marR="433070">
                        <a:lnSpc>
                          <a:spcPct val="100000"/>
                        </a:lnSpc>
                      </a:pPr>
                      <a:r>
                        <a:rPr sz="1800" spc="-10" dirty="0">
                          <a:solidFill>
                            <a:srgbClr val="5C6670"/>
                          </a:solidFill>
                          <a:latin typeface="Calibri"/>
                          <a:cs typeface="Calibri"/>
                        </a:rPr>
                        <a:t>Anticipated:</a:t>
                      </a:r>
                      <a:r>
                        <a:rPr sz="1800" spc="-45" dirty="0">
                          <a:solidFill>
                            <a:srgbClr val="5C6670"/>
                          </a:solidFill>
                          <a:latin typeface="Calibri"/>
                          <a:cs typeface="Calibri"/>
                        </a:rPr>
                        <a:t> </a:t>
                      </a:r>
                      <a:r>
                        <a:rPr sz="1800" dirty="0">
                          <a:solidFill>
                            <a:srgbClr val="5C6670"/>
                          </a:solidFill>
                          <a:latin typeface="Calibri"/>
                          <a:cs typeface="Calibri"/>
                        </a:rPr>
                        <a:t>The</a:t>
                      </a:r>
                      <a:r>
                        <a:rPr sz="1800" spc="-50" dirty="0">
                          <a:solidFill>
                            <a:srgbClr val="5C6670"/>
                          </a:solidFill>
                          <a:latin typeface="Calibri"/>
                          <a:cs typeface="Calibri"/>
                        </a:rPr>
                        <a:t> </a:t>
                      </a:r>
                      <a:r>
                        <a:rPr sz="1800" dirty="0">
                          <a:solidFill>
                            <a:srgbClr val="5C6670"/>
                          </a:solidFill>
                          <a:latin typeface="Calibri"/>
                          <a:cs typeface="Calibri"/>
                        </a:rPr>
                        <a:t>State</a:t>
                      </a:r>
                      <a:r>
                        <a:rPr sz="1800" spc="-45" dirty="0">
                          <a:solidFill>
                            <a:srgbClr val="5C6670"/>
                          </a:solidFill>
                          <a:latin typeface="Calibri"/>
                          <a:cs typeface="Calibri"/>
                        </a:rPr>
                        <a:t> </a:t>
                      </a:r>
                      <a:r>
                        <a:rPr sz="1800" dirty="0">
                          <a:solidFill>
                            <a:srgbClr val="5C6670"/>
                          </a:solidFill>
                          <a:latin typeface="Calibri"/>
                          <a:cs typeface="Calibri"/>
                        </a:rPr>
                        <a:t>Board</a:t>
                      </a:r>
                      <a:r>
                        <a:rPr sz="1800" spc="-50" dirty="0">
                          <a:solidFill>
                            <a:srgbClr val="5C6670"/>
                          </a:solidFill>
                          <a:latin typeface="Calibri"/>
                          <a:cs typeface="Calibri"/>
                        </a:rPr>
                        <a:t> </a:t>
                      </a:r>
                      <a:r>
                        <a:rPr sz="1800" spc="-25" dirty="0">
                          <a:solidFill>
                            <a:srgbClr val="5C6670"/>
                          </a:solidFill>
                          <a:latin typeface="Calibri"/>
                          <a:cs typeface="Calibri"/>
                        </a:rPr>
                        <a:t>to </a:t>
                      </a:r>
                      <a:r>
                        <a:rPr sz="1800" dirty="0">
                          <a:solidFill>
                            <a:srgbClr val="5C6670"/>
                          </a:solidFill>
                          <a:latin typeface="Calibri"/>
                          <a:cs typeface="Calibri"/>
                        </a:rPr>
                        <a:t>consider</a:t>
                      </a:r>
                      <a:r>
                        <a:rPr sz="1800" spc="-45"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dirty="0">
                          <a:solidFill>
                            <a:srgbClr val="5C6670"/>
                          </a:solidFill>
                          <a:latin typeface="Calibri"/>
                          <a:cs typeface="Calibri"/>
                        </a:rPr>
                        <a:t>plan</a:t>
                      </a:r>
                      <a:r>
                        <a:rPr sz="1800" spc="-30" dirty="0">
                          <a:solidFill>
                            <a:srgbClr val="5C6670"/>
                          </a:solidFill>
                          <a:latin typeface="Calibri"/>
                          <a:cs typeface="Calibri"/>
                        </a:rPr>
                        <a:t> </a:t>
                      </a:r>
                      <a:r>
                        <a:rPr sz="1800" dirty="0">
                          <a:solidFill>
                            <a:srgbClr val="5C6670"/>
                          </a:solidFill>
                          <a:latin typeface="Calibri"/>
                          <a:cs typeface="Calibri"/>
                        </a:rPr>
                        <a:t>for</a:t>
                      </a:r>
                      <a:r>
                        <a:rPr sz="1800" spc="-45" dirty="0">
                          <a:solidFill>
                            <a:srgbClr val="5C6670"/>
                          </a:solidFill>
                          <a:latin typeface="Calibri"/>
                          <a:cs typeface="Calibri"/>
                        </a:rPr>
                        <a:t> </a:t>
                      </a:r>
                      <a:r>
                        <a:rPr sz="1800" spc="-10" dirty="0">
                          <a:solidFill>
                            <a:srgbClr val="5C6670"/>
                          </a:solidFill>
                          <a:latin typeface="Calibri"/>
                          <a:cs typeface="Calibri"/>
                        </a:rPr>
                        <a:t>conducting </a:t>
                      </a:r>
                      <a:r>
                        <a:rPr sz="1800" dirty="0">
                          <a:solidFill>
                            <a:srgbClr val="5C6670"/>
                          </a:solidFill>
                          <a:latin typeface="Calibri"/>
                          <a:cs typeface="Calibri"/>
                        </a:rPr>
                        <a:t>the</a:t>
                      </a:r>
                      <a:r>
                        <a:rPr sz="1800" spc="-40" dirty="0">
                          <a:solidFill>
                            <a:srgbClr val="5C6670"/>
                          </a:solidFill>
                          <a:latin typeface="Calibri"/>
                          <a:cs typeface="Calibri"/>
                        </a:rPr>
                        <a:t> </a:t>
                      </a:r>
                      <a:r>
                        <a:rPr sz="1800" dirty="0">
                          <a:solidFill>
                            <a:srgbClr val="5C6670"/>
                          </a:solidFill>
                          <a:latin typeface="Calibri"/>
                          <a:cs typeface="Calibri"/>
                        </a:rPr>
                        <a:t>review</a:t>
                      </a:r>
                      <a:r>
                        <a:rPr sz="1800" spc="-50" dirty="0">
                          <a:solidFill>
                            <a:srgbClr val="5C6670"/>
                          </a:solidFill>
                          <a:latin typeface="Calibri"/>
                          <a:cs typeface="Calibri"/>
                        </a:rPr>
                        <a:t> </a:t>
                      </a:r>
                      <a:r>
                        <a:rPr sz="1800" dirty="0">
                          <a:solidFill>
                            <a:srgbClr val="5C6670"/>
                          </a:solidFill>
                          <a:latin typeface="Calibri"/>
                          <a:cs typeface="Calibri"/>
                        </a:rPr>
                        <a:t>process</a:t>
                      </a:r>
                      <a:r>
                        <a:rPr sz="1800" spc="-50" dirty="0">
                          <a:solidFill>
                            <a:srgbClr val="5C6670"/>
                          </a:solidFill>
                          <a:latin typeface="Calibri"/>
                          <a:cs typeface="Calibri"/>
                        </a:rPr>
                        <a:t> </a:t>
                      </a:r>
                      <a:r>
                        <a:rPr sz="1800" dirty="0">
                          <a:solidFill>
                            <a:srgbClr val="5C6670"/>
                          </a:solidFill>
                          <a:latin typeface="Calibri"/>
                          <a:cs typeface="Calibri"/>
                        </a:rPr>
                        <a:t>at</a:t>
                      </a:r>
                      <a:r>
                        <a:rPr sz="1800" spc="-65" dirty="0">
                          <a:solidFill>
                            <a:srgbClr val="5C6670"/>
                          </a:solidFill>
                          <a:latin typeface="Calibri"/>
                          <a:cs typeface="Calibri"/>
                        </a:rPr>
                        <a:t> </a:t>
                      </a:r>
                      <a:r>
                        <a:rPr sz="1800" spc="-20" dirty="0">
                          <a:solidFill>
                            <a:srgbClr val="5C6670"/>
                          </a:solidFill>
                          <a:latin typeface="Calibri"/>
                          <a:cs typeface="Calibri"/>
                        </a:rPr>
                        <a:t>their </a:t>
                      </a:r>
                      <a:r>
                        <a:rPr sz="1800" dirty="0">
                          <a:solidFill>
                            <a:srgbClr val="5C6670"/>
                          </a:solidFill>
                          <a:latin typeface="Calibri"/>
                          <a:cs typeface="Calibri"/>
                        </a:rPr>
                        <a:t>November</a:t>
                      </a:r>
                      <a:r>
                        <a:rPr sz="1800" spc="-95" dirty="0">
                          <a:solidFill>
                            <a:srgbClr val="5C6670"/>
                          </a:solidFill>
                          <a:latin typeface="Calibri"/>
                          <a:cs typeface="Calibri"/>
                        </a:rPr>
                        <a:t> </a:t>
                      </a:r>
                      <a:r>
                        <a:rPr sz="1800" spc="-10" dirty="0">
                          <a:solidFill>
                            <a:srgbClr val="5C6670"/>
                          </a:solidFill>
                          <a:latin typeface="Calibri"/>
                          <a:cs typeface="Calibri"/>
                        </a:rPr>
                        <a:t>meeting</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1"/>
                  </a:ext>
                </a:extLst>
              </a:tr>
              <a:tr h="914400">
                <a:tc>
                  <a:txBody>
                    <a:bodyPr/>
                    <a:lstStyle/>
                    <a:p>
                      <a:pPr marL="91440" marR="755015">
                        <a:lnSpc>
                          <a:spcPct val="100000"/>
                        </a:lnSpc>
                        <a:spcBef>
                          <a:spcPts val="240"/>
                        </a:spcBef>
                      </a:pPr>
                      <a:r>
                        <a:rPr sz="1800" b="1" spc="-10" dirty="0">
                          <a:solidFill>
                            <a:srgbClr val="5C6670"/>
                          </a:solidFill>
                          <a:latin typeface="Calibri"/>
                          <a:cs typeface="Calibri"/>
                        </a:rPr>
                        <a:t>Committee participation process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1440" marR="368300">
                        <a:lnSpc>
                          <a:spcPct val="100000"/>
                        </a:lnSpc>
                        <a:spcBef>
                          <a:spcPts val="240"/>
                        </a:spcBef>
                      </a:pPr>
                      <a:r>
                        <a:rPr sz="1800" dirty="0">
                          <a:solidFill>
                            <a:srgbClr val="FF0000"/>
                          </a:solidFill>
                          <a:latin typeface="Calibri"/>
                          <a:cs typeface="Calibri"/>
                        </a:rPr>
                        <a:t>Committee</a:t>
                      </a:r>
                      <a:r>
                        <a:rPr sz="1800" spc="-40" dirty="0">
                          <a:solidFill>
                            <a:srgbClr val="FF0000"/>
                          </a:solidFill>
                          <a:latin typeface="Calibri"/>
                          <a:cs typeface="Calibri"/>
                        </a:rPr>
                        <a:t> </a:t>
                      </a:r>
                      <a:r>
                        <a:rPr sz="1800" spc="-10" dirty="0">
                          <a:solidFill>
                            <a:srgbClr val="FF0000"/>
                          </a:solidFill>
                          <a:latin typeface="Calibri"/>
                          <a:cs typeface="Calibri"/>
                        </a:rPr>
                        <a:t>sign-</a:t>
                      </a:r>
                      <a:r>
                        <a:rPr sz="1800" dirty="0">
                          <a:solidFill>
                            <a:srgbClr val="FF0000"/>
                          </a:solidFill>
                          <a:latin typeface="Calibri"/>
                          <a:cs typeface="Calibri"/>
                        </a:rPr>
                        <a:t>up</a:t>
                      </a:r>
                      <a:r>
                        <a:rPr sz="1800" spc="-45" dirty="0">
                          <a:solidFill>
                            <a:srgbClr val="FF0000"/>
                          </a:solidFill>
                          <a:latin typeface="Calibri"/>
                          <a:cs typeface="Calibri"/>
                        </a:rPr>
                        <a:t> </a:t>
                      </a:r>
                      <a:r>
                        <a:rPr sz="1800" dirty="0">
                          <a:solidFill>
                            <a:srgbClr val="FF0000"/>
                          </a:solidFill>
                          <a:latin typeface="Calibri"/>
                          <a:cs typeface="Calibri"/>
                        </a:rPr>
                        <a:t>needed</a:t>
                      </a:r>
                      <a:r>
                        <a:rPr sz="1800" spc="-40" dirty="0">
                          <a:solidFill>
                            <a:srgbClr val="FF0000"/>
                          </a:solidFill>
                          <a:latin typeface="Calibri"/>
                          <a:cs typeface="Calibri"/>
                        </a:rPr>
                        <a:t> </a:t>
                      </a:r>
                      <a:r>
                        <a:rPr sz="1800" spc="-25" dirty="0">
                          <a:solidFill>
                            <a:srgbClr val="FF0000"/>
                          </a:solidFill>
                          <a:latin typeface="Calibri"/>
                          <a:cs typeface="Calibri"/>
                        </a:rPr>
                        <a:t>by </a:t>
                      </a:r>
                      <a:r>
                        <a:rPr sz="1800" spc="-20" dirty="0">
                          <a:solidFill>
                            <a:srgbClr val="FF0000"/>
                          </a:solidFill>
                          <a:latin typeface="Calibri"/>
                          <a:cs typeface="Calibri"/>
                        </a:rPr>
                        <a:t>Monday,</a:t>
                      </a:r>
                      <a:r>
                        <a:rPr sz="1800" spc="-55" dirty="0">
                          <a:solidFill>
                            <a:srgbClr val="FF0000"/>
                          </a:solidFill>
                          <a:latin typeface="Calibri"/>
                          <a:cs typeface="Calibri"/>
                        </a:rPr>
                        <a:t> </a:t>
                      </a:r>
                      <a:r>
                        <a:rPr sz="1800" dirty="0">
                          <a:solidFill>
                            <a:srgbClr val="FF0000"/>
                          </a:solidFill>
                          <a:latin typeface="Calibri"/>
                          <a:cs typeface="Calibri"/>
                        </a:rPr>
                        <a:t>August</a:t>
                      </a:r>
                      <a:r>
                        <a:rPr sz="1800" spc="-80" dirty="0">
                          <a:solidFill>
                            <a:srgbClr val="FF0000"/>
                          </a:solidFill>
                          <a:latin typeface="Calibri"/>
                          <a:cs typeface="Calibri"/>
                        </a:rPr>
                        <a:t> </a:t>
                      </a:r>
                      <a:r>
                        <a:rPr sz="1800" spc="-35" dirty="0">
                          <a:solidFill>
                            <a:srgbClr val="FF0000"/>
                          </a:solidFill>
                          <a:latin typeface="Calibri"/>
                          <a:cs typeface="Calibri"/>
                        </a:rPr>
                        <a:t>22</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1440" marR="401320">
                        <a:lnSpc>
                          <a:spcPct val="100000"/>
                        </a:lnSpc>
                        <a:spcBef>
                          <a:spcPts val="240"/>
                        </a:spcBef>
                      </a:pPr>
                      <a:r>
                        <a:rPr sz="1800" dirty="0">
                          <a:solidFill>
                            <a:srgbClr val="5C6670"/>
                          </a:solidFill>
                          <a:latin typeface="Calibri"/>
                          <a:cs typeface="Calibri"/>
                        </a:rPr>
                        <a:t>Anticipated:</a:t>
                      </a:r>
                      <a:r>
                        <a:rPr sz="1800" spc="254" dirty="0">
                          <a:solidFill>
                            <a:srgbClr val="5C6670"/>
                          </a:solidFill>
                          <a:latin typeface="Calibri"/>
                          <a:cs typeface="Calibri"/>
                        </a:rPr>
                        <a:t> </a:t>
                      </a:r>
                      <a:r>
                        <a:rPr sz="1800" dirty="0">
                          <a:solidFill>
                            <a:srgbClr val="5C6670"/>
                          </a:solidFill>
                          <a:latin typeface="Calibri"/>
                          <a:cs typeface="Calibri"/>
                        </a:rPr>
                        <a:t>Application</a:t>
                      </a:r>
                      <a:r>
                        <a:rPr sz="1800" spc="-70" dirty="0">
                          <a:solidFill>
                            <a:srgbClr val="5C6670"/>
                          </a:solidFill>
                          <a:latin typeface="Calibri"/>
                          <a:cs typeface="Calibri"/>
                        </a:rPr>
                        <a:t> </a:t>
                      </a:r>
                      <a:r>
                        <a:rPr sz="1800" spc="-10" dirty="0">
                          <a:solidFill>
                            <a:srgbClr val="5C6670"/>
                          </a:solidFill>
                          <a:latin typeface="Calibri"/>
                          <a:cs typeface="Calibri"/>
                        </a:rPr>
                        <a:t>process </a:t>
                      </a:r>
                      <a:r>
                        <a:rPr sz="1800" dirty="0">
                          <a:solidFill>
                            <a:srgbClr val="5C6670"/>
                          </a:solidFill>
                          <a:latin typeface="Calibri"/>
                          <a:cs typeface="Calibri"/>
                        </a:rPr>
                        <a:t>opens</a:t>
                      </a:r>
                      <a:r>
                        <a:rPr sz="1800" spc="-35" dirty="0">
                          <a:solidFill>
                            <a:srgbClr val="5C6670"/>
                          </a:solidFill>
                          <a:latin typeface="Calibri"/>
                          <a:cs typeface="Calibri"/>
                        </a:rPr>
                        <a:t> </a:t>
                      </a:r>
                      <a:r>
                        <a:rPr sz="1800" dirty="0">
                          <a:solidFill>
                            <a:srgbClr val="5C6670"/>
                          </a:solidFill>
                          <a:latin typeface="Calibri"/>
                          <a:cs typeface="Calibri"/>
                        </a:rPr>
                        <a:t>in</a:t>
                      </a:r>
                      <a:r>
                        <a:rPr sz="1800" spc="-25" dirty="0">
                          <a:solidFill>
                            <a:srgbClr val="5C6670"/>
                          </a:solidFill>
                          <a:latin typeface="Calibri"/>
                          <a:cs typeface="Calibri"/>
                        </a:rPr>
                        <a:t> </a:t>
                      </a:r>
                      <a:r>
                        <a:rPr sz="1800" dirty="0">
                          <a:solidFill>
                            <a:srgbClr val="5C6670"/>
                          </a:solidFill>
                          <a:latin typeface="Calibri"/>
                          <a:cs typeface="Calibri"/>
                        </a:rPr>
                        <a:t>late</a:t>
                      </a:r>
                      <a:r>
                        <a:rPr sz="1800" spc="-30" dirty="0">
                          <a:solidFill>
                            <a:srgbClr val="5C6670"/>
                          </a:solidFill>
                          <a:latin typeface="Calibri"/>
                          <a:cs typeface="Calibri"/>
                        </a:rPr>
                        <a:t> </a:t>
                      </a:r>
                      <a:r>
                        <a:rPr sz="1800" dirty="0">
                          <a:solidFill>
                            <a:srgbClr val="5C6670"/>
                          </a:solidFill>
                          <a:latin typeface="Calibri"/>
                          <a:cs typeface="Calibri"/>
                        </a:rPr>
                        <a:t>fall</a:t>
                      </a:r>
                      <a:r>
                        <a:rPr sz="1800" spc="-30" dirty="0">
                          <a:solidFill>
                            <a:srgbClr val="5C6670"/>
                          </a:solidFill>
                          <a:latin typeface="Calibri"/>
                          <a:cs typeface="Calibri"/>
                        </a:rPr>
                        <a:t> </a:t>
                      </a:r>
                      <a:r>
                        <a:rPr sz="1800" dirty="0">
                          <a:solidFill>
                            <a:srgbClr val="5C6670"/>
                          </a:solidFill>
                          <a:latin typeface="Calibri"/>
                          <a:cs typeface="Calibri"/>
                        </a:rPr>
                        <a:t>of</a:t>
                      </a:r>
                      <a:r>
                        <a:rPr sz="1800" spc="-40" dirty="0">
                          <a:solidFill>
                            <a:srgbClr val="5C6670"/>
                          </a:solidFill>
                          <a:latin typeface="Calibri"/>
                          <a:cs typeface="Calibri"/>
                        </a:rPr>
                        <a:t> </a:t>
                      </a:r>
                      <a:r>
                        <a:rPr sz="1800" spc="-20" dirty="0">
                          <a:solidFill>
                            <a:srgbClr val="5C6670"/>
                          </a:solidFill>
                          <a:latin typeface="Calibri"/>
                          <a:cs typeface="Calibri"/>
                        </a:rPr>
                        <a:t>2016</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2"/>
                  </a:ext>
                </a:extLst>
              </a:tr>
              <a:tr h="1188720">
                <a:tc>
                  <a:txBody>
                    <a:bodyPr/>
                    <a:lstStyle/>
                    <a:p>
                      <a:pPr marL="91440" marR="746125">
                        <a:lnSpc>
                          <a:spcPct val="100000"/>
                        </a:lnSpc>
                        <a:spcBef>
                          <a:spcPts val="240"/>
                        </a:spcBef>
                      </a:pPr>
                      <a:r>
                        <a:rPr sz="1800" b="1" spc="-10" dirty="0">
                          <a:solidFill>
                            <a:srgbClr val="5C6670"/>
                          </a:solidFill>
                          <a:latin typeface="Calibri"/>
                          <a:cs typeface="Calibri"/>
                        </a:rPr>
                        <a:t>Committee commitment</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377825" marR="981075" indent="-287020">
                        <a:lnSpc>
                          <a:spcPct val="100000"/>
                        </a:lnSpc>
                        <a:spcBef>
                          <a:spcPts val="240"/>
                        </a:spcBef>
                        <a:buFont typeface="Arial"/>
                        <a:buChar char="•"/>
                        <a:tabLst>
                          <a:tab pos="377825" algn="l"/>
                        </a:tabLst>
                      </a:pPr>
                      <a:r>
                        <a:rPr sz="1800" dirty="0">
                          <a:solidFill>
                            <a:srgbClr val="5C6670"/>
                          </a:solidFill>
                          <a:latin typeface="Calibri"/>
                          <a:cs typeface="Calibri"/>
                        </a:rPr>
                        <a:t>Provide</a:t>
                      </a:r>
                      <a:r>
                        <a:rPr sz="1800" spc="-35" dirty="0">
                          <a:solidFill>
                            <a:srgbClr val="5C6670"/>
                          </a:solidFill>
                          <a:latin typeface="Calibri"/>
                          <a:cs typeface="Calibri"/>
                        </a:rPr>
                        <a:t> </a:t>
                      </a:r>
                      <a:r>
                        <a:rPr sz="1800" dirty="0">
                          <a:solidFill>
                            <a:srgbClr val="5C6670"/>
                          </a:solidFill>
                          <a:latin typeface="Calibri"/>
                          <a:cs typeface="Calibri"/>
                        </a:rPr>
                        <a:t>input</a:t>
                      </a:r>
                      <a:r>
                        <a:rPr sz="1800" spc="-45" dirty="0">
                          <a:solidFill>
                            <a:srgbClr val="5C6670"/>
                          </a:solidFill>
                          <a:latin typeface="Calibri"/>
                          <a:cs typeface="Calibri"/>
                        </a:rPr>
                        <a:t> </a:t>
                      </a:r>
                      <a:r>
                        <a:rPr sz="1800" dirty="0">
                          <a:solidFill>
                            <a:srgbClr val="5C6670"/>
                          </a:solidFill>
                          <a:latin typeface="Calibri"/>
                          <a:cs typeface="Calibri"/>
                        </a:rPr>
                        <a:t>on</a:t>
                      </a:r>
                      <a:r>
                        <a:rPr sz="1800" spc="-35" dirty="0">
                          <a:solidFill>
                            <a:srgbClr val="5C6670"/>
                          </a:solidFill>
                          <a:latin typeface="Calibri"/>
                          <a:cs typeface="Calibri"/>
                        </a:rPr>
                        <a:t> </a:t>
                      </a:r>
                      <a:r>
                        <a:rPr sz="1800" spc="-25" dirty="0">
                          <a:solidFill>
                            <a:srgbClr val="5C6670"/>
                          </a:solidFill>
                          <a:latin typeface="Calibri"/>
                          <a:cs typeface="Calibri"/>
                        </a:rPr>
                        <a:t>the </a:t>
                      </a:r>
                      <a:r>
                        <a:rPr sz="1800" spc="-10" dirty="0">
                          <a:solidFill>
                            <a:srgbClr val="5C6670"/>
                          </a:solidFill>
                          <a:latin typeface="Calibri"/>
                          <a:cs typeface="Calibri"/>
                        </a:rPr>
                        <a:t>standards</a:t>
                      </a:r>
                      <a:r>
                        <a:rPr sz="1800" spc="-25" dirty="0">
                          <a:solidFill>
                            <a:srgbClr val="5C6670"/>
                          </a:solidFill>
                          <a:latin typeface="Calibri"/>
                          <a:cs typeface="Calibri"/>
                        </a:rPr>
                        <a:t> </a:t>
                      </a:r>
                      <a:r>
                        <a:rPr sz="1800" spc="-10" dirty="0">
                          <a:solidFill>
                            <a:srgbClr val="5C6670"/>
                          </a:solidFill>
                          <a:latin typeface="Calibri"/>
                          <a:cs typeface="Calibri"/>
                        </a:rPr>
                        <a:t>section</a:t>
                      </a:r>
                      <a:endParaRPr sz="1800">
                        <a:latin typeface="Calibri"/>
                        <a:cs typeface="Calibri"/>
                      </a:endParaRPr>
                    </a:p>
                    <a:p>
                      <a:pPr marL="377825" marR="156845" indent="-287020">
                        <a:lnSpc>
                          <a:spcPct val="100000"/>
                        </a:lnSpc>
                        <a:buFont typeface="Arial"/>
                        <a:buChar char="•"/>
                        <a:tabLst>
                          <a:tab pos="377825" algn="l"/>
                        </a:tabLst>
                      </a:pPr>
                      <a:r>
                        <a:rPr sz="1800" dirty="0">
                          <a:solidFill>
                            <a:srgbClr val="5C6670"/>
                          </a:solidFill>
                          <a:latin typeface="Calibri"/>
                          <a:cs typeface="Calibri"/>
                        </a:rPr>
                        <a:t>Provide</a:t>
                      </a:r>
                      <a:r>
                        <a:rPr sz="1800" spc="-45" dirty="0">
                          <a:solidFill>
                            <a:srgbClr val="5C6670"/>
                          </a:solidFill>
                          <a:latin typeface="Calibri"/>
                          <a:cs typeface="Calibri"/>
                        </a:rPr>
                        <a:t> </a:t>
                      </a:r>
                      <a:r>
                        <a:rPr sz="1800" spc="-10" dirty="0">
                          <a:solidFill>
                            <a:srgbClr val="5C6670"/>
                          </a:solidFill>
                          <a:latin typeface="Calibri"/>
                          <a:cs typeface="Calibri"/>
                        </a:rPr>
                        <a:t>feedback</a:t>
                      </a:r>
                      <a:r>
                        <a:rPr sz="1800" spc="-55" dirty="0">
                          <a:solidFill>
                            <a:srgbClr val="5C6670"/>
                          </a:solidFill>
                          <a:latin typeface="Calibri"/>
                          <a:cs typeface="Calibri"/>
                        </a:rPr>
                        <a:t> </a:t>
                      </a:r>
                      <a:r>
                        <a:rPr sz="1800" dirty="0">
                          <a:solidFill>
                            <a:srgbClr val="5C6670"/>
                          </a:solidFill>
                          <a:latin typeface="Calibri"/>
                          <a:cs typeface="Calibri"/>
                        </a:rPr>
                        <a:t>on</a:t>
                      </a:r>
                      <a:r>
                        <a:rPr sz="1800" spc="-45" dirty="0">
                          <a:solidFill>
                            <a:srgbClr val="5C6670"/>
                          </a:solidFill>
                          <a:latin typeface="Calibri"/>
                          <a:cs typeface="Calibri"/>
                        </a:rPr>
                        <a:t> </a:t>
                      </a:r>
                      <a:r>
                        <a:rPr sz="1800" dirty="0">
                          <a:solidFill>
                            <a:srgbClr val="5C6670"/>
                          </a:solidFill>
                          <a:latin typeface="Calibri"/>
                          <a:cs typeface="Calibri"/>
                        </a:rPr>
                        <a:t>drafts</a:t>
                      </a:r>
                      <a:r>
                        <a:rPr sz="1800" spc="-70" dirty="0">
                          <a:solidFill>
                            <a:srgbClr val="5C6670"/>
                          </a:solidFill>
                          <a:latin typeface="Calibri"/>
                          <a:cs typeface="Calibri"/>
                        </a:rPr>
                        <a:t> </a:t>
                      </a:r>
                      <a:r>
                        <a:rPr sz="1800" spc="-25" dirty="0">
                          <a:solidFill>
                            <a:srgbClr val="5C6670"/>
                          </a:solidFill>
                          <a:latin typeface="Calibri"/>
                          <a:cs typeface="Calibri"/>
                        </a:rPr>
                        <a:t>of </a:t>
                      </a:r>
                      <a:r>
                        <a:rPr sz="1800" dirty="0">
                          <a:solidFill>
                            <a:srgbClr val="5C6670"/>
                          </a:solidFill>
                          <a:latin typeface="Calibri"/>
                          <a:cs typeface="Calibri"/>
                        </a:rPr>
                        <a:t>the</a:t>
                      </a:r>
                      <a:r>
                        <a:rPr sz="1800" spc="-15" dirty="0">
                          <a:solidFill>
                            <a:srgbClr val="5C6670"/>
                          </a:solidFill>
                          <a:latin typeface="Calibri"/>
                          <a:cs typeface="Calibri"/>
                        </a:rPr>
                        <a:t> </a:t>
                      </a:r>
                      <a:r>
                        <a:rPr sz="1800" spc="-10" dirty="0">
                          <a:solidFill>
                            <a:srgbClr val="5C6670"/>
                          </a:solidFill>
                          <a:latin typeface="Calibri"/>
                          <a:cs typeface="Calibri"/>
                        </a:rPr>
                        <a:t>standards</a:t>
                      </a:r>
                      <a:r>
                        <a:rPr sz="1800" spc="-35" dirty="0">
                          <a:solidFill>
                            <a:srgbClr val="5C6670"/>
                          </a:solidFill>
                          <a:latin typeface="Calibri"/>
                          <a:cs typeface="Calibri"/>
                        </a:rPr>
                        <a:t> </a:t>
                      </a:r>
                      <a:r>
                        <a:rPr sz="1800" spc="-10" dirty="0">
                          <a:solidFill>
                            <a:srgbClr val="5C6670"/>
                          </a:solidFill>
                          <a:latin typeface="Calibri"/>
                          <a:cs typeface="Calibri"/>
                        </a:rPr>
                        <a:t>section</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1440" marR="267970">
                        <a:lnSpc>
                          <a:spcPct val="100000"/>
                        </a:lnSpc>
                        <a:spcBef>
                          <a:spcPts val="240"/>
                        </a:spcBef>
                      </a:pPr>
                      <a:r>
                        <a:rPr sz="1800" dirty="0">
                          <a:solidFill>
                            <a:srgbClr val="5C6670"/>
                          </a:solidFill>
                          <a:latin typeface="Calibri"/>
                          <a:cs typeface="Calibri"/>
                        </a:rPr>
                        <a:t>Anticipated:</a:t>
                      </a:r>
                      <a:r>
                        <a:rPr sz="1800" spc="260" dirty="0">
                          <a:solidFill>
                            <a:srgbClr val="5C6670"/>
                          </a:solidFill>
                          <a:latin typeface="Calibri"/>
                          <a:cs typeface="Calibri"/>
                        </a:rPr>
                        <a:t> </a:t>
                      </a:r>
                      <a:r>
                        <a:rPr sz="1800" dirty="0">
                          <a:solidFill>
                            <a:srgbClr val="5C6670"/>
                          </a:solidFill>
                          <a:latin typeface="Calibri"/>
                          <a:cs typeface="Calibri"/>
                        </a:rPr>
                        <a:t>Committee</a:t>
                      </a:r>
                      <a:r>
                        <a:rPr sz="1800" spc="-70" dirty="0">
                          <a:solidFill>
                            <a:srgbClr val="5C6670"/>
                          </a:solidFill>
                          <a:latin typeface="Calibri"/>
                          <a:cs typeface="Calibri"/>
                        </a:rPr>
                        <a:t> </a:t>
                      </a:r>
                      <a:r>
                        <a:rPr sz="1800" spc="-10" dirty="0">
                          <a:solidFill>
                            <a:srgbClr val="5C6670"/>
                          </a:solidFill>
                          <a:latin typeface="Calibri"/>
                          <a:cs typeface="Calibri"/>
                        </a:rPr>
                        <a:t>meetings throughout </a:t>
                      </a:r>
                      <a:r>
                        <a:rPr sz="1800" spc="-20" dirty="0">
                          <a:solidFill>
                            <a:srgbClr val="5C6670"/>
                          </a:solidFill>
                          <a:latin typeface="Calibri"/>
                          <a:cs typeface="Calibri"/>
                        </a:rPr>
                        <a:t>2017</a:t>
                      </a:r>
                      <a:endParaRPr sz="1800" dirty="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3"/>
                  </a:ext>
                </a:extLst>
              </a:tr>
            </a:tbl>
          </a:graphicData>
        </a:graphic>
      </p:graphicFrame>
      <p:sp>
        <p:nvSpPr>
          <p:cNvPr id="5" name="object 5">
            <a:extLst>
              <a:ext uri="{C183D7F6-B498-43B3-948B-1728B52AA6E4}">
                <adec:decorative xmlns:adec="http://schemas.microsoft.com/office/drawing/2017/decorative" val="1"/>
              </a:ext>
            </a:extLst>
          </p:cNvPr>
          <p:cNvSpPr txBox="1">
            <a:spLocks noGrp="1"/>
          </p:cNvSpPr>
          <p:nvPr>
            <p:ph type="title"/>
          </p:nvPr>
        </p:nvSpPr>
        <p:spPr>
          <a:xfrm>
            <a:off x="539283" y="276983"/>
            <a:ext cx="8036559" cy="636270"/>
          </a:xfrm>
          <a:prstGeom prst="rect">
            <a:avLst/>
          </a:prstGeom>
        </p:spPr>
        <p:txBody>
          <a:bodyPr vert="horz" wrap="square" lIns="0" tIns="12700" rIns="0" bIns="0" rtlCol="0">
            <a:spAutoFit/>
          </a:bodyPr>
          <a:lstStyle/>
          <a:p>
            <a:pPr marL="2217420" marR="5080" indent="-2205355">
              <a:lnSpc>
                <a:spcPct val="100000"/>
              </a:lnSpc>
              <a:spcBef>
                <a:spcPts val="100"/>
              </a:spcBef>
            </a:pPr>
            <a:r>
              <a:rPr sz="2000" spc="200" dirty="0"/>
              <a:t>Contrasting</a:t>
            </a:r>
            <a:r>
              <a:rPr sz="2000" spc="225" dirty="0"/>
              <a:t> </a:t>
            </a:r>
            <a:r>
              <a:rPr sz="2000" spc="150" dirty="0"/>
              <a:t>the</a:t>
            </a:r>
            <a:r>
              <a:rPr sz="2000" spc="260" dirty="0"/>
              <a:t> </a:t>
            </a:r>
            <a:r>
              <a:rPr sz="2000" spc="185" dirty="0"/>
              <a:t>Process</a:t>
            </a:r>
            <a:r>
              <a:rPr sz="2000" spc="229" dirty="0"/>
              <a:t> </a:t>
            </a:r>
            <a:r>
              <a:rPr sz="2000" spc="195" dirty="0"/>
              <a:t>for</a:t>
            </a:r>
            <a:r>
              <a:rPr sz="2000" spc="260" dirty="0"/>
              <a:t> </a:t>
            </a:r>
            <a:r>
              <a:rPr sz="2000" spc="235" dirty="0"/>
              <a:t>Meeting</a:t>
            </a:r>
            <a:r>
              <a:rPr sz="2000" spc="225" dirty="0"/>
              <a:t> </a:t>
            </a:r>
            <a:r>
              <a:rPr sz="2000" spc="155" dirty="0"/>
              <a:t>Federal</a:t>
            </a:r>
            <a:r>
              <a:rPr sz="2000" spc="229" dirty="0"/>
              <a:t> </a:t>
            </a:r>
            <a:r>
              <a:rPr sz="2000" spc="135" dirty="0"/>
              <a:t>and</a:t>
            </a:r>
            <a:r>
              <a:rPr sz="2000" spc="254" dirty="0"/>
              <a:t> </a:t>
            </a:r>
            <a:r>
              <a:rPr sz="2000" spc="100" dirty="0"/>
              <a:t>State </a:t>
            </a:r>
            <a:r>
              <a:rPr sz="2000" spc="135" dirty="0"/>
              <a:t>Standards</a:t>
            </a:r>
            <a:r>
              <a:rPr sz="2000" spc="250" dirty="0"/>
              <a:t> </a:t>
            </a:r>
            <a:r>
              <a:rPr sz="2000" spc="190" dirty="0"/>
              <a:t>Requirements</a:t>
            </a: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40759" y="2198410"/>
            <a:ext cx="5422900" cy="665480"/>
          </a:xfrm>
          <a:prstGeom prst="rect">
            <a:avLst/>
          </a:prstGeom>
        </p:spPr>
        <p:txBody>
          <a:bodyPr vert="horz" wrap="square" lIns="0" tIns="12700" rIns="0" bIns="0" rtlCol="0">
            <a:spAutoFit/>
          </a:bodyPr>
          <a:lstStyle/>
          <a:p>
            <a:pPr marL="12700">
              <a:lnSpc>
                <a:spcPct val="100000"/>
              </a:lnSpc>
              <a:spcBef>
                <a:spcPts val="100"/>
              </a:spcBef>
            </a:pPr>
            <a:r>
              <a:rPr sz="4200" spc="175" dirty="0"/>
              <a:t>Context</a:t>
            </a:r>
            <a:r>
              <a:rPr sz="4200" spc="-45" dirty="0"/>
              <a:t> </a:t>
            </a:r>
            <a:r>
              <a:rPr sz="4200" spc="185" dirty="0"/>
              <a:t>Reminders</a:t>
            </a:r>
            <a:endParaRPr sz="4200"/>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3405187" y="3646169"/>
            <a:ext cx="2181225" cy="2095500"/>
          </a:xfrm>
          <a:prstGeom prst="rect">
            <a:avLst/>
          </a:prstGeom>
        </p:spPr>
      </p:pic>
      <p:sp>
        <p:nvSpPr>
          <p:cNvPr id="4" name="object 4"/>
          <p:cNvSpPr txBox="1">
            <a:spLocks noGrp="1"/>
          </p:cNvSpPr>
          <p:nvPr>
            <p:ph type="sldNum" sz="quarter" idx="7"/>
          </p:nvPr>
        </p:nvSpPr>
        <p:spPr>
          <a:prstGeom prst="rect">
            <a:avLst/>
          </a:prstGeom>
        </p:spPr>
        <p:txBody>
          <a:bodyPr vert="horz" wrap="square" lIns="0" tIns="45720" rIns="0" bIns="0" rtlCol="0">
            <a:spAutoFit/>
          </a:bodyPr>
          <a:lstStyle/>
          <a:p>
            <a:pPr marL="38100">
              <a:lnSpc>
                <a:spcPts val="1045"/>
              </a:lnSpc>
            </a:pPr>
            <a:fld id="{81D60167-4931-47E6-BA6A-407CBD079E47}" type="slidenum">
              <a:rPr spc="-25" dirty="0"/>
              <a:t>11</a:t>
            </a:fld>
            <a:endParaRPr spc="-25"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32278"/>
            <a:ext cx="4330700" cy="391160"/>
          </a:xfrm>
          <a:prstGeom prst="rect">
            <a:avLst/>
          </a:prstGeom>
        </p:spPr>
        <p:txBody>
          <a:bodyPr vert="horz" wrap="square" lIns="0" tIns="12700" rIns="0" bIns="0" rtlCol="0">
            <a:spAutoFit/>
          </a:bodyPr>
          <a:lstStyle/>
          <a:p>
            <a:pPr marL="240665" indent="-227965">
              <a:lnSpc>
                <a:spcPct val="100000"/>
              </a:lnSpc>
              <a:spcBef>
                <a:spcPts val="100"/>
              </a:spcBef>
              <a:buClr>
                <a:srgbClr val="488BC9"/>
              </a:buClr>
              <a:buSzPct val="110416"/>
              <a:buFont typeface="Wingdings"/>
              <a:buChar char=""/>
              <a:tabLst>
                <a:tab pos="240665" algn="l"/>
              </a:tabLst>
            </a:pPr>
            <a:r>
              <a:rPr sz="2400" b="1" dirty="0">
                <a:solidFill>
                  <a:srgbClr val="5C6670"/>
                </a:solidFill>
                <a:latin typeface="Calibri"/>
                <a:cs typeface="Calibri"/>
              </a:rPr>
              <a:t>Existing</a:t>
            </a:r>
            <a:r>
              <a:rPr sz="2400" b="1" spc="-75" dirty="0">
                <a:solidFill>
                  <a:srgbClr val="5C6670"/>
                </a:solidFill>
                <a:latin typeface="Calibri"/>
                <a:cs typeface="Calibri"/>
              </a:rPr>
              <a:t> </a:t>
            </a:r>
            <a:r>
              <a:rPr sz="2400" b="1" dirty="0">
                <a:solidFill>
                  <a:srgbClr val="5C6670"/>
                </a:solidFill>
                <a:latin typeface="Calibri"/>
                <a:cs typeface="Calibri"/>
              </a:rPr>
              <a:t>Colorado</a:t>
            </a:r>
            <a:r>
              <a:rPr sz="2400" b="1" spc="-90" dirty="0">
                <a:solidFill>
                  <a:srgbClr val="5C6670"/>
                </a:solidFill>
                <a:latin typeface="Calibri"/>
                <a:cs typeface="Calibri"/>
              </a:rPr>
              <a:t> </a:t>
            </a:r>
            <a:r>
              <a:rPr sz="2400" b="1" spc="-10" dirty="0">
                <a:solidFill>
                  <a:srgbClr val="5C6670"/>
                </a:solidFill>
                <a:latin typeface="Calibri"/>
                <a:cs typeface="Calibri"/>
              </a:rPr>
              <a:t>Education</a:t>
            </a:r>
            <a:r>
              <a:rPr sz="2400" b="1" spc="-75" dirty="0">
                <a:solidFill>
                  <a:srgbClr val="5C6670"/>
                </a:solidFill>
                <a:latin typeface="Calibri"/>
                <a:cs typeface="Calibri"/>
              </a:rPr>
              <a:t> </a:t>
            </a:r>
            <a:r>
              <a:rPr sz="2400" b="1" spc="-25" dirty="0">
                <a:solidFill>
                  <a:srgbClr val="5C6670"/>
                </a:solidFill>
                <a:latin typeface="Calibri"/>
                <a:cs typeface="Calibri"/>
              </a:rPr>
              <a:t>Law</a:t>
            </a:r>
            <a:endParaRPr sz="24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285385" rIns="0" bIns="0" rtlCol="0">
            <a:spAutoFit/>
          </a:bodyPr>
          <a:lstStyle/>
          <a:p>
            <a:pPr marR="15240" algn="ctr">
              <a:lnSpc>
                <a:spcPct val="100000"/>
              </a:lnSpc>
              <a:spcBef>
                <a:spcPts val="95"/>
              </a:spcBef>
            </a:pPr>
            <a:r>
              <a:rPr sz="2800" spc="155" dirty="0"/>
              <a:t>Current</a:t>
            </a:r>
            <a:r>
              <a:rPr sz="2800" spc="204" dirty="0"/>
              <a:t> </a:t>
            </a:r>
            <a:r>
              <a:rPr sz="2800" spc="195" dirty="0"/>
              <a:t>Context:</a:t>
            </a:r>
            <a:r>
              <a:rPr sz="2800" spc="210" dirty="0"/>
              <a:t> </a:t>
            </a:r>
            <a:r>
              <a:rPr sz="2800" spc="225" dirty="0"/>
              <a:t>Differentiating</a:t>
            </a:r>
            <a:endParaRPr sz="2800" dirty="0"/>
          </a:p>
          <a:p>
            <a:pPr algn="ctr">
              <a:lnSpc>
                <a:spcPct val="100000"/>
              </a:lnSpc>
            </a:pPr>
            <a:r>
              <a:rPr sz="2800" spc="204" dirty="0"/>
              <a:t>Between</a:t>
            </a:r>
            <a:r>
              <a:rPr sz="2800" spc="210" dirty="0"/>
              <a:t> </a:t>
            </a:r>
            <a:r>
              <a:rPr sz="2800" spc="125" dirty="0"/>
              <a:t>Federal,</a:t>
            </a:r>
            <a:r>
              <a:rPr sz="2800" spc="200" dirty="0"/>
              <a:t> </a:t>
            </a:r>
            <a:r>
              <a:rPr sz="2800" spc="85" dirty="0"/>
              <a:t>State</a:t>
            </a:r>
            <a:r>
              <a:rPr sz="2800" spc="204" dirty="0"/>
              <a:t> </a:t>
            </a:r>
            <a:r>
              <a:rPr sz="2800" spc="140" dirty="0"/>
              <a:t>and</a:t>
            </a:r>
            <a:r>
              <a:rPr sz="2800" spc="195" dirty="0"/>
              <a:t> </a:t>
            </a:r>
            <a:r>
              <a:rPr sz="2800" spc="190" dirty="0"/>
              <a:t>Local</a:t>
            </a:r>
            <a:r>
              <a:rPr sz="2800" spc="204" dirty="0"/>
              <a:t> </a:t>
            </a:r>
            <a:r>
              <a:rPr sz="2800" spc="245" dirty="0"/>
              <a:t>Policies</a:t>
            </a:r>
            <a:endParaRPr sz="2800" dirty="0"/>
          </a:p>
        </p:txBody>
      </p:sp>
      <p:grpSp>
        <p:nvGrpSpPr>
          <p:cNvPr id="4" name="object 4">
            <a:extLst>
              <a:ext uri="{C183D7F6-B498-43B3-948B-1728B52AA6E4}">
                <adec:decorative xmlns:adec="http://schemas.microsoft.com/office/drawing/2017/decorative" val="1"/>
              </a:ext>
            </a:extLst>
          </p:cNvPr>
          <p:cNvGrpSpPr/>
          <p:nvPr/>
        </p:nvGrpSpPr>
        <p:grpSpPr>
          <a:xfrm>
            <a:off x="381000" y="1097903"/>
            <a:ext cx="8282940" cy="5760720"/>
            <a:chOff x="381000" y="1097903"/>
            <a:chExt cx="8282940" cy="5760720"/>
          </a:xfrm>
        </p:grpSpPr>
        <p:pic>
          <p:nvPicPr>
            <p:cNvPr id="5" name="object 5"/>
            <p:cNvPicPr/>
            <p:nvPr/>
          </p:nvPicPr>
          <p:blipFill>
            <a:blip r:embed="rId3" cstate="print"/>
            <a:stretch>
              <a:fillRect/>
            </a:stretch>
          </p:blipFill>
          <p:spPr>
            <a:xfrm>
              <a:off x="381000" y="1097903"/>
              <a:ext cx="8244839" cy="5760096"/>
            </a:xfrm>
            <a:prstGeom prst="rect">
              <a:avLst/>
            </a:prstGeom>
          </p:spPr>
        </p:pic>
        <p:sp>
          <p:nvSpPr>
            <p:cNvPr id="6" name="object 6"/>
            <p:cNvSpPr/>
            <p:nvPr/>
          </p:nvSpPr>
          <p:spPr>
            <a:xfrm>
              <a:off x="7312685" y="4251960"/>
              <a:ext cx="1313180" cy="288925"/>
            </a:xfrm>
            <a:custGeom>
              <a:avLst/>
              <a:gdLst/>
              <a:ahLst/>
              <a:cxnLst/>
              <a:rect l="l" t="t" r="r" b="b"/>
              <a:pathLst>
                <a:path w="1313179" h="288925">
                  <a:moveTo>
                    <a:pt x="1313154" y="0"/>
                  </a:moveTo>
                  <a:lnTo>
                    <a:pt x="0" y="288607"/>
                  </a:lnTo>
                </a:path>
              </a:pathLst>
            </a:custGeom>
            <a:ln w="76200">
              <a:solidFill>
                <a:srgbClr val="FF0000"/>
              </a:solidFill>
            </a:ln>
          </p:spPr>
          <p:txBody>
            <a:bodyPr wrap="square" lIns="0" tIns="0" rIns="0" bIns="0" rtlCol="0"/>
            <a:lstStyle/>
            <a:p>
              <a:endParaRPr/>
            </a:p>
          </p:txBody>
        </p:sp>
        <p:sp>
          <p:nvSpPr>
            <p:cNvPr id="7" name="object 7"/>
            <p:cNvSpPr/>
            <p:nvPr/>
          </p:nvSpPr>
          <p:spPr>
            <a:xfrm>
              <a:off x="7312676" y="4361242"/>
              <a:ext cx="252095" cy="260985"/>
            </a:xfrm>
            <a:custGeom>
              <a:avLst/>
              <a:gdLst/>
              <a:ahLst/>
              <a:cxnLst/>
              <a:rect l="l" t="t" r="r" b="b"/>
              <a:pathLst>
                <a:path w="252095" h="260985">
                  <a:moveTo>
                    <a:pt x="194640" y="0"/>
                  </a:moveTo>
                  <a:lnTo>
                    <a:pt x="0" y="179324"/>
                  </a:lnTo>
                  <a:lnTo>
                    <a:pt x="251904" y="260477"/>
                  </a:lnTo>
                </a:path>
              </a:pathLst>
            </a:custGeom>
            <a:ln w="76200">
              <a:solidFill>
                <a:srgbClr val="FF0000"/>
              </a:solidFill>
            </a:ln>
          </p:spPr>
          <p:txBody>
            <a:bodyPr wrap="square" lIns="0" tIns="0" rIns="0" bIns="0" rtlCol="0"/>
            <a:lstStyle/>
            <a:p>
              <a:endParaRPr/>
            </a:p>
          </p:txBody>
        </p:sp>
      </p:grpSp>
      <p:sp>
        <p:nvSpPr>
          <p:cNvPr id="8" name="object 8">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45720" rIns="0" bIns="0" rtlCol="0">
            <a:spAutoFit/>
          </a:bodyPr>
          <a:lstStyle/>
          <a:p>
            <a:pPr marL="38100">
              <a:lnSpc>
                <a:spcPts val="1045"/>
              </a:lnSpc>
            </a:pPr>
            <a:fld id="{81D60167-4931-47E6-BA6A-407CBD079E47}" type="slidenum">
              <a:rPr spc="-25" dirty="0"/>
              <a:t>12</a:t>
            </a:fld>
            <a:endParaRPr spc="-25"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35326"/>
            <a:ext cx="8157209" cy="4383405"/>
          </a:xfrm>
          <a:prstGeom prst="rect">
            <a:avLst/>
          </a:prstGeom>
        </p:spPr>
        <p:txBody>
          <a:bodyPr vert="horz" wrap="square" lIns="0" tIns="12065" rIns="0" bIns="0" rtlCol="0">
            <a:spAutoFit/>
          </a:bodyPr>
          <a:lstStyle/>
          <a:p>
            <a:pPr marL="241300" marR="217804" indent="-228600">
              <a:lnSpc>
                <a:spcPct val="100000"/>
              </a:lnSpc>
              <a:spcBef>
                <a:spcPts val="95"/>
              </a:spcBef>
              <a:buClr>
                <a:srgbClr val="488BC9"/>
              </a:buClr>
              <a:buSzPct val="109090"/>
              <a:buFont typeface="Wingdings"/>
              <a:buChar char=""/>
              <a:tabLst>
                <a:tab pos="241300" algn="l"/>
              </a:tabLst>
            </a:pPr>
            <a:r>
              <a:rPr sz="2200" b="1" dirty="0">
                <a:solidFill>
                  <a:srgbClr val="5C6670"/>
                </a:solidFill>
                <a:latin typeface="Calibri"/>
                <a:cs typeface="Calibri"/>
              </a:rPr>
              <a:t>2008:</a:t>
            </a:r>
            <a:r>
              <a:rPr sz="2200" b="1" spc="-55" dirty="0">
                <a:solidFill>
                  <a:srgbClr val="5C6670"/>
                </a:solidFill>
                <a:latin typeface="Calibri"/>
                <a:cs typeface="Calibri"/>
              </a:rPr>
              <a:t> </a:t>
            </a:r>
            <a:r>
              <a:rPr sz="2200" dirty="0">
                <a:solidFill>
                  <a:srgbClr val="5C6670"/>
                </a:solidFill>
                <a:latin typeface="Calibri"/>
                <a:cs typeface="Calibri"/>
              </a:rPr>
              <a:t>CAP4K</a:t>
            </a:r>
            <a:r>
              <a:rPr sz="2200" spc="-65" dirty="0">
                <a:solidFill>
                  <a:srgbClr val="5C6670"/>
                </a:solidFill>
                <a:latin typeface="Calibri"/>
                <a:cs typeface="Calibri"/>
              </a:rPr>
              <a:t> </a:t>
            </a:r>
            <a:r>
              <a:rPr sz="2200" dirty="0">
                <a:solidFill>
                  <a:srgbClr val="5C6670"/>
                </a:solidFill>
                <a:latin typeface="Calibri"/>
                <a:cs typeface="Calibri"/>
              </a:rPr>
              <a:t>passes;</a:t>
            </a:r>
            <a:r>
              <a:rPr sz="2200" spc="-55" dirty="0">
                <a:solidFill>
                  <a:srgbClr val="5C6670"/>
                </a:solidFill>
                <a:latin typeface="Calibri"/>
                <a:cs typeface="Calibri"/>
              </a:rPr>
              <a:t> </a:t>
            </a:r>
            <a:r>
              <a:rPr sz="2200" dirty="0">
                <a:solidFill>
                  <a:srgbClr val="5C6670"/>
                </a:solidFill>
                <a:latin typeface="Calibri"/>
                <a:cs typeface="Calibri"/>
              </a:rPr>
              <a:t>school</a:t>
            </a:r>
            <a:r>
              <a:rPr sz="2200" spc="-60" dirty="0">
                <a:solidFill>
                  <a:srgbClr val="5C6670"/>
                </a:solidFill>
                <a:latin typeface="Calibri"/>
                <a:cs typeface="Calibri"/>
              </a:rPr>
              <a:t> </a:t>
            </a:r>
            <a:r>
              <a:rPr sz="2200" dirty="0">
                <a:solidFill>
                  <a:srgbClr val="5C6670"/>
                </a:solidFill>
                <a:latin typeface="Calibri"/>
                <a:cs typeface="Calibri"/>
              </a:rPr>
              <a:t>readiness</a:t>
            </a:r>
            <a:r>
              <a:rPr sz="2200" spc="-60" dirty="0">
                <a:solidFill>
                  <a:srgbClr val="5C6670"/>
                </a:solidFill>
                <a:latin typeface="Calibri"/>
                <a:cs typeface="Calibri"/>
              </a:rPr>
              <a:t> </a:t>
            </a:r>
            <a:r>
              <a:rPr sz="2200" dirty="0">
                <a:solidFill>
                  <a:srgbClr val="5C6670"/>
                </a:solidFill>
                <a:latin typeface="Calibri"/>
                <a:cs typeface="Calibri"/>
              </a:rPr>
              <a:t>and</a:t>
            </a:r>
            <a:r>
              <a:rPr sz="2200" spc="-70" dirty="0">
                <a:solidFill>
                  <a:srgbClr val="5C6670"/>
                </a:solidFill>
                <a:latin typeface="Calibri"/>
                <a:cs typeface="Calibri"/>
              </a:rPr>
              <a:t> </a:t>
            </a:r>
            <a:r>
              <a:rPr sz="2200" dirty="0">
                <a:solidFill>
                  <a:srgbClr val="5C6670"/>
                </a:solidFill>
                <a:latin typeface="Calibri"/>
                <a:cs typeface="Calibri"/>
              </a:rPr>
              <a:t>postsecondary</a:t>
            </a:r>
            <a:r>
              <a:rPr sz="2200" spc="-50" dirty="0">
                <a:solidFill>
                  <a:srgbClr val="5C6670"/>
                </a:solidFill>
                <a:latin typeface="Calibri"/>
                <a:cs typeface="Calibri"/>
              </a:rPr>
              <a:t> </a:t>
            </a:r>
            <a:r>
              <a:rPr sz="2200" spc="-10" dirty="0">
                <a:solidFill>
                  <a:srgbClr val="5C6670"/>
                </a:solidFill>
                <a:latin typeface="Calibri"/>
                <a:cs typeface="Calibri"/>
              </a:rPr>
              <a:t>workforce </a:t>
            </a:r>
            <a:r>
              <a:rPr sz="2200" dirty="0">
                <a:solidFill>
                  <a:srgbClr val="5C6670"/>
                </a:solidFill>
                <a:latin typeface="Calibri"/>
                <a:cs typeface="Calibri"/>
              </a:rPr>
              <a:t>readiness</a:t>
            </a:r>
            <a:r>
              <a:rPr sz="2200" spc="-65" dirty="0">
                <a:solidFill>
                  <a:srgbClr val="5C6670"/>
                </a:solidFill>
                <a:latin typeface="Calibri"/>
                <a:cs typeface="Calibri"/>
              </a:rPr>
              <a:t> </a:t>
            </a:r>
            <a:r>
              <a:rPr sz="2200" dirty="0">
                <a:solidFill>
                  <a:srgbClr val="5C6670"/>
                </a:solidFill>
                <a:latin typeface="Calibri"/>
                <a:cs typeface="Calibri"/>
              </a:rPr>
              <a:t>defined</a:t>
            </a:r>
            <a:r>
              <a:rPr sz="2200" spc="-50" dirty="0">
                <a:solidFill>
                  <a:srgbClr val="5C6670"/>
                </a:solidFill>
                <a:latin typeface="Calibri"/>
                <a:cs typeface="Calibri"/>
              </a:rPr>
              <a:t> </a:t>
            </a:r>
            <a:r>
              <a:rPr sz="2200" dirty="0">
                <a:solidFill>
                  <a:srgbClr val="5C6670"/>
                </a:solidFill>
                <a:latin typeface="Calibri"/>
                <a:cs typeface="Calibri"/>
              </a:rPr>
              <a:t>by</a:t>
            </a:r>
            <a:r>
              <a:rPr sz="2200" spc="-65" dirty="0">
                <a:solidFill>
                  <a:srgbClr val="5C6670"/>
                </a:solidFill>
                <a:latin typeface="Calibri"/>
                <a:cs typeface="Calibri"/>
              </a:rPr>
              <a:t> </a:t>
            </a:r>
            <a:r>
              <a:rPr sz="2200" dirty="0">
                <a:solidFill>
                  <a:srgbClr val="5C6670"/>
                </a:solidFill>
                <a:latin typeface="Calibri"/>
                <a:cs typeface="Calibri"/>
              </a:rPr>
              <a:t>the</a:t>
            </a:r>
            <a:r>
              <a:rPr sz="2200" spc="-45" dirty="0">
                <a:solidFill>
                  <a:srgbClr val="5C6670"/>
                </a:solidFill>
                <a:latin typeface="Calibri"/>
                <a:cs typeface="Calibri"/>
              </a:rPr>
              <a:t> </a:t>
            </a:r>
            <a:r>
              <a:rPr sz="2200" dirty="0">
                <a:solidFill>
                  <a:srgbClr val="5C6670"/>
                </a:solidFill>
                <a:latin typeface="Calibri"/>
                <a:cs typeface="Calibri"/>
              </a:rPr>
              <a:t>State</a:t>
            </a:r>
            <a:r>
              <a:rPr sz="2200" spc="-45" dirty="0">
                <a:solidFill>
                  <a:srgbClr val="5C6670"/>
                </a:solidFill>
                <a:latin typeface="Calibri"/>
                <a:cs typeface="Calibri"/>
              </a:rPr>
              <a:t> </a:t>
            </a:r>
            <a:r>
              <a:rPr sz="2200" dirty="0">
                <a:solidFill>
                  <a:srgbClr val="5C6670"/>
                </a:solidFill>
                <a:latin typeface="Calibri"/>
                <a:cs typeface="Calibri"/>
              </a:rPr>
              <a:t>Board</a:t>
            </a:r>
            <a:r>
              <a:rPr sz="2200" spc="-80" dirty="0">
                <a:solidFill>
                  <a:srgbClr val="5C6670"/>
                </a:solidFill>
                <a:latin typeface="Calibri"/>
                <a:cs typeface="Calibri"/>
              </a:rPr>
              <a:t> </a:t>
            </a:r>
            <a:r>
              <a:rPr sz="2200" dirty="0">
                <a:solidFill>
                  <a:srgbClr val="5C6670"/>
                </a:solidFill>
                <a:latin typeface="Calibri"/>
                <a:cs typeface="Calibri"/>
              </a:rPr>
              <a:t>of</a:t>
            </a:r>
            <a:r>
              <a:rPr sz="2200" spc="-55" dirty="0">
                <a:solidFill>
                  <a:srgbClr val="5C6670"/>
                </a:solidFill>
                <a:latin typeface="Calibri"/>
                <a:cs typeface="Calibri"/>
              </a:rPr>
              <a:t> </a:t>
            </a:r>
            <a:r>
              <a:rPr sz="2200" spc="-10" dirty="0">
                <a:solidFill>
                  <a:srgbClr val="5C6670"/>
                </a:solidFill>
                <a:latin typeface="Calibri"/>
                <a:cs typeface="Calibri"/>
              </a:rPr>
              <a:t>Education</a:t>
            </a:r>
            <a:endParaRPr sz="2200">
              <a:latin typeface="Calibri"/>
              <a:cs typeface="Calibri"/>
            </a:endParaRPr>
          </a:p>
          <a:p>
            <a:pPr marL="241300" marR="75565" indent="-228600">
              <a:lnSpc>
                <a:spcPct val="100000"/>
              </a:lnSpc>
              <a:spcBef>
                <a:spcPts val="525"/>
              </a:spcBef>
              <a:buClr>
                <a:srgbClr val="488BC9"/>
              </a:buClr>
              <a:buSzPct val="109090"/>
              <a:buFont typeface="Wingdings"/>
              <a:buChar char=""/>
              <a:tabLst>
                <a:tab pos="241300" algn="l"/>
              </a:tabLst>
            </a:pPr>
            <a:r>
              <a:rPr sz="2200" b="1" dirty="0">
                <a:solidFill>
                  <a:srgbClr val="5C6670"/>
                </a:solidFill>
                <a:latin typeface="Calibri"/>
                <a:cs typeface="Calibri"/>
              </a:rPr>
              <a:t>2009:</a:t>
            </a:r>
            <a:r>
              <a:rPr sz="2200" b="1" spc="365" dirty="0">
                <a:solidFill>
                  <a:srgbClr val="5C6670"/>
                </a:solidFill>
                <a:latin typeface="Calibri"/>
                <a:cs typeface="Calibri"/>
              </a:rPr>
              <a:t> </a:t>
            </a:r>
            <a:r>
              <a:rPr sz="2200" dirty="0">
                <a:solidFill>
                  <a:srgbClr val="5C6670"/>
                </a:solidFill>
                <a:latin typeface="Calibri"/>
                <a:cs typeface="Calibri"/>
              </a:rPr>
              <a:t>Standards</a:t>
            </a:r>
            <a:r>
              <a:rPr sz="2200" spc="-75" dirty="0">
                <a:solidFill>
                  <a:srgbClr val="5C6670"/>
                </a:solidFill>
                <a:latin typeface="Calibri"/>
                <a:cs typeface="Calibri"/>
              </a:rPr>
              <a:t> </a:t>
            </a:r>
            <a:r>
              <a:rPr sz="2200" dirty="0">
                <a:solidFill>
                  <a:srgbClr val="5C6670"/>
                </a:solidFill>
                <a:latin typeface="Calibri"/>
                <a:cs typeface="Calibri"/>
              </a:rPr>
              <a:t>revision</a:t>
            </a:r>
            <a:r>
              <a:rPr sz="2200" spc="-85" dirty="0">
                <a:solidFill>
                  <a:srgbClr val="5C6670"/>
                </a:solidFill>
                <a:latin typeface="Calibri"/>
                <a:cs typeface="Calibri"/>
              </a:rPr>
              <a:t> </a:t>
            </a:r>
            <a:r>
              <a:rPr sz="2200" dirty="0">
                <a:solidFill>
                  <a:srgbClr val="5C6670"/>
                </a:solidFill>
                <a:latin typeface="Calibri"/>
                <a:cs typeface="Calibri"/>
              </a:rPr>
              <a:t>process</a:t>
            </a:r>
            <a:r>
              <a:rPr sz="2200" spc="-65" dirty="0">
                <a:solidFill>
                  <a:srgbClr val="5C6670"/>
                </a:solidFill>
                <a:latin typeface="Calibri"/>
                <a:cs typeface="Calibri"/>
              </a:rPr>
              <a:t> </a:t>
            </a:r>
            <a:r>
              <a:rPr sz="2200" dirty="0">
                <a:solidFill>
                  <a:srgbClr val="5C6670"/>
                </a:solidFill>
                <a:latin typeface="Calibri"/>
                <a:cs typeface="Calibri"/>
              </a:rPr>
              <a:t>conducted;</a:t>
            </a:r>
            <a:r>
              <a:rPr sz="2200" spc="-55" dirty="0">
                <a:solidFill>
                  <a:srgbClr val="5C6670"/>
                </a:solidFill>
                <a:latin typeface="Calibri"/>
                <a:cs typeface="Calibri"/>
              </a:rPr>
              <a:t> </a:t>
            </a:r>
            <a:r>
              <a:rPr sz="2200" dirty="0">
                <a:solidFill>
                  <a:srgbClr val="5C6670"/>
                </a:solidFill>
                <a:latin typeface="Calibri"/>
                <a:cs typeface="Calibri"/>
              </a:rPr>
              <a:t>new</a:t>
            </a:r>
            <a:r>
              <a:rPr sz="2200" spc="-60" dirty="0">
                <a:solidFill>
                  <a:srgbClr val="5C6670"/>
                </a:solidFill>
                <a:latin typeface="Calibri"/>
                <a:cs typeface="Calibri"/>
              </a:rPr>
              <a:t> </a:t>
            </a:r>
            <a:r>
              <a:rPr sz="2200" spc="-10" dirty="0">
                <a:solidFill>
                  <a:srgbClr val="5C6670"/>
                </a:solidFill>
                <a:latin typeface="Calibri"/>
                <a:cs typeface="Calibri"/>
              </a:rPr>
              <a:t>standards</a:t>
            </a:r>
            <a:r>
              <a:rPr sz="2200" spc="-90" dirty="0">
                <a:solidFill>
                  <a:srgbClr val="5C6670"/>
                </a:solidFill>
                <a:latin typeface="Calibri"/>
                <a:cs typeface="Calibri"/>
              </a:rPr>
              <a:t> </a:t>
            </a:r>
            <a:r>
              <a:rPr sz="2200" spc="-10" dirty="0">
                <a:solidFill>
                  <a:srgbClr val="5C6670"/>
                </a:solidFill>
                <a:latin typeface="Calibri"/>
                <a:cs typeface="Calibri"/>
              </a:rPr>
              <a:t>adopted </a:t>
            </a:r>
            <a:r>
              <a:rPr sz="2200" dirty="0">
                <a:solidFill>
                  <a:srgbClr val="5C6670"/>
                </a:solidFill>
                <a:latin typeface="Calibri"/>
                <a:cs typeface="Calibri"/>
              </a:rPr>
              <a:t>in</a:t>
            </a:r>
            <a:r>
              <a:rPr sz="2200" spc="-65" dirty="0">
                <a:solidFill>
                  <a:srgbClr val="5C6670"/>
                </a:solidFill>
                <a:latin typeface="Calibri"/>
                <a:cs typeface="Calibri"/>
              </a:rPr>
              <a:t> </a:t>
            </a:r>
            <a:r>
              <a:rPr sz="2200" dirty="0">
                <a:solidFill>
                  <a:srgbClr val="5C6670"/>
                </a:solidFill>
                <a:latin typeface="Calibri"/>
                <a:cs typeface="Calibri"/>
              </a:rPr>
              <a:t>all</a:t>
            </a:r>
            <a:r>
              <a:rPr sz="2200" spc="-65" dirty="0">
                <a:solidFill>
                  <a:srgbClr val="5C6670"/>
                </a:solidFill>
                <a:latin typeface="Calibri"/>
                <a:cs typeface="Calibri"/>
              </a:rPr>
              <a:t> </a:t>
            </a:r>
            <a:r>
              <a:rPr sz="2200" dirty="0">
                <a:solidFill>
                  <a:srgbClr val="5C6670"/>
                </a:solidFill>
                <a:latin typeface="Calibri"/>
                <a:cs typeface="Calibri"/>
              </a:rPr>
              <a:t>ten</a:t>
            </a:r>
            <a:r>
              <a:rPr sz="2200" spc="-55" dirty="0">
                <a:solidFill>
                  <a:srgbClr val="5C6670"/>
                </a:solidFill>
                <a:latin typeface="Calibri"/>
                <a:cs typeface="Calibri"/>
              </a:rPr>
              <a:t> </a:t>
            </a:r>
            <a:r>
              <a:rPr sz="2200" dirty="0">
                <a:solidFill>
                  <a:srgbClr val="5C6670"/>
                </a:solidFill>
                <a:latin typeface="Calibri"/>
                <a:cs typeface="Calibri"/>
              </a:rPr>
              <a:t>content</a:t>
            </a:r>
            <a:r>
              <a:rPr sz="2200" spc="-30" dirty="0">
                <a:solidFill>
                  <a:srgbClr val="5C6670"/>
                </a:solidFill>
                <a:latin typeface="Calibri"/>
                <a:cs typeface="Calibri"/>
              </a:rPr>
              <a:t> </a:t>
            </a:r>
            <a:r>
              <a:rPr sz="2200" dirty="0">
                <a:solidFill>
                  <a:srgbClr val="5C6670"/>
                </a:solidFill>
                <a:latin typeface="Calibri"/>
                <a:cs typeface="Calibri"/>
              </a:rPr>
              <a:t>areas</a:t>
            </a:r>
            <a:r>
              <a:rPr sz="2200" spc="-60" dirty="0">
                <a:solidFill>
                  <a:srgbClr val="5C6670"/>
                </a:solidFill>
                <a:latin typeface="Calibri"/>
                <a:cs typeface="Calibri"/>
              </a:rPr>
              <a:t> </a:t>
            </a:r>
            <a:r>
              <a:rPr sz="2200" dirty="0">
                <a:solidFill>
                  <a:srgbClr val="5C6670"/>
                </a:solidFill>
                <a:latin typeface="Calibri"/>
                <a:cs typeface="Calibri"/>
              </a:rPr>
              <a:t>(called</a:t>
            </a:r>
            <a:r>
              <a:rPr sz="2200" spc="-65" dirty="0">
                <a:solidFill>
                  <a:srgbClr val="5C6670"/>
                </a:solidFill>
                <a:latin typeface="Calibri"/>
                <a:cs typeface="Calibri"/>
              </a:rPr>
              <a:t> </a:t>
            </a:r>
            <a:r>
              <a:rPr sz="2200" dirty="0">
                <a:solidFill>
                  <a:srgbClr val="5C6670"/>
                </a:solidFill>
                <a:latin typeface="Calibri"/>
                <a:cs typeface="Calibri"/>
              </a:rPr>
              <a:t>the</a:t>
            </a:r>
            <a:r>
              <a:rPr sz="2200" spc="-40" dirty="0">
                <a:solidFill>
                  <a:srgbClr val="5C6670"/>
                </a:solidFill>
                <a:latin typeface="Calibri"/>
                <a:cs typeface="Calibri"/>
              </a:rPr>
              <a:t> </a:t>
            </a:r>
            <a:r>
              <a:rPr sz="2200" spc="-10" dirty="0">
                <a:solidFill>
                  <a:srgbClr val="5C6670"/>
                </a:solidFill>
                <a:latin typeface="Calibri"/>
                <a:cs typeface="Calibri"/>
              </a:rPr>
              <a:t>Colorado</a:t>
            </a:r>
            <a:r>
              <a:rPr sz="2200" spc="-70" dirty="0">
                <a:solidFill>
                  <a:srgbClr val="5C6670"/>
                </a:solidFill>
                <a:latin typeface="Calibri"/>
                <a:cs typeface="Calibri"/>
              </a:rPr>
              <a:t> </a:t>
            </a:r>
            <a:r>
              <a:rPr sz="2200" dirty="0">
                <a:solidFill>
                  <a:srgbClr val="5C6670"/>
                </a:solidFill>
                <a:latin typeface="Calibri"/>
                <a:cs typeface="Calibri"/>
              </a:rPr>
              <a:t>Academic</a:t>
            </a:r>
            <a:r>
              <a:rPr sz="2200" spc="-45" dirty="0">
                <a:solidFill>
                  <a:srgbClr val="5C6670"/>
                </a:solidFill>
                <a:latin typeface="Calibri"/>
                <a:cs typeface="Calibri"/>
              </a:rPr>
              <a:t> </a:t>
            </a:r>
            <a:r>
              <a:rPr sz="2200" spc="-10" dirty="0">
                <a:solidFill>
                  <a:srgbClr val="5C6670"/>
                </a:solidFill>
                <a:latin typeface="Calibri"/>
                <a:cs typeface="Calibri"/>
              </a:rPr>
              <a:t>Standards)</a:t>
            </a:r>
            <a:endParaRPr sz="2200">
              <a:latin typeface="Calibri"/>
              <a:cs typeface="Calibri"/>
            </a:endParaRPr>
          </a:p>
          <a:p>
            <a:pPr marL="241300" marR="435609" indent="-228600">
              <a:lnSpc>
                <a:spcPct val="100000"/>
              </a:lnSpc>
              <a:spcBef>
                <a:spcPts val="530"/>
              </a:spcBef>
              <a:buClr>
                <a:srgbClr val="488BC9"/>
              </a:buClr>
              <a:buSzPct val="109090"/>
              <a:buFont typeface="Wingdings"/>
              <a:buChar char=""/>
              <a:tabLst>
                <a:tab pos="241300" algn="l"/>
              </a:tabLst>
            </a:pPr>
            <a:r>
              <a:rPr sz="2200" b="1" dirty="0">
                <a:solidFill>
                  <a:srgbClr val="5C6670"/>
                </a:solidFill>
                <a:latin typeface="Calibri"/>
                <a:cs typeface="Calibri"/>
              </a:rPr>
              <a:t>2010:</a:t>
            </a:r>
            <a:r>
              <a:rPr sz="2200" b="1" spc="335" dirty="0">
                <a:solidFill>
                  <a:srgbClr val="5C6670"/>
                </a:solidFill>
                <a:latin typeface="Calibri"/>
                <a:cs typeface="Calibri"/>
              </a:rPr>
              <a:t> </a:t>
            </a:r>
            <a:r>
              <a:rPr sz="2200" dirty="0">
                <a:solidFill>
                  <a:srgbClr val="5C6670"/>
                </a:solidFill>
                <a:latin typeface="Calibri"/>
                <a:cs typeface="Calibri"/>
              </a:rPr>
              <a:t>Assessment</a:t>
            </a:r>
            <a:r>
              <a:rPr sz="2200" spc="-55" dirty="0">
                <a:solidFill>
                  <a:srgbClr val="5C6670"/>
                </a:solidFill>
                <a:latin typeface="Calibri"/>
                <a:cs typeface="Calibri"/>
              </a:rPr>
              <a:t> </a:t>
            </a:r>
            <a:r>
              <a:rPr sz="2200" spc="-10" dirty="0">
                <a:solidFill>
                  <a:srgbClr val="5C6670"/>
                </a:solidFill>
                <a:latin typeface="Calibri"/>
                <a:cs typeface="Calibri"/>
              </a:rPr>
              <a:t>system</a:t>
            </a:r>
            <a:r>
              <a:rPr sz="2200" spc="-60" dirty="0">
                <a:solidFill>
                  <a:srgbClr val="5C6670"/>
                </a:solidFill>
                <a:latin typeface="Calibri"/>
                <a:cs typeface="Calibri"/>
              </a:rPr>
              <a:t> </a:t>
            </a:r>
            <a:r>
              <a:rPr sz="2200" dirty="0">
                <a:solidFill>
                  <a:srgbClr val="5C6670"/>
                </a:solidFill>
                <a:latin typeface="Calibri"/>
                <a:cs typeface="Calibri"/>
              </a:rPr>
              <a:t>attributes</a:t>
            </a:r>
            <a:r>
              <a:rPr sz="2200" spc="-60" dirty="0">
                <a:solidFill>
                  <a:srgbClr val="5C6670"/>
                </a:solidFill>
                <a:latin typeface="Calibri"/>
                <a:cs typeface="Calibri"/>
              </a:rPr>
              <a:t> </a:t>
            </a:r>
            <a:r>
              <a:rPr sz="2200" dirty="0">
                <a:solidFill>
                  <a:srgbClr val="5C6670"/>
                </a:solidFill>
                <a:latin typeface="Calibri"/>
                <a:cs typeface="Calibri"/>
              </a:rPr>
              <a:t>defined;</a:t>
            </a:r>
            <a:r>
              <a:rPr sz="2200" spc="-65" dirty="0">
                <a:solidFill>
                  <a:srgbClr val="5C6670"/>
                </a:solidFill>
                <a:latin typeface="Calibri"/>
                <a:cs typeface="Calibri"/>
              </a:rPr>
              <a:t> </a:t>
            </a:r>
            <a:r>
              <a:rPr sz="2200" dirty="0">
                <a:solidFill>
                  <a:srgbClr val="5C6670"/>
                </a:solidFill>
                <a:latin typeface="Calibri"/>
                <a:cs typeface="Calibri"/>
              </a:rPr>
              <a:t>Common</a:t>
            </a:r>
            <a:r>
              <a:rPr sz="2200" spc="-70" dirty="0">
                <a:solidFill>
                  <a:srgbClr val="5C6670"/>
                </a:solidFill>
                <a:latin typeface="Calibri"/>
                <a:cs typeface="Calibri"/>
              </a:rPr>
              <a:t> </a:t>
            </a:r>
            <a:r>
              <a:rPr sz="2200" dirty="0">
                <a:solidFill>
                  <a:srgbClr val="5C6670"/>
                </a:solidFill>
                <a:latin typeface="Calibri"/>
                <a:cs typeface="Calibri"/>
              </a:rPr>
              <a:t>Core</a:t>
            </a:r>
            <a:r>
              <a:rPr sz="2200" spc="-85" dirty="0">
                <a:solidFill>
                  <a:srgbClr val="5C6670"/>
                </a:solidFill>
                <a:latin typeface="Calibri"/>
                <a:cs typeface="Calibri"/>
              </a:rPr>
              <a:t> </a:t>
            </a:r>
            <a:r>
              <a:rPr sz="2200" spc="-10" dirty="0">
                <a:solidFill>
                  <a:srgbClr val="5C6670"/>
                </a:solidFill>
                <a:latin typeface="Calibri"/>
                <a:cs typeface="Calibri"/>
              </a:rPr>
              <a:t>State </a:t>
            </a:r>
            <a:r>
              <a:rPr sz="2200" dirty="0">
                <a:solidFill>
                  <a:srgbClr val="5C6670"/>
                </a:solidFill>
                <a:latin typeface="Calibri"/>
                <a:cs typeface="Calibri"/>
              </a:rPr>
              <a:t>Standards</a:t>
            </a:r>
            <a:r>
              <a:rPr sz="2200" spc="-45" dirty="0">
                <a:solidFill>
                  <a:srgbClr val="5C6670"/>
                </a:solidFill>
                <a:latin typeface="Calibri"/>
                <a:cs typeface="Calibri"/>
              </a:rPr>
              <a:t> </a:t>
            </a:r>
            <a:r>
              <a:rPr sz="2200" dirty="0">
                <a:solidFill>
                  <a:srgbClr val="5C6670"/>
                </a:solidFill>
                <a:latin typeface="Calibri"/>
                <a:cs typeface="Calibri"/>
              </a:rPr>
              <a:t>in</a:t>
            </a:r>
            <a:r>
              <a:rPr sz="2200" spc="-40" dirty="0">
                <a:solidFill>
                  <a:srgbClr val="5C6670"/>
                </a:solidFill>
                <a:latin typeface="Calibri"/>
                <a:cs typeface="Calibri"/>
              </a:rPr>
              <a:t> </a:t>
            </a:r>
            <a:r>
              <a:rPr sz="2200" spc="-10" dirty="0">
                <a:solidFill>
                  <a:srgbClr val="5C6670"/>
                </a:solidFill>
                <a:latin typeface="Calibri"/>
                <a:cs typeface="Calibri"/>
              </a:rPr>
              <a:t>mathematics</a:t>
            </a:r>
            <a:r>
              <a:rPr sz="2200" dirty="0">
                <a:solidFill>
                  <a:srgbClr val="5C6670"/>
                </a:solidFill>
                <a:latin typeface="Calibri"/>
                <a:cs typeface="Calibri"/>
              </a:rPr>
              <a:t> and</a:t>
            </a:r>
            <a:r>
              <a:rPr sz="2200" spc="-40" dirty="0">
                <a:solidFill>
                  <a:srgbClr val="5C6670"/>
                </a:solidFill>
                <a:latin typeface="Calibri"/>
                <a:cs typeface="Calibri"/>
              </a:rPr>
              <a:t> </a:t>
            </a:r>
            <a:r>
              <a:rPr sz="2200" spc="-10" dirty="0">
                <a:solidFill>
                  <a:srgbClr val="5C6670"/>
                </a:solidFill>
                <a:latin typeface="Calibri"/>
                <a:cs typeface="Calibri"/>
              </a:rPr>
              <a:t>English/language</a:t>
            </a:r>
            <a:r>
              <a:rPr sz="2200" spc="-30" dirty="0">
                <a:solidFill>
                  <a:srgbClr val="5C6670"/>
                </a:solidFill>
                <a:latin typeface="Calibri"/>
                <a:cs typeface="Calibri"/>
              </a:rPr>
              <a:t> </a:t>
            </a:r>
            <a:r>
              <a:rPr sz="2200" dirty="0">
                <a:solidFill>
                  <a:srgbClr val="5C6670"/>
                </a:solidFill>
                <a:latin typeface="Calibri"/>
                <a:cs typeface="Calibri"/>
              </a:rPr>
              <a:t>arts</a:t>
            </a:r>
            <a:r>
              <a:rPr sz="2200" spc="-35" dirty="0">
                <a:solidFill>
                  <a:srgbClr val="5C6670"/>
                </a:solidFill>
                <a:latin typeface="Calibri"/>
                <a:cs typeface="Calibri"/>
              </a:rPr>
              <a:t> </a:t>
            </a:r>
            <a:r>
              <a:rPr sz="2200" spc="-10" dirty="0">
                <a:solidFill>
                  <a:srgbClr val="5C6670"/>
                </a:solidFill>
                <a:latin typeface="Calibri"/>
                <a:cs typeface="Calibri"/>
              </a:rPr>
              <a:t>adopted; standards</a:t>
            </a:r>
            <a:r>
              <a:rPr sz="2200" spc="-85" dirty="0">
                <a:solidFill>
                  <a:srgbClr val="5C6670"/>
                </a:solidFill>
                <a:latin typeface="Calibri"/>
                <a:cs typeface="Calibri"/>
              </a:rPr>
              <a:t> </a:t>
            </a:r>
            <a:r>
              <a:rPr sz="2200" dirty="0">
                <a:solidFill>
                  <a:srgbClr val="5C6670"/>
                </a:solidFill>
                <a:latin typeface="Calibri"/>
                <a:cs typeface="Calibri"/>
              </a:rPr>
              <a:t>in</a:t>
            </a:r>
            <a:r>
              <a:rPr sz="2200" spc="-65" dirty="0">
                <a:solidFill>
                  <a:srgbClr val="5C6670"/>
                </a:solidFill>
                <a:latin typeface="Calibri"/>
                <a:cs typeface="Calibri"/>
              </a:rPr>
              <a:t> </a:t>
            </a:r>
            <a:r>
              <a:rPr sz="2200" dirty="0">
                <a:solidFill>
                  <a:srgbClr val="5C6670"/>
                </a:solidFill>
                <a:latin typeface="Calibri"/>
                <a:cs typeface="Calibri"/>
              </a:rPr>
              <a:t>these</a:t>
            </a:r>
            <a:r>
              <a:rPr sz="2200" spc="-45" dirty="0">
                <a:solidFill>
                  <a:srgbClr val="5C6670"/>
                </a:solidFill>
                <a:latin typeface="Calibri"/>
                <a:cs typeface="Calibri"/>
              </a:rPr>
              <a:t> </a:t>
            </a:r>
            <a:r>
              <a:rPr sz="2200" dirty="0">
                <a:solidFill>
                  <a:srgbClr val="5C6670"/>
                </a:solidFill>
                <a:latin typeface="Calibri"/>
                <a:cs typeface="Calibri"/>
              </a:rPr>
              <a:t>two</a:t>
            </a:r>
            <a:r>
              <a:rPr sz="2200" spc="-40" dirty="0">
                <a:solidFill>
                  <a:srgbClr val="5C6670"/>
                </a:solidFill>
                <a:latin typeface="Calibri"/>
                <a:cs typeface="Calibri"/>
              </a:rPr>
              <a:t> </a:t>
            </a:r>
            <a:r>
              <a:rPr sz="2200" dirty="0">
                <a:solidFill>
                  <a:srgbClr val="5C6670"/>
                </a:solidFill>
                <a:latin typeface="Calibri"/>
                <a:cs typeface="Calibri"/>
              </a:rPr>
              <a:t>content</a:t>
            </a:r>
            <a:r>
              <a:rPr sz="2200" spc="-30" dirty="0">
                <a:solidFill>
                  <a:srgbClr val="5C6670"/>
                </a:solidFill>
                <a:latin typeface="Calibri"/>
                <a:cs typeface="Calibri"/>
              </a:rPr>
              <a:t> </a:t>
            </a:r>
            <a:r>
              <a:rPr sz="2200" dirty="0">
                <a:solidFill>
                  <a:srgbClr val="5C6670"/>
                </a:solidFill>
                <a:latin typeface="Calibri"/>
                <a:cs typeface="Calibri"/>
              </a:rPr>
              <a:t>areas</a:t>
            </a:r>
            <a:r>
              <a:rPr sz="2200" spc="-70" dirty="0">
                <a:solidFill>
                  <a:srgbClr val="5C6670"/>
                </a:solidFill>
                <a:latin typeface="Calibri"/>
                <a:cs typeface="Calibri"/>
              </a:rPr>
              <a:t> </a:t>
            </a:r>
            <a:r>
              <a:rPr sz="2200" spc="-10" dirty="0">
                <a:solidFill>
                  <a:srgbClr val="5C6670"/>
                </a:solidFill>
                <a:latin typeface="Calibri"/>
                <a:cs typeface="Calibri"/>
              </a:rPr>
              <a:t>reissued</a:t>
            </a:r>
            <a:endParaRPr sz="2200">
              <a:latin typeface="Calibri"/>
              <a:cs typeface="Calibri"/>
            </a:endParaRPr>
          </a:p>
          <a:p>
            <a:pPr marL="240665" indent="-227965">
              <a:lnSpc>
                <a:spcPct val="100000"/>
              </a:lnSpc>
              <a:spcBef>
                <a:spcPts val="530"/>
              </a:spcBef>
              <a:buClr>
                <a:srgbClr val="488BC9"/>
              </a:buClr>
              <a:buSzPct val="109090"/>
              <a:buFont typeface="Wingdings"/>
              <a:buChar char=""/>
              <a:tabLst>
                <a:tab pos="240665" algn="l"/>
              </a:tabLst>
            </a:pPr>
            <a:r>
              <a:rPr sz="2200" b="1" spc="-10" dirty="0">
                <a:solidFill>
                  <a:srgbClr val="5C6670"/>
                </a:solidFill>
                <a:latin typeface="Calibri"/>
                <a:cs typeface="Calibri"/>
              </a:rPr>
              <a:t>2011-</a:t>
            </a:r>
            <a:r>
              <a:rPr sz="2200" b="1" dirty="0">
                <a:solidFill>
                  <a:srgbClr val="5C6670"/>
                </a:solidFill>
                <a:latin typeface="Calibri"/>
                <a:cs typeface="Calibri"/>
              </a:rPr>
              <a:t>2013:</a:t>
            </a:r>
            <a:r>
              <a:rPr sz="2200" b="1" spc="415" dirty="0">
                <a:solidFill>
                  <a:srgbClr val="5C6670"/>
                </a:solidFill>
                <a:latin typeface="Calibri"/>
                <a:cs typeface="Calibri"/>
              </a:rPr>
              <a:t> </a:t>
            </a:r>
            <a:r>
              <a:rPr sz="2200" spc="-20" dirty="0">
                <a:solidFill>
                  <a:srgbClr val="5C6670"/>
                </a:solidFill>
                <a:latin typeface="Calibri"/>
                <a:cs typeface="Calibri"/>
              </a:rPr>
              <a:t>Transition</a:t>
            </a:r>
            <a:r>
              <a:rPr sz="2200" spc="-40" dirty="0">
                <a:solidFill>
                  <a:srgbClr val="5C6670"/>
                </a:solidFill>
                <a:latin typeface="Calibri"/>
                <a:cs typeface="Calibri"/>
              </a:rPr>
              <a:t> </a:t>
            </a:r>
            <a:r>
              <a:rPr sz="2200" dirty="0">
                <a:solidFill>
                  <a:srgbClr val="5C6670"/>
                </a:solidFill>
                <a:latin typeface="Calibri"/>
                <a:cs typeface="Calibri"/>
              </a:rPr>
              <a:t>process</a:t>
            </a:r>
            <a:r>
              <a:rPr sz="2200" spc="-35" dirty="0">
                <a:solidFill>
                  <a:srgbClr val="5C6670"/>
                </a:solidFill>
                <a:latin typeface="Calibri"/>
                <a:cs typeface="Calibri"/>
              </a:rPr>
              <a:t> </a:t>
            </a:r>
            <a:r>
              <a:rPr sz="2200" dirty="0">
                <a:solidFill>
                  <a:srgbClr val="5C6670"/>
                </a:solidFill>
                <a:latin typeface="Calibri"/>
                <a:cs typeface="Calibri"/>
              </a:rPr>
              <a:t>to</a:t>
            </a:r>
            <a:r>
              <a:rPr sz="2200" spc="-20" dirty="0">
                <a:solidFill>
                  <a:srgbClr val="5C6670"/>
                </a:solidFill>
                <a:latin typeface="Calibri"/>
                <a:cs typeface="Calibri"/>
              </a:rPr>
              <a:t> </a:t>
            </a:r>
            <a:r>
              <a:rPr sz="2200" dirty="0">
                <a:solidFill>
                  <a:srgbClr val="5C6670"/>
                </a:solidFill>
                <a:latin typeface="Calibri"/>
                <a:cs typeface="Calibri"/>
              </a:rPr>
              <a:t>new</a:t>
            </a:r>
            <a:r>
              <a:rPr sz="2200" spc="-15" dirty="0">
                <a:solidFill>
                  <a:srgbClr val="5C6670"/>
                </a:solidFill>
                <a:latin typeface="Calibri"/>
                <a:cs typeface="Calibri"/>
              </a:rPr>
              <a:t> </a:t>
            </a:r>
            <a:r>
              <a:rPr sz="2200" spc="-10" dirty="0">
                <a:solidFill>
                  <a:srgbClr val="5C6670"/>
                </a:solidFill>
                <a:latin typeface="Calibri"/>
                <a:cs typeface="Calibri"/>
              </a:rPr>
              <a:t>standards</a:t>
            </a:r>
            <a:r>
              <a:rPr sz="2200" spc="-60" dirty="0">
                <a:solidFill>
                  <a:srgbClr val="5C6670"/>
                </a:solidFill>
                <a:latin typeface="Calibri"/>
                <a:cs typeface="Calibri"/>
              </a:rPr>
              <a:t> </a:t>
            </a:r>
            <a:r>
              <a:rPr sz="2200" dirty="0">
                <a:solidFill>
                  <a:srgbClr val="5C6670"/>
                </a:solidFill>
                <a:latin typeface="Calibri"/>
                <a:cs typeface="Calibri"/>
              </a:rPr>
              <a:t>and</a:t>
            </a:r>
            <a:r>
              <a:rPr sz="2200" spc="-40" dirty="0">
                <a:solidFill>
                  <a:srgbClr val="5C6670"/>
                </a:solidFill>
                <a:latin typeface="Calibri"/>
                <a:cs typeface="Calibri"/>
              </a:rPr>
              <a:t> </a:t>
            </a:r>
            <a:r>
              <a:rPr sz="2200" spc="-10" dirty="0">
                <a:solidFill>
                  <a:srgbClr val="5C6670"/>
                </a:solidFill>
                <a:latin typeface="Calibri"/>
                <a:cs typeface="Calibri"/>
              </a:rPr>
              <a:t>assessments</a:t>
            </a:r>
            <a:endParaRPr sz="2200">
              <a:latin typeface="Calibri"/>
              <a:cs typeface="Calibri"/>
            </a:endParaRPr>
          </a:p>
          <a:p>
            <a:pPr marL="241300" marR="178435" indent="-228600">
              <a:lnSpc>
                <a:spcPct val="100000"/>
              </a:lnSpc>
              <a:spcBef>
                <a:spcPts val="525"/>
              </a:spcBef>
              <a:buClr>
                <a:srgbClr val="488BC9"/>
              </a:buClr>
              <a:buSzPct val="109090"/>
              <a:buFont typeface="Wingdings"/>
              <a:buChar char=""/>
              <a:tabLst>
                <a:tab pos="241300" algn="l"/>
              </a:tabLst>
            </a:pPr>
            <a:r>
              <a:rPr sz="2200" b="1" spc="-10" dirty="0">
                <a:solidFill>
                  <a:srgbClr val="5C6670"/>
                </a:solidFill>
                <a:latin typeface="Calibri"/>
                <a:cs typeface="Calibri"/>
              </a:rPr>
              <a:t>2013-</a:t>
            </a:r>
            <a:r>
              <a:rPr sz="2200" b="1" dirty="0">
                <a:solidFill>
                  <a:srgbClr val="5C6670"/>
                </a:solidFill>
                <a:latin typeface="Calibri"/>
                <a:cs typeface="Calibri"/>
              </a:rPr>
              <a:t>14:</a:t>
            </a:r>
            <a:r>
              <a:rPr sz="2200" b="1" spc="430" dirty="0">
                <a:solidFill>
                  <a:srgbClr val="5C6670"/>
                </a:solidFill>
                <a:latin typeface="Calibri"/>
                <a:cs typeface="Calibri"/>
              </a:rPr>
              <a:t> </a:t>
            </a:r>
            <a:r>
              <a:rPr sz="2200" dirty="0">
                <a:solidFill>
                  <a:srgbClr val="5C6670"/>
                </a:solidFill>
                <a:latin typeface="Calibri"/>
                <a:cs typeface="Calibri"/>
              </a:rPr>
              <a:t>Full</a:t>
            </a:r>
            <a:r>
              <a:rPr sz="2200" spc="-40" dirty="0">
                <a:solidFill>
                  <a:srgbClr val="5C6670"/>
                </a:solidFill>
                <a:latin typeface="Calibri"/>
                <a:cs typeface="Calibri"/>
              </a:rPr>
              <a:t> </a:t>
            </a:r>
            <a:r>
              <a:rPr sz="2200" spc="-10" dirty="0">
                <a:solidFill>
                  <a:srgbClr val="5C6670"/>
                </a:solidFill>
                <a:latin typeface="Calibri"/>
                <a:cs typeface="Calibri"/>
              </a:rPr>
              <a:t>implementation</a:t>
            </a:r>
            <a:r>
              <a:rPr sz="2200" spc="-5" dirty="0">
                <a:solidFill>
                  <a:srgbClr val="5C6670"/>
                </a:solidFill>
                <a:latin typeface="Calibri"/>
                <a:cs typeface="Calibri"/>
              </a:rPr>
              <a:t> </a:t>
            </a:r>
            <a:r>
              <a:rPr sz="2200" dirty="0">
                <a:solidFill>
                  <a:srgbClr val="5C6670"/>
                </a:solidFill>
                <a:latin typeface="Calibri"/>
                <a:cs typeface="Calibri"/>
              </a:rPr>
              <a:t>of</a:t>
            </a:r>
            <a:r>
              <a:rPr sz="2200" spc="-30" dirty="0">
                <a:solidFill>
                  <a:srgbClr val="5C6670"/>
                </a:solidFill>
                <a:latin typeface="Calibri"/>
                <a:cs typeface="Calibri"/>
              </a:rPr>
              <a:t> </a:t>
            </a:r>
            <a:r>
              <a:rPr sz="2200" spc="-10" dirty="0">
                <a:solidFill>
                  <a:srgbClr val="5C6670"/>
                </a:solidFill>
                <a:latin typeface="Calibri"/>
                <a:cs typeface="Calibri"/>
              </a:rPr>
              <a:t>standards</a:t>
            </a:r>
            <a:r>
              <a:rPr sz="2200" spc="-55" dirty="0">
                <a:solidFill>
                  <a:srgbClr val="5C6670"/>
                </a:solidFill>
                <a:latin typeface="Calibri"/>
                <a:cs typeface="Calibri"/>
              </a:rPr>
              <a:t> </a:t>
            </a:r>
            <a:r>
              <a:rPr sz="2200" dirty="0">
                <a:solidFill>
                  <a:srgbClr val="5C6670"/>
                </a:solidFill>
                <a:latin typeface="Calibri"/>
                <a:cs typeface="Calibri"/>
              </a:rPr>
              <a:t>and</a:t>
            </a:r>
            <a:r>
              <a:rPr sz="2200" spc="-45" dirty="0">
                <a:solidFill>
                  <a:srgbClr val="5C6670"/>
                </a:solidFill>
                <a:latin typeface="Calibri"/>
                <a:cs typeface="Calibri"/>
              </a:rPr>
              <a:t> </a:t>
            </a:r>
            <a:r>
              <a:rPr sz="2200" dirty="0">
                <a:solidFill>
                  <a:srgbClr val="5C6670"/>
                </a:solidFill>
                <a:latin typeface="Calibri"/>
                <a:cs typeface="Calibri"/>
              </a:rPr>
              <a:t>continued</a:t>
            </a:r>
            <a:r>
              <a:rPr sz="2200" spc="-30" dirty="0">
                <a:solidFill>
                  <a:srgbClr val="5C6670"/>
                </a:solidFill>
                <a:latin typeface="Calibri"/>
                <a:cs typeface="Calibri"/>
              </a:rPr>
              <a:t> </a:t>
            </a:r>
            <a:r>
              <a:rPr sz="2200" spc="-10" dirty="0">
                <a:solidFill>
                  <a:srgbClr val="5C6670"/>
                </a:solidFill>
                <a:latin typeface="Calibri"/>
                <a:cs typeface="Calibri"/>
              </a:rPr>
              <a:t>transition </a:t>
            </a:r>
            <a:r>
              <a:rPr sz="2200" dirty="0">
                <a:solidFill>
                  <a:srgbClr val="5C6670"/>
                </a:solidFill>
                <a:latin typeface="Calibri"/>
                <a:cs typeface="Calibri"/>
              </a:rPr>
              <a:t>to</a:t>
            </a:r>
            <a:r>
              <a:rPr sz="2200" spc="-65" dirty="0">
                <a:solidFill>
                  <a:srgbClr val="5C6670"/>
                </a:solidFill>
                <a:latin typeface="Calibri"/>
                <a:cs typeface="Calibri"/>
              </a:rPr>
              <a:t> </a:t>
            </a:r>
            <a:r>
              <a:rPr sz="2200" dirty="0">
                <a:solidFill>
                  <a:srgbClr val="5C6670"/>
                </a:solidFill>
                <a:latin typeface="Calibri"/>
                <a:cs typeface="Calibri"/>
              </a:rPr>
              <a:t>new</a:t>
            </a:r>
            <a:r>
              <a:rPr sz="2200" spc="-50" dirty="0">
                <a:solidFill>
                  <a:srgbClr val="5C6670"/>
                </a:solidFill>
                <a:latin typeface="Calibri"/>
                <a:cs typeface="Calibri"/>
              </a:rPr>
              <a:t> </a:t>
            </a:r>
            <a:r>
              <a:rPr sz="2200" dirty="0">
                <a:solidFill>
                  <a:srgbClr val="5C6670"/>
                </a:solidFill>
                <a:latin typeface="Calibri"/>
                <a:cs typeface="Calibri"/>
              </a:rPr>
              <a:t>assessment</a:t>
            </a:r>
            <a:r>
              <a:rPr sz="2200" spc="-60" dirty="0">
                <a:solidFill>
                  <a:srgbClr val="5C6670"/>
                </a:solidFill>
                <a:latin typeface="Calibri"/>
                <a:cs typeface="Calibri"/>
              </a:rPr>
              <a:t> </a:t>
            </a:r>
            <a:r>
              <a:rPr sz="2200" spc="-10" dirty="0">
                <a:solidFill>
                  <a:srgbClr val="5C6670"/>
                </a:solidFill>
                <a:latin typeface="Calibri"/>
                <a:cs typeface="Calibri"/>
              </a:rPr>
              <a:t>system</a:t>
            </a:r>
            <a:endParaRPr sz="2200">
              <a:latin typeface="Calibri"/>
              <a:cs typeface="Calibri"/>
            </a:endParaRPr>
          </a:p>
          <a:p>
            <a:pPr marL="241300" marR="5080" indent="-228600">
              <a:lnSpc>
                <a:spcPct val="100000"/>
              </a:lnSpc>
              <a:spcBef>
                <a:spcPts val="530"/>
              </a:spcBef>
              <a:buClr>
                <a:srgbClr val="488BC9"/>
              </a:buClr>
              <a:buSzPct val="109090"/>
              <a:buFont typeface="Wingdings"/>
              <a:buChar char=""/>
              <a:tabLst>
                <a:tab pos="241300" algn="l"/>
                <a:tab pos="1792605" algn="l"/>
              </a:tabLst>
            </a:pPr>
            <a:r>
              <a:rPr sz="2200" b="1" dirty="0">
                <a:solidFill>
                  <a:srgbClr val="5C6670"/>
                </a:solidFill>
                <a:latin typeface="Calibri"/>
                <a:cs typeface="Calibri"/>
              </a:rPr>
              <a:t>July</a:t>
            </a:r>
            <a:r>
              <a:rPr sz="2200" b="1" spc="-20" dirty="0">
                <a:solidFill>
                  <a:srgbClr val="5C6670"/>
                </a:solidFill>
                <a:latin typeface="Calibri"/>
                <a:cs typeface="Calibri"/>
              </a:rPr>
              <a:t> </a:t>
            </a:r>
            <a:r>
              <a:rPr sz="2200" b="1" dirty="0">
                <a:solidFill>
                  <a:srgbClr val="5C6670"/>
                </a:solidFill>
                <a:latin typeface="Calibri"/>
                <a:cs typeface="Calibri"/>
              </a:rPr>
              <a:t>1,</a:t>
            </a:r>
            <a:r>
              <a:rPr sz="2200" b="1" spc="-10" dirty="0">
                <a:solidFill>
                  <a:srgbClr val="5C6670"/>
                </a:solidFill>
                <a:latin typeface="Calibri"/>
                <a:cs typeface="Calibri"/>
              </a:rPr>
              <a:t> </a:t>
            </a:r>
            <a:r>
              <a:rPr sz="2200" b="1" spc="-20" dirty="0">
                <a:solidFill>
                  <a:srgbClr val="5C6670"/>
                </a:solidFill>
                <a:latin typeface="Calibri"/>
                <a:cs typeface="Calibri"/>
              </a:rPr>
              <a:t>2018:</a:t>
            </a:r>
            <a:r>
              <a:rPr sz="2200" b="1" dirty="0">
                <a:solidFill>
                  <a:srgbClr val="5C6670"/>
                </a:solidFill>
                <a:latin typeface="Calibri"/>
                <a:cs typeface="Calibri"/>
              </a:rPr>
              <a:t>	</a:t>
            </a:r>
            <a:r>
              <a:rPr sz="2200" dirty="0">
                <a:solidFill>
                  <a:srgbClr val="5C6670"/>
                </a:solidFill>
                <a:latin typeface="Calibri"/>
                <a:cs typeface="Calibri"/>
              </a:rPr>
              <a:t>The</a:t>
            </a:r>
            <a:r>
              <a:rPr sz="2200" spc="-55" dirty="0">
                <a:solidFill>
                  <a:srgbClr val="5C6670"/>
                </a:solidFill>
                <a:latin typeface="Calibri"/>
                <a:cs typeface="Calibri"/>
              </a:rPr>
              <a:t> </a:t>
            </a:r>
            <a:r>
              <a:rPr sz="2200" dirty="0">
                <a:solidFill>
                  <a:srgbClr val="5C6670"/>
                </a:solidFill>
                <a:latin typeface="Calibri"/>
                <a:cs typeface="Calibri"/>
              </a:rPr>
              <a:t>first</a:t>
            </a:r>
            <a:r>
              <a:rPr sz="2200" spc="-55" dirty="0">
                <a:solidFill>
                  <a:srgbClr val="5C6670"/>
                </a:solidFill>
                <a:latin typeface="Calibri"/>
                <a:cs typeface="Calibri"/>
              </a:rPr>
              <a:t> </a:t>
            </a:r>
            <a:r>
              <a:rPr sz="2200" dirty="0">
                <a:solidFill>
                  <a:srgbClr val="5C6670"/>
                </a:solidFill>
                <a:latin typeface="Calibri"/>
                <a:cs typeface="Calibri"/>
              </a:rPr>
              <a:t>review</a:t>
            </a:r>
            <a:r>
              <a:rPr sz="2200" spc="-60" dirty="0">
                <a:solidFill>
                  <a:srgbClr val="5C6670"/>
                </a:solidFill>
                <a:latin typeface="Calibri"/>
                <a:cs typeface="Calibri"/>
              </a:rPr>
              <a:t> </a:t>
            </a:r>
            <a:r>
              <a:rPr sz="2200" dirty="0">
                <a:solidFill>
                  <a:srgbClr val="5C6670"/>
                </a:solidFill>
                <a:latin typeface="Calibri"/>
                <a:cs typeface="Calibri"/>
              </a:rPr>
              <a:t>and</a:t>
            </a:r>
            <a:r>
              <a:rPr sz="2200" spc="-65" dirty="0">
                <a:solidFill>
                  <a:srgbClr val="5C6670"/>
                </a:solidFill>
                <a:latin typeface="Calibri"/>
                <a:cs typeface="Calibri"/>
              </a:rPr>
              <a:t> </a:t>
            </a:r>
            <a:r>
              <a:rPr sz="2200" dirty="0">
                <a:solidFill>
                  <a:srgbClr val="5C6670"/>
                </a:solidFill>
                <a:latin typeface="Calibri"/>
                <a:cs typeface="Calibri"/>
              </a:rPr>
              <a:t>revision</a:t>
            </a:r>
            <a:r>
              <a:rPr sz="2200" spc="-75" dirty="0">
                <a:solidFill>
                  <a:srgbClr val="5C6670"/>
                </a:solidFill>
                <a:latin typeface="Calibri"/>
                <a:cs typeface="Calibri"/>
              </a:rPr>
              <a:t> </a:t>
            </a:r>
            <a:r>
              <a:rPr sz="2200" dirty="0">
                <a:solidFill>
                  <a:srgbClr val="5C6670"/>
                </a:solidFill>
                <a:latin typeface="Calibri"/>
                <a:cs typeface="Calibri"/>
              </a:rPr>
              <a:t>cycle</a:t>
            </a:r>
            <a:r>
              <a:rPr sz="2200" spc="-55" dirty="0">
                <a:solidFill>
                  <a:srgbClr val="5C6670"/>
                </a:solidFill>
                <a:latin typeface="Calibri"/>
                <a:cs typeface="Calibri"/>
              </a:rPr>
              <a:t> </a:t>
            </a:r>
            <a:r>
              <a:rPr sz="2200" dirty="0">
                <a:solidFill>
                  <a:srgbClr val="5C6670"/>
                </a:solidFill>
                <a:latin typeface="Calibri"/>
                <a:cs typeface="Calibri"/>
              </a:rPr>
              <a:t>for</a:t>
            </a:r>
            <a:r>
              <a:rPr sz="2200" spc="-50" dirty="0">
                <a:solidFill>
                  <a:srgbClr val="5C6670"/>
                </a:solidFill>
                <a:latin typeface="Calibri"/>
                <a:cs typeface="Calibri"/>
              </a:rPr>
              <a:t> </a:t>
            </a:r>
            <a:r>
              <a:rPr sz="2200" dirty="0">
                <a:solidFill>
                  <a:srgbClr val="5C6670"/>
                </a:solidFill>
                <a:latin typeface="Calibri"/>
                <a:cs typeface="Calibri"/>
              </a:rPr>
              <a:t>the</a:t>
            </a:r>
            <a:r>
              <a:rPr sz="2200" spc="-55" dirty="0">
                <a:solidFill>
                  <a:srgbClr val="5C6670"/>
                </a:solidFill>
                <a:latin typeface="Calibri"/>
                <a:cs typeface="Calibri"/>
              </a:rPr>
              <a:t> </a:t>
            </a:r>
            <a:r>
              <a:rPr sz="2200" spc="-10" dirty="0">
                <a:solidFill>
                  <a:srgbClr val="5C6670"/>
                </a:solidFill>
                <a:latin typeface="Calibri"/>
                <a:cs typeface="Calibri"/>
              </a:rPr>
              <a:t>Colorado </a:t>
            </a:r>
            <a:r>
              <a:rPr sz="2200" dirty="0">
                <a:solidFill>
                  <a:srgbClr val="5C6670"/>
                </a:solidFill>
                <a:latin typeface="Calibri"/>
                <a:cs typeface="Calibri"/>
              </a:rPr>
              <a:t>Academic</a:t>
            </a:r>
            <a:r>
              <a:rPr sz="2200" spc="-50" dirty="0">
                <a:solidFill>
                  <a:srgbClr val="5C6670"/>
                </a:solidFill>
                <a:latin typeface="Calibri"/>
                <a:cs typeface="Calibri"/>
              </a:rPr>
              <a:t> </a:t>
            </a:r>
            <a:r>
              <a:rPr sz="2200" dirty="0">
                <a:solidFill>
                  <a:srgbClr val="5C6670"/>
                </a:solidFill>
                <a:latin typeface="Calibri"/>
                <a:cs typeface="Calibri"/>
              </a:rPr>
              <a:t>Standards</a:t>
            </a:r>
            <a:r>
              <a:rPr sz="2200" spc="-70" dirty="0">
                <a:solidFill>
                  <a:srgbClr val="5C6670"/>
                </a:solidFill>
                <a:latin typeface="Calibri"/>
                <a:cs typeface="Calibri"/>
              </a:rPr>
              <a:t> </a:t>
            </a:r>
            <a:r>
              <a:rPr sz="2200" dirty="0">
                <a:solidFill>
                  <a:srgbClr val="5C6670"/>
                </a:solidFill>
                <a:latin typeface="Calibri"/>
                <a:cs typeface="Calibri"/>
              </a:rPr>
              <a:t>is</a:t>
            </a:r>
            <a:r>
              <a:rPr sz="2200" spc="-65" dirty="0">
                <a:solidFill>
                  <a:srgbClr val="5C6670"/>
                </a:solidFill>
                <a:latin typeface="Calibri"/>
                <a:cs typeface="Calibri"/>
              </a:rPr>
              <a:t> </a:t>
            </a:r>
            <a:r>
              <a:rPr sz="2200" dirty="0">
                <a:solidFill>
                  <a:srgbClr val="5C6670"/>
                </a:solidFill>
                <a:latin typeface="Calibri"/>
                <a:cs typeface="Calibri"/>
              </a:rPr>
              <a:t>set</a:t>
            </a:r>
            <a:r>
              <a:rPr sz="2200" spc="-45" dirty="0">
                <a:solidFill>
                  <a:srgbClr val="5C6670"/>
                </a:solidFill>
                <a:latin typeface="Calibri"/>
                <a:cs typeface="Calibri"/>
              </a:rPr>
              <a:t> </a:t>
            </a:r>
            <a:r>
              <a:rPr sz="2200" dirty="0">
                <a:solidFill>
                  <a:srgbClr val="5C6670"/>
                </a:solidFill>
                <a:latin typeface="Calibri"/>
                <a:cs typeface="Calibri"/>
              </a:rPr>
              <a:t>to</a:t>
            </a:r>
            <a:r>
              <a:rPr sz="2200" spc="-50" dirty="0">
                <a:solidFill>
                  <a:srgbClr val="5C6670"/>
                </a:solidFill>
                <a:latin typeface="Calibri"/>
                <a:cs typeface="Calibri"/>
              </a:rPr>
              <a:t> </a:t>
            </a:r>
            <a:r>
              <a:rPr sz="2200" dirty="0">
                <a:solidFill>
                  <a:srgbClr val="5C6670"/>
                </a:solidFill>
                <a:latin typeface="Calibri"/>
                <a:cs typeface="Calibri"/>
              </a:rPr>
              <a:t>conclude</a:t>
            </a:r>
            <a:r>
              <a:rPr sz="2200" spc="-55" dirty="0">
                <a:solidFill>
                  <a:srgbClr val="5C6670"/>
                </a:solidFill>
                <a:latin typeface="Calibri"/>
                <a:cs typeface="Calibri"/>
              </a:rPr>
              <a:t> </a:t>
            </a:r>
            <a:r>
              <a:rPr sz="2200" dirty="0">
                <a:solidFill>
                  <a:srgbClr val="5C6670"/>
                </a:solidFill>
                <a:latin typeface="Calibri"/>
                <a:cs typeface="Calibri"/>
              </a:rPr>
              <a:t>(and</a:t>
            </a:r>
            <a:r>
              <a:rPr sz="2200" spc="-70" dirty="0">
                <a:solidFill>
                  <a:srgbClr val="5C6670"/>
                </a:solidFill>
                <a:latin typeface="Calibri"/>
                <a:cs typeface="Calibri"/>
              </a:rPr>
              <a:t> </a:t>
            </a:r>
            <a:r>
              <a:rPr sz="2200" dirty="0">
                <a:solidFill>
                  <a:srgbClr val="5C6670"/>
                </a:solidFill>
                <a:latin typeface="Calibri"/>
                <a:cs typeface="Calibri"/>
              </a:rPr>
              <a:t>every</a:t>
            </a:r>
            <a:r>
              <a:rPr sz="2200" spc="-50" dirty="0">
                <a:solidFill>
                  <a:srgbClr val="5C6670"/>
                </a:solidFill>
                <a:latin typeface="Calibri"/>
                <a:cs typeface="Calibri"/>
              </a:rPr>
              <a:t> </a:t>
            </a:r>
            <a:r>
              <a:rPr sz="2200" dirty="0">
                <a:solidFill>
                  <a:srgbClr val="5C6670"/>
                </a:solidFill>
                <a:latin typeface="Calibri"/>
                <a:cs typeface="Calibri"/>
              </a:rPr>
              <a:t>six</a:t>
            </a:r>
            <a:r>
              <a:rPr sz="2200" spc="-60" dirty="0">
                <a:solidFill>
                  <a:srgbClr val="5C6670"/>
                </a:solidFill>
                <a:latin typeface="Calibri"/>
                <a:cs typeface="Calibri"/>
              </a:rPr>
              <a:t> </a:t>
            </a:r>
            <a:r>
              <a:rPr sz="2200" dirty="0">
                <a:solidFill>
                  <a:srgbClr val="5C6670"/>
                </a:solidFill>
                <a:latin typeface="Calibri"/>
                <a:cs typeface="Calibri"/>
              </a:rPr>
              <a:t>years</a:t>
            </a:r>
            <a:r>
              <a:rPr sz="2200" spc="-60" dirty="0">
                <a:solidFill>
                  <a:srgbClr val="5C6670"/>
                </a:solidFill>
                <a:latin typeface="Calibri"/>
                <a:cs typeface="Calibri"/>
              </a:rPr>
              <a:t> </a:t>
            </a:r>
            <a:r>
              <a:rPr sz="2200" spc="-10" dirty="0">
                <a:solidFill>
                  <a:srgbClr val="5C6670"/>
                </a:solidFill>
                <a:latin typeface="Calibri"/>
                <a:cs typeface="Calibri"/>
              </a:rPr>
              <a:t>thereafter)</a:t>
            </a:r>
            <a:endParaRPr sz="2200">
              <a:latin typeface="Calibri"/>
              <a:cs typeface="Calibri"/>
            </a:endParaRPr>
          </a:p>
        </p:txBody>
      </p:sp>
      <p:sp>
        <p:nvSpPr>
          <p:cNvPr id="4" name="object 4">
            <a:extLst>
              <a:ext uri="{C183D7F6-B498-43B3-948B-1728B52AA6E4}">
                <adec:decorative xmlns:adec="http://schemas.microsoft.com/office/drawing/2017/decorative" val="1"/>
              </a:ext>
            </a:extLst>
          </p:cNvPr>
          <p:cNvSpPr txBox="1"/>
          <p:nvPr/>
        </p:nvSpPr>
        <p:spPr>
          <a:xfrm>
            <a:off x="459738" y="6383210"/>
            <a:ext cx="153670" cy="152400"/>
          </a:xfrm>
          <a:prstGeom prst="rect">
            <a:avLst/>
          </a:prstGeom>
        </p:spPr>
        <p:txBody>
          <a:bodyPr vert="horz" wrap="square" lIns="0" tIns="0" rIns="0" bIns="0" rtlCol="0">
            <a:spAutoFit/>
          </a:bodyPr>
          <a:lstStyle/>
          <a:p>
            <a:pPr marL="12700">
              <a:lnSpc>
                <a:spcPts val="1045"/>
              </a:lnSpc>
            </a:pPr>
            <a:r>
              <a:rPr sz="1000" b="1" spc="-25" dirty="0">
                <a:solidFill>
                  <a:srgbClr val="45454C"/>
                </a:solidFill>
                <a:latin typeface="Calibri"/>
                <a:cs typeface="Calibri"/>
              </a:rPr>
              <a:t>13</a:t>
            </a:r>
            <a:endParaRPr sz="10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222647" rIns="0" bIns="0" rtlCol="0">
            <a:spAutoFit/>
          </a:bodyPr>
          <a:lstStyle/>
          <a:p>
            <a:pPr marL="2272665" marR="5080" indent="-2242185">
              <a:lnSpc>
                <a:spcPct val="100000"/>
              </a:lnSpc>
              <a:spcBef>
                <a:spcPts val="105"/>
              </a:spcBef>
            </a:pPr>
            <a:r>
              <a:rPr sz="3200" spc="150" dirty="0"/>
              <a:t>Current </a:t>
            </a:r>
            <a:r>
              <a:rPr sz="3200" spc="70" dirty="0"/>
              <a:t>State</a:t>
            </a:r>
            <a:r>
              <a:rPr sz="3200" spc="175" dirty="0"/>
              <a:t> </a:t>
            </a:r>
            <a:r>
              <a:rPr sz="3200" spc="204" dirty="0"/>
              <a:t>Context</a:t>
            </a:r>
            <a:r>
              <a:rPr sz="3200" spc="150" dirty="0"/>
              <a:t> </a:t>
            </a:r>
            <a:r>
              <a:rPr sz="3200" spc="225" dirty="0"/>
              <a:t>for</a:t>
            </a:r>
            <a:r>
              <a:rPr sz="3200" spc="165" dirty="0"/>
              <a:t> </a:t>
            </a:r>
            <a:r>
              <a:rPr sz="3200" spc="100" dirty="0"/>
              <a:t>Standards: </a:t>
            </a:r>
            <a:r>
              <a:rPr sz="3200" spc="175" dirty="0"/>
              <a:t>CAP4K</a:t>
            </a:r>
            <a:r>
              <a:rPr sz="3200" spc="150" dirty="0"/>
              <a:t> </a:t>
            </a:r>
            <a:r>
              <a:rPr sz="3200" spc="260" dirty="0"/>
              <a:t>Timeline</a:t>
            </a:r>
            <a:endParaRPr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32278"/>
            <a:ext cx="4330700" cy="391160"/>
          </a:xfrm>
          <a:prstGeom prst="rect">
            <a:avLst/>
          </a:prstGeom>
        </p:spPr>
        <p:txBody>
          <a:bodyPr vert="horz" wrap="square" lIns="0" tIns="12700" rIns="0" bIns="0" rtlCol="0">
            <a:spAutoFit/>
          </a:bodyPr>
          <a:lstStyle/>
          <a:p>
            <a:pPr marL="240665" indent="-227965">
              <a:lnSpc>
                <a:spcPct val="100000"/>
              </a:lnSpc>
              <a:spcBef>
                <a:spcPts val="100"/>
              </a:spcBef>
              <a:buClr>
                <a:srgbClr val="488BC9"/>
              </a:buClr>
              <a:buSzPct val="110416"/>
              <a:buFont typeface="Wingdings"/>
              <a:buChar char=""/>
              <a:tabLst>
                <a:tab pos="240665" algn="l"/>
              </a:tabLst>
            </a:pPr>
            <a:r>
              <a:rPr sz="2400" b="1" dirty="0">
                <a:solidFill>
                  <a:srgbClr val="5C6670"/>
                </a:solidFill>
                <a:latin typeface="Calibri"/>
                <a:cs typeface="Calibri"/>
              </a:rPr>
              <a:t>Existing</a:t>
            </a:r>
            <a:r>
              <a:rPr sz="2400" b="1" spc="-75" dirty="0">
                <a:solidFill>
                  <a:srgbClr val="5C6670"/>
                </a:solidFill>
                <a:latin typeface="Calibri"/>
                <a:cs typeface="Calibri"/>
              </a:rPr>
              <a:t> </a:t>
            </a:r>
            <a:r>
              <a:rPr sz="2400" b="1" dirty="0">
                <a:solidFill>
                  <a:srgbClr val="5C6670"/>
                </a:solidFill>
                <a:latin typeface="Calibri"/>
                <a:cs typeface="Calibri"/>
              </a:rPr>
              <a:t>Colorado</a:t>
            </a:r>
            <a:r>
              <a:rPr sz="2400" b="1" spc="-90" dirty="0">
                <a:solidFill>
                  <a:srgbClr val="5C6670"/>
                </a:solidFill>
                <a:latin typeface="Calibri"/>
                <a:cs typeface="Calibri"/>
              </a:rPr>
              <a:t> </a:t>
            </a:r>
            <a:r>
              <a:rPr sz="2400" b="1" spc="-10" dirty="0">
                <a:solidFill>
                  <a:srgbClr val="5C6670"/>
                </a:solidFill>
                <a:latin typeface="Calibri"/>
                <a:cs typeface="Calibri"/>
              </a:rPr>
              <a:t>Education</a:t>
            </a:r>
            <a:r>
              <a:rPr sz="2400" b="1" spc="-75" dirty="0">
                <a:solidFill>
                  <a:srgbClr val="5C6670"/>
                </a:solidFill>
                <a:latin typeface="Calibri"/>
                <a:cs typeface="Calibri"/>
              </a:rPr>
              <a:t> </a:t>
            </a:r>
            <a:r>
              <a:rPr sz="2400" b="1" spc="-25" dirty="0">
                <a:solidFill>
                  <a:srgbClr val="5C6670"/>
                </a:solidFill>
                <a:latin typeface="Calibri"/>
                <a:cs typeface="Calibri"/>
              </a:rPr>
              <a:t>Law</a:t>
            </a:r>
            <a:endParaRPr sz="24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xfrm>
            <a:off x="476495" y="422287"/>
            <a:ext cx="8188325" cy="1304844"/>
          </a:xfrm>
          <a:prstGeom prst="rect">
            <a:avLst/>
          </a:prstGeom>
        </p:spPr>
        <p:txBody>
          <a:bodyPr vert="horz" wrap="square" lIns="0" tIns="12065" rIns="0" bIns="0" rtlCol="0">
            <a:spAutoFit/>
          </a:bodyPr>
          <a:lstStyle/>
          <a:p>
            <a:pPr marR="15240" algn="ctr">
              <a:lnSpc>
                <a:spcPct val="100000"/>
              </a:lnSpc>
              <a:spcBef>
                <a:spcPts val="95"/>
              </a:spcBef>
            </a:pPr>
            <a:r>
              <a:rPr sz="2800" spc="155" dirty="0"/>
              <a:t>Current</a:t>
            </a:r>
            <a:r>
              <a:rPr sz="2800" spc="204" dirty="0"/>
              <a:t> </a:t>
            </a:r>
            <a:r>
              <a:rPr sz="2800" spc="195" dirty="0"/>
              <a:t>Context:</a:t>
            </a:r>
            <a:r>
              <a:rPr sz="2800" spc="210" dirty="0"/>
              <a:t> </a:t>
            </a:r>
            <a:r>
              <a:rPr sz="2800" spc="225" dirty="0"/>
              <a:t>Differentiating</a:t>
            </a:r>
            <a:endParaRPr sz="2800" dirty="0"/>
          </a:p>
          <a:p>
            <a:pPr algn="ctr">
              <a:lnSpc>
                <a:spcPct val="100000"/>
              </a:lnSpc>
            </a:pPr>
            <a:r>
              <a:rPr sz="2800" spc="204" dirty="0"/>
              <a:t>Between</a:t>
            </a:r>
            <a:r>
              <a:rPr sz="2800" spc="210" dirty="0"/>
              <a:t> </a:t>
            </a:r>
            <a:r>
              <a:rPr sz="2800" spc="125" dirty="0"/>
              <a:t>Federal,</a:t>
            </a:r>
            <a:r>
              <a:rPr sz="2800" spc="200" dirty="0"/>
              <a:t> </a:t>
            </a:r>
            <a:r>
              <a:rPr sz="2800" spc="85" dirty="0"/>
              <a:t>State</a:t>
            </a:r>
            <a:r>
              <a:rPr sz="2800" spc="204" dirty="0"/>
              <a:t> </a:t>
            </a:r>
            <a:r>
              <a:rPr sz="2800" spc="140" dirty="0"/>
              <a:t>and</a:t>
            </a:r>
            <a:r>
              <a:rPr sz="2800" spc="195" dirty="0"/>
              <a:t> </a:t>
            </a:r>
            <a:r>
              <a:rPr sz="2800" spc="190" dirty="0"/>
              <a:t>Local</a:t>
            </a:r>
            <a:r>
              <a:rPr sz="2800" spc="204" dirty="0"/>
              <a:t> </a:t>
            </a:r>
            <a:r>
              <a:rPr sz="2800" spc="245" dirty="0"/>
              <a:t>Policies</a:t>
            </a:r>
            <a:r>
              <a:rPr lang="en-US" sz="2800" spc="245"/>
              <a:t>: Existing CO Law</a:t>
            </a:r>
            <a:endParaRPr sz="2800" dirty="0"/>
          </a:p>
        </p:txBody>
      </p:sp>
      <p:grpSp>
        <p:nvGrpSpPr>
          <p:cNvPr id="4" name="object 4">
            <a:extLst>
              <a:ext uri="{C183D7F6-B498-43B3-948B-1728B52AA6E4}">
                <adec:decorative xmlns:adec="http://schemas.microsoft.com/office/drawing/2017/decorative" val="1"/>
              </a:ext>
            </a:extLst>
          </p:cNvPr>
          <p:cNvGrpSpPr/>
          <p:nvPr/>
        </p:nvGrpSpPr>
        <p:grpSpPr>
          <a:xfrm>
            <a:off x="381000" y="1097903"/>
            <a:ext cx="8717280" cy="5760720"/>
            <a:chOff x="381000" y="1097903"/>
            <a:chExt cx="8717280" cy="5760720"/>
          </a:xfrm>
        </p:grpSpPr>
        <p:pic>
          <p:nvPicPr>
            <p:cNvPr id="5" name="object 5"/>
            <p:cNvPicPr/>
            <p:nvPr/>
          </p:nvPicPr>
          <p:blipFill>
            <a:blip r:embed="rId3" cstate="print"/>
            <a:stretch>
              <a:fillRect/>
            </a:stretch>
          </p:blipFill>
          <p:spPr>
            <a:xfrm>
              <a:off x="381000" y="1097903"/>
              <a:ext cx="8244839" cy="5760096"/>
            </a:xfrm>
            <a:prstGeom prst="rect">
              <a:avLst/>
            </a:prstGeom>
          </p:spPr>
        </p:pic>
        <p:sp>
          <p:nvSpPr>
            <p:cNvPr id="6" name="object 6"/>
            <p:cNvSpPr/>
            <p:nvPr/>
          </p:nvSpPr>
          <p:spPr>
            <a:xfrm>
              <a:off x="7747025" y="5181600"/>
              <a:ext cx="1313180" cy="288925"/>
            </a:xfrm>
            <a:custGeom>
              <a:avLst/>
              <a:gdLst/>
              <a:ahLst/>
              <a:cxnLst/>
              <a:rect l="l" t="t" r="r" b="b"/>
              <a:pathLst>
                <a:path w="1313179" h="288925">
                  <a:moveTo>
                    <a:pt x="1313154" y="0"/>
                  </a:moveTo>
                  <a:lnTo>
                    <a:pt x="0" y="288607"/>
                  </a:lnTo>
                </a:path>
              </a:pathLst>
            </a:custGeom>
            <a:ln w="76200">
              <a:solidFill>
                <a:srgbClr val="FF0000"/>
              </a:solidFill>
            </a:ln>
          </p:spPr>
          <p:txBody>
            <a:bodyPr wrap="square" lIns="0" tIns="0" rIns="0" bIns="0" rtlCol="0"/>
            <a:lstStyle/>
            <a:p>
              <a:endParaRPr/>
            </a:p>
          </p:txBody>
        </p:sp>
        <p:sp>
          <p:nvSpPr>
            <p:cNvPr id="7" name="object 7"/>
            <p:cNvSpPr/>
            <p:nvPr/>
          </p:nvSpPr>
          <p:spPr>
            <a:xfrm>
              <a:off x="7747016" y="5290882"/>
              <a:ext cx="252095" cy="260985"/>
            </a:xfrm>
            <a:custGeom>
              <a:avLst/>
              <a:gdLst/>
              <a:ahLst/>
              <a:cxnLst/>
              <a:rect l="l" t="t" r="r" b="b"/>
              <a:pathLst>
                <a:path w="252095" h="260985">
                  <a:moveTo>
                    <a:pt x="194640" y="0"/>
                  </a:moveTo>
                  <a:lnTo>
                    <a:pt x="0" y="179324"/>
                  </a:lnTo>
                  <a:lnTo>
                    <a:pt x="251904" y="260477"/>
                  </a:lnTo>
                </a:path>
              </a:pathLst>
            </a:custGeom>
            <a:ln w="76200">
              <a:solidFill>
                <a:srgbClr val="FF0000"/>
              </a:solidFill>
            </a:ln>
          </p:spPr>
          <p:txBody>
            <a:bodyPr wrap="square" lIns="0" tIns="0" rIns="0" bIns="0" rtlCol="0"/>
            <a:lstStyle/>
            <a:p>
              <a:endParaRPr/>
            </a:p>
          </p:txBody>
        </p:sp>
      </p:grpSp>
      <p:sp>
        <p:nvSpPr>
          <p:cNvPr id="8" name="object 8">
            <a:extLst>
              <a:ext uri="{C183D7F6-B498-43B3-948B-1728B52AA6E4}">
                <adec:decorative xmlns:adec="http://schemas.microsoft.com/office/drawing/2017/decorative" val="1"/>
              </a:ext>
            </a:extLst>
          </p:cNvPr>
          <p:cNvSpPr txBox="1"/>
          <p:nvPr/>
        </p:nvSpPr>
        <p:spPr>
          <a:xfrm>
            <a:off x="104647" y="6419088"/>
            <a:ext cx="153670" cy="152400"/>
          </a:xfrm>
          <a:prstGeom prst="rect">
            <a:avLst/>
          </a:prstGeom>
        </p:spPr>
        <p:txBody>
          <a:bodyPr vert="horz" wrap="square" lIns="0" tIns="0" rIns="0" bIns="0" rtlCol="0">
            <a:spAutoFit/>
          </a:bodyPr>
          <a:lstStyle/>
          <a:p>
            <a:pPr marL="12700">
              <a:lnSpc>
                <a:spcPts val="1045"/>
              </a:lnSpc>
            </a:pPr>
            <a:r>
              <a:rPr sz="1000" spc="-25" dirty="0">
                <a:solidFill>
                  <a:srgbClr val="5C6670"/>
                </a:solidFill>
                <a:latin typeface="Calibri"/>
                <a:cs typeface="Calibri"/>
              </a:rPr>
              <a:t>14</a:t>
            </a:r>
            <a:endParaRPr sz="100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1983" y="1878370"/>
            <a:ext cx="6056630" cy="1305560"/>
          </a:xfrm>
          <a:prstGeom prst="rect">
            <a:avLst/>
          </a:prstGeom>
        </p:spPr>
        <p:txBody>
          <a:bodyPr vert="horz" wrap="square" lIns="0" tIns="12700" rIns="0" bIns="0" rtlCol="0">
            <a:spAutoFit/>
          </a:bodyPr>
          <a:lstStyle/>
          <a:p>
            <a:pPr marL="12700" marR="5080" indent="847090">
              <a:lnSpc>
                <a:spcPct val="100000"/>
              </a:lnSpc>
              <a:spcBef>
                <a:spcPts val="100"/>
              </a:spcBef>
            </a:pPr>
            <a:r>
              <a:rPr sz="4200" spc="-80" dirty="0"/>
              <a:t>ESSA</a:t>
            </a:r>
            <a:r>
              <a:rPr sz="4200" spc="-100" dirty="0"/>
              <a:t> </a:t>
            </a:r>
            <a:r>
              <a:rPr sz="4200" dirty="0"/>
              <a:t>State</a:t>
            </a:r>
            <a:r>
              <a:rPr sz="4200" spc="-110" dirty="0"/>
              <a:t> </a:t>
            </a:r>
            <a:r>
              <a:rPr sz="4200" spc="155" dirty="0"/>
              <a:t>Plan </a:t>
            </a:r>
            <a:r>
              <a:rPr sz="4200" spc="225" dirty="0"/>
              <a:t>Development</a:t>
            </a:r>
            <a:r>
              <a:rPr sz="4200" spc="-15" dirty="0"/>
              <a:t> </a:t>
            </a:r>
            <a:r>
              <a:rPr sz="4200" spc="170" dirty="0"/>
              <a:t>Process</a:t>
            </a:r>
            <a:endParaRPr sz="4200"/>
          </a:p>
        </p:txBody>
      </p:sp>
      <p:sp>
        <p:nvSpPr>
          <p:cNvPr id="4" name="object 4"/>
          <p:cNvSpPr txBox="1"/>
          <p:nvPr/>
        </p:nvSpPr>
        <p:spPr>
          <a:xfrm>
            <a:off x="103695" y="6545580"/>
            <a:ext cx="89535" cy="152400"/>
          </a:xfrm>
          <a:prstGeom prst="rect">
            <a:avLst/>
          </a:prstGeom>
        </p:spPr>
        <p:txBody>
          <a:bodyPr vert="horz" wrap="square" lIns="0" tIns="0" rIns="0" bIns="0" rtlCol="0">
            <a:spAutoFit/>
          </a:bodyPr>
          <a:lstStyle/>
          <a:p>
            <a:pPr marL="12700">
              <a:lnSpc>
                <a:spcPts val="1045"/>
              </a:lnSpc>
            </a:pPr>
            <a:r>
              <a:rPr sz="1000" spc="-50" dirty="0">
                <a:solidFill>
                  <a:srgbClr val="5C6670"/>
                </a:solidFill>
                <a:latin typeface="Calibri"/>
                <a:cs typeface="Calibri"/>
              </a:rPr>
              <a:t>5</a:t>
            </a:r>
            <a:endParaRPr sz="1000">
              <a:latin typeface="Calibri"/>
              <a:cs typeface="Calibri"/>
            </a:endParaRPr>
          </a:p>
        </p:txBody>
      </p:sp>
      <p:sp>
        <p:nvSpPr>
          <p:cNvPr id="3" name="object 3"/>
          <p:cNvSpPr txBox="1"/>
          <p:nvPr/>
        </p:nvSpPr>
        <p:spPr>
          <a:xfrm>
            <a:off x="103695" y="6387465"/>
            <a:ext cx="89535" cy="177800"/>
          </a:xfrm>
          <a:prstGeom prst="rect">
            <a:avLst/>
          </a:prstGeom>
        </p:spPr>
        <p:txBody>
          <a:bodyPr vert="horz" wrap="square" lIns="0" tIns="12065" rIns="0" bIns="0" rtlCol="0">
            <a:spAutoFit/>
          </a:bodyPr>
          <a:lstStyle/>
          <a:p>
            <a:pPr marL="12700">
              <a:lnSpc>
                <a:spcPct val="100000"/>
              </a:lnSpc>
              <a:spcBef>
                <a:spcPts val="95"/>
              </a:spcBef>
            </a:pPr>
            <a:r>
              <a:rPr sz="1000" spc="-50" dirty="0">
                <a:solidFill>
                  <a:srgbClr val="5C6670"/>
                </a:solidFill>
                <a:latin typeface="Calibri"/>
                <a:cs typeface="Calibri"/>
              </a:rPr>
              <a:t>1</a:t>
            </a:r>
            <a:endParaRPr sz="100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descr="ESSA State plan development"/>
          <p:cNvGrpSpPr/>
          <p:nvPr/>
        </p:nvGrpSpPr>
        <p:grpSpPr>
          <a:xfrm>
            <a:off x="0" y="0"/>
            <a:ext cx="9144000" cy="6858000"/>
            <a:chOff x="0" y="0"/>
            <a:chExt cx="9144000" cy="6858000"/>
          </a:xfrm>
        </p:grpSpPr>
        <p:pic>
          <p:nvPicPr>
            <p:cNvPr id="3" name="object 3"/>
            <p:cNvPicPr/>
            <p:nvPr/>
          </p:nvPicPr>
          <p:blipFill>
            <a:blip r:embed="rId3" cstate="print"/>
            <a:stretch>
              <a:fillRect/>
            </a:stretch>
          </p:blipFill>
          <p:spPr>
            <a:xfrm>
              <a:off x="0" y="0"/>
              <a:ext cx="9143999" cy="6857999"/>
            </a:xfrm>
            <a:prstGeom prst="rect">
              <a:avLst/>
            </a:prstGeom>
          </p:spPr>
        </p:pic>
        <p:sp>
          <p:nvSpPr>
            <p:cNvPr id="4" name="object 4"/>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5" name="object 5"/>
            <p:cNvPicPr/>
            <p:nvPr/>
          </p:nvPicPr>
          <p:blipFill>
            <a:blip r:embed="rId4" cstate="print"/>
            <a:stretch>
              <a:fillRect/>
            </a:stretch>
          </p:blipFill>
          <p:spPr>
            <a:xfrm>
              <a:off x="8004093" y="6206645"/>
              <a:ext cx="196526" cy="193733"/>
            </a:xfrm>
            <a:prstGeom prst="rect">
              <a:avLst/>
            </a:prstGeom>
          </p:spPr>
        </p:pic>
        <p:pic>
          <p:nvPicPr>
            <p:cNvPr id="6" name="object 6"/>
            <p:cNvPicPr/>
            <p:nvPr/>
          </p:nvPicPr>
          <p:blipFill>
            <a:blip r:embed="rId5" cstate="print"/>
            <a:stretch>
              <a:fillRect/>
            </a:stretch>
          </p:blipFill>
          <p:spPr>
            <a:xfrm>
              <a:off x="7938715" y="6460921"/>
              <a:ext cx="317496" cy="161314"/>
            </a:xfrm>
            <a:prstGeom prst="rect">
              <a:avLst/>
            </a:prstGeom>
          </p:spPr>
        </p:pic>
        <p:sp>
          <p:nvSpPr>
            <p:cNvPr id="7" name="object 7"/>
            <p:cNvSpPr/>
            <p:nvPr/>
          </p:nvSpPr>
          <p:spPr>
            <a:xfrm>
              <a:off x="8408492" y="6655054"/>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8" name="object 8"/>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9" name="object 9"/>
            <p:cNvPicPr/>
            <p:nvPr/>
          </p:nvPicPr>
          <p:blipFill>
            <a:blip r:embed="rId6" cstate="print"/>
            <a:stretch>
              <a:fillRect/>
            </a:stretch>
          </p:blipFill>
          <p:spPr>
            <a:xfrm>
              <a:off x="8407326" y="6474201"/>
              <a:ext cx="200441" cy="163072"/>
            </a:xfrm>
            <a:prstGeom prst="rect">
              <a:avLst/>
            </a:prstGeom>
          </p:spPr>
        </p:pic>
        <p:pic>
          <p:nvPicPr>
            <p:cNvPr id="10" name="object 10"/>
            <p:cNvPicPr/>
            <p:nvPr/>
          </p:nvPicPr>
          <p:blipFill>
            <a:blip r:embed="rId7" cstate="print"/>
            <a:stretch>
              <a:fillRect/>
            </a:stretch>
          </p:blipFill>
          <p:spPr>
            <a:xfrm>
              <a:off x="8395581" y="6193365"/>
              <a:ext cx="65769" cy="77337"/>
            </a:xfrm>
            <a:prstGeom prst="rect">
              <a:avLst/>
            </a:prstGeom>
          </p:spPr>
        </p:pic>
        <p:pic>
          <p:nvPicPr>
            <p:cNvPr id="11" name="object 11"/>
            <p:cNvPicPr/>
            <p:nvPr/>
          </p:nvPicPr>
          <p:blipFill>
            <a:blip r:embed="rId8" cstate="print"/>
            <a:stretch>
              <a:fillRect/>
            </a:stretch>
          </p:blipFill>
          <p:spPr>
            <a:xfrm>
              <a:off x="8487581" y="6194146"/>
              <a:ext cx="65769" cy="75384"/>
            </a:xfrm>
            <a:prstGeom prst="rect">
              <a:avLst/>
            </a:prstGeom>
          </p:spPr>
        </p:pic>
        <p:sp>
          <p:nvSpPr>
            <p:cNvPr id="12" name="object 12"/>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13" name="object 13"/>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14" name="object 14"/>
            <p:cNvPicPr/>
            <p:nvPr/>
          </p:nvPicPr>
          <p:blipFill>
            <a:blip r:embed="rId9" cstate="print"/>
            <a:stretch>
              <a:fillRect/>
            </a:stretch>
          </p:blipFill>
          <p:spPr>
            <a:xfrm>
              <a:off x="8377964" y="6295700"/>
              <a:ext cx="329241" cy="187093"/>
            </a:xfrm>
            <a:prstGeom prst="rect">
              <a:avLst/>
            </a:prstGeom>
          </p:spPr>
        </p:pic>
      </p:grpSp>
      <p:sp>
        <p:nvSpPr>
          <p:cNvPr id="15" name="object 15" descr="ESSA State plan development"/>
          <p:cNvSpPr txBox="1">
            <a:spLocks noGrp="1"/>
          </p:cNvSpPr>
          <p:nvPr>
            <p:ph type="title"/>
          </p:nvPr>
        </p:nvSpPr>
        <p:spPr>
          <a:xfrm>
            <a:off x="911139" y="568591"/>
            <a:ext cx="7294880" cy="574040"/>
          </a:xfrm>
          <a:prstGeom prst="rect">
            <a:avLst/>
          </a:prstGeom>
        </p:spPr>
        <p:txBody>
          <a:bodyPr vert="horz" wrap="square" lIns="0" tIns="12700" rIns="0" bIns="0" rtlCol="0">
            <a:spAutoFit/>
          </a:bodyPr>
          <a:lstStyle/>
          <a:p>
            <a:pPr marL="12700">
              <a:lnSpc>
                <a:spcPct val="100000"/>
              </a:lnSpc>
              <a:spcBef>
                <a:spcPts val="100"/>
              </a:spcBef>
            </a:pPr>
            <a:r>
              <a:rPr dirty="0"/>
              <a:t>ESSA</a:t>
            </a:r>
            <a:r>
              <a:rPr spc="50" dirty="0"/>
              <a:t> </a:t>
            </a:r>
            <a:r>
              <a:rPr spc="70" dirty="0"/>
              <a:t>State</a:t>
            </a:r>
            <a:r>
              <a:rPr spc="55" dirty="0"/>
              <a:t> </a:t>
            </a:r>
            <a:r>
              <a:rPr spc="175" dirty="0"/>
              <a:t>Plan</a:t>
            </a:r>
            <a:r>
              <a:rPr spc="30" dirty="0"/>
              <a:t> </a:t>
            </a:r>
            <a:r>
              <a:rPr spc="250" dirty="0"/>
              <a:t>Development</a:t>
            </a:r>
          </a:p>
        </p:txBody>
      </p:sp>
      <p:pic>
        <p:nvPicPr>
          <p:cNvPr id="16" name="object 16" descr="ESSA State plan development"/>
          <p:cNvPicPr/>
          <p:nvPr/>
        </p:nvPicPr>
        <p:blipFill>
          <a:blip r:embed="rId10" cstate="print"/>
          <a:stretch>
            <a:fillRect/>
          </a:stretch>
        </p:blipFill>
        <p:spPr>
          <a:xfrm>
            <a:off x="45720" y="172973"/>
            <a:ext cx="8975331" cy="6685026"/>
          </a:xfrm>
          <a:prstGeom prst="rect">
            <a:avLst/>
          </a:prstGeom>
        </p:spPr>
      </p:pic>
      <p:sp>
        <p:nvSpPr>
          <p:cNvPr id="17" name="object 17" descr="ESSA State plan development"/>
          <p:cNvSpPr txBox="1">
            <a:spLocks noGrp="1"/>
          </p:cNvSpPr>
          <p:nvPr>
            <p:ph type="sldNum" sz="quarter" idx="7"/>
          </p:nvPr>
        </p:nvSpPr>
        <p:spPr>
          <a:prstGeom prst="rect">
            <a:avLst/>
          </a:prstGeom>
        </p:spPr>
        <p:txBody>
          <a:bodyPr vert="horz" wrap="square" lIns="0" tIns="45720" rIns="0" bIns="0" rtlCol="0">
            <a:spAutoFit/>
          </a:bodyPr>
          <a:lstStyle/>
          <a:p>
            <a:pPr marL="38100">
              <a:lnSpc>
                <a:spcPts val="1045"/>
              </a:lnSpc>
            </a:pPr>
            <a:fld id="{81D60167-4931-47E6-BA6A-407CBD079E47}" type="slidenum">
              <a:rPr spc="-25" dirty="0"/>
              <a:t>16</a:t>
            </a:fld>
            <a:endParaRPr spc="-25"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9555" y="1878370"/>
            <a:ext cx="4361180" cy="1305560"/>
          </a:xfrm>
          <a:prstGeom prst="rect">
            <a:avLst/>
          </a:prstGeom>
        </p:spPr>
        <p:txBody>
          <a:bodyPr vert="horz" wrap="square" lIns="0" tIns="12700" rIns="0" bIns="0" rtlCol="0">
            <a:spAutoFit/>
          </a:bodyPr>
          <a:lstStyle/>
          <a:p>
            <a:pPr marL="222250" marR="5080" indent="-210185">
              <a:lnSpc>
                <a:spcPct val="100000"/>
              </a:lnSpc>
              <a:spcBef>
                <a:spcPts val="100"/>
              </a:spcBef>
            </a:pPr>
            <a:r>
              <a:rPr sz="4200" spc="-80" dirty="0"/>
              <a:t>ESSA</a:t>
            </a:r>
            <a:r>
              <a:rPr sz="4200" spc="-100" dirty="0"/>
              <a:t> </a:t>
            </a:r>
            <a:r>
              <a:rPr sz="4200" dirty="0"/>
              <a:t>State</a:t>
            </a:r>
            <a:r>
              <a:rPr sz="4200" spc="-110" dirty="0"/>
              <a:t> </a:t>
            </a:r>
            <a:r>
              <a:rPr sz="4200" spc="155" dirty="0"/>
              <a:t>Plan </a:t>
            </a:r>
            <a:r>
              <a:rPr sz="4200" spc="170" dirty="0"/>
              <a:t>Requirements</a:t>
            </a:r>
            <a:endParaRPr sz="4200"/>
          </a:p>
        </p:txBody>
      </p:sp>
      <p:sp>
        <p:nvSpPr>
          <p:cNvPr id="3" name="object 3"/>
          <p:cNvSpPr txBox="1">
            <a:spLocks noGrp="1"/>
          </p:cNvSpPr>
          <p:nvPr>
            <p:ph type="sldNum" sz="quarter" idx="7"/>
          </p:nvPr>
        </p:nvSpPr>
        <p:spPr>
          <a:prstGeom prst="rect">
            <a:avLst/>
          </a:prstGeom>
        </p:spPr>
        <p:txBody>
          <a:bodyPr vert="horz" wrap="square" lIns="0" tIns="45720" rIns="0" bIns="0" rtlCol="0">
            <a:spAutoFit/>
          </a:bodyPr>
          <a:lstStyle/>
          <a:p>
            <a:pPr marL="38100">
              <a:lnSpc>
                <a:spcPts val="1045"/>
              </a:lnSpc>
            </a:pPr>
            <a:fld id="{81D60167-4931-47E6-BA6A-407CBD079E47}" type="slidenum">
              <a:rPr spc="-25" dirty="0"/>
              <a:t>17</a:t>
            </a:fld>
            <a:endParaRPr spc="-25"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595825"/>
            <a:ext cx="8202295" cy="4819015"/>
          </a:xfrm>
          <a:prstGeom prst="rect">
            <a:avLst/>
          </a:prstGeom>
        </p:spPr>
        <p:txBody>
          <a:bodyPr vert="horz" wrap="square" lIns="0" tIns="45720" rIns="0" bIns="0" rtlCol="0">
            <a:spAutoFit/>
          </a:bodyPr>
          <a:lstStyle/>
          <a:p>
            <a:pPr marL="240665" indent="-227965">
              <a:lnSpc>
                <a:spcPct val="100000"/>
              </a:lnSpc>
              <a:spcBef>
                <a:spcPts val="360"/>
              </a:spcBef>
              <a:buClr>
                <a:srgbClr val="488BC9"/>
              </a:buClr>
              <a:buSzPct val="110000"/>
              <a:buFont typeface="Wingdings"/>
              <a:buChar char=""/>
              <a:tabLst>
                <a:tab pos="240665" algn="l"/>
              </a:tabLst>
            </a:pPr>
            <a:r>
              <a:rPr sz="2000" b="1" dirty="0">
                <a:solidFill>
                  <a:srgbClr val="5C6670"/>
                </a:solidFill>
                <a:latin typeface="Calibri"/>
                <a:cs typeface="Calibri"/>
              </a:rPr>
              <a:t>ESSA</a:t>
            </a:r>
            <a:r>
              <a:rPr sz="2000" b="1" spc="-75" dirty="0">
                <a:solidFill>
                  <a:srgbClr val="5C6670"/>
                </a:solidFill>
                <a:latin typeface="Calibri"/>
                <a:cs typeface="Calibri"/>
              </a:rPr>
              <a:t> </a:t>
            </a:r>
            <a:r>
              <a:rPr sz="2000" b="1" spc="-10" dirty="0">
                <a:solidFill>
                  <a:srgbClr val="5C6670"/>
                </a:solidFill>
                <a:latin typeface="Calibri"/>
                <a:cs typeface="Calibri"/>
              </a:rPr>
              <a:t>Requirements:</a:t>
            </a:r>
            <a:endParaRPr sz="2000">
              <a:latin typeface="Calibri"/>
              <a:cs typeface="Calibri"/>
            </a:endParaRPr>
          </a:p>
          <a:p>
            <a:pPr marL="469900" marR="411480" lvl="1" indent="-228600">
              <a:lnSpc>
                <a:spcPct val="100000"/>
              </a:lnSpc>
              <a:spcBef>
                <a:spcPts val="480"/>
              </a:spcBef>
              <a:buClr>
                <a:srgbClr val="FFC846"/>
              </a:buClr>
              <a:buSzPct val="110000"/>
              <a:buFont typeface="Wingdings"/>
              <a:buChar char=""/>
              <a:tabLst>
                <a:tab pos="469900" algn="l"/>
              </a:tabLst>
            </a:pPr>
            <a:r>
              <a:rPr sz="2000" dirty="0">
                <a:solidFill>
                  <a:srgbClr val="5C6670"/>
                </a:solidFill>
                <a:latin typeface="Calibri"/>
                <a:cs typeface="Calibri"/>
              </a:rPr>
              <a:t>Challenging</a:t>
            </a:r>
            <a:r>
              <a:rPr sz="2000" spc="-65" dirty="0">
                <a:solidFill>
                  <a:srgbClr val="5C6670"/>
                </a:solidFill>
                <a:latin typeface="Calibri"/>
                <a:cs typeface="Calibri"/>
              </a:rPr>
              <a:t> </a:t>
            </a:r>
            <a:r>
              <a:rPr sz="2000" spc="-10" dirty="0">
                <a:solidFill>
                  <a:srgbClr val="5C6670"/>
                </a:solidFill>
                <a:latin typeface="Calibri"/>
                <a:cs typeface="Calibri"/>
              </a:rPr>
              <a:t>statewide</a:t>
            </a:r>
            <a:r>
              <a:rPr sz="2000" spc="-20" dirty="0">
                <a:solidFill>
                  <a:srgbClr val="5C6670"/>
                </a:solidFill>
                <a:latin typeface="Calibri"/>
                <a:cs typeface="Calibri"/>
              </a:rPr>
              <a:t> </a:t>
            </a:r>
            <a:r>
              <a:rPr sz="2000" spc="-10" dirty="0">
                <a:solidFill>
                  <a:srgbClr val="5C6670"/>
                </a:solidFill>
                <a:latin typeface="Calibri"/>
                <a:cs typeface="Calibri"/>
              </a:rPr>
              <a:t>standards</a:t>
            </a:r>
            <a:r>
              <a:rPr sz="2000" spc="-50" dirty="0">
                <a:solidFill>
                  <a:srgbClr val="5C6670"/>
                </a:solidFill>
                <a:latin typeface="Calibri"/>
                <a:cs typeface="Calibri"/>
              </a:rPr>
              <a:t> </a:t>
            </a:r>
            <a:r>
              <a:rPr sz="2000" dirty="0">
                <a:solidFill>
                  <a:srgbClr val="5C6670"/>
                </a:solidFill>
                <a:latin typeface="Calibri"/>
                <a:cs typeface="Calibri"/>
              </a:rPr>
              <a:t>in</a:t>
            </a:r>
            <a:r>
              <a:rPr sz="2000" spc="-35" dirty="0">
                <a:solidFill>
                  <a:srgbClr val="5C6670"/>
                </a:solidFill>
                <a:latin typeface="Calibri"/>
                <a:cs typeface="Calibri"/>
              </a:rPr>
              <a:t> </a:t>
            </a:r>
            <a:r>
              <a:rPr sz="2000" dirty="0">
                <a:solidFill>
                  <a:srgbClr val="5C6670"/>
                </a:solidFill>
                <a:latin typeface="Calibri"/>
                <a:cs typeface="Calibri"/>
              </a:rPr>
              <a:t>math,</a:t>
            </a:r>
            <a:r>
              <a:rPr sz="2000" spc="-40" dirty="0">
                <a:solidFill>
                  <a:srgbClr val="5C6670"/>
                </a:solidFill>
                <a:latin typeface="Calibri"/>
                <a:cs typeface="Calibri"/>
              </a:rPr>
              <a:t> </a:t>
            </a:r>
            <a:r>
              <a:rPr sz="2000" dirty="0">
                <a:solidFill>
                  <a:srgbClr val="5C6670"/>
                </a:solidFill>
                <a:latin typeface="Calibri"/>
                <a:cs typeface="Calibri"/>
              </a:rPr>
              <a:t>reading</a:t>
            </a:r>
            <a:r>
              <a:rPr sz="2000" spc="-50" dirty="0">
                <a:solidFill>
                  <a:srgbClr val="5C6670"/>
                </a:solidFill>
                <a:latin typeface="Calibri"/>
                <a:cs typeface="Calibri"/>
              </a:rPr>
              <a:t> </a:t>
            </a:r>
            <a:r>
              <a:rPr sz="2000" dirty="0">
                <a:solidFill>
                  <a:srgbClr val="5C6670"/>
                </a:solidFill>
                <a:latin typeface="Calibri"/>
                <a:cs typeface="Calibri"/>
              </a:rPr>
              <a:t>or</a:t>
            </a:r>
            <a:r>
              <a:rPr sz="2000" spc="-55" dirty="0">
                <a:solidFill>
                  <a:srgbClr val="5C6670"/>
                </a:solidFill>
                <a:latin typeface="Calibri"/>
                <a:cs typeface="Calibri"/>
              </a:rPr>
              <a:t> </a:t>
            </a:r>
            <a:r>
              <a:rPr sz="2000" dirty="0">
                <a:solidFill>
                  <a:srgbClr val="5C6670"/>
                </a:solidFill>
                <a:latin typeface="Calibri"/>
                <a:cs typeface="Calibri"/>
              </a:rPr>
              <a:t>language</a:t>
            </a:r>
            <a:r>
              <a:rPr sz="2000" spc="-70" dirty="0">
                <a:solidFill>
                  <a:srgbClr val="5C6670"/>
                </a:solidFill>
                <a:latin typeface="Calibri"/>
                <a:cs typeface="Calibri"/>
              </a:rPr>
              <a:t> </a:t>
            </a:r>
            <a:r>
              <a:rPr sz="2000" dirty="0">
                <a:solidFill>
                  <a:srgbClr val="5C6670"/>
                </a:solidFill>
                <a:latin typeface="Calibri"/>
                <a:cs typeface="Calibri"/>
              </a:rPr>
              <a:t>arts,</a:t>
            </a:r>
            <a:r>
              <a:rPr sz="2000" spc="-35" dirty="0">
                <a:solidFill>
                  <a:srgbClr val="5C6670"/>
                </a:solidFill>
                <a:latin typeface="Calibri"/>
                <a:cs typeface="Calibri"/>
              </a:rPr>
              <a:t> </a:t>
            </a:r>
            <a:r>
              <a:rPr sz="2000" spc="-25" dirty="0">
                <a:solidFill>
                  <a:srgbClr val="5C6670"/>
                </a:solidFill>
                <a:latin typeface="Calibri"/>
                <a:cs typeface="Calibri"/>
              </a:rPr>
              <a:t>and </a:t>
            </a:r>
            <a:r>
              <a:rPr sz="2000" spc="-10" dirty="0">
                <a:solidFill>
                  <a:srgbClr val="5C6670"/>
                </a:solidFill>
                <a:latin typeface="Calibri"/>
                <a:cs typeface="Calibri"/>
              </a:rPr>
              <a:t>science</a:t>
            </a:r>
            <a:endParaRPr sz="2000">
              <a:latin typeface="Calibri"/>
              <a:cs typeface="Calibri"/>
            </a:endParaRPr>
          </a:p>
          <a:p>
            <a:pPr marL="697865" lvl="2" indent="-227965">
              <a:lnSpc>
                <a:spcPct val="100000"/>
              </a:lnSpc>
              <a:spcBef>
                <a:spcPts val="440"/>
              </a:spcBef>
              <a:buClr>
                <a:srgbClr val="8DC63F"/>
              </a:buClr>
              <a:buSzPct val="108333"/>
              <a:buFont typeface="Wingdings"/>
              <a:buChar char=""/>
              <a:tabLst>
                <a:tab pos="697865" algn="l"/>
              </a:tabLst>
            </a:pPr>
            <a:r>
              <a:rPr sz="1800" dirty="0">
                <a:solidFill>
                  <a:srgbClr val="5C6670"/>
                </a:solidFill>
                <a:latin typeface="Calibri"/>
                <a:cs typeface="Calibri"/>
              </a:rPr>
              <a:t>Aligned</a:t>
            </a:r>
            <a:r>
              <a:rPr sz="1800" spc="-35" dirty="0">
                <a:solidFill>
                  <a:srgbClr val="5C6670"/>
                </a:solidFill>
                <a:latin typeface="Calibri"/>
                <a:cs typeface="Calibri"/>
              </a:rPr>
              <a:t> </a:t>
            </a:r>
            <a:r>
              <a:rPr sz="1800" dirty="0">
                <a:solidFill>
                  <a:srgbClr val="5C6670"/>
                </a:solidFill>
                <a:latin typeface="Calibri"/>
                <a:cs typeface="Calibri"/>
              </a:rPr>
              <a:t>with</a:t>
            </a:r>
            <a:r>
              <a:rPr sz="1800" spc="-30" dirty="0">
                <a:solidFill>
                  <a:srgbClr val="5C6670"/>
                </a:solidFill>
                <a:latin typeface="Calibri"/>
                <a:cs typeface="Calibri"/>
              </a:rPr>
              <a:t> </a:t>
            </a:r>
            <a:r>
              <a:rPr sz="1800" dirty="0">
                <a:solidFill>
                  <a:srgbClr val="5C6670"/>
                </a:solidFill>
                <a:latin typeface="Calibri"/>
                <a:cs typeface="Calibri"/>
              </a:rPr>
              <a:t>higher</a:t>
            </a:r>
            <a:r>
              <a:rPr sz="1800" spc="-40" dirty="0">
                <a:solidFill>
                  <a:srgbClr val="5C6670"/>
                </a:solidFill>
                <a:latin typeface="Calibri"/>
                <a:cs typeface="Calibri"/>
              </a:rPr>
              <a:t> </a:t>
            </a:r>
            <a:r>
              <a:rPr sz="1800" dirty="0">
                <a:solidFill>
                  <a:srgbClr val="5C6670"/>
                </a:solidFill>
                <a:latin typeface="Calibri"/>
                <a:cs typeface="Calibri"/>
              </a:rPr>
              <a:t>education</a:t>
            </a:r>
            <a:r>
              <a:rPr sz="1800" spc="-30" dirty="0">
                <a:solidFill>
                  <a:srgbClr val="5C6670"/>
                </a:solidFill>
                <a:latin typeface="Calibri"/>
                <a:cs typeface="Calibri"/>
              </a:rPr>
              <a:t> </a:t>
            </a:r>
            <a:r>
              <a:rPr sz="1800" dirty="0">
                <a:solidFill>
                  <a:srgbClr val="5C6670"/>
                </a:solidFill>
                <a:latin typeface="Calibri"/>
                <a:cs typeface="Calibri"/>
              </a:rPr>
              <a:t>and</a:t>
            </a:r>
            <a:r>
              <a:rPr sz="1800" spc="-30" dirty="0">
                <a:solidFill>
                  <a:srgbClr val="5C6670"/>
                </a:solidFill>
                <a:latin typeface="Calibri"/>
                <a:cs typeface="Calibri"/>
              </a:rPr>
              <a:t> </a:t>
            </a:r>
            <a:r>
              <a:rPr sz="1800" dirty="0">
                <a:solidFill>
                  <a:srgbClr val="5C6670"/>
                </a:solidFill>
                <a:latin typeface="Calibri"/>
                <a:cs typeface="Calibri"/>
              </a:rPr>
              <a:t>CTE</a:t>
            </a:r>
            <a:r>
              <a:rPr sz="1800" spc="-50" dirty="0">
                <a:solidFill>
                  <a:srgbClr val="5C6670"/>
                </a:solidFill>
                <a:latin typeface="Calibri"/>
                <a:cs typeface="Calibri"/>
              </a:rPr>
              <a:t> </a:t>
            </a:r>
            <a:r>
              <a:rPr sz="1800" spc="-10" dirty="0">
                <a:solidFill>
                  <a:srgbClr val="5C6670"/>
                </a:solidFill>
                <a:latin typeface="Calibri"/>
                <a:cs typeface="Calibri"/>
              </a:rPr>
              <a:t>expectations</a:t>
            </a:r>
            <a:endParaRPr sz="1800">
              <a:latin typeface="Calibri"/>
              <a:cs typeface="Calibri"/>
            </a:endParaRPr>
          </a:p>
          <a:p>
            <a:pPr marL="469900" marR="394970" lvl="1" indent="-228600">
              <a:lnSpc>
                <a:spcPct val="100000"/>
              </a:lnSpc>
              <a:spcBef>
                <a:spcPts val="475"/>
              </a:spcBef>
              <a:buClr>
                <a:srgbClr val="FFC846"/>
              </a:buClr>
              <a:buSzPct val="110000"/>
              <a:buFont typeface="Wingdings"/>
              <a:buChar char=""/>
              <a:tabLst>
                <a:tab pos="469900" algn="l"/>
              </a:tabLst>
            </a:pPr>
            <a:r>
              <a:rPr sz="2000" spc="-10" dirty="0">
                <a:solidFill>
                  <a:srgbClr val="5C6670"/>
                </a:solidFill>
                <a:latin typeface="Calibri"/>
                <a:cs typeface="Calibri"/>
              </a:rPr>
              <a:t>Alternate</a:t>
            </a:r>
            <a:r>
              <a:rPr sz="2000" spc="-25" dirty="0">
                <a:solidFill>
                  <a:srgbClr val="5C6670"/>
                </a:solidFill>
                <a:latin typeface="Calibri"/>
                <a:cs typeface="Calibri"/>
              </a:rPr>
              <a:t> </a:t>
            </a:r>
            <a:r>
              <a:rPr sz="2000" spc="-10" dirty="0">
                <a:solidFill>
                  <a:srgbClr val="5C6670"/>
                </a:solidFill>
                <a:latin typeface="Calibri"/>
                <a:cs typeface="Calibri"/>
              </a:rPr>
              <a:t>achievement</a:t>
            </a:r>
            <a:r>
              <a:rPr sz="2000" spc="-20" dirty="0">
                <a:solidFill>
                  <a:srgbClr val="5C6670"/>
                </a:solidFill>
                <a:latin typeface="Calibri"/>
                <a:cs typeface="Calibri"/>
              </a:rPr>
              <a:t> </a:t>
            </a:r>
            <a:r>
              <a:rPr sz="2000" spc="-10" dirty="0">
                <a:solidFill>
                  <a:srgbClr val="5C6670"/>
                </a:solidFill>
                <a:latin typeface="Calibri"/>
                <a:cs typeface="Calibri"/>
              </a:rPr>
              <a:t>standards</a:t>
            </a:r>
            <a:r>
              <a:rPr sz="2000" spc="-50" dirty="0">
                <a:solidFill>
                  <a:srgbClr val="5C6670"/>
                </a:solidFill>
                <a:latin typeface="Calibri"/>
                <a:cs typeface="Calibri"/>
              </a:rPr>
              <a:t> </a:t>
            </a:r>
            <a:r>
              <a:rPr sz="2000" dirty="0">
                <a:solidFill>
                  <a:srgbClr val="5C6670"/>
                </a:solidFill>
                <a:latin typeface="Calibri"/>
                <a:cs typeface="Calibri"/>
              </a:rPr>
              <a:t>for</a:t>
            </a:r>
            <a:r>
              <a:rPr sz="2000" spc="-55" dirty="0">
                <a:solidFill>
                  <a:srgbClr val="5C6670"/>
                </a:solidFill>
                <a:latin typeface="Calibri"/>
                <a:cs typeface="Calibri"/>
              </a:rPr>
              <a:t> </a:t>
            </a:r>
            <a:r>
              <a:rPr sz="2000" spc="-10" dirty="0">
                <a:solidFill>
                  <a:srgbClr val="5C6670"/>
                </a:solidFill>
                <a:latin typeface="Calibri"/>
                <a:cs typeface="Calibri"/>
              </a:rPr>
              <a:t>students</a:t>
            </a:r>
            <a:r>
              <a:rPr sz="2000" spc="-50" dirty="0">
                <a:solidFill>
                  <a:srgbClr val="5C6670"/>
                </a:solidFill>
                <a:latin typeface="Calibri"/>
                <a:cs typeface="Calibri"/>
              </a:rPr>
              <a:t> </a:t>
            </a:r>
            <a:r>
              <a:rPr sz="2000" dirty="0">
                <a:solidFill>
                  <a:srgbClr val="5C6670"/>
                </a:solidFill>
                <a:latin typeface="Calibri"/>
                <a:cs typeface="Calibri"/>
              </a:rPr>
              <a:t>with</a:t>
            </a:r>
            <a:r>
              <a:rPr sz="2000" spc="-40" dirty="0">
                <a:solidFill>
                  <a:srgbClr val="5C6670"/>
                </a:solidFill>
                <a:latin typeface="Calibri"/>
                <a:cs typeface="Calibri"/>
              </a:rPr>
              <a:t> </a:t>
            </a:r>
            <a:r>
              <a:rPr sz="2000" dirty="0">
                <a:solidFill>
                  <a:srgbClr val="5C6670"/>
                </a:solidFill>
                <a:latin typeface="Calibri"/>
                <a:cs typeface="Calibri"/>
              </a:rPr>
              <a:t>the</a:t>
            </a:r>
            <a:r>
              <a:rPr sz="2000" spc="-55" dirty="0">
                <a:solidFill>
                  <a:srgbClr val="5C6670"/>
                </a:solidFill>
                <a:latin typeface="Calibri"/>
                <a:cs typeface="Calibri"/>
              </a:rPr>
              <a:t> </a:t>
            </a:r>
            <a:r>
              <a:rPr sz="2000" dirty="0">
                <a:solidFill>
                  <a:srgbClr val="5C6670"/>
                </a:solidFill>
                <a:latin typeface="Calibri"/>
                <a:cs typeface="Calibri"/>
              </a:rPr>
              <a:t>most</a:t>
            </a:r>
            <a:r>
              <a:rPr sz="2000" spc="-35" dirty="0">
                <a:solidFill>
                  <a:srgbClr val="5C6670"/>
                </a:solidFill>
                <a:latin typeface="Calibri"/>
                <a:cs typeface="Calibri"/>
              </a:rPr>
              <a:t> </a:t>
            </a:r>
            <a:r>
              <a:rPr sz="2000" spc="-10" dirty="0">
                <a:solidFill>
                  <a:srgbClr val="5C6670"/>
                </a:solidFill>
                <a:latin typeface="Calibri"/>
                <a:cs typeface="Calibri"/>
              </a:rPr>
              <a:t>significant </a:t>
            </a:r>
            <a:r>
              <a:rPr sz="2000" dirty="0">
                <a:solidFill>
                  <a:srgbClr val="5C6670"/>
                </a:solidFill>
                <a:latin typeface="Calibri"/>
                <a:cs typeface="Calibri"/>
              </a:rPr>
              <a:t>cognitive</a:t>
            </a:r>
            <a:r>
              <a:rPr sz="2000" spc="-95" dirty="0">
                <a:solidFill>
                  <a:srgbClr val="5C6670"/>
                </a:solidFill>
                <a:latin typeface="Calibri"/>
                <a:cs typeface="Calibri"/>
              </a:rPr>
              <a:t> </a:t>
            </a:r>
            <a:r>
              <a:rPr sz="2000" spc="-10" dirty="0">
                <a:solidFill>
                  <a:srgbClr val="5C6670"/>
                </a:solidFill>
                <a:latin typeface="Calibri"/>
                <a:cs typeface="Calibri"/>
              </a:rPr>
              <a:t>disabilities</a:t>
            </a:r>
            <a:endParaRPr sz="2000">
              <a:latin typeface="Calibri"/>
              <a:cs typeface="Calibri"/>
            </a:endParaRPr>
          </a:p>
          <a:p>
            <a:pPr marL="469265" lvl="1" indent="-227965">
              <a:lnSpc>
                <a:spcPct val="100000"/>
              </a:lnSpc>
              <a:spcBef>
                <a:spcPts val="480"/>
              </a:spcBef>
              <a:buClr>
                <a:srgbClr val="FFC846"/>
              </a:buClr>
              <a:buSzPct val="110000"/>
              <a:buFont typeface="Wingdings"/>
              <a:buChar char=""/>
              <a:tabLst>
                <a:tab pos="469265" algn="l"/>
              </a:tabLst>
            </a:pPr>
            <a:r>
              <a:rPr sz="2000" spc="-10" dirty="0">
                <a:solidFill>
                  <a:srgbClr val="5C6670"/>
                </a:solidFill>
                <a:latin typeface="Calibri"/>
                <a:cs typeface="Calibri"/>
              </a:rPr>
              <a:t>Standards</a:t>
            </a:r>
            <a:r>
              <a:rPr sz="2000" spc="-35" dirty="0">
                <a:solidFill>
                  <a:srgbClr val="5C6670"/>
                </a:solidFill>
                <a:latin typeface="Calibri"/>
                <a:cs typeface="Calibri"/>
              </a:rPr>
              <a:t> </a:t>
            </a:r>
            <a:r>
              <a:rPr sz="2000" dirty="0">
                <a:solidFill>
                  <a:srgbClr val="5C6670"/>
                </a:solidFill>
                <a:latin typeface="Calibri"/>
                <a:cs typeface="Calibri"/>
              </a:rPr>
              <a:t>for</a:t>
            </a:r>
            <a:r>
              <a:rPr sz="2000" spc="-35" dirty="0">
                <a:solidFill>
                  <a:srgbClr val="5C6670"/>
                </a:solidFill>
                <a:latin typeface="Calibri"/>
                <a:cs typeface="Calibri"/>
              </a:rPr>
              <a:t> </a:t>
            </a:r>
            <a:r>
              <a:rPr sz="2000" spc="-10" dirty="0">
                <a:solidFill>
                  <a:srgbClr val="5C6670"/>
                </a:solidFill>
                <a:latin typeface="Calibri"/>
                <a:cs typeface="Calibri"/>
              </a:rPr>
              <a:t>English-</a:t>
            </a:r>
            <a:r>
              <a:rPr sz="2000" dirty="0">
                <a:solidFill>
                  <a:srgbClr val="5C6670"/>
                </a:solidFill>
                <a:latin typeface="Calibri"/>
                <a:cs typeface="Calibri"/>
              </a:rPr>
              <a:t>language</a:t>
            </a:r>
            <a:r>
              <a:rPr sz="2000" spc="-55" dirty="0">
                <a:solidFill>
                  <a:srgbClr val="5C6670"/>
                </a:solidFill>
                <a:latin typeface="Calibri"/>
                <a:cs typeface="Calibri"/>
              </a:rPr>
              <a:t> </a:t>
            </a:r>
            <a:r>
              <a:rPr sz="2000" spc="-10" dirty="0">
                <a:solidFill>
                  <a:srgbClr val="5C6670"/>
                </a:solidFill>
                <a:latin typeface="Calibri"/>
                <a:cs typeface="Calibri"/>
              </a:rPr>
              <a:t>proficiency</a:t>
            </a:r>
            <a:endParaRPr sz="2000">
              <a:latin typeface="Calibri"/>
              <a:cs typeface="Calibri"/>
            </a:endParaRPr>
          </a:p>
          <a:p>
            <a:pPr marL="240665" indent="-227965">
              <a:lnSpc>
                <a:spcPct val="100000"/>
              </a:lnSpc>
              <a:spcBef>
                <a:spcPts val="480"/>
              </a:spcBef>
              <a:buClr>
                <a:srgbClr val="488BC9"/>
              </a:buClr>
              <a:buSzPct val="110000"/>
              <a:buFont typeface="Wingdings"/>
              <a:buChar char=""/>
              <a:tabLst>
                <a:tab pos="240665" algn="l"/>
              </a:tabLst>
            </a:pPr>
            <a:r>
              <a:rPr sz="2000" b="1" dirty="0">
                <a:solidFill>
                  <a:srgbClr val="5C6670"/>
                </a:solidFill>
                <a:latin typeface="Calibri"/>
                <a:cs typeface="Calibri"/>
              </a:rPr>
              <a:t>Colorado</a:t>
            </a:r>
            <a:r>
              <a:rPr sz="2000" b="1" spc="-100" dirty="0">
                <a:solidFill>
                  <a:srgbClr val="5C6670"/>
                </a:solidFill>
                <a:latin typeface="Calibri"/>
                <a:cs typeface="Calibri"/>
              </a:rPr>
              <a:t> </a:t>
            </a:r>
            <a:r>
              <a:rPr sz="2000" b="1" spc="-10" dirty="0">
                <a:solidFill>
                  <a:srgbClr val="5C6670"/>
                </a:solidFill>
                <a:latin typeface="Calibri"/>
                <a:cs typeface="Calibri"/>
              </a:rPr>
              <a:t>Requirements:</a:t>
            </a:r>
            <a:endParaRPr sz="2000">
              <a:latin typeface="Calibri"/>
              <a:cs typeface="Calibri"/>
            </a:endParaRPr>
          </a:p>
          <a:p>
            <a:pPr marL="469900" marR="5080" lvl="1" indent="-228600">
              <a:lnSpc>
                <a:spcPct val="100000"/>
              </a:lnSpc>
              <a:spcBef>
                <a:spcPts val="480"/>
              </a:spcBef>
              <a:buClr>
                <a:srgbClr val="FFC846"/>
              </a:buClr>
              <a:buSzPct val="110000"/>
              <a:buFont typeface="Wingdings"/>
              <a:buChar char=""/>
              <a:tabLst>
                <a:tab pos="469900" algn="l"/>
              </a:tabLst>
            </a:pPr>
            <a:r>
              <a:rPr sz="2000" spc="-20" dirty="0">
                <a:solidFill>
                  <a:srgbClr val="5C6670"/>
                </a:solidFill>
                <a:latin typeface="Calibri"/>
                <a:cs typeface="Calibri"/>
              </a:rPr>
              <a:t>Colorado’s</a:t>
            </a:r>
            <a:r>
              <a:rPr sz="2000" spc="-70" dirty="0">
                <a:solidFill>
                  <a:srgbClr val="5C6670"/>
                </a:solidFill>
                <a:latin typeface="Calibri"/>
                <a:cs typeface="Calibri"/>
              </a:rPr>
              <a:t> </a:t>
            </a:r>
            <a:r>
              <a:rPr sz="2000" dirty="0">
                <a:solidFill>
                  <a:srgbClr val="5C6670"/>
                </a:solidFill>
                <a:latin typeface="Calibri"/>
                <a:cs typeface="Calibri"/>
              </a:rPr>
              <a:t>Academic</a:t>
            </a:r>
            <a:r>
              <a:rPr sz="2000" spc="-45" dirty="0">
                <a:solidFill>
                  <a:srgbClr val="5C6670"/>
                </a:solidFill>
                <a:latin typeface="Calibri"/>
                <a:cs typeface="Calibri"/>
              </a:rPr>
              <a:t> </a:t>
            </a:r>
            <a:r>
              <a:rPr sz="2000" dirty="0">
                <a:solidFill>
                  <a:srgbClr val="5C6670"/>
                </a:solidFill>
                <a:latin typeface="Calibri"/>
                <a:cs typeface="Calibri"/>
              </a:rPr>
              <a:t>Standards</a:t>
            </a:r>
            <a:r>
              <a:rPr sz="2000" spc="-45" dirty="0">
                <a:solidFill>
                  <a:srgbClr val="5C6670"/>
                </a:solidFill>
                <a:latin typeface="Calibri"/>
                <a:cs typeface="Calibri"/>
              </a:rPr>
              <a:t> </a:t>
            </a:r>
            <a:r>
              <a:rPr sz="2000" dirty="0">
                <a:solidFill>
                  <a:srgbClr val="5C6670"/>
                </a:solidFill>
                <a:latin typeface="Calibri"/>
                <a:cs typeface="Calibri"/>
              </a:rPr>
              <a:t>include</a:t>
            </a:r>
            <a:r>
              <a:rPr sz="2000" spc="-55" dirty="0">
                <a:solidFill>
                  <a:srgbClr val="5C6670"/>
                </a:solidFill>
                <a:latin typeface="Calibri"/>
                <a:cs typeface="Calibri"/>
              </a:rPr>
              <a:t> </a:t>
            </a:r>
            <a:r>
              <a:rPr sz="2000" spc="-10" dirty="0">
                <a:solidFill>
                  <a:srgbClr val="5C6670"/>
                </a:solidFill>
                <a:latin typeface="Calibri"/>
                <a:cs typeface="Calibri"/>
              </a:rPr>
              <a:t>comprehensive</a:t>
            </a:r>
            <a:r>
              <a:rPr sz="2000" spc="-45" dirty="0">
                <a:solidFill>
                  <a:srgbClr val="5C6670"/>
                </a:solidFill>
                <a:latin typeface="Calibri"/>
                <a:cs typeface="Calibri"/>
              </a:rPr>
              <a:t> </a:t>
            </a:r>
            <a:r>
              <a:rPr sz="2000" dirty="0">
                <a:solidFill>
                  <a:srgbClr val="5C6670"/>
                </a:solidFill>
                <a:latin typeface="Calibri"/>
                <a:cs typeface="Calibri"/>
              </a:rPr>
              <a:t>health</a:t>
            </a:r>
            <a:r>
              <a:rPr sz="2000" spc="-40" dirty="0">
                <a:solidFill>
                  <a:srgbClr val="5C6670"/>
                </a:solidFill>
                <a:latin typeface="Calibri"/>
                <a:cs typeface="Calibri"/>
              </a:rPr>
              <a:t> </a:t>
            </a:r>
            <a:r>
              <a:rPr sz="2000" dirty="0">
                <a:solidFill>
                  <a:srgbClr val="5C6670"/>
                </a:solidFill>
                <a:latin typeface="Calibri"/>
                <a:cs typeface="Calibri"/>
              </a:rPr>
              <a:t>and</a:t>
            </a:r>
            <a:r>
              <a:rPr sz="2000" spc="-50" dirty="0">
                <a:solidFill>
                  <a:srgbClr val="5C6670"/>
                </a:solidFill>
                <a:latin typeface="Calibri"/>
                <a:cs typeface="Calibri"/>
              </a:rPr>
              <a:t> </a:t>
            </a:r>
            <a:r>
              <a:rPr sz="2000" spc="-10" dirty="0">
                <a:solidFill>
                  <a:srgbClr val="5C6670"/>
                </a:solidFill>
                <a:latin typeface="Calibri"/>
                <a:cs typeface="Calibri"/>
              </a:rPr>
              <a:t>physical </a:t>
            </a:r>
            <a:r>
              <a:rPr sz="2000" dirty="0">
                <a:solidFill>
                  <a:srgbClr val="5C6670"/>
                </a:solidFill>
                <a:latin typeface="Calibri"/>
                <a:cs typeface="Calibri"/>
              </a:rPr>
              <a:t>education;</a:t>
            </a:r>
            <a:r>
              <a:rPr sz="2000" spc="-80" dirty="0">
                <a:solidFill>
                  <a:srgbClr val="5C6670"/>
                </a:solidFill>
                <a:latin typeface="Calibri"/>
                <a:cs typeface="Calibri"/>
              </a:rPr>
              <a:t> </a:t>
            </a:r>
            <a:r>
              <a:rPr sz="2000" dirty="0">
                <a:solidFill>
                  <a:srgbClr val="5C6670"/>
                </a:solidFill>
                <a:latin typeface="Calibri"/>
                <a:cs typeface="Calibri"/>
              </a:rPr>
              <a:t>dance;</a:t>
            </a:r>
            <a:r>
              <a:rPr sz="2000" spc="-85" dirty="0">
                <a:solidFill>
                  <a:srgbClr val="5C6670"/>
                </a:solidFill>
                <a:latin typeface="Calibri"/>
                <a:cs typeface="Calibri"/>
              </a:rPr>
              <a:t> </a:t>
            </a:r>
            <a:r>
              <a:rPr sz="2000" dirty="0">
                <a:solidFill>
                  <a:srgbClr val="5C6670"/>
                </a:solidFill>
                <a:latin typeface="Calibri"/>
                <a:cs typeface="Calibri"/>
              </a:rPr>
              <a:t>drama</a:t>
            </a:r>
            <a:r>
              <a:rPr sz="2000" spc="-65" dirty="0">
                <a:solidFill>
                  <a:srgbClr val="5C6670"/>
                </a:solidFill>
                <a:latin typeface="Calibri"/>
                <a:cs typeface="Calibri"/>
              </a:rPr>
              <a:t> </a:t>
            </a:r>
            <a:r>
              <a:rPr sz="2000" dirty="0">
                <a:solidFill>
                  <a:srgbClr val="5C6670"/>
                </a:solidFill>
                <a:latin typeface="Calibri"/>
                <a:cs typeface="Calibri"/>
              </a:rPr>
              <a:t>and</a:t>
            </a:r>
            <a:r>
              <a:rPr sz="2000" spc="-75" dirty="0">
                <a:solidFill>
                  <a:srgbClr val="5C6670"/>
                </a:solidFill>
                <a:latin typeface="Calibri"/>
                <a:cs typeface="Calibri"/>
              </a:rPr>
              <a:t> </a:t>
            </a:r>
            <a:r>
              <a:rPr sz="2000" dirty="0">
                <a:solidFill>
                  <a:srgbClr val="5C6670"/>
                </a:solidFill>
                <a:latin typeface="Calibri"/>
                <a:cs typeface="Calibri"/>
              </a:rPr>
              <a:t>theatre</a:t>
            </a:r>
            <a:r>
              <a:rPr sz="2000" spc="-60" dirty="0">
                <a:solidFill>
                  <a:srgbClr val="5C6670"/>
                </a:solidFill>
                <a:latin typeface="Calibri"/>
                <a:cs typeface="Calibri"/>
              </a:rPr>
              <a:t> </a:t>
            </a:r>
            <a:r>
              <a:rPr sz="2000" dirty="0">
                <a:solidFill>
                  <a:srgbClr val="5C6670"/>
                </a:solidFill>
                <a:latin typeface="Calibri"/>
                <a:cs typeface="Calibri"/>
              </a:rPr>
              <a:t>arts;</a:t>
            </a:r>
            <a:r>
              <a:rPr sz="2000" spc="-60" dirty="0">
                <a:solidFill>
                  <a:srgbClr val="5C6670"/>
                </a:solidFill>
                <a:latin typeface="Calibri"/>
                <a:cs typeface="Calibri"/>
              </a:rPr>
              <a:t> </a:t>
            </a:r>
            <a:r>
              <a:rPr sz="2000" dirty="0">
                <a:solidFill>
                  <a:srgbClr val="5C6670"/>
                </a:solidFill>
                <a:latin typeface="Calibri"/>
                <a:cs typeface="Calibri"/>
              </a:rPr>
              <a:t>mathematics;</a:t>
            </a:r>
            <a:r>
              <a:rPr sz="2000" spc="-35" dirty="0">
                <a:solidFill>
                  <a:srgbClr val="5C6670"/>
                </a:solidFill>
                <a:latin typeface="Calibri"/>
                <a:cs typeface="Calibri"/>
              </a:rPr>
              <a:t> </a:t>
            </a:r>
            <a:r>
              <a:rPr sz="2000" dirty="0">
                <a:solidFill>
                  <a:srgbClr val="5C6670"/>
                </a:solidFill>
                <a:latin typeface="Calibri"/>
                <a:cs typeface="Calibri"/>
              </a:rPr>
              <a:t>music;</a:t>
            </a:r>
            <a:r>
              <a:rPr sz="2000" spc="-65" dirty="0">
                <a:solidFill>
                  <a:srgbClr val="5C6670"/>
                </a:solidFill>
                <a:latin typeface="Calibri"/>
                <a:cs typeface="Calibri"/>
              </a:rPr>
              <a:t> </a:t>
            </a:r>
            <a:r>
              <a:rPr sz="2000" spc="-10" dirty="0">
                <a:solidFill>
                  <a:srgbClr val="5C6670"/>
                </a:solidFill>
                <a:latin typeface="Calibri"/>
                <a:cs typeface="Calibri"/>
              </a:rPr>
              <a:t>personal </a:t>
            </a:r>
            <a:r>
              <a:rPr sz="2000" dirty="0">
                <a:solidFill>
                  <a:srgbClr val="5C6670"/>
                </a:solidFill>
                <a:latin typeface="Calibri"/>
                <a:cs typeface="Calibri"/>
              </a:rPr>
              <a:t>financial</a:t>
            </a:r>
            <a:r>
              <a:rPr sz="2000" spc="-40" dirty="0">
                <a:solidFill>
                  <a:srgbClr val="5C6670"/>
                </a:solidFill>
                <a:latin typeface="Calibri"/>
                <a:cs typeface="Calibri"/>
              </a:rPr>
              <a:t> </a:t>
            </a:r>
            <a:r>
              <a:rPr sz="2000" spc="-10" dirty="0">
                <a:solidFill>
                  <a:srgbClr val="5C6670"/>
                </a:solidFill>
                <a:latin typeface="Calibri"/>
                <a:cs typeface="Calibri"/>
              </a:rPr>
              <a:t>literacy*;</a:t>
            </a:r>
            <a:r>
              <a:rPr sz="2000" spc="-20" dirty="0">
                <a:solidFill>
                  <a:srgbClr val="5C6670"/>
                </a:solidFill>
                <a:latin typeface="Calibri"/>
                <a:cs typeface="Calibri"/>
              </a:rPr>
              <a:t> </a:t>
            </a:r>
            <a:r>
              <a:rPr sz="2000" dirty="0">
                <a:solidFill>
                  <a:srgbClr val="5C6670"/>
                </a:solidFill>
                <a:latin typeface="Calibri"/>
                <a:cs typeface="Calibri"/>
              </a:rPr>
              <a:t>reading,</a:t>
            </a:r>
            <a:r>
              <a:rPr sz="2000" spc="-50" dirty="0">
                <a:solidFill>
                  <a:srgbClr val="5C6670"/>
                </a:solidFill>
                <a:latin typeface="Calibri"/>
                <a:cs typeface="Calibri"/>
              </a:rPr>
              <a:t> </a:t>
            </a:r>
            <a:r>
              <a:rPr sz="2000" dirty="0">
                <a:solidFill>
                  <a:srgbClr val="5C6670"/>
                </a:solidFill>
                <a:latin typeface="Calibri"/>
                <a:cs typeface="Calibri"/>
              </a:rPr>
              <a:t>writing,</a:t>
            </a:r>
            <a:r>
              <a:rPr sz="2000" spc="-45" dirty="0">
                <a:solidFill>
                  <a:srgbClr val="5C6670"/>
                </a:solidFill>
                <a:latin typeface="Calibri"/>
                <a:cs typeface="Calibri"/>
              </a:rPr>
              <a:t> </a:t>
            </a:r>
            <a:r>
              <a:rPr sz="2000" dirty="0">
                <a:solidFill>
                  <a:srgbClr val="5C6670"/>
                </a:solidFill>
                <a:latin typeface="Calibri"/>
                <a:cs typeface="Calibri"/>
              </a:rPr>
              <a:t>and</a:t>
            </a:r>
            <a:r>
              <a:rPr sz="2000" spc="-40" dirty="0">
                <a:solidFill>
                  <a:srgbClr val="5C6670"/>
                </a:solidFill>
                <a:latin typeface="Calibri"/>
                <a:cs typeface="Calibri"/>
              </a:rPr>
              <a:t> </a:t>
            </a:r>
            <a:r>
              <a:rPr sz="2000" spc="-10" dirty="0">
                <a:solidFill>
                  <a:srgbClr val="5C6670"/>
                </a:solidFill>
                <a:latin typeface="Calibri"/>
                <a:cs typeface="Calibri"/>
              </a:rPr>
              <a:t>communicating;</a:t>
            </a:r>
            <a:r>
              <a:rPr sz="2000" spc="-55" dirty="0">
                <a:solidFill>
                  <a:srgbClr val="5C6670"/>
                </a:solidFill>
                <a:latin typeface="Calibri"/>
                <a:cs typeface="Calibri"/>
              </a:rPr>
              <a:t> </a:t>
            </a:r>
            <a:r>
              <a:rPr sz="2000" dirty="0">
                <a:solidFill>
                  <a:srgbClr val="5C6670"/>
                </a:solidFill>
                <a:latin typeface="Calibri"/>
                <a:cs typeface="Calibri"/>
              </a:rPr>
              <a:t>science;</a:t>
            </a:r>
            <a:r>
              <a:rPr sz="2000" spc="-25" dirty="0">
                <a:solidFill>
                  <a:srgbClr val="5C6670"/>
                </a:solidFill>
                <a:latin typeface="Calibri"/>
                <a:cs typeface="Calibri"/>
              </a:rPr>
              <a:t> </a:t>
            </a:r>
            <a:r>
              <a:rPr sz="2000" spc="-10" dirty="0">
                <a:solidFill>
                  <a:srgbClr val="5C6670"/>
                </a:solidFill>
                <a:latin typeface="Calibri"/>
                <a:cs typeface="Calibri"/>
              </a:rPr>
              <a:t>social </a:t>
            </a:r>
            <a:r>
              <a:rPr sz="2000" dirty="0">
                <a:solidFill>
                  <a:srgbClr val="5C6670"/>
                </a:solidFill>
                <a:latin typeface="Calibri"/>
                <a:cs typeface="Calibri"/>
              </a:rPr>
              <a:t>studies;</a:t>
            </a:r>
            <a:r>
              <a:rPr sz="2000" spc="-40" dirty="0">
                <a:solidFill>
                  <a:srgbClr val="5C6670"/>
                </a:solidFill>
                <a:latin typeface="Calibri"/>
                <a:cs typeface="Calibri"/>
              </a:rPr>
              <a:t> </a:t>
            </a:r>
            <a:r>
              <a:rPr sz="2000" dirty="0">
                <a:solidFill>
                  <a:srgbClr val="5C6670"/>
                </a:solidFill>
                <a:latin typeface="Calibri"/>
                <a:cs typeface="Calibri"/>
              </a:rPr>
              <a:t>visuals</a:t>
            </a:r>
            <a:r>
              <a:rPr sz="2000" spc="-40" dirty="0">
                <a:solidFill>
                  <a:srgbClr val="5C6670"/>
                </a:solidFill>
                <a:latin typeface="Calibri"/>
                <a:cs typeface="Calibri"/>
              </a:rPr>
              <a:t> </a:t>
            </a:r>
            <a:r>
              <a:rPr sz="2000" dirty="0">
                <a:solidFill>
                  <a:srgbClr val="5C6670"/>
                </a:solidFill>
                <a:latin typeface="Calibri"/>
                <a:cs typeface="Calibri"/>
              </a:rPr>
              <a:t>arts;</a:t>
            </a:r>
            <a:r>
              <a:rPr sz="2000" spc="-35" dirty="0">
                <a:solidFill>
                  <a:srgbClr val="5C6670"/>
                </a:solidFill>
                <a:latin typeface="Calibri"/>
                <a:cs typeface="Calibri"/>
              </a:rPr>
              <a:t> </a:t>
            </a:r>
            <a:r>
              <a:rPr sz="2000" dirty="0">
                <a:solidFill>
                  <a:srgbClr val="5C6670"/>
                </a:solidFill>
                <a:latin typeface="Calibri"/>
                <a:cs typeface="Calibri"/>
              </a:rPr>
              <a:t>and</a:t>
            </a:r>
            <a:r>
              <a:rPr sz="2000" spc="-55" dirty="0">
                <a:solidFill>
                  <a:srgbClr val="5C6670"/>
                </a:solidFill>
                <a:latin typeface="Calibri"/>
                <a:cs typeface="Calibri"/>
              </a:rPr>
              <a:t> </a:t>
            </a:r>
            <a:r>
              <a:rPr sz="2000" dirty="0">
                <a:solidFill>
                  <a:srgbClr val="5C6670"/>
                </a:solidFill>
                <a:latin typeface="Calibri"/>
                <a:cs typeface="Calibri"/>
              </a:rPr>
              <a:t>world</a:t>
            </a:r>
            <a:r>
              <a:rPr sz="2000" spc="-60" dirty="0">
                <a:solidFill>
                  <a:srgbClr val="5C6670"/>
                </a:solidFill>
                <a:latin typeface="Calibri"/>
                <a:cs typeface="Calibri"/>
              </a:rPr>
              <a:t> </a:t>
            </a:r>
            <a:r>
              <a:rPr sz="2000" spc="-10" dirty="0">
                <a:solidFill>
                  <a:srgbClr val="5C6670"/>
                </a:solidFill>
                <a:latin typeface="Calibri"/>
                <a:cs typeface="Calibri"/>
              </a:rPr>
              <a:t>languages</a:t>
            </a:r>
            <a:endParaRPr sz="2000">
              <a:latin typeface="Calibri"/>
              <a:cs typeface="Calibri"/>
            </a:endParaRPr>
          </a:p>
          <a:p>
            <a:pPr marL="469265" lvl="1" indent="-227965">
              <a:lnSpc>
                <a:spcPct val="100000"/>
              </a:lnSpc>
              <a:spcBef>
                <a:spcPts val="520"/>
              </a:spcBef>
              <a:buClr>
                <a:srgbClr val="FFC846"/>
              </a:buClr>
              <a:buSzPct val="109090"/>
              <a:buFont typeface="Wingdings"/>
              <a:buChar char=""/>
              <a:tabLst>
                <a:tab pos="469265" algn="l"/>
              </a:tabLst>
            </a:pPr>
            <a:r>
              <a:rPr sz="2200" dirty="0">
                <a:solidFill>
                  <a:srgbClr val="5C6670"/>
                </a:solidFill>
                <a:latin typeface="Calibri"/>
                <a:cs typeface="Calibri"/>
              </a:rPr>
              <a:t>English</a:t>
            </a:r>
            <a:r>
              <a:rPr sz="2200" spc="-60" dirty="0">
                <a:solidFill>
                  <a:srgbClr val="5C6670"/>
                </a:solidFill>
                <a:latin typeface="Calibri"/>
                <a:cs typeface="Calibri"/>
              </a:rPr>
              <a:t> </a:t>
            </a:r>
            <a:r>
              <a:rPr sz="2200" dirty="0">
                <a:solidFill>
                  <a:srgbClr val="5C6670"/>
                </a:solidFill>
                <a:latin typeface="Calibri"/>
                <a:cs typeface="Calibri"/>
              </a:rPr>
              <a:t>language</a:t>
            </a:r>
            <a:r>
              <a:rPr sz="2200" spc="-55" dirty="0">
                <a:solidFill>
                  <a:srgbClr val="5C6670"/>
                </a:solidFill>
                <a:latin typeface="Calibri"/>
                <a:cs typeface="Calibri"/>
              </a:rPr>
              <a:t> </a:t>
            </a:r>
            <a:r>
              <a:rPr sz="2200" dirty="0">
                <a:solidFill>
                  <a:srgbClr val="5C6670"/>
                </a:solidFill>
                <a:latin typeface="Calibri"/>
                <a:cs typeface="Calibri"/>
              </a:rPr>
              <a:t>proficiency</a:t>
            </a:r>
            <a:r>
              <a:rPr sz="2200" spc="-60" dirty="0">
                <a:solidFill>
                  <a:srgbClr val="5C6670"/>
                </a:solidFill>
                <a:latin typeface="Calibri"/>
                <a:cs typeface="Calibri"/>
              </a:rPr>
              <a:t> </a:t>
            </a:r>
            <a:r>
              <a:rPr sz="2200" dirty="0">
                <a:solidFill>
                  <a:srgbClr val="5C6670"/>
                </a:solidFill>
                <a:latin typeface="Calibri"/>
                <a:cs typeface="Calibri"/>
              </a:rPr>
              <a:t>and</a:t>
            </a:r>
            <a:r>
              <a:rPr sz="2200" spc="-60" dirty="0">
                <a:solidFill>
                  <a:srgbClr val="5C6670"/>
                </a:solidFill>
                <a:latin typeface="Calibri"/>
                <a:cs typeface="Calibri"/>
              </a:rPr>
              <a:t> </a:t>
            </a:r>
            <a:r>
              <a:rPr sz="2200" spc="-10" dirty="0">
                <a:solidFill>
                  <a:srgbClr val="5C6670"/>
                </a:solidFill>
                <a:latin typeface="Calibri"/>
                <a:cs typeface="Calibri"/>
              </a:rPr>
              <a:t>alternative</a:t>
            </a:r>
            <a:r>
              <a:rPr sz="2200" spc="-65" dirty="0">
                <a:solidFill>
                  <a:srgbClr val="5C6670"/>
                </a:solidFill>
                <a:latin typeface="Calibri"/>
                <a:cs typeface="Calibri"/>
              </a:rPr>
              <a:t> </a:t>
            </a:r>
            <a:r>
              <a:rPr sz="2200" spc="-10" dirty="0">
                <a:solidFill>
                  <a:srgbClr val="5C6670"/>
                </a:solidFill>
                <a:latin typeface="Calibri"/>
                <a:cs typeface="Calibri"/>
              </a:rPr>
              <a:t>achievement</a:t>
            </a:r>
            <a:r>
              <a:rPr sz="2200" spc="-35" dirty="0">
                <a:solidFill>
                  <a:srgbClr val="5C6670"/>
                </a:solidFill>
                <a:latin typeface="Calibri"/>
                <a:cs typeface="Calibri"/>
              </a:rPr>
              <a:t> </a:t>
            </a:r>
            <a:r>
              <a:rPr sz="2200" spc="-10" dirty="0">
                <a:solidFill>
                  <a:srgbClr val="5C6670"/>
                </a:solidFill>
                <a:latin typeface="Calibri"/>
                <a:cs typeface="Calibri"/>
              </a:rPr>
              <a:t>standards</a:t>
            </a:r>
            <a:endParaRPr sz="2200">
              <a:latin typeface="Calibri"/>
              <a:cs typeface="Calibri"/>
            </a:endParaRPr>
          </a:p>
          <a:p>
            <a:pPr marL="469265" lvl="1" indent="-227965">
              <a:lnSpc>
                <a:spcPct val="100000"/>
              </a:lnSpc>
              <a:spcBef>
                <a:spcPts val="484"/>
              </a:spcBef>
              <a:buClr>
                <a:srgbClr val="FFC846"/>
              </a:buClr>
              <a:buSzPct val="110000"/>
              <a:buFont typeface="Wingdings"/>
              <a:buChar char=""/>
              <a:tabLst>
                <a:tab pos="469265" algn="l"/>
              </a:tabLst>
            </a:pPr>
            <a:r>
              <a:rPr sz="2000" dirty="0">
                <a:solidFill>
                  <a:srgbClr val="5C6670"/>
                </a:solidFill>
                <a:latin typeface="Calibri"/>
                <a:cs typeface="Calibri"/>
              </a:rPr>
              <a:t>Colorado</a:t>
            </a:r>
            <a:r>
              <a:rPr sz="2000" spc="-75" dirty="0">
                <a:solidFill>
                  <a:srgbClr val="5C6670"/>
                </a:solidFill>
                <a:latin typeface="Calibri"/>
                <a:cs typeface="Calibri"/>
              </a:rPr>
              <a:t> </a:t>
            </a:r>
            <a:r>
              <a:rPr sz="2000" dirty="0">
                <a:solidFill>
                  <a:srgbClr val="5C6670"/>
                </a:solidFill>
                <a:latin typeface="Calibri"/>
                <a:cs typeface="Calibri"/>
              </a:rPr>
              <a:t>Academic</a:t>
            </a:r>
            <a:r>
              <a:rPr sz="2000" spc="-60" dirty="0">
                <a:solidFill>
                  <a:srgbClr val="5C6670"/>
                </a:solidFill>
                <a:latin typeface="Calibri"/>
                <a:cs typeface="Calibri"/>
              </a:rPr>
              <a:t> </a:t>
            </a:r>
            <a:r>
              <a:rPr sz="2000" dirty="0">
                <a:solidFill>
                  <a:srgbClr val="5C6670"/>
                </a:solidFill>
                <a:latin typeface="Calibri"/>
                <a:cs typeface="Calibri"/>
              </a:rPr>
              <a:t>Standards</a:t>
            </a:r>
            <a:r>
              <a:rPr sz="2000" spc="-55" dirty="0">
                <a:solidFill>
                  <a:srgbClr val="5C6670"/>
                </a:solidFill>
                <a:latin typeface="Calibri"/>
                <a:cs typeface="Calibri"/>
              </a:rPr>
              <a:t> </a:t>
            </a:r>
            <a:r>
              <a:rPr sz="2000" dirty="0">
                <a:solidFill>
                  <a:srgbClr val="5C6670"/>
                </a:solidFill>
                <a:latin typeface="Calibri"/>
                <a:cs typeface="Calibri"/>
              </a:rPr>
              <a:t>must</a:t>
            </a:r>
            <a:r>
              <a:rPr sz="2000" spc="-50" dirty="0">
                <a:solidFill>
                  <a:srgbClr val="5C6670"/>
                </a:solidFill>
                <a:latin typeface="Calibri"/>
                <a:cs typeface="Calibri"/>
              </a:rPr>
              <a:t> </a:t>
            </a:r>
            <a:r>
              <a:rPr sz="2000" dirty="0">
                <a:solidFill>
                  <a:srgbClr val="5C6670"/>
                </a:solidFill>
                <a:latin typeface="Calibri"/>
                <a:cs typeface="Calibri"/>
              </a:rPr>
              <a:t>be</a:t>
            </a:r>
            <a:r>
              <a:rPr sz="2000" spc="-65" dirty="0">
                <a:solidFill>
                  <a:srgbClr val="5C6670"/>
                </a:solidFill>
                <a:latin typeface="Calibri"/>
                <a:cs typeface="Calibri"/>
              </a:rPr>
              <a:t> </a:t>
            </a:r>
            <a:r>
              <a:rPr sz="2000" spc="-10" dirty="0">
                <a:solidFill>
                  <a:srgbClr val="5C6670"/>
                </a:solidFill>
                <a:latin typeface="Calibri"/>
                <a:cs typeface="Calibri"/>
              </a:rPr>
              <a:t>reviewed</a:t>
            </a:r>
            <a:r>
              <a:rPr sz="2000" spc="-40" dirty="0">
                <a:solidFill>
                  <a:srgbClr val="5C6670"/>
                </a:solidFill>
                <a:latin typeface="Calibri"/>
                <a:cs typeface="Calibri"/>
              </a:rPr>
              <a:t> </a:t>
            </a:r>
            <a:r>
              <a:rPr sz="2000" dirty="0">
                <a:solidFill>
                  <a:srgbClr val="5C6670"/>
                </a:solidFill>
                <a:latin typeface="Calibri"/>
                <a:cs typeface="Calibri"/>
              </a:rPr>
              <a:t>by</a:t>
            </a:r>
            <a:r>
              <a:rPr sz="2000" spc="-65" dirty="0">
                <a:solidFill>
                  <a:srgbClr val="5C6670"/>
                </a:solidFill>
                <a:latin typeface="Calibri"/>
                <a:cs typeface="Calibri"/>
              </a:rPr>
              <a:t> </a:t>
            </a:r>
            <a:r>
              <a:rPr sz="2000" dirty="0">
                <a:solidFill>
                  <a:srgbClr val="5C6670"/>
                </a:solidFill>
                <a:latin typeface="Calibri"/>
                <a:cs typeface="Calibri"/>
              </a:rPr>
              <a:t>July</a:t>
            </a:r>
            <a:r>
              <a:rPr sz="2000" spc="-70" dirty="0">
                <a:solidFill>
                  <a:srgbClr val="5C6670"/>
                </a:solidFill>
                <a:latin typeface="Calibri"/>
                <a:cs typeface="Calibri"/>
              </a:rPr>
              <a:t> </a:t>
            </a:r>
            <a:r>
              <a:rPr sz="2000" spc="-20" dirty="0">
                <a:solidFill>
                  <a:srgbClr val="5C6670"/>
                </a:solidFill>
                <a:latin typeface="Calibri"/>
                <a:cs typeface="Calibri"/>
              </a:rPr>
              <a:t>2018</a:t>
            </a:r>
            <a:endParaRPr sz="2000">
              <a:latin typeface="Calibri"/>
              <a:cs typeface="Calibri"/>
            </a:endParaRPr>
          </a:p>
        </p:txBody>
      </p:sp>
      <p:sp>
        <p:nvSpPr>
          <p:cNvPr id="4" name="object 4">
            <a:extLst>
              <a:ext uri="{C183D7F6-B498-43B3-948B-1728B52AA6E4}">
                <adec:decorative xmlns:adec="http://schemas.microsoft.com/office/drawing/2017/decorative" val="1"/>
              </a:ext>
            </a:extLst>
          </p:cNvPr>
          <p:cNvSpPr txBox="1"/>
          <p:nvPr/>
        </p:nvSpPr>
        <p:spPr>
          <a:xfrm>
            <a:off x="104647" y="6380988"/>
            <a:ext cx="153670" cy="152400"/>
          </a:xfrm>
          <a:prstGeom prst="rect">
            <a:avLst/>
          </a:prstGeom>
        </p:spPr>
        <p:txBody>
          <a:bodyPr vert="horz" wrap="square" lIns="0" tIns="0" rIns="0" bIns="0" rtlCol="0">
            <a:spAutoFit/>
          </a:bodyPr>
          <a:lstStyle/>
          <a:p>
            <a:pPr marL="12700">
              <a:lnSpc>
                <a:spcPts val="1045"/>
              </a:lnSpc>
            </a:pPr>
            <a:r>
              <a:rPr sz="1000" spc="-25" dirty="0">
                <a:solidFill>
                  <a:srgbClr val="5C6670"/>
                </a:solidFill>
                <a:latin typeface="Calibri"/>
                <a:cs typeface="Calibri"/>
              </a:rPr>
              <a:t>36</a:t>
            </a:r>
            <a:endParaRPr sz="1000">
              <a:latin typeface="Calibri"/>
              <a:cs typeface="Calibri"/>
            </a:endParaRPr>
          </a:p>
        </p:txBody>
      </p:sp>
      <p:sp>
        <p:nvSpPr>
          <p:cNvPr id="5" name="object 5">
            <a:extLst>
              <a:ext uri="{C183D7F6-B498-43B3-948B-1728B52AA6E4}">
                <adec:decorative xmlns:adec="http://schemas.microsoft.com/office/drawing/2017/decorative" val="1"/>
              </a:ext>
            </a:extLst>
          </p:cNvPr>
          <p:cNvSpPr txBox="1"/>
          <p:nvPr/>
        </p:nvSpPr>
        <p:spPr>
          <a:xfrm>
            <a:off x="916938" y="6442470"/>
            <a:ext cx="6204585" cy="308610"/>
          </a:xfrm>
          <a:prstGeom prst="rect">
            <a:avLst/>
          </a:prstGeom>
        </p:spPr>
        <p:txBody>
          <a:bodyPr vert="horz" wrap="square" lIns="0" tIns="10160" rIns="0" bIns="0" rtlCol="0">
            <a:spAutoFit/>
          </a:bodyPr>
          <a:lstStyle/>
          <a:p>
            <a:pPr marL="12700">
              <a:lnSpc>
                <a:spcPct val="100000"/>
              </a:lnSpc>
              <a:spcBef>
                <a:spcPts val="80"/>
              </a:spcBef>
            </a:pPr>
            <a:r>
              <a:rPr sz="1950" dirty="0">
                <a:solidFill>
                  <a:srgbClr val="8DC63F"/>
                </a:solidFill>
                <a:latin typeface="Wingdings"/>
                <a:cs typeface="Wingdings"/>
              </a:rPr>
              <a:t></a:t>
            </a:r>
            <a:r>
              <a:rPr sz="1950" spc="320" dirty="0">
                <a:solidFill>
                  <a:srgbClr val="8DC63F"/>
                </a:solidFill>
                <a:latin typeface="Times New Roman"/>
                <a:cs typeface="Times New Roman"/>
              </a:rPr>
              <a:t> </a:t>
            </a:r>
            <a:r>
              <a:rPr sz="1800" dirty="0">
                <a:solidFill>
                  <a:srgbClr val="5C6670"/>
                </a:solidFill>
                <a:latin typeface="Calibri"/>
                <a:cs typeface="Calibri"/>
              </a:rPr>
              <a:t>Will</a:t>
            </a:r>
            <a:r>
              <a:rPr sz="1800" spc="-20" dirty="0">
                <a:solidFill>
                  <a:srgbClr val="5C6670"/>
                </a:solidFill>
                <a:latin typeface="Calibri"/>
                <a:cs typeface="Calibri"/>
              </a:rPr>
              <a:t> </a:t>
            </a:r>
            <a:r>
              <a:rPr sz="1800" dirty="0">
                <a:solidFill>
                  <a:srgbClr val="5C6670"/>
                </a:solidFill>
                <a:latin typeface="Calibri"/>
                <a:cs typeface="Calibri"/>
              </a:rPr>
              <a:t>include</a:t>
            </a:r>
            <a:r>
              <a:rPr sz="1800" spc="-10" dirty="0">
                <a:solidFill>
                  <a:srgbClr val="5C6670"/>
                </a:solidFill>
                <a:latin typeface="Calibri"/>
                <a:cs typeface="Calibri"/>
              </a:rPr>
              <a:t> computer</a:t>
            </a:r>
            <a:r>
              <a:rPr sz="1800" spc="-35" dirty="0">
                <a:solidFill>
                  <a:srgbClr val="5C6670"/>
                </a:solidFill>
                <a:latin typeface="Calibri"/>
                <a:cs typeface="Calibri"/>
              </a:rPr>
              <a:t> </a:t>
            </a:r>
            <a:r>
              <a:rPr sz="1800" dirty="0">
                <a:solidFill>
                  <a:srgbClr val="5C6670"/>
                </a:solidFill>
                <a:latin typeface="Calibri"/>
                <a:cs typeface="Calibri"/>
              </a:rPr>
              <a:t>science</a:t>
            </a:r>
            <a:r>
              <a:rPr sz="1800" spc="-10" dirty="0">
                <a:solidFill>
                  <a:srgbClr val="5C6670"/>
                </a:solidFill>
                <a:latin typeface="Calibri"/>
                <a:cs typeface="Calibri"/>
              </a:rPr>
              <a:t> </a:t>
            </a:r>
            <a:r>
              <a:rPr sz="1800" dirty="0">
                <a:solidFill>
                  <a:srgbClr val="5C6670"/>
                </a:solidFill>
                <a:latin typeface="Calibri"/>
                <a:cs typeface="Calibri"/>
              </a:rPr>
              <a:t>(voluntary</a:t>
            </a:r>
            <a:r>
              <a:rPr sz="1800" spc="-40" dirty="0">
                <a:solidFill>
                  <a:srgbClr val="5C6670"/>
                </a:solidFill>
                <a:latin typeface="Calibri"/>
                <a:cs typeface="Calibri"/>
              </a:rPr>
              <a:t> </a:t>
            </a:r>
            <a:r>
              <a:rPr sz="1800" dirty="0">
                <a:solidFill>
                  <a:srgbClr val="5C6670"/>
                </a:solidFill>
                <a:latin typeface="Calibri"/>
                <a:cs typeface="Calibri"/>
              </a:rPr>
              <a:t>at</a:t>
            </a:r>
            <a:r>
              <a:rPr sz="1800" spc="-40" dirty="0">
                <a:solidFill>
                  <a:srgbClr val="5C6670"/>
                </a:solidFill>
                <a:latin typeface="Calibri"/>
                <a:cs typeface="Calibri"/>
              </a:rPr>
              <a:t> </a:t>
            </a:r>
            <a:r>
              <a:rPr sz="1800" dirty="0">
                <a:solidFill>
                  <a:srgbClr val="5C6670"/>
                </a:solidFill>
                <a:latin typeface="Calibri"/>
                <a:cs typeface="Calibri"/>
              </a:rPr>
              <a:t>the</a:t>
            </a:r>
            <a:r>
              <a:rPr sz="1800" spc="-20" dirty="0">
                <a:solidFill>
                  <a:srgbClr val="5C6670"/>
                </a:solidFill>
                <a:latin typeface="Calibri"/>
                <a:cs typeface="Calibri"/>
              </a:rPr>
              <a:t> </a:t>
            </a:r>
            <a:r>
              <a:rPr sz="1800" dirty="0">
                <a:solidFill>
                  <a:srgbClr val="5C6670"/>
                </a:solidFill>
                <a:latin typeface="Calibri"/>
                <a:cs typeface="Calibri"/>
              </a:rPr>
              <a:t>secondary</a:t>
            </a:r>
            <a:r>
              <a:rPr sz="1800" spc="-40" dirty="0">
                <a:solidFill>
                  <a:srgbClr val="5C6670"/>
                </a:solidFill>
                <a:latin typeface="Calibri"/>
                <a:cs typeface="Calibri"/>
              </a:rPr>
              <a:t> </a:t>
            </a:r>
            <a:r>
              <a:rPr sz="1800" spc="-10" dirty="0">
                <a:solidFill>
                  <a:srgbClr val="5C6670"/>
                </a:solidFill>
                <a:latin typeface="Calibri"/>
                <a:cs typeface="Calibri"/>
              </a:rPr>
              <a:t>level)</a:t>
            </a:r>
            <a:endParaRPr sz="18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xfrm>
            <a:off x="1519215" y="568591"/>
            <a:ext cx="6106160" cy="574040"/>
          </a:xfrm>
          <a:prstGeom prst="rect">
            <a:avLst/>
          </a:prstGeom>
        </p:spPr>
        <p:txBody>
          <a:bodyPr vert="horz" wrap="square" lIns="0" tIns="12700" rIns="0" bIns="0" rtlCol="0">
            <a:spAutoFit/>
          </a:bodyPr>
          <a:lstStyle/>
          <a:p>
            <a:pPr marL="12700">
              <a:lnSpc>
                <a:spcPct val="100000"/>
              </a:lnSpc>
              <a:spcBef>
                <a:spcPts val="100"/>
              </a:spcBef>
            </a:pPr>
            <a:r>
              <a:rPr spc="105" dirty="0"/>
              <a:t>Standards</a:t>
            </a:r>
            <a:r>
              <a:rPr spc="114" dirty="0"/>
              <a:t> </a:t>
            </a:r>
            <a:r>
              <a:rPr spc="220" dirty="0"/>
              <a:t>Requirements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contrasting federal and state standards requirements: content areas included and criteria for standards"/>
          <p:cNvPicPr/>
          <p:nvPr/>
        </p:nvPicPr>
        <p:blipFill>
          <a:blip r:embed="rId3" cstate="print"/>
          <a:stretch>
            <a:fillRect/>
          </a:stretch>
        </p:blipFill>
        <p:spPr>
          <a:xfrm>
            <a:off x="0" y="0"/>
            <a:ext cx="9143999" cy="6857999"/>
          </a:xfrm>
          <a:prstGeom prst="rect">
            <a:avLst/>
          </a:prstGeom>
        </p:spPr>
      </p:pic>
      <p:sp>
        <p:nvSpPr>
          <p:cNvPr id="3" name="object 3" descr="contrasting federal and state standards requirements: content areas included and criteria for standards"/>
          <p:cNvSpPr txBox="1">
            <a:spLocks noGrp="1"/>
          </p:cNvSpPr>
          <p:nvPr>
            <p:ph type="title"/>
          </p:nvPr>
        </p:nvSpPr>
        <p:spPr>
          <a:xfrm>
            <a:off x="1618245" y="148967"/>
            <a:ext cx="5879465" cy="878840"/>
          </a:xfrm>
          <a:prstGeom prst="rect">
            <a:avLst/>
          </a:prstGeom>
        </p:spPr>
        <p:txBody>
          <a:bodyPr vert="horz" wrap="square" lIns="0" tIns="12065" rIns="0" bIns="0" rtlCol="0">
            <a:spAutoFit/>
          </a:bodyPr>
          <a:lstStyle/>
          <a:p>
            <a:pPr marL="527685" marR="5080" indent="-515620">
              <a:lnSpc>
                <a:spcPct val="100000"/>
              </a:lnSpc>
              <a:spcBef>
                <a:spcPts val="95"/>
              </a:spcBef>
            </a:pPr>
            <a:r>
              <a:rPr sz="2800" spc="200" dirty="0"/>
              <a:t>Contrasting</a:t>
            </a:r>
            <a:r>
              <a:rPr sz="2800" spc="195" dirty="0"/>
              <a:t> </a:t>
            </a:r>
            <a:r>
              <a:rPr sz="2800" spc="140" dirty="0"/>
              <a:t>Federal</a:t>
            </a:r>
            <a:r>
              <a:rPr sz="2800" spc="200" dirty="0"/>
              <a:t> </a:t>
            </a:r>
            <a:r>
              <a:rPr sz="2800" spc="140" dirty="0"/>
              <a:t>and</a:t>
            </a:r>
            <a:r>
              <a:rPr sz="2800" spc="220" dirty="0"/>
              <a:t> </a:t>
            </a:r>
            <a:r>
              <a:rPr sz="2800" spc="75" dirty="0"/>
              <a:t>State </a:t>
            </a:r>
            <a:r>
              <a:rPr sz="2800" spc="120" dirty="0"/>
              <a:t>Standards</a:t>
            </a:r>
            <a:r>
              <a:rPr sz="2800" spc="185" dirty="0"/>
              <a:t> </a:t>
            </a:r>
            <a:r>
              <a:rPr sz="2800" spc="195" dirty="0"/>
              <a:t>Requirements</a:t>
            </a:r>
            <a:endParaRPr sz="2800"/>
          </a:p>
        </p:txBody>
      </p:sp>
      <p:sp>
        <p:nvSpPr>
          <p:cNvPr id="4" name="object 4" descr="contrasting federal and state standards requirements: content areas included and criteria for standards"/>
          <p:cNvSpPr txBox="1"/>
          <p:nvPr/>
        </p:nvSpPr>
        <p:spPr>
          <a:xfrm>
            <a:off x="472438" y="6435597"/>
            <a:ext cx="143510" cy="140335"/>
          </a:xfrm>
          <a:prstGeom prst="rect">
            <a:avLst/>
          </a:prstGeom>
        </p:spPr>
        <p:txBody>
          <a:bodyPr vert="horz" wrap="square" lIns="0" tIns="0" rIns="0" bIns="0" rtlCol="0">
            <a:spAutoFit/>
          </a:bodyPr>
          <a:lstStyle/>
          <a:p>
            <a:pPr>
              <a:lnSpc>
                <a:spcPts val="1050"/>
              </a:lnSpc>
            </a:pPr>
            <a:r>
              <a:rPr sz="1100" b="1" spc="-25" dirty="0">
                <a:solidFill>
                  <a:srgbClr val="45454C"/>
                </a:solidFill>
                <a:latin typeface="Calibri"/>
                <a:cs typeface="Calibri"/>
              </a:rPr>
              <a:t>19</a:t>
            </a:r>
            <a:endParaRPr sz="1100">
              <a:latin typeface="Calibri"/>
              <a:cs typeface="Calibri"/>
            </a:endParaRPr>
          </a:p>
        </p:txBody>
      </p:sp>
      <p:graphicFrame>
        <p:nvGraphicFramePr>
          <p:cNvPr id="5" name="object 5" descr="contrasting federal and state standards requirements: content areas included and criteria for standards"/>
          <p:cNvGraphicFramePr>
            <a:graphicFrameLocks noGrp="1"/>
          </p:cNvGraphicFramePr>
          <p:nvPr>
            <p:extLst>
              <p:ext uri="{D42A27DB-BD31-4B8C-83A1-F6EECF244321}">
                <p14:modId xmlns:p14="http://schemas.microsoft.com/office/powerpoint/2010/main" val="2428847606"/>
              </p:ext>
            </p:extLst>
          </p:nvPr>
        </p:nvGraphicFramePr>
        <p:xfrm>
          <a:off x="145732" y="1225232"/>
          <a:ext cx="8885555" cy="5485765"/>
        </p:xfrm>
        <a:graphic>
          <a:graphicData uri="http://schemas.openxmlformats.org/drawingml/2006/table">
            <a:tbl>
              <a:tblPr firstRow="1" bandRow="1">
                <a:tableStyleId>{2D5ABB26-0587-4C30-8999-92F81FD0307C}</a:tableStyleId>
              </a:tblPr>
              <a:tblGrid>
                <a:gridCol w="1800225">
                  <a:extLst>
                    <a:ext uri="{9D8B030D-6E8A-4147-A177-3AD203B41FA5}">
                      <a16:colId xmlns:a16="http://schemas.microsoft.com/office/drawing/2014/main" val="20000"/>
                    </a:ext>
                  </a:extLst>
                </a:gridCol>
                <a:gridCol w="3542665">
                  <a:extLst>
                    <a:ext uri="{9D8B030D-6E8A-4147-A177-3AD203B41FA5}">
                      <a16:colId xmlns:a16="http://schemas.microsoft.com/office/drawing/2014/main" val="20001"/>
                    </a:ext>
                  </a:extLst>
                </a:gridCol>
                <a:gridCol w="3542665">
                  <a:extLst>
                    <a:ext uri="{9D8B030D-6E8A-4147-A177-3AD203B41FA5}">
                      <a16:colId xmlns:a16="http://schemas.microsoft.com/office/drawing/2014/main" val="20002"/>
                    </a:ext>
                  </a:extLst>
                </a:gridCol>
              </a:tblGrid>
              <a:tr h="639445">
                <a:tc>
                  <a:txBody>
                    <a:bodyPr/>
                    <a:lstStyle/>
                    <a:p>
                      <a:pPr>
                        <a:lnSpc>
                          <a:spcPct val="100000"/>
                        </a:lnSpc>
                      </a:pPr>
                      <a:endParaRPr sz="18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tc>
                  <a:txBody>
                    <a:bodyPr/>
                    <a:lstStyle/>
                    <a:p>
                      <a:pPr marL="149225">
                        <a:lnSpc>
                          <a:spcPct val="100000"/>
                        </a:lnSpc>
                        <a:spcBef>
                          <a:spcPts val="240"/>
                        </a:spcBef>
                      </a:pPr>
                      <a:r>
                        <a:rPr sz="1800" b="1" spc="-10" dirty="0">
                          <a:solidFill>
                            <a:srgbClr val="FFFFFF"/>
                          </a:solidFill>
                          <a:latin typeface="Calibri"/>
                          <a:cs typeface="Calibri"/>
                        </a:rPr>
                        <a:t>Federal</a:t>
                      </a:r>
                      <a:r>
                        <a:rPr sz="1800" b="1" spc="-30" dirty="0">
                          <a:solidFill>
                            <a:srgbClr val="FFFFFF"/>
                          </a:solidFill>
                          <a:latin typeface="Calibri"/>
                          <a:cs typeface="Calibri"/>
                        </a:rPr>
                        <a:t> </a:t>
                      </a:r>
                      <a:r>
                        <a:rPr sz="1800" b="1" spc="-10" dirty="0">
                          <a:solidFill>
                            <a:srgbClr val="FFFFFF"/>
                          </a:solidFill>
                          <a:latin typeface="Calibri"/>
                          <a:cs typeface="Calibri"/>
                        </a:rPr>
                        <a:t>Requirements</a:t>
                      </a:r>
                      <a:r>
                        <a:rPr sz="1800" b="1" spc="-30" dirty="0">
                          <a:solidFill>
                            <a:srgbClr val="FFFFFF"/>
                          </a:solidFill>
                          <a:latin typeface="Calibri"/>
                          <a:cs typeface="Calibri"/>
                        </a:rPr>
                        <a:t> </a:t>
                      </a:r>
                      <a:r>
                        <a:rPr sz="1800" b="1" dirty="0">
                          <a:solidFill>
                            <a:srgbClr val="FFFFFF"/>
                          </a:solidFill>
                          <a:latin typeface="Calibri"/>
                          <a:cs typeface="Calibri"/>
                        </a:rPr>
                        <a:t>within </a:t>
                      </a:r>
                      <a:r>
                        <a:rPr sz="1800" b="1" spc="-20" dirty="0">
                          <a:solidFill>
                            <a:srgbClr val="FFFFFF"/>
                          </a:solidFill>
                          <a:latin typeface="Calibri"/>
                          <a:cs typeface="Calibri"/>
                        </a:rPr>
                        <a:t>ESSA</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tc>
                  <a:txBody>
                    <a:bodyPr/>
                    <a:lstStyle/>
                    <a:p>
                      <a:pPr marL="862330" marR="242570" indent="-614680">
                        <a:lnSpc>
                          <a:spcPct val="100000"/>
                        </a:lnSpc>
                        <a:spcBef>
                          <a:spcPts val="240"/>
                        </a:spcBef>
                      </a:pPr>
                      <a:r>
                        <a:rPr sz="1800" b="1" dirty="0">
                          <a:solidFill>
                            <a:srgbClr val="FFFFFF"/>
                          </a:solidFill>
                          <a:latin typeface="Calibri"/>
                          <a:cs typeface="Calibri"/>
                        </a:rPr>
                        <a:t>State</a:t>
                      </a:r>
                      <a:r>
                        <a:rPr sz="1800" b="1" spc="-25" dirty="0">
                          <a:solidFill>
                            <a:srgbClr val="FFFFFF"/>
                          </a:solidFill>
                          <a:latin typeface="Calibri"/>
                          <a:cs typeface="Calibri"/>
                        </a:rPr>
                        <a:t> </a:t>
                      </a:r>
                      <a:r>
                        <a:rPr sz="1800" b="1" spc="-10" dirty="0">
                          <a:solidFill>
                            <a:srgbClr val="FFFFFF"/>
                          </a:solidFill>
                          <a:latin typeface="Calibri"/>
                          <a:cs typeface="Calibri"/>
                        </a:rPr>
                        <a:t>Requirements</a:t>
                      </a:r>
                      <a:r>
                        <a:rPr sz="1800" b="1" spc="-30" dirty="0">
                          <a:solidFill>
                            <a:srgbClr val="FFFFFF"/>
                          </a:solidFill>
                          <a:latin typeface="Calibri"/>
                          <a:cs typeface="Calibri"/>
                        </a:rPr>
                        <a:t> </a:t>
                      </a:r>
                      <a:r>
                        <a:rPr sz="1800" b="1" dirty="0">
                          <a:solidFill>
                            <a:srgbClr val="FFFFFF"/>
                          </a:solidFill>
                          <a:latin typeface="Calibri"/>
                          <a:cs typeface="Calibri"/>
                        </a:rPr>
                        <a:t>with</a:t>
                      </a:r>
                      <a:r>
                        <a:rPr sz="1800" b="1" spc="-60" dirty="0">
                          <a:solidFill>
                            <a:srgbClr val="FFFFFF"/>
                          </a:solidFill>
                          <a:latin typeface="Calibri"/>
                          <a:cs typeface="Calibri"/>
                        </a:rPr>
                        <a:t> </a:t>
                      </a:r>
                      <a:r>
                        <a:rPr sz="1800" b="1" spc="-10" dirty="0">
                          <a:solidFill>
                            <a:srgbClr val="FFFFFF"/>
                          </a:solidFill>
                          <a:latin typeface="Calibri"/>
                          <a:cs typeface="Calibri"/>
                        </a:rPr>
                        <a:t>Senate </a:t>
                      </a:r>
                      <a:r>
                        <a:rPr sz="1800" b="1" dirty="0">
                          <a:solidFill>
                            <a:srgbClr val="FFFFFF"/>
                          </a:solidFill>
                          <a:latin typeface="Calibri"/>
                          <a:cs typeface="Calibri"/>
                        </a:rPr>
                        <a:t>Bill</a:t>
                      </a:r>
                      <a:r>
                        <a:rPr sz="1800" b="1" spc="-25" dirty="0">
                          <a:solidFill>
                            <a:srgbClr val="FFFFFF"/>
                          </a:solidFill>
                          <a:latin typeface="Calibri"/>
                          <a:cs typeface="Calibri"/>
                        </a:rPr>
                        <a:t> </a:t>
                      </a:r>
                      <a:r>
                        <a:rPr sz="1800" b="1" spc="-10" dirty="0">
                          <a:solidFill>
                            <a:srgbClr val="FFFFFF"/>
                          </a:solidFill>
                          <a:latin typeface="Calibri"/>
                          <a:cs typeface="Calibri"/>
                        </a:rPr>
                        <a:t>08-</a:t>
                      </a:r>
                      <a:r>
                        <a:rPr sz="1800" b="1" dirty="0">
                          <a:solidFill>
                            <a:srgbClr val="FFFFFF"/>
                          </a:solidFill>
                          <a:latin typeface="Calibri"/>
                          <a:cs typeface="Calibri"/>
                        </a:rPr>
                        <a:t>212 </a:t>
                      </a:r>
                      <a:r>
                        <a:rPr sz="1800" b="1" spc="-10" dirty="0">
                          <a:solidFill>
                            <a:srgbClr val="FFFFFF"/>
                          </a:solidFill>
                          <a:latin typeface="Calibri"/>
                          <a:cs typeface="Calibri"/>
                        </a:rPr>
                        <a:t>(CAP4K)</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extLst>
                  <a:ext uri="{0D108BD9-81ED-4DB2-BD59-A6C34878D82A}">
                    <a16:rowId xmlns:a16="http://schemas.microsoft.com/office/drawing/2014/main" val="10000"/>
                  </a:ext>
                </a:extLst>
              </a:tr>
              <a:tr h="2011680">
                <a:tc>
                  <a:txBody>
                    <a:bodyPr/>
                    <a:lstStyle/>
                    <a:p>
                      <a:pPr marL="90805" marR="384175">
                        <a:lnSpc>
                          <a:spcPct val="100000"/>
                        </a:lnSpc>
                        <a:spcBef>
                          <a:spcPts val="240"/>
                        </a:spcBef>
                      </a:pPr>
                      <a:r>
                        <a:rPr sz="1800" b="1" dirty="0">
                          <a:solidFill>
                            <a:srgbClr val="5C6670"/>
                          </a:solidFill>
                          <a:latin typeface="Calibri"/>
                          <a:cs typeface="Calibri"/>
                        </a:rPr>
                        <a:t>Content</a:t>
                      </a:r>
                      <a:r>
                        <a:rPr sz="1800" b="1" spc="-95" dirty="0">
                          <a:solidFill>
                            <a:srgbClr val="5C6670"/>
                          </a:solidFill>
                          <a:latin typeface="Calibri"/>
                          <a:cs typeface="Calibri"/>
                        </a:rPr>
                        <a:t> </a:t>
                      </a:r>
                      <a:r>
                        <a:rPr sz="1800" b="1" spc="-20" dirty="0">
                          <a:solidFill>
                            <a:srgbClr val="5C6670"/>
                          </a:solidFill>
                          <a:latin typeface="Calibri"/>
                          <a:cs typeface="Calibri"/>
                        </a:rPr>
                        <a:t>areas </a:t>
                      </a:r>
                      <a:r>
                        <a:rPr sz="1800" b="1" spc="-10" dirty="0">
                          <a:solidFill>
                            <a:srgbClr val="5C6670"/>
                          </a:solidFill>
                          <a:latin typeface="Calibri"/>
                          <a:cs typeface="Calibri"/>
                        </a:rPr>
                        <a:t>included</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tc>
                  <a:txBody>
                    <a:bodyPr/>
                    <a:lstStyle/>
                    <a:p>
                      <a:pPr marL="90805" marR="522605">
                        <a:lnSpc>
                          <a:spcPct val="100000"/>
                        </a:lnSpc>
                        <a:spcBef>
                          <a:spcPts val="240"/>
                        </a:spcBef>
                      </a:pPr>
                      <a:r>
                        <a:rPr sz="1800" dirty="0">
                          <a:solidFill>
                            <a:srgbClr val="5C6670"/>
                          </a:solidFill>
                          <a:latin typeface="Calibri"/>
                          <a:cs typeface="Calibri"/>
                        </a:rPr>
                        <a:t>Math,</a:t>
                      </a:r>
                      <a:r>
                        <a:rPr sz="1800" spc="-50" dirty="0">
                          <a:solidFill>
                            <a:srgbClr val="5C6670"/>
                          </a:solidFill>
                          <a:latin typeface="Calibri"/>
                          <a:cs typeface="Calibri"/>
                        </a:rPr>
                        <a:t> </a:t>
                      </a:r>
                      <a:r>
                        <a:rPr sz="1800" dirty="0">
                          <a:solidFill>
                            <a:srgbClr val="5C6670"/>
                          </a:solidFill>
                          <a:latin typeface="Calibri"/>
                          <a:cs typeface="Calibri"/>
                        </a:rPr>
                        <a:t>reading</a:t>
                      </a:r>
                      <a:r>
                        <a:rPr sz="1800" spc="-45" dirty="0">
                          <a:solidFill>
                            <a:srgbClr val="5C6670"/>
                          </a:solidFill>
                          <a:latin typeface="Calibri"/>
                          <a:cs typeface="Calibri"/>
                        </a:rPr>
                        <a:t> </a:t>
                      </a:r>
                      <a:r>
                        <a:rPr sz="1800" dirty="0">
                          <a:solidFill>
                            <a:srgbClr val="5C6670"/>
                          </a:solidFill>
                          <a:latin typeface="Calibri"/>
                          <a:cs typeface="Calibri"/>
                        </a:rPr>
                        <a:t>or</a:t>
                      </a:r>
                      <a:r>
                        <a:rPr sz="1800" spc="-55" dirty="0">
                          <a:solidFill>
                            <a:srgbClr val="5C6670"/>
                          </a:solidFill>
                          <a:latin typeface="Calibri"/>
                          <a:cs typeface="Calibri"/>
                        </a:rPr>
                        <a:t> </a:t>
                      </a:r>
                      <a:r>
                        <a:rPr sz="1800" dirty="0">
                          <a:solidFill>
                            <a:srgbClr val="5C6670"/>
                          </a:solidFill>
                          <a:latin typeface="Calibri"/>
                          <a:cs typeface="Calibri"/>
                        </a:rPr>
                        <a:t>language</a:t>
                      </a:r>
                      <a:r>
                        <a:rPr sz="1800" spc="-50" dirty="0">
                          <a:solidFill>
                            <a:srgbClr val="5C6670"/>
                          </a:solidFill>
                          <a:latin typeface="Calibri"/>
                          <a:cs typeface="Calibri"/>
                        </a:rPr>
                        <a:t> </a:t>
                      </a:r>
                      <a:r>
                        <a:rPr sz="1800" spc="-20" dirty="0">
                          <a:solidFill>
                            <a:srgbClr val="5C6670"/>
                          </a:solidFill>
                          <a:latin typeface="Calibri"/>
                          <a:cs typeface="Calibri"/>
                        </a:rPr>
                        <a:t>arts, </a:t>
                      </a:r>
                      <a:r>
                        <a:rPr sz="1800" dirty="0">
                          <a:solidFill>
                            <a:srgbClr val="5C6670"/>
                          </a:solidFill>
                          <a:latin typeface="Calibri"/>
                          <a:cs typeface="Calibri"/>
                        </a:rPr>
                        <a:t>science,</a:t>
                      </a:r>
                      <a:r>
                        <a:rPr sz="1800" spc="-40" dirty="0">
                          <a:solidFill>
                            <a:srgbClr val="5C6670"/>
                          </a:solidFill>
                          <a:latin typeface="Calibri"/>
                          <a:cs typeface="Calibri"/>
                        </a:rPr>
                        <a:t> </a:t>
                      </a:r>
                      <a:r>
                        <a:rPr sz="1800" dirty="0">
                          <a:solidFill>
                            <a:srgbClr val="5C6670"/>
                          </a:solidFill>
                          <a:latin typeface="Calibri"/>
                          <a:cs typeface="Calibri"/>
                        </a:rPr>
                        <a:t>English</a:t>
                      </a:r>
                      <a:r>
                        <a:rPr sz="1800" spc="-55" dirty="0">
                          <a:solidFill>
                            <a:srgbClr val="5C6670"/>
                          </a:solidFill>
                          <a:latin typeface="Calibri"/>
                          <a:cs typeface="Calibri"/>
                        </a:rPr>
                        <a:t> </a:t>
                      </a:r>
                      <a:r>
                        <a:rPr sz="1800" spc="-10" dirty="0">
                          <a:solidFill>
                            <a:srgbClr val="5C6670"/>
                          </a:solidFill>
                          <a:latin typeface="Calibri"/>
                          <a:cs typeface="Calibri"/>
                        </a:rPr>
                        <a:t>language </a:t>
                      </a:r>
                      <a:r>
                        <a:rPr sz="1800" spc="-20" dirty="0">
                          <a:solidFill>
                            <a:srgbClr val="5C6670"/>
                          </a:solidFill>
                          <a:latin typeface="Calibri"/>
                          <a:cs typeface="Calibri"/>
                        </a:rPr>
                        <a:t>proficiency,</a:t>
                      </a:r>
                      <a:r>
                        <a:rPr sz="1800" spc="5" dirty="0">
                          <a:solidFill>
                            <a:srgbClr val="5C6670"/>
                          </a:solidFill>
                          <a:latin typeface="Calibri"/>
                          <a:cs typeface="Calibri"/>
                        </a:rPr>
                        <a:t> </a:t>
                      </a:r>
                      <a:r>
                        <a:rPr sz="1800" spc="-10" dirty="0">
                          <a:solidFill>
                            <a:srgbClr val="5C6670"/>
                          </a:solidFill>
                          <a:latin typeface="Calibri"/>
                          <a:cs typeface="Calibri"/>
                        </a:rPr>
                        <a:t>alternative achievement</a:t>
                      </a:r>
                      <a:r>
                        <a:rPr sz="1800" spc="-20" dirty="0">
                          <a:solidFill>
                            <a:srgbClr val="5C6670"/>
                          </a:solidFill>
                          <a:latin typeface="Calibri"/>
                          <a:cs typeface="Calibri"/>
                        </a:rPr>
                        <a:t> </a:t>
                      </a:r>
                      <a:r>
                        <a:rPr sz="1800" spc="-10" dirty="0">
                          <a:solidFill>
                            <a:srgbClr val="5C6670"/>
                          </a:solidFill>
                          <a:latin typeface="Calibri"/>
                          <a:cs typeface="Calibri"/>
                        </a:rPr>
                        <a:t>standards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tc>
                  <a:txBody>
                    <a:bodyPr/>
                    <a:lstStyle/>
                    <a:p>
                      <a:pPr marL="90805" marR="125095">
                        <a:lnSpc>
                          <a:spcPct val="100000"/>
                        </a:lnSpc>
                        <a:spcBef>
                          <a:spcPts val="240"/>
                        </a:spcBef>
                      </a:pPr>
                      <a:r>
                        <a:rPr sz="1800" dirty="0">
                          <a:solidFill>
                            <a:srgbClr val="5C6670"/>
                          </a:solidFill>
                          <a:latin typeface="Calibri"/>
                          <a:cs typeface="Calibri"/>
                        </a:rPr>
                        <a:t>Reading,</a:t>
                      </a:r>
                      <a:r>
                        <a:rPr sz="1800" spc="-40" dirty="0">
                          <a:solidFill>
                            <a:srgbClr val="5C6670"/>
                          </a:solidFill>
                          <a:latin typeface="Calibri"/>
                          <a:cs typeface="Calibri"/>
                        </a:rPr>
                        <a:t> </a:t>
                      </a:r>
                      <a:r>
                        <a:rPr sz="1800" dirty="0">
                          <a:solidFill>
                            <a:srgbClr val="5C6670"/>
                          </a:solidFill>
                          <a:latin typeface="Calibri"/>
                          <a:cs typeface="Calibri"/>
                        </a:rPr>
                        <a:t>writing,</a:t>
                      </a:r>
                      <a:r>
                        <a:rPr sz="1800" spc="-45" dirty="0">
                          <a:solidFill>
                            <a:srgbClr val="5C6670"/>
                          </a:solidFill>
                          <a:latin typeface="Calibri"/>
                          <a:cs typeface="Calibri"/>
                        </a:rPr>
                        <a:t> </a:t>
                      </a:r>
                      <a:r>
                        <a:rPr sz="1800" spc="-10" dirty="0">
                          <a:solidFill>
                            <a:srgbClr val="5C6670"/>
                          </a:solidFill>
                          <a:latin typeface="Calibri"/>
                          <a:cs typeface="Calibri"/>
                        </a:rPr>
                        <a:t>mathematics, </a:t>
                      </a:r>
                      <a:r>
                        <a:rPr sz="1800" dirty="0">
                          <a:solidFill>
                            <a:srgbClr val="5C6670"/>
                          </a:solidFill>
                          <a:latin typeface="Calibri"/>
                          <a:cs typeface="Calibri"/>
                        </a:rPr>
                        <a:t>science,</a:t>
                      </a:r>
                      <a:r>
                        <a:rPr sz="1800" spc="-35" dirty="0">
                          <a:solidFill>
                            <a:srgbClr val="5C6670"/>
                          </a:solidFill>
                          <a:latin typeface="Calibri"/>
                          <a:cs typeface="Calibri"/>
                        </a:rPr>
                        <a:t> </a:t>
                      </a:r>
                      <a:r>
                        <a:rPr sz="1800" spc="-20" dirty="0">
                          <a:solidFill>
                            <a:srgbClr val="5C6670"/>
                          </a:solidFill>
                          <a:latin typeface="Calibri"/>
                          <a:cs typeface="Calibri"/>
                        </a:rPr>
                        <a:t>history,</a:t>
                      </a:r>
                      <a:r>
                        <a:rPr sz="1800" spc="-55" dirty="0">
                          <a:solidFill>
                            <a:srgbClr val="5C6670"/>
                          </a:solidFill>
                          <a:latin typeface="Calibri"/>
                          <a:cs typeface="Calibri"/>
                        </a:rPr>
                        <a:t> </a:t>
                      </a:r>
                      <a:r>
                        <a:rPr sz="1800" spc="-25" dirty="0">
                          <a:solidFill>
                            <a:srgbClr val="5C6670"/>
                          </a:solidFill>
                          <a:latin typeface="Calibri"/>
                          <a:cs typeface="Calibri"/>
                        </a:rPr>
                        <a:t>geography,</a:t>
                      </a:r>
                      <a:r>
                        <a:rPr sz="1800" spc="-45" dirty="0">
                          <a:solidFill>
                            <a:srgbClr val="5C6670"/>
                          </a:solidFill>
                          <a:latin typeface="Calibri"/>
                          <a:cs typeface="Calibri"/>
                        </a:rPr>
                        <a:t> </a:t>
                      </a:r>
                      <a:r>
                        <a:rPr sz="1800" spc="-10" dirty="0">
                          <a:solidFill>
                            <a:srgbClr val="5C6670"/>
                          </a:solidFill>
                          <a:latin typeface="Calibri"/>
                          <a:cs typeface="Calibri"/>
                        </a:rPr>
                        <a:t>visual </a:t>
                      </a:r>
                      <a:r>
                        <a:rPr sz="1800" dirty="0">
                          <a:solidFill>
                            <a:srgbClr val="5C6670"/>
                          </a:solidFill>
                          <a:latin typeface="Calibri"/>
                          <a:cs typeface="Calibri"/>
                        </a:rPr>
                        <a:t>arts,</a:t>
                      </a:r>
                      <a:r>
                        <a:rPr sz="1800" spc="-50" dirty="0">
                          <a:solidFill>
                            <a:srgbClr val="5C6670"/>
                          </a:solidFill>
                          <a:latin typeface="Calibri"/>
                          <a:cs typeface="Calibri"/>
                        </a:rPr>
                        <a:t> </a:t>
                      </a:r>
                      <a:r>
                        <a:rPr sz="1800" dirty="0">
                          <a:solidFill>
                            <a:srgbClr val="5C6670"/>
                          </a:solidFill>
                          <a:latin typeface="Calibri"/>
                          <a:cs typeface="Calibri"/>
                        </a:rPr>
                        <a:t>performing</a:t>
                      </a:r>
                      <a:r>
                        <a:rPr sz="1800" spc="-35" dirty="0">
                          <a:solidFill>
                            <a:srgbClr val="5C6670"/>
                          </a:solidFill>
                          <a:latin typeface="Calibri"/>
                          <a:cs typeface="Calibri"/>
                        </a:rPr>
                        <a:t> </a:t>
                      </a:r>
                      <a:r>
                        <a:rPr sz="1800" dirty="0">
                          <a:solidFill>
                            <a:srgbClr val="5C6670"/>
                          </a:solidFill>
                          <a:latin typeface="Calibri"/>
                          <a:cs typeface="Calibri"/>
                        </a:rPr>
                        <a:t>arts,</a:t>
                      </a:r>
                      <a:r>
                        <a:rPr sz="1800" spc="-50" dirty="0">
                          <a:solidFill>
                            <a:srgbClr val="5C6670"/>
                          </a:solidFill>
                          <a:latin typeface="Calibri"/>
                          <a:cs typeface="Calibri"/>
                        </a:rPr>
                        <a:t> </a:t>
                      </a:r>
                      <a:r>
                        <a:rPr sz="1800" spc="-10" dirty="0">
                          <a:solidFill>
                            <a:srgbClr val="5C6670"/>
                          </a:solidFill>
                          <a:latin typeface="Calibri"/>
                          <a:cs typeface="Calibri"/>
                        </a:rPr>
                        <a:t>physical </a:t>
                      </a:r>
                      <a:r>
                        <a:rPr sz="1800" dirty="0">
                          <a:solidFill>
                            <a:srgbClr val="5C6670"/>
                          </a:solidFill>
                          <a:latin typeface="Calibri"/>
                          <a:cs typeface="Calibri"/>
                        </a:rPr>
                        <a:t>education,</a:t>
                      </a:r>
                      <a:r>
                        <a:rPr sz="1800" spc="-70" dirty="0">
                          <a:solidFill>
                            <a:srgbClr val="5C6670"/>
                          </a:solidFill>
                          <a:latin typeface="Calibri"/>
                          <a:cs typeface="Calibri"/>
                        </a:rPr>
                        <a:t> </a:t>
                      </a:r>
                      <a:r>
                        <a:rPr sz="1800" dirty="0">
                          <a:solidFill>
                            <a:srgbClr val="5C6670"/>
                          </a:solidFill>
                          <a:latin typeface="Calibri"/>
                          <a:cs typeface="Calibri"/>
                        </a:rPr>
                        <a:t>world</a:t>
                      </a:r>
                      <a:r>
                        <a:rPr sz="1800" spc="-75" dirty="0">
                          <a:solidFill>
                            <a:srgbClr val="5C6670"/>
                          </a:solidFill>
                          <a:latin typeface="Calibri"/>
                          <a:cs typeface="Calibri"/>
                        </a:rPr>
                        <a:t> </a:t>
                      </a:r>
                      <a:r>
                        <a:rPr sz="1800" dirty="0">
                          <a:solidFill>
                            <a:srgbClr val="5C6670"/>
                          </a:solidFill>
                          <a:latin typeface="Calibri"/>
                          <a:cs typeface="Calibri"/>
                        </a:rPr>
                        <a:t>languages,</a:t>
                      </a:r>
                      <a:r>
                        <a:rPr sz="1800" spc="-90" dirty="0">
                          <a:solidFill>
                            <a:srgbClr val="5C6670"/>
                          </a:solidFill>
                          <a:latin typeface="Calibri"/>
                          <a:cs typeface="Calibri"/>
                        </a:rPr>
                        <a:t> </a:t>
                      </a:r>
                      <a:r>
                        <a:rPr sz="1800" spc="-10" dirty="0">
                          <a:solidFill>
                            <a:srgbClr val="5C6670"/>
                          </a:solidFill>
                          <a:latin typeface="Calibri"/>
                          <a:cs typeface="Calibri"/>
                        </a:rPr>
                        <a:t>English </a:t>
                      </a:r>
                      <a:r>
                        <a:rPr sz="1800" dirty="0">
                          <a:solidFill>
                            <a:srgbClr val="5C6670"/>
                          </a:solidFill>
                          <a:latin typeface="Calibri"/>
                          <a:cs typeface="Calibri"/>
                        </a:rPr>
                        <a:t>language</a:t>
                      </a:r>
                      <a:r>
                        <a:rPr sz="1800" spc="-70" dirty="0">
                          <a:solidFill>
                            <a:srgbClr val="5C6670"/>
                          </a:solidFill>
                          <a:latin typeface="Calibri"/>
                          <a:cs typeface="Calibri"/>
                        </a:rPr>
                        <a:t> </a:t>
                      </a:r>
                      <a:r>
                        <a:rPr sz="1800" spc="-20" dirty="0">
                          <a:solidFill>
                            <a:srgbClr val="5C6670"/>
                          </a:solidFill>
                          <a:latin typeface="Calibri"/>
                          <a:cs typeface="Calibri"/>
                        </a:rPr>
                        <a:t>competency,</a:t>
                      </a:r>
                      <a:r>
                        <a:rPr sz="1800" spc="-45" dirty="0">
                          <a:solidFill>
                            <a:srgbClr val="5C6670"/>
                          </a:solidFill>
                          <a:latin typeface="Calibri"/>
                          <a:cs typeface="Calibri"/>
                        </a:rPr>
                        <a:t> </a:t>
                      </a:r>
                      <a:r>
                        <a:rPr sz="1800" spc="-10" dirty="0">
                          <a:solidFill>
                            <a:srgbClr val="5C6670"/>
                          </a:solidFill>
                          <a:latin typeface="Calibri"/>
                          <a:cs typeface="Calibri"/>
                        </a:rPr>
                        <a:t>economics, </a:t>
                      </a:r>
                      <a:r>
                        <a:rPr sz="1800" dirty="0">
                          <a:solidFill>
                            <a:srgbClr val="5C6670"/>
                          </a:solidFill>
                          <a:latin typeface="Calibri"/>
                          <a:cs typeface="Calibri"/>
                        </a:rPr>
                        <a:t>civics,</a:t>
                      </a:r>
                      <a:r>
                        <a:rPr sz="1800" spc="-45" dirty="0">
                          <a:solidFill>
                            <a:srgbClr val="5C6670"/>
                          </a:solidFill>
                          <a:latin typeface="Calibri"/>
                          <a:cs typeface="Calibri"/>
                        </a:rPr>
                        <a:t> </a:t>
                      </a:r>
                      <a:r>
                        <a:rPr sz="1800" dirty="0">
                          <a:solidFill>
                            <a:srgbClr val="5C6670"/>
                          </a:solidFill>
                          <a:latin typeface="Calibri"/>
                          <a:cs typeface="Calibri"/>
                        </a:rPr>
                        <a:t>financial</a:t>
                      </a:r>
                      <a:r>
                        <a:rPr sz="1800" spc="-45" dirty="0">
                          <a:solidFill>
                            <a:srgbClr val="5C6670"/>
                          </a:solidFill>
                          <a:latin typeface="Calibri"/>
                          <a:cs typeface="Calibri"/>
                        </a:rPr>
                        <a:t> </a:t>
                      </a:r>
                      <a:r>
                        <a:rPr sz="1800" spc="-20" dirty="0">
                          <a:solidFill>
                            <a:srgbClr val="5C6670"/>
                          </a:solidFill>
                          <a:latin typeface="Calibri"/>
                          <a:cs typeface="Calibri"/>
                        </a:rPr>
                        <a:t>literacy,</a:t>
                      </a:r>
                      <a:r>
                        <a:rPr sz="1800" spc="-45" dirty="0">
                          <a:solidFill>
                            <a:srgbClr val="5C6670"/>
                          </a:solidFill>
                          <a:latin typeface="Calibri"/>
                          <a:cs typeface="Calibri"/>
                        </a:rPr>
                        <a:t> </a:t>
                      </a:r>
                      <a:r>
                        <a:rPr sz="1800" spc="-10" dirty="0">
                          <a:solidFill>
                            <a:srgbClr val="5C6670"/>
                          </a:solidFill>
                          <a:latin typeface="Calibri"/>
                          <a:cs typeface="Calibri"/>
                        </a:rPr>
                        <a:t>computer </a:t>
                      </a:r>
                      <a:r>
                        <a:rPr sz="1800" dirty="0">
                          <a:solidFill>
                            <a:srgbClr val="5C6670"/>
                          </a:solidFill>
                          <a:latin typeface="Calibri"/>
                          <a:cs typeface="Calibri"/>
                        </a:rPr>
                        <a:t>science,</a:t>
                      </a:r>
                      <a:r>
                        <a:rPr sz="1800" spc="-25" dirty="0">
                          <a:solidFill>
                            <a:srgbClr val="5C6670"/>
                          </a:solidFill>
                          <a:latin typeface="Calibri"/>
                          <a:cs typeface="Calibri"/>
                        </a:rPr>
                        <a:t> </a:t>
                      </a:r>
                      <a:r>
                        <a:rPr sz="1800" spc="-10" dirty="0">
                          <a:solidFill>
                            <a:srgbClr val="5C6670"/>
                          </a:solidFill>
                          <a:latin typeface="Calibri"/>
                          <a:cs typeface="Calibri"/>
                        </a:rPr>
                        <a:t>alternative</a:t>
                      </a:r>
                      <a:r>
                        <a:rPr sz="1800" spc="-35" dirty="0">
                          <a:solidFill>
                            <a:srgbClr val="5C6670"/>
                          </a:solidFill>
                          <a:latin typeface="Calibri"/>
                          <a:cs typeface="Calibri"/>
                        </a:rPr>
                        <a:t> </a:t>
                      </a:r>
                      <a:r>
                        <a:rPr sz="1800" spc="-10" dirty="0">
                          <a:solidFill>
                            <a:srgbClr val="5C6670"/>
                          </a:solidFill>
                          <a:latin typeface="Calibri"/>
                          <a:cs typeface="Calibri"/>
                        </a:rPr>
                        <a:t>achievement</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1"/>
                  </a:ext>
                </a:extLst>
              </a:tr>
              <a:tr h="2834640">
                <a:tc>
                  <a:txBody>
                    <a:bodyPr/>
                    <a:lstStyle/>
                    <a:p>
                      <a:pPr marL="90805" marR="676910">
                        <a:lnSpc>
                          <a:spcPct val="100000"/>
                        </a:lnSpc>
                        <a:spcBef>
                          <a:spcPts val="240"/>
                        </a:spcBef>
                      </a:pPr>
                      <a:r>
                        <a:rPr sz="1800" b="1" dirty="0">
                          <a:solidFill>
                            <a:srgbClr val="5C6670"/>
                          </a:solidFill>
                          <a:latin typeface="Calibri"/>
                          <a:cs typeface="Calibri"/>
                        </a:rPr>
                        <a:t>Criteria</a:t>
                      </a:r>
                      <a:r>
                        <a:rPr sz="1800" b="1" spc="-60" dirty="0">
                          <a:solidFill>
                            <a:srgbClr val="5C6670"/>
                          </a:solidFill>
                          <a:latin typeface="Calibri"/>
                          <a:cs typeface="Calibri"/>
                        </a:rPr>
                        <a:t> </a:t>
                      </a:r>
                      <a:r>
                        <a:rPr sz="1800" b="1" spc="-25" dirty="0">
                          <a:solidFill>
                            <a:srgbClr val="5C6670"/>
                          </a:solidFill>
                          <a:latin typeface="Calibri"/>
                          <a:cs typeface="Calibri"/>
                        </a:rPr>
                        <a:t>for </a:t>
                      </a:r>
                      <a:r>
                        <a:rPr sz="1800" b="1" spc="-10" dirty="0">
                          <a:solidFill>
                            <a:srgbClr val="5C6670"/>
                          </a:solidFill>
                          <a:latin typeface="Calibri"/>
                          <a:cs typeface="Calibri"/>
                        </a:rPr>
                        <a:t>standards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40"/>
                        </a:spcBef>
                      </a:pPr>
                      <a:r>
                        <a:rPr sz="1800" spc="-10" dirty="0">
                          <a:solidFill>
                            <a:srgbClr val="5C6670"/>
                          </a:solidFill>
                          <a:latin typeface="Calibri"/>
                          <a:cs typeface="Calibri"/>
                        </a:rPr>
                        <a:t>“Challenging”</a:t>
                      </a:r>
                      <a:endParaRPr sz="1800">
                        <a:latin typeface="Calibri"/>
                        <a:cs typeface="Calibri"/>
                      </a:endParaRPr>
                    </a:p>
                    <a:p>
                      <a:pPr>
                        <a:lnSpc>
                          <a:spcPct val="100000"/>
                        </a:lnSpc>
                        <a:spcBef>
                          <a:spcPts val="90"/>
                        </a:spcBef>
                      </a:pPr>
                      <a:endParaRPr sz="1800">
                        <a:latin typeface="Times New Roman"/>
                        <a:cs typeface="Times New Roman"/>
                      </a:endParaRPr>
                    </a:p>
                    <a:p>
                      <a:pPr marL="90805">
                        <a:lnSpc>
                          <a:spcPct val="100000"/>
                        </a:lnSpc>
                      </a:pPr>
                      <a:r>
                        <a:rPr sz="1800" dirty="0">
                          <a:solidFill>
                            <a:srgbClr val="5C6670"/>
                          </a:solidFill>
                          <a:latin typeface="Calibri"/>
                          <a:cs typeface="Calibri"/>
                        </a:rPr>
                        <a:t>The</a:t>
                      </a:r>
                      <a:r>
                        <a:rPr sz="1800" spc="-25" dirty="0">
                          <a:solidFill>
                            <a:srgbClr val="5C6670"/>
                          </a:solidFill>
                          <a:latin typeface="Calibri"/>
                          <a:cs typeface="Calibri"/>
                        </a:rPr>
                        <a:t> </a:t>
                      </a:r>
                      <a:r>
                        <a:rPr sz="1800" dirty="0">
                          <a:solidFill>
                            <a:srgbClr val="5C6670"/>
                          </a:solidFill>
                          <a:latin typeface="Calibri"/>
                          <a:cs typeface="Calibri"/>
                        </a:rPr>
                        <a:t>U.S.</a:t>
                      </a:r>
                      <a:r>
                        <a:rPr sz="1800" spc="-25" dirty="0">
                          <a:solidFill>
                            <a:srgbClr val="5C6670"/>
                          </a:solidFill>
                          <a:latin typeface="Calibri"/>
                          <a:cs typeface="Calibri"/>
                        </a:rPr>
                        <a:t> </a:t>
                      </a:r>
                      <a:r>
                        <a:rPr sz="1800" spc="-10" dirty="0">
                          <a:solidFill>
                            <a:srgbClr val="5C6670"/>
                          </a:solidFill>
                          <a:latin typeface="Calibri"/>
                          <a:cs typeface="Calibri"/>
                        </a:rPr>
                        <a:t>Secretary</a:t>
                      </a:r>
                      <a:r>
                        <a:rPr sz="1800" spc="-25" dirty="0">
                          <a:solidFill>
                            <a:srgbClr val="5C6670"/>
                          </a:solidFill>
                          <a:latin typeface="Calibri"/>
                          <a:cs typeface="Calibri"/>
                        </a:rPr>
                        <a:t> </a:t>
                      </a:r>
                      <a:r>
                        <a:rPr sz="1800" dirty="0">
                          <a:solidFill>
                            <a:srgbClr val="5C6670"/>
                          </a:solidFill>
                          <a:latin typeface="Calibri"/>
                          <a:cs typeface="Calibri"/>
                        </a:rPr>
                        <a:t>of</a:t>
                      </a:r>
                      <a:r>
                        <a:rPr sz="1800" spc="-10" dirty="0">
                          <a:solidFill>
                            <a:srgbClr val="5C6670"/>
                          </a:solidFill>
                          <a:latin typeface="Calibri"/>
                          <a:cs typeface="Calibri"/>
                        </a:rPr>
                        <a:t> Education</a:t>
                      </a:r>
                      <a:endParaRPr sz="1800">
                        <a:latin typeface="Calibri"/>
                        <a:cs typeface="Calibri"/>
                      </a:endParaRPr>
                    </a:p>
                    <a:p>
                      <a:pPr marL="90805">
                        <a:lnSpc>
                          <a:spcPct val="100000"/>
                        </a:lnSpc>
                      </a:pPr>
                      <a:r>
                        <a:rPr sz="1800" b="1" spc="-10" dirty="0">
                          <a:solidFill>
                            <a:srgbClr val="5C6670"/>
                          </a:solidFill>
                          <a:latin typeface="Calibri"/>
                          <a:cs typeface="Calibri"/>
                        </a:rPr>
                        <a:t>cannot</a:t>
                      </a:r>
                      <a:r>
                        <a:rPr sz="1800" spc="-10" dirty="0">
                          <a:solidFill>
                            <a:srgbClr val="5C6670"/>
                          </a:solidFill>
                          <a:latin typeface="Calibri"/>
                          <a:cs typeface="Calibri"/>
                        </a:rPr>
                        <a:t>:</a:t>
                      </a:r>
                      <a:endParaRPr sz="1800">
                        <a:latin typeface="Calibri"/>
                        <a:cs typeface="Calibri"/>
                      </a:endParaRPr>
                    </a:p>
                    <a:p>
                      <a:pPr marL="548640" marR="282575" indent="-6985">
                        <a:lnSpc>
                          <a:spcPct val="100000"/>
                        </a:lnSpc>
                        <a:buSzPct val="94444"/>
                        <a:buFont typeface="Wingdings"/>
                        <a:buChar char=""/>
                        <a:tabLst>
                          <a:tab pos="652780" algn="l"/>
                        </a:tabLst>
                      </a:pPr>
                      <a:r>
                        <a:rPr sz="1800" dirty="0">
                          <a:solidFill>
                            <a:srgbClr val="5C6670"/>
                          </a:solidFill>
                          <a:latin typeface="Calibri"/>
                          <a:cs typeface="Calibri"/>
                        </a:rPr>
                        <a:t>	Require</a:t>
                      </a:r>
                      <a:r>
                        <a:rPr sz="1800" spc="-25" dirty="0">
                          <a:solidFill>
                            <a:srgbClr val="5C6670"/>
                          </a:solidFill>
                          <a:latin typeface="Calibri"/>
                          <a:cs typeface="Calibri"/>
                        </a:rPr>
                        <a:t> </a:t>
                      </a:r>
                      <a:r>
                        <a:rPr sz="1800" dirty="0">
                          <a:solidFill>
                            <a:srgbClr val="5C6670"/>
                          </a:solidFill>
                          <a:latin typeface="Calibri"/>
                          <a:cs typeface="Calibri"/>
                        </a:rPr>
                        <a:t>a</a:t>
                      </a:r>
                      <a:r>
                        <a:rPr sz="1800" spc="-50" dirty="0">
                          <a:solidFill>
                            <a:srgbClr val="5C6670"/>
                          </a:solidFill>
                          <a:latin typeface="Calibri"/>
                          <a:cs typeface="Calibri"/>
                        </a:rPr>
                        <a:t> </a:t>
                      </a:r>
                      <a:r>
                        <a:rPr sz="1800" spc="-10" dirty="0">
                          <a:solidFill>
                            <a:srgbClr val="5C6670"/>
                          </a:solidFill>
                          <a:latin typeface="Calibri"/>
                          <a:cs typeface="Calibri"/>
                        </a:rPr>
                        <a:t>state</a:t>
                      </a:r>
                      <a:r>
                        <a:rPr sz="1800" spc="-40" dirty="0">
                          <a:solidFill>
                            <a:srgbClr val="5C6670"/>
                          </a:solidFill>
                          <a:latin typeface="Calibri"/>
                          <a:cs typeface="Calibri"/>
                        </a:rPr>
                        <a:t> </a:t>
                      </a:r>
                      <a:r>
                        <a:rPr sz="1800" dirty="0">
                          <a:solidFill>
                            <a:srgbClr val="5C6670"/>
                          </a:solidFill>
                          <a:latin typeface="Calibri"/>
                          <a:cs typeface="Calibri"/>
                        </a:rPr>
                        <a:t>to</a:t>
                      </a:r>
                      <a:r>
                        <a:rPr sz="1800" spc="-50" dirty="0">
                          <a:solidFill>
                            <a:srgbClr val="5C6670"/>
                          </a:solidFill>
                          <a:latin typeface="Calibri"/>
                          <a:cs typeface="Calibri"/>
                        </a:rPr>
                        <a:t> </a:t>
                      </a:r>
                      <a:r>
                        <a:rPr sz="1800" dirty="0">
                          <a:solidFill>
                            <a:srgbClr val="5C6670"/>
                          </a:solidFill>
                          <a:latin typeface="Calibri"/>
                          <a:cs typeface="Calibri"/>
                        </a:rPr>
                        <a:t>submit</a:t>
                      </a:r>
                      <a:r>
                        <a:rPr sz="1800" spc="-50" dirty="0">
                          <a:solidFill>
                            <a:srgbClr val="5C6670"/>
                          </a:solidFill>
                          <a:latin typeface="Calibri"/>
                          <a:cs typeface="Calibri"/>
                        </a:rPr>
                        <a:t> </a:t>
                      </a:r>
                      <a:r>
                        <a:rPr sz="1800" spc="-25" dirty="0">
                          <a:solidFill>
                            <a:srgbClr val="5C6670"/>
                          </a:solidFill>
                          <a:latin typeface="Calibri"/>
                          <a:cs typeface="Calibri"/>
                        </a:rPr>
                        <a:t>its </a:t>
                      </a:r>
                      <a:r>
                        <a:rPr sz="1800" spc="-10" dirty="0">
                          <a:solidFill>
                            <a:srgbClr val="5C6670"/>
                          </a:solidFill>
                          <a:latin typeface="Calibri"/>
                          <a:cs typeface="Calibri"/>
                        </a:rPr>
                        <a:t>standards</a:t>
                      </a:r>
                      <a:r>
                        <a:rPr sz="1800" spc="-40" dirty="0">
                          <a:solidFill>
                            <a:srgbClr val="5C6670"/>
                          </a:solidFill>
                          <a:latin typeface="Calibri"/>
                          <a:cs typeface="Calibri"/>
                        </a:rPr>
                        <a:t> </a:t>
                      </a:r>
                      <a:r>
                        <a:rPr sz="1800" dirty="0">
                          <a:solidFill>
                            <a:srgbClr val="5C6670"/>
                          </a:solidFill>
                          <a:latin typeface="Calibri"/>
                          <a:cs typeface="Calibri"/>
                        </a:rPr>
                        <a:t>for</a:t>
                      </a:r>
                      <a:r>
                        <a:rPr sz="1800" spc="-45" dirty="0">
                          <a:solidFill>
                            <a:srgbClr val="5C6670"/>
                          </a:solidFill>
                          <a:latin typeface="Calibri"/>
                          <a:cs typeface="Calibri"/>
                        </a:rPr>
                        <a:t> </a:t>
                      </a:r>
                      <a:r>
                        <a:rPr sz="1800" spc="-10" dirty="0">
                          <a:solidFill>
                            <a:srgbClr val="5C6670"/>
                          </a:solidFill>
                          <a:latin typeface="Calibri"/>
                          <a:cs typeface="Calibri"/>
                        </a:rPr>
                        <a:t>review.</a:t>
                      </a:r>
                      <a:endParaRPr sz="1800">
                        <a:latin typeface="Calibri"/>
                        <a:cs typeface="Calibri"/>
                      </a:endParaRPr>
                    </a:p>
                    <a:p>
                      <a:pPr marL="548640" marR="119380" indent="-6985">
                        <a:lnSpc>
                          <a:spcPct val="100000"/>
                        </a:lnSpc>
                        <a:buSzPct val="94444"/>
                        <a:buFont typeface="Wingdings"/>
                        <a:buChar char=""/>
                        <a:tabLst>
                          <a:tab pos="652780" algn="l"/>
                        </a:tabLst>
                      </a:pPr>
                      <a:r>
                        <a:rPr sz="1800" dirty="0">
                          <a:solidFill>
                            <a:srgbClr val="5C6670"/>
                          </a:solidFill>
                          <a:latin typeface="Calibri"/>
                          <a:cs typeface="Calibri"/>
                        </a:rPr>
                        <a:t>	In</a:t>
                      </a:r>
                      <a:r>
                        <a:rPr sz="1800" spc="-50" dirty="0">
                          <a:solidFill>
                            <a:srgbClr val="5C6670"/>
                          </a:solidFill>
                          <a:latin typeface="Calibri"/>
                          <a:cs typeface="Calibri"/>
                        </a:rPr>
                        <a:t> </a:t>
                      </a:r>
                      <a:r>
                        <a:rPr sz="1800" dirty="0">
                          <a:solidFill>
                            <a:srgbClr val="5C6670"/>
                          </a:solidFill>
                          <a:latin typeface="Calibri"/>
                          <a:cs typeface="Calibri"/>
                        </a:rPr>
                        <a:t>any</a:t>
                      </a:r>
                      <a:r>
                        <a:rPr sz="1800" spc="-50" dirty="0">
                          <a:solidFill>
                            <a:srgbClr val="5C6670"/>
                          </a:solidFill>
                          <a:latin typeface="Calibri"/>
                          <a:cs typeface="Calibri"/>
                        </a:rPr>
                        <a:t> </a:t>
                      </a:r>
                      <a:r>
                        <a:rPr sz="1800" dirty="0">
                          <a:solidFill>
                            <a:srgbClr val="5C6670"/>
                          </a:solidFill>
                          <a:latin typeface="Calibri"/>
                          <a:cs typeface="Calibri"/>
                        </a:rPr>
                        <a:t>way</a:t>
                      </a:r>
                      <a:r>
                        <a:rPr sz="1800" spc="-45" dirty="0">
                          <a:solidFill>
                            <a:srgbClr val="5C6670"/>
                          </a:solidFill>
                          <a:latin typeface="Calibri"/>
                          <a:cs typeface="Calibri"/>
                        </a:rPr>
                        <a:t> </a:t>
                      </a:r>
                      <a:r>
                        <a:rPr sz="1800" spc="-10" dirty="0">
                          <a:solidFill>
                            <a:srgbClr val="5C6670"/>
                          </a:solidFill>
                          <a:latin typeface="Calibri"/>
                          <a:cs typeface="Calibri"/>
                        </a:rPr>
                        <a:t>mandate,</a:t>
                      </a:r>
                      <a:r>
                        <a:rPr sz="1800" spc="-45" dirty="0">
                          <a:solidFill>
                            <a:srgbClr val="5C6670"/>
                          </a:solidFill>
                          <a:latin typeface="Calibri"/>
                          <a:cs typeface="Calibri"/>
                        </a:rPr>
                        <a:t> </a:t>
                      </a:r>
                      <a:r>
                        <a:rPr sz="1800" dirty="0">
                          <a:solidFill>
                            <a:srgbClr val="5C6670"/>
                          </a:solidFill>
                          <a:latin typeface="Calibri"/>
                          <a:cs typeface="Calibri"/>
                        </a:rPr>
                        <a:t>direct</a:t>
                      </a:r>
                      <a:r>
                        <a:rPr sz="1800" spc="-30" dirty="0">
                          <a:solidFill>
                            <a:srgbClr val="5C6670"/>
                          </a:solidFill>
                          <a:latin typeface="Calibri"/>
                          <a:cs typeface="Calibri"/>
                        </a:rPr>
                        <a:t> </a:t>
                      </a:r>
                      <a:r>
                        <a:rPr sz="1800" spc="-25" dirty="0">
                          <a:solidFill>
                            <a:srgbClr val="5C6670"/>
                          </a:solidFill>
                          <a:latin typeface="Calibri"/>
                          <a:cs typeface="Calibri"/>
                        </a:rPr>
                        <a:t>or </a:t>
                      </a:r>
                      <a:r>
                        <a:rPr sz="1800" dirty="0">
                          <a:solidFill>
                            <a:srgbClr val="5C6670"/>
                          </a:solidFill>
                          <a:latin typeface="Calibri"/>
                          <a:cs typeface="Calibri"/>
                        </a:rPr>
                        <a:t>coerce,</a:t>
                      </a:r>
                      <a:r>
                        <a:rPr sz="1800" spc="-45" dirty="0">
                          <a:solidFill>
                            <a:srgbClr val="5C6670"/>
                          </a:solidFill>
                          <a:latin typeface="Calibri"/>
                          <a:cs typeface="Calibri"/>
                        </a:rPr>
                        <a:t> </a:t>
                      </a:r>
                      <a:r>
                        <a:rPr sz="1800" dirty="0">
                          <a:solidFill>
                            <a:srgbClr val="5C6670"/>
                          </a:solidFill>
                          <a:latin typeface="Calibri"/>
                          <a:cs typeface="Calibri"/>
                        </a:rPr>
                        <a:t>or</a:t>
                      </a:r>
                      <a:r>
                        <a:rPr sz="1800" spc="-65" dirty="0">
                          <a:solidFill>
                            <a:srgbClr val="5C6670"/>
                          </a:solidFill>
                          <a:latin typeface="Calibri"/>
                          <a:cs typeface="Calibri"/>
                        </a:rPr>
                        <a:t> </a:t>
                      </a:r>
                      <a:r>
                        <a:rPr sz="1800" spc="-10" dirty="0">
                          <a:solidFill>
                            <a:srgbClr val="5C6670"/>
                          </a:solidFill>
                          <a:latin typeface="Calibri"/>
                          <a:cs typeface="Calibri"/>
                        </a:rPr>
                        <a:t>exercise</a:t>
                      </a:r>
                      <a:r>
                        <a:rPr sz="1800" spc="-60" dirty="0">
                          <a:solidFill>
                            <a:srgbClr val="5C6670"/>
                          </a:solidFill>
                          <a:latin typeface="Calibri"/>
                          <a:cs typeface="Calibri"/>
                        </a:rPr>
                        <a:t> </a:t>
                      </a:r>
                      <a:r>
                        <a:rPr sz="1800" dirty="0">
                          <a:solidFill>
                            <a:srgbClr val="5C6670"/>
                          </a:solidFill>
                          <a:latin typeface="Calibri"/>
                          <a:cs typeface="Calibri"/>
                        </a:rPr>
                        <a:t>any</a:t>
                      </a:r>
                      <a:r>
                        <a:rPr sz="1800" spc="-50" dirty="0">
                          <a:solidFill>
                            <a:srgbClr val="5C6670"/>
                          </a:solidFill>
                          <a:latin typeface="Calibri"/>
                          <a:cs typeface="Calibri"/>
                        </a:rPr>
                        <a:t> </a:t>
                      </a:r>
                      <a:r>
                        <a:rPr sz="1800" spc="-10" dirty="0">
                          <a:solidFill>
                            <a:srgbClr val="5C6670"/>
                          </a:solidFill>
                          <a:latin typeface="Calibri"/>
                          <a:cs typeface="Calibri"/>
                        </a:rPr>
                        <a:t>control </a:t>
                      </a:r>
                      <a:r>
                        <a:rPr sz="1800" dirty="0">
                          <a:solidFill>
                            <a:srgbClr val="5C6670"/>
                          </a:solidFill>
                          <a:latin typeface="Calibri"/>
                          <a:cs typeface="Calibri"/>
                        </a:rPr>
                        <a:t>or</a:t>
                      </a:r>
                      <a:r>
                        <a:rPr sz="1800" spc="-45" dirty="0">
                          <a:solidFill>
                            <a:srgbClr val="5C6670"/>
                          </a:solidFill>
                          <a:latin typeface="Calibri"/>
                          <a:cs typeface="Calibri"/>
                        </a:rPr>
                        <a:t> </a:t>
                      </a:r>
                      <a:r>
                        <a:rPr sz="1800" dirty="0">
                          <a:solidFill>
                            <a:srgbClr val="5C6670"/>
                          </a:solidFill>
                          <a:latin typeface="Calibri"/>
                          <a:cs typeface="Calibri"/>
                        </a:rPr>
                        <a:t>supervision</a:t>
                      </a:r>
                      <a:r>
                        <a:rPr sz="1800" spc="-45" dirty="0">
                          <a:solidFill>
                            <a:srgbClr val="5C6670"/>
                          </a:solidFill>
                          <a:latin typeface="Calibri"/>
                          <a:cs typeface="Calibri"/>
                        </a:rPr>
                        <a:t> </a:t>
                      </a:r>
                      <a:r>
                        <a:rPr sz="1800" dirty="0">
                          <a:solidFill>
                            <a:srgbClr val="5C6670"/>
                          </a:solidFill>
                          <a:latin typeface="Calibri"/>
                          <a:cs typeface="Calibri"/>
                        </a:rPr>
                        <a:t>over</a:t>
                      </a:r>
                      <a:r>
                        <a:rPr sz="1800" spc="-45" dirty="0">
                          <a:solidFill>
                            <a:srgbClr val="5C6670"/>
                          </a:solidFill>
                          <a:latin typeface="Calibri"/>
                          <a:cs typeface="Calibri"/>
                        </a:rPr>
                        <a:t> </a:t>
                      </a:r>
                      <a:r>
                        <a:rPr sz="1800" spc="-20" dirty="0">
                          <a:solidFill>
                            <a:srgbClr val="5C6670"/>
                          </a:solidFill>
                          <a:latin typeface="Calibri"/>
                          <a:cs typeface="Calibri"/>
                        </a:rPr>
                        <a:t>state </a:t>
                      </a:r>
                      <a:r>
                        <a:rPr sz="1800" spc="-10" dirty="0">
                          <a:solidFill>
                            <a:srgbClr val="5C6670"/>
                          </a:solidFill>
                          <a:latin typeface="Calibri"/>
                          <a:cs typeface="Calibri"/>
                        </a:rPr>
                        <a:t>standards.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377190" marR="296545" indent="-286385">
                        <a:lnSpc>
                          <a:spcPct val="100000"/>
                        </a:lnSpc>
                        <a:spcBef>
                          <a:spcPts val="240"/>
                        </a:spcBef>
                        <a:buFont typeface="Arial"/>
                        <a:buChar char="•"/>
                        <a:tabLst>
                          <a:tab pos="377190" algn="l"/>
                        </a:tabLst>
                      </a:pPr>
                      <a:r>
                        <a:rPr sz="1800" dirty="0">
                          <a:solidFill>
                            <a:srgbClr val="5C6670"/>
                          </a:solidFill>
                          <a:latin typeface="Calibri"/>
                          <a:cs typeface="Calibri"/>
                        </a:rPr>
                        <a:t>Align</a:t>
                      </a:r>
                      <a:r>
                        <a:rPr sz="1800" spc="-35" dirty="0">
                          <a:solidFill>
                            <a:srgbClr val="5C6670"/>
                          </a:solidFill>
                          <a:latin typeface="Calibri"/>
                          <a:cs typeface="Calibri"/>
                        </a:rPr>
                        <a:t> </a:t>
                      </a:r>
                      <a:r>
                        <a:rPr sz="1800" dirty="0">
                          <a:solidFill>
                            <a:srgbClr val="5C6670"/>
                          </a:solidFill>
                          <a:latin typeface="Calibri"/>
                          <a:cs typeface="Calibri"/>
                        </a:rPr>
                        <a:t>with</a:t>
                      </a:r>
                      <a:r>
                        <a:rPr sz="1800" spc="-30" dirty="0">
                          <a:solidFill>
                            <a:srgbClr val="5C6670"/>
                          </a:solidFill>
                          <a:latin typeface="Calibri"/>
                          <a:cs typeface="Calibri"/>
                        </a:rPr>
                        <a:t> </a:t>
                      </a:r>
                      <a:r>
                        <a:rPr sz="1800" dirty="0">
                          <a:solidFill>
                            <a:srgbClr val="5C6670"/>
                          </a:solidFill>
                          <a:latin typeface="Calibri"/>
                          <a:cs typeface="Calibri"/>
                        </a:rPr>
                        <a:t>career</a:t>
                      </a:r>
                      <a:r>
                        <a:rPr sz="1800" spc="-30" dirty="0">
                          <a:solidFill>
                            <a:srgbClr val="5C6670"/>
                          </a:solidFill>
                          <a:latin typeface="Calibri"/>
                          <a:cs typeface="Calibri"/>
                        </a:rPr>
                        <a:t> </a:t>
                      </a:r>
                      <a:r>
                        <a:rPr sz="1800" dirty="0">
                          <a:solidFill>
                            <a:srgbClr val="5C6670"/>
                          </a:solidFill>
                          <a:latin typeface="Calibri"/>
                          <a:cs typeface="Calibri"/>
                        </a:rPr>
                        <a:t>and</a:t>
                      </a:r>
                      <a:r>
                        <a:rPr sz="1800" spc="-40" dirty="0">
                          <a:solidFill>
                            <a:srgbClr val="5C6670"/>
                          </a:solidFill>
                          <a:latin typeface="Calibri"/>
                          <a:cs typeface="Calibri"/>
                        </a:rPr>
                        <a:t> </a:t>
                      </a:r>
                      <a:r>
                        <a:rPr sz="1800" spc="-10" dirty="0">
                          <a:solidFill>
                            <a:srgbClr val="5C6670"/>
                          </a:solidFill>
                          <a:latin typeface="Calibri"/>
                          <a:cs typeface="Calibri"/>
                        </a:rPr>
                        <a:t>technical </a:t>
                      </a:r>
                      <a:r>
                        <a:rPr sz="1800" dirty="0">
                          <a:solidFill>
                            <a:srgbClr val="5C6670"/>
                          </a:solidFill>
                          <a:latin typeface="Calibri"/>
                          <a:cs typeface="Calibri"/>
                        </a:rPr>
                        <a:t>education</a:t>
                      </a:r>
                      <a:r>
                        <a:rPr sz="1800" spc="-35" dirty="0">
                          <a:solidFill>
                            <a:srgbClr val="5C6670"/>
                          </a:solidFill>
                          <a:latin typeface="Calibri"/>
                          <a:cs typeface="Calibri"/>
                        </a:rPr>
                        <a:t> </a:t>
                      </a:r>
                      <a:r>
                        <a:rPr sz="1800" dirty="0">
                          <a:solidFill>
                            <a:srgbClr val="5C6670"/>
                          </a:solidFill>
                          <a:latin typeface="Calibri"/>
                          <a:cs typeface="Calibri"/>
                        </a:rPr>
                        <a:t>(CTE)</a:t>
                      </a:r>
                      <a:r>
                        <a:rPr sz="1800" spc="-35" dirty="0">
                          <a:solidFill>
                            <a:srgbClr val="5C6670"/>
                          </a:solidFill>
                          <a:latin typeface="Calibri"/>
                          <a:cs typeface="Calibri"/>
                        </a:rPr>
                        <a:t> </a:t>
                      </a:r>
                      <a:r>
                        <a:rPr sz="1800" dirty="0">
                          <a:solidFill>
                            <a:srgbClr val="5C6670"/>
                          </a:solidFill>
                          <a:latin typeface="Calibri"/>
                          <a:cs typeface="Calibri"/>
                        </a:rPr>
                        <a:t>to</a:t>
                      </a:r>
                      <a:r>
                        <a:rPr sz="1800" spc="-50" dirty="0">
                          <a:solidFill>
                            <a:srgbClr val="5C6670"/>
                          </a:solidFill>
                          <a:latin typeface="Calibri"/>
                          <a:cs typeface="Calibri"/>
                        </a:rPr>
                        <a:t> </a:t>
                      </a:r>
                      <a:r>
                        <a:rPr sz="1800" dirty="0">
                          <a:solidFill>
                            <a:srgbClr val="5C6670"/>
                          </a:solidFill>
                          <a:latin typeface="Calibri"/>
                          <a:cs typeface="Calibri"/>
                        </a:rPr>
                        <a:t>the</a:t>
                      </a:r>
                      <a:r>
                        <a:rPr sz="1800" spc="-35" dirty="0">
                          <a:solidFill>
                            <a:srgbClr val="5C6670"/>
                          </a:solidFill>
                          <a:latin typeface="Calibri"/>
                          <a:cs typeface="Calibri"/>
                        </a:rPr>
                        <a:t> </a:t>
                      </a:r>
                      <a:r>
                        <a:rPr sz="1800" spc="-10" dirty="0">
                          <a:solidFill>
                            <a:srgbClr val="5C6670"/>
                          </a:solidFill>
                          <a:latin typeface="Calibri"/>
                          <a:cs typeface="Calibri"/>
                        </a:rPr>
                        <a:t>extent practicable</a:t>
                      </a:r>
                      <a:endParaRPr sz="1800">
                        <a:latin typeface="Calibri"/>
                        <a:cs typeface="Calibri"/>
                      </a:endParaRPr>
                    </a:p>
                    <a:p>
                      <a:pPr marL="377825" marR="782320" indent="-287020">
                        <a:lnSpc>
                          <a:spcPct val="100000"/>
                        </a:lnSpc>
                        <a:buFont typeface="Arial"/>
                        <a:buChar char="•"/>
                        <a:tabLst>
                          <a:tab pos="377825" algn="l"/>
                        </a:tabLst>
                      </a:pPr>
                      <a:r>
                        <a:rPr sz="1800" dirty="0">
                          <a:solidFill>
                            <a:srgbClr val="5C6670"/>
                          </a:solidFill>
                          <a:latin typeface="Calibri"/>
                          <a:cs typeface="Calibri"/>
                        </a:rPr>
                        <a:t>Include</a:t>
                      </a:r>
                      <a:r>
                        <a:rPr sz="1800" spc="-20" dirty="0">
                          <a:solidFill>
                            <a:srgbClr val="5C6670"/>
                          </a:solidFill>
                          <a:latin typeface="Calibri"/>
                          <a:cs typeface="Calibri"/>
                        </a:rPr>
                        <a:t> </a:t>
                      </a:r>
                      <a:r>
                        <a:rPr sz="1800" spc="-10" dirty="0">
                          <a:solidFill>
                            <a:srgbClr val="5C6670"/>
                          </a:solidFill>
                          <a:latin typeface="Calibri"/>
                          <a:cs typeface="Calibri"/>
                        </a:rPr>
                        <a:t>development</a:t>
                      </a:r>
                      <a:r>
                        <a:rPr sz="1800" spc="-25" dirty="0">
                          <a:solidFill>
                            <a:srgbClr val="5C6670"/>
                          </a:solidFill>
                          <a:latin typeface="Calibri"/>
                          <a:cs typeface="Calibri"/>
                        </a:rPr>
                        <a:t> </a:t>
                      </a:r>
                      <a:r>
                        <a:rPr sz="1800" dirty="0">
                          <a:solidFill>
                            <a:srgbClr val="5C6670"/>
                          </a:solidFill>
                          <a:latin typeface="Calibri"/>
                          <a:cs typeface="Calibri"/>
                        </a:rPr>
                        <a:t>of</a:t>
                      </a:r>
                      <a:r>
                        <a:rPr sz="1800" spc="-30" dirty="0">
                          <a:solidFill>
                            <a:srgbClr val="5C6670"/>
                          </a:solidFill>
                          <a:latin typeface="Calibri"/>
                          <a:cs typeface="Calibri"/>
                        </a:rPr>
                        <a:t> </a:t>
                      </a:r>
                      <a:r>
                        <a:rPr sz="1800" spc="-50" dirty="0">
                          <a:solidFill>
                            <a:srgbClr val="5C6670"/>
                          </a:solidFill>
                          <a:latin typeface="Calibri"/>
                          <a:cs typeface="Calibri"/>
                        </a:rPr>
                        <a:t>a </a:t>
                      </a:r>
                      <a:r>
                        <a:rPr sz="1800" dirty="0">
                          <a:solidFill>
                            <a:srgbClr val="5C6670"/>
                          </a:solidFill>
                          <a:latin typeface="Calibri"/>
                          <a:cs typeface="Calibri"/>
                        </a:rPr>
                        <a:t>number</a:t>
                      </a:r>
                      <a:r>
                        <a:rPr sz="1800" spc="-35" dirty="0">
                          <a:solidFill>
                            <a:srgbClr val="5C6670"/>
                          </a:solidFill>
                          <a:latin typeface="Calibri"/>
                          <a:cs typeface="Calibri"/>
                        </a:rPr>
                        <a:t> </a:t>
                      </a:r>
                      <a:r>
                        <a:rPr sz="1800" dirty="0">
                          <a:solidFill>
                            <a:srgbClr val="5C6670"/>
                          </a:solidFill>
                          <a:latin typeface="Calibri"/>
                          <a:cs typeface="Calibri"/>
                        </a:rPr>
                        <a:t>of</a:t>
                      </a:r>
                      <a:r>
                        <a:rPr sz="1800" spc="-35" dirty="0">
                          <a:solidFill>
                            <a:srgbClr val="5C6670"/>
                          </a:solidFill>
                          <a:latin typeface="Calibri"/>
                          <a:cs typeface="Calibri"/>
                        </a:rPr>
                        <a:t> </a:t>
                      </a:r>
                      <a:r>
                        <a:rPr sz="1800" spc="-10" dirty="0">
                          <a:solidFill>
                            <a:srgbClr val="5C6670"/>
                          </a:solidFill>
                          <a:latin typeface="Calibri"/>
                          <a:cs typeface="Calibri"/>
                        </a:rPr>
                        <a:t>skills*</a:t>
                      </a:r>
                      <a:endParaRPr sz="1800">
                        <a:latin typeface="Calibri"/>
                        <a:cs typeface="Calibri"/>
                      </a:endParaRPr>
                    </a:p>
                    <a:p>
                      <a:pPr marL="377825" marR="160655" indent="-287020">
                        <a:lnSpc>
                          <a:spcPct val="100000"/>
                        </a:lnSpc>
                        <a:buFont typeface="Arial"/>
                        <a:buChar char="•"/>
                        <a:tabLst>
                          <a:tab pos="377825" algn="l"/>
                        </a:tabLst>
                      </a:pPr>
                      <a:r>
                        <a:rPr sz="1800" dirty="0">
                          <a:solidFill>
                            <a:srgbClr val="5C6670"/>
                          </a:solidFill>
                          <a:latin typeface="Calibri"/>
                          <a:cs typeface="Calibri"/>
                        </a:rPr>
                        <a:t>Ensure</a:t>
                      </a:r>
                      <a:r>
                        <a:rPr sz="1800" spc="-35" dirty="0">
                          <a:solidFill>
                            <a:srgbClr val="5C6670"/>
                          </a:solidFill>
                          <a:latin typeface="Calibri"/>
                          <a:cs typeface="Calibri"/>
                        </a:rPr>
                        <a:t> </a:t>
                      </a:r>
                      <a:r>
                        <a:rPr sz="1800" dirty="0">
                          <a:solidFill>
                            <a:srgbClr val="5C6670"/>
                          </a:solidFill>
                          <a:latin typeface="Calibri"/>
                          <a:cs typeface="Calibri"/>
                        </a:rPr>
                        <a:t>that</a:t>
                      </a:r>
                      <a:r>
                        <a:rPr sz="1800" spc="-40" dirty="0">
                          <a:solidFill>
                            <a:srgbClr val="5C6670"/>
                          </a:solidFill>
                          <a:latin typeface="Calibri"/>
                          <a:cs typeface="Calibri"/>
                        </a:rPr>
                        <a:t> </a:t>
                      </a:r>
                      <a:r>
                        <a:rPr sz="1800" dirty="0">
                          <a:solidFill>
                            <a:srgbClr val="5C6670"/>
                          </a:solidFill>
                          <a:latin typeface="Calibri"/>
                          <a:cs typeface="Calibri"/>
                        </a:rPr>
                        <a:t>the</a:t>
                      </a:r>
                      <a:r>
                        <a:rPr sz="1800" spc="-25" dirty="0">
                          <a:solidFill>
                            <a:srgbClr val="5C6670"/>
                          </a:solidFill>
                          <a:latin typeface="Calibri"/>
                          <a:cs typeface="Calibri"/>
                        </a:rPr>
                        <a:t> </a:t>
                      </a:r>
                      <a:r>
                        <a:rPr sz="1800" spc="-10" dirty="0">
                          <a:solidFill>
                            <a:srgbClr val="5C6670"/>
                          </a:solidFill>
                          <a:latin typeface="Calibri"/>
                          <a:cs typeface="Calibri"/>
                        </a:rPr>
                        <a:t>standards</a:t>
                      </a:r>
                      <a:r>
                        <a:rPr sz="1800" spc="-35" dirty="0">
                          <a:solidFill>
                            <a:srgbClr val="5C6670"/>
                          </a:solidFill>
                          <a:latin typeface="Calibri"/>
                          <a:cs typeface="Calibri"/>
                        </a:rPr>
                        <a:t> </a:t>
                      </a:r>
                      <a:r>
                        <a:rPr sz="1800" spc="-25" dirty="0">
                          <a:solidFill>
                            <a:srgbClr val="5C6670"/>
                          </a:solidFill>
                          <a:latin typeface="Calibri"/>
                          <a:cs typeface="Calibri"/>
                        </a:rPr>
                        <a:t>are </a:t>
                      </a:r>
                      <a:r>
                        <a:rPr sz="1800" spc="-10" dirty="0">
                          <a:solidFill>
                            <a:srgbClr val="5C6670"/>
                          </a:solidFill>
                          <a:latin typeface="Calibri"/>
                          <a:cs typeface="Calibri"/>
                        </a:rPr>
                        <a:t>comparable</a:t>
                      </a:r>
                      <a:r>
                        <a:rPr sz="1800" spc="-25" dirty="0">
                          <a:solidFill>
                            <a:srgbClr val="5C6670"/>
                          </a:solidFill>
                          <a:latin typeface="Calibri"/>
                          <a:cs typeface="Calibri"/>
                        </a:rPr>
                        <a:t> </a:t>
                      </a:r>
                      <a:r>
                        <a:rPr sz="1800" dirty="0">
                          <a:solidFill>
                            <a:srgbClr val="5C6670"/>
                          </a:solidFill>
                          <a:latin typeface="Calibri"/>
                          <a:cs typeface="Calibri"/>
                        </a:rPr>
                        <a:t>in</a:t>
                      </a:r>
                      <a:r>
                        <a:rPr sz="1800" spc="-25" dirty="0">
                          <a:solidFill>
                            <a:srgbClr val="5C6670"/>
                          </a:solidFill>
                          <a:latin typeface="Calibri"/>
                          <a:cs typeface="Calibri"/>
                        </a:rPr>
                        <a:t> </a:t>
                      </a:r>
                      <a:r>
                        <a:rPr sz="1800" dirty="0">
                          <a:solidFill>
                            <a:srgbClr val="5C6670"/>
                          </a:solidFill>
                          <a:latin typeface="Calibri"/>
                          <a:cs typeface="Calibri"/>
                        </a:rPr>
                        <a:t>scope,</a:t>
                      </a:r>
                      <a:r>
                        <a:rPr sz="1800" spc="-35" dirty="0">
                          <a:solidFill>
                            <a:srgbClr val="5C6670"/>
                          </a:solidFill>
                          <a:latin typeface="Calibri"/>
                          <a:cs typeface="Calibri"/>
                        </a:rPr>
                        <a:t> </a:t>
                      </a:r>
                      <a:r>
                        <a:rPr sz="1800" spc="-10" dirty="0">
                          <a:solidFill>
                            <a:srgbClr val="5C6670"/>
                          </a:solidFill>
                          <a:latin typeface="Calibri"/>
                          <a:cs typeface="Calibri"/>
                        </a:rPr>
                        <a:t>relevance, </a:t>
                      </a:r>
                      <a:r>
                        <a:rPr sz="1800" dirty="0">
                          <a:solidFill>
                            <a:srgbClr val="5C6670"/>
                          </a:solidFill>
                          <a:latin typeface="Calibri"/>
                          <a:cs typeface="Calibri"/>
                        </a:rPr>
                        <a:t>and</a:t>
                      </a:r>
                      <a:r>
                        <a:rPr sz="1800" spc="-25" dirty="0">
                          <a:solidFill>
                            <a:srgbClr val="5C6670"/>
                          </a:solidFill>
                          <a:latin typeface="Calibri"/>
                          <a:cs typeface="Calibri"/>
                        </a:rPr>
                        <a:t> </a:t>
                      </a:r>
                      <a:r>
                        <a:rPr sz="1800" dirty="0">
                          <a:solidFill>
                            <a:srgbClr val="5C6670"/>
                          </a:solidFill>
                          <a:latin typeface="Calibri"/>
                          <a:cs typeface="Calibri"/>
                        </a:rPr>
                        <a:t>rigor</a:t>
                      </a:r>
                      <a:r>
                        <a:rPr sz="1800" spc="-40" dirty="0">
                          <a:solidFill>
                            <a:srgbClr val="5C6670"/>
                          </a:solidFill>
                          <a:latin typeface="Calibri"/>
                          <a:cs typeface="Calibri"/>
                        </a:rPr>
                        <a:t> </a:t>
                      </a:r>
                      <a:r>
                        <a:rPr sz="1800" dirty="0">
                          <a:solidFill>
                            <a:srgbClr val="5C6670"/>
                          </a:solidFill>
                          <a:latin typeface="Calibri"/>
                          <a:cs typeface="Calibri"/>
                        </a:rPr>
                        <a:t>to</a:t>
                      </a:r>
                      <a:r>
                        <a:rPr sz="1800" spc="-25" dirty="0">
                          <a:solidFill>
                            <a:srgbClr val="5C6670"/>
                          </a:solidFill>
                          <a:latin typeface="Calibri"/>
                          <a:cs typeface="Calibri"/>
                        </a:rPr>
                        <a:t> </a:t>
                      </a:r>
                      <a:r>
                        <a:rPr sz="1800" dirty="0">
                          <a:solidFill>
                            <a:srgbClr val="5C6670"/>
                          </a:solidFill>
                          <a:latin typeface="Calibri"/>
                          <a:cs typeface="Calibri"/>
                        </a:rPr>
                        <a:t>the</a:t>
                      </a:r>
                      <a:r>
                        <a:rPr sz="1800" spc="-30" dirty="0">
                          <a:solidFill>
                            <a:srgbClr val="5C6670"/>
                          </a:solidFill>
                          <a:latin typeface="Calibri"/>
                          <a:cs typeface="Calibri"/>
                        </a:rPr>
                        <a:t> </a:t>
                      </a:r>
                      <a:r>
                        <a:rPr sz="1800" dirty="0">
                          <a:solidFill>
                            <a:srgbClr val="5C6670"/>
                          </a:solidFill>
                          <a:latin typeface="Calibri"/>
                          <a:cs typeface="Calibri"/>
                        </a:rPr>
                        <a:t>highest</a:t>
                      </a:r>
                      <a:r>
                        <a:rPr sz="1800" spc="-35" dirty="0">
                          <a:solidFill>
                            <a:srgbClr val="5C6670"/>
                          </a:solidFill>
                          <a:latin typeface="Calibri"/>
                          <a:cs typeface="Calibri"/>
                        </a:rPr>
                        <a:t> </a:t>
                      </a:r>
                      <a:r>
                        <a:rPr sz="1800" spc="-10" dirty="0">
                          <a:solidFill>
                            <a:srgbClr val="5C6670"/>
                          </a:solidFill>
                          <a:latin typeface="Calibri"/>
                          <a:cs typeface="Calibri"/>
                        </a:rPr>
                        <a:t>national </a:t>
                      </a:r>
                      <a:r>
                        <a:rPr sz="1800" dirty="0">
                          <a:solidFill>
                            <a:srgbClr val="5C6670"/>
                          </a:solidFill>
                          <a:latin typeface="Calibri"/>
                          <a:cs typeface="Calibri"/>
                        </a:rPr>
                        <a:t>and</a:t>
                      </a:r>
                      <a:r>
                        <a:rPr sz="1800" spc="-5" dirty="0">
                          <a:solidFill>
                            <a:srgbClr val="5C6670"/>
                          </a:solidFill>
                          <a:latin typeface="Calibri"/>
                          <a:cs typeface="Calibri"/>
                        </a:rPr>
                        <a:t> </a:t>
                      </a:r>
                      <a:r>
                        <a:rPr sz="1800" spc="-10" dirty="0">
                          <a:solidFill>
                            <a:srgbClr val="5C6670"/>
                          </a:solidFill>
                          <a:latin typeface="Calibri"/>
                          <a:cs typeface="Calibri"/>
                        </a:rPr>
                        <a:t>international standards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693485"/>
            <a:ext cx="7153909" cy="2192020"/>
          </a:xfrm>
          <a:prstGeom prst="rect">
            <a:avLst/>
          </a:prstGeom>
        </p:spPr>
        <p:txBody>
          <a:bodyPr vert="horz" wrap="square" lIns="0" tIns="51435" rIns="0" bIns="0" rtlCol="0">
            <a:spAutoFit/>
          </a:bodyPr>
          <a:lstStyle/>
          <a:p>
            <a:pPr marL="240665" indent="-227965">
              <a:lnSpc>
                <a:spcPct val="100000"/>
              </a:lnSpc>
              <a:spcBef>
                <a:spcPts val="405"/>
              </a:spcBef>
              <a:buClr>
                <a:srgbClr val="488BC9"/>
              </a:buClr>
              <a:buSzPct val="110416"/>
              <a:buFont typeface="Wingdings"/>
              <a:buChar char=""/>
              <a:tabLst>
                <a:tab pos="240665" algn="l"/>
              </a:tabLst>
            </a:pPr>
            <a:r>
              <a:rPr sz="2400" b="1" spc="-10" dirty="0">
                <a:solidFill>
                  <a:srgbClr val="5C6670"/>
                </a:solidFill>
                <a:latin typeface="Calibri"/>
                <a:cs typeface="Calibri"/>
              </a:rPr>
              <a:t>Welcome</a:t>
            </a:r>
            <a:r>
              <a:rPr sz="2400" b="1" spc="-60" dirty="0">
                <a:solidFill>
                  <a:srgbClr val="5C6670"/>
                </a:solidFill>
                <a:latin typeface="Calibri"/>
                <a:cs typeface="Calibri"/>
              </a:rPr>
              <a:t> </a:t>
            </a:r>
            <a:r>
              <a:rPr sz="2400" b="1" dirty="0">
                <a:solidFill>
                  <a:srgbClr val="5C6670"/>
                </a:solidFill>
                <a:latin typeface="Calibri"/>
                <a:cs typeface="Calibri"/>
              </a:rPr>
              <a:t>and</a:t>
            </a:r>
            <a:r>
              <a:rPr sz="2400" b="1" spc="-40" dirty="0">
                <a:solidFill>
                  <a:srgbClr val="5C6670"/>
                </a:solidFill>
                <a:latin typeface="Calibri"/>
                <a:cs typeface="Calibri"/>
              </a:rPr>
              <a:t> </a:t>
            </a:r>
            <a:r>
              <a:rPr sz="2400" b="1" spc="-10" dirty="0">
                <a:solidFill>
                  <a:srgbClr val="5C6670"/>
                </a:solidFill>
                <a:latin typeface="Calibri"/>
                <a:cs typeface="Calibri"/>
              </a:rPr>
              <a:t>introductions</a:t>
            </a:r>
            <a:endParaRPr sz="2400">
              <a:latin typeface="Calibri"/>
              <a:cs typeface="Calibri"/>
            </a:endParaRPr>
          </a:p>
          <a:p>
            <a:pPr marL="240665" indent="-227965">
              <a:lnSpc>
                <a:spcPct val="100000"/>
              </a:lnSpc>
              <a:spcBef>
                <a:spcPts val="575"/>
              </a:spcBef>
              <a:buClr>
                <a:srgbClr val="488BC9"/>
              </a:buClr>
              <a:buSzPct val="110416"/>
              <a:buFont typeface="Wingdings"/>
              <a:buChar char=""/>
              <a:tabLst>
                <a:tab pos="240665" algn="l"/>
              </a:tabLst>
            </a:pPr>
            <a:r>
              <a:rPr sz="2400" b="1" dirty="0">
                <a:solidFill>
                  <a:srgbClr val="5C6670"/>
                </a:solidFill>
                <a:latin typeface="Calibri"/>
                <a:cs typeface="Calibri"/>
              </a:rPr>
              <a:t>Quick</a:t>
            </a:r>
            <a:r>
              <a:rPr sz="2400" b="1" spc="-55" dirty="0">
                <a:solidFill>
                  <a:srgbClr val="5C6670"/>
                </a:solidFill>
                <a:latin typeface="Calibri"/>
                <a:cs typeface="Calibri"/>
              </a:rPr>
              <a:t> </a:t>
            </a:r>
            <a:r>
              <a:rPr sz="2400" b="1" dirty="0">
                <a:solidFill>
                  <a:srgbClr val="5C6670"/>
                </a:solidFill>
                <a:latin typeface="Calibri"/>
                <a:cs typeface="Calibri"/>
              </a:rPr>
              <a:t>review</a:t>
            </a:r>
            <a:r>
              <a:rPr sz="2400" b="1" spc="-65" dirty="0">
                <a:solidFill>
                  <a:srgbClr val="5C6670"/>
                </a:solidFill>
                <a:latin typeface="Calibri"/>
                <a:cs typeface="Calibri"/>
              </a:rPr>
              <a:t> </a:t>
            </a:r>
            <a:r>
              <a:rPr sz="2400" b="1" dirty="0">
                <a:solidFill>
                  <a:srgbClr val="5C6670"/>
                </a:solidFill>
                <a:latin typeface="Calibri"/>
                <a:cs typeface="Calibri"/>
              </a:rPr>
              <a:t>of</a:t>
            </a:r>
            <a:r>
              <a:rPr sz="2400" b="1" spc="-55" dirty="0">
                <a:solidFill>
                  <a:srgbClr val="5C6670"/>
                </a:solidFill>
                <a:latin typeface="Calibri"/>
                <a:cs typeface="Calibri"/>
              </a:rPr>
              <a:t> </a:t>
            </a:r>
            <a:r>
              <a:rPr sz="2400" b="1" spc="-10" dirty="0">
                <a:solidFill>
                  <a:srgbClr val="5C6670"/>
                </a:solidFill>
                <a:latin typeface="Calibri"/>
                <a:cs typeface="Calibri"/>
              </a:rPr>
              <a:t>context</a:t>
            </a:r>
            <a:endParaRPr sz="2400">
              <a:latin typeface="Calibri"/>
              <a:cs typeface="Calibri"/>
            </a:endParaRPr>
          </a:p>
          <a:p>
            <a:pPr marL="240665" indent="-227965">
              <a:lnSpc>
                <a:spcPct val="100000"/>
              </a:lnSpc>
              <a:spcBef>
                <a:spcPts val="575"/>
              </a:spcBef>
              <a:buClr>
                <a:srgbClr val="488BC9"/>
              </a:buClr>
              <a:buSzPct val="110416"/>
              <a:buFont typeface="Wingdings"/>
              <a:buChar char=""/>
              <a:tabLst>
                <a:tab pos="240665" algn="l"/>
              </a:tabLst>
            </a:pPr>
            <a:r>
              <a:rPr sz="2400" b="1" spc="-10" dirty="0">
                <a:solidFill>
                  <a:srgbClr val="5C6670"/>
                </a:solidFill>
                <a:latin typeface="Calibri"/>
                <a:cs typeface="Calibri"/>
              </a:rPr>
              <a:t>Standards</a:t>
            </a:r>
            <a:r>
              <a:rPr sz="2400" b="1" spc="-30" dirty="0">
                <a:solidFill>
                  <a:srgbClr val="5C6670"/>
                </a:solidFill>
                <a:latin typeface="Calibri"/>
                <a:cs typeface="Calibri"/>
              </a:rPr>
              <a:t> </a:t>
            </a:r>
            <a:r>
              <a:rPr sz="2400" b="1" dirty="0">
                <a:solidFill>
                  <a:srgbClr val="5C6670"/>
                </a:solidFill>
                <a:latin typeface="Calibri"/>
                <a:cs typeface="Calibri"/>
              </a:rPr>
              <a:t>section</a:t>
            </a:r>
            <a:r>
              <a:rPr sz="2400" b="1" spc="-45" dirty="0">
                <a:solidFill>
                  <a:srgbClr val="5C6670"/>
                </a:solidFill>
                <a:latin typeface="Calibri"/>
                <a:cs typeface="Calibri"/>
              </a:rPr>
              <a:t> </a:t>
            </a:r>
            <a:r>
              <a:rPr sz="2400" b="1" spc="-10" dirty="0">
                <a:solidFill>
                  <a:srgbClr val="5C6670"/>
                </a:solidFill>
                <a:latin typeface="Calibri"/>
                <a:cs typeface="Calibri"/>
              </a:rPr>
              <a:t>development</a:t>
            </a:r>
            <a:r>
              <a:rPr sz="2400" b="1" spc="-45" dirty="0">
                <a:solidFill>
                  <a:srgbClr val="5C6670"/>
                </a:solidFill>
                <a:latin typeface="Calibri"/>
                <a:cs typeface="Calibri"/>
              </a:rPr>
              <a:t> </a:t>
            </a:r>
            <a:r>
              <a:rPr sz="2400" b="1" dirty="0">
                <a:solidFill>
                  <a:srgbClr val="5C6670"/>
                </a:solidFill>
                <a:latin typeface="Calibri"/>
                <a:cs typeface="Calibri"/>
              </a:rPr>
              <a:t>work</a:t>
            </a:r>
            <a:r>
              <a:rPr sz="2400" b="1" spc="-50" dirty="0">
                <a:solidFill>
                  <a:srgbClr val="5C6670"/>
                </a:solidFill>
                <a:latin typeface="Calibri"/>
                <a:cs typeface="Calibri"/>
              </a:rPr>
              <a:t> </a:t>
            </a:r>
            <a:r>
              <a:rPr sz="2400" b="1" dirty="0">
                <a:solidFill>
                  <a:srgbClr val="5C6670"/>
                </a:solidFill>
                <a:latin typeface="Calibri"/>
                <a:cs typeface="Calibri"/>
              </a:rPr>
              <a:t>plan</a:t>
            </a:r>
            <a:r>
              <a:rPr sz="2400" b="1" spc="-45" dirty="0">
                <a:solidFill>
                  <a:srgbClr val="5C6670"/>
                </a:solidFill>
                <a:latin typeface="Calibri"/>
                <a:cs typeface="Calibri"/>
              </a:rPr>
              <a:t> </a:t>
            </a:r>
            <a:r>
              <a:rPr sz="2400" b="1" dirty="0">
                <a:solidFill>
                  <a:srgbClr val="5C6670"/>
                </a:solidFill>
                <a:latin typeface="Calibri"/>
                <a:cs typeface="Calibri"/>
              </a:rPr>
              <a:t>and</a:t>
            </a:r>
            <a:r>
              <a:rPr sz="2400" b="1" spc="-35" dirty="0">
                <a:solidFill>
                  <a:srgbClr val="5C6670"/>
                </a:solidFill>
                <a:latin typeface="Calibri"/>
                <a:cs typeface="Calibri"/>
              </a:rPr>
              <a:t> </a:t>
            </a:r>
            <a:r>
              <a:rPr sz="2400" b="1" spc="-10" dirty="0">
                <a:solidFill>
                  <a:srgbClr val="5C6670"/>
                </a:solidFill>
                <a:latin typeface="Calibri"/>
                <a:cs typeface="Calibri"/>
              </a:rPr>
              <a:t>process</a:t>
            </a:r>
            <a:endParaRPr sz="2400">
              <a:latin typeface="Calibri"/>
              <a:cs typeface="Calibri"/>
            </a:endParaRPr>
          </a:p>
          <a:p>
            <a:pPr marL="240665" indent="-227965">
              <a:lnSpc>
                <a:spcPct val="100000"/>
              </a:lnSpc>
              <a:spcBef>
                <a:spcPts val="575"/>
              </a:spcBef>
              <a:buClr>
                <a:srgbClr val="488BC9"/>
              </a:buClr>
              <a:buSzPct val="110416"/>
              <a:buFont typeface="Wingdings"/>
              <a:buChar char=""/>
              <a:tabLst>
                <a:tab pos="240665" algn="l"/>
              </a:tabLst>
            </a:pPr>
            <a:r>
              <a:rPr sz="2400" b="1" dirty="0">
                <a:solidFill>
                  <a:srgbClr val="5C6670"/>
                </a:solidFill>
                <a:latin typeface="Calibri"/>
                <a:cs typeface="Calibri"/>
              </a:rPr>
              <a:t>Discuss</a:t>
            </a:r>
            <a:r>
              <a:rPr sz="2400" b="1" spc="-80" dirty="0">
                <a:solidFill>
                  <a:srgbClr val="5C6670"/>
                </a:solidFill>
                <a:latin typeface="Calibri"/>
                <a:cs typeface="Calibri"/>
              </a:rPr>
              <a:t> </a:t>
            </a:r>
            <a:r>
              <a:rPr sz="2400" b="1" dirty="0">
                <a:solidFill>
                  <a:srgbClr val="5C6670"/>
                </a:solidFill>
                <a:latin typeface="Calibri"/>
                <a:cs typeface="Calibri"/>
              </a:rPr>
              <a:t>first</a:t>
            </a:r>
            <a:r>
              <a:rPr sz="2400" b="1" spc="-85" dirty="0">
                <a:solidFill>
                  <a:srgbClr val="5C6670"/>
                </a:solidFill>
                <a:latin typeface="Calibri"/>
                <a:cs typeface="Calibri"/>
              </a:rPr>
              <a:t> </a:t>
            </a:r>
            <a:r>
              <a:rPr sz="2400" b="1" dirty="0">
                <a:solidFill>
                  <a:srgbClr val="5C6670"/>
                </a:solidFill>
                <a:latin typeface="Calibri"/>
                <a:cs typeface="Calibri"/>
              </a:rPr>
              <a:t>committee</a:t>
            </a:r>
            <a:r>
              <a:rPr sz="2400" b="1" spc="-95" dirty="0">
                <a:solidFill>
                  <a:srgbClr val="5C6670"/>
                </a:solidFill>
                <a:latin typeface="Calibri"/>
                <a:cs typeface="Calibri"/>
              </a:rPr>
              <a:t> </a:t>
            </a:r>
            <a:r>
              <a:rPr sz="2400" b="1" spc="-20" dirty="0">
                <a:solidFill>
                  <a:srgbClr val="5C6670"/>
                </a:solidFill>
                <a:latin typeface="Calibri"/>
                <a:cs typeface="Calibri"/>
              </a:rPr>
              <a:t>task</a:t>
            </a:r>
            <a:endParaRPr sz="2400">
              <a:latin typeface="Calibri"/>
              <a:cs typeface="Calibri"/>
            </a:endParaRPr>
          </a:p>
          <a:p>
            <a:pPr marL="240665" indent="-227965">
              <a:lnSpc>
                <a:spcPct val="100000"/>
              </a:lnSpc>
              <a:spcBef>
                <a:spcPts val="580"/>
              </a:spcBef>
              <a:buClr>
                <a:srgbClr val="488BC9"/>
              </a:buClr>
              <a:buSzPct val="110416"/>
              <a:buFont typeface="Wingdings"/>
              <a:buChar char=""/>
              <a:tabLst>
                <a:tab pos="240665" algn="l"/>
              </a:tabLst>
            </a:pPr>
            <a:r>
              <a:rPr sz="2400" b="1" spc="-35" dirty="0">
                <a:solidFill>
                  <a:srgbClr val="5C6670"/>
                </a:solidFill>
                <a:latin typeface="Calibri"/>
                <a:cs typeface="Calibri"/>
              </a:rPr>
              <a:t>Wrap-</a:t>
            </a:r>
            <a:r>
              <a:rPr sz="2400" b="1" spc="-25" dirty="0">
                <a:solidFill>
                  <a:srgbClr val="5C6670"/>
                </a:solidFill>
                <a:latin typeface="Calibri"/>
                <a:cs typeface="Calibri"/>
              </a:rPr>
              <a:t>up</a:t>
            </a:r>
            <a:endParaRPr sz="2400">
              <a:latin typeface="Calibri"/>
              <a:cs typeface="Calibri"/>
            </a:endParaRPr>
          </a:p>
        </p:txBody>
      </p:sp>
      <p:sp>
        <p:nvSpPr>
          <p:cNvPr id="4" name="object 4">
            <a:extLst>
              <a:ext uri="{C183D7F6-B498-43B3-948B-1728B52AA6E4}">
                <adec:decorative xmlns:adec="http://schemas.microsoft.com/office/drawing/2017/decorative" val="1"/>
              </a:ext>
            </a:extLst>
          </p:cNvPr>
          <p:cNvSpPr txBox="1">
            <a:spLocks noGrp="1"/>
          </p:cNvSpPr>
          <p:nvPr>
            <p:ph type="sldNum" sz="quarter" idx="7"/>
          </p:nvPr>
        </p:nvSpPr>
        <p:spPr>
          <a:prstGeom prst="rect">
            <a:avLst/>
          </a:prstGeom>
        </p:spPr>
        <p:txBody>
          <a:bodyPr vert="horz" wrap="square" lIns="0" tIns="26034" rIns="0" bIns="0" rtlCol="0">
            <a:spAutoFit/>
          </a:bodyPr>
          <a:lstStyle/>
          <a:p>
            <a:pPr marL="36830">
              <a:lnSpc>
                <a:spcPct val="100000"/>
              </a:lnSpc>
              <a:spcBef>
                <a:spcPts val="204"/>
              </a:spcBef>
            </a:pPr>
            <a:fld id="{81D60167-4931-47E6-BA6A-407CBD079E47}" type="slidenum">
              <a:rPr spc="-50" dirty="0"/>
              <a:t>2</a:t>
            </a:fld>
            <a:endParaRPr spc="-50" dirty="0"/>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432324" rIns="0" bIns="0" rtlCol="0">
            <a:spAutoFit/>
          </a:bodyPr>
          <a:lstStyle/>
          <a:p>
            <a:pPr marL="3155315">
              <a:lnSpc>
                <a:spcPct val="100000"/>
              </a:lnSpc>
              <a:spcBef>
                <a:spcPts val="100"/>
              </a:spcBef>
            </a:pPr>
            <a:r>
              <a:rPr spc="270" dirty="0"/>
              <a:t>Agenda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32278"/>
            <a:ext cx="8048625" cy="3829685"/>
          </a:xfrm>
          <a:prstGeom prst="rect">
            <a:avLst/>
          </a:prstGeom>
        </p:spPr>
        <p:txBody>
          <a:bodyPr vert="horz" wrap="square" lIns="0" tIns="12700" rIns="0" bIns="0" rtlCol="0">
            <a:spAutoFit/>
          </a:bodyPr>
          <a:lstStyle/>
          <a:p>
            <a:pPr marL="12700" marR="91440">
              <a:lnSpc>
                <a:spcPct val="100000"/>
              </a:lnSpc>
              <a:spcBef>
                <a:spcPts val="100"/>
              </a:spcBef>
              <a:tabLst>
                <a:tab pos="3006725" algn="l"/>
              </a:tabLst>
            </a:pPr>
            <a:r>
              <a:rPr sz="2400" dirty="0">
                <a:solidFill>
                  <a:srgbClr val="5C6670"/>
                </a:solidFill>
                <a:latin typeface="Calibri"/>
                <a:cs typeface="Calibri"/>
              </a:rPr>
              <a:t>Because</a:t>
            </a:r>
            <a:r>
              <a:rPr sz="2400" spc="-50" dirty="0">
                <a:solidFill>
                  <a:srgbClr val="5C6670"/>
                </a:solidFill>
                <a:latin typeface="Calibri"/>
                <a:cs typeface="Calibri"/>
              </a:rPr>
              <a:t> </a:t>
            </a:r>
            <a:r>
              <a:rPr sz="2400" dirty="0">
                <a:solidFill>
                  <a:srgbClr val="5C6670"/>
                </a:solidFill>
                <a:latin typeface="Calibri"/>
                <a:cs typeface="Calibri"/>
              </a:rPr>
              <a:t>of</a:t>
            </a:r>
            <a:r>
              <a:rPr sz="2400" spc="-45" dirty="0">
                <a:solidFill>
                  <a:srgbClr val="5C6670"/>
                </a:solidFill>
                <a:latin typeface="Calibri"/>
                <a:cs typeface="Calibri"/>
              </a:rPr>
              <a:t> </a:t>
            </a:r>
            <a:r>
              <a:rPr sz="2400" dirty="0">
                <a:solidFill>
                  <a:srgbClr val="5C6670"/>
                </a:solidFill>
                <a:latin typeface="Calibri"/>
                <a:cs typeface="Calibri"/>
              </a:rPr>
              <a:t>the</a:t>
            </a:r>
            <a:r>
              <a:rPr sz="2400" spc="-35" dirty="0">
                <a:solidFill>
                  <a:srgbClr val="5C6670"/>
                </a:solidFill>
                <a:latin typeface="Calibri"/>
                <a:cs typeface="Calibri"/>
              </a:rPr>
              <a:t> </a:t>
            </a:r>
            <a:r>
              <a:rPr sz="2400" spc="-10" dirty="0">
                <a:solidFill>
                  <a:srgbClr val="5C6670"/>
                </a:solidFill>
                <a:latin typeface="Calibri"/>
                <a:cs typeface="Calibri"/>
              </a:rPr>
              <a:t>restrictions</a:t>
            </a:r>
            <a:r>
              <a:rPr sz="2400" spc="-60" dirty="0">
                <a:solidFill>
                  <a:srgbClr val="5C6670"/>
                </a:solidFill>
                <a:latin typeface="Calibri"/>
                <a:cs typeface="Calibri"/>
              </a:rPr>
              <a:t> </a:t>
            </a:r>
            <a:r>
              <a:rPr sz="2400" dirty="0">
                <a:solidFill>
                  <a:srgbClr val="5C6670"/>
                </a:solidFill>
                <a:latin typeface="Calibri"/>
                <a:cs typeface="Calibri"/>
              </a:rPr>
              <a:t>placed</a:t>
            </a:r>
            <a:r>
              <a:rPr sz="2400" spc="-55" dirty="0">
                <a:solidFill>
                  <a:srgbClr val="5C6670"/>
                </a:solidFill>
                <a:latin typeface="Calibri"/>
                <a:cs typeface="Calibri"/>
              </a:rPr>
              <a:t> </a:t>
            </a:r>
            <a:r>
              <a:rPr sz="2400" dirty="0">
                <a:solidFill>
                  <a:srgbClr val="5C6670"/>
                </a:solidFill>
                <a:latin typeface="Calibri"/>
                <a:cs typeface="Calibri"/>
              </a:rPr>
              <a:t>on</a:t>
            </a:r>
            <a:r>
              <a:rPr sz="2400" spc="-40" dirty="0">
                <a:solidFill>
                  <a:srgbClr val="5C6670"/>
                </a:solidFill>
                <a:latin typeface="Calibri"/>
                <a:cs typeface="Calibri"/>
              </a:rPr>
              <a:t> </a:t>
            </a:r>
            <a:r>
              <a:rPr sz="2400" dirty="0">
                <a:solidFill>
                  <a:srgbClr val="5C6670"/>
                </a:solidFill>
                <a:latin typeface="Calibri"/>
                <a:cs typeface="Calibri"/>
              </a:rPr>
              <a:t>the</a:t>
            </a:r>
            <a:r>
              <a:rPr sz="2400" spc="-40" dirty="0">
                <a:solidFill>
                  <a:srgbClr val="5C6670"/>
                </a:solidFill>
                <a:latin typeface="Calibri"/>
                <a:cs typeface="Calibri"/>
              </a:rPr>
              <a:t> </a:t>
            </a:r>
            <a:r>
              <a:rPr sz="2400" dirty="0">
                <a:solidFill>
                  <a:srgbClr val="5C6670"/>
                </a:solidFill>
                <a:latin typeface="Calibri"/>
                <a:cs typeface="Calibri"/>
              </a:rPr>
              <a:t>U.</a:t>
            </a:r>
            <a:r>
              <a:rPr sz="2400" spc="-60" dirty="0">
                <a:solidFill>
                  <a:srgbClr val="5C6670"/>
                </a:solidFill>
                <a:latin typeface="Calibri"/>
                <a:cs typeface="Calibri"/>
              </a:rPr>
              <a:t> </a:t>
            </a:r>
            <a:r>
              <a:rPr sz="2400" dirty="0">
                <a:solidFill>
                  <a:srgbClr val="5C6670"/>
                </a:solidFill>
                <a:latin typeface="Calibri"/>
                <a:cs typeface="Calibri"/>
              </a:rPr>
              <a:t>S.</a:t>
            </a:r>
            <a:r>
              <a:rPr sz="2400" spc="-50" dirty="0">
                <a:solidFill>
                  <a:srgbClr val="5C6670"/>
                </a:solidFill>
                <a:latin typeface="Calibri"/>
                <a:cs typeface="Calibri"/>
              </a:rPr>
              <a:t> </a:t>
            </a:r>
            <a:r>
              <a:rPr sz="2400" dirty="0">
                <a:solidFill>
                  <a:srgbClr val="5C6670"/>
                </a:solidFill>
                <a:latin typeface="Calibri"/>
                <a:cs typeface="Calibri"/>
              </a:rPr>
              <a:t>Department</a:t>
            </a:r>
            <a:r>
              <a:rPr sz="2400" spc="-65" dirty="0">
                <a:solidFill>
                  <a:srgbClr val="5C6670"/>
                </a:solidFill>
                <a:latin typeface="Calibri"/>
                <a:cs typeface="Calibri"/>
              </a:rPr>
              <a:t> </a:t>
            </a:r>
            <a:r>
              <a:rPr sz="2400" spc="-25" dirty="0">
                <a:solidFill>
                  <a:srgbClr val="5C6670"/>
                </a:solidFill>
                <a:latin typeface="Calibri"/>
                <a:cs typeface="Calibri"/>
              </a:rPr>
              <a:t>of </a:t>
            </a:r>
            <a:r>
              <a:rPr sz="2400" spc="-10" dirty="0">
                <a:solidFill>
                  <a:srgbClr val="5C6670"/>
                </a:solidFill>
                <a:latin typeface="Calibri"/>
                <a:cs typeface="Calibri"/>
              </a:rPr>
              <a:t>Education</a:t>
            </a:r>
            <a:r>
              <a:rPr sz="2400" spc="-50" dirty="0">
                <a:solidFill>
                  <a:srgbClr val="5C6670"/>
                </a:solidFill>
                <a:latin typeface="Calibri"/>
                <a:cs typeface="Calibri"/>
              </a:rPr>
              <a:t> </a:t>
            </a:r>
            <a:r>
              <a:rPr sz="2400" dirty="0">
                <a:solidFill>
                  <a:srgbClr val="5C6670"/>
                </a:solidFill>
                <a:latin typeface="Calibri"/>
                <a:cs typeface="Calibri"/>
              </a:rPr>
              <a:t>by</a:t>
            </a:r>
            <a:r>
              <a:rPr sz="2400" spc="-55" dirty="0">
                <a:solidFill>
                  <a:srgbClr val="5C6670"/>
                </a:solidFill>
                <a:latin typeface="Calibri"/>
                <a:cs typeface="Calibri"/>
              </a:rPr>
              <a:t> </a:t>
            </a:r>
            <a:r>
              <a:rPr sz="2400" dirty="0">
                <a:solidFill>
                  <a:srgbClr val="5C6670"/>
                </a:solidFill>
                <a:latin typeface="Calibri"/>
                <a:cs typeface="Calibri"/>
              </a:rPr>
              <a:t>ESSA,</a:t>
            </a:r>
            <a:r>
              <a:rPr sz="2400" spc="-55" dirty="0">
                <a:solidFill>
                  <a:srgbClr val="5C6670"/>
                </a:solidFill>
                <a:latin typeface="Calibri"/>
                <a:cs typeface="Calibri"/>
              </a:rPr>
              <a:t> </a:t>
            </a:r>
            <a:r>
              <a:rPr sz="2400" dirty="0">
                <a:solidFill>
                  <a:srgbClr val="5C6670"/>
                </a:solidFill>
                <a:latin typeface="Calibri"/>
                <a:cs typeface="Calibri"/>
              </a:rPr>
              <a:t>CDE</a:t>
            </a:r>
            <a:r>
              <a:rPr sz="2400" spc="-55" dirty="0">
                <a:solidFill>
                  <a:srgbClr val="5C6670"/>
                </a:solidFill>
                <a:latin typeface="Calibri"/>
                <a:cs typeface="Calibri"/>
              </a:rPr>
              <a:t> </a:t>
            </a:r>
            <a:r>
              <a:rPr sz="2400" spc="-10" dirty="0">
                <a:solidFill>
                  <a:srgbClr val="5C6670"/>
                </a:solidFill>
                <a:latin typeface="Calibri"/>
                <a:cs typeface="Calibri"/>
              </a:rPr>
              <a:t>anticipates</a:t>
            </a:r>
            <a:r>
              <a:rPr sz="2400" spc="-65" dirty="0">
                <a:solidFill>
                  <a:srgbClr val="5C6670"/>
                </a:solidFill>
                <a:latin typeface="Calibri"/>
                <a:cs typeface="Calibri"/>
              </a:rPr>
              <a:t> </a:t>
            </a:r>
            <a:r>
              <a:rPr sz="2400" dirty="0">
                <a:solidFill>
                  <a:srgbClr val="5C6670"/>
                </a:solidFill>
                <a:latin typeface="Calibri"/>
                <a:cs typeface="Calibri"/>
              </a:rPr>
              <a:t>that</a:t>
            </a:r>
            <a:r>
              <a:rPr sz="2400" spc="-55" dirty="0">
                <a:solidFill>
                  <a:srgbClr val="5C6670"/>
                </a:solidFill>
                <a:latin typeface="Calibri"/>
                <a:cs typeface="Calibri"/>
              </a:rPr>
              <a:t> </a:t>
            </a:r>
            <a:r>
              <a:rPr sz="2400" dirty="0">
                <a:solidFill>
                  <a:srgbClr val="5C6670"/>
                </a:solidFill>
                <a:latin typeface="Calibri"/>
                <a:cs typeface="Calibri"/>
              </a:rPr>
              <a:t>the</a:t>
            </a:r>
            <a:r>
              <a:rPr sz="2400" spc="-55" dirty="0">
                <a:solidFill>
                  <a:srgbClr val="5C6670"/>
                </a:solidFill>
                <a:latin typeface="Calibri"/>
                <a:cs typeface="Calibri"/>
              </a:rPr>
              <a:t> </a:t>
            </a:r>
            <a:r>
              <a:rPr sz="2400" spc="-10" dirty="0">
                <a:solidFill>
                  <a:srgbClr val="5C6670"/>
                </a:solidFill>
                <a:latin typeface="Calibri"/>
                <a:cs typeface="Calibri"/>
              </a:rPr>
              <a:t>standards</a:t>
            </a:r>
            <a:r>
              <a:rPr sz="2400" spc="-50" dirty="0">
                <a:solidFill>
                  <a:srgbClr val="5C6670"/>
                </a:solidFill>
                <a:latin typeface="Calibri"/>
                <a:cs typeface="Calibri"/>
              </a:rPr>
              <a:t> </a:t>
            </a:r>
            <a:r>
              <a:rPr sz="2400" dirty="0">
                <a:solidFill>
                  <a:srgbClr val="5C6670"/>
                </a:solidFill>
                <a:latin typeface="Calibri"/>
                <a:cs typeface="Calibri"/>
              </a:rPr>
              <a:t>section</a:t>
            </a:r>
            <a:r>
              <a:rPr sz="2400" spc="-65" dirty="0">
                <a:solidFill>
                  <a:srgbClr val="5C6670"/>
                </a:solidFill>
                <a:latin typeface="Calibri"/>
                <a:cs typeface="Calibri"/>
              </a:rPr>
              <a:t> </a:t>
            </a:r>
            <a:r>
              <a:rPr sz="2400" spc="-25" dirty="0">
                <a:solidFill>
                  <a:srgbClr val="5C6670"/>
                </a:solidFill>
                <a:latin typeface="Calibri"/>
                <a:cs typeface="Calibri"/>
              </a:rPr>
              <a:t>of </a:t>
            </a:r>
            <a:r>
              <a:rPr sz="2400" dirty="0">
                <a:solidFill>
                  <a:srgbClr val="5C6670"/>
                </a:solidFill>
                <a:latin typeface="Calibri"/>
                <a:cs typeface="Calibri"/>
              </a:rPr>
              <a:t>the</a:t>
            </a:r>
            <a:r>
              <a:rPr sz="2400" spc="-55" dirty="0">
                <a:solidFill>
                  <a:srgbClr val="5C6670"/>
                </a:solidFill>
                <a:latin typeface="Calibri"/>
                <a:cs typeface="Calibri"/>
              </a:rPr>
              <a:t> </a:t>
            </a:r>
            <a:r>
              <a:rPr sz="2400" dirty="0">
                <a:solidFill>
                  <a:srgbClr val="5C6670"/>
                </a:solidFill>
                <a:latin typeface="Calibri"/>
                <a:cs typeface="Calibri"/>
              </a:rPr>
              <a:t>ESSA</a:t>
            </a:r>
            <a:r>
              <a:rPr sz="2400" spc="-75" dirty="0">
                <a:solidFill>
                  <a:srgbClr val="5C6670"/>
                </a:solidFill>
                <a:latin typeface="Calibri"/>
                <a:cs typeface="Calibri"/>
              </a:rPr>
              <a:t> </a:t>
            </a:r>
            <a:r>
              <a:rPr sz="2400" spc="-10" dirty="0">
                <a:solidFill>
                  <a:srgbClr val="5C6670"/>
                </a:solidFill>
                <a:latin typeface="Calibri"/>
                <a:cs typeface="Calibri"/>
              </a:rPr>
              <a:t>state</a:t>
            </a:r>
            <a:r>
              <a:rPr sz="2400" spc="-75" dirty="0">
                <a:solidFill>
                  <a:srgbClr val="5C6670"/>
                </a:solidFill>
                <a:latin typeface="Calibri"/>
                <a:cs typeface="Calibri"/>
              </a:rPr>
              <a:t> </a:t>
            </a:r>
            <a:r>
              <a:rPr sz="2400" dirty="0">
                <a:solidFill>
                  <a:srgbClr val="5C6670"/>
                </a:solidFill>
                <a:latin typeface="Calibri"/>
                <a:cs typeface="Calibri"/>
              </a:rPr>
              <a:t>plan</a:t>
            </a:r>
            <a:r>
              <a:rPr sz="2400" spc="-55" dirty="0">
                <a:solidFill>
                  <a:srgbClr val="5C6670"/>
                </a:solidFill>
                <a:latin typeface="Calibri"/>
                <a:cs typeface="Calibri"/>
              </a:rPr>
              <a:t> </a:t>
            </a:r>
            <a:r>
              <a:rPr sz="2400" spc="-20" dirty="0">
                <a:solidFill>
                  <a:srgbClr val="5C6670"/>
                </a:solidFill>
                <a:latin typeface="Calibri"/>
                <a:cs typeface="Calibri"/>
              </a:rPr>
              <a:t>will</a:t>
            </a:r>
            <a:r>
              <a:rPr sz="2400" dirty="0">
                <a:solidFill>
                  <a:srgbClr val="5C6670"/>
                </a:solidFill>
                <a:latin typeface="Calibri"/>
                <a:cs typeface="Calibri"/>
              </a:rPr>
              <a:t>	be</a:t>
            </a:r>
            <a:r>
              <a:rPr sz="2400" spc="-25" dirty="0">
                <a:solidFill>
                  <a:srgbClr val="5C6670"/>
                </a:solidFill>
                <a:latin typeface="Calibri"/>
                <a:cs typeface="Calibri"/>
              </a:rPr>
              <a:t> </a:t>
            </a:r>
            <a:r>
              <a:rPr sz="2400" dirty="0">
                <a:solidFill>
                  <a:srgbClr val="5C6670"/>
                </a:solidFill>
                <a:latin typeface="Calibri"/>
                <a:cs typeface="Calibri"/>
              </a:rPr>
              <a:t>minimal</a:t>
            </a:r>
            <a:r>
              <a:rPr sz="2400" spc="-45" dirty="0">
                <a:solidFill>
                  <a:srgbClr val="5C6670"/>
                </a:solidFill>
                <a:latin typeface="Calibri"/>
                <a:cs typeface="Calibri"/>
              </a:rPr>
              <a:t> </a:t>
            </a:r>
            <a:r>
              <a:rPr sz="2400" dirty="0">
                <a:solidFill>
                  <a:srgbClr val="5C6670"/>
                </a:solidFill>
                <a:latin typeface="Calibri"/>
                <a:cs typeface="Calibri"/>
              </a:rPr>
              <a:t>and</a:t>
            </a:r>
            <a:r>
              <a:rPr sz="2400" spc="-30" dirty="0">
                <a:solidFill>
                  <a:srgbClr val="5C6670"/>
                </a:solidFill>
                <a:latin typeface="Calibri"/>
                <a:cs typeface="Calibri"/>
              </a:rPr>
              <a:t> </a:t>
            </a:r>
            <a:r>
              <a:rPr sz="2400" dirty="0">
                <a:solidFill>
                  <a:srgbClr val="5C6670"/>
                </a:solidFill>
                <a:latin typeface="Calibri"/>
                <a:cs typeface="Calibri"/>
              </a:rPr>
              <a:t>will</a:t>
            </a:r>
            <a:r>
              <a:rPr sz="2400" spc="-35" dirty="0">
                <a:solidFill>
                  <a:srgbClr val="5C6670"/>
                </a:solidFill>
                <a:latin typeface="Calibri"/>
                <a:cs typeface="Calibri"/>
              </a:rPr>
              <a:t> </a:t>
            </a:r>
            <a:r>
              <a:rPr sz="2400" dirty="0">
                <a:solidFill>
                  <a:srgbClr val="5C6670"/>
                </a:solidFill>
                <a:latin typeface="Calibri"/>
                <a:cs typeface="Calibri"/>
              </a:rPr>
              <a:t>include</a:t>
            </a:r>
            <a:r>
              <a:rPr sz="2400" spc="-20" dirty="0">
                <a:solidFill>
                  <a:srgbClr val="5C6670"/>
                </a:solidFill>
                <a:latin typeface="Calibri"/>
                <a:cs typeface="Calibri"/>
              </a:rPr>
              <a:t> only </a:t>
            </a:r>
            <a:r>
              <a:rPr sz="2400" spc="-10" dirty="0">
                <a:solidFill>
                  <a:srgbClr val="5C6670"/>
                </a:solidFill>
                <a:latin typeface="Calibri"/>
                <a:cs typeface="Calibri"/>
              </a:rPr>
              <a:t>information</a:t>
            </a:r>
            <a:r>
              <a:rPr sz="2400" spc="-95" dirty="0">
                <a:solidFill>
                  <a:srgbClr val="5C6670"/>
                </a:solidFill>
                <a:latin typeface="Calibri"/>
                <a:cs typeface="Calibri"/>
              </a:rPr>
              <a:t> </a:t>
            </a:r>
            <a:r>
              <a:rPr sz="2400" dirty="0">
                <a:solidFill>
                  <a:srgbClr val="5C6670"/>
                </a:solidFill>
                <a:latin typeface="Calibri"/>
                <a:cs typeface="Calibri"/>
              </a:rPr>
              <a:t>pertaining</a:t>
            </a:r>
            <a:r>
              <a:rPr sz="2400" spc="-95" dirty="0">
                <a:solidFill>
                  <a:srgbClr val="5C6670"/>
                </a:solidFill>
                <a:latin typeface="Calibri"/>
                <a:cs typeface="Calibri"/>
              </a:rPr>
              <a:t> </a:t>
            </a:r>
            <a:r>
              <a:rPr sz="2400" spc="-25" dirty="0">
                <a:solidFill>
                  <a:srgbClr val="5C6670"/>
                </a:solidFill>
                <a:latin typeface="Calibri"/>
                <a:cs typeface="Calibri"/>
              </a:rPr>
              <a:t>to:</a:t>
            </a:r>
            <a:endParaRPr sz="2400">
              <a:latin typeface="Calibri"/>
              <a:cs typeface="Calibri"/>
            </a:endParaRPr>
          </a:p>
          <a:p>
            <a:pPr marL="241300" marR="5080" indent="-228600">
              <a:lnSpc>
                <a:spcPct val="100000"/>
              </a:lnSpc>
              <a:spcBef>
                <a:spcPts val="575"/>
              </a:spcBef>
              <a:buClr>
                <a:srgbClr val="488BC9"/>
              </a:buClr>
              <a:buSzPct val="110416"/>
              <a:buFont typeface="Wingdings"/>
              <a:buChar char=""/>
              <a:tabLst>
                <a:tab pos="241300" algn="l"/>
              </a:tabLst>
            </a:pPr>
            <a:r>
              <a:rPr sz="2400" dirty="0">
                <a:solidFill>
                  <a:srgbClr val="5C6670"/>
                </a:solidFill>
                <a:latin typeface="Calibri"/>
                <a:cs typeface="Calibri"/>
              </a:rPr>
              <a:t>The</a:t>
            </a:r>
            <a:r>
              <a:rPr sz="2400" spc="-60" dirty="0">
                <a:solidFill>
                  <a:srgbClr val="5C6670"/>
                </a:solidFill>
                <a:latin typeface="Calibri"/>
                <a:cs typeface="Calibri"/>
              </a:rPr>
              <a:t> </a:t>
            </a:r>
            <a:r>
              <a:rPr sz="2400" dirty="0">
                <a:solidFill>
                  <a:srgbClr val="5C6670"/>
                </a:solidFill>
                <a:latin typeface="Calibri"/>
                <a:cs typeface="Calibri"/>
              </a:rPr>
              <a:t>current</a:t>
            </a:r>
            <a:r>
              <a:rPr sz="2400" spc="-85" dirty="0">
                <a:solidFill>
                  <a:srgbClr val="5C6670"/>
                </a:solidFill>
                <a:latin typeface="Calibri"/>
                <a:cs typeface="Calibri"/>
              </a:rPr>
              <a:t> </a:t>
            </a:r>
            <a:r>
              <a:rPr sz="2400" dirty="0">
                <a:solidFill>
                  <a:srgbClr val="5C6670"/>
                </a:solidFill>
                <a:latin typeface="Calibri"/>
                <a:cs typeface="Calibri"/>
              </a:rPr>
              <a:t>status</a:t>
            </a:r>
            <a:r>
              <a:rPr sz="2400" spc="-90" dirty="0">
                <a:solidFill>
                  <a:srgbClr val="5C6670"/>
                </a:solidFill>
                <a:latin typeface="Calibri"/>
                <a:cs typeface="Calibri"/>
              </a:rPr>
              <a:t> </a:t>
            </a:r>
            <a:r>
              <a:rPr sz="2400" dirty="0">
                <a:solidFill>
                  <a:srgbClr val="5C6670"/>
                </a:solidFill>
                <a:latin typeface="Calibri"/>
                <a:cs typeface="Calibri"/>
              </a:rPr>
              <a:t>of</a:t>
            </a:r>
            <a:r>
              <a:rPr sz="2400" spc="-70" dirty="0">
                <a:solidFill>
                  <a:srgbClr val="5C6670"/>
                </a:solidFill>
                <a:latin typeface="Calibri"/>
                <a:cs typeface="Calibri"/>
              </a:rPr>
              <a:t> </a:t>
            </a:r>
            <a:r>
              <a:rPr sz="2400" spc="-10" dirty="0">
                <a:solidFill>
                  <a:srgbClr val="5C6670"/>
                </a:solidFill>
                <a:latin typeface="Calibri"/>
                <a:cs typeface="Calibri"/>
              </a:rPr>
              <a:t>federally</a:t>
            </a:r>
            <a:r>
              <a:rPr sz="2400" spc="-80" dirty="0">
                <a:solidFill>
                  <a:srgbClr val="5C6670"/>
                </a:solidFill>
                <a:latin typeface="Calibri"/>
                <a:cs typeface="Calibri"/>
              </a:rPr>
              <a:t> </a:t>
            </a:r>
            <a:r>
              <a:rPr sz="2400" spc="-10" dirty="0">
                <a:solidFill>
                  <a:srgbClr val="5C6670"/>
                </a:solidFill>
                <a:latin typeface="Calibri"/>
                <a:cs typeface="Calibri"/>
              </a:rPr>
              <a:t>required</a:t>
            </a:r>
            <a:r>
              <a:rPr sz="2400" spc="-75" dirty="0">
                <a:solidFill>
                  <a:srgbClr val="5C6670"/>
                </a:solidFill>
                <a:latin typeface="Calibri"/>
                <a:cs typeface="Calibri"/>
              </a:rPr>
              <a:t> </a:t>
            </a:r>
            <a:r>
              <a:rPr sz="2400" spc="-10" dirty="0">
                <a:solidFill>
                  <a:srgbClr val="5C6670"/>
                </a:solidFill>
                <a:latin typeface="Calibri"/>
                <a:cs typeface="Calibri"/>
              </a:rPr>
              <a:t>content</a:t>
            </a:r>
            <a:r>
              <a:rPr sz="2400" spc="-75" dirty="0">
                <a:solidFill>
                  <a:srgbClr val="5C6670"/>
                </a:solidFill>
                <a:latin typeface="Calibri"/>
                <a:cs typeface="Calibri"/>
              </a:rPr>
              <a:t> </a:t>
            </a:r>
            <a:r>
              <a:rPr sz="2400" dirty="0">
                <a:solidFill>
                  <a:srgbClr val="5C6670"/>
                </a:solidFill>
                <a:latin typeface="Calibri"/>
                <a:cs typeface="Calibri"/>
              </a:rPr>
              <a:t>areas</a:t>
            </a:r>
            <a:r>
              <a:rPr sz="2400" spc="-80" dirty="0">
                <a:solidFill>
                  <a:srgbClr val="5C6670"/>
                </a:solidFill>
                <a:latin typeface="Calibri"/>
                <a:cs typeface="Calibri"/>
              </a:rPr>
              <a:t> </a:t>
            </a:r>
            <a:r>
              <a:rPr sz="2400" spc="-10" dirty="0">
                <a:solidFill>
                  <a:srgbClr val="5C6670"/>
                </a:solidFill>
                <a:latin typeface="Calibri"/>
                <a:cs typeface="Calibri"/>
              </a:rPr>
              <a:t>within </a:t>
            </a:r>
            <a:r>
              <a:rPr sz="2400" spc="-20" dirty="0">
                <a:solidFill>
                  <a:srgbClr val="5C6670"/>
                </a:solidFill>
                <a:latin typeface="Calibri"/>
                <a:cs typeface="Calibri"/>
              </a:rPr>
              <a:t>Colorado’s</a:t>
            </a:r>
            <a:r>
              <a:rPr sz="2400" spc="-75" dirty="0">
                <a:solidFill>
                  <a:srgbClr val="5C6670"/>
                </a:solidFill>
                <a:latin typeface="Calibri"/>
                <a:cs typeface="Calibri"/>
              </a:rPr>
              <a:t> </a:t>
            </a:r>
            <a:r>
              <a:rPr sz="2400" dirty="0">
                <a:solidFill>
                  <a:srgbClr val="5C6670"/>
                </a:solidFill>
                <a:latin typeface="Calibri"/>
                <a:cs typeface="Calibri"/>
              </a:rPr>
              <a:t>Academic</a:t>
            </a:r>
            <a:r>
              <a:rPr sz="2400" spc="-80" dirty="0">
                <a:solidFill>
                  <a:srgbClr val="5C6670"/>
                </a:solidFill>
                <a:latin typeface="Calibri"/>
                <a:cs typeface="Calibri"/>
              </a:rPr>
              <a:t> </a:t>
            </a:r>
            <a:r>
              <a:rPr sz="2400" spc="-10" dirty="0">
                <a:solidFill>
                  <a:srgbClr val="5C6670"/>
                </a:solidFill>
                <a:latin typeface="Calibri"/>
                <a:cs typeface="Calibri"/>
              </a:rPr>
              <a:t>Standards</a:t>
            </a:r>
            <a:r>
              <a:rPr sz="2400" spc="-70" dirty="0">
                <a:solidFill>
                  <a:srgbClr val="5C6670"/>
                </a:solidFill>
                <a:latin typeface="Calibri"/>
                <a:cs typeface="Calibri"/>
              </a:rPr>
              <a:t> </a:t>
            </a:r>
            <a:r>
              <a:rPr sz="2400" dirty="0">
                <a:solidFill>
                  <a:srgbClr val="5C6670"/>
                </a:solidFill>
                <a:latin typeface="Calibri"/>
                <a:cs typeface="Calibri"/>
              </a:rPr>
              <a:t>(i.e.,</a:t>
            </a:r>
            <a:r>
              <a:rPr sz="2400" spc="-70" dirty="0">
                <a:solidFill>
                  <a:srgbClr val="5C6670"/>
                </a:solidFill>
                <a:latin typeface="Calibri"/>
                <a:cs typeface="Calibri"/>
              </a:rPr>
              <a:t> </a:t>
            </a:r>
            <a:r>
              <a:rPr sz="2400" dirty="0">
                <a:solidFill>
                  <a:srgbClr val="5C6670"/>
                </a:solidFill>
                <a:latin typeface="Calibri"/>
                <a:cs typeface="Calibri"/>
              </a:rPr>
              <a:t>math,</a:t>
            </a:r>
            <a:r>
              <a:rPr sz="2400" spc="-70" dirty="0">
                <a:solidFill>
                  <a:srgbClr val="5C6670"/>
                </a:solidFill>
                <a:latin typeface="Calibri"/>
                <a:cs typeface="Calibri"/>
              </a:rPr>
              <a:t> </a:t>
            </a:r>
            <a:r>
              <a:rPr sz="2400" dirty="0">
                <a:solidFill>
                  <a:srgbClr val="5C6670"/>
                </a:solidFill>
                <a:latin typeface="Calibri"/>
                <a:cs typeface="Calibri"/>
              </a:rPr>
              <a:t>reading</a:t>
            </a:r>
            <a:r>
              <a:rPr sz="2400" spc="-60" dirty="0">
                <a:solidFill>
                  <a:srgbClr val="5C6670"/>
                </a:solidFill>
                <a:latin typeface="Calibri"/>
                <a:cs typeface="Calibri"/>
              </a:rPr>
              <a:t> </a:t>
            </a:r>
            <a:r>
              <a:rPr sz="2400" dirty="0">
                <a:solidFill>
                  <a:srgbClr val="5C6670"/>
                </a:solidFill>
                <a:latin typeface="Calibri"/>
                <a:cs typeface="Calibri"/>
              </a:rPr>
              <a:t>or</a:t>
            </a:r>
            <a:r>
              <a:rPr sz="2400" spc="-55" dirty="0">
                <a:solidFill>
                  <a:srgbClr val="5C6670"/>
                </a:solidFill>
                <a:latin typeface="Calibri"/>
                <a:cs typeface="Calibri"/>
              </a:rPr>
              <a:t> </a:t>
            </a:r>
            <a:r>
              <a:rPr sz="2400" spc="-10" dirty="0">
                <a:solidFill>
                  <a:srgbClr val="5C6670"/>
                </a:solidFill>
                <a:latin typeface="Calibri"/>
                <a:cs typeface="Calibri"/>
              </a:rPr>
              <a:t>language </a:t>
            </a:r>
            <a:r>
              <a:rPr sz="2400" dirty="0">
                <a:solidFill>
                  <a:srgbClr val="5C6670"/>
                </a:solidFill>
                <a:latin typeface="Calibri"/>
                <a:cs typeface="Calibri"/>
              </a:rPr>
              <a:t>arts,</a:t>
            </a:r>
            <a:r>
              <a:rPr sz="2400" spc="-55" dirty="0">
                <a:solidFill>
                  <a:srgbClr val="5C6670"/>
                </a:solidFill>
                <a:latin typeface="Calibri"/>
                <a:cs typeface="Calibri"/>
              </a:rPr>
              <a:t> </a:t>
            </a:r>
            <a:r>
              <a:rPr sz="2400" dirty="0">
                <a:solidFill>
                  <a:srgbClr val="5C6670"/>
                </a:solidFill>
                <a:latin typeface="Calibri"/>
                <a:cs typeface="Calibri"/>
              </a:rPr>
              <a:t>science,</a:t>
            </a:r>
            <a:r>
              <a:rPr sz="2400" spc="-50" dirty="0">
                <a:solidFill>
                  <a:srgbClr val="5C6670"/>
                </a:solidFill>
                <a:latin typeface="Calibri"/>
                <a:cs typeface="Calibri"/>
              </a:rPr>
              <a:t> </a:t>
            </a:r>
            <a:r>
              <a:rPr sz="2400" dirty="0">
                <a:solidFill>
                  <a:srgbClr val="5C6670"/>
                </a:solidFill>
                <a:latin typeface="Calibri"/>
                <a:cs typeface="Calibri"/>
              </a:rPr>
              <a:t>English</a:t>
            </a:r>
            <a:r>
              <a:rPr sz="2400" spc="-45" dirty="0">
                <a:solidFill>
                  <a:srgbClr val="5C6670"/>
                </a:solidFill>
                <a:latin typeface="Calibri"/>
                <a:cs typeface="Calibri"/>
              </a:rPr>
              <a:t> </a:t>
            </a:r>
            <a:r>
              <a:rPr sz="2400" dirty="0">
                <a:solidFill>
                  <a:srgbClr val="5C6670"/>
                </a:solidFill>
                <a:latin typeface="Calibri"/>
                <a:cs typeface="Calibri"/>
              </a:rPr>
              <a:t>language</a:t>
            </a:r>
            <a:r>
              <a:rPr sz="2400" spc="-45" dirty="0">
                <a:solidFill>
                  <a:srgbClr val="5C6670"/>
                </a:solidFill>
                <a:latin typeface="Calibri"/>
                <a:cs typeface="Calibri"/>
              </a:rPr>
              <a:t> </a:t>
            </a:r>
            <a:r>
              <a:rPr sz="2400" spc="-25" dirty="0">
                <a:solidFill>
                  <a:srgbClr val="5C6670"/>
                </a:solidFill>
                <a:latin typeface="Calibri"/>
                <a:cs typeface="Calibri"/>
              </a:rPr>
              <a:t>proficiency,</a:t>
            </a:r>
            <a:r>
              <a:rPr sz="2400" spc="-70" dirty="0">
                <a:solidFill>
                  <a:srgbClr val="5C6670"/>
                </a:solidFill>
                <a:latin typeface="Calibri"/>
                <a:cs typeface="Calibri"/>
              </a:rPr>
              <a:t> </a:t>
            </a:r>
            <a:r>
              <a:rPr sz="2400" spc="-10" dirty="0">
                <a:solidFill>
                  <a:srgbClr val="5C6670"/>
                </a:solidFill>
                <a:latin typeface="Calibri"/>
                <a:cs typeface="Calibri"/>
              </a:rPr>
              <a:t>alternative achievement</a:t>
            </a:r>
            <a:r>
              <a:rPr sz="2400" spc="-50" dirty="0">
                <a:solidFill>
                  <a:srgbClr val="5C6670"/>
                </a:solidFill>
                <a:latin typeface="Calibri"/>
                <a:cs typeface="Calibri"/>
              </a:rPr>
              <a:t> </a:t>
            </a:r>
            <a:r>
              <a:rPr sz="2400" spc="-10" dirty="0">
                <a:solidFill>
                  <a:srgbClr val="5C6670"/>
                </a:solidFill>
                <a:latin typeface="Calibri"/>
                <a:cs typeface="Calibri"/>
              </a:rPr>
              <a:t>standards)</a:t>
            </a:r>
            <a:endParaRPr sz="2400">
              <a:latin typeface="Calibri"/>
              <a:cs typeface="Calibri"/>
            </a:endParaRPr>
          </a:p>
          <a:p>
            <a:pPr marL="241300" marR="707390" indent="-228600">
              <a:lnSpc>
                <a:spcPct val="100000"/>
              </a:lnSpc>
              <a:spcBef>
                <a:spcPts val="575"/>
              </a:spcBef>
              <a:buClr>
                <a:srgbClr val="488BC9"/>
              </a:buClr>
              <a:buSzPct val="110416"/>
              <a:buFont typeface="Wingdings"/>
              <a:buChar char=""/>
              <a:tabLst>
                <a:tab pos="241300" algn="l"/>
              </a:tabLst>
            </a:pPr>
            <a:r>
              <a:rPr sz="2400" spc="-10" dirty="0">
                <a:solidFill>
                  <a:srgbClr val="5C6670"/>
                </a:solidFill>
                <a:latin typeface="Calibri"/>
                <a:cs typeface="Calibri"/>
              </a:rPr>
              <a:t>Requirements</a:t>
            </a:r>
            <a:r>
              <a:rPr sz="2400" spc="-80" dirty="0">
                <a:solidFill>
                  <a:srgbClr val="5C6670"/>
                </a:solidFill>
                <a:latin typeface="Calibri"/>
                <a:cs typeface="Calibri"/>
              </a:rPr>
              <a:t> </a:t>
            </a:r>
            <a:r>
              <a:rPr sz="2400" dirty="0">
                <a:solidFill>
                  <a:srgbClr val="5C6670"/>
                </a:solidFill>
                <a:latin typeface="Calibri"/>
                <a:cs typeface="Calibri"/>
              </a:rPr>
              <a:t>of</a:t>
            </a:r>
            <a:r>
              <a:rPr sz="2400" spc="-60" dirty="0">
                <a:solidFill>
                  <a:srgbClr val="5C6670"/>
                </a:solidFill>
                <a:latin typeface="Calibri"/>
                <a:cs typeface="Calibri"/>
              </a:rPr>
              <a:t> </a:t>
            </a:r>
            <a:r>
              <a:rPr sz="2400" dirty="0">
                <a:solidFill>
                  <a:srgbClr val="5C6670"/>
                </a:solidFill>
                <a:latin typeface="Calibri"/>
                <a:cs typeface="Calibri"/>
              </a:rPr>
              <a:t>existing</a:t>
            </a:r>
            <a:r>
              <a:rPr sz="2400" spc="-85" dirty="0">
                <a:solidFill>
                  <a:srgbClr val="5C6670"/>
                </a:solidFill>
                <a:latin typeface="Calibri"/>
                <a:cs typeface="Calibri"/>
              </a:rPr>
              <a:t> </a:t>
            </a:r>
            <a:r>
              <a:rPr sz="2400" spc="-10" dirty="0">
                <a:solidFill>
                  <a:srgbClr val="5C6670"/>
                </a:solidFill>
                <a:latin typeface="Calibri"/>
                <a:cs typeface="Calibri"/>
              </a:rPr>
              <a:t>state</a:t>
            </a:r>
            <a:r>
              <a:rPr sz="2400" spc="-65" dirty="0">
                <a:solidFill>
                  <a:srgbClr val="5C6670"/>
                </a:solidFill>
                <a:latin typeface="Calibri"/>
                <a:cs typeface="Calibri"/>
              </a:rPr>
              <a:t> </a:t>
            </a:r>
            <a:r>
              <a:rPr sz="2400" dirty="0">
                <a:solidFill>
                  <a:srgbClr val="5C6670"/>
                </a:solidFill>
                <a:latin typeface="Calibri"/>
                <a:cs typeface="Calibri"/>
              </a:rPr>
              <a:t>law</a:t>
            </a:r>
            <a:r>
              <a:rPr sz="2400" spc="-75" dirty="0">
                <a:solidFill>
                  <a:srgbClr val="5C6670"/>
                </a:solidFill>
                <a:latin typeface="Calibri"/>
                <a:cs typeface="Calibri"/>
              </a:rPr>
              <a:t> </a:t>
            </a:r>
            <a:r>
              <a:rPr sz="2400" dirty="0">
                <a:solidFill>
                  <a:srgbClr val="5C6670"/>
                </a:solidFill>
                <a:latin typeface="Calibri"/>
                <a:cs typeface="Calibri"/>
              </a:rPr>
              <a:t>that</a:t>
            </a:r>
            <a:r>
              <a:rPr sz="2400" spc="-70" dirty="0">
                <a:solidFill>
                  <a:srgbClr val="5C6670"/>
                </a:solidFill>
                <a:latin typeface="Calibri"/>
                <a:cs typeface="Calibri"/>
              </a:rPr>
              <a:t> </a:t>
            </a:r>
            <a:r>
              <a:rPr sz="2400" dirty="0">
                <a:solidFill>
                  <a:srgbClr val="5C6670"/>
                </a:solidFill>
                <a:latin typeface="Calibri"/>
                <a:cs typeface="Calibri"/>
              </a:rPr>
              <a:t>ensure</a:t>
            </a:r>
            <a:r>
              <a:rPr sz="2400" spc="-55" dirty="0">
                <a:solidFill>
                  <a:srgbClr val="5C6670"/>
                </a:solidFill>
                <a:latin typeface="Calibri"/>
                <a:cs typeface="Calibri"/>
              </a:rPr>
              <a:t> </a:t>
            </a:r>
            <a:r>
              <a:rPr sz="2400" spc="-10" dirty="0">
                <a:solidFill>
                  <a:srgbClr val="5C6670"/>
                </a:solidFill>
                <a:latin typeface="Calibri"/>
                <a:cs typeface="Calibri"/>
              </a:rPr>
              <a:t>Colorado’s standards</a:t>
            </a:r>
            <a:r>
              <a:rPr sz="2400" spc="-95" dirty="0">
                <a:solidFill>
                  <a:srgbClr val="5C6670"/>
                </a:solidFill>
                <a:latin typeface="Calibri"/>
                <a:cs typeface="Calibri"/>
              </a:rPr>
              <a:t> </a:t>
            </a:r>
            <a:r>
              <a:rPr sz="2400" dirty="0">
                <a:solidFill>
                  <a:srgbClr val="5C6670"/>
                </a:solidFill>
                <a:latin typeface="Calibri"/>
                <a:cs typeface="Calibri"/>
              </a:rPr>
              <a:t>are</a:t>
            </a:r>
            <a:r>
              <a:rPr sz="2400" spc="-80" dirty="0">
                <a:solidFill>
                  <a:srgbClr val="5C6670"/>
                </a:solidFill>
                <a:latin typeface="Calibri"/>
                <a:cs typeface="Calibri"/>
              </a:rPr>
              <a:t> </a:t>
            </a:r>
            <a:r>
              <a:rPr sz="2400" spc="-10" dirty="0">
                <a:solidFill>
                  <a:srgbClr val="5C6670"/>
                </a:solidFill>
                <a:latin typeface="Calibri"/>
                <a:cs typeface="Calibri"/>
              </a:rPr>
              <a:t>“challenging”</a:t>
            </a:r>
            <a:endParaRPr sz="2400">
              <a:latin typeface="Calibri"/>
              <a:cs typeface="Calibri"/>
            </a:endParaRPr>
          </a:p>
        </p:txBody>
      </p:sp>
      <p:sp>
        <p:nvSpPr>
          <p:cNvPr id="4" name="object 4">
            <a:extLst>
              <a:ext uri="{C183D7F6-B498-43B3-948B-1728B52AA6E4}">
                <adec:decorative xmlns:adec="http://schemas.microsoft.com/office/drawing/2017/decorative" val="1"/>
              </a:ext>
            </a:extLst>
          </p:cNvPr>
          <p:cNvSpPr txBox="1"/>
          <p:nvPr/>
        </p:nvSpPr>
        <p:spPr>
          <a:xfrm>
            <a:off x="459738" y="6383210"/>
            <a:ext cx="153670" cy="152400"/>
          </a:xfrm>
          <a:prstGeom prst="rect">
            <a:avLst/>
          </a:prstGeom>
        </p:spPr>
        <p:txBody>
          <a:bodyPr vert="horz" wrap="square" lIns="0" tIns="0" rIns="0" bIns="0" rtlCol="0">
            <a:spAutoFit/>
          </a:bodyPr>
          <a:lstStyle/>
          <a:p>
            <a:pPr marL="12700">
              <a:lnSpc>
                <a:spcPts val="1045"/>
              </a:lnSpc>
            </a:pPr>
            <a:r>
              <a:rPr sz="1000" b="1" spc="-25" dirty="0">
                <a:solidFill>
                  <a:srgbClr val="45454C"/>
                </a:solidFill>
                <a:latin typeface="Calibri"/>
                <a:cs typeface="Calibri"/>
              </a:rPr>
              <a:t>20</a:t>
            </a:r>
            <a:endParaRPr sz="10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158004" rIns="0" bIns="0" rtlCol="0">
            <a:spAutoFit/>
          </a:bodyPr>
          <a:lstStyle/>
          <a:p>
            <a:pPr marL="1282065" marR="5080" indent="-1165860">
              <a:lnSpc>
                <a:spcPct val="100000"/>
              </a:lnSpc>
              <a:spcBef>
                <a:spcPts val="100"/>
              </a:spcBef>
            </a:pPr>
            <a:r>
              <a:rPr spc="160" dirty="0"/>
              <a:t>What</a:t>
            </a:r>
            <a:r>
              <a:rPr spc="140" dirty="0"/>
              <a:t> </a:t>
            </a:r>
            <a:r>
              <a:rPr spc="190" dirty="0"/>
              <a:t>Will</a:t>
            </a:r>
            <a:r>
              <a:rPr spc="130" dirty="0"/>
              <a:t> </a:t>
            </a:r>
            <a:r>
              <a:rPr spc="165" dirty="0"/>
              <a:t>the</a:t>
            </a:r>
            <a:r>
              <a:rPr spc="160" dirty="0"/>
              <a:t> </a:t>
            </a:r>
            <a:r>
              <a:rPr spc="95" dirty="0"/>
              <a:t>Standards</a:t>
            </a:r>
            <a:r>
              <a:rPr spc="140" dirty="0"/>
              <a:t> </a:t>
            </a:r>
            <a:r>
              <a:rPr spc="200" dirty="0"/>
              <a:t>Section </a:t>
            </a:r>
            <a:r>
              <a:rPr spc="300" dirty="0"/>
              <a:t>of</a:t>
            </a:r>
            <a:r>
              <a:rPr spc="80" dirty="0"/>
              <a:t> </a:t>
            </a:r>
            <a:r>
              <a:rPr spc="165" dirty="0"/>
              <a:t>the</a:t>
            </a:r>
            <a:r>
              <a:rPr spc="90" dirty="0"/>
              <a:t> </a:t>
            </a:r>
            <a:r>
              <a:rPr dirty="0"/>
              <a:t>ESSA</a:t>
            </a:r>
            <a:r>
              <a:rPr spc="60" dirty="0"/>
              <a:t> </a:t>
            </a:r>
            <a:r>
              <a:rPr spc="229" dirty="0"/>
              <a:t>Look</a:t>
            </a:r>
            <a:r>
              <a:rPr spc="80" dirty="0"/>
              <a:t> </a:t>
            </a:r>
            <a:r>
              <a:rPr spc="110" dirty="0"/>
              <a:t>Like?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5651" y="1878370"/>
            <a:ext cx="7892415" cy="1305560"/>
          </a:xfrm>
          <a:prstGeom prst="rect">
            <a:avLst/>
          </a:prstGeom>
        </p:spPr>
        <p:txBody>
          <a:bodyPr vert="horz" wrap="square" lIns="0" tIns="12700" rIns="0" bIns="0" rtlCol="0">
            <a:spAutoFit/>
          </a:bodyPr>
          <a:lstStyle/>
          <a:p>
            <a:pPr marL="775970" marR="5080" indent="-763905">
              <a:lnSpc>
                <a:spcPct val="100000"/>
              </a:lnSpc>
              <a:spcBef>
                <a:spcPts val="100"/>
              </a:spcBef>
            </a:pPr>
            <a:r>
              <a:rPr sz="4200" spc="45" dirty="0"/>
              <a:t>Standards</a:t>
            </a:r>
            <a:r>
              <a:rPr sz="4200" spc="-20" dirty="0"/>
              <a:t> </a:t>
            </a:r>
            <a:r>
              <a:rPr sz="4200" spc="100" dirty="0"/>
              <a:t>Spoke</a:t>
            </a:r>
            <a:r>
              <a:rPr sz="4200" spc="-10" dirty="0"/>
              <a:t> </a:t>
            </a:r>
            <a:r>
              <a:rPr sz="4200" spc="225" dirty="0"/>
              <a:t>Committee </a:t>
            </a:r>
            <a:r>
              <a:rPr sz="4200" spc="105" dirty="0"/>
              <a:t>Work</a:t>
            </a:r>
            <a:r>
              <a:rPr sz="4200" spc="-20" dirty="0"/>
              <a:t> </a:t>
            </a:r>
            <a:r>
              <a:rPr sz="4200" spc="130" dirty="0"/>
              <a:t>Plan</a:t>
            </a:r>
            <a:r>
              <a:rPr sz="4200" spc="-20" dirty="0"/>
              <a:t> </a:t>
            </a:r>
            <a:r>
              <a:rPr sz="4200" spc="95" dirty="0"/>
              <a:t>and</a:t>
            </a:r>
            <a:r>
              <a:rPr sz="4200" spc="5" dirty="0"/>
              <a:t> </a:t>
            </a:r>
            <a:r>
              <a:rPr sz="4200" spc="150" dirty="0"/>
              <a:t>Process</a:t>
            </a:r>
            <a:endParaRPr sz="4200"/>
          </a:p>
        </p:txBody>
      </p:sp>
      <p:sp>
        <p:nvSpPr>
          <p:cNvPr id="3" name="object 3"/>
          <p:cNvSpPr txBox="1"/>
          <p:nvPr/>
        </p:nvSpPr>
        <p:spPr>
          <a:xfrm>
            <a:off x="78739" y="6423056"/>
            <a:ext cx="168910" cy="165735"/>
          </a:xfrm>
          <a:prstGeom prst="rect">
            <a:avLst/>
          </a:prstGeom>
        </p:spPr>
        <p:txBody>
          <a:bodyPr vert="horz" wrap="square" lIns="0" tIns="0" rIns="0" bIns="0" rtlCol="0">
            <a:spAutoFit/>
          </a:bodyPr>
          <a:lstStyle/>
          <a:p>
            <a:pPr marL="12700">
              <a:lnSpc>
                <a:spcPts val="1150"/>
              </a:lnSpc>
            </a:pPr>
            <a:r>
              <a:rPr sz="1100" b="1" spc="-25" dirty="0">
                <a:solidFill>
                  <a:srgbClr val="45454C"/>
                </a:solidFill>
                <a:latin typeface="Calibri"/>
                <a:cs typeface="Calibri"/>
              </a:rPr>
              <a:t>21</a:t>
            </a:r>
            <a:endParaRPr sz="1100">
              <a:latin typeface="Calibri"/>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a:extLst>
              <a:ext uri="{C183D7F6-B498-43B3-948B-1728B52AA6E4}">
                <adec:decorative xmlns:adec="http://schemas.microsoft.com/office/drawing/2017/decorative" val="1"/>
              </a:ext>
            </a:extLst>
          </p:cNvPr>
          <p:cNvGrpSpPr/>
          <p:nvPr/>
        </p:nvGrpSpPr>
        <p:grpSpPr>
          <a:xfrm>
            <a:off x="0" y="0"/>
            <a:ext cx="9144000" cy="6858000"/>
            <a:chOff x="0" y="0"/>
            <a:chExt cx="9144000" cy="6858000"/>
          </a:xfrm>
        </p:grpSpPr>
        <p:sp>
          <p:nvSpPr>
            <p:cNvPr id="3" name="object 3"/>
            <p:cNvSpPr/>
            <p:nvPr/>
          </p:nvSpPr>
          <p:spPr>
            <a:xfrm>
              <a:off x="384694" y="1822706"/>
              <a:ext cx="1615440" cy="969644"/>
            </a:xfrm>
            <a:custGeom>
              <a:avLst/>
              <a:gdLst/>
              <a:ahLst/>
              <a:cxnLst/>
              <a:rect l="l" t="t" r="r" b="b"/>
              <a:pathLst>
                <a:path w="1615439" h="969644">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4" name="object 4"/>
            <p:cNvSpPr/>
            <p:nvPr/>
          </p:nvSpPr>
          <p:spPr>
            <a:xfrm>
              <a:off x="384694" y="1822706"/>
              <a:ext cx="1615440" cy="969644"/>
            </a:xfrm>
            <a:custGeom>
              <a:avLst/>
              <a:gdLst/>
              <a:ahLst/>
              <a:cxnLst/>
              <a:rect l="l" t="t" r="r" b="b"/>
              <a:pathLst>
                <a:path w="1615439" h="969644">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5" name="object 5">
            <a:extLst>
              <a:ext uri="{C183D7F6-B498-43B3-948B-1728B52AA6E4}">
                <adec:decorative xmlns:adec="http://schemas.microsoft.com/office/drawing/2017/decorative" val="1"/>
              </a:ext>
            </a:extLst>
          </p:cNvPr>
          <p:cNvSpPr txBox="1"/>
          <p:nvPr/>
        </p:nvSpPr>
        <p:spPr>
          <a:xfrm>
            <a:off x="495473" y="2085774"/>
            <a:ext cx="1391920" cy="404495"/>
          </a:xfrm>
          <a:prstGeom prst="rect">
            <a:avLst/>
          </a:prstGeom>
        </p:spPr>
        <p:txBody>
          <a:bodyPr vert="horz" wrap="square" lIns="0" tIns="31750" rIns="0" bIns="0" rtlCol="0">
            <a:spAutoFit/>
          </a:bodyPr>
          <a:lstStyle/>
          <a:p>
            <a:pPr marL="277495" marR="5080" indent="-265430">
              <a:lnSpc>
                <a:spcPts val="1430"/>
              </a:lnSpc>
              <a:spcBef>
                <a:spcPts val="250"/>
              </a:spcBef>
            </a:pPr>
            <a:r>
              <a:rPr sz="1300" spc="-10" dirty="0">
                <a:solidFill>
                  <a:srgbClr val="FFFFFF"/>
                </a:solidFill>
                <a:latin typeface="Calibri"/>
                <a:cs typeface="Calibri"/>
              </a:rPr>
              <a:t>Committee</a:t>
            </a:r>
            <a:r>
              <a:rPr sz="1300" spc="-5" dirty="0">
                <a:solidFill>
                  <a:srgbClr val="FFFFFF"/>
                </a:solidFill>
                <a:latin typeface="Calibri"/>
                <a:cs typeface="Calibri"/>
              </a:rPr>
              <a:t> </a:t>
            </a:r>
            <a:r>
              <a:rPr sz="1300" dirty="0">
                <a:solidFill>
                  <a:srgbClr val="FFFFFF"/>
                </a:solidFill>
                <a:latin typeface="Calibri"/>
                <a:cs typeface="Calibri"/>
              </a:rPr>
              <a:t>input</a:t>
            </a:r>
            <a:r>
              <a:rPr sz="1300" spc="-35" dirty="0">
                <a:solidFill>
                  <a:srgbClr val="FFFFFF"/>
                </a:solidFill>
                <a:latin typeface="Calibri"/>
                <a:cs typeface="Calibri"/>
              </a:rPr>
              <a:t> </a:t>
            </a:r>
            <a:r>
              <a:rPr sz="1300" spc="-25" dirty="0">
                <a:solidFill>
                  <a:srgbClr val="FFFFFF"/>
                </a:solidFill>
                <a:latin typeface="Calibri"/>
                <a:cs typeface="Calibri"/>
              </a:rPr>
              <a:t>for </a:t>
            </a:r>
            <a:r>
              <a:rPr sz="1300" dirty="0">
                <a:solidFill>
                  <a:srgbClr val="FFFFFF"/>
                </a:solidFill>
                <a:latin typeface="Calibri"/>
                <a:cs typeface="Calibri"/>
              </a:rPr>
              <a:t>draft</a:t>
            </a:r>
            <a:r>
              <a:rPr sz="1300" spc="-65" dirty="0">
                <a:solidFill>
                  <a:srgbClr val="FFFFFF"/>
                </a:solidFill>
                <a:latin typeface="Calibri"/>
                <a:cs typeface="Calibri"/>
              </a:rPr>
              <a:t> </a:t>
            </a:r>
            <a:r>
              <a:rPr sz="1300" spc="-10" dirty="0">
                <a:solidFill>
                  <a:srgbClr val="FFFFFF"/>
                </a:solidFill>
                <a:latin typeface="Calibri"/>
                <a:cs typeface="Calibri"/>
              </a:rPr>
              <a:t>outline</a:t>
            </a:r>
            <a:endParaRPr sz="1300">
              <a:latin typeface="Calibri"/>
              <a:cs typeface="Calibri"/>
            </a:endParaRPr>
          </a:p>
        </p:txBody>
      </p:sp>
      <p:grpSp>
        <p:nvGrpSpPr>
          <p:cNvPr id="6" name="object 6">
            <a:extLst>
              <a:ext uri="{C183D7F6-B498-43B3-948B-1728B52AA6E4}">
                <adec:decorative xmlns:adec="http://schemas.microsoft.com/office/drawing/2017/decorative" val="1"/>
              </a:ext>
            </a:extLst>
          </p:cNvPr>
          <p:cNvGrpSpPr/>
          <p:nvPr/>
        </p:nvGrpSpPr>
        <p:grpSpPr>
          <a:xfrm>
            <a:off x="2142234" y="1813181"/>
            <a:ext cx="2129155" cy="988694"/>
            <a:chOff x="2142234" y="1813181"/>
            <a:chExt cx="2129155" cy="988694"/>
          </a:xfrm>
        </p:grpSpPr>
        <p:sp>
          <p:nvSpPr>
            <p:cNvPr id="7" name="object 7"/>
            <p:cNvSpPr/>
            <p:nvPr/>
          </p:nvSpPr>
          <p:spPr>
            <a:xfrm>
              <a:off x="2142234" y="2107016"/>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8" name="object 8"/>
            <p:cNvSpPr/>
            <p:nvPr/>
          </p:nvSpPr>
          <p:spPr>
            <a:xfrm>
              <a:off x="2646234" y="1822706"/>
              <a:ext cx="1615440" cy="969644"/>
            </a:xfrm>
            <a:custGeom>
              <a:avLst/>
              <a:gdLst/>
              <a:ahLst/>
              <a:cxnLst/>
              <a:rect l="l" t="t" r="r" b="b"/>
              <a:pathLst>
                <a:path w="1615439" h="969644">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9" name="object 9"/>
            <p:cNvSpPr/>
            <p:nvPr/>
          </p:nvSpPr>
          <p:spPr>
            <a:xfrm>
              <a:off x="2646234" y="1822706"/>
              <a:ext cx="1615440" cy="969644"/>
            </a:xfrm>
            <a:custGeom>
              <a:avLst/>
              <a:gdLst/>
              <a:ahLst/>
              <a:cxnLst/>
              <a:rect l="l" t="t" r="r" b="b"/>
              <a:pathLst>
                <a:path w="1615439" h="969644">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10" name="object 10">
            <a:extLst>
              <a:ext uri="{C183D7F6-B498-43B3-948B-1728B52AA6E4}">
                <adec:decorative xmlns:adec="http://schemas.microsoft.com/office/drawing/2017/decorative" val="1"/>
              </a:ext>
            </a:extLst>
          </p:cNvPr>
          <p:cNvSpPr txBox="1"/>
          <p:nvPr/>
        </p:nvSpPr>
        <p:spPr>
          <a:xfrm>
            <a:off x="2836263" y="2085774"/>
            <a:ext cx="1233805" cy="404495"/>
          </a:xfrm>
          <a:prstGeom prst="rect">
            <a:avLst/>
          </a:prstGeom>
        </p:spPr>
        <p:txBody>
          <a:bodyPr vert="horz" wrap="square" lIns="0" tIns="31750" rIns="0" bIns="0" rtlCol="0">
            <a:spAutoFit/>
          </a:bodyPr>
          <a:lstStyle/>
          <a:p>
            <a:pPr marL="259079" marR="5080" indent="-247015">
              <a:lnSpc>
                <a:spcPts val="1430"/>
              </a:lnSpc>
              <a:spcBef>
                <a:spcPts val="250"/>
              </a:spcBef>
            </a:pPr>
            <a:r>
              <a:rPr sz="1300" dirty="0">
                <a:solidFill>
                  <a:srgbClr val="FFFFFF"/>
                </a:solidFill>
                <a:latin typeface="Calibri"/>
                <a:cs typeface="Calibri"/>
              </a:rPr>
              <a:t>CDE</a:t>
            </a:r>
            <a:r>
              <a:rPr sz="1300" spc="-20" dirty="0">
                <a:solidFill>
                  <a:srgbClr val="FFFFFF"/>
                </a:solidFill>
                <a:latin typeface="Calibri"/>
                <a:cs typeface="Calibri"/>
              </a:rPr>
              <a:t> </a:t>
            </a:r>
            <a:r>
              <a:rPr sz="1300" spc="-10" dirty="0">
                <a:solidFill>
                  <a:srgbClr val="FFFFFF"/>
                </a:solidFill>
                <a:latin typeface="Calibri"/>
                <a:cs typeface="Calibri"/>
              </a:rPr>
              <a:t>drafts</a:t>
            </a:r>
            <a:r>
              <a:rPr sz="1300" spc="-20" dirty="0">
                <a:solidFill>
                  <a:srgbClr val="FFFFFF"/>
                </a:solidFill>
                <a:latin typeface="Calibri"/>
                <a:cs typeface="Calibri"/>
              </a:rPr>
              <a:t> </a:t>
            </a:r>
            <a:r>
              <a:rPr sz="1300" spc="-10" dirty="0">
                <a:solidFill>
                  <a:srgbClr val="FFFFFF"/>
                </a:solidFill>
                <a:latin typeface="Calibri"/>
                <a:cs typeface="Calibri"/>
              </a:rPr>
              <a:t>outline </a:t>
            </a:r>
            <a:r>
              <a:rPr sz="1300" dirty="0">
                <a:solidFill>
                  <a:srgbClr val="FFFFFF"/>
                </a:solidFill>
                <a:latin typeface="Calibri"/>
                <a:cs typeface="Calibri"/>
              </a:rPr>
              <a:t>from</a:t>
            </a:r>
            <a:r>
              <a:rPr sz="1300" spc="-55" dirty="0">
                <a:solidFill>
                  <a:srgbClr val="FFFFFF"/>
                </a:solidFill>
                <a:latin typeface="Calibri"/>
                <a:cs typeface="Calibri"/>
              </a:rPr>
              <a:t> </a:t>
            </a:r>
            <a:r>
              <a:rPr sz="1300" spc="-10" dirty="0">
                <a:solidFill>
                  <a:srgbClr val="FFFFFF"/>
                </a:solidFill>
                <a:latin typeface="Calibri"/>
                <a:cs typeface="Calibri"/>
              </a:rPr>
              <a:t>input</a:t>
            </a:r>
            <a:endParaRPr sz="1300">
              <a:latin typeface="Calibri"/>
              <a:cs typeface="Calibri"/>
            </a:endParaRPr>
          </a:p>
        </p:txBody>
      </p:sp>
      <p:grpSp>
        <p:nvGrpSpPr>
          <p:cNvPr id="11" name="object 11">
            <a:extLst>
              <a:ext uri="{C183D7F6-B498-43B3-948B-1728B52AA6E4}">
                <adec:decorative xmlns:adec="http://schemas.microsoft.com/office/drawing/2017/decorative" val="1"/>
              </a:ext>
            </a:extLst>
          </p:cNvPr>
          <p:cNvGrpSpPr/>
          <p:nvPr/>
        </p:nvGrpSpPr>
        <p:grpSpPr>
          <a:xfrm>
            <a:off x="4403775" y="1813181"/>
            <a:ext cx="2129155" cy="988694"/>
            <a:chOff x="4403775" y="1813181"/>
            <a:chExt cx="2129155" cy="988694"/>
          </a:xfrm>
        </p:grpSpPr>
        <p:sp>
          <p:nvSpPr>
            <p:cNvPr id="12" name="object 12"/>
            <p:cNvSpPr/>
            <p:nvPr/>
          </p:nvSpPr>
          <p:spPr>
            <a:xfrm>
              <a:off x="4403775" y="2107016"/>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13" name="object 13"/>
            <p:cNvSpPr/>
            <p:nvPr/>
          </p:nvSpPr>
          <p:spPr>
            <a:xfrm>
              <a:off x="4907776" y="1822706"/>
              <a:ext cx="1615440" cy="969644"/>
            </a:xfrm>
            <a:custGeom>
              <a:avLst/>
              <a:gdLst/>
              <a:ahLst/>
              <a:cxnLst/>
              <a:rect l="l" t="t" r="r" b="b"/>
              <a:pathLst>
                <a:path w="1615440" h="969644">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14" name="object 14"/>
            <p:cNvSpPr/>
            <p:nvPr/>
          </p:nvSpPr>
          <p:spPr>
            <a:xfrm>
              <a:off x="4907776" y="1822706"/>
              <a:ext cx="1615440" cy="969644"/>
            </a:xfrm>
            <a:custGeom>
              <a:avLst/>
              <a:gdLst/>
              <a:ahLst/>
              <a:cxnLst/>
              <a:rect l="l" t="t" r="r" b="b"/>
              <a:pathLst>
                <a:path w="1615440" h="969644">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15" name="object 15">
            <a:extLst>
              <a:ext uri="{C183D7F6-B498-43B3-948B-1728B52AA6E4}">
                <adec:decorative xmlns:adec="http://schemas.microsoft.com/office/drawing/2017/decorative" val="1"/>
              </a:ext>
            </a:extLst>
          </p:cNvPr>
          <p:cNvSpPr txBox="1"/>
          <p:nvPr/>
        </p:nvSpPr>
        <p:spPr>
          <a:xfrm>
            <a:off x="5023161" y="2085774"/>
            <a:ext cx="1385570" cy="404495"/>
          </a:xfrm>
          <a:prstGeom prst="rect">
            <a:avLst/>
          </a:prstGeom>
        </p:spPr>
        <p:txBody>
          <a:bodyPr vert="horz" wrap="square" lIns="0" tIns="31750" rIns="0" bIns="0" rtlCol="0">
            <a:spAutoFit/>
          </a:bodyPr>
          <a:lstStyle/>
          <a:p>
            <a:pPr marL="26034" marR="5080" indent="-13970">
              <a:lnSpc>
                <a:spcPts val="1430"/>
              </a:lnSpc>
              <a:spcBef>
                <a:spcPts val="250"/>
              </a:spcBef>
            </a:pPr>
            <a:r>
              <a:rPr sz="1300" spc="-10" dirty="0">
                <a:solidFill>
                  <a:srgbClr val="FFFFFF"/>
                </a:solidFill>
                <a:latin typeface="Calibri"/>
                <a:cs typeface="Calibri"/>
              </a:rPr>
              <a:t>Committee</a:t>
            </a:r>
            <a:r>
              <a:rPr sz="1300" dirty="0">
                <a:solidFill>
                  <a:srgbClr val="FFFFFF"/>
                </a:solidFill>
                <a:latin typeface="Calibri"/>
                <a:cs typeface="Calibri"/>
              </a:rPr>
              <a:t> </a:t>
            </a:r>
            <a:r>
              <a:rPr sz="1300" spc="-10" dirty="0">
                <a:solidFill>
                  <a:srgbClr val="FFFFFF"/>
                </a:solidFill>
                <a:latin typeface="Calibri"/>
                <a:cs typeface="Calibri"/>
              </a:rPr>
              <a:t>provides feedback</a:t>
            </a:r>
            <a:r>
              <a:rPr sz="1300" spc="-20" dirty="0">
                <a:solidFill>
                  <a:srgbClr val="FFFFFF"/>
                </a:solidFill>
                <a:latin typeface="Calibri"/>
                <a:cs typeface="Calibri"/>
              </a:rPr>
              <a:t> </a:t>
            </a:r>
            <a:r>
              <a:rPr sz="1300" dirty="0">
                <a:solidFill>
                  <a:srgbClr val="FFFFFF"/>
                </a:solidFill>
                <a:latin typeface="Calibri"/>
                <a:cs typeface="Calibri"/>
              </a:rPr>
              <a:t>on</a:t>
            </a:r>
            <a:r>
              <a:rPr sz="1300" spc="-10" dirty="0">
                <a:solidFill>
                  <a:srgbClr val="FFFFFF"/>
                </a:solidFill>
                <a:latin typeface="Calibri"/>
                <a:cs typeface="Calibri"/>
              </a:rPr>
              <a:t> outline</a:t>
            </a:r>
            <a:endParaRPr sz="1300">
              <a:latin typeface="Calibri"/>
              <a:cs typeface="Calibri"/>
            </a:endParaRPr>
          </a:p>
        </p:txBody>
      </p:sp>
      <p:grpSp>
        <p:nvGrpSpPr>
          <p:cNvPr id="16" name="object 16">
            <a:extLst>
              <a:ext uri="{C183D7F6-B498-43B3-948B-1728B52AA6E4}">
                <adec:decorative xmlns:adec="http://schemas.microsoft.com/office/drawing/2017/decorative" val="1"/>
              </a:ext>
            </a:extLst>
          </p:cNvPr>
          <p:cNvGrpSpPr/>
          <p:nvPr/>
        </p:nvGrpSpPr>
        <p:grpSpPr>
          <a:xfrm>
            <a:off x="6665317" y="1813181"/>
            <a:ext cx="2129155" cy="988694"/>
            <a:chOff x="6665317" y="1813181"/>
            <a:chExt cx="2129155" cy="988694"/>
          </a:xfrm>
        </p:grpSpPr>
        <p:sp>
          <p:nvSpPr>
            <p:cNvPr id="17" name="object 17"/>
            <p:cNvSpPr/>
            <p:nvPr/>
          </p:nvSpPr>
          <p:spPr>
            <a:xfrm>
              <a:off x="6665317" y="2107016"/>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18" name="object 18"/>
            <p:cNvSpPr/>
            <p:nvPr/>
          </p:nvSpPr>
          <p:spPr>
            <a:xfrm>
              <a:off x="7169317" y="1822706"/>
              <a:ext cx="1615440" cy="969644"/>
            </a:xfrm>
            <a:custGeom>
              <a:avLst/>
              <a:gdLst/>
              <a:ahLst/>
              <a:cxnLst/>
              <a:rect l="l" t="t" r="r" b="b"/>
              <a:pathLst>
                <a:path w="1615440" h="969644">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19" name="object 19"/>
            <p:cNvSpPr/>
            <p:nvPr/>
          </p:nvSpPr>
          <p:spPr>
            <a:xfrm>
              <a:off x="7169317" y="1822706"/>
              <a:ext cx="1615440" cy="969644"/>
            </a:xfrm>
            <a:custGeom>
              <a:avLst/>
              <a:gdLst/>
              <a:ahLst/>
              <a:cxnLst/>
              <a:rect l="l" t="t" r="r" b="b"/>
              <a:pathLst>
                <a:path w="1615440" h="969644">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20" name="object 20">
            <a:extLst>
              <a:ext uri="{C183D7F6-B498-43B3-948B-1728B52AA6E4}">
                <adec:decorative xmlns:adec="http://schemas.microsoft.com/office/drawing/2017/decorative" val="1"/>
              </a:ext>
            </a:extLst>
          </p:cNvPr>
          <p:cNvSpPr txBox="1"/>
          <p:nvPr/>
        </p:nvSpPr>
        <p:spPr>
          <a:xfrm>
            <a:off x="7293812" y="2085774"/>
            <a:ext cx="1364615" cy="404495"/>
          </a:xfrm>
          <a:prstGeom prst="rect">
            <a:avLst/>
          </a:prstGeom>
        </p:spPr>
        <p:txBody>
          <a:bodyPr vert="horz" wrap="square" lIns="0" tIns="31750" rIns="0" bIns="0" rtlCol="0">
            <a:spAutoFit/>
          </a:bodyPr>
          <a:lstStyle/>
          <a:p>
            <a:pPr marL="265430" marR="5080" indent="-253365">
              <a:lnSpc>
                <a:spcPts val="1430"/>
              </a:lnSpc>
              <a:spcBef>
                <a:spcPts val="250"/>
              </a:spcBef>
            </a:pPr>
            <a:r>
              <a:rPr sz="1300" dirty="0">
                <a:solidFill>
                  <a:srgbClr val="FFFFFF"/>
                </a:solidFill>
                <a:latin typeface="Calibri"/>
                <a:cs typeface="Calibri"/>
              </a:rPr>
              <a:t>CDE</a:t>
            </a:r>
            <a:r>
              <a:rPr sz="1300" spc="-20" dirty="0">
                <a:solidFill>
                  <a:srgbClr val="FFFFFF"/>
                </a:solidFill>
                <a:latin typeface="Calibri"/>
                <a:cs typeface="Calibri"/>
              </a:rPr>
              <a:t> </a:t>
            </a:r>
            <a:r>
              <a:rPr sz="1300" spc="-10" dirty="0">
                <a:solidFill>
                  <a:srgbClr val="FFFFFF"/>
                </a:solidFill>
                <a:latin typeface="Calibri"/>
                <a:cs typeface="Calibri"/>
              </a:rPr>
              <a:t>drafts</a:t>
            </a:r>
            <a:r>
              <a:rPr sz="1300" spc="-20" dirty="0">
                <a:solidFill>
                  <a:srgbClr val="FFFFFF"/>
                </a:solidFill>
                <a:latin typeface="Calibri"/>
                <a:cs typeface="Calibri"/>
              </a:rPr>
              <a:t> </a:t>
            </a:r>
            <a:r>
              <a:rPr sz="1300" spc="-10" dirty="0">
                <a:solidFill>
                  <a:srgbClr val="FFFFFF"/>
                </a:solidFill>
                <a:latin typeface="Calibri"/>
                <a:cs typeface="Calibri"/>
              </a:rPr>
              <a:t>narrative </a:t>
            </a:r>
            <a:r>
              <a:rPr sz="1300" dirty="0">
                <a:solidFill>
                  <a:srgbClr val="FFFFFF"/>
                </a:solidFill>
                <a:latin typeface="Calibri"/>
                <a:cs typeface="Calibri"/>
              </a:rPr>
              <a:t>from</a:t>
            </a:r>
            <a:r>
              <a:rPr sz="1300" spc="-60" dirty="0">
                <a:solidFill>
                  <a:srgbClr val="FFFFFF"/>
                </a:solidFill>
                <a:latin typeface="Calibri"/>
                <a:cs typeface="Calibri"/>
              </a:rPr>
              <a:t> </a:t>
            </a:r>
            <a:r>
              <a:rPr sz="1300" spc="-10" dirty="0">
                <a:solidFill>
                  <a:srgbClr val="FFFFFF"/>
                </a:solidFill>
                <a:latin typeface="Calibri"/>
                <a:cs typeface="Calibri"/>
              </a:rPr>
              <a:t>outline</a:t>
            </a:r>
            <a:endParaRPr sz="1300">
              <a:latin typeface="Calibri"/>
              <a:cs typeface="Calibri"/>
            </a:endParaRPr>
          </a:p>
        </p:txBody>
      </p:sp>
      <p:grpSp>
        <p:nvGrpSpPr>
          <p:cNvPr id="21" name="object 21">
            <a:extLst>
              <a:ext uri="{C183D7F6-B498-43B3-948B-1728B52AA6E4}">
                <adec:decorative xmlns:adec="http://schemas.microsoft.com/office/drawing/2017/decorative" val="1"/>
              </a:ext>
            </a:extLst>
          </p:cNvPr>
          <p:cNvGrpSpPr/>
          <p:nvPr/>
        </p:nvGrpSpPr>
        <p:grpSpPr>
          <a:xfrm>
            <a:off x="7159792" y="2934096"/>
            <a:ext cx="1634489" cy="1483360"/>
            <a:chOff x="7159792" y="2934096"/>
            <a:chExt cx="1634489" cy="1483360"/>
          </a:xfrm>
        </p:grpSpPr>
        <p:sp>
          <p:nvSpPr>
            <p:cNvPr id="22" name="object 22"/>
            <p:cNvSpPr/>
            <p:nvPr/>
          </p:nvSpPr>
          <p:spPr>
            <a:xfrm>
              <a:off x="7776698" y="2934096"/>
              <a:ext cx="400685" cy="342900"/>
            </a:xfrm>
            <a:custGeom>
              <a:avLst/>
              <a:gdLst/>
              <a:ahLst/>
              <a:cxnLst/>
              <a:rect l="l" t="t" r="r" b="b"/>
              <a:pathLst>
                <a:path w="400684" h="342900">
                  <a:moveTo>
                    <a:pt x="320497" y="0"/>
                  </a:moveTo>
                  <a:lnTo>
                    <a:pt x="80124" y="0"/>
                  </a:lnTo>
                  <a:lnTo>
                    <a:pt x="80124" y="171234"/>
                  </a:lnTo>
                  <a:lnTo>
                    <a:pt x="0" y="171234"/>
                  </a:lnTo>
                  <a:lnTo>
                    <a:pt x="200317" y="342455"/>
                  </a:lnTo>
                  <a:lnTo>
                    <a:pt x="400621" y="171234"/>
                  </a:lnTo>
                  <a:lnTo>
                    <a:pt x="320497" y="171234"/>
                  </a:lnTo>
                  <a:lnTo>
                    <a:pt x="320497" y="0"/>
                  </a:lnTo>
                  <a:close/>
                </a:path>
              </a:pathLst>
            </a:custGeom>
            <a:solidFill>
              <a:srgbClr val="B1C4E1"/>
            </a:solidFill>
          </p:spPr>
          <p:txBody>
            <a:bodyPr wrap="square" lIns="0" tIns="0" rIns="0" bIns="0" rtlCol="0"/>
            <a:lstStyle/>
            <a:p>
              <a:endParaRPr/>
            </a:p>
          </p:txBody>
        </p:sp>
        <p:sp>
          <p:nvSpPr>
            <p:cNvPr id="23" name="object 23"/>
            <p:cNvSpPr/>
            <p:nvPr/>
          </p:nvSpPr>
          <p:spPr>
            <a:xfrm>
              <a:off x="7169317" y="3438093"/>
              <a:ext cx="1615440" cy="969644"/>
            </a:xfrm>
            <a:custGeom>
              <a:avLst/>
              <a:gdLst/>
              <a:ahLst/>
              <a:cxnLst/>
              <a:rect l="l" t="t" r="r" b="b"/>
              <a:pathLst>
                <a:path w="1615440"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24" name="object 24"/>
            <p:cNvSpPr/>
            <p:nvPr/>
          </p:nvSpPr>
          <p:spPr>
            <a:xfrm>
              <a:off x="7169317" y="3438093"/>
              <a:ext cx="1615440" cy="969644"/>
            </a:xfrm>
            <a:custGeom>
              <a:avLst/>
              <a:gdLst/>
              <a:ahLst/>
              <a:cxnLst/>
              <a:rect l="l" t="t" r="r" b="b"/>
              <a:pathLst>
                <a:path w="1615440"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25" name="object 25">
            <a:extLst>
              <a:ext uri="{C183D7F6-B498-43B3-948B-1728B52AA6E4}">
                <adec:decorative xmlns:adec="http://schemas.microsoft.com/office/drawing/2017/decorative" val="1"/>
              </a:ext>
            </a:extLst>
          </p:cNvPr>
          <p:cNvSpPr txBox="1"/>
          <p:nvPr/>
        </p:nvSpPr>
        <p:spPr>
          <a:xfrm>
            <a:off x="7284701" y="3610450"/>
            <a:ext cx="1385570" cy="586105"/>
          </a:xfrm>
          <a:prstGeom prst="rect">
            <a:avLst/>
          </a:prstGeom>
        </p:spPr>
        <p:txBody>
          <a:bodyPr vert="horz" wrap="square" lIns="0" tIns="31750" rIns="0" bIns="0" rtlCol="0">
            <a:spAutoFit/>
          </a:bodyPr>
          <a:lstStyle/>
          <a:p>
            <a:pPr marL="12065" marR="5080" algn="ctr">
              <a:lnSpc>
                <a:spcPts val="1430"/>
              </a:lnSpc>
              <a:spcBef>
                <a:spcPts val="250"/>
              </a:spcBef>
            </a:pPr>
            <a:r>
              <a:rPr sz="1300" spc="-10" dirty="0">
                <a:solidFill>
                  <a:srgbClr val="FFFFFF"/>
                </a:solidFill>
                <a:latin typeface="Calibri"/>
                <a:cs typeface="Calibri"/>
              </a:rPr>
              <a:t>Committee</a:t>
            </a:r>
            <a:r>
              <a:rPr sz="1300" dirty="0">
                <a:solidFill>
                  <a:srgbClr val="FFFFFF"/>
                </a:solidFill>
                <a:latin typeface="Calibri"/>
                <a:cs typeface="Calibri"/>
              </a:rPr>
              <a:t> </a:t>
            </a:r>
            <a:r>
              <a:rPr sz="1300" spc="-10" dirty="0">
                <a:solidFill>
                  <a:srgbClr val="FFFFFF"/>
                </a:solidFill>
                <a:latin typeface="Calibri"/>
                <a:cs typeface="Calibri"/>
              </a:rPr>
              <a:t>provides feedback</a:t>
            </a:r>
            <a:r>
              <a:rPr sz="1300" spc="-20" dirty="0">
                <a:solidFill>
                  <a:srgbClr val="FFFFFF"/>
                </a:solidFill>
                <a:latin typeface="Calibri"/>
                <a:cs typeface="Calibri"/>
              </a:rPr>
              <a:t> </a:t>
            </a:r>
            <a:r>
              <a:rPr sz="1300" dirty="0">
                <a:solidFill>
                  <a:srgbClr val="FFFFFF"/>
                </a:solidFill>
                <a:latin typeface="Calibri"/>
                <a:cs typeface="Calibri"/>
              </a:rPr>
              <a:t>on</a:t>
            </a:r>
            <a:r>
              <a:rPr sz="1300" spc="-10" dirty="0">
                <a:solidFill>
                  <a:srgbClr val="FFFFFF"/>
                </a:solidFill>
                <a:latin typeface="Calibri"/>
                <a:cs typeface="Calibri"/>
              </a:rPr>
              <a:t> </a:t>
            </a:r>
            <a:r>
              <a:rPr sz="1300" spc="-20" dirty="0">
                <a:solidFill>
                  <a:srgbClr val="FFFFFF"/>
                </a:solidFill>
                <a:latin typeface="Calibri"/>
                <a:cs typeface="Calibri"/>
              </a:rPr>
              <a:t>draft </a:t>
            </a:r>
            <a:r>
              <a:rPr sz="1300" spc="-10" dirty="0">
                <a:solidFill>
                  <a:srgbClr val="FFFFFF"/>
                </a:solidFill>
                <a:latin typeface="Calibri"/>
                <a:cs typeface="Calibri"/>
              </a:rPr>
              <a:t>narrative</a:t>
            </a:r>
            <a:endParaRPr sz="1300">
              <a:latin typeface="Calibri"/>
              <a:cs typeface="Calibri"/>
            </a:endParaRPr>
          </a:p>
        </p:txBody>
      </p:sp>
      <p:grpSp>
        <p:nvGrpSpPr>
          <p:cNvPr id="26" name="object 26">
            <a:extLst>
              <a:ext uri="{C183D7F6-B498-43B3-948B-1728B52AA6E4}">
                <adec:decorative xmlns:adec="http://schemas.microsoft.com/office/drawing/2017/decorative" val="1"/>
              </a:ext>
            </a:extLst>
          </p:cNvPr>
          <p:cNvGrpSpPr/>
          <p:nvPr/>
        </p:nvGrpSpPr>
        <p:grpSpPr>
          <a:xfrm>
            <a:off x="4898251" y="3428568"/>
            <a:ext cx="2129155" cy="988694"/>
            <a:chOff x="4898251" y="3428568"/>
            <a:chExt cx="2129155" cy="988694"/>
          </a:xfrm>
        </p:grpSpPr>
        <p:sp>
          <p:nvSpPr>
            <p:cNvPr id="27" name="object 27"/>
            <p:cNvSpPr/>
            <p:nvPr/>
          </p:nvSpPr>
          <p:spPr>
            <a:xfrm>
              <a:off x="6684707" y="3722399"/>
              <a:ext cx="342900" cy="400685"/>
            </a:xfrm>
            <a:custGeom>
              <a:avLst/>
              <a:gdLst/>
              <a:ahLst/>
              <a:cxnLst/>
              <a:rect l="l" t="t" r="r" b="b"/>
              <a:pathLst>
                <a:path w="342900" h="400685">
                  <a:moveTo>
                    <a:pt x="171221" y="0"/>
                  </a:moveTo>
                  <a:lnTo>
                    <a:pt x="0" y="200317"/>
                  </a:lnTo>
                  <a:lnTo>
                    <a:pt x="171221" y="400621"/>
                  </a:lnTo>
                  <a:lnTo>
                    <a:pt x="171221" y="320497"/>
                  </a:lnTo>
                  <a:lnTo>
                    <a:pt x="342455" y="320497"/>
                  </a:lnTo>
                  <a:lnTo>
                    <a:pt x="342455" y="80124"/>
                  </a:lnTo>
                  <a:lnTo>
                    <a:pt x="171221" y="80124"/>
                  </a:lnTo>
                  <a:lnTo>
                    <a:pt x="171221" y="0"/>
                  </a:lnTo>
                  <a:close/>
                </a:path>
              </a:pathLst>
            </a:custGeom>
            <a:solidFill>
              <a:srgbClr val="B1C4E1"/>
            </a:solidFill>
          </p:spPr>
          <p:txBody>
            <a:bodyPr wrap="square" lIns="0" tIns="0" rIns="0" bIns="0" rtlCol="0"/>
            <a:lstStyle/>
            <a:p>
              <a:endParaRPr/>
            </a:p>
          </p:txBody>
        </p:sp>
        <p:sp>
          <p:nvSpPr>
            <p:cNvPr id="28" name="object 28"/>
            <p:cNvSpPr/>
            <p:nvPr/>
          </p:nvSpPr>
          <p:spPr>
            <a:xfrm>
              <a:off x="4907776" y="3438093"/>
              <a:ext cx="1615440" cy="969644"/>
            </a:xfrm>
            <a:custGeom>
              <a:avLst/>
              <a:gdLst/>
              <a:ahLst/>
              <a:cxnLst/>
              <a:rect l="l" t="t" r="r" b="b"/>
              <a:pathLst>
                <a:path w="1615440"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29" name="object 29"/>
            <p:cNvSpPr/>
            <p:nvPr/>
          </p:nvSpPr>
          <p:spPr>
            <a:xfrm>
              <a:off x="4907776" y="3438093"/>
              <a:ext cx="1615440" cy="969644"/>
            </a:xfrm>
            <a:custGeom>
              <a:avLst/>
              <a:gdLst/>
              <a:ahLst/>
              <a:cxnLst/>
              <a:rect l="l" t="t" r="r" b="b"/>
              <a:pathLst>
                <a:path w="1615440"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30" name="object 30">
            <a:extLst>
              <a:ext uri="{C183D7F6-B498-43B3-948B-1728B52AA6E4}">
                <adec:decorative xmlns:adec="http://schemas.microsoft.com/office/drawing/2017/decorative" val="1"/>
              </a:ext>
            </a:extLst>
          </p:cNvPr>
          <p:cNvSpPr txBox="1"/>
          <p:nvPr/>
        </p:nvSpPr>
        <p:spPr>
          <a:xfrm>
            <a:off x="4997221" y="3610450"/>
            <a:ext cx="1435100" cy="586105"/>
          </a:xfrm>
          <a:prstGeom prst="rect">
            <a:avLst/>
          </a:prstGeom>
        </p:spPr>
        <p:txBody>
          <a:bodyPr vert="horz" wrap="square" lIns="0" tIns="31750" rIns="0" bIns="0" rtlCol="0">
            <a:spAutoFit/>
          </a:bodyPr>
          <a:lstStyle/>
          <a:p>
            <a:pPr marL="12700" marR="5080" algn="ctr">
              <a:lnSpc>
                <a:spcPts val="1430"/>
              </a:lnSpc>
              <a:spcBef>
                <a:spcPts val="250"/>
              </a:spcBef>
            </a:pPr>
            <a:r>
              <a:rPr sz="1300" dirty="0">
                <a:solidFill>
                  <a:srgbClr val="FFFFFF"/>
                </a:solidFill>
                <a:latin typeface="Calibri"/>
                <a:cs typeface="Calibri"/>
              </a:rPr>
              <a:t>CDE</a:t>
            </a:r>
            <a:r>
              <a:rPr sz="1300" spc="-40" dirty="0">
                <a:solidFill>
                  <a:srgbClr val="FFFFFF"/>
                </a:solidFill>
                <a:latin typeface="Calibri"/>
                <a:cs typeface="Calibri"/>
              </a:rPr>
              <a:t> </a:t>
            </a:r>
            <a:r>
              <a:rPr sz="1300" dirty="0">
                <a:solidFill>
                  <a:srgbClr val="FFFFFF"/>
                </a:solidFill>
                <a:latin typeface="Calibri"/>
                <a:cs typeface="Calibri"/>
              </a:rPr>
              <a:t>revises</a:t>
            </a:r>
            <a:r>
              <a:rPr sz="1300" spc="-50" dirty="0">
                <a:solidFill>
                  <a:srgbClr val="FFFFFF"/>
                </a:solidFill>
                <a:latin typeface="Calibri"/>
                <a:cs typeface="Calibri"/>
              </a:rPr>
              <a:t> </a:t>
            </a:r>
            <a:r>
              <a:rPr sz="1300" spc="-10" dirty="0">
                <a:solidFill>
                  <a:srgbClr val="FFFFFF"/>
                </a:solidFill>
                <a:latin typeface="Calibri"/>
                <a:cs typeface="Calibri"/>
              </a:rPr>
              <a:t>narrative </a:t>
            </a:r>
            <a:r>
              <a:rPr sz="1300" dirty="0">
                <a:solidFill>
                  <a:srgbClr val="FFFFFF"/>
                </a:solidFill>
                <a:latin typeface="Calibri"/>
                <a:cs typeface="Calibri"/>
              </a:rPr>
              <a:t>based</a:t>
            </a:r>
            <a:r>
              <a:rPr sz="1300" spc="-30" dirty="0">
                <a:solidFill>
                  <a:srgbClr val="FFFFFF"/>
                </a:solidFill>
                <a:latin typeface="Calibri"/>
                <a:cs typeface="Calibri"/>
              </a:rPr>
              <a:t> </a:t>
            </a:r>
            <a:r>
              <a:rPr sz="1300" dirty="0">
                <a:solidFill>
                  <a:srgbClr val="FFFFFF"/>
                </a:solidFill>
                <a:latin typeface="Calibri"/>
                <a:cs typeface="Calibri"/>
              </a:rPr>
              <a:t>on</a:t>
            </a:r>
            <a:r>
              <a:rPr sz="1300" spc="-25" dirty="0">
                <a:solidFill>
                  <a:srgbClr val="FFFFFF"/>
                </a:solidFill>
                <a:latin typeface="Calibri"/>
                <a:cs typeface="Calibri"/>
              </a:rPr>
              <a:t> </a:t>
            </a:r>
            <a:r>
              <a:rPr sz="1300" spc="-10" dirty="0">
                <a:solidFill>
                  <a:srgbClr val="FFFFFF"/>
                </a:solidFill>
                <a:latin typeface="Calibri"/>
                <a:cs typeface="Calibri"/>
              </a:rPr>
              <a:t>committee feedback</a:t>
            </a:r>
            <a:endParaRPr sz="1300">
              <a:latin typeface="Calibri"/>
              <a:cs typeface="Calibri"/>
            </a:endParaRPr>
          </a:p>
        </p:txBody>
      </p:sp>
      <p:grpSp>
        <p:nvGrpSpPr>
          <p:cNvPr id="31" name="object 31">
            <a:extLst>
              <a:ext uri="{C183D7F6-B498-43B3-948B-1728B52AA6E4}">
                <adec:decorative xmlns:adec="http://schemas.microsoft.com/office/drawing/2017/decorative" val="1"/>
              </a:ext>
            </a:extLst>
          </p:cNvPr>
          <p:cNvGrpSpPr/>
          <p:nvPr/>
        </p:nvGrpSpPr>
        <p:grpSpPr>
          <a:xfrm>
            <a:off x="2636709" y="3428568"/>
            <a:ext cx="2129155" cy="988694"/>
            <a:chOff x="2636709" y="3428568"/>
            <a:chExt cx="2129155" cy="988694"/>
          </a:xfrm>
        </p:grpSpPr>
        <p:sp>
          <p:nvSpPr>
            <p:cNvPr id="32" name="object 32"/>
            <p:cNvSpPr/>
            <p:nvPr/>
          </p:nvSpPr>
          <p:spPr>
            <a:xfrm>
              <a:off x="4423166" y="3722399"/>
              <a:ext cx="342900" cy="400685"/>
            </a:xfrm>
            <a:custGeom>
              <a:avLst/>
              <a:gdLst/>
              <a:ahLst/>
              <a:cxnLst/>
              <a:rect l="l" t="t" r="r" b="b"/>
              <a:pathLst>
                <a:path w="342900" h="400685">
                  <a:moveTo>
                    <a:pt x="171221" y="0"/>
                  </a:moveTo>
                  <a:lnTo>
                    <a:pt x="0" y="200317"/>
                  </a:lnTo>
                  <a:lnTo>
                    <a:pt x="171221" y="400621"/>
                  </a:lnTo>
                  <a:lnTo>
                    <a:pt x="171221" y="320497"/>
                  </a:lnTo>
                  <a:lnTo>
                    <a:pt x="342455" y="320497"/>
                  </a:lnTo>
                  <a:lnTo>
                    <a:pt x="342455" y="80124"/>
                  </a:lnTo>
                  <a:lnTo>
                    <a:pt x="171221" y="80124"/>
                  </a:lnTo>
                  <a:lnTo>
                    <a:pt x="171221" y="0"/>
                  </a:lnTo>
                  <a:close/>
                </a:path>
              </a:pathLst>
            </a:custGeom>
            <a:solidFill>
              <a:srgbClr val="B1C4E1"/>
            </a:solidFill>
          </p:spPr>
          <p:txBody>
            <a:bodyPr wrap="square" lIns="0" tIns="0" rIns="0" bIns="0" rtlCol="0"/>
            <a:lstStyle/>
            <a:p>
              <a:endParaRPr/>
            </a:p>
          </p:txBody>
        </p:sp>
        <p:sp>
          <p:nvSpPr>
            <p:cNvPr id="33" name="object 33"/>
            <p:cNvSpPr/>
            <p:nvPr/>
          </p:nvSpPr>
          <p:spPr>
            <a:xfrm>
              <a:off x="2646234" y="3438093"/>
              <a:ext cx="1615440" cy="969644"/>
            </a:xfrm>
            <a:custGeom>
              <a:avLst/>
              <a:gdLst/>
              <a:ahLst/>
              <a:cxnLst/>
              <a:rect l="l" t="t" r="r" b="b"/>
              <a:pathLst>
                <a:path w="1615439"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34" name="object 34"/>
            <p:cNvSpPr/>
            <p:nvPr/>
          </p:nvSpPr>
          <p:spPr>
            <a:xfrm>
              <a:off x="2646234" y="3438093"/>
              <a:ext cx="1615440" cy="969644"/>
            </a:xfrm>
            <a:custGeom>
              <a:avLst/>
              <a:gdLst/>
              <a:ahLst/>
              <a:cxnLst/>
              <a:rect l="l" t="t" r="r" b="b"/>
              <a:pathLst>
                <a:path w="1615439"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35" name="object 35">
            <a:extLst>
              <a:ext uri="{C183D7F6-B498-43B3-948B-1728B52AA6E4}">
                <adec:decorative xmlns:adec="http://schemas.microsoft.com/office/drawing/2017/decorative" val="1"/>
              </a:ext>
            </a:extLst>
          </p:cNvPr>
          <p:cNvSpPr txBox="1"/>
          <p:nvPr/>
        </p:nvSpPr>
        <p:spPr>
          <a:xfrm>
            <a:off x="2721908" y="3610450"/>
            <a:ext cx="1464310" cy="586105"/>
          </a:xfrm>
          <a:prstGeom prst="rect">
            <a:avLst/>
          </a:prstGeom>
        </p:spPr>
        <p:txBody>
          <a:bodyPr vert="horz" wrap="square" lIns="0" tIns="31750" rIns="0" bIns="0" rtlCol="0">
            <a:spAutoFit/>
          </a:bodyPr>
          <a:lstStyle/>
          <a:p>
            <a:pPr marL="12700" marR="5080" indent="-1905" algn="ctr">
              <a:lnSpc>
                <a:spcPts val="1430"/>
              </a:lnSpc>
              <a:spcBef>
                <a:spcPts val="250"/>
              </a:spcBef>
            </a:pPr>
            <a:r>
              <a:rPr sz="1300" spc="-10" dirty="0">
                <a:solidFill>
                  <a:srgbClr val="FFFFFF"/>
                </a:solidFill>
                <a:latin typeface="Calibri"/>
                <a:cs typeface="Calibri"/>
              </a:rPr>
              <a:t>Committee</a:t>
            </a:r>
            <a:r>
              <a:rPr sz="1300" dirty="0">
                <a:solidFill>
                  <a:srgbClr val="FFFFFF"/>
                </a:solidFill>
                <a:latin typeface="Calibri"/>
                <a:cs typeface="Calibri"/>
              </a:rPr>
              <a:t> </a:t>
            </a:r>
            <a:r>
              <a:rPr sz="1300" spc="-10" dirty="0">
                <a:solidFill>
                  <a:srgbClr val="FFFFFF"/>
                </a:solidFill>
                <a:latin typeface="Calibri"/>
                <a:cs typeface="Calibri"/>
              </a:rPr>
              <a:t>provided </a:t>
            </a:r>
            <a:r>
              <a:rPr sz="1300" dirty="0">
                <a:solidFill>
                  <a:srgbClr val="FFFFFF"/>
                </a:solidFill>
                <a:latin typeface="Calibri"/>
                <a:cs typeface="Calibri"/>
              </a:rPr>
              <a:t>with</a:t>
            </a:r>
            <a:r>
              <a:rPr sz="1300" spc="-20" dirty="0">
                <a:solidFill>
                  <a:srgbClr val="FFFFFF"/>
                </a:solidFill>
                <a:latin typeface="Calibri"/>
                <a:cs typeface="Calibri"/>
              </a:rPr>
              <a:t> </a:t>
            </a:r>
            <a:r>
              <a:rPr sz="1300" dirty="0">
                <a:solidFill>
                  <a:srgbClr val="FFFFFF"/>
                </a:solidFill>
                <a:latin typeface="Calibri"/>
                <a:cs typeface="Calibri"/>
              </a:rPr>
              <a:t>public</a:t>
            </a:r>
            <a:r>
              <a:rPr sz="1300" spc="-30" dirty="0">
                <a:solidFill>
                  <a:srgbClr val="FFFFFF"/>
                </a:solidFill>
                <a:latin typeface="Calibri"/>
                <a:cs typeface="Calibri"/>
              </a:rPr>
              <a:t> </a:t>
            </a:r>
            <a:r>
              <a:rPr sz="1300" spc="-10" dirty="0">
                <a:solidFill>
                  <a:srgbClr val="FFFFFF"/>
                </a:solidFill>
                <a:latin typeface="Calibri"/>
                <a:cs typeface="Calibri"/>
              </a:rPr>
              <a:t>version</a:t>
            </a:r>
            <a:r>
              <a:rPr sz="1300" spc="-30" dirty="0">
                <a:solidFill>
                  <a:srgbClr val="FFFFFF"/>
                </a:solidFill>
                <a:latin typeface="Calibri"/>
                <a:cs typeface="Calibri"/>
              </a:rPr>
              <a:t> </a:t>
            </a:r>
            <a:r>
              <a:rPr sz="1300" spc="-25" dirty="0">
                <a:solidFill>
                  <a:srgbClr val="FFFFFF"/>
                </a:solidFill>
                <a:latin typeface="Calibri"/>
                <a:cs typeface="Calibri"/>
              </a:rPr>
              <a:t>of </a:t>
            </a:r>
            <a:r>
              <a:rPr sz="1300" dirty="0">
                <a:solidFill>
                  <a:srgbClr val="FFFFFF"/>
                </a:solidFill>
                <a:latin typeface="Calibri"/>
                <a:cs typeface="Calibri"/>
              </a:rPr>
              <a:t>draft</a:t>
            </a:r>
            <a:r>
              <a:rPr sz="1300" spc="-60" dirty="0">
                <a:solidFill>
                  <a:srgbClr val="FFFFFF"/>
                </a:solidFill>
                <a:latin typeface="Calibri"/>
                <a:cs typeface="Calibri"/>
              </a:rPr>
              <a:t> </a:t>
            </a:r>
            <a:r>
              <a:rPr sz="1300" spc="-10" dirty="0">
                <a:solidFill>
                  <a:srgbClr val="FFFFFF"/>
                </a:solidFill>
                <a:latin typeface="Calibri"/>
                <a:cs typeface="Calibri"/>
              </a:rPr>
              <a:t>narrative</a:t>
            </a:r>
            <a:endParaRPr sz="1300">
              <a:latin typeface="Calibri"/>
              <a:cs typeface="Calibri"/>
            </a:endParaRPr>
          </a:p>
        </p:txBody>
      </p:sp>
      <p:grpSp>
        <p:nvGrpSpPr>
          <p:cNvPr id="36" name="object 36">
            <a:extLst>
              <a:ext uri="{C183D7F6-B498-43B3-948B-1728B52AA6E4}">
                <adec:decorative xmlns:adec="http://schemas.microsoft.com/office/drawing/2017/decorative" val="1"/>
              </a:ext>
            </a:extLst>
          </p:cNvPr>
          <p:cNvGrpSpPr/>
          <p:nvPr/>
        </p:nvGrpSpPr>
        <p:grpSpPr>
          <a:xfrm>
            <a:off x="375169" y="3428568"/>
            <a:ext cx="2129155" cy="988694"/>
            <a:chOff x="375169" y="3428568"/>
            <a:chExt cx="2129155" cy="988694"/>
          </a:xfrm>
        </p:grpSpPr>
        <p:sp>
          <p:nvSpPr>
            <p:cNvPr id="37" name="object 37"/>
            <p:cNvSpPr/>
            <p:nvPr/>
          </p:nvSpPr>
          <p:spPr>
            <a:xfrm>
              <a:off x="2161625" y="3722399"/>
              <a:ext cx="342900" cy="400685"/>
            </a:xfrm>
            <a:custGeom>
              <a:avLst/>
              <a:gdLst/>
              <a:ahLst/>
              <a:cxnLst/>
              <a:rect l="l" t="t" r="r" b="b"/>
              <a:pathLst>
                <a:path w="342900" h="400685">
                  <a:moveTo>
                    <a:pt x="171221" y="0"/>
                  </a:moveTo>
                  <a:lnTo>
                    <a:pt x="0" y="200317"/>
                  </a:lnTo>
                  <a:lnTo>
                    <a:pt x="171221" y="400621"/>
                  </a:lnTo>
                  <a:lnTo>
                    <a:pt x="171221" y="320497"/>
                  </a:lnTo>
                  <a:lnTo>
                    <a:pt x="342455" y="320497"/>
                  </a:lnTo>
                  <a:lnTo>
                    <a:pt x="342455" y="80124"/>
                  </a:lnTo>
                  <a:lnTo>
                    <a:pt x="171221" y="80124"/>
                  </a:lnTo>
                  <a:lnTo>
                    <a:pt x="171221" y="0"/>
                  </a:lnTo>
                  <a:close/>
                </a:path>
              </a:pathLst>
            </a:custGeom>
            <a:solidFill>
              <a:srgbClr val="B1C4E1"/>
            </a:solidFill>
          </p:spPr>
          <p:txBody>
            <a:bodyPr wrap="square" lIns="0" tIns="0" rIns="0" bIns="0" rtlCol="0"/>
            <a:lstStyle/>
            <a:p>
              <a:endParaRPr/>
            </a:p>
          </p:txBody>
        </p:sp>
        <p:sp>
          <p:nvSpPr>
            <p:cNvPr id="38" name="object 38"/>
            <p:cNvSpPr/>
            <p:nvPr/>
          </p:nvSpPr>
          <p:spPr>
            <a:xfrm>
              <a:off x="384694" y="3438093"/>
              <a:ext cx="1615440" cy="969644"/>
            </a:xfrm>
            <a:custGeom>
              <a:avLst/>
              <a:gdLst/>
              <a:ahLst/>
              <a:cxnLst/>
              <a:rect l="l" t="t" r="r" b="b"/>
              <a:pathLst>
                <a:path w="1615439"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39" name="object 39"/>
            <p:cNvSpPr/>
            <p:nvPr/>
          </p:nvSpPr>
          <p:spPr>
            <a:xfrm>
              <a:off x="384694" y="3438093"/>
              <a:ext cx="1615440" cy="969644"/>
            </a:xfrm>
            <a:custGeom>
              <a:avLst/>
              <a:gdLst/>
              <a:ahLst/>
              <a:cxnLst/>
              <a:rect l="l" t="t" r="r" b="b"/>
              <a:pathLst>
                <a:path w="1615439"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40" name="object 40">
            <a:extLst>
              <a:ext uri="{C183D7F6-B498-43B3-948B-1728B52AA6E4}">
                <adec:decorative xmlns:adec="http://schemas.microsoft.com/office/drawing/2017/decorative" val="1"/>
              </a:ext>
            </a:extLst>
          </p:cNvPr>
          <p:cNvSpPr txBox="1"/>
          <p:nvPr/>
        </p:nvSpPr>
        <p:spPr>
          <a:xfrm>
            <a:off x="471053" y="3519740"/>
            <a:ext cx="1442720" cy="767080"/>
          </a:xfrm>
          <a:prstGeom prst="rect">
            <a:avLst/>
          </a:prstGeom>
        </p:spPr>
        <p:txBody>
          <a:bodyPr vert="horz" wrap="square" lIns="0" tIns="31750" rIns="0" bIns="0" rtlCol="0">
            <a:spAutoFit/>
          </a:bodyPr>
          <a:lstStyle/>
          <a:p>
            <a:pPr marL="12065" marR="5080" algn="ctr">
              <a:lnSpc>
                <a:spcPts val="1430"/>
              </a:lnSpc>
              <a:spcBef>
                <a:spcPts val="250"/>
              </a:spcBef>
            </a:pPr>
            <a:r>
              <a:rPr sz="1300" dirty="0">
                <a:solidFill>
                  <a:srgbClr val="FFFFFF"/>
                </a:solidFill>
                <a:latin typeface="Calibri"/>
                <a:cs typeface="Calibri"/>
              </a:rPr>
              <a:t>Public</a:t>
            </a:r>
            <a:r>
              <a:rPr sz="1300" spc="-55" dirty="0">
                <a:solidFill>
                  <a:srgbClr val="FFFFFF"/>
                </a:solidFill>
                <a:latin typeface="Calibri"/>
                <a:cs typeface="Calibri"/>
              </a:rPr>
              <a:t> </a:t>
            </a:r>
            <a:r>
              <a:rPr sz="1300" dirty="0">
                <a:solidFill>
                  <a:srgbClr val="FFFFFF"/>
                </a:solidFill>
                <a:latin typeface="Calibri"/>
                <a:cs typeface="Calibri"/>
              </a:rPr>
              <a:t>draft</a:t>
            </a:r>
            <a:r>
              <a:rPr sz="1300" spc="-55" dirty="0">
                <a:solidFill>
                  <a:srgbClr val="FFFFFF"/>
                </a:solidFill>
                <a:latin typeface="Calibri"/>
                <a:cs typeface="Calibri"/>
              </a:rPr>
              <a:t> </a:t>
            </a:r>
            <a:r>
              <a:rPr sz="1300" spc="-10" dirty="0">
                <a:solidFill>
                  <a:srgbClr val="FFFFFF"/>
                </a:solidFill>
                <a:latin typeface="Calibri"/>
                <a:cs typeface="Calibri"/>
              </a:rPr>
              <a:t>narrative </a:t>
            </a:r>
            <a:r>
              <a:rPr sz="1300" dirty="0">
                <a:solidFill>
                  <a:srgbClr val="FFFFFF"/>
                </a:solidFill>
                <a:latin typeface="Calibri"/>
                <a:cs typeface="Calibri"/>
              </a:rPr>
              <a:t>shared</a:t>
            </a:r>
            <a:r>
              <a:rPr sz="1300" spc="-45" dirty="0">
                <a:solidFill>
                  <a:srgbClr val="FFFFFF"/>
                </a:solidFill>
                <a:latin typeface="Calibri"/>
                <a:cs typeface="Calibri"/>
              </a:rPr>
              <a:t> </a:t>
            </a:r>
            <a:r>
              <a:rPr sz="1300" dirty="0">
                <a:solidFill>
                  <a:srgbClr val="FFFFFF"/>
                </a:solidFill>
                <a:latin typeface="Calibri"/>
                <a:cs typeface="Calibri"/>
              </a:rPr>
              <a:t>with</a:t>
            </a:r>
            <a:r>
              <a:rPr sz="1300" spc="-40" dirty="0">
                <a:solidFill>
                  <a:srgbClr val="FFFFFF"/>
                </a:solidFill>
                <a:latin typeface="Calibri"/>
                <a:cs typeface="Calibri"/>
              </a:rPr>
              <a:t> </a:t>
            </a:r>
            <a:r>
              <a:rPr sz="1300" spc="-25" dirty="0">
                <a:solidFill>
                  <a:srgbClr val="FFFFFF"/>
                </a:solidFill>
                <a:latin typeface="Calibri"/>
                <a:cs typeface="Calibri"/>
              </a:rPr>
              <a:t>Hub </a:t>
            </a:r>
            <a:r>
              <a:rPr sz="1300" spc="-10" dirty="0">
                <a:solidFill>
                  <a:srgbClr val="FFFFFF"/>
                </a:solidFill>
                <a:latin typeface="Calibri"/>
                <a:cs typeface="Calibri"/>
              </a:rPr>
              <a:t>Committee</a:t>
            </a:r>
            <a:r>
              <a:rPr sz="1300" dirty="0">
                <a:solidFill>
                  <a:srgbClr val="FFFFFF"/>
                </a:solidFill>
                <a:latin typeface="Calibri"/>
                <a:cs typeface="Calibri"/>
              </a:rPr>
              <a:t> and</a:t>
            </a:r>
            <a:r>
              <a:rPr sz="1300" spc="-25" dirty="0">
                <a:solidFill>
                  <a:srgbClr val="FFFFFF"/>
                </a:solidFill>
                <a:latin typeface="Calibri"/>
                <a:cs typeface="Calibri"/>
              </a:rPr>
              <a:t> </a:t>
            </a:r>
            <a:r>
              <a:rPr sz="1300" spc="-20" dirty="0">
                <a:solidFill>
                  <a:srgbClr val="FFFFFF"/>
                </a:solidFill>
                <a:latin typeface="Calibri"/>
                <a:cs typeface="Calibri"/>
              </a:rPr>
              <a:t>State </a:t>
            </a:r>
            <a:r>
              <a:rPr sz="1300" dirty="0">
                <a:solidFill>
                  <a:srgbClr val="FFFFFF"/>
                </a:solidFill>
                <a:latin typeface="Calibri"/>
                <a:cs typeface="Calibri"/>
              </a:rPr>
              <a:t>Board</a:t>
            </a:r>
            <a:r>
              <a:rPr sz="1300" spc="-35" dirty="0">
                <a:solidFill>
                  <a:srgbClr val="FFFFFF"/>
                </a:solidFill>
                <a:latin typeface="Calibri"/>
                <a:cs typeface="Calibri"/>
              </a:rPr>
              <a:t> </a:t>
            </a:r>
            <a:r>
              <a:rPr sz="1300" dirty="0">
                <a:solidFill>
                  <a:srgbClr val="FFFFFF"/>
                </a:solidFill>
                <a:latin typeface="Calibri"/>
                <a:cs typeface="Calibri"/>
              </a:rPr>
              <a:t>of</a:t>
            </a:r>
            <a:r>
              <a:rPr sz="1300" spc="-40" dirty="0">
                <a:solidFill>
                  <a:srgbClr val="FFFFFF"/>
                </a:solidFill>
                <a:latin typeface="Calibri"/>
                <a:cs typeface="Calibri"/>
              </a:rPr>
              <a:t> </a:t>
            </a:r>
            <a:r>
              <a:rPr sz="1300" spc="-10" dirty="0">
                <a:solidFill>
                  <a:srgbClr val="FFFFFF"/>
                </a:solidFill>
                <a:latin typeface="Calibri"/>
                <a:cs typeface="Calibri"/>
              </a:rPr>
              <a:t>Education</a:t>
            </a:r>
            <a:endParaRPr sz="1300">
              <a:latin typeface="Calibri"/>
              <a:cs typeface="Calibri"/>
            </a:endParaRPr>
          </a:p>
        </p:txBody>
      </p:sp>
      <p:grpSp>
        <p:nvGrpSpPr>
          <p:cNvPr id="41" name="object 41">
            <a:extLst>
              <a:ext uri="{C183D7F6-B498-43B3-948B-1728B52AA6E4}">
                <adec:decorative xmlns:adec="http://schemas.microsoft.com/office/drawing/2017/decorative" val="1"/>
              </a:ext>
            </a:extLst>
          </p:cNvPr>
          <p:cNvGrpSpPr/>
          <p:nvPr/>
        </p:nvGrpSpPr>
        <p:grpSpPr>
          <a:xfrm>
            <a:off x="375169" y="4549482"/>
            <a:ext cx="1634489" cy="1483360"/>
            <a:chOff x="375169" y="4549482"/>
            <a:chExt cx="1634489" cy="1483360"/>
          </a:xfrm>
        </p:grpSpPr>
        <p:sp>
          <p:nvSpPr>
            <p:cNvPr id="42" name="object 42"/>
            <p:cNvSpPr/>
            <p:nvPr/>
          </p:nvSpPr>
          <p:spPr>
            <a:xfrm>
              <a:off x="992074" y="4549482"/>
              <a:ext cx="400685" cy="342900"/>
            </a:xfrm>
            <a:custGeom>
              <a:avLst/>
              <a:gdLst/>
              <a:ahLst/>
              <a:cxnLst/>
              <a:rect l="l" t="t" r="r" b="b"/>
              <a:pathLst>
                <a:path w="400684" h="342900">
                  <a:moveTo>
                    <a:pt x="320497" y="0"/>
                  </a:moveTo>
                  <a:lnTo>
                    <a:pt x="80124" y="0"/>
                  </a:lnTo>
                  <a:lnTo>
                    <a:pt x="80124" y="171234"/>
                  </a:lnTo>
                  <a:lnTo>
                    <a:pt x="0" y="171234"/>
                  </a:lnTo>
                  <a:lnTo>
                    <a:pt x="200317" y="342455"/>
                  </a:lnTo>
                  <a:lnTo>
                    <a:pt x="400621" y="171234"/>
                  </a:lnTo>
                  <a:lnTo>
                    <a:pt x="320497" y="171234"/>
                  </a:lnTo>
                  <a:lnTo>
                    <a:pt x="320497" y="0"/>
                  </a:lnTo>
                  <a:close/>
                </a:path>
              </a:pathLst>
            </a:custGeom>
            <a:solidFill>
              <a:srgbClr val="B1C4E1"/>
            </a:solidFill>
          </p:spPr>
          <p:txBody>
            <a:bodyPr wrap="square" lIns="0" tIns="0" rIns="0" bIns="0" rtlCol="0"/>
            <a:lstStyle/>
            <a:p>
              <a:endParaRPr/>
            </a:p>
          </p:txBody>
        </p:sp>
        <p:sp>
          <p:nvSpPr>
            <p:cNvPr id="43" name="object 43"/>
            <p:cNvSpPr/>
            <p:nvPr/>
          </p:nvSpPr>
          <p:spPr>
            <a:xfrm>
              <a:off x="384694" y="5053479"/>
              <a:ext cx="1615440" cy="969644"/>
            </a:xfrm>
            <a:custGeom>
              <a:avLst/>
              <a:gdLst/>
              <a:ahLst/>
              <a:cxnLst/>
              <a:rect l="l" t="t" r="r" b="b"/>
              <a:pathLst>
                <a:path w="1615439"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44" name="object 44"/>
            <p:cNvSpPr/>
            <p:nvPr/>
          </p:nvSpPr>
          <p:spPr>
            <a:xfrm>
              <a:off x="384694" y="5053479"/>
              <a:ext cx="1615440" cy="969644"/>
            </a:xfrm>
            <a:custGeom>
              <a:avLst/>
              <a:gdLst/>
              <a:ahLst/>
              <a:cxnLst/>
              <a:rect l="l" t="t" r="r" b="b"/>
              <a:pathLst>
                <a:path w="1615439"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45" name="object 45">
            <a:extLst>
              <a:ext uri="{C183D7F6-B498-43B3-948B-1728B52AA6E4}">
                <adec:decorative xmlns:adec="http://schemas.microsoft.com/office/drawing/2017/decorative" val="1"/>
              </a:ext>
            </a:extLst>
          </p:cNvPr>
          <p:cNvSpPr txBox="1"/>
          <p:nvPr/>
        </p:nvSpPr>
        <p:spPr>
          <a:xfrm>
            <a:off x="475693" y="5225837"/>
            <a:ext cx="1433195" cy="586105"/>
          </a:xfrm>
          <a:prstGeom prst="rect">
            <a:avLst/>
          </a:prstGeom>
        </p:spPr>
        <p:txBody>
          <a:bodyPr vert="horz" wrap="square" lIns="0" tIns="31750" rIns="0" bIns="0" rtlCol="0">
            <a:spAutoFit/>
          </a:bodyPr>
          <a:lstStyle/>
          <a:p>
            <a:pPr marL="12065" marR="5080" algn="ctr">
              <a:lnSpc>
                <a:spcPts val="1430"/>
              </a:lnSpc>
              <a:spcBef>
                <a:spcPts val="250"/>
              </a:spcBef>
            </a:pPr>
            <a:r>
              <a:rPr sz="1300" dirty="0">
                <a:solidFill>
                  <a:srgbClr val="FFFFFF"/>
                </a:solidFill>
                <a:latin typeface="Calibri"/>
                <a:cs typeface="Calibri"/>
              </a:rPr>
              <a:t>Public</a:t>
            </a:r>
            <a:r>
              <a:rPr sz="1300" spc="-55" dirty="0">
                <a:solidFill>
                  <a:srgbClr val="FFFFFF"/>
                </a:solidFill>
                <a:latin typeface="Calibri"/>
                <a:cs typeface="Calibri"/>
              </a:rPr>
              <a:t> </a:t>
            </a:r>
            <a:r>
              <a:rPr sz="1300" dirty="0">
                <a:solidFill>
                  <a:srgbClr val="FFFFFF"/>
                </a:solidFill>
                <a:latin typeface="Calibri"/>
                <a:cs typeface="Calibri"/>
              </a:rPr>
              <a:t>draft</a:t>
            </a:r>
            <a:r>
              <a:rPr sz="1300" spc="-55" dirty="0">
                <a:solidFill>
                  <a:srgbClr val="FFFFFF"/>
                </a:solidFill>
                <a:latin typeface="Calibri"/>
                <a:cs typeface="Calibri"/>
              </a:rPr>
              <a:t> </a:t>
            </a:r>
            <a:r>
              <a:rPr sz="1300" spc="-10" dirty="0">
                <a:solidFill>
                  <a:srgbClr val="FFFFFF"/>
                </a:solidFill>
                <a:latin typeface="Calibri"/>
                <a:cs typeface="Calibri"/>
              </a:rPr>
              <a:t>narrative </a:t>
            </a:r>
            <a:r>
              <a:rPr sz="1300" dirty="0">
                <a:solidFill>
                  <a:srgbClr val="FFFFFF"/>
                </a:solidFill>
                <a:latin typeface="Calibri"/>
                <a:cs typeface="Calibri"/>
              </a:rPr>
              <a:t>shared</a:t>
            </a:r>
            <a:r>
              <a:rPr sz="1300" spc="-45" dirty="0">
                <a:solidFill>
                  <a:srgbClr val="FFFFFF"/>
                </a:solidFill>
                <a:latin typeface="Calibri"/>
                <a:cs typeface="Calibri"/>
              </a:rPr>
              <a:t> </a:t>
            </a:r>
            <a:r>
              <a:rPr sz="1300" dirty="0">
                <a:solidFill>
                  <a:srgbClr val="FFFFFF"/>
                </a:solidFill>
                <a:latin typeface="Calibri"/>
                <a:cs typeface="Calibri"/>
              </a:rPr>
              <a:t>with</a:t>
            </a:r>
            <a:r>
              <a:rPr sz="1300" spc="-40" dirty="0">
                <a:solidFill>
                  <a:srgbClr val="FFFFFF"/>
                </a:solidFill>
                <a:latin typeface="Calibri"/>
                <a:cs typeface="Calibri"/>
              </a:rPr>
              <a:t> </a:t>
            </a:r>
            <a:r>
              <a:rPr sz="1300" spc="-25" dirty="0">
                <a:solidFill>
                  <a:srgbClr val="FFFFFF"/>
                </a:solidFill>
                <a:latin typeface="Calibri"/>
                <a:cs typeface="Calibri"/>
              </a:rPr>
              <a:t>the </a:t>
            </a:r>
            <a:r>
              <a:rPr sz="1300" dirty="0">
                <a:solidFill>
                  <a:srgbClr val="FFFFFF"/>
                </a:solidFill>
                <a:latin typeface="Calibri"/>
                <a:cs typeface="Calibri"/>
              </a:rPr>
              <a:t>public</a:t>
            </a:r>
            <a:r>
              <a:rPr sz="1300" spc="-45" dirty="0">
                <a:solidFill>
                  <a:srgbClr val="FFFFFF"/>
                </a:solidFill>
                <a:latin typeface="Calibri"/>
                <a:cs typeface="Calibri"/>
              </a:rPr>
              <a:t> </a:t>
            </a:r>
            <a:r>
              <a:rPr sz="1300" dirty="0">
                <a:solidFill>
                  <a:srgbClr val="FFFFFF"/>
                </a:solidFill>
                <a:latin typeface="Calibri"/>
                <a:cs typeface="Calibri"/>
              </a:rPr>
              <a:t>for</a:t>
            </a:r>
            <a:r>
              <a:rPr sz="1300" spc="-40" dirty="0">
                <a:solidFill>
                  <a:srgbClr val="FFFFFF"/>
                </a:solidFill>
                <a:latin typeface="Calibri"/>
                <a:cs typeface="Calibri"/>
              </a:rPr>
              <a:t> </a:t>
            </a:r>
            <a:r>
              <a:rPr sz="1300" spc="-10" dirty="0">
                <a:solidFill>
                  <a:srgbClr val="FFFFFF"/>
                </a:solidFill>
                <a:latin typeface="Calibri"/>
                <a:cs typeface="Calibri"/>
              </a:rPr>
              <a:t>feedback</a:t>
            </a:r>
            <a:endParaRPr sz="1300">
              <a:latin typeface="Calibri"/>
              <a:cs typeface="Calibri"/>
            </a:endParaRPr>
          </a:p>
        </p:txBody>
      </p:sp>
      <p:grpSp>
        <p:nvGrpSpPr>
          <p:cNvPr id="46" name="object 46">
            <a:extLst>
              <a:ext uri="{C183D7F6-B498-43B3-948B-1728B52AA6E4}">
                <adec:decorative xmlns:adec="http://schemas.microsoft.com/office/drawing/2017/decorative" val="1"/>
              </a:ext>
            </a:extLst>
          </p:cNvPr>
          <p:cNvGrpSpPr/>
          <p:nvPr/>
        </p:nvGrpSpPr>
        <p:grpSpPr>
          <a:xfrm>
            <a:off x="2142234" y="5043954"/>
            <a:ext cx="2129155" cy="988694"/>
            <a:chOff x="2142234" y="5043954"/>
            <a:chExt cx="2129155" cy="988694"/>
          </a:xfrm>
        </p:grpSpPr>
        <p:sp>
          <p:nvSpPr>
            <p:cNvPr id="47" name="object 47"/>
            <p:cNvSpPr/>
            <p:nvPr/>
          </p:nvSpPr>
          <p:spPr>
            <a:xfrm>
              <a:off x="2142234" y="5337789"/>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48" name="object 48"/>
            <p:cNvSpPr/>
            <p:nvPr/>
          </p:nvSpPr>
          <p:spPr>
            <a:xfrm>
              <a:off x="2646234" y="5053479"/>
              <a:ext cx="1615440" cy="969644"/>
            </a:xfrm>
            <a:custGeom>
              <a:avLst/>
              <a:gdLst/>
              <a:ahLst/>
              <a:cxnLst/>
              <a:rect l="l" t="t" r="r" b="b"/>
              <a:pathLst>
                <a:path w="1615439"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49" name="object 49"/>
            <p:cNvSpPr/>
            <p:nvPr/>
          </p:nvSpPr>
          <p:spPr>
            <a:xfrm>
              <a:off x="2646234" y="5053479"/>
              <a:ext cx="1615440" cy="969644"/>
            </a:xfrm>
            <a:custGeom>
              <a:avLst/>
              <a:gdLst/>
              <a:ahLst/>
              <a:cxnLst/>
              <a:rect l="l" t="t" r="r" b="b"/>
              <a:pathLst>
                <a:path w="1615439"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50" name="object 50">
            <a:extLst>
              <a:ext uri="{C183D7F6-B498-43B3-948B-1728B52AA6E4}">
                <adec:decorative xmlns:adec="http://schemas.microsoft.com/office/drawing/2017/decorative" val="1"/>
              </a:ext>
            </a:extLst>
          </p:cNvPr>
          <p:cNvSpPr txBox="1"/>
          <p:nvPr/>
        </p:nvSpPr>
        <p:spPr>
          <a:xfrm>
            <a:off x="2810355" y="5225837"/>
            <a:ext cx="1287780" cy="586105"/>
          </a:xfrm>
          <a:prstGeom prst="rect">
            <a:avLst/>
          </a:prstGeom>
        </p:spPr>
        <p:txBody>
          <a:bodyPr vert="horz" wrap="square" lIns="0" tIns="31750" rIns="0" bIns="0" rtlCol="0">
            <a:spAutoFit/>
          </a:bodyPr>
          <a:lstStyle/>
          <a:p>
            <a:pPr marL="12065" marR="5080" algn="ctr">
              <a:lnSpc>
                <a:spcPts val="1430"/>
              </a:lnSpc>
              <a:spcBef>
                <a:spcPts val="250"/>
              </a:spcBef>
            </a:pPr>
            <a:r>
              <a:rPr sz="1300" spc="-10" dirty="0">
                <a:solidFill>
                  <a:srgbClr val="FFFFFF"/>
                </a:solidFill>
                <a:latin typeface="Calibri"/>
                <a:cs typeface="Calibri"/>
              </a:rPr>
              <a:t>Proposed</a:t>
            </a:r>
            <a:r>
              <a:rPr sz="1300" dirty="0">
                <a:solidFill>
                  <a:srgbClr val="FFFFFF"/>
                </a:solidFill>
                <a:latin typeface="Calibri"/>
                <a:cs typeface="Calibri"/>
              </a:rPr>
              <a:t> </a:t>
            </a:r>
            <a:r>
              <a:rPr sz="1300" spc="-10" dirty="0">
                <a:solidFill>
                  <a:srgbClr val="FFFFFF"/>
                </a:solidFill>
                <a:latin typeface="Calibri"/>
                <a:cs typeface="Calibri"/>
              </a:rPr>
              <a:t>revisions </a:t>
            </a:r>
            <a:r>
              <a:rPr sz="1300" dirty="0">
                <a:solidFill>
                  <a:srgbClr val="FFFFFF"/>
                </a:solidFill>
                <a:latin typeface="Calibri"/>
                <a:cs typeface="Calibri"/>
              </a:rPr>
              <a:t>are</a:t>
            </a:r>
            <a:r>
              <a:rPr sz="1300" spc="-50" dirty="0">
                <a:solidFill>
                  <a:srgbClr val="FFFFFF"/>
                </a:solidFill>
                <a:latin typeface="Calibri"/>
                <a:cs typeface="Calibri"/>
              </a:rPr>
              <a:t> </a:t>
            </a:r>
            <a:r>
              <a:rPr sz="1300" dirty="0">
                <a:solidFill>
                  <a:srgbClr val="FFFFFF"/>
                </a:solidFill>
                <a:latin typeface="Calibri"/>
                <a:cs typeface="Calibri"/>
              </a:rPr>
              <a:t>shared</a:t>
            </a:r>
            <a:r>
              <a:rPr sz="1300" spc="-55" dirty="0">
                <a:solidFill>
                  <a:srgbClr val="FFFFFF"/>
                </a:solidFill>
                <a:latin typeface="Calibri"/>
                <a:cs typeface="Calibri"/>
              </a:rPr>
              <a:t> </a:t>
            </a:r>
            <a:r>
              <a:rPr sz="1300" spc="-20" dirty="0">
                <a:solidFill>
                  <a:srgbClr val="FFFFFF"/>
                </a:solidFill>
                <a:latin typeface="Calibri"/>
                <a:cs typeface="Calibri"/>
              </a:rPr>
              <a:t>with </a:t>
            </a:r>
            <a:r>
              <a:rPr sz="1300" spc="-10" dirty="0">
                <a:solidFill>
                  <a:srgbClr val="FFFFFF"/>
                </a:solidFill>
                <a:latin typeface="Calibri"/>
                <a:cs typeface="Calibri"/>
              </a:rPr>
              <a:t>committee</a:t>
            </a:r>
            <a:endParaRPr sz="1300">
              <a:latin typeface="Calibri"/>
              <a:cs typeface="Calibri"/>
            </a:endParaRPr>
          </a:p>
        </p:txBody>
      </p:sp>
      <p:grpSp>
        <p:nvGrpSpPr>
          <p:cNvPr id="51" name="object 51">
            <a:extLst>
              <a:ext uri="{C183D7F6-B498-43B3-948B-1728B52AA6E4}">
                <adec:decorative xmlns:adec="http://schemas.microsoft.com/office/drawing/2017/decorative" val="1"/>
              </a:ext>
            </a:extLst>
          </p:cNvPr>
          <p:cNvGrpSpPr/>
          <p:nvPr/>
        </p:nvGrpSpPr>
        <p:grpSpPr>
          <a:xfrm>
            <a:off x="4403775" y="5043954"/>
            <a:ext cx="2129155" cy="988694"/>
            <a:chOff x="4403775" y="5043954"/>
            <a:chExt cx="2129155" cy="988694"/>
          </a:xfrm>
        </p:grpSpPr>
        <p:sp>
          <p:nvSpPr>
            <p:cNvPr id="52" name="object 52"/>
            <p:cNvSpPr/>
            <p:nvPr/>
          </p:nvSpPr>
          <p:spPr>
            <a:xfrm>
              <a:off x="4403775" y="5337789"/>
              <a:ext cx="342900" cy="400685"/>
            </a:xfrm>
            <a:custGeom>
              <a:avLst/>
              <a:gdLst/>
              <a:ahLst/>
              <a:cxnLst/>
              <a:rect l="l" t="t" r="r" b="b"/>
              <a:pathLst>
                <a:path w="342900" h="400685">
                  <a:moveTo>
                    <a:pt x="171234" y="0"/>
                  </a:moveTo>
                  <a:lnTo>
                    <a:pt x="171234" y="80124"/>
                  </a:lnTo>
                  <a:lnTo>
                    <a:pt x="0" y="80124"/>
                  </a:lnTo>
                  <a:lnTo>
                    <a:pt x="0" y="320497"/>
                  </a:lnTo>
                  <a:lnTo>
                    <a:pt x="171234" y="320497"/>
                  </a:lnTo>
                  <a:lnTo>
                    <a:pt x="171234" y="400621"/>
                  </a:lnTo>
                  <a:lnTo>
                    <a:pt x="342455" y="200304"/>
                  </a:lnTo>
                  <a:lnTo>
                    <a:pt x="171234" y="0"/>
                  </a:lnTo>
                  <a:close/>
                </a:path>
              </a:pathLst>
            </a:custGeom>
            <a:solidFill>
              <a:srgbClr val="B1C4E1"/>
            </a:solidFill>
          </p:spPr>
          <p:txBody>
            <a:bodyPr wrap="square" lIns="0" tIns="0" rIns="0" bIns="0" rtlCol="0"/>
            <a:lstStyle/>
            <a:p>
              <a:endParaRPr/>
            </a:p>
          </p:txBody>
        </p:sp>
        <p:sp>
          <p:nvSpPr>
            <p:cNvPr id="53" name="object 53"/>
            <p:cNvSpPr/>
            <p:nvPr/>
          </p:nvSpPr>
          <p:spPr>
            <a:xfrm>
              <a:off x="4907776" y="5053479"/>
              <a:ext cx="1615440" cy="969644"/>
            </a:xfrm>
            <a:custGeom>
              <a:avLst/>
              <a:gdLst/>
              <a:ahLst/>
              <a:cxnLst/>
              <a:rect l="l" t="t" r="r" b="b"/>
              <a:pathLst>
                <a:path w="1615440" h="969645">
                  <a:moveTo>
                    <a:pt x="1518462" y="0"/>
                  </a:moveTo>
                  <a:lnTo>
                    <a:pt x="96926" y="0"/>
                  </a:lnTo>
                  <a:lnTo>
                    <a:pt x="59198" y="7617"/>
                  </a:lnTo>
                  <a:lnTo>
                    <a:pt x="28389" y="28389"/>
                  </a:lnTo>
                  <a:lnTo>
                    <a:pt x="7617" y="59198"/>
                  </a:lnTo>
                  <a:lnTo>
                    <a:pt x="0" y="96926"/>
                  </a:lnTo>
                  <a:lnTo>
                    <a:pt x="0" y="872312"/>
                  </a:lnTo>
                  <a:lnTo>
                    <a:pt x="7617" y="910040"/>
                  </a:lnTo>
                  <a:lnTo>
                    <a:pt x="28389" y="940849"/>
                  </a:lnTo>
                  <a:lnTo>
                    <a:pt x="59198" y="961621"/>
                  </a:lnTo>
                  <a:lnTo>
                    <a:pt x="96926" y="969238"/>
                  </a:lnTo>
                  <a:lnTo>
                    <a:pt x="1518462" y="969238"/>
                  </a:lnTo>
                  <a:lnTo>
                    <a:pt x="1556190" y="961621"/>
                  </a:lnTo>
                  <a:lnTo>
                    <a:pt x="1586999" y="940849"/>
                  </a:lnTo>
                  <a:lnTo>
                    <a:pt x="1607772" y="910040"/>
                  </a:lnTo>
                  <a:lnTo>
                    <a:pt x="1615389" y="872312"/>
                  </a:lnTo>
                  <a:lnTo>
                    <a:pt x="1615389" y="96926"/>
                  </a:lnTo>
                  <a:lnTo>
                    <a:pt x="1607772" y="59198"/>
                  </a:lnTo>
                  <a:lnTo>
                    <a:pt x="1586999" y="28389"/>
                  </a:lnTo>
                  <a:lnTo>
                    <a:pt x="1556190" y="7617"/>
                  </a:lnTo>
                  <a:lnTo>
                    <a:pt x="1518462" y="0"/>
                  </a:lnTo>
                  <a:close/>
                </a:path>
              </a:pathLst>
            </a:custGeom>
            <a:solidFill>
              <a:srgbClr val="488BC9"/>
            </a:solidFill>
          </p:spPr>
          <p:txBody>
            <a:bodyPr wrap="square" lIns="0" tIns="0" rIns="0" bIns="0" rtlCol="0"/>
            <a:lstStyle/>
            <a:p>
              <a:endParaRPr/>
            </a:p>
          </p:txBody>
        </p:sp>
        <p:sp>
          <p:nvSpPr>
            <p:cNvPr id="54" name="object 54"/>
            <p:cNvSpPr/>
            <p:nvPr/>
          </p:nvSpPr>
          <p:spPr>
            <a:xfrm>
              <a:off x="4907776" y="5053479"/>
              <a:ext cx="1615440" cy="969644"/>
            </a:xfrm>
            <a:custGeom>
              <a:avLst/>
              <a:gdLst/>
              <a:ahLst/>
              <a:cxnLst/>
              <a:rect l="l" t="t" r="r" b="b"/>
              <a:pathLst>
                <a:path w="1615440" h="969645">
                  <a:moveTo>
                    <a:pt x="0" y="96926"/>
                  </a:moveTo>
                  <a:lnTo>
                    <a:pt x="7617" y="59198"/>
                  </a:lnTo>
                  <a:lnTo>
                    <a:pt x="28389" y="28389"/>
                  </a:lnTo>
                  <a:lnTo>
                    <a:pt x="59198" y="7617"/>
                  </a:lnTo>
                  <a:lnTo>
                    <a:pt x="96926" y="0"/>
                  </a:lnTo>
                  <a:lnTo>
                    <a:pt x="1518462" y="0"/>
                  </a:lnTo>
                  <a:lnTo>
                    <a:pt x="1556190" y="7617"/>
                  </a:lnTo>
                  <a:lnTo>
                    <a:pt x="1586999" y="28389"/>
                  </a:lnTo>
                  <a:lnTo>
                    <a:pt x="1607772" y="59198"/>
                  </a:lnTo>
                  <a:lnTo>
                    <a:pt x="1615389" y="96926"/>
                  </a:lnTo>
                  <a:lnTo>
                    <a:pt x="1615389" y="872312"/>
                  </a:lnTo>
                  <a:lnTo>
                    <a:pt x="1607772" y="910040"/>
                  </a:lnTo>
                  <a:lnTo>
                    <a:pt x="1586999" y="940849"/>
                  </a:lnTo>
                  <a:lnTo>
                    <a:pt x="1556190" y="961621"/>
                  </a:lnTo>
                  <a:lnTo>
                    <a:pt x="1518462" y="969238"/>
                  </a:lnTo>
                  <a:lnTo>
                    <a:pt x="96926" y="969238"/>
                  </a:lnTo>
                  <a:lnTo>
                    <a:pt x="59198" y="961621"/>
                  </a:lnTo>
                  <a:lnTo>
                    <a:pt x="28389" y="940849"/>
                  </a:lnTo>
                  <a:lnTo>
                    <a:pt x="7617" y="910040"/>
                  </a:lnTo>
                  <a:lnTo>
                    <a:pt x="0" y="872312"/>
                  </a:lnTo>
                  <a:lnTo>
                    <a:pt x="0" y="96926"/>
                  </a:lnTo>
                  <a:close/>
                </a:path>
              </a:pathLst>
            </a:custGeom>
            <a:ln w="19050">
              <a:solidFill>
                <a:srgbClr val="FFFFFF"/>
              </a:solidFill>
            </a:ln>
          </p:spPr>
          <p:txBody>
            <a:bodyPr wrap="square" lIns="0" tIns="0" rIns="0" bIns="0" rtlCol="0"/>
            <a:lstStyle/>
            <a:p>
              <a:endParaRPr/>
            </a:p>
          </p:txBody>
        </p:sp>
      </p:grpSp>
      <p:sp>
        <p:nvSpPr>
          <p:cNvPr id="55" name="object 55">
            <a:extLst>
              <a:ext uri="{C183D7F6-B498-43B3-948B-1728B52AA6E4}">
                <adec:decorative xmlns:adec="http://schemas.microsoft.com/office/drawing/2017/decorative" val="1"/>
              </a:ext>
            </a:extLst>
          </p:cNvPr>
          <p:cNvSpPr txBox="1"/>
          <p:nvPr/>
        </p:nvSpPr>
        <p:spPr>
          <a:xfrm>
            <a:off x="5041449" y="5316547"/>
            <a:ext cx="1346200" cy="404495"/>
          </a:xfrm>
          <a:prstGeom prst="rect">
            <a:avLst/>
          </a:prstGeom>
        </p:spPr>
        <p:txBody>
          <a:bodyPr vert="horz" wrap="square" lIns="0" tIns="31750" rIns="0" bIns="0" rtlCol="0">
            <a:spAutoFit/>
          </a:bodyPr>
          <a:lstStyle/>
          <a:p>
            <a:pPr marL="315595" marR="5080" indent="-303530">
              <a:lnSpc>
                <a:spcPts val="1430"/>
              </a:lnSpc>
              <a:spcBef>
                <a:spcPts val="250"/>
              </a:spcBef>
            </a:pPr>
            <a:r>
              <a:rPr sz="1300" dirty="0">
                <a:solidFill>
                  <a:srgbClr val="FFFFFF"/>
                </a:solidFill>
                <a:latin typeface="Calibri"/>
                <a:cs typeface="Calibri"/>
              </a:rPr>
              <a:t>Final</a:t>
            </a:r>
            <a:r>
              <a:rPr sz="1300" spc="-50" dirty="0">
                <a:solidFill>
                  <a:srgbClr val="FFFFFF"/>
                </a:solidFill>
                <a:latin typeface="Calibri"/>
                <a:cs typeface="Calibri"/>
              </a:rPr>
              <a:t> </a:t>
            </a:r>
            <a:r>
              <a:rPr sz="1300" dirty="0">
                <a:solidFill>
                  <a:srgbClr val="FFFFFF"/>
                </a:solidFill>
                <a:latin typeface="Calibri"/>
                <a:cs typeface="Calibri"/>
              </a:rPr>
              <a:t>draft</a:t>
            </a:r>
            <a:r>
              <a:rPr sz="1300" spc="-55" dirty="0">
                <a:solidFill>
                  <a:srgbClr val="FFFFFF"/>
                </a:solidFill>
                <a:latin typeface="Calibri"/>
                <a:cs typeface="Calibri"/>
              </a:rPr>
              <a:t> </a:t>
            </a:r>
            <a:r>
              <a:rPr sz="1300" spc="-10" dirty="0">
                <a:solidFill>
                  <a:srgbClr val="FFFFFF"/>
                </a:solidFill>
                <a:latin typeface="Calibri"/>
                <a:cs typeface="Calibri"/>
              </a:rPr>
              <a:t>narrative completed</a:t>
            </a:r>
            <a:endParaRPr sz="1300">
              <a:latin typeface="Calibri"/>
              <a:cs typeface="Calibri"/>
            </a:endParaRPr>
          </a:p>
        </p:txBody>
      </p:sp>
      <p:sp>
        <p:nvSpPr>
          <p:cNvPr id="57" name="object 57">
            <a:extLst>
              <a:ext uri="{C183D7F6-B498-43B3-948B-1728B52AA6E4}">
                <adec:decorative xmlns:adec="http://schemas.microsoft.com/office/drawing/2017/decorative" val="1"/>
              </a:ext>
            </a:extLst>
          </p:cNvPr>
          <p:cNvSpPr txBox="1"/>
          <p:nvPr/>
        </p:nvSpPr>
        <p:spPr>
          <a:xfrm>
            <a:off x="459738" y="6383210"/>
            <a:ext cx="153670" cy="152400"/>
          </a:xfrm>
          <a:prstGeom prst="rect">
            <a:avLst/>
          </a:prstGeom>
        </p:spPr>
        <p:txBody>
          <a:bodyPr vert="horz" wrap="square" lIns="0" tIns="0" rIns="0" bIns="0" rtlCol="0">
            <a:spAutoFit/>
          </a:bodyPr>
          <a:lstStyle/>
          <a:p>
            <a:pPr marL="12700">
              <a:lnSpc>
                <a:spcPts val="1045"/>
              </a:lnSpc>
            </a:pPr>
            <a:r>
              <a:rPr sz="1000" b="1" spc="-25" dirty="0">
                <a:solidFill>
                  <a:srgbClr val="45454C"/>
                </a:solidFill>
                <a:latin typeface="Calibri"/>
                <a:cs typeface="Calibri"/>
              </a:rPr>
              <a:t>22</a:t>
            </a:r>
            <a:endParaRPr sz="1000">
              <a:latin typeface="Calibri"/>
              <a:cs typeface="Calibri"/>
            </a:endParaRPr>
          </a:p>
        </p:txBody>
      </p:sp>
      <p:sp>
        <p:nvSpPr>
          <p:cNvPr id="56" name="object 56">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158004" rIns="0" bIns="0" rtlCol="0">
            <a:spAutoFit/>
          </a:bodyPr>
          <a:lstStyle/>
          <a:p>
            <a:pPr algn="ctr">
              <a:lnSpc>
                <a:spcPct val="100000"/>
              </a:lnSpc>
              <a:spcBef>
                <a:spcPts val="100"/>
              </a:spcBef>
            </a:pPr>
            <a:r>
              <a:rPr spc="200" dirty="0"/>
              <a:t>Process</a:t>
            </a:r>
            <a:r>
              <a:rPr spc="60" dirty="0"/>
              <a:t> </a:t>
            </a:r>
            <a:r>
              <a:rPr spc="240" dirty="0"/>
              <a:t>for</a:t>
            </a:r>
            <a:r>
              <a:rPr spc="65" dirty="0"/>
              <a:t> </a:t>
            </a:r>
            <a:r>
              <a:rPr dirty="0"/>
              <a:t>ESSA</a:t>
            </a:r>
            <a:r>
              <a:rPr spc="75" dirty="0"/>
              <a:t> </a:t>
            </a:r>
            <a:r>
              <a:rPr spc="65" dirty="0"/>
              <a:t>State</a:t>
            </a:r>
            <a:r>
              <a:rPr spc="80" dirty="0"/>
              <a:t> </a:t>
            </a:r>
            <a:r>
              <a:rPr spc="155" dirty="0"/>
              <a:t>Plan</a:t>
            </a:r>
          </a:p>
          <a:p>
            <a:pPr algn="ctr">
              <a:lnSpc>
                <a:spcPct val="100000"/>
              </a:lnSpc>
            </a:pPr>
            <a:r>
              <a:rPr spc="250" dirty="0"/>
              <a:t>Development:</a:t>
            </a:r>
            <a:r>
              <a:rPr spc="120" dirty="0"/>
              <a:t> </a:t>
            </a:r>
            <a:r>
              <a:rPr spc="100" dirty="0"/>
              <a:t>Standards</a:t>
            </a:r>
            <a:r>
              <a:rPr spc="155" dirty="0"/>
              <a:t> </a:t>
            </a:r>
            <a:r>
              <a:rPr spc="200" dirty="0"/>
              <a:t>Section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how and when the spoke standards committee meetings will be conducted."/>
          <p:cNvPicPr/>
          <p:nvPr/>
        </p:nvPicPr>
        <p:blipFill>
          <a:blip r:embed="rId3" cstate="print"/>
          <a:stretch>
            <a:fillRect/>
          </a:stretch>
        </p:blipFill>
        <p:spPr>
          <a:xfrm>
            <a:off x="0" y="0"/>
            <a:ext cx="9143999" cy="6857999"/>
          </a:xfrm>
          <a:prstGeom prst="rect">
            <a:avLst/>
          </a:prstGeom>
        </p:spPr>
      </p:pic>
      <p:sp>
        <p:nvSpPr>
          <p:cNvPr id="3" name="object 3" descr="how and when the spoke standards committee meetings will be conducted."/>
          <p:cNvSpPr txBox="1">
            <a:spLocks noGrp="1"/>
          </p:cNvSpPr>
          <p:nvPr>
            <p:ph type="title"/>
          </p:nvPr>
        </p:nvSpPr>
        <p:spPr>
          <a:xfrm>
            <a:off x="1045251" y="197735"/>
            <a:ext cx="7026909" cy="756920"/>
          </a:xfrm>
          <a:prstGeom prst="rect">
            <a:avLst/>
          </a:prstGeom>
        </p:spPr>
        <p:txBody>
          <a:bodyPr vert="horz" wrap="square" lIns="0" tIns="12700" rIns="0" bIns="0" rtlCol="0">
            <a:spAutoFit/>
          </a:bodyPr>
          <a:lstStyle/>
          <a:p>
            <a:pPr marL="376555" marR="5080" indent="-364490">
              <a:lnSpc>
                <a:spcPct val="100000"/>
              </a:lnSpc>
              <a:spcBef>
                <a:spcPts val="100"/>
              </a:spcBef>
            </a:pPr>
            <a:r>
              <a:rPr sz="2400" spc="254" dirty="0"/>
              <a:t>How</a:t>
            </a:r>
            <a:r>
              <a:rPr sz="2400" spc="220" dirty="0"/>
              <a:t> </a:t>
            </a:r>
            <a:r>
              <a:rPr sz="2400" spc="135" dirty="0"/>
              <a:t>and</a:t>
            </a:r>
            <a:r>
              <a:rPr sz="2400" spc="240" dirty="0"/>
              <a:t> </a:t>
            </a:r>
            <a:r>
              <a:rPr sz="2400" spc="215" dirty="0"/>
              <a:t>When</a:t>
            </a:r>
            <a:r>
              <a:rPr sz="2400" spc="225" dirty="0"/>
              <a:t> </a:t>
            </a:r>
            <a:r>
              <a:rPr sz="2400" spc="165" dirty="0"/>
              <a:t>Will</a:t>
            </a:r>
            <a:r>
              <a:rPr sz="2400" spc="215" dirty="0"/>
              <a:t> </a:t>
            </a:r>
            <a:r>
              <a:rPr sz="2400" spc="145" dirty="0"/>
              <a:t>the</a:t>
            </a:r>
            <a:r>
              <a:rPr sz="2400" spc="225" dirty="0"/>
              <a:t> </a:t>
            </a:r>
            <a:r>
              <a:rPr sz="2400" spc="130" dirty="0"/>
              <a:t>Standards</a:t>
            </a:r>
            <a:r>
              <a:rPr sz="2400" spc="195" dirty="0"/>
              <a:t> </a:t>
            </a:r>
            <a:r>
              <a:rPr sz="2400" spc="130" dirty="0"/>
              <a:t>Spoke </a:t>
            </a:r>
            <a:r>
              <a:rPr sz="2400" spc="235" dirty="0"/>
              <a:t>Committee</a:t>
            </a:r>
            <a:r>
              <a:rPr sz="2400" spc="225" dirty="0"/>
              <a:t> </a:t>
            </a:r>
            <a:r>
              <a:rPr sz="2400" spc="220" dirty="0"/>
              <a:t>Meetings</a:t>
            </a:r>
            <a:r>
              <a:rPr sz="2400" spc="225" dirty="0"/>
              <a:t> </a:t>
            </a:r>
            <a:r>
              <a:rPr sz="2400" spc="50" dirty="0"/>
              <a:t>Be</a:t>
            </a:r>
            <a:r>
              <a:rPr sz="2400" spc="240" dirty="0"/>
              <a:t> </a:t>
            </a:r>
            <a:r>
              <a:rPr sz="2400" spc="175" dirty="0"/>
              <a:t>Conducted?</a:t>
            </a:r>
            <a:endParaRPr sz="2400" dirty="0"/>
          </a:p>
        </p:txBody>
      </p:sp>
      <p:sp>
        <p:nvSpPr>
          <p:cNvPr id="4" name="object 4" descr="how and when the spoke standards committee meetings will be conducted."/>
          <p:cNvSpPr txBox="1"/>
          <p:nvPr/>
        </p:nvSpPr>
        <p:spPr>
          <a:xfrm>
            <a:off x="505457" y="6450329"/>
            <a:ext cx="141605" cy="162560"/>
          </a:xfrm>
          <a:prstGeom prst="rect">
            <a:avLst/>
          </a:prstGeom>
        </p:spPr>
        <p:txBody>
          <a:bodyPr vert="horz" wrap="square" lIns="0" tIns="12700" rIns="0" bIns="0" rtlCol="0">
            <a:spAutoFit/>
          </a:bodyPr>
          <a:lstStyle/>
          <a:p>
            <a:pPr marL="12700">
              <a:lnSpc>
                <a:spcPct val="100000"/>
              </a:lnSpc>
              <a:spcBef>
                <a:spcPts val="100"/>
              </a:spcBef>
            </a:pPr>
            <a:r>
              <a:rPr sz="900" b="1" spc="-25" dirty="0">
                <a:solidFill>
                  <a:srgbClr val="45454C"/>
                </a:solidFill>
                <a:latin typeface="Calibri"/>
                <a:cs typeface="Calibri"/>
              </a:rPr>
              <a:t>23</a:t>
            </a:r>
            <a:endParaRPr sz="900">
              <a:latin typeface="Calibri"/>
              <a:cs typeface="Calibri"/>
            </a:endParaRPr>
          </a:p>
        </p:txBody>
      </p:sp>
      <p:graphicFrame>
        <p:nvGraphicFramePr>
          <p:cNvPr id="5" name="object 5" descr="how and when the spoke standards committee meetings will be conducted."/>
          <p:cNvGraphicFramePr>
            <a:graphicFrameLocks noGrp="1"/>
          </p:cNvGraphicFramePr>
          <p:nvPr>
            <p:extLst>
              <p:ext uri="{D42A27DB-BD31-4B8C-83A1-F6EECF244321}">
                <p14:modId xmlns:p14="http://schemas.microsoft.com/office/powerpoint/2010/main" val="2076738409"/>
              </p:ext>
            </p:extLst>
          </p:nvPr>
        </p:nvGraphicFramePr>
        <p:xfrm>
          <a:off x="100330" y="1245235"/>
          <a:ext cx="8900159" cy="4888230"/>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6156959">
                  <a:extLst>
                    <a:ext uri="{9D8B030D-6E8A-4147-A177-3AD203B41FA5}">
                      <a16:colId xmlns:a16="http://schemas.microsoft.com/office/drawing/2014/main" val="20001"/>
                    </a:ext>
                  </a:extLst>
                </a:gridCol>
              </a:tblGrid>
              <a:tr h="370205">
                <a:tc>
                  <a:txBody>
                    <a:bodyPr/>
                    <a:lstStyle/>
                    <a:p>
                      <a:pPr algn="ctr">
                        <a:lnSpc>
                          <a:spcPct val="100000"/>
                        </a:lnSpc>
                        <a:spcBef>
                          <a:spcPts val="240"/>
                        </a:spcBef>
                      </a:pPr>
                      <a:r>
                        <a:rPr sz="1800" b="1" spc="-10" dirty="0">
                          <a:solidFill>
                            <a:srgbClr val="FFFFFF"/>
                          </a:solidFill>
                          <a:latin typeface="Calibri"/>
                          <a:cs typeface="Calibri"/>
                        </a:rPr>
                        <a:t>Timeline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tc>
                  <a:txBody>
                    <a:bodyPr/>
                    <a:lstStyle/>
                    <a:p>
                      <a:pPr algn="ctr">
                        <a:lnSpc>
                          <a:spcPct val="100000"/>
                        </a:lnSpc>
                        <a:spcBef>
                          <a:spcPts val="240"/>
                        </a:spcBef>
                      </a:pPr>
                      <a:r>
                        <a:rPr sz="1800" b="1" spc="-10" dirty="0">
                          <a:solidFill>
                            <a:srgbClr val="FFFFFF"/>
                          </a:solidFill>
                          <a:latin typeface="Calibri"/>
                          <a:cs typeface="Calibri"/>
                        </a:rPr>
                        <a:t>Tasks</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88BC9"/>
                    </a:solidFill>
                  </a:tcPr>
                </a:tc>
                <a:extLst>
                  <a:ext uri="{0D108BD9-81ED-4DB2-BD59-A6C34878D82A}">
                    <a16:rowId xmlns:a16="http://schemas.microsoft.com/office/drawing/2014/main" val="10000"/>
                  </a:ext>
                </a:extLst>
              </a:tr>
              <a:tr h="370205">
                <a:tc>
                  <a:txBody>
                    <a:bodyPr/>
                    <a:lstStyle/>
                    <a:p>
                      <a:pPr marL="91440">
                        <a:lnSpc>
                          <a:spcPct val="100000"/>
                        </a:lnSpc>
                        <a:spcBef>
                          <a:spcPts val="240"/>
                        </a:spcBef>
                      </a:pPr>
                      <a:r>
                        <a:rPr sz="1800" dirty="0">
                          <a:solidFill>
                            <a:srgbClr val="5C6670"/>
                          </a:solidFill>
                          <a:latin typeface="Calibri"/>
                          <a:cs typeface="Calibri"/>
                        </a:rPr>
                        <a:t>August</a:t>
                      </a:r>
                      <a:r>
                        <a:rPr sz="1800" spc="-35" dirty="0">
                          <a:solidFill>
                            <a:srgbClr val="5C6670"/>
                          </a:solidFill>
                          <a:latin typeface="Calibri"/>
                          <a:cs typeface="Calibri"/>
                        </a:rPr>
                        <a:t> </a:t>
                      </a:r>
                      <a:r>
                        <a:rPr sz="1800" dirty="0">
                          <a:solidFill>
                            <a:srgbClr val="5C6670"/>
                          </a:solidFill>
                          <a:latin typeface="Calibri"/>
                          <a:cs typeface="Calibri"/>
                        </a:rPr>
                        <a:t>18,</a:t>
                      </a:r>
                      <a:r>
                        <a:rPr sz="1800" spc="-25" dirty="0">
                          <a:solidFill>
                            <a:srgbClr val="5C6670"/>
                          </a:solidFill>
                          <a:latin typeface="Calibri"/>
                          <a:cs typeface="Calibri"/>
                        </a:rPr>
                        <a:t> </a:t>
                      </a:r>
                      <a:r>
                        <a:rPr sz="1800" dirty="0">
                          <a:solidFill>
                            <a:srgbClr val="5C6670"/>
                          </a:solidFill>
                          <a:latin typeface="Calibri"/>
                          <a:cs typeface="Calibri"/>
                        </a:rPr>
                        <a:t>3:30</a:t>
                      </a:r>
                      <a:r>
                        <a:rPr sz="1800" spc="-25" dirty="0">
                          <a:solidFill>
                            <a:srgbClr val="5C6670"/>
                          </a:solidFill>
                          <a:latin typeface="Calibri"/>
                          <a:cs typeface="Calibri"/>
                        </a:rPr>
                        <a:t> </a:t>
                      </a:r>
                      <a:r>
                        <a:rPr sz="1800" dirty="0">
                          <a:solidFill>
                            <a:srgbClr val="5C6670"/>
                          </a:solidFill>
                          <a:latin typeface="Calibri"/>
                          <a:cs typeface="Calibri"/>
                        </a:rPr>
                        <a:t>–</a:t>
                      </a:r>
                      <a:r>
                        <a:rPr sz="1800" spc="-25"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tc>
                  <a:txBody>
                    <a:bodyPr/>
                    <a:lstStyle/>
                    <a:p>
                      <a:pPr marL="91440">
                        <a:lnSpc>
                          <a:spcPct val="100000"/>
                        </a:lnSpc>
                        <a:spcBef>
                          <a:spcPts val="240"/>
                        </a:spcBef>
                      </a:pPr>
                      <a:r>
                        <a:rPr sz="1800" spc="-10" dirty="0">
                          <a:solidFill>
                            <a:srgbClr val="5C6670"/>
                          </a:solidFill>
                          <a:latin typeface="Calibri"/>
                          <a:cs typeface="Calibri"/>
                        </a:rPr>
                        <a:t>Informational</a:t>
                      </a:r>
                      <a:r>
                        <a:rPr sz="1800" spc="-60" dirty="0">
                          <a:solidFill>
                            <a:srgbClr val="5C6670"/>
                          </a:solidFill>
                          <a:latin typeface="Calibri"/>
                          <a:cs typeface="Calibri"/>
                        </a:rPr>
                        <a:t> </a:t>
                      </a:r>
                      <a:r>
                        <a:rPr sz="1800" dirty="0">
                          <a:solidFill>
                            <a:srgbClr val="5C6670"/>
                          </a:solidFill>
                          <a:latin typeface="Calibri"/>
                          <a:cs typeface="Calibri"/>
                        </a:rPr>
                        <a:t>webinar</a:t>
                      </a:r>
                      <a:r>
                        <a:rPr sz="1800" spc="-50" dirty="0">
                          <a:solidFill>
                            <a:srgbClr val="5C6670"/>
                          </a:solidFill>
                          <a:latin typeface="Calibri"/>
                          <a:cs typeface="Calibri"/>
                        </a:rPr>
                        <a:t> </a:t>
                      </a:r>
                      <a:r>
                        <a:rPr sz="1800" dirty="0">
                          <a:solidFill>
                            <a:srgbClr val="5C6670"/>
                          </a:solidFill>
                          <a:latin typeface="Calibri"/>
                          <a:cs typeface="Calibri"/>
                        </a:rPr>
                        <a:t>about</a:t>
                      </a:r>
                      <a:r>
                        <a:rPr sz="1800" spc="-55"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dirty="0">
                          <a:solidFill>
                            <a:srgbClr val="5C6670"/>
                          </a:solidFill>
                          <a:latin typeface="Calibri"/>
                          <a:cs typeface="Calibri"/>
                        </a:rPr>
                        <a:t>Standards</a:t>
                      </a:r>
                      <a:r>
                        <a:rPr sz="1800" spc="-50" dirty="0">
                          <a:solidFill>
                            <a:srgbClr val="5C6670"/>
                          </a:solidFill>
                          <a:latin typeface="Calibri"/>
                          <a:cs typeface="Calibri"/>
                        </a:rPr>
                        <a:t> </a:t>
                      </a:r>
                      <a:r>
                        <a:rPr sz="1800" dirty="0">
                          <a:solidFill>
                            <a:srgbClr val="5C6670"/>
                          </a:solidFill>
                          <a:latin typeface="Calibri"/>
                          <a:cs typeface="Calibri"/>
                        </a:rPr>
                        <a:t>Spoke</a:t>
                      </a:r>
                      <a:r>
                        <a:rPr sz="1800" spc="-50" dirty="0">
                          <a:solidFill>
                            <a:srgbClr val="5C6670"/>
                          </a:solidFill>
                          <a:latin typeface="Calibri"/>
                          <a:cs typeface="Calibri"/>
                        </a:rPr>
                        <a:t> </a:t>
                      </a:r>
                      <a:r>
                        <a:rPr sz="1800" spc="-10" dirty="0">
                          <a:solidFill>
                            <a:srgbClr val="5C6670"/>
                          </a:solidFill>
                          <a:latin typeface="Calibri"/>
                          <a:cs typeface="Calibri"/>
                        </a:rPr>
                        <a:t>Committee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1"/>
                  </a:ext>
                </a:extLst>
              </a:tr>
              <a:tr h="370205">
                <a:tc>
                  <a:txBody>
                    <a:bodyPr/>
                    <a:lstStyle/>
                    <a:p>
                      <a:pPr marL="91440">
                        <a:lnSpc>
                          <a:spcPct val="100000"/>
                        </a:lnSpc>
                        <a:spcBef>
                          <a:spcPts val="240"/>
                        </a:spcBef>
                      </a:pPr>
                      <a:r>
                        <a:rPr sz="1800" dirty="0">
                          <a:solidFill>
                            <a:srgbClr val="5C6670"/>
                          </a:solidFill>
                          <a:latin typeface="Calibri"/>
                          <a:cs typeface="Calibri"/>
                        </a:rPr>
                        <a:t>August</a:t>
                      </a:r>
                      <a:r>
                        <a:rPr sz="1800" spc="-65" dirty="0">
                          <a:solidFill>
                            <a:srgbClr val="5C6670"/>
                          </a:solidFill>
                          <a:latin typeface="Calibri"/>
                          <a:cs typeface="Calibri"/>
                        </a:rPr>
                        <a:t> </a:t>
                      </a:r>
                      <a:r>
                        <a:rPr sz="1800" spc="-25" dirty="0">
                          <a:solidFill>
                            <a:srgbClr val="5C6670"/>
                          </a:solidFill>
                          <a:latin typeface="Calibri"/>
                          <a:cs typeface="Calibri"/>
                        </a:rPr>
                        <a:t>22</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1440">
                        <a:lnSpc>
                          <a:spcPct val="100000"/>
                        </a:lnSpc>
                        <a:spcBef>
                          <a:spcPts val="240"/>
                        </a:spcBef>
                      </a:pPr>
                      <a:r>
                        <a:rPr sz="1800" spc="-10" dirty="0">
                          <a:solidFill>
                            <a:srgbClr val="5C6670"/>
                          </a:solidFill>
                          <a:latin typeface="Calibri"/>
                          <a:cs typeface="Calibri"/>
                        </a:rPr>
                        <a:t>Sign-</a:t>
                      </a:r>
                      <a:r>
                        <a:rPr sz="1800" dirty="0">
                          <a:solidFill>
                            <a:srgbClr val="5C6670"/>
                          </a:solidFill>
                          <a:latin typeface="Calibri"/>
                          <a:cs typeface="Calibri"/>
                        </a:rPr>
                        <a:t>up</a:t>
                      </a:r>
                      <a:r>
                        <a:rPr sz="1800" spc="-25" dirty="0">
                          <a:solidFill>
                            <a:srgbClr val="5C6670"/>
                          </a:solidFill>
                          <a:latin typeface="Calibri"/>
                          <a:cs typeface="Calibri"/>
                        </a:rPr>
                        <a:t> </a:t>
                      </a:r>
                      <a:r>
                        <a:rPr sz="1800" dirty="0">
                          <a:solidFill>
                            <a:srgbClr val="5C6670"/>
                          </a:solidFill>
                          <a:latin typeface="Calibri"/>
                          <a:cs typeface="Calibri"/>
                        </a:rPr>
                        <a:t>deadline</a:t>
                      </a:r>
                      <a:r>
                        <a:rPr sz="1800" spc="-30" dirty="0">
                          <a:solidFill>
                            <a:srgbClr val="5C6670"/>
                          </a:solidFill>
                          <a:latin typeface="Calibri"/>
                          <a:cs typeface="Calibri"/>
                        </a:rPr>
                        <a:t> </a:t>
                      </a:r>
                      <a:r>
                        <a:rPr sz="1800" dirty="0">
                          <a:solidFill>
                            <a:srgbClr val="5C6670"/>
                          </a:solidFill>
                          <a:latin typeface="Calibri"/>
                          <a:cs typeface="Calibri"/>
                        </a:rPr>
                        <a:t>for</a:t>
                      </a:r>
                      <a:r>
                        <a:rPr sz="1800" spc="-40" dirty="0">
                          <a:solidFill>
                            <a:srgbClr val="5C6670"/>
                          </a:solidFill>
                          <a:latin typeface="Calibri"/>
                          <a:cs typeface="Calibri"/>
                        </a:rPr>
                        <a:t> </a:t>
                      </a:r>
                      <a:r>
                        <a:rPr sz="1800" spc="-10" dirty="0">
                          <a:solidFill>
                            <a:srgbClr val="5C6670"/>
                          </a:solidFill>
                          <a:latin typeface="Calibri"/>
                          <a:cs typeface="Calibri"/>
                        </a:rPr>
                        <a:t>committee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2"/>
                  </a:ext>
                </a:extLst>
              </a:tr>
              <a:tr h="914400">
                <a:tc>
                  <a:txBody>
                    <a:bodyPr/>
                    <a:lstStyle/>
                    <a:p>
                      <a:pPr marL="91440">
                        <a:lnSpc>
                          <a:spcPct val="100000"/>
                        </a:lnSpc>
                        <a:spcBef>
                          <a:spcPts val="235"/>
                        </a:spcBef>
                      </a:pPr>
                      <a:r>
                        <a:rPr sz="1800" dirty="0">
                          <a:solidFill>
                            <a:srgbClr val="5C6670"/>
                          </a:solidFill>
                          <a:latin typeface="Calibri"/>
                          <a:cs typeface="Calibri"/>
                        </a:rPr>
                        <a:t>August</a:t>
                      </a:r>
                      <a:r>
                        <a:rPr sz="1800" spc="-65" dirty="0">
                          <a:solidFill>
                            <a:srgbClr val="5C6670"/>
                          </a:solidFill>
                          <a:latin typeface="Calibri"/>
                          <a:cs typeface="Calibri"/>
                        </a:rPr>
                        <a:t> </a:t>
                      </a:r>
                      <a:r>
                        <a:rPr sz="1800" spc="-25" dirty="0">
                          <a:solidFill>
                            <a:srgbClr val="5C6670"/>
                          </a:solidFill>
                          <a:latin typeface="Calibri"/>
                          <a:cs typeface="Calibri"/>
                        </a:rPr>
                        <a:t>24</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377825" marR="106045" indent="-287020">
                        <a:lnSpc>
                          <a:spcPct val="100000"/>
                        </a:lnSpc>
                        <a:spcBef>
                          <a:spcPts val="240"/>
                        </a:spcBef>
                        <a:buFont typeface="Arial"/>
                        <a:buChar char="•"/>
                        <a:tabLst>
                          <a:tab pos="377825" algn="l"/>
                        </a:tabLst>
                      </a:pPr>
                      <a:r>
                        <a:rPr sz="1800" dirty="0">
                          <a:solidFill>
                            <a:srgbClr val="5C6670"/>
                          </a:solidFill>
                          <a:latin typeface="Calibri"/>
                          <a:cs typeface="Calibri"/>
                        </a:rPr>
                        <a:t>Committee</a:t>
                      </a:r>
                      <a:r>
                        <a:rPr sz="1800" spc="-50" dirty="0">
                          <a:solidFill>
                            <a:srgbClr val="5C6670"/>
                          </a:solidFill>
                          <a:latin typeface="Calibri"/>
                          <a:cs typeface="Calibri"/>
                        </a:rPr>
                        <a:t> </a:t>
                      </a:r>
                      <a:r>
                        <a:rPr sz="1800" dirty="0">
                          <a:solidFill>
                            <a:srgbClr val="5C6670"/>
                          </a:solidFill>
                          <a:latin typeface="Calibri"/>
                          <a:cs typeface="Calibri"/>
                        </a:rPr>
                        <a:t>members</a:t>
                      </a:r>
                      <a:r>
                        <a:rPr sz="1800" spc="-60" dirty="0">
                          <a:solidFill>
                            <a:srgbClr val="5C6670"/>
                          </a:solidFill>
                          <a:latin typeface="Calibri"/>
                          <a:cs typeface="Calibri"/>
                        </a:rPr>
                        <a:t> </a:t>
                      </a:r>
                      <a:r>
                        <a:rPr sz="1800" dirty="0">
                          <a:solidFill>
                            <a:srgbClr val="5C6670"/>
                          </a:solidFill>
                          <a:latin typeface="Calibri"/>
                          <a:cs typeface="Calibri"/>
                        </a:rPr>
                        <a:t>are</a:t>
                      </a:r>
                      <a:r>
                        <a:rPr sz="1800" spc="-55" dirty="0">
                          <a:solidFill>
                            <a:srgbClr val="5C6670"/>
                          </a:solidFill>
                          <a:latin typeface="Calibri"/>
                          <a:cs typeface="Calibri"/>
                        </a:rPr>
                        <a:t> </a:t>
                      </a:r>
                      <a:r>
                        <a:rPr sz="1800" dirty="0">
                          <a:solidFill>
                            <a:srgbClr val="5C6670"/>
                          </a:solidFill>
                          <a:latin typeface="Calibri"/>
                          <a:cs typeface="Calibri"/>
                        </a:rPr>
                        <a:t>announced</a:t>
                      </a:r>
                      <a:r>
                        <a:rPr sz="1800" spc="-40" dirty="0">
                          <a:solidFill>
                            <a:srgbClr val="5C6670"/>
                          </a:solidFill>
                          <a:latin typeface="Calibri"/>
                          <a:cs typeface="Calibri"/>
                        </a:rPr>
                        <a:t> </a:t>
                      </a:r>
                      <a:r>
                        <a:rPr sz="1800" dirty="0">
                          <a:solidFill>
                            <a:srgbClr val="5C6670"/>
                          </a:solidFill>
                          <a:latin typeface="Calibri"/>
                          <a:cs typeface="Calibri"/>
                        </a:rPr>
                        <a:t>and</a:t>
                      </a:r>
                      <a:r>
                        <a:rPr sz="1800" spc="-50" dirty="0">
                          <a:solidFill>
                            <a:srgbClr val="5C6670"/>
                          </a:solidFill>
                          <a:latin typeface="Calibri"/>
                          <a:cs typeface="Calibri"/>
                        </a:rPr>
                        <a:t> </a:t>
                      </a:r>
                      <a:r>
                        <a:rPr sz="1800" dirty="0">
                          <a:solidFill>
                            <a:srgbClr val="5C6670"/>
                          </a:solidFill>
                          <a:latin typeface="Calibri"/>
                          <a:cs typeface="Calibri"/>
                        </a:rPr>
                        <a:t>added</a:t>
                      </a:r>
                      <a:r>
                        <a:rPr sz="1800" spc="-60" dirty="0">
                          <a:solidFill>
                            <a:srgbClr val="5C6670"/>
                          </a:solidFill>
                          <a:latin typeface="Calibri"/>
                          <a:cs typeface="Calibri"/>
                        </a:rPr>
                        <a:t> </a:t>
                      </a:r>
                      <a:r>
                        <a:rPr sz="1800" dirty="0">
                          <a:solidFill>
                            <a:srgbClr val="5C6670"/>
                          </a:solidFill>
                          <a:latin typeface="Calibri"/>
                          <a:cs typeface="Calibri"/>
                        </a:rPr>
                        <a:t>to</a:t>
                      </a:r>
                      <a:r>
                        <a:rPr sz="1800" spc="-55" dirty="0">
                          <a:solidFill>
                            <a:srgbClr val="5C6670"/>
                          </a:solidFill>
                          <a:latin typeface="Calibri"/>
                          <a:cs typeface="Calibri"/>
                        </a:rPr>
                        <a:t> </a:t>
                      </a:r>
                      <a:r>
                        <a:rPr sz="1800" spc="-10" dirty="0">
                          <a:solidFill>
                            <a:srgbClr val="5C6670"/>
                          </a:solidFill>
                          <a:latin typeface="Calibri"/>
                          <a:cs typeface="Calibri"/>
                        </a:rPr>
                        <a:t>standards </a:t>
                      </a:r>
                      <a:r>
                        <a:rPr sz="1800" dirty="0">
                          <a:solidFill>
                            <a:srgbClr val="5C6670"/>
                          </a:solidFill>
                          <a:latin typeface="Calibri"/>
                          <a:cs typeface="Calibri"/>
                        </a:rPr>
                        <a:t>spoke</a:t>
                      </a:r>
                      <a:r>
                        <a:rPr sz="1800" spc="-65" dirty="0">
                          <a:solidFill>
                            <a:srgbClr val="5C6670"/>
                          </a:solidFill>
                          <a:latin typeface="Calibri"/>
                          <a:cs typeface="Calibri"/>
                        </a:rPr>
                        <a:t> </a:t>
                      </a:r>
                      <a:r>
                        <a:rPr sz="1800" spc="-10" dirty="0">
                          <a:solidFill>
                            <a:srgbClr val="5C6670"/>
                          </a:solidFill>
                          <a:latin typeface="Calibri"/>
                          <a:cs typeface="Calibri"/>
                        </a:rPr>
                        <a:t>committee</a:t>
                      </a:r>
                      <a:r>
                        <a:rPr sz="1800" spc="-50" dirty="0">
                          <a:solidFill>
                            <a:srgbClr val="5C6670"/>
                          </a:solidFill>
                          <a:latin typeface="Calibri"/>
                          <a:cs typeface="Calibri"/>
                        </a:rPr>
                        <a:t> </a:t>
                      </a:r>
                      <a:r>
                        <a:rPr sz="1800" spc="-10" dirty="0">
                          <a:solidFill>
                            <a:srgbClr val="5C6670"/>
                          </a:solidFill>
                          <a:latin typeface="Calibri"/>
                          <a:cs typeface="Calibri"/>
                        </a:rPr>
                        <a:t>webpage</a:t>
                      </a:r>
                      <a:endParaRPr sz="1800">
                        <a:latin typeface="Calibri"/>
                        <a:cs typeface="Calibri"/>
                      </a:endParaRPr>
                    </a:p>
                    <a:p>
                      <a:pPr marL="377825" indent="-287020">
                        <a:lnSpc>
                          <a:spcPct val="100000"/>
                        </a:lnSpc>
                        <a:buFont typeface="Arial"/>
                        <a:buChar char="•"/>
                        <a:tabLst>
                          <a:tab pos="377825" algn="l"/>
                        </a:tabLst>
                      </a:pPr>
                      <a:r>
                        <a:rPr sz="1800" dirty="0">
                          <a:solidFill>
                            <a:srgbClr val="5C6670"/>
                          </a:solidFill>
                          <a:latin typeface="Calibri"/>
                          <a:cs typeface="Calibri"/>
                        </a:rPr>
                        <a:t>Committee</a:t>
                      </a:r>
                      <a:r>
                        <a:rPr sz="1800" spc="-60" dirty="0">
                          <a:solidFill>
                            <a:srgbClr val="5C6670"/>
                          </a:solidFill>
                          <a:latin typeface="Calibri"/>
                          <a:cs typeface="Calibri"/>
                        </a:rPr>
                        <a:t> </a:t>
                      </a:r>
                      <a:r>
                        <a:rPr sz="1800" dirty="0">
                          <a:solidFill>
                            <a:srgbClr val="5C6670"/>
                          </a:solidFill>
                          <a:latin typeface="Calibri"/>
                          <a:cs typeface="Calibri"/>
                        </a:rPr>
                        <a:t>members</a:t>
                      </a:r>
                      <a:r>
                        <a:rPr sz="1800" spc="-65" dirty="0">
                          <a:solidFill>
                            <a:srgbClr val="5C6670"/>
                          </a:solidFill>
                          <a:latin typeface="Calibri"/>
                          <a:cs typeface="Calibri"/>
                        </a:rPr>
                        <a:t> </a:t>
                      </a:r>
                      <a:r>
                        <a:rPr sz="1800" dirty="0">
                          <a:solidFill>
                            <a:srgbClr val="5C6670"/>
                          </a:solidFill>
                          <a:latin typeface="Calibri"/>
                          <a:cs typeface="Calibri"/>
                        </a:rPr>
                        <a:t>have</a:t>
                      </a:r>
                      <a:r>
                        <a:rPr sz="1800" spc="-80" dirty="0">
                          <a:solidFill>
                            <a:srgbClr val="5C6670"/>
                          </a:solidFill>
                          <a:latin typeface="Calibri"/>
                          <a:cs typeface="Calibri"/>
                        </a:rPr>
                        <a:t> </a:t>
                      </a:r>
                      <a:r>
                        <a:rPr sz="1800" dirty="0">
                          <a:solidFill>
                            <a:srgbClr val="5C6670"/>
                          </a:solidFill>
                          <a:latin typeface="Calibri"/>
                          <a:cs typeface="Calibri"/>
                        </a:rPr>
                        <a:t>access</a:t>
                      </a:r>
                      <a:r>
                        <a:rPr sz="1800" spc="-65" dirty="0">
                          <a:solidFill>
                            <a:srgbClr val="5C6670"/>
                          </a:solidFill>
                          <a:latin typeface="Calibri"/>
                          <a:cs typeface="Calibri"/>
                        </a:rPr>
                        <a:t> </a:t>
                      </a:r>
                      <a:r>
                        <a:rPr sz="1800" dirty="0">
                          <a:solidFill>
                            <a:srgbClr val="5C6670"/>
                          </a:solidFill>
                          <a:latin typeface="Calibri"/>
                          <a:cs typeface="Calibri"/>
                        </a:rPr>
                        <a:t>to</a:t>
                      </a:r>
                      <a:r>
                        <a:rPr sz="1800" spc="-75" dirty="0">
                          <a:solidFill>
                            <a:srgbClr val="5C6670"/>
                          </a:solidFill>
                          <a:latin typeface="Calibri"/>
                          <a:cs typeface="Calibri"/>
                        </a:rPr>
                        <a:t> </a:t>
                      </a:r>
                      <a:r>
                        <a:rPr sz="1800" dirty="0">
                          <a:solidFill>
                            <a:srgbClr val="5C6670"/>
                          </a:solidFill>
                          <a:latin typeface="Calibri"/>
                          <a:cs typeface="Calibri"/>
                        </a:rPr>
                        <a:t>draft</a:t>
                      </a:r>
                      <a:r>
                        <a:rPr sz="1800" spc="-65" dirty="0">
                          <a:solidFill>
                            <a:srgbClr val="5C6670"/>
                          </a:solidFill>
                          <a:latin typeface="Calibri"/>
                          <a:cs typeface="Calibri"/>
                        </a:rPr>
                        <a:t> </a:t>
                      </a:r>
                      <a:r>
                        <a:rPr sz="1800" spc="-10" dirty="0">
                          <a:solidFill>
                            <a:srgbClr val="5C6670"/>
                          </a:solidFill>
                          <a:latin typeface="Calibri"/>
                          <a:cs typeface="Calibri"/>
                        </a:rPr>
                        <a:t>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3"/>
                  </a:ext>
                </a:extLst>
              </a:tr>
              <a:tr h="640080">
                <a:tc>
                  <a:txBody>
                    <a:bodyPr/>
                    <a:lstStyle/>
                    <a:p>
                      <a:pPr marL="90805">
                        <a:lnSpc>
                          <a:spcPct val="100000"/>
                        </a:lnSpc>
                        <a:spcBef>
                          <a:spcPts val="240"/>
                        </a:spcBef>
                      </a:pPr>
                      <a:r>
                        <a:rPr sz="1800" dirty="0">
                          <a:solidFill>
                            <a:srgbClr val="5C6670"/>
                          </a:solidFill>
                          <a:latin typeface="Calibri"/>
                          <a:cs typeface="Calibri"/>
                        </a:rPr>
                        <a:t>August</a:t>
                      </a:r>
                      <a:r>
                        <a:rPr sz="1800" spc="-35" dirty="0">
                          <a:solidFill>
                            <a:srgbClr val="5C6670"/>
                          </a:solidFill>
                          <a:latin typeface="Calibri"/>
                          <a:cs typeface="Calibri"/>
                        </a:rPr>
                        <a:t> </a:t>
                      </a:r>
                      <a:r>
                        <a:rPr sz="1800" dirty="0">
                          <a:solidFill>
                            <a:srgbClr val="5C6670"/>
                          </a:solidFill>
                          <a:latin typeface="Calibri"/>
                          <a:cs typeface="Calibri"/>
                        </a:rPr>
                        <a:t>29;</a:t>
                      </a:r>
                      <a:r>
                        <a:rPr sz="1800" spc="-20" dirty="0">
                          <a:solidFill>
                            <a:srgbClr val="5C6670"/>
                          </a:solidFill>
                          <a:latin typeface="Calibri"/>
                          <a:cs typeface="Calibri"/>
                        </a:rPr>
                        <a:t> </a:t>
                      </a:r>
                      <a:r>
                        <a:rPr sz="1800" dirty="0">
                          <a:solidFill>
                            <a:srgbClr val="5C6670"/>
                          </a:solidFill>
                          <a:latin typeface="Calibri"/>
                          <a:cs typeface="Calibri"/>
                        </a:rPr>
                        <a:t>3:30</a:t>
                      </a:r>
                      <a:r>
                        <a:rPr sz="1800" spc="-25" dirty="0">
                          <a:solidFill>
                            <a:srgbClr val="5C6670"/>
                          </a:solidFill>
                          <a:latin typeface="Calibri"/>
                          <a:cs typeface="Calibri"/>
                        </a:rPr>
                        <a:t> </a:t>
                      </a:r>
                      <a:r>
                        <a:rPr sz="1800" dirty="0">
                          <a:solidFill>
                            <a:srgbClr val="5C6670"/>
                          </a:solidFill>
                          <a:latin typeface="Calibri"/>
                          <a:cs typeface="Calibri"/>
                        </a:rPr>
                        <a:t>–</a:t>
                      </a:r>
                      <a:r>
                        <a:rPr sz="1800" spc="-25"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marR="209550">
                        <a:lnSpc>
                          <a:spcPct val="100000"/>
                        </a:lnSpc>
                        <a:spcBef>
                          <a:spcPts val="240"/>
                        </a:spcBef>
                      </a:pPr>
                      <a:r>
                        <a:rPr sz="1800" dirty="0">
                          <a:solidFill>
                            <a:srgbClr val="5C6670"/>
                          </a:solidFill>
                          <a:latin typeface="Calibri"/>
                          <a:cs typeface="Calibri"/>
                        </a:rPr>
                        <a:t>Virtual</a:t>
                      </a:r>
                      <a:r>
                        <a:rPr sz="1800" spc="-35" dirty="0">
                          <a:solidFill>
                            <a:srgbClr val="5C6670"/>
                          </a:solidFill>
                          <a:latin typeface="Calibri"/>
                          <a:cs typeface="Calibri"/>
                        </a:rPr>
                        <a:t> </a:t>
                      </a:r>
                      <a:r>
                        <a:rPr sz="1800" spc="-10" dirty="0">
                          <a:solidFill>
                            <a:srgbClr val="5C6670"/>
                          </a:solidFill>
                          <a:latin typeface="Calibri"/>
                          <a:cs typeface="Calibri"/>
                        </a:rPr>
                        <a:t>committee</a:t>
                      </a:r>
                      <a:r>
                        <a:rPr sz="1800" spc="-35" dirty="0">
                          <a:solidFill>
                            <a:srgbClr val="5C6670"/>
                          </a:solidFill>
                          <a:latin typeface="Calibri"/>
                          <a:cs typeface="Calibri"/>
                        </a:rPr>
                        <a:t> </a:t>
                      </a:r>
                      <a:r>
                        <a:rPr sz="1800" dirty="0">
                          <a:solidFill>
                            <a:srgbClr val="5C6670"/>
                          </a:solidFill>
                          <a:latin typeface="Calibri"/>
                          <a:cs typeface="Calibri"/>
                        </a:rPr>
                        <a:t>meeting</a:t>
                      </a:r>
                      <a:r>
                        <a:rPr sz="1800" spc="-45" dirty="0">
                          <a:solidFill>
                            <a:srgbClr val="5C6670"/>
                          </a:solidFill>
                          <a:latin typeface="Calibri"/>
                          <a:cs typeface="Calibri"/>
                        </a:rPr>
                        <a:t> </a:t>
                      </a:r>
                      <a:r>
                        <a:rPr sz="1800" dirty="0">
                          <a:solidFill>
                            <a:srgbClr val="5C6670"/>
                          </a:solidFill>
                          <a:latin typeface="Calibri"/>
                          <a:cs typeface="Calibri"/>
                        </a:rPr>
                        <a:t>to</a:t>
                      </a:r>
                      <a:r>
                        <a:rPr sz="1800" spc="-40" dirty="0">
                          <a:solidFill>
                            <a:srgbClr val="5C6670"/>
                          </a:solidFill>
                          <a:latin typeface="Calibri"/>
                          <a:cs typeface="Calibri"/>
                        </a:rPr>
                        <a:t> </a:t>
                      </a:r>
                      <a:r>
                        <a:rPr sz="1800" dirty="0">
                          <a:solidFill>
                            <a:srgbClr val="5C6670"/>
                          </a:solidFill>
                          <a:latin typeface="Calibri"/>
                          <a:cs typeface="Calibri"/>
                        </a:rPr>
                        <a:t>discuss</a:t>
                      </a:r>
                      <a:r>
                        <a:rPr sz="1800" spc="-55" dirty="0">
                          <a:solidFill>
                            <a:srgbClr val="5C6670"/>
                          </a:solidFill>
                          <a:latin typeface="Calibri"/>
                          <a:cs typeface="Calibri"/>
                        </a:rPr>
                        <a:t> </a:t>
                      </a:r>
                      <a:r>
                        <a:rPr sz="1800" dirty="0">
                          <a:solidFill>
                            <a:srgbClr val="5C6670"/>
                          </a:solidFill>
                          <a:latin typeface="Calibri"/>
                          <a:cs typeface="Calibri"/>
                        </a:rPr>
                        <a:t>questions</a:t>
                      </a:r>
                      <a:r>
                        <a:rPr sz="1800" spc="-35" dirty="0">
                          <a:solidFill>
                            <a:srgbClr val="5C6670"/>
                          </a:solidFill>
                          <a:latin typeface="Calibri"/>
                          <a:cs typeface="Calibri"/>
                        </a:rPr>
                        <a:t> </a:t>
                      </a:r>
                      <a:r>
                        <a:rPr sz="1800" spc="-10" dirty="0">
                          <a:solidFill>
                            <a:srgbClr val="5C6670"/>
                          </a:solidFill>
                          <a:latin typeface="Calibri"/>
                          <a:cs typeface="Calibri"/>
                        </a:rPr>
                        <a:t>regarding</a:t>
                      </a:r>
                      <a:r>
                        <a:rPr sz="1800" spc="-35" dirty="0">
                          <a:solidFill>
                            <a:srgbClr val="5C6670"/>
                          </a:solidFill>
                          <a:latin typeface="Calibri"/>
                          <a:cs typeface="Calibri"/>
                        </a:rPr>
                        <a:t> </a:t>
                      </a:r>
                      <a:r>
                        <a:rPr sz="1800" spc="-10" dirty="0">
                          <a:solidFill>
                            <a:srgbClr val="5C6670"/>
                          </a:solidFill>
                          <a:latin typeface="Calibri"/>
                          <a:cs typeface="Calibri"/>
                        </a:rPr>
                        <a:t>draft 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4"/>
                  </a:ext>
                </a:extLst>
              </a:tr>
              <a:tr h="370205">
                <a:tc>
                  <a:txBody>
                    <a:bodyPr/>
                    <a:lstStyle/>
                    <a:p>
                      <a:pPr marL="90805">
                        <a:lnSpc>
                          <a:spcPct val="100000"/>
                        </a:lnSpc>
                        <a:spcBef>
                          <a:spcPts val="240"/>
                        </a:spcBef>
                      </a:pPr>
                      <a:r>
                        <a:rPr sz="1800" spc="-10" dirty="0">
                          <a:solidFill>
                            <a:schemeClr val="tx1"/>
                          </a:solidFill>
                          <a:latin typeface="Calibri"/>
                          <a:cs typeface="Calibri"/>
                        </a:rPr>
                        <a:t>September</a:t>
                      </a:r>
                      <a:r>
                        <a:rPr sz="1800" spc="-15" dirty="0">
                          <a:solidFill>
                            <a:schemeClr val="tx1"/>
                          </a:solidFill>
                          <a:latin typeface="Calibri"/>
                          <a:cs typeface="Calibri"/>
                        </a:rPr>
                        <a:t> </a:t>
                      </a:r>
                      <a:r>
                        <a:rPr sz="1800" spc="-50" dirty="0">
                          <a:solidFill>
                            <a:schemeClr val="tx1"/>
                          </a:solidFill>
                          <a:latin typeface="Calibri"/>
                          <a:cs typeface="Calibri"/>
                        </a:rPr>
                        <a:t>1</a:t>
                      </a:r>
                      <a:endParaRPr sz="1800" dirty="0">
                        <a:solidFill>
                          <a:schemeClr val="tx1"/>
                        </a:solidFill>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0805">
                        <a:lnSpc>
                          <a:spcPct val="100000"/>
                        </a:lnSpc>
                        <a:spcBef>
                          <a:spcPts val="240"/>
                        </a:spcBef>
                      </a:pPr>
                      <a:r>
                        <a:rPr sz="1800" dirty="0">
                          <a:solidFill>
                            <a:schemeClr val="tx1"/>
                          </a:solidFill>
                          <a:latin typeface="Calibri"/>
                          <a:cs typeface="Calibri"/>
                        </a:rPr>
                        <a:t>Input</a:t>
                      </a:r>
                      <a:r>
                        <a:rPr sz="1800" spc="-50" dirty="0">
                          <a:solidFill>
                            <a:schemeClr val="tx1"/>
                          </a:solidFill>
                          <a:latin typeface="Calibri"/>
                          <a:cs typeface="Calibri"/>
                        </a:rPr>
                        <a:t> </a:t>
                      </a:r>
                      <a:r>
                        <a:rPr sz="1800" dirty="0">
                          <a:solidFill>
                            <a:schemeClr val="tx1"/>
                          </a:solidFill>
                          <a:latin typeface="Calibri"/>
                          <a:cs typeface="Calibri"/>
                        </a:rPr>
                        <a:t>due</a:t>
                      </a:r>
                      <a:r>
                        <a:rPr sz="1800" spc="-30" dirty="0">
                          <a:solidFill>
                            <a:schemeClr val="tx1"/>
                          </a:solidFill>
                          <a:latin typeface="Calibri"/>
                          <a:cs typeface="Calibri"/>
                        </a:rPr>
                        <a:t> </a:t>
                      </a:r>
                      <a:r>
                        <a:rPr sz="1800" dirty="0">
                          <a:solidFill>
                            <a:schemeClr val="tx1"/>
                          </a:solidFill>
                          <a:latin typeface="Calibri"/>
                          <a:cs typeface="Calibri"/>
                        </a:rPr>
                        <a:t>for</a:t>
                      </a:r>
                      <a:r>
                        <a:rPr sz="1800" spc="-50" dirty="0">
                          <a:solidFill>
                            <a:schemeClr val="tx1"/>
                          </a:solidFill>
                          <a:latin typeface="Calibri"/>
                          <a:cs typeface="Calibri"/>
                        </a:rPr>
                        <a:t> </a:t>
                      </a:r>
                      <a:r>
                        <a:rPr sz="1800" dirty="0">
                          <a:solidFill>
                            <a:schemeClr val="tx1"/>
                          </a:solidFill>
                          <a:latin typeface="Calibri"/>
                          <a:cs typeface="Calibri"/>
                        </a:rPr>
                        <a:t>section</a:t>
                      </a:r>
                      <a:r>
                        <a:rPr sz="1800" spc="-30" dirty="0">
                          <a:solidFill>
                            <a:schemeClr val="tx1"/>
                          </a:solidFill>
                          <a:latin typeface="Calibri"/>
                          <a:cs typeface="Calibri"/>
                        </a:rPr>
                        <a:t> </a:t>
                      </a:r>
                      <a:r>
                        <a:rPr sz="1800" spc="-10" dirty="0">
                          <a:solidFill>
                            <a:schemeClr val="tx1"/>
                          </a:solidFill>
                          <a:latin typeface="Calibri"/>
                          <a:cs typeface="Calibri"/>
                        </a:rPr>
                        <a:t>outline*</a:t>
                      </a:r>
                      <a:endParaRPr sz="1800" dirty="0">
                        <a:solidFill>
                          <a:schemeClr val="tx1"/>
                        </a:solidFill>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5"/>
                  </a:ext>
                </a:extLst>
              </a:tr>
              <a:tr h="370205">
                <a:tc>
                  <a:txBody>
                    <a:bodyPr/>
                    <a:lstStyle/>
                    <a:p>
                      <a:pPr marL="90805">
                        <a:lnSpc>
                          <a:spcPct val="100000"/>
                        </a:lnSpc>
                        <a:spcBef>
                          <a:spcPts val="240"/>
                        </a:spcBef>
                      </a:pPr>
                      <a:r>
                        <a:rPr sz="1800" dirty="0">
                          <a:solidFill>
                            <a:srgbClr val="5C6670"/>
                          </a:solidFill>
                          <a:latin typeface="Calibri"/>
                          <a:cs typeface="Calibri"/>
                        </a:rPr>
                        <a:t>September</a:t>
                      </a:r>
                      <a:r>
                        <a:rPr sz="1800" spc="-35" dirty="0">
                          <a:solidFill>
                            <a:srgbClr val="5C6670"/>
                          </a:solidFill>
                          <a:latin typeface="Calibri"/>
                          <a:cs typeface="Calibri"/>
                        </a:rPr>
                        <a:t> </a:t>
                      </a:r>
                      <a:r>
                        <a:rPr sz="1800" dirty="0">
                          <a:solidFill>
                            <a:srgbClr val="5C6670"/>
                          </a:solidFill>
                          <a:latin typeface="Calibri"/>
                          <a:cs typeface="Calibri"/>
                        </a:rPr>
                        <a:t>8;</a:t>
                      </a:r>
                      <a:r>
                        <a:rPr sz="1800" spc="-25" dirty="0">
                          <a:solidFill>
                            <a:srgbClr val="5C6670"/>
                          </a:solidFill>
                          <a:latin typeface="Calibri"/>
                          <a:cs typeface="Calibri"/>
                        </a:rPr>
                        <a:t> </a:t>
                      </a:r>
                      <a:r>
                        <a:rPr sz="1800" dirty="0">
                          <a:solidFill>
                            <a:srgbClr val="5C6670"/>
                          </a:solidFill>
                          <a:latin typeface="Calibri"/>
                          <a:cs typeface="Calibri"/>
                        </a:rPr>
                        <a:t>3:00</a:t>
                      </a:r>
                      <a:r>
                        <a:rPr sz="1800" spc="-25" dirty="0">
                          <a:solidFill>
                            <a:srgbClr val="5C6670"/>
                          </a:solidFill>
                          <a:latin typeface="Calibri"/>
                          <a:cs typeface="Calibri"/>
                        </a:rPr>
                        <a:t> </a:t>
                      </a:r>
                      <a:r>
                        <a:rPr sz="1800" dirty="0">
                          <a:solidFill>
                            <a:srgbClr val="5C6670"/>
                          </a:solidFill>
                          <a:latin typeface="Calibri"/>
                          <a:cs typeface="Calibri"/>
                        </a:rPr>
                        <a:t>–</a:t>
                      </a:r>
                      <a:r>
                        <a:rPr sz="1800" spc="-30"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40"/>
                        </a:spcBef>
                      </a:pPr>
                      <a:r>
                        <a:rPr sz="1800" dirty="0">
                          <a:solidFill>
                            <a:srgbClr val="5C6670"/>
                          </a:solidFill>
                          <a:latin typeface="Calibri"/>
                          <a:cs typeface="Calibri"/>
                        </a:rPr>
                        <a:t>Virtual</a:t>
                      </a:r>
                      <a:r>
                        <a:rPr sz="1800" spc="-40" dirty="0">
                          <a:solidFill>
                            <a:srgbClr val="5C6670"/>
                          </a:solidFill>
                          <a:latin typeface="Calibri"/>
                          <a:cs typeface="Calibri"/>
                        </a:rPr>
                        <a:t> </a:t>
                      </a:r>
                      <a:r>
                        <a:rPr sz="1800" spc="-10" dirty="0">
                          <a:solidFill>
                            <a:srgbClr val="5C6670"/>
                          </a:solidFill>
                          <a:latin typeface="Calibri"/>
                          <a:cs typeface="Calibri"/>
                        </a:rPr>
                        <a:t>committee</a:t>
                      </a:r>
                      <a:r>
                        <a:rPr sz="1800" spc="-40" dirty="0">
                          <a:solidFill>
                            <a:srgbClr val="5C6670"/>
                          </a:solidFill>
                          <a:latin typeface="Calibri"/>
                          <a:cs typeface="Calibri"/>
                        </a:rPr>
                        <a:t> </a:t>
                      </a:r>
                      <a:r>
                        <a:rPr sz="1800" dirty="0">
                          <a:solidFill>
                            <a:srgbClr val="5C6670"/>
                          </a:solidFill>
                          <a:latin typeface="Calibri"/>
                          <a:cs typeface="Calibri"/>
                        </a:rPr>
                        <a:t>meeting</a:t>
                      </a:r>
                      <a:r>
                        <a:rPr sz="1800" spc="-50" dirty="0">
                          <a:solidFill>
                            <a:srgbClr val="5C6670"/>
                          </a:solidFill>
                          <a:latin typeface="Calibri"/>
                          <a:cs typeface="Calibri"/>
                        </a:rPr>
                        <a:t> </a:t>
                      </a:r>
                      <a:r>
                        <a:rPr sz="1800" dirty="0">
                          <a:solidFill>
                            <a:srgbClr val="5C6670"/>
                          </a:solidFill>
                          <a:latin typeface="Calibri"/>
                          <a:cs typeface="Calibri"/>
                        </a:rPr>
                        <a:t>to</a:t>
                      </a:r>
                      <a:r>
                        <a:rPr sz="1800" spc="-45" dirty="0">
                          <a:solidFill>
                            <a:srgbClr val="5C6670"/>
                          </a:solidFill>
                          <a:latin typeface="Calibri"/>
                          <a:cs typeface="Calibri"/>
                        </a:rPr>
                        <a:t> </a:t>
                      </a:r>
                      <a:r>
                        <a:rPr sz="1800" dirty="0">
                          <a:solidFill>
                            <a:srgbClr val="5C6670"/>
                          </a:solidFill>
                          <a:latin typeface="Calibri"/>
                          <a:cs typeface="Calibri"/>
                        </a:rPr>
                        <a:t>review</a:t>
                      </a:r>
                      <a:r>
                        <a:rPr sz="1800" spc="-55" dirty="0">
                          <a:solidFill>
                            <a:srgbClr val="5C6670"/>
                          </a:solidFill>
                          <a:latin typeface="Calibri"/>
                          <a:cs typeface="Calibri"/>
                        </a:rPr>
                        <a:t> </a:t>
                      </a:r>
                      <a:r>
                        <a:rPr sz="1800" dirty="0">
                          <a:solidFill>
                            <a:srgbClr val="5C6670"/>
                          </a:solidFill>
                          <a:latin typeface="Calibri"/>
                          <a:cs typeface="Calibri"/>
                        </a:rPr>
                        <a:t>draft</a:t>
                      </a:r>
                      <a:r>
                        <a:rPr sz="1800" spc="-55" dirty="0">
                          <a:solidFill>
                            <a:srgbClr val="5C6670"/>
                          </a:solidFill>
                          <a:latin typeface="Calibri"/>
                          <a:cs typeface="Calibri"/>
                        </a:rPr>
                        <a:t> </a:t>
                      </a:r>
                      <a:r>
                        <a:rPr sz="1800" spc="-10" dirty="0">
                          <a:solidFill>
                            <a:srgbClr val="5C6670"/>
                          </a:solidFill>
                          <a:latin typeface="Calibri"/>
                          <a:cs typeface="Calibri"/>
                        </a:rPr>
                        <a:t>outline</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6"/>
                  </a:ext>
                </a:extLst>
              </a:tr>
              <a:tr h="370840">
                <a:tc>
                  <a:txBody>
                    <a:bodyPr/>
                    <a:lstStyle/>
                    <a:p>
                      <a:pPr marL="90805">
                        <a:lnSpc>
                          <a:spcPct val="100000"/>
                        </a:lnSpc>
                        <a:spcBef>
                          <a:spcPts val="240"/>
                        </a:spcBef>
                      </a:pPr>
                      <a:r>
                        <a:rPr sz="1800" spc="-10" dirty="0">
                          <a:solidFill>
                            <a:srgbClr val="5C6670"/>
                          </a:solidFill>
                          <a:latin typeface="Calibri"/>
                          <a:cs typeface="Calibri"/>
                        </a:rPr>
                        <a:t>September</a:t>
                      </a:r>
                      <a:r>
                        <a:rPr sz="1800" spc="-15" dirty="0">
                          <a:solidFill>
                            <a:srgbClr val="5C6670"/>
                          </a:solidFill>
                          <a:latin typeface="Calibri"/>
                          <a:cs typeface="Calibri"/>
                        </a:rPr>
                        <a:t> </a:t>
                      </a:r>
                      <a:r>
                        <a:rPr sz="1800" spc="-25" dirty="0">
                          <a:solidFill>
                            <a:srgbClr val="5C6670"/>
                          </a:solidFill>
                          <a:latin typeface="Calibri"/>
                          <a:cs typeface="Calibri"/>
                        </a:rPr>
                        <a:t>15</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0805">
                        <a:lnSpc>
                          <a:spcPct val="100000"/>
                        </a:lnSpc>
                        <a:spcBef>
                          <a:spcPts val="240"/>
                        </a:spcBef>
                      </a:pPr>
                      <a:r>
                        <a:rPr sz="1800" dirty="0">
                          <a:solidFill>
                            <a:srgbClr val="5C6670"/>
                          </a:solidFill>
                          <a:latin typeface="Calibri"/>
                          <a:cs typeface="Calibri"/>
                        </a:rPr>
                        <a:t>Committee</a:t>
                      </a:r>
                      <a:r>
                        <a:rPr sz="1800" spc="-45" dirty="0">
                          <a:solidFill>
                            <a:srgbClr val="5C6670"/>
                          </a:solidFill>
                          <a:latin typeface="Calibri"/>
                          <a:cs typeface="Calibri"/>
                        </a:rPr>
                        <a:t> </a:t>
                      </a:r>
                      <a:r>
                        <a:rPr sz="1800" dirty="0">
                          <a:solidFill>
                            <a:srgbClr val="5C6670"/>
                          </a:solidFill>
                          <a:latin typeface="Calibri"/>
                          <a:cs typeface="Calibri"/>
                        </a:rPr>
                        <a:t>members</a:t>
                      </a:r>
                      <a:r>
                        <a:rPr sz="1800" spc="-50" dirty="0">
                          <a:solidFill>
                            <a:srgbClr val="5C6670"/>
                          </a:solidFill>
                          <a:latin typeface="Calibri"/>
                          <a:cs typeface="Calibri"/>
                        </a:rPr>
                        <a:t> </a:t>
                      </a:r>
                      <a:r>
                        <a:rPr sz="1800" dirty="0">
                          <a:solidFill>
                            <a:srgbClr val="5C6670"/>
                          </a:solidFill>
                          <a:latin typeface="Calibri"/>
                          <a:cs typeface="Calibri"/>
                        </a:rPr>
                        <a:t>have</a:t>
                      </a:r>
                      <a:r>
                        <a:rPr sz="1800" spc="-65" dirty="0">
                          <a:solidFill>
                            <a:srgbClr val="5C6670"/>
                          </a:solidFill>
                          <a:latin typeface="Calibri"/>
                          <a:cs typeface="Calibri"/>
                        </a:rPr>
                        <a:t> </a:t>
                      </a:r>
                      <a:r>
                        <a:rPr sz="1800" dirty="0">
                          <a:solidFill>
                            <a:srgbClr val="5C6670"/>
                          </a:solidFill>
                          <a:latin typeface="Calibri"/>
                          <a:cs typeface="Calibri"/>
                        </a:rPr>
                        <a:t>access</a:t>
                      </a:r>
                      <a:r>
                        <a:rPr sz="1800" spc="-50" dirty="0">
                          <a:solidFill>
                            <a:srgbClr val="5C6670"/>
                          </a:solidFill>
                          <a:latin typeface="Calibri"/>
                          <a:cs typeface="Calibri"/>
                        </a:rPr>
                        <a:t> </a:t>
                      </a:r>
                      <a:r>
                        <a:rPr sz="1800" dirty="0">
                          <a:solidFill>
                            <a:srgbClr val="5C6670"/>
                          </a:solidFill>
                          <a:latin typeface="Calibri"/>
                          <a:cs typeface="Calibri"/>
                        </a:rPr>
                        <a:t>to</a:t>
                      </a:r>
                      <a:r>
                        <a:rPr sz="1800" spc="-50" dirty="0">
                          <a:solidFill>
                            <a:srgbClr val="5C6670"/>
                          </a:solidFill>
                          <a:latin typeface="Calibri"/>
                          <a:cs typeface="Calibri"/>
                        </a:rPr>
                        <a:t> </a:t>
                      </a:r>
                      <a:r>
                        <a:rPr sz="1800" dirty="0">
                          <a:solidFill>
                            <a:srgbClr val="5C6670"/>
                          </a:solidFill>
                          <a:latin typeface="Calibri"/>
                          <a:cs typeface="Calibri"/>
                        </a:rPr>
                        <a:t>the</a:t>
                      </a:r>
                      <a:r>
                        <a:rPr sz="1800" spc="-45" dirty="0">
                          <a:solidFill>
                            <a:srgbClr val="5C6670"/>
                          </a:solidFill>
                          <a:latin typeface="Calibri"/>
                          <a:cs typeface="Calibri"/>
                        </a:rPr>
                        <a:t> </a:t>
                      </a:r>
                      <a:r>
                        <a:rPr sz="1800" dirty="0">
                          <a:solidFill>
                            <a:srgbClr val="5C6670"/>
                          </a:solidFill>
                          <a:latin typeface="Calibri"/>
                          <a:cs typeface="Calibri"/>
                        </a:rPr>
                        <a:t>first</a:t>
                      </a:r>
                      <a:r>
                        <a:rPr sz="1800" spc="-60" dirty="0">
                          <a:solidFill>
                            <a:srgbClr val="5C6670"/>
                          </a:solidFill>
                          <a:latin typeface="Calibri"/>
                          <a:cs typeface="Calibri"/>
                        </a:rPr>
                        <a:t> </a:t>
                      </a:r>
                      <a:r>
                        <a:rPr sz="1800" dirty="0">
                          <a:solidFill>
                            <a:srgbClr val="5C6670"/>
                          </a:solidFill>
                          <a:latin typeface="Calibri"/>
                          <a:cs typeface="Calibri"/>
                        </a:rPr>
                        <a:t>draft</a:t>
                      </a:r>
                      <a:r>
                        <a:rPr sz="1800" spc="-50" dirty="0">
                          <a:solidFill>
                            <a:srgbClr val="5C6670"/>
                          </a:solidFill>
                          <a:latin typeface="Calibri"/>
                          <a:cs typeface="Calibri"/>
                        </a:rPr>
                        <a:t> </a:t>
                      </a:r>
                      <a:r>
                        <a:rPr sz="1800" dirty="0">
                          <a:solidFill>
                            <a:srgbClr val="5C6670"/>
                          </a:solidFill>
                          <a:latin typeface="Calibri"/>
                          <a:cs typeface="Calibri"/>
                        </a:rPr>
                        <a:t>of</a:t>
                      </a:r>
                      <a:r>
                        <a:rPr sz="1800" spc="-55"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spc="-10" dirty="0">
                          <a:solidFill>
                            <a:srgbClr val="5C6670"/>
                          </a:solidFill>
                          <a:latin typeface="Calibri"/>
                          <a:cs typeface="Calibri"/>
                        </a:rPr>
                        <a:t>section</a:t>
                      </a:r>
                      <a:endParaRPr sz="1800">
                        <a:latin typeface="Calibri"/>
                        <a:cs typeface="Calibri"/>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7"/>
                  </a:ext>
                </a:extLst>
              </a:tr>
              <a:tr h="370205">
                <a:tc>
                  <a:txBody>
                    <a:bodyPr/>
                    <a:lstStyle/>
                    <a:p>
                      <a:pPr marL="90805">
                        <a:lnSpc>
                          <a:spcPct val="100000"/>
                        </a:lnSpc>
                        <a:spcBef>
                          <a:spcPts val="235"/>
                        </a:spcBef>
                      </a:pPr>
                      <a:r>
                        <a:rPr sz="1800" dirty="0">
                          <a:solidFill>
                            <a:srgbClr val="5C6670"/>
                          </a:solidFill>
                          <a:latin typeface="Calibri"/>
                          <a:cs typeface="Calibri"/>
                        </a:rPr>
                        <a:t>September</a:t>
                      </a:r>
                      <a:r>
                        <a:rPr sz="1800" spc="-35" dirty="0">
                          <a:solidFill>
                            <a:srgbClr val="5C6670"/>
                          </a:solidFill>
                          <a:latin typeface="Calibri"/>
                          <a:cs typeface="Calibri"/>
                        </a:rPr>
                        <a:t> </a:t>
                      </a:r>
                      <a:r>
                        <a:rPr sz="1800" dirty="0">
                          <a:solidFill>
                            <a:srgbClr val="5C6670"/>
                          </a:solidFill>
                          <a:latin typeface="Calibri"/>
                          <a:cs typeface="Calibri"/>
                        </a:rPr>
                        <a:t>22;</a:t>
                      </a:r>
                      <a:r>
                        <a:rPr sz="1800" spc="-30" dirty="0">
                          <a:solidFill>
                            <a:srgbClr val="5C6670"/>
                          </a:solidFill>
                          <a:latin typeface="Calibri"/>
                          <a:cs typeface="Calibri"/>
                        </a:rPr>
                        <a:t> </a:t>
                      </a:r>
                      <a:r>
                        <a:rPr sz="1800" dirty="0">
                          <a:solidFill>
                            <a:srgbClr val="5C6670"/>
                          </a:solidFill>
                          <a:latin typeface="Calibri"/>
                          <a:cs typeface="Calibri"/>
                        </a:rPr>
                        <a:t>3:00</a:t>
                      </a:r>
                      <a:r>
                        <a:rPr sz="1800" spc="-30" dirty="0">
                          <a:solidFill>
                            <a:srgbClr val="5C6670"/>
                          </a:solidFill>
                          <a:latin typeface="Calibri"/>
                          <a:cs typeface="Calibri"/>
                        </a:rPr>
                        <a:t> </a:t>
                      </a:r>
                      <a:r>
                        <a:rPr sz="1800" dirty="0">
                          <a:solidFill>
                            <a:srgbClr val="5C6670"/>
                          </a:solidFill>
                          <a:latin typeface="Calibri"/>
                          <a:cs typeface="Calibri"/>
                        </a:rPr>
                        <a:t>–</a:t>
                      </a:r>
                      <a:r>
                        <a:rPr sz="1800" spc="-30" dirty="0">
                          <a:solidFill>
                            <a:srgbClr val="5C6670"/>
                          </a:solidFill>
                          <a:latin typeface="Calibri"/>
                          <a:cs typeface="Calibri"/>
                        </a:rPr>
                        <a:t> </a:t>
                      </a:r>
                      <a:r>
                        <a:rPr sz="1800" spc="-20" dirty="0">
                          <a:solidFill>
                            <a:srgbClr val="5C6670"/>
                          </a:solidFill>
                          <a:latin typeface="Calibri"/>
                          <a:cs typeface="Calibri"/>
                        </a:rPr>
                        <a:t>4:30</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35"/>
                        </a:spcBef>
                      </a:pPr>
                      <a:r>
                        <a:rPr sz="1800" dirty="0">
                          <a:solidFill>
                            <a:srgbClr val="5C6670"/>
                          </a:solidFill>
                          <a:latin typeface="Calibri"/>
                          <a:cs typeface="Calibri"/>
                        </a:rPr>
                        <a:t>Virtual</a:t>
                      </a:r>
                      <a:r>
                        <a:rPr sz="1800" spc="-30" dirty="0">
                          <a:solidFill>
                            <a:srgbClr val="5C6670"/>
                          </a:solidFill>
                          <a:latin typeface="Calibri"/>
                          <a:cs typeface="Calibri"/>
                        </a:rPr>
                        <a:t> </a:t>
                      </a:r>
                      <a:r>
                        <a:rPr sz="1800" spc="-10" dirty="0">
                          <a:solidFill>
                            <a:srgbClr val="5C6670"/>
                          </a:solidFill>
                          <a:latin typeface="Calibri"/>
                          <a:cs typeface="Calibri"/>
                        </a:rPr>
                        <a:t>committee</a:t>
                      </a:r>
                      <a:r>
                        <a:rPr sz="1800" spc="-30" dirty="0">
                          <a:solidFill>
                            <a:srgbClr val="5C6670"/>
                          </a:solidFill>
                          <a:latin typeface="Calibri"/>
                          <a:cs typeface="Calibri"/>
                        </a:rPr>
                        <a:t> </a:t>
                      </a:r>
                      <a:r>
                        <a:rPr sz="1800" dirty="0">
                          <a:solidFill>
                            <a:srgbClr val="5C6670"/>
                          </a:solidFill>
                          <a:latin typeface="Calibri"/>
                          <a:cs typeface="Calibri"/>
                        </a:rPr>
                        <a:t>meeting</a:t>
                      </a:r>
                      <a:r>
                        <a:rPr sz="1800" spc="-40" dirty="0">
                          <a:solidFill>
                            <a:srgbClr val="5C6670"/>
                          </a:solidFill>
                          <a:latin typeface="Calibri"/>
                          <a:cs typeface="Calibri"/>
                        </a:rPr>
                        <a:t> </a:t>
                      </a:r>
                      <a:r>
                        <a:rPr sz="1800" dirty="0">
                          <a:solidFill>
                            <a:srgbClr val="5C6670"/>
                          </a:solidFill>
                          <a:latin typeface="Calibri"/>
                          <a:cs typeface="Calibri"/>
                        </a:rPr>
                        <a:t>to</a:t>
                      </a:r>
                      <a:r>
                        <a:rPr sz="1800" spc="-35" dirty="0">
                          <a:solidFill>
                            <a:srgbClr val="5C6670"/>
                          </a:solidFill>
                          <a:latin typeface="Calibri"/>
                          <a:cs typeface="Calibri"/>
                        </a:rPr>
                        <a:t> </a:t>
                      </a:r>
                      <a:r>
                        <a:rPr sz="1800" dirty="0">
                          <a:solidFill>
                            <a:srgbClr val="5C6670"/>
                          </a:solidFill>
                          <a:latin typeface="Calibri"/>
                          <a:cs typeface="Calibri"/>
                        </a:rPr>
                        <a:t>review</a:t>
                      </a:r>
                      <a:r>
                        <a:rPr sz="1800" spc="-40" dirty="0">
                          <a:solidFill>
                            <a:srgbClr val="5C6670"/>
                          </a:solidFill>
                          <a:latin typeface="Calibri"/>
                          <a:cs typeface="Calibri"/>
                        </a:rPr>
                        <a:t> </a:t>
                      </a:r>
                      <a:r>
                        <a:rPr sz="1800" dirty="0">
                          <a:solidFill>
                            <a:srgbClr val="5C6670"/>
                          </a:solidFill>
                          <a:latin typeface="Calibri"/>
                          <a:cs typeface="Calibri"/>
                        </a:rPr>
                        <a:t>first</a:t>
                      </a:r>
                      <a:r>
                        <a:rPr sz="1800" spc="-40" dirty="0">
                          <a:solidFill>
                            <a:srgbClr val="5C6670"/>
                          </a:solidFill>
                          <a:latin typeface="Calibri"/>
                          <a:cs typeface="Calibri"/>
                        </a:rPr>
                        <a:t> </a:t>
                      </a:r>
                      <a:r>
                        <a:rPr sz="1800" dirty="0">
                          <a:solidFill>
                            <a:srgbClr val="5C6670"/>
                          </a:solidFill>
                          <a:latin typeface="Calibri"/>
                          <a:cs typeface="Calibri"/>
                        </a:rPr>
                        <a:t>draft</a:t>
                      </a:r>
                      <a:r>
                        <a:rPr sz="1800" spc="320" dirty="0">
                          <a:solidFill>
                            <a:srgbClr val="5C6670"/>
                          </a:solidFill>
                          <a:latin typeface="Calibri"/>
                          <a:cs typeface="Calibri"/>
                        </a:rPr>
                        <a:t> </a:t>
                      </a:r>
                      <a:r>
                        <a:rPr sz="1800" dirty="0">
                          <a:solidFill>
                            <a:srgbClr val="5C6670"/>
                          </a:solidFill>
                          <a:latin typeface="Calibri"/>
                          <a:cs typeface="Calibri"/>
                        </a:rPr>
                        <a:t>of</a:t>
                      </a:r>
                      <a:r>
                        <a:rPr sz="1800" spc="-30" dirty="0">
                          <a:solidFill>
                            <a:srgbClr val="5C6670"/>
                          </a:solidFill>
                          <a:latin typeface="Calibri"/>
                          <a:cs typeface="Calibri"/>
                        </a:rPr>
                        <a:t> </a:t>
                      </a:r>
                      <a:r>
                        <a:rPr sz="1800" dirty="0">
                          <a:solidFill>
                            <a:srgbClr val="5C6670"/>
                          </a:solidFill>
                          <a:latin typeface="Calibri"/>
                          <a:cs typeface="Calibri"/>
                        </a:rPr>
                        <a:t>the</a:t>
                      </a:r>
                      <a:r>
                        <a:rPr sz="1800" spc="-40" dirty="0">
                          <a:solidFill>
                            <a:srgbClr val="5C6670"/>
                          </a:solidFill>
                          <a:latin typeface="Calibri"/>
                          <a:cs typeface="Calibri"/>
                        </a:rPr>
                        <a:t> </a:t>
                      </a:r>
                      <a:r>
                        <a:rPr sz="1800" spc="-10" dirty="0">
                          <a:solidFill>
                            <a:srgbClr val="5C6670"/>
                          </a:solidFill>
                          <a:latin typeface="Calibri"/>
                          <a:cs typeface="Calibri"/>
                        </a:rPr>
                        <a:t>section</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08"/>
                  </a:ext>
                </a:extLst>
              </a:tr>
              <a:tr h="370840">
                <a:tc>
                  <a:txBody>
                    <a:bodyPr/>
                    <a:lstStyle/>
                    <a:p>
                      <a:pPr marL="90805">
                        <a:lnSpc>
                          <a:spcPct val="100000"/>
                        </a:lnSpc>
                        <a:spcBef>
                          <a:spcPts val="235"/>
                        </a:spcBef>
                      </a:pPr>
                      <a:r>
                        <a:rPr sz="1800" spc="-10" dirty="0">
                          <a:solidFill>
                            <a:srgbClr val="5C6670"/>
                          </a:solidFill>
                          <a:latin typeface="Calibri"/>
                          <a:cs typeface="Calibri"/>
                        </a:rPr>
                        <a:t>September</a:t>
                      </a:r>
                      <a:r>
                        <a:rPr sz="1800" spc="-15" dirty="0">
                          <a:solidFill>
                            <a:srgbClr val="5C6670"/>
                          </a:solidFill>
                          <a:latin typeface="Calibri"/>
                          <a:cs typeface="Calibri"/>
                        </a:rPr>
                        <a:t> </a:t>
                      </a:r>
                      <a:r>
                        <a:rPr sz="1800" spc="-25" dirty="0">
                          <a:solidFill>
                            <a:srgbClr val="5C6670"/>
                          </a:solidFill>
                          <a:latin typeface="Calibri"/>
                          <a:cs typeface="Calibri"/>
                        </a:rPr>
                        <a:t>29</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tc>
                  <a:txBody>
                    <a:bodyPr/>
                    <a:lstStyle/>
                    <a:p>
                      <a:pPr marL="90805">
                        <a:lnSpc>
                          <a:spcPct val="100000"/>
                        </a:lnSpc>
                        <a:spcBef>
                          <a:spcPts val="235"/>
                        </a:spcBef>
                      </a:pPr>
                      <a:r>
                        <a:rPr sz="1800" dirty="0">
                          <a:solidFill>
                            <a:srgbClr val="5C6670"/>
                          </a:solidFill>
                          <a:latin typeface="Calibri"/>
                          <a:cs typeface="Calibri"/>
                        </a:rPr>
                        <a:t>Feedback</a:t>
                      </a:r>
                      <a:r>
                        <a:rPr sz="1800" spc="-60" dirty="0">
                          <a:solidFill>
                            <a:srgbClr val="5C6670"/>
                          </a:solidFill>
                          <a:latin typeface="Calibri"/>
                          <a:cs typeface="Calibri"/>
                        </a:rPr>
                        <a:t> </a:t>
                      </a:r>
                      <a:r>
                        <a:rPr sz="1800" dirty="0">
                          <a:solidFill>
                            <a:srgbClr val="5C6670"/>
                          </a:solidFill>
                          <a:latin typeface="Calibri"/>
                          <a:cs typeface="Calibri"/>
                        </a:rPr>
                        <a:t>due</a:t>
                      </a:r>
                      <a:r>
                        <a:rPr sz="1800" spc="-40" dirty="0">
                          <a:solidFill>
                            <a:srgbClr val="5C6670"/>
                          </a:solidFill>
                          <a:latin typeface="Calibri"/>
                          <a:cs typeface="Calibri"/>
                        </a:rPr>
                        <a:t> </a:t>
                      </a:r>
                      <a:r>
                        <a:rPr sz="1800" dirty="0">
                          <a:solidFill>
                            <a:srgbClr val="5C6670"/>
                          </a:solidFill>
                          <a:latin typeface="Calibri"/>
                          <a:cs typeface="Calibri"/>
                        </a:rPr>
                        <a:t>for</a:t>
                      </a:r>
                      <a:r>
                        <a:rPr sz="1800" spc="-55" dirty="0">
                          <a:solidFill>
                            <a:srgbClr val="5C6670"/>
                          </a:solidFill>
                          <a:latin typeface="Calibri"/>
                          <a:cs typeface="Calibri"/>
                        </a:rPr>
                        <a:t> </a:t>
                      </a:r>
                      <a:r>
                        <a:rPr sz="1800" dirty="0">
                          <a:solidFill>
                            <a:srgbClr val="5C6670"/>
                          </a:solidFill>
                          <a:latin typeface="Calibri"/>
                          <a:cs typeface="Calibri"/>
                        </a:rPr>
                        <a:t>first</a:t>
                      </a:r>
                      <a:r>
                        <a:rPr sz="1800" spc="-50" dirty="0">
                          <a:solidFill>
                            <a:srgbClr val="5C6670"/>
                          </a:solidFill>
                          <a:latin typeface="Calibri"/>
                          <a:cs typeface="Calibri"/>
                        </a:rPr>
                        <a:t> </a:t>
                      </a:r>
                      <a:r>
                        <a:rPr sz="1800" dirty="0">
                          <a:solidFill>
                            <a:srgbClr val="5C6670"/>
                          </a:solidFill>
                          <a:latin typeface="Calibri"/>
                          <a:cs typeface="Calibri"/>
                        </a:rPr>
                        <a:t>draft</a:t>
                      </a:r>
                      <a:r>
                        <a:rPr sz="1800" spc="-45" dirty="0">
                          <a:solidFill>
                            <a:srgbClr val="5C6670"/>
                          </a:solidFill>
                          <a:latin typeface="Calibri"/>
                          <a:cs typeface="Calibri"/>
                        </a:rPr>
                        <a:t> </a:t>
                      </a:r>
                      <a:r>
                        <a:rPr sz="1800" dirty="0">
                          <a:solidFill>
                            <a:srgbClr val="5C6670"/>
                          </a:solidFill>
                          <a:latin typeface="Calibri"/>
                          <a:cs typeface="Calibri"/>
                        </a:rPr>
                        <a:t>of</a:t>
                      </a:r>
                      <a:r>
                        <a:rPr sz="1800" spc="-55" dirty="0">
                          <a:solidFill>
                            <a:srgbClr val="5C6670"/>
                          </a:solidFill>
                          <a:latin typeface="Calibri"/>
                          <a:cs typeface="Calibri"/>
                        </a:rPr>
                        <a:t> </a:t>
                      </a:r>
                      <a:r>
                        <a:rPr sz="1800" dirty="0">
                          <a:solidFill>
                            <a:srgbClr val="5C6670"/>
                          </a:solidFill>
                          <a:latin typeface="Calibri"/>
                          <a:cs typeface="Calibri"/>
                        </a:rPr>
                        <a:t>the</a:t>
                      </a:r>
                      <a:r>
                        <a:rPr sz="1800" spc="-45" dirty="0">
                          <a:solidFill>
                            <a:srgbClr val="5C6670"/>
                          </a:solidFill>
                          <a:latin typeface="Calibri"/>
                          <a:cs typeface="Calibri"/>
                        </a:rPr>
                        <a:t> </a:t>
                      </a:r>
                      <a:r>
                        <a:rPr sz="1800" spc="-10" dirty="0">
                          <a:solidFill>
                            <a:srgbClr val="5C6670"/>
                          </a:solidFill>
                          <a:latin typeface="Calibri"/>
                          <a:cs typeface="Calibri"/>
                        </a:rPr>
                        <a:t>section</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FDAEB"/>
                    </a:solidFill>
                  </a:tcPr>
                </a:tc>
                <a:extLst>
                  <a:ext uri="{0D108BD9-81ED-4DB2-BD59-A6C34878D82A}">
                    <a16:rowId xmlns:a16="http://schemas.microsoft.com/office/drawing/2014/main" val="10009"/>
                  </a:ext>
                </a:extLst>
              </a:tr>
              <a:tr h="370840">
                <a:tc>
                  <a:txBody>
                    <a:bodyPr/>
                    <a:lstStyle/>
                    <a:p>
                      <a:pPr marL="90805">
                        <a:lnSpc>
                          <a:spcPct val="100000"/>
                        </a:lnSpc>
                        <a:spcBef>
                          <a:spcPts val="235"/>
                        </a:spcBef>
                      </a:pPr>
                      <a:r>
                        <a:rPr sz="1800" dirty="0">
                          <a:solidFill>
                            <a:srgbClr val="5C6670"/>
                          </a:solidFill>
                          <a:latin typeface="Calibri"/>
                          <a:cs typeface="Calibri"/>
                        </a:rPr>
                        <a:t>October</a:t>
                      </a:r>
                      <a:r>
                        <a:rPr sz="1800" spc="-60" dirty="0">
                          <a:solidFill>
                            <a:srgbClr val="5C6670"/>
                          </a:solidFill>
                          <a:latin typeface="Calibri"/>
                          <a:cs typeface="Calibri"/>
                        </a:rPr>
                        <a:t> </a:t>
                      </a:r>
                      <a:r>
                        <a:rPr sz="1800" spc="-50" dirty="0">
                          <a:solidFill>
                            <a:srgbClr val="5C6670"/>
                          </a:solidFill>
                          <a:latin typeface="Calibri"/>
                          <a:cs typeface="Calibri"/>
                        </a:rPr>
                        <a:t>6</a:t>
                      </a:r>
                      <a:endParaRPr sz="180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tc>
                  <a:txBody>
                    <a:bodyPr/>
                    <a:lstStyle/>
                    <a:p>
                      <a:pPr marL="90805">
                        <a:lnSpc>
                          <a:spcPct val="100000"/>
                        </a:lnSpc>
                        <a:spcBef>
                          <a:spcPts val="235"/>
                        </a:spcBef>
                      </a:pPr>
                      <a:r>
                        <a:rPr sz="1800" dirty="0">
                          <a:solidFill>
                            <a:srgbClr val="5C6670"/>
                          </a:solidFill>
                          <a:latin typeface="Calibri"/>
                          <a:cs typeface="Calibri"/>
                        </a:rPr>
                        <a:t>Committee</a:t>
                      </a:r>
                      <a:r>
                        <a:rPr sz="1800" spc="-50" dirty="0">
                          <a:solidFill>
                            <a:srgbClr val="5C6670"/>
                          </a:solidFill>
                          <a:latin typeface="Calibri"/>
                          <a:cs typeface="Calibri"/>
                        </a:rPr>
                        <a:t> </a:t>
                      </a:r>
                      <a:r>
                        <a:rPr sz="1800" dirty="0">
                          <a:solidFill>
                            <a:srgbClr val="5C6670"/>
                          </a:solidFill>
                          <a:latin typeface="Calibri"/>
                          <a:cs typeface="Calibri"/>
                        </a:rPr>
                        <a:t>members</a:t>
                      </a:r>
                      <a:r>
                        <a:rPr sz="1800" spc="-50" dirty="0">
                          <a:solidFill>
                            <a:srgbClr val="5C6670"/>
                          </a:solidFill>
                          <a:latin typeface="Calibri"/>
                          <a:cs typeface="Calibri"/>
                        </a:rPr>
                        <a:t> </a:t>
                      </a:r>
                      <a:r>
                        <a:rPr sz="1800" dirty="0">
                          <a:solidFill>
                            <a:srgbClr val="5C6670"/>
                          </a:solidFill>
                          <a:latin typeface="Calibri"/>
                          <a:cs typeface="Calibri"/>
                        </a:rPr>
                        <a:t>have</a:t>
                      </a:r>
                      <a:r>
                        <a:rPr sz="1800" spc="-70" dirty="0">
                          <a:solidFill>
                            <a:srgbClr val="5C6670"/>
                          </a:solidFill>
                          <a:latin typeface="Calibri"/>
                          <a:cs typeface="Calibri"/>
                        </a:rPr>
                        <a:t> </a:t>
                      </a:r>
                      <a:r>
                        <a:rPr sz="1800" dirty="0">
                          <a:solidFill>
                            <a:srgbClr val="5C6670"/>
                          </a:solidFill>
                          <a:latin typeface="Calibri"/>
                          <a:cs typeface="Calibri"/>
                        </a:rPr>
                        <a:t>access</a:t>
                      </a:r>
                      <a:r>
                        <a:rPr sz="1800" spc="-55" dirty="0">
                          <a:solidFill>
                            <a:srgbClr val="5C6670"/>
                          </a:solidFill>
                          <a:latin typeface="Calibri"/>
                          <a:cs typeface="Calibri"/>
                        </a:rPr>
                        <a:t> </a:t>
                      </a:r>
                      <a:r>
                        <a:rPr sz="1800" dirty="0">
                          <a:solidFill>
                            <a:srgbClr val="5C6670"/>
                          </a:solidFill>
                          <a:latin typeface="Calibri"/>
                          <a:cs typeface="Calibri"/>
                        </a:rPr>
                        <a:t>to</a:t>
                      </a:r>
                      <a:r>
                        <a:rPr sz="1800" spc="-55" dirty="0">
                          <a:solidFill>
                            <a:srgbClr val="5C6670"/>
                          </a:solidFill>
                          <a:latin typeface="Calibri"/>
                          <a:cs typeface="Calibri"/>
                        </a:rPr>
                        <a:t> </a:t>
                      </a:r>
                      <a:r>
                        <a:rPr sz="1800" dirty="0">
                          <a:solidFill>
                            <a:srgbClr val="5C6670"/>
                          </a:solidFill>
                          <a:latin typeface="Calibri"/>
                          <a:cs typeface="Calibri"/>
                        </a:rPr>
                        <a:t>second</a:t>
                      </a:r>
                      <a:r>
                        <a:rPr sz="1800" spc="-45" dirty="0">
                          <a:solidFill>
                            <a:srgbClr val="5C6670"/>
                          </a:solidFill>
                          <a:latin typeface="Calibri"/>
                          <a:cs typeface="Calibri"/>
                        </a:rPr>
                        <a:t> </a:t>
                      </a:r>
                      <a:r>
                        <a:rPr sz="1800" dirty="0">
                          <a:solidFill>
                            <a:srgbClr val="5C6670"/>
                          </a:solidFill>
                          <a:latin typeface="Calibri"/>
                          <a:cs typeface="Calibri"/>
                        </a:rPr>
                        <a:t>draft</a:t>
                      </a:r>
                      <a:r>
                        <a:rPr sz="1800" spc="-65" dirty="0">
                          <a:solidFill>
                            <a:srgbClr val="5C6670"/>
                          </a:solidFill>
                          <a:latin typeface="Calibri"/>
                          <a:cs typeface="Calibri"/>
                        </a:rPr>
                        <a:t> </a:t>
                      </a:r>
                      <a:r>
                        <a:rPr sz="1800" dirty="0">
                          <a:solidFill>
                            <a:srgbClr val="5C6670"/>
                          </a:solidFill>
                          <a:latin typeface="Calibri"/>
                          <a:cs typeface="Calibri"/>
                        </a:rPr>
                        <a:t>of</a:t>
                      </a:r>
                      <a:r>
                        <a:rPr sz="1800" spc="-60" dirty="0">
                          <a:solidFill>
                            <a:srgbClr val="5C6670"/>
                          </a:solidFill>
                          <a:latin typeface="Calibri"/>
                          <a:cs typeface="Calibri"/>
                        </a:rPr>
                        <a:t> </a:t>
                      </a:r>
                      <a:r>
                        <a:rPr sz="1800" dirty="0">
                          <a:solidFill>
                            <a:srgbClr val="5C6670"/>
                          </a:solidFill>
                          <a:latin typeface="Calibri"/>
                          <a:cs typeface="Calibri"/>
                        </a:rPr>
                        <a:t>the</a:t>
                      </a:r>
                      <a:r>
                        <a:rPr sz="1800" spc="-45" dirty="0">
                          <a:solidFill>
                            <a:srgbClr val="5C6670"/>
                          </a:solidFill>
                          <a:latin typeface="Calibri"/>
                          <a:cs typeface="Calibri"/>
                        </a:rPr>
                        <a:t> </a:t>
                      </a:r>
                      <a:r>
                        <a:rPr sz="1800" spc="-10" dirty="0">
                          <a:solidFill>
                            <a:srgbClr val="5C6670"/>
                          </a:solidFill>
                          <a:latin typeface="Calibri"/>
                          <a:cs typeface="Calibri"/>
                        </a:rPr>
                        <a:t>section</a:t>
                      </a:r>
                      <a:endParaRPr sz="1800" dirty="0">
                        <a:latin typeface="Calibri"/>
                        <a:cs typeface="Calibri"/>
                      </a:endParaRPr>
                    </a:p>
                  </a:txBody>
                  <a:tcPr marL="0" marR="0" marT="298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EF5"/>
                    </a:solid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85332" y="1878370"/>
            <a:ext cx="7332980" cy="1305560"/>
          </a:xfrm>
          <a:prstGeom prst="rect">
            <a:avLst/>
          </a:prstGeom>
        </p:spPr>
        <p:txBody>
          <a:bodyPr vert="horz" wrap="square" lIns="0" tIns="12700" rIns="0" bIns="0" rtlCol="0">
            <a:spAutoFit/>
          </a:bodyPr>
          <a:lstStyle/>
          <a:p>
            <a:pPr marR="13335" algn="ctr">
              <a:lnSpc>
                <a:spcPct val="100000"/>
              </a:lnSpc>
              <a:spcBef>
                <a:spcPts val="100"/>
              </a:spcBef>
              <a:tabLst>
                <a:tab pos="2186305" algn="l"/>
              </a:tabLst>
            </a:pPr>
            <a:r>
              <a:rPr sz="4200" dirty="0"/>
              <a:t>Task</a:t>
            </a:r>
            <a:r>
              <a:rPr sz="4200" spc="45" dirty="0"/>
              <a:t> </a:t>
            </a:r>
            <a:r>
              <a:rPr sz="4200" spc="-295" dirty="0"/>
              <a:t>1:</a:t>
            </a:r>
            <a:r>
              <a:rPr sz="4200" dirty="0"/>
              <a:t>	</a:t>
            </a:r>
            <a:r>
              <a:rPr sz="4200" spc="140" dirty="0"/>
              <a:t>Input</a:t>
            </a:r>
            <a:r>
              <a:rPr sz="4200" spc="-35" dirty="0"/>
              <a:t> </a:t>
            </a:r>
            <a:r>
              <a:rPr sz="4200" spc="225" dirty="0"/>
              <a:t>for</a:t>
            </a:r>
            <a:r>
              <a:rPr sz="4200" spc="10" dirty="0"/>
              <a:t> </a:t>
            </a:r>
            <a:r>
              <a:rPr sz="4200" spc="105" dirty="0"/>
              <a:t>the</a:t>
            </a:r>
            <a:endParaRPr sz="4200"/>
          </a:p>
          <a:p>
            <a:pPr algn="ctr">
              <a:lnSpc>
                <a:spcPct val="100000"/>
              </a:lnSpc>
            </a:pPr>
            <a:r>
              <a:rPr sz="4200" spc="45" dirty="0"/>
              <a:t>Standards</a:t>
            </a:r>
            <a:r>
              <a:rPr sz="4200" spc="-15" dirty="0"/>
              <a:t> </a:t>
            </a:r>
            <a:r>
              <a:rPr sz="4200" spc="170" dirty="0"/>
              <a:t>Section</a:t>
            </a:r>
            <a:r>
              <a:rPr sz="4200" spc="-5" dirty="0"/>
              <a:t> </a:t>
            </a:r>
            <a:r>
              <a:rPr sz="4200" spc="170" dirty="0"/>
              <a:t>Outline</a:t>
            </a:r>
            <a:endParaRPr sz="4200"/>
          </a:p>
        </p:txBody>
      </p:sp>
      <p:sp>
        <p:nvSpPr>
          <p:cNvPr id="3" name="object 3"/>
          <p:cNvSpPr txBox="1"/>
          <p:nvPr/>
        </p:nvSpPr>
        <p:spPr>
          <a:xfrm>
            <a:off x="78739" y="6377813"/>
            <a:ext cx="168910" cy="165735"/>
          </a:xfrm>
          <a:prstGeom prst="rect">
            <a:avLst/>
          </a:prstGeom>
        </p:spPr>
        <p:txBody>
          <a:bodyPr vert="horz" wrap="square" lIns="0" tIns="0" rIns="0" bIns="0" rtlCol="0">
            <a:spAutoFit/>
          </a:bodyPr>
          <a:lstStyle/>
          <a:p>
            <a:pPr marL="12700">
              <a:lnSpc>
                <a:spcPts val="1150"/>
              </a:lnSpc>
            </a:pPr>
            <a:r>
              <a:rPr sz="1100" b="1" spc="-25" dirty="0">
                <a:solidFill>
                  <a:srgbClr val="45454C"/>
                </a:solidFill>
                <a:latin typeface="Calibri"/>
                <a:cs typeface="Calibri"/>
              </a:rPr>
              <a:t>24</a:t>
            </a:r>
            <a:endParaRPr sz="1100">
              <a:latin typeface="Calibri"/>
              <a:cs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26182"/>
            <a:ext cx="8110220" cy="2179955"/>
          </a:xfrm>
          <a:prstGeom prst="rect">
            <a:avLst/>
          </a:prstGeom>
        </p:spPr>
        <p:txBody>
          <a:bodyPr vert="horz" wrap="square" lIns="0" tIns="29209" rIns="0" bIns="0" rtlCol="0">
            <a:spAutoFit/>
          </a:bodyPr>
          <a:lstStyle/>
          <a:p>
            <a:pPr marL="468630" marR="5080" indent="-455930">
              <a:lnSpc>
                <a:spcPts val="3840"/>
              </a:lnSpc>
              <a:spcBef>
                <a:spcPts val="229"/>
              </a:spcBef>
              <a:buClr>
                <a:srgbClr val="488BC9"/>
              </a:buClr>
              <a:buSzPct val="109375"/>
              <a:buFont typeface="Calibri"/>
              <a:buAutoNum type="alphaUcPeriod"/>
              <a:tabLst>
                <a:tab pos="469900" algn="l"/>
              </a:tabLst>
            </a:pPr>
            <a:r>
              <a:rPr sz="3200" b="1" dirty="0">
                <a:solidFill>
                  <a:srgbClr val="5C6670"/>
                </a:solidFill>
                <a:latin typeface="Calibri"/>
                <a:cs typeface="Calibri"/>
              </a:rPr>
              <a:t>Challenging</a:t>
            </a:r>
            <a:r>
              <a:rPr sz="3200" b="1" spc="-90" dirty="0">
                <a:solidFill>
                  <a:srgbClr val="5C6670"/>
                </a:solidFill>
                <a:latin typeface="Calibri"/>
                <a:cs typeface="Calibri"/>
              </a:rPr>
              <a:t> </a:t>
            </a:r>
            <a:r>
              <a:rPr sz="3200" b="1" dirty="0">
                <a:solidFill>
                  <a:srgbClr val="5C6670"/>
                </a:solidFill>
                <a:latin typeface="Calibri"/>
                <a:cs typeface="Calibri"/>
              </a:rPr>
              <a:t>Academic</a:t>
            </a:r>
            <a:r>
              <a:rPr sz="3200" b="1" spc="-90" dirty="0">
                <a:solidFill>
                  <a:srgbClr val="5C6670"/>
                </a:solidFill>
                <a:latin typeface="Calibri"/>
                <a:cs typeface="Calibri"/>
              </a:rPr>
              <a:t> </a:t>
            </a:r>
            <a:r>
              <a:rPr sz="3200" b="1" spc="-10" dirty="0">
                <a:solidFill>
                  <a:srgbClr val="5C6670"/>
                </a:solidFill>
                <a:latin typeface="Calibri"/>
                <a:cs typeface="Calibri"/>
              </a:rPr>
              <a:t>Content</a:t>
            </a:r>
            <a:r>
              <a:rPr sz="3200" b="1" spc="-100" dirty="0">
                <a:solidFill>
                  <a:srgbClr val="5C6670"/>
                </a:solidFill>
                <a:latin typeface="Calibri"/>
                <a:cs typeface="Calibri"/>
              </a:rPr>
              <a:t> </a:t>
            </a:r>
            <a:r>
              <a:rPr sz="3200" b="1" dirty="0">
                <a:solidFill>
                  <a:srgbClr val="5C6670"/>
                </a:solidFill>
                <a:latin typeface="Calibri"/>
                <a:cs typeface="Calibri"/>
              </a:rPr>
              <a:t>Standards</a:t>
            </a:r>
            <a:r>
              <a:rPr sz="3200" b="1" spc="-120" dirty="0">
                <a:solidFill>
                  <a:srgbClr val="5C6670"/>
                </a:solidFill>
                <a:latin typeface="Calibri"/>
                <a:cs typeface="Calibri"/>
              </a:rPr>
              <a:t> </a:t>
            </a:r>
            <a:r>
              <a:rPr sz="3200" b="1" spc="-25" dirty="0">
                <a:solidFill>
                  <a:srgbClr val="5C6670"/>
                </a:solidFill>
                <a:latin typeface="Calibri"/>
                <a:cs typeface="Calibri"/>
              </a:rPr>
              <a:t>and 	</a:t>
            </a:r>
            <a:r>
              <a:rPr sz="3200" b="1" dirty="0">
                <a:solidFill>
                  <a:srgbClr val="5C6670"/>
                </a:solidFill>
                <a:latin typeface="Calibri"/>
                <a:cs typeface="Calibri"/>
              </a:rPr>
              <a:t>Aligned</a:t>
            </a:r>
            <a:r>
              <a:rPr sz="3200" b="1" spc="-95" dirty="0">
                <a:solidFill>
                  <a:srgbClr val="5C6670"/>
                </a:solidFill>
                <a:latin typeface="Calibri"/>
                <a:cs typeface="Calibri"/>
              </a:rPr>
              <a:t> </a:t>
            </a:r>
            <a:r>
              <a:rPr sz="3200" b="1" dirty="0">
                <a:solidFill>
                  <a:srgbClr val="5C6670"/>
                </a:solidFill>
                <a:latin typeface="Calibri"/>
                <a:cs typeface="Calibri"/>
              </a:rPr>
              <a:t>Academic</a:t>
            </a:r>
            <a:r>
              <a:rPr sz="3200" b="1" spc="-90" dirty="0">
                <a:solidFill>
                  <a:srgbClr val="5C6670"/>
                </a:solidFill>
                <a:latin typeface="Calibri"/>
                <a:cs typeface="Calibri"/>
              </a:rPr>
              <a:t> </a:t>
            </a:r>
            <a:r>
              <a:rPr sz="3200" b="1" dirty="0">
                <a:solidFill>
                  <a:srgbClr val="5C6670"/>
                </a:solidFill>
                <a:latin typeface="Calibri"/>
                <a:cs typeface="Calibri"/>
              </a:rPr>
              <a:t>Achievement</a:t>
            </a:r>
            <a:r>
              <a:rPr sz="3200" b="1" spc="-85" dirty="0">
                <a:solidFill>
                  <a:srgbClr val="5C6670"/>
                </a:solidFill>
                <a:latin typeface="Calibri"/>
                <a:cs typeface="Calibri"/>
              </a:rPr>
              <a:t> </a:t>
            </a:r>
            <a:r>
              <a:rPr sz="3200" b="1" spc="-10" dirty="0">
                <a:solidFill>
                  <a:srgbClr val="5C6670"/>
                </a:solidFill>
                <a:latin typeface="Calibri"/>
                <a:cs typeface="Calibri"/>
              </a:rPr>
              <a:t>Standards.</a:t>
            </a:r>
            <a:endParaRPr sz="3200">
              <a:latin typeface="Calibri"/>
              <a:cs typeface="Calibri"/>
            </a:endParaRPr>
          </a:p>
          <a:p>
            <a:pPr marL="468630" indent="-455930">
              <a:lnSpc>
                <a:spcPct val="100000"/>
              </a:lnSpc>
              <a:spcBef>
                <a:spcPts val="340"/>
              </a:spcBef>
              <a:buClr>
                <a:srgbClr val="488BC9"/>
              </a:buClr>
              <a:buSzPct val="109375"/>
              <a:buAutoNum type="alphaUcPeriod"/>
              <a:tabLst>
                <a:tab pos="468630" algn="l"/>
              </a:tabLst>
            </a:pPr>
            <a:r>
              <a:rPr sz="3200" b="1" spc="-10" dirty="0">
                <a:solidFill>
                  <a:srgbClr val="5C6670"/>
                </a:solidFill>
                <a:latin typeface="Calibri"/>
                <a:cs typeface="Calibri"/>
              </a:rPr>
              <a:t>Alternate</a:t>
            </a:r>
            <a:r>
              <a:rPr sz="3200" b="1" spc="-120" dirty="0">
                <a:solidFill>
                  <a:srgbClr val="5C6670"/>
                </a:solidFill>
                <a:latin typeface="Calibri"/>
                <a:cs typeface="Calibri"/>
              </a:rPr>
              <a:t> </a:t>
            </a:r>
            <a:r>
              <a:rPr sz="3200" b="1" dirty="0">
                <a:solidFill>
                  <a:srgbClr val="5C6670"/>
                </a:solidFill>
                <a:latin typeface="Calibri"/>
                <a:cs typeface="Calibri"/>
              </a:rPr>
              <a:t>Academic</a:t>
            </a:r>
            <a:r>
              <a:rPr sz="3200" b="1" spc="-100" dirty="0">
                <a:solidFill>
                  <a:srgbClr val="5C6670"/>
                </a:solidFill>
                <a:latin typeface="Calibri"/>
                <a:cs typeface="Calibri"/>
              </a:rPr>
              <a:t> </a:t>
            </a:r>
            <a:r>
              <a:rPr sz="3200" b="1" dirty="0">
                <a:solidFill>
                  <a:srgbClr val="5C6670"/>
                </a:solidFill>
                <a:latin typeface="Calibri"/>
                <a:cs typeface="Calibri"/>
              </a:rPr>
              <a:t>Achievement</a:t>
            </a:r>
            <a:r>
              <a:rPr sz="3200" b="1" spc="-90" dirty="0">
                <a:solidFill>
                  <a:srgbClr val="5C6670"/>
                </a:solidFill>
                <a:latin typeface="Calibri"/>
                <a:cs typeface="Calibri"/>
              </a:rPr>
              <a:t> </a:t>
            </a:r>
            <a:r>
              <a:rPr sz="3200" b="1" spc="-10" dirty="0">
                <a:solidFill>
                  <a:srgbClr val="5C6670"/>
                </a:solidFill>
                <a:latin typeface="Calibri"/>
                <a:cs typeface="Calibri"/>
              </a:rPr>
              <a:t>Standards.</a:t>
            </a:r>
            <a:endParaRPr sz="3200">
              <a:latin typeface="Calibri"/>
              <a:cs typeface="Calibri"/>
            </a:endParaRPr>
          </a:p>
          <a:p>
            <a:pPr marL="467995" indent="-455295">
              <a:lnSpc>
                <a:spcPct val="100000"/>
              </a:lnSpc>
              <a:spcBef>
                <a:spcPts val="409"/>
              </a:spcBef>
              <a:buClr>
                <a:srgbClr val="488BC9"/>
              </a:buClr>
              <a:buSzPct val="109375"/>
              <a:buAutoNum type="alphaUcPeriod"/>
              <a:tabLst>
                <a:tab pos="467995" algn="l"/>
              </a:tabLst>
            </a:pPr>
            <a:r>
              <a:rPr sz="3200" b="1" dirty="0">
                <a:solidFill>
                  <a:srgbClr val="5C6670"/>
                </a:solidFill>
                <a:latin typeface="Calibri"/>
                <a:cs typeface="Calibri"/>
              </a:rPr>
              <a:t>English</a:t>
            </a:r>
            <a:r>
              <a:rPr sz="3200" b="1" spc="-90" dirty="0">
                <a:solidFill>
                  <a:srgbClr val="5C6670"/>
                </a:solidFill>
                <a:latin typeface="Calibri"/>
                <a:cs typeface="Calibri"/>
              </a:rPr>
              <a:t> </a:t>
            </a:r>
            <a:r>
              <a:rPr sz="3200" b="1" dirty="0">
                <a:solidFill>
                  <a:srgbClr val="5C6670"/>
                </a:solidFill>
                <a:latin typeface="Calibri"/>
                <a:cs typeface="Calibri"/>
              </a:rPr>
              <a:t>Language</a:t>
            </a:r>
            <a:r>
              <a:rPr sz="3200" b="1" spc="-85" dirty="0">
                <a:solidFill>
                  <a:srgbClr val="5C6670"/>
                </a:solidFill>
                <a:latin typeface="Calibri"/>
                <a:cs typeface="Calibri"/>
              </a:rPr>
              <a:t> </a:t>
            </a:r>
            <a:r>
              <a:rPr sz="3200" b="1" dirty="0">
                <a:solidFill>
                  <a:srgbClr val="5C6670"/>
                </a:solidFill>
                <a:latin typeface="Calibri"/>
                <a:cs typeface="Calibri"/>
              </a:rPr>
              <a:t>Proficiency</a:t>
            </a:r>
            <a:r>
              <a:rPr sz="3200" b="1" spc="-85" dirty="0">
                <a:solidFill>
                  <a:srgbClr val="5C6670"/>
                </a:solidFill>
                <a:latin typeface="Calibri"/>
                <a:cs typeface="Calibri"/>
              </a:rPr>
              <a:t> </a:t>
            </a:r>
            <a:r>
              <a:rPr sz="3200" b="1" spc="-10" dirty="0">
                <a:solidFill>
                  <a:srgbClr val="5C6670"/>
                </a:solidFill>
                <a:latin typeface="Calibri"/>
                <a:cs typeface="Calibri"/>
              </a:rPr>
              <a:t>Standards.</a:t>
            </a:r>
            <a:endParaRPr sz="32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432324" rIns="0" bIns="0" rtlCol="0">
            <a:spAutoFit/>
          </a:bodyPr>
          <a:lstStyle/>
          <a:p>
            <a:pPr marL="1504950">
              <a:lnSpc>
                <a:spcPct val="100000"/>
              </a:lnSpc>
              <a:spcBef>
                <a:spcPts val="100"/>
              </a:spcBef>
            </a:pPr>
            <a:r>
              <a:rPr spc="210" dirty="0"/>
              <a:t>Section</a:t>
            </a:r>
            <a:r>
              <a:rPr spc="130" dirty="0"/>
              <a:t> </a:t>
            </a:r>
            <a:r>
              <a:rPr spc="240" dirty="0"/>
              <a:t>Components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35326"/>
            <a:ext cx="8210550" cy="3806190"/>
          </a:xfrm>
          <a:prstGeom prst="rect">
            <a:avLst/>
          </a:prstGeom>
        </p:spPr>
        <p:txBody>
          <a:bodyPr vert="horz" wrap="square" lIns="0" tIns="13335" rIns="0" bIns="0" rtlCol="0">
            <a:spAutoFit/>
          </a:bodyPr>
          <a:lstStyle/>
          <a:p>
            <a:pPr marL="241300" marR="220979" indent="-228600">
              <a:lnSpc>
                <a:spcPct val="100000"/>
              </a:lnSpc>
              <a:spcBef>
                <a:spcPts val="105"/>
              </a:spcBef>
              <a:buClr>
                <a:srgbClr val="488BC9"/>
              </a:buClr>
              <a:buSzPct val="110000"/>
              <a:buFont typeface="Wingdings"/>
              <a:buChar char=""/>
              <a:tabLst>
                <a:tab pos="241300" algn="l"/>
              </a:tabLst>
            </a:pPr>
            <a:r>
              <a:rPr sz="2000" b="1" dirty="0">
                <a:solidFill>
                  <a:srgbClr val="5C6670"/>
                </a:solidFill>
                <a:latin typeface="Calibri"/>
                <a:cs typeface="Calibri"/>
              </a:rPr>
              <a:t>Provide</a:t>
            </a:r>
            <a:r>
              <a:rPr sz="2000" b="1" spc="-55" dirty="0">
                <a:solidFill>
                  <a:srgbClr val="5C6670"/>
                </a:solidFill>
                <a:latin typeface="Calibri"/>
                <a:cs typeface="Calibri"/>
              </a:rPr>
              <a:t> </a:t>
            </a:r>
            <a:r>
              <a:rPr sz="2000" b="1" dirty="0">
                <a:solidFill>
                  <a:srgbClr val="5C6670"/>
                </a:solidFill>
                <a:latin typeface="Calibri"/>
                <a:cs typeface="Calibri"/>
              </a:rPr>
              <a:t>evidence</a:t>
            </a:r>
            <a:r>
              <a:rPr sz="2000" b="1" spc="-35" dirty="0">
                <a:solidFill>
                  <a:srgbClr val="5C6670"/>
                </a:solidFill>
                <a:latin typeface="Calibri"/>
                <a:cs typeface="Calibri"/>
              </a:rPr>
              <a:t> </a:t>
            </a:r>
            <a:r>
              <a:rPr sz="2000" b="1" dirty="0">
                <a:solidFill>
                  <a:srgbClr val="5C6670"/>
                </a:solidFill>
                <a:latin typeface="Calibri"/>
                <a:cs typeface="Calibri"/>
              </a:rPr>
              <a:t>at</a:t>
            </a:r>
            <a:r>
              <a:rPr sz="2000" b="1" spc="-40" dirty="0">
                <a:solidFill>
                  <a:srgbClr val="5C6670"/>
                </a:solidFill>
                <a:latin typeface="Calibri"/>
                <a:cs typeface="Calibri"/>
              </a:rPr>
              <a:t> </a:t>
            </a:r>
            <a:r>
              <a:rPr sz="2000" b="1" dirty="0">
                <a:solidFill>
                  <a:srgbClr val="5C6670"/>
                </a:solidFill>
                <a:latin typeface="Calibri"/>
                <a:cs typeface="Calibri"/>
              </a:rPr>
              <a:t>such</a:t>
            </a:r>
            <a:r>
              <a:rPr sz="2000" b="1" spc="-50" dirty="0">
                <a:solidFill>
                  <a:srgbClr val="5C6670"/>
                </a:solidFill>
                <a:latin typeface="Calibri"/>
                <a:cs typeface="Calibri"/>
              </a:rPr>
              <a:t> </a:t>
            </a:r>
            <a:r>
              <a:rPr sz="2000" b="1" dirty="0">
                <a:solidFill>
                  <a:srgbClr val="5C6670"/>
                </a:solidFill>
                <a:latin typeface="Calibri"/>
                <a:cs typeface="Calibri"/>
              </a:rPr>
              <a:t>time</a:t>
            </a:r>
            <a:r>
              <a:rPr sz="2000" b="1" spc="-45" dirty="0">
                <a:solidFill>
                  <a:srgbClr val="5C6670"/>
                </a:solidFill>
                <a:latin typeface="Calibri"/>
                <a:cs typeface="Calibri"/>
              </a:rPr>
              <a:t> </a:t>
            </a:r>
            <a:r>
              <a:rPr sz="2000" b="1" dirty="0">
                <a:solidFill>
                  <a:srgbClr val="5C6670"/>
                </a:solidFill>
                <a:latin typeface="Calibri"/>
                <a:cs typeface="Calibri"/>
              </a:rPr>
              <a:t>and</a:t>
            </a:r>
            <a:r>
              <a:rPr sz="2000" b="1" spc="-35" dirty="0">
                <a:solidFill>
                  <a:srgbClr val="5C6670"/>
                </a:solidFill>
                <a:latin typeface="Calibri"/>
                <a:cs typeface="Calibri"/>
              </a:rPr>
              <a:t> </a:t>
            </a:r>
            <a:r>
              <a:rPr sz="2000" b="1" dirty="0">
                <a:solidFill>
                  <a:srgbClr val="5C6670"/>
                </a:solidFill>
                <a:latin typeface="Calibri"/>
                <a:cs typeface="Calibri"/>
              </a:rPr>
              <a:t>in</a:t>
            </a:r>
            <a:r>
              <a:rPr sz="2000" b="1" spc="-50" dirty="0">
                <a:solidFill>
                  <a:srgbClr val="5C6670"/>
                </a:solidFill>
                <a:latin typeface="Calibri"/>
                <a:cs typeface="Calibri"/>
              </a:rPr>
              <a:t> </a:t>
            </a:r>
            <a:r>
              <a:rPr sz="2000" b="1" dirty="0">
                <a:solidFill>
                  <a:srgbClr val="5C6670"/>
                </a:solidFill>
                <a:latin typeface="Calibri"/>
                <a:cs typeface="Calibri"/>
              </a:rPr>
              <a:t>such</a:t>
            </a:r>
            <a:r>
              <a:rPr sz="2000" b="1" spc="-50" dirty="0">
                <a:solidFill>
                  <a:srgbClr val="5C6670"/>
                </a:solidFill>
                <a:latin typeface="Calibri"/>
                <a:cs typeface="Calibri"/>
              </a:rPr>
              <a:t> </a:t>
            </a:r>
            <a:r>
              <a:rPr sz="2000" b="1" dirty="0">
                <a:solidFill>
                  <a:srgbClr val="5C6670"/>
                </a:solidFill>
                <a:latin typeface="Calibri"/>
                <a:cs typeface="Calibri"/>
              </a:rPr>
              <a:t>manner</a:t>
            </a:r>
            <a:r>
              <a:rPr sz="2000" b="1" spc="-35" dirty="0">
                <a:solidFill>
                  <a:srgbClr val="5C6670"/>
                </a:solidFill>
                <a:latin typeface="Calibri"/>
                <a:cs typeface="Calibri"/>
              </a:rPr>
              <a:t> </a:t>
            </a:r>
            <a:r>
              <a:rPr sz="2000" b="1" dirty="0">
                <a:solidFill>
                  <a:srgbClr val="5C6670"/>
                </a:solidFill>
                <a:latin typeface="Calibri"/>
                <a:cs typeface="Calibri"/>
              </a:rPr>
              <a:t>specified</a:t>
            </a:r>
            <a:r>
              <a:rPr sz="2000" b="1" spc="-50" dirty="0">
                <a:solidFill>
                  <a:srgbClr val="5C6670"/>
                </a:solidFill>
                <a:latin typeface="Calibri"/>
                <a:cs typeface="Calibri"/>
              </a:rPr>
              <a:t> </a:t>
            </a:r>
            <a:r>
              <a:rPr sz="2000" b="1" dirty="0">
                <a:solidFill>
                  <a:srgbClr val="5C6670"/>
                </a:solidFill>
                <a:latin typeface="Calibri"/>
                <a:cs typeface="Calibri"/>
              </a:rPr>
              <a:t>by</a:t>
            </a:r>
            <a:r>
              <a:rPr sz="2000" b="1" spc="-40" dirty="0">
                <a:solidFill>
                  <a:srgbClr val="5C6670"/>
                </a:solidFill>
                <a:latin typeface="Calibri"/>
                <a:cs typeface="Calibri"/>
              </a:rPr>
              <a:t> </a:t>
            </a:r>
            <a:r>
              <a:rPr sz="2000" b="1" spc="-25" dirty="0">
                <a:solidFill>
                  <a:srgbClr val="5C6670"/>
                </a:solidFill>
                <a:latin typeface="Calibri"/>
                <a:cs typeface="Calibri"/>
              </a:rPr>
              <a:t>the </a:t>
            </a:r>
            <a:r>
              <a:rPr sz="2000" b="1" spc="-10" dirty="0">
                <a:solidFill>
                  <a:srgbClr val="5C6670"/>
                </a:solidFill>
                <a:latin typeface="Calibri"/>
                <a:cs typeface="Calibri"/>
              </a:rPr>
              <a:t>Secretary</a:t>
            </a:r>
            <a:r>
              <a:rPr sz="2000" b="1" spc="-35" dirty="0">
                <a:solidFill>
                  <a:srgbClr val="5C6670"/>
                </a:solidFill>
                <a:latin typeface="Calibri"/>
                <a:cs typeface="Calibri"/>
              </a:rPr>
              <a:t> </a:t>
            </a:r>
            <a:r>
              <a:rPr sz="2000" b="1" dirty="0">
                <a:solidFill>
                  <a:srgbClr val="5C6670"/>
                </a:solidFill>
                <a:latin typeface="Calibri"/>
                <a:cs typeface="Calibri"/>
              </a:rPr>
              <a:t>that</a:t>
            </a:r>
            <a:r>
              <a:rPr sz="2000" b="1" spc="-55" dirty="0">
                <a:solidFill>
                  <a:srgbClr val="5C6670"/>
                </a:solidFill>
                <a:latin typeface="Calibri"/>
                <a:cs typeface="Calibri"/>
              </a:rPr>
              <a:t> </a:t>
            </a:r>
            <a:r>
              <a:rPr sz="2000" b="1" dirty="0">
                <a:solidFill>
                  <a:srgbClr val="5C6670"/>
                </a:solidFill>
                <a:latin typeface="Calibri"/>
                <a:cs typeface="Calibri"/>
              </a:rPr>
              <a:t>the</a:t>
            </a:r>
            <a:r>
              <a:rPr sz="2000" b="1" spc="-50" dirty="0">
                <a:solidFill>
                  <a:srgbClr val="5C6670"/>
                </a:solidFill>
                <a:latin typeface="Calibri"/>
                <a:cs typeface="Calibri"/>
              </a:rPr>
              <a:t> </a:t>
            </a:r>
            <a:r>
              <a:rPr sz="2000" b="1" dirty="0">
                <a:solidFill>
                  <a:srgbClr val="5C6670"/>
                </a:solidFill>
                <a:latin typeface="Calibri"/>
                <a:cs typeface="Calibri"/>
              </a:rPr>
              <a:t>State</a:t>
            </a:r>
            <a:r>
              <a:rPr sz="2000" b="1" spc="-40" dirty="0">
                <a:solidFill>
                  <a:srgbClr val="5C6670"/>
                </a:solidFill>
                <a:latin typeface="Calibri"/>
                <a:cs typeface="Calibri"/>
              </a:rPr>
              <a:t> </a:t>
            </a:r>
            <a:r>
              <a:rPr sz="2000" b="1" dirty="0">
                <a:solidFill>
                  <a:srgbClr val="5C6670"/>
                </a:solidFill>
                <a:latin typeface="Calibri"/>
                <a:cs typeface="Calibri"/>
              </a:rPr>
              <a:t>has</a:t>
            </a:r>
            <a:r>
              <a:rPr sz="2000" b="1" spc="-50" dirty="0">
                <a:solidFill>
                  <a:srgbClr val="5C6670"/>
                </a:solidFill>
                <a:latin typeface="Calibri"/>
                <a:cs typeface="Calibri"/>
              </a:rPr>
              <a:t> </a:t>
            </a:r>
            <a:r>
              <a:rPr sz="2000" b="1" dirty="0">
                <a:solidFill>
                  <a:srgbClr val="5C6670"/>
                </a:solidFill>
                <a:latin typeface="Calibri"/>
                <a:cs typeface="Calibri"/>
              </a:rPr>
              <a:t>adopted</a:t>
            </a:r>
            <a:r>
              <a:rPr sz="2000" b="1" spc="-60" dirty="0">
                <a:solidFill>
                  <a:srgbClr val="5C6670"/>
                </a:solidFill>
                <a:latin typeface="Calibri"/>
                <a:cs typeface="Calibri"/>
              </a:rPr>
              <a:t> </a:t>
            </a:r>
            <a:r>
              <a:rPr sz="2000" b="1" dirty="0">
                <a:solidFill>
                  <a:srgbClr val="5C6670"/>
                </a:solidFill>
                <a:latin typeface="Calibri"/>
                <a:cs typeface="Calibri"/>
              </a:rPr>
              <a:t>challenging</a:t>
            </a:r>
            <a:r>
              <a:rPr sz="2000" b="1" spc="-60" dirty="0">
                <a:solidFill>
                  <a:srgbClr val="5C6670"/>
                </a:solidFill>
                <a:latin typeface="Calibri"/>
                <a:cs typeface="Calibri"/>
              </a:rPr>
              <a:t> </a:t>
            </a:r>
            <a:r>
              <a:rPr sz="2000" b="1" dirty="0">
                <a:solidFill>
                  <a:srgbClr val="5C6670"/>
                </a:solidFill>
                <a:latin typeface="Calibri"/>
                <a:cs typeface="Calibri"/>
              </a:rPr>
              <a:t>academic</a:t>
            </a:r>
            <a:r>
              <a:rPr sz="2000" b="1" spc="-60" dirty="0">
                <a:solidFill>
                  <a:srgbClr val="5C6670"/>
                </a:solidFill>
                <a:latin typeface="Calibri"/>
                <a:cs typeface="Calibri"/>
              </a:rPr>
              <a:t> </a:t>
            </a:r>
            <a:r>
              <a:rPr sz="2000" b="1" spc="-10" dirty="0">
                <a:solidFill>
                  <a:srgbClr val="5C6670"/>
                </a:solidFill>
                <a:latin typeface="Calibri"/>
                <a:cs typeface="Calibri"/>
              </a:rPr>
              <a:t>content standards</a:t>
            </a:r>
            <a:r>
              <a:rPr sz="2000" b="1" spc="-55" dirty="0">
                <a:solidFill>
                  <a:srgbClr val="5C6670"/>
                </a:solidFill>
                <a:latin typeface="Calibri"/>
                <a:cs typeface="Calibri"/>
              </a:rPr>
              <a:t> </a:t>
            </a:r>
            <a:r>
              <a:rPr sz="2000" b="1" dirty="0">
                <a:solidFill>
                  <a:srgbClr val="5C6670"/>
                </a:solidFill>
                <a:latin typeface="Calibri"/>
                <a:cs typeface="Calibri"/>
              </a:rPr>
              <a:t>and</a:t>
            </a:r>
            <a:r>
              <a:rPr sz="2000" b="1" spc="-30" dirty="0">
                <a:solidFill>
                  <a:srgbClr val="5C6670"/>
                </a:solidFill>
                <a:latin typeface="Calibri"/>
                <a:cs typeface="Calibri"/>
              </a:rPr>
              <a:t> </a:t>
            </a:r>
            <a:r>
              <a:rPr sz="2000" b="1" dirty="0">
                <a:solidFill>
                  <a:srgbClr val="5C6670"/>
                </a:solidFill>
                <a:latin typeface="Calibri"/>
                <a:cs typeface="Calibri"/>
              </a:rPr>
              <a:t>aligned</a:t>
            </a:r>
            <a:r>
              <a:rPr sz="2000" b="1" spc="-35" dirty="0">
                <a:solidFill>
                  <a:srgbClr val="5C6670"/>
                </a:solidFill>
                <a:latin typeface="Calibri"/>
                <a:cs typeface="Calibri"/>
              </a:rPr>
              <a:t> </a:t>
            </a:r>
            <a:r>
              <a:rPr sz="2000" b="1" dirty="0">
                <a:solidFill>
                  <a:srgbClr val="5C6670"/>
                </a:solidFill>
                <a:latin typeface="Calibri"/>
                <a:cs typeface="Calibri"/>
              </a:rPr>
              <a:t>academic</a:t>
            </a:r>
            <a:r>
              <a:rPr sz="2000" b="1" spc="-35" dirty="0">
                <a:solidFill>
                  <a:srgbClr val="5C6670"/>
                </a:solidFill>
                <a:latin typeface="Calibri"/>
                <a:cs typeface="Calibri"/>
              </a:rPr>
              <a:t> </a:t>
            </a:r>
            <a:r>
              <a:rPr sz="2000" b="1" spc="-10" dirty="0">
                <a:solidFill>
                  <a:srgbClr val="5C6670"/>
                </a:solidFill>
                <a:latin typeface="Calibri"/>
                <a:cs typeface="Calibri"/>
              </a:rPr>
              <a:t>achievement</a:t>
            </a:r>
            <a:r>
              <a:rPr sz="2000" b="1" spc="-40" dirty="0">
                <a:solidFill>
                  <a:srgbClr val="5C6670"/>
                </a:solidFill>
                <a:latin typeface="Calibri"/>
                <a:cs typeface="Calibri"/>
              </a:rPr>
              <a:t> </a:t>
            </a:r>
            <a:r>
              <a:rPr sz="2000" b="1" spc="-10" dirty="0">
                <a:solidFill>
                  <a:srgbClr val="5C6670"/>
                </a:solidFill>
                <a:latin typeface="Calibri"/>
                <a:cs typeface="Calibri"/>
              </a:rPr>
              <a:t>standards</a:t>
            </a:r>
            <a:r>
              <a:rPr sz="2000" b="1" spc="-50" dirty="0">
                <a:solidFill>
                  <a:srgbClr val="5C6670"/>
                </a:solidFill>
                <a:latin typeface="Calibri"/>
                <a:cs typeface="Calibri"/>
              </a:rPr>
              <a:t> </a:t>
            </a:r>
            <a:r>
              <a:rPr sz="2000" b="1" dirty="0">
                <a:solidFill>
                  <a:srgbClr val="5C6670"/>
                </a:solidFill>
                <a:latin typeface="Calibri"/>
                <a:cs typeface="Calibri"/>
              </a:rPr>
              <a:t>in</a:t>
            </a:r>
            <a:r>
              <a:rPr sz="2000" b="1" spc="-30" dirty="0">
                <a:solidFill>
                  <a:srgbClr val="5C6670"/>
                </a:solidFill>
                <a:latin typeface="Calibri"/>
                <a:cs typeface="Calibri"/>
              </a:rPr>
              <a:t> </a:t>
            </a:r>
            <a:r>
              <a:rPr sz="2000" b="1" dirty="0">
                <a:solidFill>
                  <a:srgbClr val="5C6670"/>
                </a:solidFill>
                <a:latin typeface="Calibri"/>
                <a:cs typeface="Calibri"/>
              </a:rPr>
              <a:t>the</a:t>
            </a:r>
            <a:r>
              <a:rPr sz="2000" b="1" spc="-40" dirty="0">
                <a:solidFill>
                  <a:srgbClr val="5C6670"/>
                </a:solidFill>
                <a:latin typeface="Calibri"/>
                <a:cs typeface="Calibri"/>
              </a:rPr>
              <a:t> </a:t>
            </a:r>
            <a:r>
              <a:rPr sz="2000" b="1" spc="-10" dirty="0">
                <a:solidFill>
                  <a:srgbClr val="5C6670"/>
                </a:solidFill>
                <a:latin typeface="Calibri"/>
                <a:cs typeface="Calibri"/>
              </a:rPr>
              <a:t>required </a:t>
            </a:r>
            <a:r>
              <a:rPr sz="2000" b="1" dirty="0">
                <a:solidFill>
                  <a:srgbClr val="5C6670"/>
                </a:solidFill>
                <a:latin typeface="Calibri"/>
                <a:cs typeface="Calibri"/>
              </a:rPr>
              <a:t>subjects</a:t>
            </a:r>
            <a:r>
              <a:rPr sz="2000" b="1" spc="-45" dirty="0">
                <a:solidFill>
                  <a:srgbClr val="5C6670"/>
                </a:solidFill>
                <a:latin typeface="Calibri"/>
                <a:cs typeface="Calibri"/>
              </a:rPr>
              <a:t> </a:t>
            </a:r>
            <a:r>
              <a:rPr sz="2000" b="1" dirty="0">
                <a:solidFill>
                  <a:srgbClr val="5C6670"/>
                </a:solidFill>
                <a:latin typeface="Calibri"/>
                <a:cs typeface="Calibri"/>
              </a:rPr>
              <a:t>and</a:t>
            </a:r>
            <a:r>
              <a:rPr sz="2000" b="1" spc="-20" dirty="0">
                <a:solidFill>
                  <a:srgbClr val="5C6670"/>
                </a:solidFill>
                <a:latin typeface="Calibri"/>
                <a:cs typeface="Calibri"/>
              </a:rPr>
              <a:t> </a:t>
            </a:r>
            <a:r>
              <a:rPr sz="2000" b="1" dirty="0">
                <a:solidFill>
                  <a:srgbClr val="5C6670"/>
                </a:solidFill>
                <a:latin typeface="Calibri"/>
                <a:cs typeface="Calibri"/>
              </a:rPr>
              <a:t>grades</a:t>
            </a:r>
            <a:r>
              <a:rPr sz="2000" b="1" spc="-10" dirty="0">
                <a:solidFill>
                  <a:srgbClr val="5C6670"/>
                </a:solidFill>
                <a:latin typeface="Calibri"/>
                <a:cs typeface="Calibri"/>
              </a:rPr>
              <a:t> consistent</a:t>
            </a:r>
            <a:r>
              <a:rPr sz="2000" b="1" spc="-45" dirty="0">
                <a:solidFill>
                  <a:srgbClr val="5C6670"/>
                </a:solidFill>
                <a:latin typeface="Calibri"/>
                <a:cs typeface="Calibri"/>
              </a:rPr>
              <a:t> </a:t>
            </a:r>
            <a:r>
              <a:rPr sz="2000" b="1" dirty="0">
                <a:solidFill>
                  <a:srgbClr val="5C6670"/>
                </a:solidFill>
                <a:latin typeface="Calibri"/>
                <a:cs typeface="Calibri"/>
              </a:rPr>
              <a:t>with</a:t>
            </a:r>
            <a:r>
              <a:rPr sz="2000" b="1" spc="-30" dirty="0">
                <a:solidFill>
                  <a:srgbClr val="5C6670"/>
                </a:solidFill>
                <a:latin typeface="Calibri"/>
                <a:cs typeface="Calibri"/>
              </a:rPr>
              <a:t> </a:t>
            </a:r>
            <a:r>
              <a:rPr sz="2000" b="1" dirty="0">
                <a:solidFill>
                  <a:srgbClr val="5C6670"/>
                </a:solidFill>
                <a:latin typeface="Calibri"/>
                <a:cs typeface="Calibri"/>
              </a:rPr>
              <a:t>section</a:t>
            </a:r>
            <a:r>
              <a:rPr sz="2000" b="1" spc="-45" dirty="0">
                <a:solidFill>
                  <a:srgbClr val="5C6670"/>
                </a:solidFill>
                <a:latin typeface="Calibri"/>
                <a:cs typeface="Calibri"/>
              </a:rPr>
              <a:t> </a:t>
            </a:r>
            <a:r>
              <a:rPr sz="2000" b="1" spc="-10" dirty="0">
                <a:solidFill>
                  <a:srgbClr val="5C6670"/>
                </a:solidFill>
                <a:latin typeface="Calibri"/>
                <a:cs typeface="Calibri"/>
              </a:rPr>
              <a:t>1111(b)(1)(A)-</a:t>
            </a:r>
            <a:r>
              <a:rPr sz="2000" b="1" dirty="0">
                <a:solidFill>
                  <a:srgbClr val="5C6670"/>
                </a:solidFill>
                <a:latin typeface="Calibri"/>
                <a:cs typeface="Calibri"/>
              </a:rPr>
              <a:t>(D)</a:t>
            </a:r>
            <a:r>
              <a:rPr sz="2000" b="1" spc="-45" dirty="0">
                <a:solidFill>
                  <a:srgbClr val="5C6670"/>
                </a:solidFill>
                <a:latin typeface="Calibri"/>
                <a:cs typeface="Calibri"/>
              </a:rPr>
              <a:t> </a:t>
            </a:r>
            <a:r>
              <a:rPr sz="2000" b="1" dirty="0">
                <a:solidFill>
                  <a:srgbClr val="5C6670"/>
                </a:solidFill>
                <a:latin typeface="Calibri"/>
                <a:cs typeface="Calibri"/>
              </a:rPr>
              <a:t>of</a:t>
            </a:r>
            <a:r>
              <a:rPr sz="2000" b="1" spc="-15" dirty="0">
                <a:solidFill>
                  <a:srgbClr val="5C6670"/>
                </a:solidFill>
                <a:latin typeface="Calibri"/>
                <a:cs typeface="Calibri"/>
              </a:rPr>
              <a:t> </a:t>
            </a:r>
            <a:r>
              <a:rPr sz="2000" b="1" dirty="0">
                <a:solidFill>
                  <a:srgbClr val="5C6670"/>
                </a:solidFill>
                <a:latin typeface="Calibri"/>
                <a:cs typeface="Calibri"/>
              </a:rPr>
              <a:t>the</a:t>
            </a:r>
            <a:r>
              <a:rPr sz="2000" b="1" spc="-40" dirty="0">
                <a:solidFill>
                  <a:srgbClr val="5C6670"/>
                </a:solidFill>
                <a:latin typeface="Calibri"/>
                <a:cs typeface="Calibri"/>
              </a:rPr>
              <a:t> </a:t>
            </a:r>
            <a:r>
              <a:rPr sz="2000" b="1" spc="-10" dirty="0">
                <a:solidFill>
                  <a:srgbClr val="5C6670"/>
                </a:solidFill>
                <a:latin typeface="Calibri"/>
                <a:cs typeface="Calibri"/>
              </a:rPr>
              <a:t>ESSA.</a:t>
            </a:r>
            <a:endParaRPr sz="2000">
              <a:latin typeface="Calibri"/>
              <a:cs typeface="Calibri"/>
            </a:endParaRPr>
          </a:p>
          <a:p>
            <a:pPr marL="240665" marR="5080" indent="-228600">
              <a:lnSpc>
                <a:spcPct val="100000"/>
              </a:lnSpc>
              <a:spcBef>
                <a:spcPts val="475"/>
              </a:spcBef>
              <a:buClr>
                <a:srgbClr val="488BC9"/>
              </a:buClr>
              <a:buSzPct val="110000"/>
              <a:buFont typeface="Wingdings"/>
              <a:buChar char=""/>
              <a:tabLst>
                <a:tab pos="240665" algn="l"/>
              </a:tabLst>
            </a:pPr>
            <a:r>
              <a:rPr sz="2000" b="1" spc="-10" dirty="0">
                <a:solidFill>
                  <a:srgbClr val="5C6670"/>
                </a:solidFill>
                <a:latin typeface="Calibri"/>
                <a:cs typeface="Calibri"/>
              </a:rPr>
              <a:t>Requirements</a:t>
            </a:r>
            <a:r>
              <a:rPr sz="2000" b="1" spc="-45" dirty="0">
                <a:solidFill>
                  <a:srgbClr val="5C6670"/>
                </a:solidFill>
                <a:latin typeface="Calibri"/>
                <a:cs typeface="Calibri"/>
              </a:rPr>
              <a:t> </a:t>
            </a:r>
            <a:r>
              <a:rPr sz="2000" b="1" dirty="0">
                <a:solidFill>
                  <a:srgbClr val="5C6670"/>
                </a:solidFill>
                <a:latin typeface="Calibri"/>
                <a:cs typeface="Calibri"/>
              </a:rPr>
              <a:t>to</a:t>
            </a:r>
            <a:r>
              <a:rPr sz="2000" b="1" spc="-40" dirty="0">
                <a:solidFill>
                  <a:srgbClr val="5C6670"/>
                </a:solidFill>
                <a:latin typeface="Calibri"/>
                <a:cs typeface="Calibri"/>
              </a:rPr>
              <a:t> </a:t>
            </a:r>
            <a:r>
              <a:rPr sz="2000" b="1" dirty="0">
                <a:solidFill>
                  <a:srgbClr val="5C6670"/>
                </a:solidFill>
                <a:latin typeface="Calibri"/>
                <a:cs typeface="Calibri"/>
              </a:rPr>
              <a:t>address:</a:t>
            </a:r>
            <a:r>
              <a:rPr sz="2000" b="1" spc="395" dirty="0">
                <a:solidFill>
                  <a:srgbClr val="5C6670"/>
                </a:solidFill>
                <a:latin typeface="Calibri"/>
                <a:cs typeface="Calibri"/>
              </a:rPr>
              <a:t> </a:t>
            </a:r>
            <a:r>
              <a:rPr sz="2000" b="1" dirty="0">
                <a:solidFill>
                  <a:srgbClr val="5C6670"/>
                </a:solidFill>
                <a:latin typeface="Calibri"/>
                <a:cs typeface="Calibri"/>
              </a:rPr>
              <a:t>(1)</a:t>
            </a:r>
            <a:r>
              <a:rPr sz="2000" b="1" spc="-30" dirty="0">
                <a:solidFill>
                  <a:srgbClr val="5C6670"/>
                </a:solidFill>
                <a:latin typeface="Calibri"/>
                <a:cs typeface="Calibri"/>
              </a:rPr>
              <a:t> </a:t>
            </a:r>
            <a:r>
              <a:rPr sz="2000" b="1" spc="-10" dirty="0">
                <a:solidFill>
                  <a:srgbClr val="5C6670"/>
                </a:solidFill>
                <a:latin typeface="Calibri"/>
                <a:cs typeface="Calibri"/>
              </a:rPr>
              <a:t>assurance</a:t>
            </a:r>
            <a:r>
              <a:rPr sz="2000" b="1" spc="-40" dirty="0">
                <a:solidFill>
                  <a:srgbClr val="5C6670"/>
                </a:solidFill>
                <a:latin typeface="Calibri"/>
                <a:cs typeface="Calibri"/>
              </a:rPr>
              <a:t> </a:t>
            </a:r>
            <a:r>
              <a:rPr sz="2000" b="1" dirty="0">
                <a:solidFill>
                  <a:srgbClr val="5C6670"/>
                </a:solidFill>
                <a:latin typeface="Calibri"/>
                <a:cs typeface="Calibri"/>
              </a:rPr>
              <a:t>that</a:t>
            </a:r>
            <a:r>
              <a:rPr sz="2000" b="1" spc="-30" dirty="0">
                <a:solidFill>
                  <a:srgbClr val="5C6670"/>
                </a:solidFill>
                <a:latin typeface="Calibri"/>
                <a:cs typeface="Calibri"/>
              </a:rPr>
              <a:t> </a:t>
            </a:r>
            <a:r>
              <a:rPr sz="2000" b="1" dirty="0">
                <a:solidFill>
                  <a:srgbClr val="5C6670"/>
                </a:solidFill>
                <a:latin typeface="Calibri"/>
                <a:cs typeface="Calibri"/>
              </a:rPr>
              <a:t>the</a:t>
            </a:r>
            <a:r>
              <a:rPr sz="2000" b="1" spc="-40" dirty="0">
                <a:solidFill>
                  <a:srgbClr val="5C6670"/>
                </a:solidFill>
                <a:latin typeface="Calibri"/>
                <a:cs typeface="Calibri"/>
              </a:rPr>
              <a:t> </a:t>
            </a:r>
            <a:r>
              <a:rPr sz="2000" b="1" spc="-10" dirty="0">
                <a:solidFill>
                  <a:srgbClr val="5C6670"/>
                </a:solidFill>
                <a:latin typeface="Calibri"/>
                <a:cs typeface="Calibri"/>
              </a:rPr>
              <a:t>state</a:t>
            </a:r>
            <a:r>
              <a:rPr sz="2000" b="1" spc="-35" dirty="0">
                <a:solidFill>
                  <a:srgbClr val="5C6670"/>
                </a:solidFill>
                <a:latin typeface="Calibri"/>
                <a:cs typeface="Calibri"/>
              </a:rPr>
              <a:t> </a:t>
            </a:r>
            <a:r>
              <a:rPr sz="2000" b="1" dirty="0">
                <a:solidFill>
                  <a:srgbClr val="5C6670"/>
                </a:solidFill>
                <a:latin typeface="Calibri"/>
                <a:cs typeface="Calibri"/>
              </a:rPr>
              <a:t>has</a:t>
            </a:r>
            <a:r>
              <a:rPr sz="2000" b="1" spc="-25" dirty="0">
                <a:solidFill>
                  <a:srgbClr val="5C6670"/>
                </a:solidFill>
                <a:latin typeface="Calibri"/>
                <a:cs typeface="Calibri"/>
              </a:rPr>
              <a:t> </a:t>
            </a:r>
            <a:r>
              <a:rPr sz="2000" b="1" spc="-10" dirty="0">
                <a:solidFill>
                  <a:srgbClr val="5C6670"/>
                </a:solidFill>
                <a:latin typeface="Calibri"/>
                <a:cs typeface="Calibri"/>
              </a:rPr>
              <a:t>adopted </a:t>
            </a:r>
            <a:r>
              <a:rPr sz="2000" b="1" dirty="0">
                <a:solidFill>
                  <a:srgbClr val="5C6670"/>
                </a:solidFill>
                <a:latin typeface="Calibri"/>
                <a:cs typeface="Calibri"/>
              </a:rPr>
              <a:t>challenging</a:t>
            </a:r>
            <a:r>
              <a:rPr sz="2000" b="1" spc="-45" dirty="0">
                <a:solidFill>
                  <a:srgbClr val="5C6670"/>
                </a:solidFill>
                <a:latin typeface="Calibri"/>
                <a:cs typeface="Calibri"/>
              </a:rPr>
              <a:t> </a:t>
            </a:r>
            <a:r>
              <a:rPr sz="2000" b="1" spc="-10" dirty="0">
                <a:solidFill>
                  <a:srgbClr val="5C6670"/>
                </a:solidFill>
                <a:latin typeface="Calibri"/>
                <a:cs typeface="Calibri"/>
              </a:rPr>
              <a:t>standards,</a:t>
            </a:r>
            <a:r>
              <a:rPr sz="2000" b="1" spc="-40" dirty="0">
                <a:solidFill>
                  <a:srgbClr val="5C6670"/>
                </a:solidFill>
                <a:latin typeface="Calibri"/>
                <a:cs typeface="Calibri"/>
              </a:rPr>
              <a:t> </a:t>
            </a:r>
            <a:r>
              <a:rPr sz="2000" b="1" dirty="0">
                <a:solidFill>
                  <a:srgbClr val="5C6670"/>
                </a:solidFill>
                <a:latin typeface="Calibri"/>
                <a:cs typeface="Calibri"/>
              </a:rPr>
              <a:t>(2)</a:t>
            </a:r>
            <a:r>
              <a:rPr sz="2000" b="1" spc="-25" dirty="0">
                <a:solidFill>
                  <a:srgbClr val="5C6670"/>
                </a:solidFill>
                <a:latin typeface="Calibri"/>
                <a:cs typeface="Calibri"/>
              </a:rPr>
              <a:t> </a:t>
            </a:r>
            <a:r>
              <a:rPr sz="2000" b="1" dirty="0">
                <a:solidFill>
                  <a:srgbClr val="5C6670"/>
                </a:solidFill>
                <a:latin typeface="Calibri"/>
                <a:cs typeface="Calibri"/>
              </a:rPr>
              <a:t>the</a:t>
            </a:r>
            <a:r>
              <a:rPr sz="2000" b="1" spc="-30" dirty="0">
                <a:solidFill>
                  <a:srgbClr val="5C6670"/>
                </a:solidFill>
                <a:latin typeface="Calibri"/>
                <a:cs typeface="Calibri"/>
              </a:rPr>
              <a:t> </a:t>
            </a:r>
            <a:r>
              <a:rPr sz="2000" b="1" spc="-10" dirty="0">
                <a:solidFill>
                  <a:srgbClr val="5C6670"/>
                </a:solidFill>
                <a:latin typeface="Calibri"/>
                <a:cs typeface="Calibri"/>
              </a:rPr>
              <a:t>standards</a:t>
            </a:r>
            <a:r>
              <a:rPr sz="2000" b="1" spc="-40" dirty="0">
                <a:solidFill>
                  <a:srgbClr val="5C6670"/>
                </a:solidFill>
                <a:latin typeface="Calibri"/>
                <a:cs typeface="Calibri"/>
              </a:rPr>
              <a:t> </a:t>
            </a:r>
            <a:r>
              <a:rPr sz="2000" b="1" dirty="0">
                <a:solidFill>
                  <a:srgbClr val="5C6670"/>
                </a:solidFill>
                <a:latin typeface="Calibri"/>
                <a:cs typeface="Calibri"/>
              </a:rPr>
              <a:t>apply</a:t>
            </a:r>
            <a:r>
              <a:rPr sz="2000" b="1" spc="-25" dirty="0">
                <a:solidFill>
                  <a:srgbClr val="5C6670"/>
                </a:solidFill>
                <a:latin typeface="Calibri"/>
                <a:cs typeface="Calibri"/>
              </a:rPr>
              <a:t> </a:t>
            </a:r>
            <a:r>
              <a:rPr sz="2000" b="1" dirty="0">
                <a:solidFill>
                  <a:srgbClr val="5C6670"/>
                </a:solidFill>
                <a:latin typeface="Calibri"/>
                <a:cs typeface="Calibri"/>
              </a:rPr>
              <a:t>to</a:t>
            </a:r>
            <a:r>
              <a:rPr sz="2000" b="1" spc="-20" dirty="0">
                <a:solidFill>
                  <a:srgbClr val="5C6670"/>
                </a:solidFill>
                <a:latin typeface="Calibri"/>
                <a:cs typeface="Calibri"/>
              </a:rPr>
              <a:t> </a:t>
            </a:r>
            <a:r>
              <a:rPr sz="2000" b="1" dirty="0">
                <a:solidFill>
                  <a:srgbClr val="5C6670"/>
                </a:solidFill>
                <a:latin typeface="Calibri"/>
                <a:cs typeface="Calibri"/>
              </a:rPr>
              <a:t>all</a:t>
            </a:r>
            <a:r>
              <a:rPr sz="2000" b="1" spc="-30" dirty="0">
                <a:solidFill>
                  <a:srgbClr val="5C6670"/>
                </a:solidFill>
                <a:latin typeface="Calibri"/>
                <a:cs typeface="Calibri"/>
              </a:rPr>
              <a:t> </a:t>
            </a:r>
            <a:r>
              <a:rPr sz="2000" b="1" dirty="0">
                <a:solidFill>
                  <a:srgbClr val="5C6670"/>
                </a:solidFill>
                <a:latin typeface="Calibri"/>
                <a:cs typeface="Calibri"/>
              </a:rPr>
              <a:t>public</a:t>
            </a:r>
            <a:r>
              <a:rPr sz="2000" b="1" spc="-50" dirty="0">
                <a:solidFill>
                  <a:srgbClr val="5C6670"/>
                </a:solidFill>
                <a:latin typeface="Calibri"/>
                <a:cs typeface="Calibri"/>
              </a:rPr>
              <a:t> </a:t>
            </a:r>
            <a:r>
              <a:rPr sz="2000" b="1" dirty="0">
                <a:solidFill>
                  <a:srgbClr val="5C6670"/>
                </a:solidFill>
                <a:latin typeface="Calibri"/>
                <a:cs typeface="Calibri"/>
              </a:rPr>
              <a:t>schools,</a:t>
            </a:r>
            <a:r>
              <a:rPr sz="2000" b="1" spc="-50" dirty="0">
                <a:solidFill>
                  <a:srgbClr val="5C6670"/>
                </a:solidFill>
                <a:latin typeface="Calibri"/>
                <a:cs typeface="Calibri"/>
              </a:rPr>
              <a:t> </a:t>
            </a:r>
            <a:r>
              <a:rPr sz="2000" b="1" dirty="0">
                <a:solidFill>
                  <a:srgbClr val="5C6670"/>
                </a:solidFill>
                <a:latin typeface="Calibri"/>
                <a:cs typeface="Calibri"/>
              </a:rPr>
              <a:t>(3)</a:t>
            </a:r>
            <a:r>
              <a:rPr sz="2000" b="1" spc="-30" dirty="0">
                <a:solidFill>
                  <a:srgbClr val="5C6670"/>
                </a:solidFill>
                <a:latin typeface="Calibri"/>
                <a:cs typeface="Calibri"/>
              </a:rPr>
              <a:t> </a:t>
            </a:r>
            <a:r>
              <a:rPr sz="2000" b="1" spc="-25" dirty="0">
                <a:solidFill>
                  <a:srgbClr val="5C6670"/>
                </a:solidFill>
                <a:latin typeface="Calibri"/>
                <a:cs typeface="Calibri"/>
              </a:rPr>
              <a:t>the </a:t>
            </a:r>
            <a:r>
              <a:rPr sz="2000" b="1" spc="-10" dirty="0">
                <a:solidFill>
                  <a:srgbClr val="5C6670"/>
                </a:solidFill>
                <a:latin typeface="Calibri"/>
                <a:cs typeface="Calibri"/>
              </a:rPr>
              <a:t>standards</a:t>
            </a:r>
            <a:r>
              <a:rPr sz="2000" b="1" spc="-65" dirty="0">
                <a:solidFill>
                  <a:srgbClr val="5C6670"/>
                </a:solidFill>
                <a:latin typeface="Calibri"/>
                <a:cs typeface="Calibri"/>
              </a:rPr>
              <a:t> </a:t>
            </a:r>
            <a:r>
              <a:rPr sz="2000" b="1" dirty="0">
                <a:solidFill>
                  <a:srgbClr val="5C6670"/>
                </a:solidFill>
                <a:latin typeface="Calibri"/>
                <a:cs typeface="Calibri"/>
              </a:rPr>
              <a:t>include</a:t>
            </a:r>
            <a:r>
              <a:rPr sz="2000" b="1" spc="-60" dirty="0">
                <a:solidFill>
                  <a:srgbClr val="5C6670"/>
                </a:solidFill>
                <a:latin typeface="Calibri"/>
                <a:cs typeface="Calibri"/>
              </a:rPr>
              <a:t> </a:t>
            </a:r>
            <a:r>
              <a:rPr sz="2000" b="1" dirty="0">
                <a:solidFill>
                  <a:srgbClr val="5C6670"/>
                </a:solidFill>
                <a:latin typeface="Calibri"/>
                <a:cs typeface="Calibri"/>
              </a:rPr>
              <a:t>at</a:t>
            </a:r>
            <a:r>
              <a:rPr sz="2000" b="1" spc="-40" dirty="0">
                <a:solidFill>
                  <a:srgbClr val="5C6670"/>
                </a:solidFill>
                <a:latin typeface="Calibri"/>
                <a:cs typeface="Calibri"/>
              </a:rPr>
              <a:t> </a:t>
            </a:r>
            <a:r>
              <a:rPr sz="2000" b="1" dirty="0">
                <a:solidFill>
                  <a:srgbClr val="5C6670"/>
                </a:solidFill>
                <a:latin typeface="Calibri"/>
                <a:cs typeface="Calibri"/>
              </a:rPr>
              <a:t>minimum</a:t>
            </a:r>
            <a:r>
              <a:rPr sz="2000" b="1" spc="-80" dirty="0">
                <a:solidFill>
                  <a:srgbClr val="5C6670"/>
                </a:solidFill>
                <a:latin typeface="Calibri"/>
                <a:cs typeface="Calibri"/>
              </a:rPr>
              <a:t> </a:t>
            </a:r>
            <a:r>
              <a:rPr sz="2000" b="1" dirty="0">
                <a:solidFill>
                  <a:srgbClr val="5C6670"/>
                </a:solidFill>
                <a:latin typeface="Calibri"/>
                <a:cs typeface="Calibri"/>
              </a:rPr>
              <a:t>the</a:t>
            </a:r>
            <a:r>
              <a:rPr sz="2000" b="1" spc="-60" dirty="0">
                <a:solidFill>
                  <a:srgbClr val="5C6670"/>
                </a:solidFill>
                <a:latin typeface="Calibri"/>
                <a:cs typeface="Calibri"/>
              </a:rPr>
              <a:t> </a:t>
            </a:r>
            <a:r>
              <a:rPr sz="2000" b="1" dirty="0">
                <a:solidFill>
                  <a:srgbClr val="5C6670"/>
                </a:solidFill>
                <a:latin typeface="Calibri"/>
                <a:cs typeface="Calibri"/>
              </a:rPr>
              <a:t>subject</a:t>
            </a:r>
            <a:r>
              <a:rPr sz="2000" b="1" spc="-55" dirty="0">
                <a:solidFill>
                  <a:srgbClr val="5C6670"/>
                </a:solidFill>
                <a:latin typeface="Calibri"/>
                <a:cs typeface="Calibri"/>
              </a:rPr>
              <a:t> </a:t>
            </a:r>
            <a:r>
              <a:rPr sz="2000" b="1" dirty="0">
                <a:solidFill>
                  <a:srgbClr val="5C6670"/>
                </a:solidFill>
                <a:latin typeface="Calibri"/>
                <a:cs typeface="Calibri"/>
              </a:rPr>
              <a:t>areas</a:t>
            </a:r>
            <a:r>
              <a:rPr sz="2000" b="1" spc="-25" dirty="0">
                <a:solidFill>
                  <a:srgbClr val="5C6670"/>
                </a:solidFill>
                <a:latin typeface="Calibri"/>
                <a:cs typeface="Calibri"/>
              </a:rPr>
              <a:t> </a:t>
            </a:r>
            <a:r>
              <a:rPr sz="2000" b="1" dirty="0">
                <a:solidFill>
                  <a:srgbClr val="5C6670"/>
                </a:solidFill>
                <a:latin typeface="Calibri"/>
                <a:cs typeface="Calibri"/>
              </a:rPr>
              <a:t>of</a:t>
            </a:r>
            <a:r>
              <a:rPr sz="2000" b="1" spc="-50" dirty="0">
                <a:solidFill>
                  <a:srgbClr val="5C6670"/>
                </a:solidFill>
                <a:latin typeface="Calibri"/>
                <a:cs typeface="Calibri"/>
              </a:rPr>
              <a:t> </a:t>
            </a:r>
            <a:r>
              <a:rPr sz="2000" b="1" dirty="0">
                <a:solidFill>
                  <a:srgbClr val="5C6670"/>
                </a:solidFill>
                <a:latin typeface="Calibri"/>
                <a:cs typeface="Calibri"/>
              </a:rPr>
              <a:t>mathematics,</a:t>
            </a:r>
            <a:r>
              <a:rPr sz="2000" b="1" spc="-70" dirty="0">
                <a:solidFill>
                  <a:srgbClr val="5C6670"/>
                </a:solidFill>
                <a:latin typeface="Calibri"/>
                <a:cs typeface="Calibri"/>
              </a:rPr>
              <a:t> </a:t>
            </a:r>
            <a:r>
              <a:rPr sz="2000" b="1" dirty="0">
                <a:solidFill>
                  <a:srgbClr val="5C6670"/>
                </a:solidFill>
                <a:latin typeface="Calibri"/>
                <a:cs typeface="Calibri"/>
              </a:rPr>
              <a:t>reading</a:t>
            </a:r>
            <a:r>
              <a:rPr sz="2000" b="1" spc="-35" dirty="0">
                <a:solidFill>
                  <a:srgbClr val="5C6670"/>
                </a:solidFill>
                <a:latin typeface="Calibri"/>
                <a:cs typeface="Calibri"/>
              </a:rPr>
              <a:t> </a:t>
            </a:r>
            <a:r>
              <a:rPr sz="2000" b="1" spc="-25" dirty="0">
                <a:solidFill>
                  <a:srgbClr val="5C6670"/>
                </a:solidFill>
                <a:latin typeface="Calibri"/>
                <a:cs typeface="Calibri"/>
              </a:rPr>
              <a:t>or </a:t>
            </a:r>
            <a:r>
              <a:rPr sz="2000" b="1" dirty="0">
                <a:solidFill>
                  <a:srgbClr val="5C6670"/>
                </a:solidFill>
                <a:latin typeface="Calibri"/>
                <a:cs typeface="Calibri"/>
              </a:rPr>
              <a:t>language</a:t>
            </a:r>
            <a:r>
              <a:rPr sz="2000" b="1" spc="-30" dirty="0">
                <a:solidFill>
                  <a:srgbClr val="5C6670"/>
                </a:solidFill>
                <a:latin typeface="Calibri"/>
                <a:cs typeface="Calibri"/>
              </a:rPr>
              <a:t> </a:t>
            </a:r>
            <a:r>
              <a:rPr sz="2000" b="1" dirty="0">
                <a:solidFill>
                  <a:srgbClr val="5C6670"/>
                </a:solidFill>
                <a:latin typeface="Calibri"/>
                <a:cs typeface="Calibri"/>
              </a:rPr>
              <a:t>arts,</a:t>
            </a:r>
            <a:r>
              <a:rPr sz="2000" b="1" spc="-45" dirty="0">
                <a:solidFill>
                  <a:srgbClr val="5C6670"/>
                </a:solidFill>
                <a:latin typeface="Calibri"/>
                <a:cs typeface="Calibri"/>
              </a:rPr>
              <a:t> </a:t>
            </a:r>
            <a:r>
              <a:rPr sz="2000" b="1" dirty="0">
                <a:solidFill>
                  <a:srgbClr val="5C6670"/>
                </a:solidFill>
                <a:latin typeface="Calibri"/>
                <a:cs typeface="Calibri"/>
              </a:rPr>
              <a:t>and</a:t>
            </a:r>
            <a:r>
              <a:rPr sz="2000" b="1" spc="-30" dirty="0">
                <a:solidFill>
                  <a:srgbClr val="5C6670"/>
                </a:solidFill>
                <a:latin typeface="Calibri"/>
                <a:cs typeface="Calibri"/>
              </a:rPr>
              <a:t> </a:t>
            </a:r>
            <a:r>
              <a:rPr sz="2000" b="1" dirty="0">
                <a:solidFill>
                  <a:srgbClr val="5C6670"/>
                </a:solidFill>
                <a:latin typeface="Calibri"/>
                <a:cs typeface="Calibri"/>
              </a:rPr>
              <a:t>science,</a:t>
            </a:r>
            <a:r>
              <a:rPr sz="2000" b="1" spc="-55" dirty="0">
                <a:solidFill>
                  <a:srgbClr val="5C6670"/>
                </a:solidFill>
                <a:latin typeface="Calibri"/>
                <a:cs typeface="Calibri"/>
              </a:rPr>
              <a:t> </a:t>
            </a:r>
            <a:r>
              <a:rPr sz="2000" b="1" dirty="0">
                <a:solidFill>
                  <a:srgbClr val="5C6670"/>
                </a:solidFill>
                <a:latin typeface="Calibri"/>
                <a:cs typeface="Calibri"/>
              </a:rPr>
              <a:t>and</a:t>
            </a:r>
            <a:r>
              <a:rPr sz="2000" b="1" spc="-35" dirty="0">
                <a:solidFill>
                  <a:srgbClr val="5C6670"/>
                </a:solidFill>
                <a:latin typeface="Calibri"/>
                <a:cs typeface="Calibri"/>
              </a:rPr>
              <a:t> </a:t>
            </a:r>
            <a:r>
              <a:rPr sz="2000" b="1" dirty="0">
                <a:solidFill>
                  <a:srgbClr val="5C6670"/>
                </a:solidFill>
                <a:latin typeface="Calibri"/>
                <a:cs typeface="Calibri"/>
              </a:rPr>
              <a:t>(4)</a:t>
            </a:r>
            <a:r>
              <a:rPr sz="2000" b="1" spc="-35" dirty="0">
                <a:solidFill>
                  <a:srgbClr val="5C6670"/>
                </a:solidFill>
                <a:latin typeface="Calibri"/>
                <a:cs typeface="Calibri"/>
              </a:rPr>
              <a:t> </a:t>
            </a:r>
            <a:r>
              <a:rPr sz="2000" b="1" dirty="0">
                <a:solidFill>
                  <a:srgbClr val="5C6670"/>
                </a:solidFill>
                <a:latin typeface="Calibri"/>
                <a:cs typeface="Calibri"/>
              </a:rPr>
              <a:t>the</a:t>
            </a:r>
            <a:r>
              <a:rPr sz="2000" b="1" spc="-45" dirty="0">
                <a:solidFill>
                  <a:srgbClr val="5C6670"/>
                </a:solidFill>
                <a:latin typeface="Calibri"/>
                <a:cs typeface="Calibri"/>
              </a:rPr>
              <a:t> </a:t>
            </a:r>
            <a:r>
              <a:rPr sz="2000" b="1" spc="-10" dirty="0">
                <a:solidFill>
                  <a:srgbClr val="5C6670"/>
                </a:solidFill>
                <a:latin typeface="Calibri"/>
                <a:cs typeface="Calibri"/>
              </a:rPr>
              <a:t>standards</a:t>
            </a:r>
            <a:r>
              <a:rPr sz="2000" b="1" spc="-50" dirty="0">
                <a:solidFill>
                  <a:srgbClr val="5C6670"/>
                </a:solidFill>
                <a:latin typeface="Calibri"/>
                <a:cs typeface="Calibri"/>
              </a:rPr>
              <a:t> </a:t>
            </a:r>
            <a:r>
              <a:rPr sz="2000" b="1" dirty="0">
                <a:solidFill>
                  <a:srgbClr val="5C6670"/>
                </a:solidFill>
                <a:latin typeface="Calibri"/>
                <a:cs typeface="Calibri"/>
              </a:rPr>
              <a:t>are</a:t>
            </a:r>
            <a:r>
              <a:rPr sz="2000" b="1" spc="-20" dirty="0">
                <a:solidFill>
                  <a:srgbClr val="5C6670"/>
                </a:solidFill>
                <a:latin typeface="Calibri"/>
                <a:cs typeface="Calibri"/>
              </a:rPr>
              <a:t> </a:t>
            </a:r>
            <a:r>
              <a:rPr sz="2000" b="1" dirty="0">
                <a:solidFill>
                  <a:srgbClr val="5C6670"/>
                </a:solidFill>
                <a:latin typeface="Calibri"/>
                <a:cs typeface="Calibri"/>
              </a:rPr>
              <a:t>aligned</a:t>
            </a:r>
            <a:r>
              <a:rPr sz="2000" b="1" spc="-45" dirty="0">
                <a:solidFill>
                  <a:srgbClr val="5C6670"/>
                </a:solidFill>
                <a:latin typeface="Calibri"/>
                <a:cs typeface="Calibri"/>
              </a:rPr>
              <a:t> </a:t>
            </a:r>
            <a:r>
              <a:rPr sz="2000" b="1" dirty="0">
                <a:solidFill>
                  <a:srgbClr val="5C6670"/>
                </a:solidFill>
                <a:latin typeface="Calibri"/>
                <a:cs typeface="Calibri"/>
              </a:rPr>
              <a:t>with</a:t>
            </a:r>
            <a:r>
              <a:rPr sz="2000" b="1" spc="-40" dirty="0">
                <a:solidFill>
                  <a:srgbClr val="5C6670"/>
                </a:solidFill>
                <a:latin typeface="Calibri"/>
                <a:cs typeface="Calibri"/>
              </a:rPr>
              <a:t> </a:t>
            </a:r>
            <a:r>
              <a:rPr sz="2000" b="1" spc="-10" dirty="0">
                <a:solidFill>
                  <a:srgbClr val="5C6670"/>
                </a:solidFill>
                <a:latin typeface="Calibri"/>
                <a:cs typeface="Calibri"/>
              </a:rPr>
              <a:t>credit- </a:t>
            </a:r>
            <a:r>
              <a:rPr sz="2000" b="1" dirty="0">
                <a:solidFill>
                  <a:srgbClr val="5C6670"/>
                </a:solidFill>
                <a:latin typeface="Calibri"/>
                <a:cs typeface="Calibri"/>
              </a:rPr>
              <a:t>bearing</a:t>
            </a:r>
            <a:r>
              <a:rPr sz="2000" b="1" spc="-65" dirty="0">
                <a:solidFill>
                  <a:srgbClr val="5C6670"/>
                </a:solidFill>
                <a:latin typeface="Calibri"/>
                <a:cs typeface="Calibri"/>
              </a:rPr>
              <a:t> </a:t>
            </a:r>
            <a:r>
              <a:rPr sz="2000" b="1" spc="-10" dirty="0">
                <a:solidFill>
                  <a:srgbClr val="5C6670"/>
                </a:solidFill>
                <a:latin typeface="Calibri"/>
                <a:cs typeface="Calibri"/>
              </a:rPr>
              <a:t>coursework</a:t>
            </a:r>
            <a:r>
              <a:rPr sz="2000" b="1" spc="-60" dirty="0">
                <a:solidFill>
                  <a:srgbClr val="5C6670"/>
                </a:solidFill>
                <a:latin typeface="Calibri"/>
                <a:cs typeface="Calibri"/>
              </a:rPr>
              <a:t> </a:t>
            </a:r>
            <a:r>
              <a:rPr sz="2000" b="1" dirty="0">
                <a:solidFill>
                  <a:srgbClr val="5C6670"/>
                </a:solidFill>
                <a:latin typeface="Calibri"/>
                <a:cs typeface="Calibri"/>
              </a:rPr>
              <a:t>and</a:t>
            </a:r>
            <a:r>
              <a:rPr sz="2000" b="1" spc="-60" dirty="0">
                <a:solidFill>
                  <a:srgbClr val="5C6670"/>
                </a:solidFill>
                <a:latin typeface="Calibri"/>
                <a:cs typeface="Calibri"/>
              </a:rPr>
              <a:t> </a:t>
            </a:r>
            <a:r>
              <a:rPr sz="2000" b="1" dirty="0">
                <a:solidFill>
                  <a:srgbClr val="5C6670"/>
                </a:solidFill>
                <a:latin typeface="Calibri"/>
                <a:cs typeface="Calibri"/>
              </a:rPr>
              <a:t>state</a:t>
            </a:r>
            <a:r>
              <a:rPr sz="2000" b="1" spc="-50" dirty="0">
                <a:solidFill>
                  <a:srgbClr val="5C6670"/>
                </a:solidFill>
                <a:latin typeface="Calibri"/>
                <a:cs typeface="Calibri"/>
              </a:rPr>
              <a:t> </a:t>
            </a:r>
            <a:r>
              <a:rPr sz="2000" b="1" dirty="0">
                <a:solidFill>
                  <a:srgbClr val="5C6670"/>
                </a:solidFill>
                <a:latin typeface="Calibri"/>
                <a:cs typeface="Calibri"/>
              </a:rPr>
              <a:t>career</a:t>
            </a:r>
            <a:r>
              <a:rPr sz="2000" b="1" spc="-45" dirty="0">
                <a:solidFill>
                  <a:srgbClr val="5C6670"/>
                </a:solidFill>
                <a:latin typeface="Calibri"/>
                <a:cs typeface="Calibri"/>
              </a:rPr>
              <a:t> </a:t>
            </a:r>
            <a:r>
              <a:rPr sz="2000" b="1" dirty="0">
                <a:solidFill>
                  <a:srgbClr val="5C6670"/>
                </a:solidFill>
                <a:latin typeface="Calibri"/>
                <a:cs typeface="Calibri"/>
              </a:rPr>
              <a:t>and</a:t>
            </a:r>
            <a:r>
              <a:rPr sz="2000" b="1" spc="-55" dirty="0">
                <a:solidFill>
                  <a:srgbClr val="5C6670"/>
                </a:solidFill>
                <a:latin typeface="Calibri"/>
                <a:cs typeface="Calibri"/>
              </a:rPr>
              <a:t> </a:t>
            </a:r>
            <a:r>
              <a:rPr sz="2000" b="1" dirty="0">
                <a:solidFill>
                  <a:srgbClr val="5C6670"/>
                </a:solidFill>
                <a:latin typeface="Calibri"/>
                <a:cs typeface="Calibri"/>
              </a:rPr>
              <a:t>technical</a:t>
            </a:r>
            <a:r>
              <a:rPr sz="2000" b="1" spc="-85" dirty="0">
                <a:solidFill>
                  <a:srgbClr val="5C6670"/>
                </a:solidFill>
                <a:latin typeface="Calibri"/>
                <a:cs typeface="Calibri"/>
              </a:rPr>
              <a:t> </a:t>
            </a:r>
            <a:r>
              <a:rPr sz="2000" b="1" dirty="0">
                <a:solidFill>
                  <a:srgbClr val="5C6670"/>
                </a:solidFill>
                <a:latin typeface="Calibri"/>
                <a:cs typeface="Calibri"/>
              </a:rPr>
              <a:t>education</a:t>
            </a:r>
            <a:r>
              <a:rPr sz="2000" b="1" spc="-70" dirty="0">
                <a:solidFill>
                  <a:srgbClr val="5C6670"/>
                </a:solidFill>
                <a:latin typeface="Calibri"/>
                <a:cs typeface="Calibri"/>
              </a:rPr>
              <a:t> </a:t>
            </a:r>
            <a:r>
              <a:rPr sz="2000" b="1" spc="-10" dirty="0">
                <a:solidFill>
                  <a:srgbClr val="5C6670"/>
                </a:solidFill>
                <a:latin typeface="Calibri"/>
                <a:cs typeface="Calibri"/>
              </a:rPr>
              <a:t>standards.</a:t>
            </a:r>
            <a:endParaRPr sz="2000">
              <a:latin typeface="Calibri"/>
              <a:cs typeface="Calibri"/>
            </a:endParaRPr>
          </a:p>
          <a:p>
            <a:pPr marL="241300" marR="161290" indent="-228600">
              <a:lnSpc>
                <a:spcPct val="100000"/>
              </a:lnSpc>
              <a:spcBef>
                <a:spcPts val="484"/>
              </a:spcBef>
              <a:buClr>
                <a:srgbClr val="488BC9"/>
              </a:buClr>
              <a:buSzPct val="110000"/>
              <a:buFont typeface="Wingdings"/>
              <a:buChar char=""/>
              <a:tabLst>
                <a:tab pos="241300" algn="l"/>
              </a:tabLst>
            </a:pPr>
            <a:r>
              <a:rPr sz="2000" b="1" dirty="0">
                <a:solidFill>
                  <a:srgbClr val="5C6670"/>
                </a:solidFill>
                <a:latin typeface="Calibri"/>
                <a:cs typeface="Calibri"/>
              </a:rPr>
              <a:t>CDE:</a:t>
            </a:r>
            <a:r>
              <a:rPr sz="2000" b="1" spc="400" dirty="0">
                <a:solidFill>
                  <a:srgbClr val="5C6670"/>
                </a:solidFill>
                <a:latin typeface="Calibri"/>
                <a:cs typeface="Calibri"/>
              </a:rPr>
              <a:t> </a:t>
            </a:r>
            <a:r>
              <a:rPr sz="2000" b="1" dirty="0">
                <a:solidFill>
                  <a:srgbClr val="5C6670"/>
                </a:solidFill>
                <a:latin typeface="Calibri"/>
                <a:cs typeface="Calibri"/>
              </a:rPr>
              <a:t>In</a:t>
            </a:r>
            <a:r>
              <a:rPr sz="2000" b="1" spc="-30" dirty="0">
                <a:solidFill>
                  <a:srgbClr val="5C6670"/>
                </a:solidFill>
                <a:latin typeface="Calibri"/>
                <a:cs typeface="Calibri"/>
              </a:rPr>
              <a:t> </a:t>
            </a:r>
            <a:r>
              <a:rPr sz="2000" b="1" dirty="0">
                <a:solidFill>
                  <a:srgbClr val="5C6670"/>
                </a:solidFill>
                <a:latin typeface="Calibri"/>
                <a:cs typeface="Calibri"/>
              </a:rPr>
              <a:t>this</a:t>
            </a:r>
            <a:r>
              <a:rPr sz="2000" b="1" spc="-55" dirty="0">
                <a:solidFill>
                  <a:srgbClr val="5C6670"/>
                </a:solidFill>
                <a:latin typeface="Calibri"/>
                <a:cs typeface="Calibri"/>
              </a:rPr>
              <a:t> </a:t>
            </a:r>
            <a:r>
              <a:rPr sz="2000" b="1" dirty="0">
                <a:solidFill>
                  <a:srgbClr val="5C6670"/>
                </a:solidFill>
                <a:latin typeface="Calibri"/>
                <a:cs typeface="Calibri"/>
              </a:rPr>
              <a:t>section</a:t>
            </a:r>
            <a:r>
              <a:rPr sz="2000" b="1" spc="-40" dirty="0">
                <a:solidFill>
                  <a:srgbClr val="5C6670"/>
                </a:solidFill>
                <a:latin typeface="Calibri"/>
                <a:cs typeface="Calibri"/>
              </a:rPr>
              <a:t> </a:t>
            </a:r>
            <a:r>
              <a:rPr sz="2000" b="1" dirty="0">
                <a:solidFill>
                  <a:srgbClr val="5C6670"/>
                </a:solidFill>
                <a:latin typeface="Calibri"/>
                <a:cs typeface="Calibri"/>
              </a:rPr>
              <a:t>we</a:t>
            </a:r>
            <a:r>
              <a:rPr sz="2000" b="1" spc="-35" dirty="0">
                <a:solidFill>
                  <a:srgbClr val="5C6670"/>
                </a:solidFill>
                <a:latin typeface="Calibri"/>
                <a:cs typeface="Calibri"/>
              </a:rPr>
              <a:t> </a:t>
            </a:r>
            <a:r>
              <a:rPr sz="2000" b="1" dirty="0">
                <a:solidFill>
                  <a:srgbClr val="5C6670"/>
                </a:solidFill>
                <a:latin typeface="Calibri"/>
                <a:cs typeface="Calibri"/>
              </a:rPr>
              <a:t>plan</a:t>
            </a:r>
            <a:r>
              <a:rPr sz="2000" b="1" spc="-30" dirty="0">
                <a:solidFill>
                  <a:srgbClr val="5C6670"/>
                </a:solidFill>
                <a:latin typeface="Calibri"/>
                <a:cs typeface="Calibri"/>
              </a:rPr>
              <a:t> </a:t>
            </a:r>
            <a:r>
              <a:rPr sz="2000" b="1" dirty="0">
                <a:solidFill>
                  <a:srgbClr val="5C6670"/>
                </a:solidFill>
                <a:latin typeface="Calibri"/>
                <a:cs typeface="Calibri"/>
              </a:rPr>
              <a:t>to</a:t>
            </a:r>
            <a:r>
              <a:rPr sz="2000" b="1" spc="-35" dirty="0">
                <a:solidFill>
                  <a:srgbClr val="5C6670"/>
                </a:solidFill>
                <a:latin typeface="Calibri"/>
                <a:cs typeface="Calibri"/>
              </a:rPr>
              <a:t> </a:t>
            </a:r>
            <a:r>
              <a:rPr sz="2000" b="1" dirty="0">
                <a:solidFill>
                  <a:srgbClr val="5C6670"/>
                </a:solidFill>
                <a:latin typeface="Calibri"/>
                <a:cs typeface="Calibri"/>
              </a:rPr>
              <a:t>include</a:t>
            </a:r>
            <a:r>
              <a:rPr sz="2000" b="1" spc="-55" dirty="0">
                <a:solidFill>
                  <a:srgbClr val="5C6670"/>
                </a:solidFill>
                <a:latin typeface="Calibri"/>
                <a:cs typeface="Calibri"/>
              </a:rPr>
              <a:t> </a:t>
            </a:r>
            <a:r>
              <a:rPr sz="2000" b="1" dirty="0">
                <a:solidFill>
                  <a:srgbClr val="5C6670"/>
                </a:solidFill>
                <a:latin typeface="Calibri"/>
                <a:cs typeface="Calibri"/>
              </a:rPr>
              <a:t>information</a:t>
            </a:r>
            <a:r>
              <a:rPr sz="2000" b="1" spc="-40" dirty="0">
                <a:solidFill>
                  <a:srgbClr val="5C6670"/>
                </a:solidFill>
                <a:latin typeface="Calibri"/>
                <a:cs typeface="Calibri"/>
              </a:rPr>
              <a:t> </a:t>
            </a:r>
            <a:r>
              <a:rPr sz="2000" b="1" dirty="0">
                <a:solidFill>
                  <a:srgbClr val="5C6670"/>
                </a:solidFill>
                <a:latin typeface="Calibri"/>
                <a:cs typeface="Calibri"/>
              </a:rPr>
              <a:t>about</a:t>
            </a:r>
            <a:r>
              <a:rPr sz="2000" b="1" spc="-50" dirty="0">
                <a:solidFill>
                  <a:srgbClr val="5C6670"/>
                </a:solidFill>
                <a:latin typeface="Calibri"/>
                <a:cs typeface="Calibri"/>
              </a:rPr>
              <a:t> </a:t>
            </a:r>
            <a:r>
              <a:rPr sz="2000" b="1" dirty="0">
                <a:solidFill>
                  <a:srgbClr val="5C6670"/>
                </a:solidFill>
                <a:latin typeface="Calibri"/>
                <a:cs typeface="Calibri"/>
              </a:rPr>
              <a:t>CAP4K,</a:t>
            </a:r>
            <a:r>
              <a:rPr sz="2000" b="1" spc="-40" dirty="0">
                <a:solidFill>
                  <a:srgbClr val="5C6670"/>
                </a:solidFill>
                <a:latin typeface="Calibri"/>
                <a:cs typeface="Calibri"/>
              </a:rPr>
              <a:t> </a:t>
            </a:r>
            <a:r>
              <a:rPr sz="2000" b="1" dirty="0">
                <a:solidFill>
                  <a:srgbClr val="5C6670"/>
                </a:solidFill>
                <a:latin typeface="Calibri"/>
                <a:cs typeface="Calibri"/>
              </a:rPr>
              <a:t>how</a:t>
            </a:r>
            <a:r>
              <a:rPr sz="2000" b="1" spc="-55" dirty="0">
                <a:solidFill>
                  <a:srgbClr val="5C6670"/>
                </a:solidFill>
                <a:latin typeface="Calibri"/>
                <a:cs typeface="Calibri"/>
              </a:rPr>
              <a:t> </a:t>
            </a:r>
            <a:r>
              <a:rPr sz="2000" b="1" spc="-25" dirty="0">
                <a:solidFill>
                  <a:srgbClr val="5C6670"/>
                </a:solidFill>
                <a:latin typeface="Calibri"/>
                <a:cs typeface="Calibri"/>
              </a:rPr>
              <a:t>the </a:t>
            </a:r>
            <a:r>
              <a:rPr sz="2000" b="1" spc="-10" dirty="0">
                <a:solidFill>
                  <a:srgbClr val="5C6670"/>
                </a:solidFill>
                <a:latin typeface="Calibri"/>
                <a:cs typeface="Calibri"/>
              </a:rPr>
              <a:t>requirements</a:t>
            </a:r>
            <a:r>
              <a:rPr sz="2000" b="1" spc="-45" dirty="0">
                <a:solidFill>
                  <a:srgbClr val="5C6670"/>
                </a:solidFill>
                <a:latin typeface="Calibri"/>
                <a:cs typeface="Calibri"/>
              </a:rPr>
              <a:t> </a:t>
            </a:r>
            <a:r>
              <a:rPr sz="2000" b="1" dirty="0">
                <a:solidFill>
                  <a:srgbClr val="5C6670"/>
                </a:solidFill>
                <a:latin typeface="Calibri"/>
                <a:cs typeface="Calibri"/>
              </a:rPr>
              <a:t>from</a:t>
            </a:r>
            <a:r>
              <a:rPr sz="2000" b="1" spc="-45" dirty="0">
                <a:solidFill>
                  <a:srgbClr val="5C6670"/>
                </a:solidFill>
                <a:latin typeface="Calibri"/>
                <a:cs typeface="Calibri"/>
              </a:rPr>
              <a:t> </a:t>
            </a:r>
            <a:r>
              <a:rPr sz="2000" b="1" dirty="0">
                <a:solidFill>
                  <a:srgbClr val="5C6670"/>
                </a:solidFill>
                <a:latin typeface="Calibri"/>
                <a:cs typeface="Calibri"/>
              </a:rPr>
              <a:t>CAP4K</a:t>
            </a:r>
            <a:r>
              <a:rPr sz="2000" b="1" spc="-50" dirty="0">
                <a:solidFill>
                  <a:srgbClr val="5C6670"/>
                </a:solidFill>
                <a:latin typeface="Calibri"/>
                <a:cs typeface="Calibri"/>
              </a:rPr>
              <a:t> </a:t>
            </a:r>
            <a:r>
              <a:rPr sz="2000" b="1" dirty="0">
                <a:solidFill>
                  <a:srgbClr val="5C6670"/>
                </a:solidFill>
                <a:latin typeface="Calibri"/>
                <a:cs typeface="Calibri"/>
              </a:rPr>
              <a:t>meet</a:t>
            </a:r>
            <a:r>
              <a:rPr sz="2000" b="1" spc="-45" dirty="0">
                <a:solidFill>
                  <a:srgbClr val="5C6670"/>
                </a:solidFill>
                <a:latin typeface="Calibri"/>
                <a:cs typeface="Calibri"/>
              </a:rPr>
              <a:t> </a:t>
            </a:r>
            <a:r>
              <a:rPr sz="2000" b="1" spc="-10" dirty="0">
                <a:solidFill>
                  <a:srgbClr val="5C6670"/>
                </a:solidFill>
                <a:latin typeface="Calibri"/>
                <a:cs typeface="Calibri"/>
              </a:rPr>
              <a:t>federal</a:t>
            </a:r>
            <a:r>
              <a:rPr sz="2000" b="1" spc="-25" dirty="0">
                <a:solidFill>
                  <a:srgbClr val="5C6670"/>
                </a:solidFill>
                <a:latin typeface="Calibri"/>
                <a:cs typeface="Calibri"/>
              </a:rPr>
              <a:t> </a:t>
            </a:r>
            <a:r>
              <a:rPr sz="2000" b="1" spc="-10" dirty="0">
                <a:solidFill>
                  <a:srgbClr val="5C6670"/>
                </a:solidFill>
                <a:latin typeface="Calibri"/>
                <a:cs typeface="Calibri"/>
              </a:rPr>
              <a:t>requirements,</a:t>
            </a:r>
            <a:r>
              <a:rPr sz="2000" b="1" spc="-45" dirty="0">
                <a:solidFill>
                  <a:srgbClr val="5C6670"/>
                </a:solidFill>
                <a:latin typeface="Calibri"/>
                <a:cs typeface="Calibri"/>
              </a:rPr>
              <a:t> </a:t>
            </a:r>
            <a:r>
              <a:rPr sz="2000" b="1" dirty="0">
                <a:solidFill>
                  <a:srgbClr val="5C6670"/>
                </a:solidFill>
                <a:latin typeface="Calibri"/>
                <a:cs typeface="Calibri"/>
              </a:rPr>
              <a:t>and</a:t>
            </a:r>
            <a:r>
              <a:rPr sz="2000" b="1" spc="-45" dirty="0">
                <a:solidFill>
                  <a:srgbClr val="5C6670"/>
                </a:solidFill>
                <a:latin typeface="Calibri"/>
                <a:cs typeface="Calibri"/>
              </a:rPr>
              <a:t> </a:t>
            </a:r>
            <a:r>
              <a:rPr sz="2000" b="1" spc="-25" dirty="0">
                <a:solidFill>
                  <a:srgbClr val="5C6670"/>
                </a:solidFill>
                <a:latin typeface="Calibri"/>
                <a:cs typeface="Calibri"/>
              </a:rPr>
              <a:t>how </a:t>
            </a:r>
            <a:r>
              <a:rPr sz="2000" b="1" spc="-10" dirty="0">
                <a:solidFill>
                  <a:srgbClr val="5C6670"/>
                </a:solidFill>
                <a:latin typeface="Calibri"/>
                <a:cs typeface="Calibri"/>
              </a:rPr>
              <a:t>implementation</a:t>
            </a:r>
            <a:r>
              <a:rPr sz="2000" b="1" spc="-75" dirty="0">
                <a:solidFill>
                  <a:srgbClr val="5C6670"/>
                </a:solidFill>
                <a:latin typeface="Calibri"/>
                <a:cs typeface="Calibri"/>
              </a:rPr>
              <a:t> </a:t>
            </a:r>
            <a:r>
              <a:rPr sz="2000" b="1" dirty="0">
                <a:solidFill>
                  <a:srgbClr val="5C6670"/>
                </a:solidFill>
                <a:latin typeface="Calibri"/>
                <a:cs typeface="Calibri"/>
              </a:rPr>
              <a:t>of</a:t>
            </a:r>
            <a:r>
              <a:rPr sz="2000" b="1" spc="-25" dirty="0">
                <a:solidFill>
                  <a:srgbClr val="5C6670"/>
                </a:solidFill>
                <a:latin typeface="Calibri"/>
                <a:cs typeface="Calibri"/>
              </a:rPr>
              <a:t> </a:t>
            </a:r>
            <a:r>
              <a:rPr sz="2000" b="1" dirty="0">
                <a:solidFill>
                  <a:srgbClr val="5C6670"/>
                </a:solidFill>
                <a:latin typeface="Calibri"/>
                <a:cs typeface="Calibri"/>
              </a:rPr>
              <a:t>CAP4K</a:t>
            </a:r>
            <a:r>
              <a:rPr sz="2000" b="1" spc="-40" dirty="0">
                <a:solidFill>
                  <a:srgbClr val="5C6670"/>
                </a:solidFill>
                <a:latin typeface="Calibri"/>
                <a:cs typeface="Calibri"/>
              </a:rPr>
              <a:t> </a:t>
            </a:r>
            <a:r>
              <a:rPr sz="2000" b="1" dirty="0">
                <a:solidFill>
                  <a:srgbClr val="5C6670"/>
                </a:solidFill>
                <a:latin typeface="Calibri"/>
                <a:cs typeface="Calibri"/>
              </a:rPr>
              <a:t>assures</a:t>
            </a:r>
            <a:r>
              <a:rPr sz="2000" b="1" spc="-25" dirty="0">
                <a:solidFill>
                  <a:srgbClr val="5C6670"/>
                </a:solidFill>
                <a:latin typeface="Calibri"/>
                <a:cs typeface="Calibri"/>
              </a:rPr>
              <a:t> </a:t>
            </a:r>
            <a:r>
              <a:rPr sz="2000" b="1" spc="-20" dirty="0">
                <a:solidFill>
                  <a:srgbClr val="5C6670"/>
                </a:solidFill>
                <a:latin typeface="Calibri"/>
                <a:cs typeface="Calibri"/>
              </a:rPr>
              <a:t>Colorado’s</a:t>
            </a:r>
            <a:r>
              <a:rPr sz="2000" b="1" spc="-50" dirty="0">
                <a:solidFill>
                  <a:srgbClr val="5C6670"/>
                </a:solidFill>
                <a:latin typeface="Calibri"/>
                <a:cs typeface="Calibri"/>
              </a:rPr>
              <a:t> </a:t>
            </a:r>
            <a:r>
              <a:rPr sz="2000" b="1" dirty="0">
                <a:solidFill>
                  <a:srgbClr val="5C6670"/>
                </a:solidFill>
                <a:latin typeface="Calibri"/>
                <a:cs typeface="Calibri"/>
              </a:rPr>
              <a:t>compliance</a:t>
            </a:r>
            <a:r>
              <a:rPr sz="2000" b="1" spc="-60" dirty="0">
                <a:solidFill>
                  <a:srgbClr val="5C6670"/>
                </a:solidFill>
                <a:latin typeface="Calibri"/>
                <a:cs typeface="Calibri"/>
              </a:rPr>
              <a:t> </a:t>
            </a:r>
            <a:r>
              <a:rPr sz="2000" b="1" dirty="0">
                <a:solidFill>
                  <a:srgbClr val="5C6670"/>
                </a:solidFill>
                <a:latin typeface="Calibri"/>
                <a:cs typeface="Calibri"/>
              </a:rPr>
              <a:t>with</a:t>
            </a:r>
            <a:r>
              <a:rPr sz="2000" b="1" spc="-45" dirty="0">
                <a:solidFill>
                  <a:srgbClr val="5C6670"/>
                </a:solidFill>
                <a:latin typeface="Calibri"/>
                <a:cs typeface="Calibri"/>
              </a:rPr>
              <a:t> </a:t>
            </a:r>
            <a:r>
              <a:rPr sz="2000" b="1" spc="-10" dirty="0">
                <a:solidFill>
                  <a:srgbClr val="5C6670"/>
                </a:solidFill>
                <a:latin typeface="Calibri"/>
                <a:cs typeface="Calibri"/>
              </a:rPr>
              <a:t>federal</a:t>
            </a:r>
            <a:r>
              <a:rPr sz="2000" b="1" spc="-20" dirty="0">
                <a:solidFill>
                  <a:srgbClr val="5C6670"/>
                </a:solidFill>
                <a:latin typeface="Calibri"/>
                <a:cs typeface="Calibri"/>
              </a:rPr>
              <a:t> law.</a:t>
            </a:r>
            <a:endParaRPr sz="2000">
              <a:latin typeface="Calibri"/>
              <a:cs typeface="Calibri"/>
            </a:endParaRPr>
          </a:p>
        </p:txBody>
      </p:sp>
      <p:sp>
        <p:nvSpPr>
          <p:cNvPr id="4" name="object 4">
            <a:extLst>
              <a:ext uri="{C183D7F6-B498-43B3-948B-1728B52AA6E4}">
                <adec:decorative xmlns:adec="http://schemas.microsoft.com/office/drawing/2017/decorative" val="1"/>
              </a:ext>
            </a:extLst>
          </p:cNvPr>
          <p:cNvSpPr txBox="1"/>
          <p:nvPr/>
        </p:nvSpPr>
        <p:spPr>
          <a:xfrm>
            <a:off x="459738" y="6383210"/>
            <a:ext cx="153670" cy="152400"/>
          </a:xfrm>
          <a:prstGeom prst="rect">
            <a:avLst/>
          </a:prstGeom>
        </p:spPr>
        <p:txBody>
          <a:bodyPr vert="horz" wrap="square" lIns="0" tIns="0" rIns="0" bIns="0" rtlCol="0">
            <a:spAutoFit/>
          </a:bodyPr>
          <a:lstStyle/>
          <a:p>
            <a:pPr marL="12700">
              <a:lnSpc>
                <a:spcPts val="1045"/>
              </a:lnSpc>
            </a:pPr>
            <a:r>
              <a:rPr sz="1000" b="1" spc="-25" dirty="0">
                <a:solidFill>
                  <a:srgbClr val="45454C"/>
                </a:solidFill>
                <a:latin typeface="Calibri"/>
                <a:cs typeface="Calibri"/>
              </a:rPr>
              <a:t>26</a:t>
            </a:r>
            <a:endParaRPr sz="10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432324" rIns="0" bIns="0" rtlCol="0">
            <a:spAutoFit/>
          </a:bodyPr>
          <a:lstStyle/>
          <a:p>
            <a:pPr marL="2383790">
              <a:lnSpc>
                <a:spcPct val="100000"/>
              </a:lnSpc>
              <a:spcBef>
                <a:spcPts val="100"/>
              </a:spcBef>
            </a:pPr>
            <a:r>
              <a:rPr spc="270" dirty="0"/>
              <a:t>Component</a:t>
            </a:r>
            <a:r>
              <a:rPr spc="130" dirty="0"/>
              <a:t> </a:t>
            </a:r>
            <a:r>
              <a:rPr spc="70" dirty="0"/>
              <a:t>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598166"/>
            <a:ext cx="8224520" cy="4720590"/>
          </a:xfrm>
          <a:prstGeom prst="rect">
            <a:avLst/>
          </a:prstGeom>
        </p:spPr>
        <p:txBody>
          <a:bodyPr vert="horz" wrap="square" lIns="0" tIns="13335" rIns="0" bIns="0" rtlCol="0">
            <a:spAutoFit/>
          </a:bodyPr>
          <a:lstStyle/>
          <a:p>
            <a:pPr marL="241300" marR="5080" indent="-228600">
              <a:lnSpc>
                <a:spcPct val="100000"/>
              </a:lnSpc>
              <a:spcBef>
                <a:spcPts val="105"/>
              </a:spcBef>
              <a:buClr>
                <a:srgbClr val="488BC9"/>
              </a:buClr>
              <a:buSzPct val="110000"/>
              <a:buFont typeface="Wingdings"/>
              <a:buChar char=""/>
              <a:tabLst>
                <a:tab pos="241300" algn="l"/>
              </a:tabLst>
            </a:pPr>
            <a:r>
              <a:rPr sz="2000" b="1" dirty="0">
                <a:solidFill>
                  <a:srgbClr val="5C6670"/>
                </a:solidFill>
                <a:latin typeface="Calibri"/>
                <a:cs typeface="Calibri"/>
              </a:rPr>
              <a:t>If</a:t>
            </a:r>
            <a:r>
              <a:rPr sz="2000" b="1" spc="-45" dirty="0">
                <a:solidFill>
                  <a:srgbClr val="5C6670"/>
                </a:solidFill>
                <a:latin typeface="Calibri"/>
                <a:cs typeface="Calibri"/>
              </a:rPr>
              <a:t> </a:t>
            </a:r>
            <a:r>
              <a:rPr sz="2000" b="1" dirty="0">
                <a:solidFill>
                  <a:srgbClr val="5C6670"/>
                </a:solidFill>
                <a:latin typeface="Calibri"/>
                <a:cs typeface="Calibri"/>
              </a:rPr>
              <a:t>the</a:t>
            </a:r>
            <a:r>
              <a:rPr sz="2000" b="1" spc="-40" dirty="0">
                <a:solidFill>
                  <a:srgbClr val="5C6670"/>
                </a:solidFill>
                <a:latin typeface="Calibri"/>
                <a:cs typeface="Calibri"/>
              </a:rPr>
              <a:t> </a:t>
            </a:r>
            <a:r>
              <a:rPr sz="2000" b="1" dirty="0">
                <a:solidFill>
                  <a:srgbClr val="5C6670"/>
                </a:solidFill>
                <a:latin typeface="Calibri"/>
                <a:cs typeface="Calibri"/>
              </a:rPr>
              <a:t>State</a:t>
            </a:r>
            <a:r>
              <a:rPr sz="2000" b="1" spc="-30" dirty="0">
                <a:solidFill>
                  <a:srgbClr val="5C6670"/>
                </a:solidFill>
                <a:latin typeface="Calibri"/>
                <a:cs typeface="Calibri"/>
              </a:rPr>
              <a:t> </a:t>
            </a:r>
            <a:r>
              <a:rPr sz="2000" b="1" dirty="0">
                <a:solidFill>
                  <a:srgbClr val="5C6670"/>
                </a:solidFill>
                <a:latin typeface="Calibri"/>
                <a:cs typeface="Calibri"/>
              </a:rPr>
              <a:t>has</a:t>
            </a:r>
            <a:r>
              <a:rPr sz="2000" b="1" spc="-45" dirty="0">
                <a:solidFill>
                  <a:srgbClr val="5C6670"/>
                </a:solidFill>
                <a:latin typeface="Calibri"/>
                <a:cs typeface="Calibri"/>
              </a:rPr>
              <a:t> </a:t>
            </a:r>
            <a:r>
              <a:rPr sz="2000" b="1" dirty="0">
                <a:solidFill>
                  <a:srgbClr val="5C6670"/>
                </a:solidFill>
                <a:latin typeface="Calibri"/>
                <a:cs typeface="Calibri"/>
              </a:rPr>
              <a:t>adopted</a:t>
            </a:r>
            <a:r>
              <a:rPr sz="2000" b="1" spc="-50" dirty="0">
                <a:solidFill>
                  <a:srgbClr val="5C6670"/>
                </a:solidFill>
                <a:latin typeface="Calibri"/>
                <a:cs typeface="Calibri"/>
              </a:rPr>
              <a:t> </a:t>
            </a:r>
            <a:r>
              <a:rPr sz="2000" b="1" spc="-10" dirty="0">
                <a:solidFill>
                  <a:srgbClr val="5C6670"/>
                </a:solidFill>
                <a:latin typeface="Calibri"/>
                <a:cs typeface="Calibri"/>
              </a:rPr>
              <a:t>alternate</a:t>
            </a:r>
            <a:r>
              <a:rPr sz="2000" b="1" spc="-45" dirty="0">
                <a:solidFill>
                  <a:srgbClr val="5C6670"/>
                </a:solidFill>
                <a:latin typeface="Calibri"/>
                <a:cs typeface="Calibri"/>
              </a:rPr>
              <a:t> </a:t>
            </a:r>
            <a:r>
              <a:rPr sz="2000" b="1" dirty="0">
                <a:solidFill>
                  <a:srgbClr val="5C6670"/>
                </a:solidFill>
                <a:latin typeface="Calibri"/>
                <a:cs typeface="Calibri"/>
              </a:rPr>
              <a:t>academic</a:t>
            </a:r>
            <a:r>
              <a:rPr sz="2000" b="1" spc="-40" dirty="0">
                <a:solidFill>
                  <a:srgbClr val="5C6670"/>
                </a:solidFill>
                <a:latin typeface="Calibri"/>
                <a:cs typeface="Calibri"/>
              </a:rPr>
              <a:t> </a:t>
            </a:r>
            <a:r>
              <a:rPr sz="2000" b="1" spc="-10" dirty="0">
                <a:solidFill>
                  <a:srgbClr val="5C6670"/>
                </a:solidFill>
                <a:latin typeface="Calibri"/>
                <a:cs typeface="Calibri"/>
              </a:rPr>
              <a:t>achievement</a:t>
            </a:r>
            <a:r>
              <a:rPr sz="2000" b="1" spc="-35" dirty="0">
                <a:solidFill>
                  <a:srgbClr val="5C6670"/>
                </a:solidFill>
                <a:latin typeface="Calibri"/>
                <a:cs typeface="Calibri"/>
              </a:rPr>
              <a:t> </a:t>
            </a:r>
            <a:r>
              <a:rPr sz="2000" b="1" spc="-10" dirty="0">
                <a:solidFill>
                  <a:srgbClr val="5C6670"/>
                </a:solidFill>
                <a:latin typeface="Calibri"/>
                <a:cs typeface="Calibri"/>
              </a:rPr>
              <a:t>standards</a:t>
            </a:r>
            <a:r>
              <a:rPr sz="2000" b="1" spc="-50" dirty="0">
                <a:solidFill>
                  <a:srgbClr val="5C6670"/>
                </a:solidFill>
                <a:latin typeface="Calibri"/>
                <a:cs typeface="Calibri"/>
              </a:rPr>
              <a:t> </a:t>
            </a:r>
            <a:r>
              <a:rPr sz="2000" b="1" spc="-25" dirty="0">
                <a:solidFill>
                  <a:srgbClr val="5C6670"/>
                </a:solidFill>
                <a:latin typeface="Calibri"/>
                <a:cs typeface="Calibri"/>
              </a:rPr>
              <a:t>for </a:t>
            </a:r>
            <a:r>
              <a:rPr sz="2000" b="1" dirty="0">
                <a:solidFill>
                  <a:srgbClr val="5C6670"/>
                </a:solidFill>
                <a:latin typeface="Calibri"/>
                <a:cs typeface="Calibri"/>
              </a:rPr>
              <a:t>students</a:t>
            </a:r>
            <a:r>
              <a:rPr sz="2000" b="1" spc="-80" dirty="0">
                <a:solidFill>
                  <a:srgbClr val="5C6670"/>
                </a:solidFill>
                <a:latin typeface="Calibri"/>
                <a:cs typeface="Calibri"/>
              </a:rPr>
              <a:t> </a:t>
            </a:r>
            <a:r>
              <a:rPr sz="2000" b="1" dirty="0">
                <a:solidFill>
                  <a:srgbClr val="5C6670"/>
                </a:solidFill>
                <a:latin typeface="Calibri"/>
                <a:cs typeface="Calibri"/>
              </a:rPr>
              <a:t>with</a:t>
            </a:r>
            <a:r>
              <a:rPr sz="2000" b="1" spc="-60" dirty="0">
                <a:solidFill>
                  <a:srgbClr val="5C6670"/>
                </a:solidFill>
                <a:latin typeface="Calibri"/>
                <a:cs typeface="Calibri"/>
              </a:rPr>
              <a:t> </a:t>
            </a:r>
            <a:r>
              <a:rPr sz="2000" b="1" dirty="0">
                <a:solidFill>
                  <a:srgbClr val="5C6670"/>
                </a:solidFill>
                <a:latin typeface="Calibri"/>
                <a:cs typeface="Calibri"/>
              </a:rPr>
              <a:t>the</a:t>
            </a:r>
            <a:r>
              <a:rPr sz="2000" b="1" spc="-55" dirty="0">
                <a:solidFill>
                  <a:srgbClr val="5C6670"/>
                </a:solidFill>
                <a:latin typeface="Calibri"/>
                <a:cs typeface="Calibri"/>
              </a:rPr>
              <a:t> </a:t>
            </a:r>
            <a:r>
              <a:rPr sz="2000" b="1" dirty="0">
                <a:solidFill>
                  <a:srgbClr val="5C6670"/>
                </a:solidFill>
                <a:latin typeface="Calibri"/>
                <a:cs typeface="Calibri"/>
              </a:rPr>
              <a:t>most</a:t>
            </a:r>
            <a:r>
              <a:rPr sz="2000" b="1" spc="-80" dirty="0">
                <a:solidFill>
                  <a:srgbClr val="5C6670"/>
                </a:solidFill>
                <a:latin typeface="Calibri"/>
                <a:cs typeface="Calibri"/>
              </a:rPr>
              <a:t> </a:t>
            </a:r>
            <a:r>
              <a:rPr sz="2000" b="1" dirty="0">
                <a:solidFill>
                  <a:srgbClr val="5C6670"/>
                </a:solidFill>
                <a:latin typeface="Calibri"/>
                <a:cs typeface="Calibri"/>
              </a:rPr>
              <a:t>significant</a:t>
            </a:r>
            <a:r>
              <a:rPr sz="2000" b="1" spc="-75" dirty="0">
                <a:solidFill>
                  <a:srgbClr val="5C6670"/>
                </a:solidFill>
                <a:latin typeface="Calibri"/>
                <a:cs typeface="Calibri"/>
              </a:rPr>
              <a:t> </a:t>
            </a:r>
            <a:r>
              <a:rPr sz="2000" b="1" dirty="0">
                <a:solidFill>
                  <a:srgbClr val="5C6670"/>
                </a:solidFill>
                <a:latin typeface="Calibri"/>
                <a:cs typeface="Calibri"/>
              </a:rPr>
              <a:t>cognitive</a:t>
            </a:r>
            <a:r>
              <a:rPr sz="2000" b="1" spc="-70" dirty="0">
                <a:solidFill>
                  <a:srgbClr val="5C6670"/>
                </a:solidFill>
                <a:latin typeface="Calibri"/>
                <a:cs typeface="Calibri"/>
              </a:rPr>
              <a:t> </a:t>
            </a:r>
            <a:r>
              <a:rPr sz="2000" b="1" dirty="0">
                <a:solidFill>
                  <a:srgbClr val="5C6670"/>
                </a:solidFill>
                <a:latin typeface="Calibri"/>
                <a:cs typeface="Calibri"/>
              </a:rPr>
              <a:t>disabilities,</a:t>
            </a:r>
            <a:r>
              <a:rPr sz="2000" b="1" spc="-90" dirty="0">
                <a:solidFill>
                  <a:srgbClr val="5C6670"/>
                </a:solidFill>
                <a:latin typeface="Calibri"/>
                <a:cs typeface="Calibri"/>
              </a:rPr>
              <a:t> </a:t>
            </a:r>
            <a:r>
              <a:rPr sz="2000" b="1" dirty="0">
                <a:solidFill>
                  <a:srgbClr val="5C6670"/>
                </a:solidFill>
                <a:latin typeface="Calibri"/>
                <a:cs typeface="Calibri"/>
              </a:rPr>
              <a:t>provide</a:t>
            </a:r>
            <a:r>
              <a:rPr sz="2000" b="1" spc="-70" dirty="0">
                <a:solidFill>
                  <a:srgbClr val="5C6670"/>
                </a:solidFill>
                <a:latin typeface="Calibri"/>
                <a:cs typeface="Calibri"/>
              </a:rPr>
              <a:t> </a:t>
            </a:r>
            <a:r>
              <a:rPr sz="2000" b="1" dirty="0">
                <a:solidFill>
                  <a:srgbClr val="5C6670"/>
                </a:solidFill>
                <a:latin typeface="Calibri"/>
                <a:cs typeface="Calibri"/>
              </a:rPr>
              <a:t>evidence</a:t>
            </a:r>
            <a:r>
              <a:rPr sz="2000" b="1" spc="-50" dirty="0">
                <a:solidFill>
                  <a:srgbClr val="5C6670"/>
                </a:solidFill>
                <a:latin typeface="Calibri"/>
                <a:cs typeface="Calibri"/>
              </a:rPr>
              <a:t> </a:t>
            </a:r>
            <a:r>
              <a:rPr sz="2000" b="1" spc="-25" dirty="0">
                <a:solidFill>
                  <a:srgbClr val="5C6670"/>
                </a:solidFill>
                <a:latin typeface="Calibri"/>
                <a:cs typeface="Calibri"/>
              </a:rPr>
              <a:t>at </a:t>
            </a:r>
            <a:r>
              <a:rPr sz="2000" b="1" dirty="0">
                <a:solidFill>
                  <a:srgbClr val="5C6670"/>
                </a:solidFill>
                <a:latin typeface="Calibri"/>
                <a:cs typeface="Calibri"/>
              </a:rPr>
              <a:t>such</a:t>
            </a:r>
            <a:r>
              <a:rPr sz="2000" b="1" spc="-40" dirty="0">
                <a:solidFill>
                  <a:srgbClr val="5C6670"/>
                </a:solidFill>
                <a:latin typeface="Calibri"/>
                <a:cs typeface="Calibri"/>
              </a:rPr>
              <a:t> </a:t>
            </a:r>
            <a:r>
              <a:rPr sz="2000" b="1" dirty="0">
                <a:solidFill>
                  <a:srgbClr val="5C6670"/>
                </a:solidFill>
                <a:latin typeface="Calibri"/>
                <a:cs typeface="Calibri"/>
              </a:rPr>
              <a:t>time</a:t>
            </a:r>
            <a:r>
              <a:rPr sz="2000" b="1" spc="-40" dirty="0">
                <a:solidFill>
                  <a:srgbClr val="5C6670"/>
                </a:solidFill>
                <a:latin typeface="Calibri"/>
                <a:cs typeface="Calibri"/>
              </a:rPr>
              <a:t> </a:t>
            </a:r>
            <a:r>
              <a:rPr sz="2000" b="1" dirty="0">
                <a:solidFill>
                  <a:srgbClr val="5C6670"/>
                </a:solidFill>
                <a:latin typeface="Calibri"/>
                <a:cs typeface="Calibri"/>
              </a:rPr>
              <a:t>and</a:t>
            </a:r>
            <a:r>
              <a:rPr sz="2000" b="1" spc="-30" dirty="0">
                <a:solidFill>
                  <a:srgbClr val="5C6670"/>
                </a:solidFill>
                <a:latin typeface="Calibri"/>
                <a:cs typeface="Calibri"/>
              </a:rPr>
              <a:t> </a:t>
            </a:r>
            <a:r>
              <a:rPr sz="2000" b="1" dirty="0">
                <a:solidFill>
                  <a:srgbClr val="5C6670"/>
                </a:solidFill>
                <a:latin typeface="Calibri"/>
                <a:cs typeface="Calibri"/>
              </a:rPr>
              <a:t>in</a:t>
            </a:r>
            <a:r>
              <a:rPr sz="2000" b="1" spc="-25" dirty="0">
                <a:solidFill>
                  <a:srgbClr val="5C6670"/>
                </a:solidFill>
                <a:latin typeface="Calibri"/>
                <a:cs typeface="Calibri"/>
              </a:rPr>
              <a:t> </a:t>
            </a:r>
            <a:r>
              <a:rPr sz="2000" b="1" dirty="0">
                <a:solidFill>
                  <a:srgbClr val="5C6670"/>
                </a:solidFill>
                <a:latin typeface="Calibri"/>
                <a:cs typeface="Calibri"/>
              </a:rPr>
              <a:t>such</a:t>
            </a:r>
            <a:r>
              <a:rPr sz="2000" b="1" spc="-35" dirty="0">
                <a:solidFill>
                  <a:srgbClr val="5C6670"/>
                </a:solidFill>
                <a:latin typeface="Calibri"/>
                <a:cs typeface="Calibri"/>
              </a:rPr>
              <a:t> </a:t>
            </a:r>
            <a:r>
              <a:rPr sz="2000" b="1" dirty="0">
                <a:solidFill>
                  <a:srgbClr val="5C6670"/>
                </a:solidFill>
                <a:latin typeface="Calibri"/>
                <a:cs typeface="Calibri"/>
              </a:rPr>
              <a:t>manner</a:t>
            </a:r>
            <a:r>
              <a:rPr sz="2000" b="1" spc="-35" dirty="0">
                <a:solidFill>
                  <a:srgbClr val="5C6670"/>
                </a:solidFill>
                <a:latin typeface="Calibri"/>
                <a:cs typeface="Calibri"/>
              </a:rPr>
              <a:t> </a:t>
            </a:r>
            <a:r>
              <a:rPr sz="2000" b="1" dirty="0">
                <a:solidFill>
                  <a:srgbClr val="5C6670"/>
                </a:solidFill>
                <a:latin typeface="Calibri"/>
                <a:cs typeface="Calibri"/>
              </a:rPr>
              <a:t>specified</a:t>
            </a:r>
            <a:r>
              <a:rPr sz="2000" b="1" spc="-25" dirty="0">
                <a:solidFill>
                  <a:srgbClr val="5C6670"/>
                </a:solidFill>
                <a:latin typeface="Calibri"/>
                <a:cs typeface="Calibri"/>
              </a:rPr>
              <a:t> </a:t>
            </a:r>
            <a:r>
              <a:rPr sz="2000" b="1" dirty="0">
                <a:solidFill>
                  <a:srgbClr val="5C6670"/>
                </a:solidFill>
                <a:latin typeface="Calibri"/>
                <a:cs typeface="Calibri"/>
              </a:rPr>
              <a:t>by</a:t>
            </a:r>
            <a:r>
              <a:rPr sz="2000" b="1" spc="-30" dirty="0">
                <a:solidFill>
                  <a:srgbClr val="5C6670"/>
                </a:solidFill>
                <a:latin typeface="Calibri"/>
                <a:cs typeface="Calibri"/>
              </a:rPr>
              <a:t> </a:t>
            </a:r>
            <a:r>
              <a:rPr sz="2000" b="1" dirty="0">
                <a:solidFill>
                  <a:srgbClr val="5C6670"/>
                </a:solidFill>
                <a:latin typeface="Calibri"/>
                <a:cs typeface="Calibri"/>
              </a:rPr>
              <a:t>the</a:t>
            </a:r>
            <a:r>
              <a:rPr sz="2000" b="1" spc="-30" dirty="0">
                <a:solidFill>
                  <a:srgbClr val="5C6670"/>
                </a:solidFill>
                <a:latin typeface="Calibri"/>
                <a:cs typeface="Calibri"/>
              </a:rPr>
              <a:t> </a:t>
            </a:r>
            <a:r>
              <a:rPr sz="2000" b="1" spc="-10" dirty="0">
                <a:solidFill>
                  <a:srgbClr val="5C6670"/>
                </a:solidFill>
                <a:latin typeface="Calibri"/>
                <a:cs typeface="Calibri"/>
              </a:rPr>
              <a:t>Secretary</a:t>
            </a:r>
            <a:r>
              <a:rPr sz="2000" b="1" spc="-20" dirty="0">
                <a:solidFill>
                  <a:srgbClr val="5C6670"/>
                </a:solidFill>
                <a:latin typeface="Calibri"/>
                <a:cs typeface="Calibri"/>
              </a:rPr>
              <a:t> </a:t>
            </a:r>
            <a:r>
              <a:rPr sz="2000" b="1" dirty="0">
                <a:solidFill>
                  <a:srgbClr val="5C6670"/>
                </a:solidFill>
                <a:latin typeface="Calibri"/>
                <a:cs typeface="Calibri"/>
              </a:rPr>
              <a:t>that</a:t>
            </a:r>
            <a:r>
              <a:rPr sz="2000" b="1" spc="-30" dirty="0">
                <a:solidFill>
                  <a:srgbClr val="5C6670"/>
                </a:solidFill>
                <a:latin typeface="Calibri"/>
                <a:cs typeface="Calibri"/>
              </a:rPr>
              <a:t> </a:t>
            </a:r>
            <a:r>
              <a:rPr sz="2000" b="1" spc="-10" dirty="0">
                <a:solidFill>
                  <a:srgbClr val="5C6670"/>
                </a:solidFill>
                <a:latin typeface="Calibri"/>
                <a:cs typeface="Calibri"/>
              </a:rPr>
              <a:t>those standards</a:t>
            </a:r>
            <a:r>
              <a:rPr sz="2000" b="1" spc="-50" dirty="0">
                <a:solidFill>
                  <a:srgbClr val="5C6670"/>
                </a:solidFill>
                <a:latin typeface="Calibri"/>
                <a:cs typeface="Calibri"/>
              </a:rPr>
              <a:t> </a:t>
            </a:r>
            <a:r>
              <a:rPr sz="2000" b="1" dirty="0">
                <a:solidFill>
                  <a:srgbClr val="5C6670"/>
                </a:solidFill>
                <a:latin typeface="Calibri"/>
                <a:cs typeface="Calibri"/>
              </a:rPr>
              <a:t>meet</a:t>
            </a:r>
            <a:r>
              <a:rPr sz="2000" b="1" spc="-30" dirty="0">
                <a:solidFill>
                  <a:srgbClr val="5C6670"/>
                </a:solidFill>
                <a:latin typeface="Calibri"/>
                <a:cs typeface="Calibri"/>
              </a:rPr>
              <a:t> </a:t>
            </a:r>
            <a:r>
              <a:rPr sz="2000" b="1" dirty="0">
                <a:solidFill>
                  <a:srgbClr val="5C6670"/>
                </a:solidFill>
                <a:latin typeface="Calibri"/>
                <a:cs typeface="Calibri"/>
              </a:rPr>
              <a:t>the</a:t>
            </a:r>
            <a:r>
              <a:rPr sz="2000" b="1" spc="-30" dirty="0">
                <a:solidFill>
                  <a:srgbClr val="5C6670"/>
                </a:solidFill>
                <a:latin typeface="Calibri"/>
                <a:cs typeface="Calibri"/>
              </a:rPr>
              <a:t> </a:t>
            </a:r>
            <a:r>
              <a:rPr sz="2000" b="1" spc="-10" dirty="0">
                <a:solidFill>
                  <a:srgbClr val="5C6670"/>
                </a:solidFill>
                <a:latin typeface="Calibri"/>
                <a:cs typeface="Calibri"/>
              </a:rPr>
              <a:t>requirements</a:t>
            </a:r>
            <a:r>
              <a:rPr sz="2000" b="1" spc="-35" dirty="0">
                <a:solidFill>
                  <a:srgbClr val="5C6670"/>
                </a:solidFill>
                <a:latin typeface="Calibri"/>
                <a:cs typeface="Calibri"/>
              </a:rPr>
              <a:t> </a:t>
            </a:r>
            <a:r>
              <a:rPr sz="2000" b="1" dirty="0">
                <a:solidFill>
                  <a:srgbClr val="5C6670"/>
                </a:solidFill>
                <a:latin typeface="Calibri"/>
                <a:cs typeface="Calibri"/>
              </a:rPr>
              <a:t>of</a:t>
            </a:r>
            <a:r>
              <a:rPr sz="2000" b="1" spc="-30" dirty="0">
                <a:solidFill>
                  <a:srgbClr val="5C6670"/>
                </a:solidFill>
                <a:latin typeface="Calibri"/>
                <a:cs typeface="Calibri"/>
              </a:rPr>
              <a:t> </a:t>
            </a:r>
            <a:r>
              <a:rPr sz="2000" b="1" dirty="0">
                <a:solidFill>
                  <a:srgbClr val="5C6670"/>
                </a:solidFill>
                <a:latin typeface="Calibri"/>
                <a:cs typeface="Calibri"/>
              </a:rPr>
              <a:t>section</a:t>
            </a:r>
            <a:r>
              <a:rPr sz="2000" b="1" spc="-50" dirty="0">
                <a:solidFill>
                  <a:srgbClr val="5C6670"/>
                </a:solidFill>
                <a:latin typeface="Calibri"/>
                <a:cs typeface="Calibri"/>
              </a:rPr>
              <a:t> </a:t>
            </a:r>
            <a:r>
              <a:rPr sz="2000" b="1" dirty="0">
                <a:solidFill>
                  <a:srgbClr val="5C6670"/>
                </a:solidFill>
                <a:latin typeface="Calibri"/>
                <a:cs typeface="Calibri"/>
              </a:rPr>
              <a:t>1111(b)(1)(E)</a:t>
            </a:r>
            <a:r>
              <a:rPr sz="2000" b="1" spc="-55" dirty="0">
                <a:solidFill>
                  <a:srgbClr val="5C6670"/>
                </a:solidFill>
                <a:latin typeface="Calibri"/>
                <a:cs typeface="Calibri"/>
              </a:rPr>
              <a:t> </a:t>
            </a:r>
            <a:r>
              <a:rPr sz="2000" b="1" dirty="0">
                <a:solidFill>
                  <a:srgbClr val="5C6670"/>
                </a:solidFill>
                <a:latin typeface="Calibri"/>
                <a:cs typeface="Calibri"/>
              </a:rPr>
              <a:t>of</a:t>
            </a:r>
            <a:r>
              <a:rPr sz="2000" b="1" spc="-35" dirty="0">
                <a:solidFill>
                  <a:srgbClr val="5C6670"/>
                </a:solidFill>
                <a:latin typeface="Calibri"/>
                <a:cs typeface="Calibri"/>
              </a:rPr>
              <a:t> </a:t>
            </a:r>
            <a:r>
              <a:rPr sz="2000" b="1" dirty="0">
                <a:solidFill>
                  <a:srgbClr val="5C6670"/>
                </a:solidFill>
                <a:latin typeface="Calibri"/>
                <a:cs typeface="Calibri"/>
              </a:rPr>
              <a:t>the</a:t>
            </a:r>
            <a:r>
              <a:rPr sz="2000" b="1" spc="-30" dirty="0">
                <a:solidFill>
                  <a:srgbClr val="5C6670"/>
                </a:solidFill>
                <a:latin typeface="Calibri"/>
                <a:cs typeface="Calibri"/>
              </a:rPr>
              <a:t> </a:t>
            </a:r>
            <a:r>
              <a:rPr sz="2000" b="1" spc="-10" dirty="0">
                <a:solidFill>
                  <a:srgbClr val="5C6670"/>
                </a:solidFill>
                <a:latin typeface="Calibri"/>
                <a:cs typeface="Calibri"/>
              </a:rPr>
              <a:t>ESSA.</a:t>
            </a:r>
            <a:endParaRPr sz="2000">
              <a:latin typeface="Calibri"/>
              <a:cs typeface="Calibri"/>
            </a:endParaRPr>
          </a:p>
          <a:p>
            <a:pPr marL="241300" marR="59055" indent="-228600">
              <a:lnSpc>
                <a:spcPct val="100000"/>
              </a:lnSpc>
              <a:spcBef>
                <a:spcPts val="475"/>
              </a:spcBef>
              <a:buClr>
                <a:srgbClr val="488BC9"/>
              </a:buClr>
              <a:buSzPct val="110000"/>
              <a:buFont typeface="Wingdings"/>
              <a:buChar char=""/>
              <a:tabLst>
                <a:tab pos="241300" algn="l"/>
              </a:tabLst>
            </a:pPr>
            <a:r>
              <a:rPr sz="2000" b="1" spc="-10" dirty="0">
                <a:solidFill>
                  <a:srgbClr val="5C6670"/>
                </a:solidFill>
                <a:latin typeface="Calibri"/>
                <a:cs typeface="Calibri"/>
              </a:rPr>
              <a:t>Requirements</a:t>
            </a:r>
            <a:r>
              <a:rPr sz="2000" b="1" spc="-40" dirty="0">
                <a:solidFill>
                  <a:srgbClr val="5C6670"/>
                </a:solidFill>
                <a:latin typeface="Calibri"/>
                <a:cs typeface="Calibri"/>
              </a:rPr>
              <a:t> </a:t>
            </a:r>
            <a:r>
              <a:rPr sz="2000" b="1" dirty="0">
                <a:solidFill>
                  <a:srgbClr val="5C6670"/>
                </a:solidFill>
                <a:latin typeface="Calibri"/>
                <a:cs typeface="Calibri"/>
              </a:rPr>
              <a:t>to</a:t>
            </a:r>
            <a:r>
              <a:rPr sz="2000" b="1" spc="-40" dirty="0">
                <a:solidFill>
                  <a:srgbClr val="5C6670"/>
                </a:solidFill>
                <a:latin typeface="Calibri"/>
                <a:cs typeface="Calibri"/>
              </a:rPr>
              <a:t> </a:t>
            </a:r>
            <a:r>
              <a:rPr sz="2000" b="1" dirty="0">
                <a:solidFill>
                  <a:srgbClr val="5C6670"/>
                </a:solidFill>
                <a:latin typeface="Calibri"/>
                <a:cs typeface="Calibri"/>
              </a:rPr>
              <a:t>address:</a:t>
            </a:r>
            <a:r>
              <a:rPr sz="2000" b="1" spc="400" dirty="0">
                <a:solidFill>
                  <a:srgbClr val="5C6670"/>
                </a:solidFill>
                <a:latin typeface="Calibri"/>
                <a:cs typeface="Calibri"/>
              </a:rPr>
              <a:t> </a:t>
            </a:r>
            <a:r>
              <a:rPr sz="2000" b="1" dirty="0">
                <a:solidFill>
                  <a:srgbClr val="5C6670"/>
                </a:solidFill>
                <a:latin typeface="Calibri"/>
                <a:cs typeface="Calibri"/>
              </a:rPr>
              <a:t>The</a:t>
            </a:r>
            <a:r>
              <a:rPr sz="2000" b="1" spc="-30" dirty="0">
                <a:solidFill>
                  <a:srgbClr val="5C6670"/>
                </a:solidFill>
                <a:latin typeface="Calibri"/>
                <a:cs typeface="Calibri"/>
              </a:rPr>
              <a:t> </a:t>
            </a:r>
            <a:r>
              <a:rPr sz="2000" b="1" spc="-10" dirty="0">
                <a:solidFill>
                  <a:srgbClr val="5C6670"/>
                </a:solidFill>
                <a:latin typeface="Calibri"/>
                <a:cs typeface="Calibri"/>
              </a:rPr>
              <a:t>alternative</a:t>
            </a:r>
            <a:r>
              <a:rPr sz="2000" b="1" spc="-30" dirty="0">
                <a:solidFill>
                  <a:srgbClr val="5C6670"/>
                </a:solidFill>
                <a:latin typeface="Calibri"/>
                <a:cs typeface="Calibri"/>
              </a:rPr>
              <a:t> </a:t>
            </a:r>
            <a:r>
              <a:rPr sz="2000" b="1" spc="-10" dirty="0">
                <a:solidFill>
                  <a:srgbClr val="5C6670"/>
                </a:solidFill>
                <a:latin typeface="Calibri"/>
                <a:cs typeface="Calibri"/>
              </a:rPr>
              <a:t>achievement</a:t>
            </a:r>
            <a:r>
              <a:rPr sz="2000" b="1" spc="-20" dirty="0">
                <a:solidFill>
                  <a:srgbClr val="5C6670"/>
                </a:solidFill>
                <a:latin typeface="Calibri"/>
                <a:cs typeface="Calibri"/>
              </a:rPr>
              <a:t> </a:t>
            </a:r>
            <a:r>
              <a:rPr sz="2000" b="1" spc="-10" dirty="0">
                <a:solidFill>
                  <a:srgbClr val="5C6670"/>
                </a:solidFill>
                <a:latin typeface="Calibri"/>
                <a:cs typeface="Calibri"/>
              </a:rPr>
              <a:t>standards</a:t>
            </a:r>
            <a:r>
              <a:rPr sz="2000" b="1" spc="-40" dirty="0">
                <a:solidFill>
                  <a:srgbClr val="5C6670"/>
                </a:solidFill>
                <a:latin typeface="Calibri"/>
                <a:cs typeface="Calibri"/>
              </a:rPr>
              <a:t> </a:t>
            </a:r>
            <a:r>
              <a:rPr sz="2000" b="1" dirty="0">
                <a:solidFill>
                  <a:srgbClr val="5C6670"/>
                </a:solidFill>
                <a:latin typeface="Calibri"/>
                <a:cs typeface="Calibri"/>
              </a:rPr>
              <a:t>must:</a:t>
            </a:r>
            <a:r>
              <a:rPr sz="2000" b="1" spc="-50" dirty="0">
                <a:solidFill>
                  <a:srgbClr val="5C6670"/>
                </a:solidFill>
                <a:latin typeface="Calibri"/>
                <a:cs typeface="Calibri"/>
              </a:rPr>
              <a:t> </a:t>
            </a:r>
            <a:r>
              <a:rPr sz="2000" b="1" spc="-25" dirty="0">
                <a:solidFill>
                  <a:srgbClr val="5C6670"/>
                </a:solidFill>
                <a:latin typeface="Calibri"/>
                <a:cs typeface="Calibri"/>
              </a:rPr>
              <a:t>(1) </a:t>
            </a:r>
            <a:r>
              <a:rPr sz="2000" b="1" dirty="0">
                <a:solidFill>
                  <a:srgbClr val="5C6670"/>
                </a:solidFill>
                <a:latin typeface="Calibri"/>
                <a:cs typeface="Calibri"/>
              </a:rPr>
              <a:t>be</a:t>
            </a:r>
            <a:r>
              <a:rPr sz="2000" b="1" spc="-45" dirty="0">
                <a:solidFill>
                  <a:srgbClr val="5C6670"/>
                </a:solidFill>
                <a:latin typeface="Calibri"/>
                <a:cs typeface="Calibri"/>
              </a:rPr>
              <a:t> </a:t>
            </a:r>
            <a:r>
              <a:rPr sz="2000" b="1" dirty="0">
                <a:solidFill>
                  <a:srgbClr val="5C6670"/>
                </a:solidFill>
                <a:latin typeface="Calibri"/>
                <a:cs typeface="Calibri"/>
              </a:rPr>
              <a:t>aligned</a:t>
            </a:r>
            <a:r>
              <a:rPr sz="2000" b="1" spc="-35" dirty="0">
                <a:solidFill>
                  <a:srgbClr val="5C6670"/>
                </a:solidFill>
                <a:latin typeface="Calibri"/>
                <a:cs typeface="Calibri"/>
              </a:rPr>
              <a:t> </a:t>
            </a:r>
            <a:r>
              <a:rPr sz="2000" b="1" dirty="0">
                <a:solidFill>
                  <a:srgbClr val="5C6670"/>
                </a:solidFill>
                <a:latin typeface="Calibri"/>
                <a:cs typeface="Calibri"/>
              </a:rPr>
              <a:t>with</a:t>
            </a:r>
            <a:r>
              <a:rPr sz="2000" b="1" spc="-45" dirty="0">
                <a:solidFill>
                  <a:srgbClr val="5C6670"/>
                </a:solidFill>
                <a:latin typeface="Calibri"/>
                <a:cs typeface="Calibri"/>
              </a:rPr>
              <a:t> </a:t>
            </a:r>
            <a:r>
              <a:rPr sz="2000" b="1" dirty="0">
                <a:solidFill>
                  <a:srgbClr val="5C6670"/>
                </a:solidFill>
                <a:latin typeface="Calibri"/>
                <a:cs typeface="Calibri"/>
              </a:rPr>
              <a:t>the</a:t>
            </a:r>
            <a:r>
              <a:rPr sz="2000" b="1" spc="-40" dirty="0">
                <a:solidFill>
                  <a:srgbClr val="5C6670"/>
                </a:solidFill>
                <a:latin typeface="Calibri"/>
                <a:cs typeface="Calibri"/>
              </a:rPr>
              <a:t> </a:t>
            </a:r>
            <a:r>
              <a:rPr sz="2000" b="1" spc="-10" dirty="0">
                <a:solidFill>
                  <a:srgbClr val="5C6670"/>
                </a:solidFill>
                <a:latin typeface="Calibri"/>
                <a:cs typeface="Calibri"/>
              </a:rPr>
              <a:t>state</a:t>
            </a:r>
            <a:r>
              <a:rPr sz="2000" b="1" spc="-45" dirty="0">
                <a:solidFill>
                  <a:srgbClr val="5C6670"/>
                </a:solidFill>
                <a:latin typeface="Calibri"/>
                <a:cs typeface="Calibri"/>
              </a:rPr>
              <a:t> </a:t>
            </a:r>
            <a:r>
              <a:rPr sz="2000" b="1" dirty="0">
                <a:solidFill>
                  <a:srgbClr val="5C6670"/>
                </a:solidFill>
                <a:latin typeface="Calibri"/>
                <a:cs typeface="Calibri"/>
              </a:rPr>
              <a:t>academic</a:t>
            </a:r>
            <a:r>
              <a:rPr sz="2000" b="1" spc="-40" dirty="0">
                <a:solidFill>
                  <a:srgbClr val="5C6670"/>
                </a:solidFill>
                <a:latin typeface="Calibri"/>
                <a:cs typeface="Calibri"/>
              </a:rPr>
              <a:t> </a:t>
            </a:r>
            <a:r>
              <a:rPr sz="2000" b="1" spc="-10" dirty="0">
                <a:solidFill>
                  <a:srgbClr val="5C6670"/>
                </a:solidFill>
                <a:latin typeface="Calibri"/>
                <a:cs typeface="Calibri"/>
              </a:rPr>
              <a:t>standards,</a:t>
            </a:r>
            <a:r>
              <a:rPr sz="2000" b="1" spc="-50" dirty="0">
                <a:solidFill>
                  <a:srgbClr val="5C6670"/>
                </a:solidFill>
                <a:latin typeface="Calibri"/>
                <a:cs typeface="Calibri"/>
              </a:rPr>
              <a:t> </a:t>
            </a:r>
            <a:r>
              <a:rPr sz="2000" b="1" dirty="0">
                <a:solidFill>
                  <a:srgbClr val="5C6670"/>
                </a:solidFill>
                <a:latin typeface="Calibri"/>
                <a:cs typeface="Calibri"/>
              </a:rPr>
              <a:t>(2)</a:t>
            </a:r>
            <a:r>
              <a:rPr sz="2000" b="1" spc="-40" dirty="0">
                <a:solidFill>
                  <a:srgbClr val="5C6670"/>
                </a:solidFill>
                <a:latin typeface="Calibri"/>
                <a:cs typeface="Calibri"/>
              </a:rPr>
              <a:t> </a:t>
            </a:r>
            <a:r>
              <a:rPr sz="2000" b="1" dirty="0">
                <a:solidFill>
                  <a:srgbClr val="5C6670"/>
                </a:solidFill>
                <a:latin typeface="Calibri"/>
                <a:cs typeface="Calibri"/>
              </a:rPr>
              <a:t>promote</a:t>
            </a:r>
            <a:r>
              <a:rPr sz="2000" b="1" spc="-55" dirty="0">
                <a:solidFill>
                  <a:srgbClr val="5C6670"/>
                </a:solidFill>
                <a:latin typeface="Calibri"/>
                <a:cs typeface="Calibri"/>
              </a:rPr>
              <a:t> </a:t>
            </a:r>
            <a:r>
              <a:rPr sz="2000" b="1" dirty="0">
                <a:solidFill>
                  <a:srgbClr val="5C6670"/>
                </a:solidFill>
                <a:latin typeface="Calibri"/>
                <a:cs typeface="Calibri"/>
              </a:rPr>
              <a:t>access</a:t>
            </a:r>
            <a:r>
              <a:rPr sz="2000" b="1" spc="-35" dirty="0">
                <a:solidFill>
                  <a:srgbClr val="5C6670"/>
                </a:solidFill>
                <a:latin typeface="Calibri"/>
                <a:cs typeface="Calibri"/>
              </a:rPr>
              <a:t> </a:t>
            </a:r>
            <a:r>
              <a:rPr sz="2000" b="1" dirty="0">
                <a:solidFill>
                  <a:srgbClr val="5C6670"/>
                </a:solidFill>
                <a:latin typeface="Calibri"/>
                <a:cs typeface="Calibri"/>
              </a:rPr>
              <a:t>to</a:t>
            </a:r>
            <a:r>
              <a:rPr sz="2000" b="1" spc="-50" dirty="0">
                <a:solidFill>
                  <a:srgbClr val="5C6670"/>
                </a:solidFill>
                <a:latin typeface="Calibri"/>
                <a:cs typeface="Calibri"/>
              </a:rPr>
              <a:t> </a:t>
            </a:r>
            <a:r>
              <a:rPr sz="2000" b="1" spc="-25" dirty="0">
                <a:solidFill>
                  <a:srgbClr val="5C6670"/>
                </a:solidFill>
                <a:latin typeface="Calibri"/>
                <a:cs typeface="Calibri"/>
              </a:rPr>
              <a:t>the </a:t>
            </a:r>
            <a:r>
              <a:rPr sz="2000" b="1" spc="-10" dirty="0">
                <a:solidFill>
                  <a:srgbClr val="5C6670"/>
                </a:solidFill>
                <a:latin typeface="Calibri"/>
                <a:cs typeface="Calibri"/>
              </a:rPr>
              <a:t>general</a:t>
            </a:r>
            <a:r>
              <a:rPr sz="2000" b="1" spc="-35" dirty="0">
                <a:solidFill>
                  <a:srgbClr val="5C6670"/>
                </a:solidFill>
                <a:latin typeface="Calibri"/>
                <a:cs typeface="Calibri"/>
              </a:rPr>
              <a:t> </a:t>
            </a:r>
            <a:r>
              <a:rPr sz="2000" b="1" dirty="0">
                <a:solidFill>
                  <a:srgbClr val="5C6670"/>
                </a:solidFill>
                <a:latin typeface="Calibri"/>
                <a:cs typeface="Calibri"/>
              </a:rPr>
              <a:t>education</a:t>
            </a:r>
            <a:r>
              <a:rPr sz="2000" b="1" spc="-55" dirty="0">
                <a:solidFill>
                  <a:srgbClr val="5C6670"/>
                </a:solidFill>
                <a:latin typeface="Calibri"/>
                <a:cs typeface="Calibri"/>
              </a:rPr>
              <a:t> </a:t>
            </a:r>
            <a:r>
              <a:rPr sz="2000" b="1" dirty="0">
                <a:solidFill>
                  <a:srgbClr val="5C6670"/>
                </a:solidFill>
                <a:latin typeface="Calibri"/>
                <a:cs typeface="Calibri"/>
              </a:rPr>
              <a:t>curriculum,</a:t>
            </a:r>
            <a:r>
              <a:rPr sz="2000" b="1" spc="-70" dirty="0">
                <a:solidFill>
                  <a:srgbClr val="5C6670"/>
                </a:solidFill>
                <a:latin typeface="Calibri"/>
                <a:cs typeface="Calibri"/>
              </a:rPr>
              <a:t> </a:t>
            </a:r>
            <a:r>
              <a:rPr sz="2000" b="1" dirty="0">
                <a:solidFill>
                  <a:srgbClr val="5C6670"/>
                </a:solidFill>
                <a:latin typeface="Calibri"/>
                <a:cs typeface="Calibri"/>
              </a:rPr>
              <a:t>(3)</a:t>
            </a:r>
            <a:r>
              <a:rPr sz="2000" b="1" spc="-50" dirty="0">
                <a:solidFill>
                  <a:srgbClr val="5C6670"/>
                </a:solidFill>
                <a:latin typeface="Calibri"/>
                <a:cs typeface="Calibri"/>
              </a:rPr>
              <a:t> </a:t>
            </a:r>
            <a:r>
              <a:rPr sz="2000" b="1" dirty="0">
                <a:solidFill>
                  <a:srgbClr val="5C6670"/>
                </a:solidFill>
                <a:latin typeface="Calibri"/>
                <a:cs typeface="Calibri"/>
              </a:rPr>
              <a:t>reflect</a:t>
            </a:r>
            <a:r>
              <a:rPr sz="2000" b="1" spc="-50" dirty="0">
                <a:solidFill>
                  <a:srgbClr val="5C6670"/>
                </a:solidFill>
                <a:latin typeface="Calibri"/>
                <a:cs typeface="Calibri"/>
              </a:rPr>
              <a:t> </a:t>
            </a:r>
            <a:r>
              <a:rPr sz="2000" b="1" spc="-10" dirty="0">
                <a:solidFill>
                  <a:srgbClr val="5C6670"/>
                </a:solidFill>
                <a:latin typeface="Calibri"/>
                <a:cs typeface="Calibri"/>
              </a:rPr>
              <a:t>professional</a:t>
            </a:r>
            <a:r>
              <a:rPr sz="2000" b="1" spc="-65" dirty="0">
                <a:solidFill>
                  <a:srgbClr val="5C6670"/>
                </a:solidFill>
                <a:latin typeface="Calibri"/>
                <a:cs typeface="Calibri"/>
              </a:rPr>
              <a:t> </a:t>
            </a:r>
            <a:r>
              <a:rPr sz="2000" b="1" dirty="0">
                <a:solidFill>
                  <a:srgbClr val="5C6670"/>
                </a:solidFill>
                <a:latin typeface="Calibri"/>
                <a:cs typeface="Calibri"/>
              </a:rPr>
              <a:t>judgment</a:t>
            </a:r>
            <a:r>
              <a:rPr sz="2000" b="1" spc="-75" dirty="0">
                <a:solidFill>
                  <a:srgbClr val="5C6670"/>
                </a:solidFill>
                <a:latin typeface="Calibri"/>
                <a:cs typeface="Calibri"/>
              </a:rPr>
              <a:t> </a:t>
            </a:r>
            <a:r>
              <a:rPr sz="2000" b="1" dirty="0">
                <a:solidFill>
                  <a:srgbClr val="5C6670"/>
                </a:solidFill>
                <a:latin typeface="Calibri"/>
                <a:cs typeface="Calibri"/>
              </a:rPr>
              <a:t>as</a:t>
            </a:r>
            <a:r>
              <a:rPr sz="2000" b="1" spc="-35" dirty="0">
                <a:solidFill>
                  <a:srgbClr val="5C6670"/>
                </a:solidFill>
                <a:latin typeface="Calibri"/>
                <a:cs typeface="Calibri"/>
              </a:rPr>
              <a:t> </a:t>
            </a:r>
            <a:r>
              <a:rPr sz="2000" b="1" dirty="0">
                <a:solidFill>
                  <a:srgbClr val="5C6670"/>
                </a:solidFill>
                <a:latin typeface="Calibri"/>
                <a:cs typeface="Calibri"/>
              </a:rPr>
              <a:t>to</a:t>
            </a:r>
            <a:r>
              <a:rPr sz="2000" b="1" spc="-60" dirty="0">
                <a:solidFill>
                  <a:srgbClr val="5C6670"/>
                </a:solidFill>
                <a:latin typeface="Calibri"/>
                <a:cs typeface="Calibri"/>
              </a:rPr>
              <a:t> </a:t>
            </a:r>
            <a:r>
              <a:rPr sz="2000" b="1" spc="-25" dirty="0">
                <a:solidFill>
                  <a:srgbClr val="5C6670"/>
                </a:solidFill>
                <a:latin typeface="Calibri"/>
                <a:cs typeface="Calibri"/>
              </a:rPr>
              <a:t>the </a:t>
            </a:r>
            <a:r>
              <a:rPr sz="2000" b="1" dirty="0">
                <a:solidFill>
                  <a:srgbClr val="5C6670"/>
                </a:solidFill>
                <a:latin typeface="Calibri"/>
                <a:cs typeface="Calibri"/>
              </a:rPr>
              <a:t>highest</a:t>
            </a:r>
            <a:r>
              <a:rPr sz="2000" b="1" spc="-60" dirty="0">
                <a:solidFill>
                  <a:srgbClr val="5C6670"/>
                </a:solidFill>
                <a:latin typeface="Calibri"/>
                <a:cs typeface="Calibri"/>
              </a:rPr>
              <a:t> </a:t>
            </a:r>
            <a:r>
              <a:rPr sz="2000" b="1" dirty="0">
                <a:solidFill>
                  <a:srgbClr val="5C6670"/>
                </a:solidFill>
                <a:latin typeface="Calibri"/>
                <a:cs typeface="Calibri"/>
              </a:rPr>
              <a:t>possible</a:t>
            </a:r>
            <a:r>
              <a:rPr sz="2000" b="1" spc="-75" dirty="0">
                <a:solidFill>
                  <a:srgbClr val="5C6670"/>
                </a:solidFill>
                <a:latin typeface="Calibri"/>
                <a:cs typeface="Calibri"/>
              </a:rPr>
              <a:t> </a:t>
            </a:r>
            <a:r>
              <a:rPr sz="2000" b="1" spc="-10" dirty="0">
                <a:solidFill>
                  <a:srgbClr val="5C6670"/>
                </a:solidFill>
                <a:latin typeface="Calibri"/>
                <a:cs typeface="Calibri"/>
              </a:rPr>
              <a:t>standards</a:t>
            </a:r>
            <a:r>
              <a:rPr sz="2000" b="1" spc="-60" dirty="0">
                <a:solidFill>
                  <a:srgbClr val="5C6670"/>
                </a:solidFill>
                <a:latin typeface="Calibri"/>
                <a:cs typeface="Calibri"/>
              </a:rPr>
              <a:t> </a:t>
            </a:r>
            <a:r>
              <a:rPr sz="2000" b="1" dirty="0">
                <a:solidFill>
                  <a:srgbClr val="5C6670"/>
                </a:solidFill>
                <a:latin typeface="Calibri"/>
                <a:cs typeface="Calibri"/>
              </a:rPr>
              <a:t>achievable</a:t>
            </a:r>
            <a:r>
              <a:rPr sz="2000" b="1" spc="-55" dirty="0">
                <a:solidFill>
                  <a:srgbClr val="5C6670"/>
                </a:solidFill>
                <a:latin typeface="Calibri"/>
                <a:cs typeface="Calibri"/>
              </a:rPr>
              <a:t> </a:t>
            </a:r>
            <a:r>
              <a:rPr sz="2000" b="1" dirty="0">
                <a:solidFill>
                  <a:srgbClr val="5C6670"/>
                </a:solidFill>
                <a:latin typeface="Calibri"/>
                <a:cs typeface="Calibri"/>
              </a:rPr>
              <a:t>by</a:t>
            </a:r>
            <a:r>
              <a:rPr sz="2000" b="1" spc="-40" dirty="0">
                <a:solidFill>
                  <a:srgbClr val="5C6670"/>
                </a:solidFill>
                <a:latin typeface="Calibri"/>
                <a:cs typeface="Calibri"/>
              </a:rPr>
              <a:t> </a:t>
            </a:r>
            <a:r>
              <a:rPr sz="2000" b="1" dirty="0">
                <a:solidFill>
                  <a:srgbClr val="5C6670"/>
                </a:solidFill>
                <a:latin typeface="Calibri"/>
                <a:cs typeface="Calibri"/>
              </a:rPr>
              <a:t>such</a:t>
            </a:r>
            <a:r>
              <a:rPr sz="2000" b="1" spc="-55" dirty="0">
                <a:solidFill>
                  <a:srgbClr val="5C6670"/>
                </a:solidFill>
                <a:latin typeface="Calibri"/>
                <a:cs typeface="Calibri"/>
              </a:rPr>
              <a:t> </a:t>
            </a:r>
            <a:r>
              <a:rPr sz="2000" b="1" dirty="0">
                <a:solidFill>
                  <a:srgbClr val="5C6670"/>
                </a:solidFill>
                <a:latin typeface="Calibri"/>
                <a:cs typeface="Calibri"/>
              </a:rPr>
              <a:t>students,</a:t>
            </a:r>
            <a:r>
              <a:rPr sz="2000" b="1" spc="-75" dirty="0">
                <a:solidFill>
                  <a:srgbClr val="5C6670"/>
                </a:solidFill>
                <a:latin typeface="Calibri"/>
                <a:cs typeface="Calibri"/>
              </a:rPr>
              <a:t> </a:t>
            </a:r>
            <a:r>
              <a:rPr sz="2000" b="1" dirty="0">
                <a:solidFill>
                  <a:srgbClr val="5C6670"/>
                </a:solidFill>
                <a:latin typeface="Calibri"/>
                <a:cs typeface="Calibri"/>
              </a:rPr>
              <a:t>(4)</a:t>
            </a:r>
            <a:r>
              <a:rPr sz="2000" b="1" spc="-50" dirty="0">
                <a:solidFill>
                  <a:srgbClr val="5C6670"/>
                </a:solidFill>
                <a:latin typeface="Calibri"/>
                <a:cs typeface="Calibri"/>
              </a:rPr>
              <a:t> </a:t>
            </a:r>
            <a:r>
              <a:rPr sz="2000" b="1" dirty="0">
                <a:solidFill>
                  <a:srgbClr val="5C6670"/>
                </a:solidFill>
                <a:latin typeface="Calibri"/>
                <a:cs typeface="Calibri"/>
              </a:rPr>
              <a:t>are</a:t>
            </a:r>
            <a:r>
              <a:rPr sz="2000" b="1" spc="-40" dirty="0">
                <a:solidFill>
                  <a:srgbClr val="5C6670"/>
                </a:solidFill>
                <a:latin typeface="Calibri"/>
                <a:cs typeface="Calibri"/>
              </a:rPr>
              <a:t> </a:t>
            </a:r>
            <a:r>
              <a:rPr sz="2000" b="1" spc="-10" dirty="0">
                <a:solidFill>
                  <a:srgbClr val="5C6670"/>
                </a:solidFill>
                <a:latin typeface="Calibri"/>
                <a:cs typeface="Calibri"/>
              </a:rPr>
              <a:t>designated </a:t>
            </a:r>
            <a:r>
              <a:rPr sz="2000" b="1" dirty="0">
                <a:solidFill>
                  <a:srgbClr val="5C6670"/>
                </a:solidFill>
                <a:latin typeface="Calibri"/>
                <a:cs typeface="Calibri"/>
              </a:rPr>
              <a:t>in</a:t>
            </a:r>
            <a:r>
              <a:rPr sz="2000" b="1" spc="-40" dirty="0">
                <a:solidFill>
                  <a:srgbClr val="5C6670"/>
                </a:solidFill>
                <a:latin typeface="Calibri"/>
                <a:cs typeface="Calibri"/>
              </a:rPr>
              <a:t> </a:t>
            </a:r>
            <a:r>
              <a:rPr sz="2000" b="1" dirty="0">
                <a:solidFill>
                  <a:srgbClr val="5C6670"/>
                </a:solidFill>
                <a:latin typeface="Calibri"/>
                <a:cs typeface="Calibri"/>
              </a:rPr>
              <a:t>the</a:t>
            </a:r>
            <a:r>
              <a:rPr sz="2000" b="1" spc="-55" dirty="0">
                <a:solidFill>
                  <a:srgbClr val="5C6670"/>
                </a:solidFill>
                <a:latin typeface="Calibri"/>
                <a:cs typeface="Calibri"/>
              </a:rPr>
              <a:t> </a:t>
            </a:r>
            <a:r>
              <a:rPr sz="2000" b="1" spc="-10" dirty="0">
                <a:solidFill>
                  <a:srgbClr val="5C6670"/>
                </a:solidFill>
                <a:latin typeface="Calibri"/>
                <a:cs typeface="Calibri"/>
              </a:rPr>
              <a:t>individualized</a:t>
            </a:r>
            <a:r>
              <a:rPr sz="2000" b="1" spc="-65" dirty="0">
                <a:solidFill>
                  <a:srgbClr val="5C6670"/>
                </a:solidFill>
                <a:latin typeface="Calibri"/>
                <a:cs typeface="Calibri"/>
              </a:rPr>
              <a:t> </a:t>
            </a:r>
            <a:r>
              <a:rPr sz="2000" b="1" dirty="0">
                <a:solidFill>
                  <a:srgbClr val="5C6670"/>
                </a:solidFill>
                <a:latin typeface="Calibri"/>
                <a:cs typeface="Calibri"/>
              </a:rPr>
              <a:t>education</a:t>
            </a:r>
            <a:r>
              <a:rPr sz="2000" b="1" spc="-50" dirty="0">
                <a:solidFill>
                  <a:srgbClr val="5C6670"/>
                </a:solidFill>
                <a:latin typeface="Calibri"/>
                <a:cs typeface="Calibri"/>
              </a:rPr>
              <a:t> </a:t>
            </a:r>
            <a:r>
              <a:rPr sz="2000" b="1" dirty="0">
                <a:solidFill>
                  <a:srgbClr val="5C6670"/>
                </a:solidFill>
                <a:latin typeface="Calibri"/>
                <a:cs typeface="Calibri"/>
              </a:rPr>
              <a:t>program</a:t>
            </a:r>
            <a:r>
              <a:rPr sz="2000" b="1" spc="-35" dirty="0">
                <a:solidFill>
                  <a:srgbClr val="5C6670"/>
                </a:solidFill>
                <a:latin typeface="Calibri"/>
                <a:cs typeface="Calibri"/>
              </a:rPr>
              <a:t> </a:t>
            </a:r>
            <a:r>
              <a:rPr sz="2000" b="1" dirty="0">
                <a:solidFill>
                  <a:srgbClr val="5C6670"/>
                </a:solidFill>
                <a:latin typeface="Calibri"/>
                <a:cs typeface="Calibri"/>
              </a:rPr>
              <a:t>for</a:t>
            </a:r>
            <a:r>
              <a:rPr sz="2000" b="1" spc="-35" dirty="0">
                <a:solidFill>
                  <a:srgbClr val="5C6670"/>
                </a:solidFill>
                <a:latin typeface="Calibri"/>
                <a:cs typeface="Calibri"/>
              </a:rPr>
              <a:t> </a:t>
            </a:r>
            <a:r>
              <a:rPr sz="2000" b="1" dirty="0">
                <a:solidFill>
                  <a:srgbClr val="5C6670"/>
                </a:solidFill>
                <a:latin typeface="Calibri"/>
                <a:cs typeface="Calibri"/>
              </a:rPr>
              <a:t>each</a:t>
            </a:r>
            <a:r>
              <a:rPr sz="2000" b="1" spc="-40" dirty="0">
                <a:solidFill>
                  <a:srgbClr val="5C6670"/>
                </a:solidFill>
                <a:latin typeface="Calibri"/>
                <a:cs typeface="Calibri"/>
              </a:rPr>
              <a:t> </a:t>
            </a:r>
            <a:r>
              <a:rPr sz="2000" b="1" dirty="0">
                <a:solidFill>
                  <a:srgbClr val="5C6670"/>
                </a:solidFill>
                <a:latin typeface="Calibri"/>
                <a:cs typeface="Calibri"/>
              </a:rPr>
              <a:t>such</a:t>
            </a:r>
            <a:r>
              <a:rPr sz="2000" b="1" spc="-45" dirty="0">
                <a:solidFill>
                  <a:srgbClr val="5C6670"/>
                </a:solidFill>
                <a:latin typeface="Calibri"/>
                <a:cs typeface="Calibri"/>
              </a:rPr>
              <a:t> </a:t>
            </a:r>
            <a:r>
              <a:rPr sz="2000" b="1" dirty="0">
                <a:solidFill>
                  <a:srgbClr val="5C6670"/>
                </a:solidFill>
                <a:latin typeface="Calibri"/>
                <a:cs typeface="Calibri"/>
              </a:rPr>
              <a:t>student</a:t>
            </a:r>
            <a:r>
              <a:rPr sz="2000" b="1" spc="-55" dirty="0">
                <a:solidFill>
                  <a:srgbClr val="5C6670"/>
                </a:solidFill>
                <a:latin typeface="Calibri"/>
                <a:cs typeface="Calibri"/>
              </a:rPr>
              <a:t> </a:t>
            </a:r>
            <a:r>
              <a:rPr sz="2000" b="1" dirty="0">
                <a:solidFill>
                  <a:srgbClr val="5C6670"/>
                </a:solidFill>
                <a:latin typeface="Calibri"/>
                <a:cs typeface="Calibri"/>
              </a:rPr>
              <a:t>as</a:t>
            </a:r>
            <a:r>
              <a:rPr sz="2000" b="1" spc="-40" dirty="0">
                <a:solidFill>
                  <a:srgbClr val="5C6670"/>
                </a:solidFill>
                <a:latin typeface="Calibri"/>
                <a:cs typeface="Calibri"/>
              </a:rPr>
              <a:t> </a:t>
            </a:r>
            <a:r>
              <a:rPr sz="2000" b="1" spc="-25" dirty="0">
                <a:solidFill>
                  <a:srgbClr val="5C6670"/>
                </a:solidFill>
                <a:latin typeface="Calibri"/>
                <a:cs typeface="Calibri"/>
              </a:rPr>
              <a:t>the </a:t>
            </a:r>
            <a:r>
              <a:rPr sz="2000" b="1" dirty="0">
                <a:solidFill>
                  <a:srgbClr val="5C6670"/>
                </a:solidFill>
                <a:latin typeface="Calibri"/>
                <a:cs typeface="Calibri"/>
              </a:rPr>
              <a:t>academic</a:t>
            </a:r>
            <a:r>
              <a:rPr sz="2000" b="1" spc="-45" dirty="0">
                <a:solidFill>
                  <a:srgbClr val="5C6670"/>
                </a:solidFill>
                <a:latin typeface="Calibri"/>
                <a:cs typeface="Calibri"/>
              </a:rPr>
              <a:t> </a:t>
            </a:r>
            <a:r>
              <a:rPr sz="2000" b="1" spc="-10" dirty="0">
                <a:solidFill>
                  <a:srgbClr val="5C6670"/>
                </a:solidFill>
                <a:latin typeface="Calibri"/>
                <a:cs typeface="Calibri"/>
              </a:rPr>
              <a:t>achievement</a:t>
            </a:r>
            <a:r>
              <a:rPr sz="2000" b="1" spc="-40" dirty="0">
                <a:solidFill>
                  <a:srgbClr val="5C6670"/>
                </a:solidFill>
                <a:latin typeface="Calibri"/>
                <a:cs typeface="Calibri"/>
              </a:rPr>
              <a:t> </a:t>
            </a:r>
            <a:r>
              <a:rPr sz="2000" b="1" spc="-10" dirty="0">
                <a:solidFill>
                  <a:srgbClr val="5C6670"/>
                </a:solidFill>
                <a:latin typeface="Calibri"/>
                <a:cs typeface="Calibri"/>
              </a:rPr>
              <a:t>standards</a:t>
            </a:r>
            <a:r>
              <a:rPr sz="2000" b="1" spc="-55" dirty="0">
                <a:solidFill>
                  <a:srgbClr val="5C6670"/>
                </a:solidFill>
                <a:latin typeface="Calibri"/>
                <a:cs typeface="Calibri"/>
              </a:rPr>
              <a:t> </a:t>
            </a:r>
            <a:r>
              <a:rPr sz="2000" b="1" dirty="0">
                <a:solidFill>
                  <a:srgbClr val="5C6670"/>
                </a:solidFill>
                <a:latin typeface="Calibri"/>
                <a:cs typeface="Calibri"/>
              </a:rPr>
              <a:t>that</a:t>
            </a:r>
            <a:r>
              <a:rPr sz="2000" b="1" spc="-40" dirty="0">
                <a:solidFill>
                  <a:srgbClr val="5C6670"/>
                </a:solidFill>
                <a:latin typeface="Calibri"/>
                <a:cs typeface="Calibri"/>
              </a:rPr>
              <a:t> </a:t>
            </a:r>
            <a:r>
              <a:rPr sz="2000" b="1" dirty="0">
                <a:solidFill>
                  <a:srgbClr val="5C6670"/>
                </a:solidFill>
                <a:latin typeface="Calibri"/>
                <a:cs typeface="Calibri"/>
              </a:rPr>
              <a:t>will</a:t>
            </a:r>
            <a:r>
              <a:rPr sz="2000" b="1" spc="-55" dirty="0">
                <a:solidFill>
                  <a:srgbClr val="5C6670"/>
                </a:solidFill>
                <a:latin typeface="Calibri"/>
                <a:cs typeface="Calibri"/>
              </a:rPr>
              <a:t> </a:t>
            </a:r>
            <a:r>
              <a:rPr sz="2000" b="1" dirty="0">
                <a:solidFill>
                  <a:srgbClr val="5C6670"/>
                </a:solidFill>
                <a:latin typeface="Calibri"/>
                <a:cs typeface="Calibri"/>
              </a:rPr>
              <a:t>be</a:t>
            </a:r>
            <a:r>
              <a:rPr sz="2000" b="1" spc="-30" dirty="0">
                <a:solidFill>
                  <a:srgbClr val="5C6670"/>
                </a:solidFill>
                <a:latin typeface="Calibri"/>
                <a:cs typeface="Calibri"/>
              </a:rPr>
              <a:t> </a:t>
            </a:r>
            <a:r>
              <a:rPr sz="2000" b="1" dirty="0">
                <a:solidFill>
                  <a:srgbClr val="5C6670"/>
                </a:solidFill>
                <a:latin typeface="Calibri"/>
                <a:cs typeface="Calibri"/>
              </a:rPr>
              <a:t>used</a:t>
            </a:r>
            <a:r>
              <a:rPr sz="2000" b="1" spc="-45" dirty="0">
                <a:solidFill>
                  <a:srgbClr val="5C6670"/>
                </a:solidFill>
                <a:latin typeface="Calibri"/>
                <a:cs typeface="Calibri"/>
              </a:rPr>
              <a:t> </a:t>
            </a:r>
            <a:r>
              <a:rPr sz="2000" b="1" dirty="0">
                <a:solidFill>
                  <a:srgbClr val="5C6670"/>
                </a:solidFill>
                <a:latin typeface="Calibri"/>
                <a:cs typeface="Calibri"/>
              </a:rPr>
              <a:t>for</a:t>
            </a:r>
            <a:r>
              <a:rPr sz="2000" b="1" spc="-35" dirty="0">
                <a:solidFill>
                  <a:srgbClr val="5C6670"/>
                </a:solidFill>
                <a:latin typeface="Calibri"/>
                <a:cs typeface="Calibri"/>
              </a:rPr>
              <a:t> </a:t>
            </a:r>
            <a:r>
              <a:rPr sz="2000" b="1" dirty="0">
                <a:solidFill>
                  <a:srgbClr val="5C6670"/>
                </a:solidFill>
                <a:latin typeface="Calibri"/>
                <a:cs typeface="Calibri"/>
              </a:rPr>
              <a:t>the</a:t>
            </a:r>
            <a:r>
              <a:rPr sz="2000" b="1" spc="-45" dirty="0">
                <a:solidFill>
                  <a:srgbClr val="5C6670"/>
                </a:solidFill>
                <a:latin typeface="Calibri"/>
                <a:cs typeface="Calibri"/>
              </a:rPr>
              <a:t> </a:t>
            </a:r>
            <a:r>
              <a:rPr sz="2000" b="1" dirty="0">
                <a:solidFill>
                  <a:srgbClr val="5C6670"/>
                </a:solidFill>
                <a:latin typeface="Calibri"/>
                <a:cs typeface="Calibri"/>
              </a:rPr>
              <a:t>student,</a:t>
            </a:r>
            <a:r>
              <a:rPr sz="2000" b="1" spc="-65" dirty="0">
                <a:solidFill>
                  <a:srgbClr val="5C6670"/>
                </a:solidFill>
                <a:latin typeface="Calibri"/>
                <a:cs typeface="Calibri"/>
              </a:rPr>
              <a:t> </a:t>
            </a:r>
            <a:r>
              <a:rPr sz="2000" b="1" dirty="0">
                <a:solidFill>
                  <a:srgbClr val="5C6670"/>
                </a:solidFill>
                <a:latin typeface="Calibri"/>
                <a:cs typeface="Calibri"/>
              </a:rPr>
              <a:t>and</a:t>
            </a:r>
            <a:r>
              <a:rPr sz="2000" b="1" spc="-35" dirty="0">
                <a:solidFill>
                  <a:srgbClr val="5C6670"/>
                </a:solidFill>
                <a:latin typeface="Calibri"/>
                <a:cs typeface="Calibri"/>
              </a:rPr>
              <a:t> </a:t>
            </a:r>
            <a:r>
              <a:rPr sz="2000" b="1" spc="-25" dirty="0">
                <a:solidFill>
                  <a:srgbClr val="5C6670"/>
                </a:solidFill>
                <a:latin typeface="Calibri"/>
                <a:cs typeface="Calibri"/>
              </a:rPr>
              <a:t>(5) </a:t>
            </a:r>
            <a:r>
              <a:rPr sz="2000" b="1" dirty="0">
                <a:solidFill>
                  <a:srgbClr val="5C6670"/>
                </a:solidFill>
                <a:latin typeface="Calibri"/>
                <a:cs typeface="Calibri"/>
              </a:rPr>
              <a:t>are</a:t>
            </a:r>
            <a:r>
              <a:rPr sz="2000" b="1" spc="-30" dirty="0">
                <a:solidFill>
                  <a:srgbClr val="5C6670"/>
                </a:solidFill>
                <a:latin typeface="Calibri"/>
                <a:cs typeface="Calibri"/>
              </a:rPr>
              <a:t> </a:t>
            </a:r>
            <a:r>
              <a:rPr sz="2000" b="1" dirty="0">
                <a:solidFill>
                  <a:srgbClr val="5C6670"/>
                </a:solidFill>
                <a:latin typeface="Calibri"/>
                <a:cs typeface="Calibri"/>
              </a:rPr>
              <a:t>aligned</a:t>
            </a:r>
            <a:r>
              <a:rPr sz="2000" b="1" spc="-45" dirty="0">
                <a:solidFill>
                  <a:srgbClr val="5C6670"/>
                </a:solidFill>
                <a:latin typeface="Calibri"/>
                <a:cs typeface="Calibri"/>
              </a:rPr>
              <a:t> </a:t>
            </a:r>
            <a:r>
              <a:rPr sz="2000" b="1" dirty="0">
                <a:solidFill>
                  <a:srgbClr val="5C6670"/>
                </a:solidFill>
                <a:latin typeface="Calibri"/>
                <a:cs typeface="Calibri"/>
              </a:rPr>
              <a:t>to</a:t>
            </a:r>
            <a:r>
              <a:rPr sz="2000" b="1" spc="-40" dirty="0">
                <a:solidFill>
                  <a:srgbClr val="5C6670"/>
                </a:solidFill>
                <a:latin typeface="Calibri"/>
                <a:cs typeface="Calibri"/>
              </a:rPr>
              <a:t> </a:t>
            </a:r>
            <a:r>
              <a:rPr sz="2000" b="1" dirty="0">
                <a:solidFill>
                  <a:srgbClr val="5C6670"/>
                </a:solidFill>
                <a:latin typeface="Calibri"/>
                <a:cs typeface="Calibri"/>
              </a:rPr>
              <a:t>ensure</a:t>
            </a:r>
            <a:r>
              <a:rPr sz="2000" b="1" spc="-35" dirty="0">
                <a:solidFill>
                  <a:srgbClr val="5C6670"/>
                </a:solidFill>
                <a:latin typeface="Calibri"/>
                <a:cs typeface="Calibri"/>
              </a:rPr>
              <a:t> </a:t>
            </a:r>
            <a:r>
              <a:rPr sz="2000" b="1" dirty="0">
                <a:solidFill>
                  <a:srgbClr val="5C6670"/>
                </a:solidFill>
                <a:latin typeface="Calibri"/>
                <a:cs typeface="Calibri"/>
              </a:rPr>
              <a:t>that</a:t>
            </a:r>
            <a:r>
              <a:rPr sz="2000" b="1" spc="-55" dirty="0">
                <a:solidFill>
                  <a:srgbClr val="5C6670"/>
                </a:solidFill>
                <a:latin typeface="Calibri"/>
                <a:cs typeface="Calibri"/>
              </a:rPr>
              <a:t> </a:t>
            </a:r>
            <a:r>
              <a:rPr sz="2000" b="1" dirty="0">
                <a:solidFill>
                  <a:srgbClr val="5C6670"/>
                </a:solidFill>
                <a:latin typeface="Calibri"/>
                <a:cs typeface="Calibri"/>
              </a:rPr>
              <a:t>a</a:t>
            </a:r>
            <a:r>
              <a:rPr sz="2000" b="1" spc="-35" dirty="0">
                <a:solidFill>
                  <a:srgbClr val="5C6670"/>
                </a:solidFill>
                <a:latin typeface="Calibri"/>
                <a:cs typeface="Calibri"/>
              </a:rPr>
              <a:t> </a:t>
            </a:r>
            <a:r>
              <a:rPr sz="2000" b="1" dirty="0">
                <a:solidFill>
                  <a:srgbClr val="5C6670"/>
                </a:solidFill>
                <a:latin typeface="Calibri"/>
                <a:cs typeface="Calibri"/>
              </a:rPr>
              <a:t>student</a:t>
            </a:r>
            <a:r>
              <a:rPr sz="2000" b="1" spc="-70" dirty="0">
                <a:solidFill>
                  <a:srgbClr val="5C6670"/>
                </a:solidFill>
                <a:latin typeface="Calibri"/>
                <a:cs typeface="Calibri"/>
              </a:rPr>
              <a:t> </a:t>
            </a:r>
            <a:r>
              <a:rPr sz="2000" b="1" dirty="0">
                <a:solidFill>
                  <a:srgbClr val="5C6670"/>
                </a:solidFill>
                <a:latin typeface="Calibri"/>
                <a:cs typeface="Calibri"/>
              </a:rPr>
              <a:t>who</a:t>
            </a:r>
            <a:r>
              <a:rPr sz="2000" b="1" spc="-45" dirty="0">
                <a:solidFill>
                  <a:srgbClr val="5C6670"/>
                </a:solidFill>
                <a:latin typeface="Calibri"/>
                <a:cs typeface="Calibri"/>
              </a:rPr>
              <a:t> </a:t>
            </a:r>
            <a:r>
              <a:rPr sz="2000" b="1" dirty="0">
                <a:solidFill>
                  <a:srgbClr val="5C6670"/>
                </a:solidFill>
                <a:latin typeface="Calibri"/>
                <a:cs typeface="Calibri"/>
              </a:rPr>
              <a:t>meets</a:t>
            </a:r>
            <a:r>
              <a:rPr sz="2000" b="1" spc="-35" dirty="0">
                <a:solidFill>
                  <a:srgbClr val="5C6670"/>
                </a:solidFill>
                <a:latin typeface="Calibri"/>
                <a:cs typeface="Calibri"/>
              </a:rPr>
              <a:t> </a:t>
            </a:r>
            <a:r>
              <a:rPr sz="2000" b="1" dirty="0">
                <a:solidFill>
                  <a:srgbClr val="5C6670"/>
                </a:solidFill>
                <a:latin typeface="Calibri"/>
                <a:cs typeface="Calibri"/>
              </a:rPr>
              <a:t>the</a:t>
            </a:r>
            <a:r>
              <a:rPr sz="2000" b="1" spc="-60" dirty="0">
                <a:solidFill>
                  <a:srgbClr val="5C6670"/>
                </a:solidFill>
                <a:latin typeface="Calibri"/>
                <a:cs typeface="Calibri"/>
              </a:rPr>
              <a:t> </a:t>
            </a:r>
            <a:r>
              <a:rPr sz="2000" b="1" spc="-10" dirty="0">
                <a:solidFill>
                  <a:srgbClr val="5C6670"/>
                </a:solidFill>
                <a:latin typeface="Calibri"/>
                <a:cs typeface="Calibri"/>
              </a:rPr>
              <a:t>alternate</a:t>
            </a:r>
            <a:r>
              <a:rPr sz="2000" b="1" spc="-35" dirty="0">
                <a:solidFill>
                  <a:srgbClr val="5C6670"/>
                </a:solidFill>
                <a:latin typeface="Calibri"/>
                <a:cs typeface="Calibri"/>
              </a:rPr>
              <a:t> </a:t>
            </a:r>
            <a:r>
              <a:rPr sz="2000" b="1" spc="-10" dirty="0">
                <a:solidFill>
                  <a:srgbClr val="5C6670"/>
                </a:solidFill>
                <a:latin typeface="Calibri"/>
                <a:cs typeface="Calibri"/>
              </a:rPr>
              <a:t>academic achievement</a:t>
            </a:r>
            <a:r>
              <a:rPr sz="2000" b="1" spc="-35" dirty="0">
                <a:solidFill>
                  <a:srgbClr val="5C6670"/>
                </a:solidFill>
                <a:latin typeface="Calibri"/>
                <a:cs typeface="Calibri"/>
              </a:rPr>
              <a:t> </a:t>
            </a:r>
            <a:r>
              <a:rPr sz="2000" b="1" spc="-10" dirty="0">
                <a:solidFill>
                  <a:srgbClr val="5C6670"/>
                </a:solidFill>
                <a:latin typeface="Calibri"/>
                <a:cs typeface="Calibri"/>
              </a:rPr>
              <a:t>standards</a:t>
            </a:r>
            <a:r>
              <a:rPr sz="2000" b="1" spc="-35" dirty="0">
                <a:solidFill>
                  <a:srgbClr val="5C6670"/>
                </a:solidFill>
                <a:latin typeface="Calibri"/>
                <a:cs typeface="Calibri"/>
              </a:rPr>
              <a:t> </a:t>
            </a:r>
            <a:r>
              <a:rPr sz="2000" b="1" dirty="0">
                <a:solidFill>
                  <a:srgbClr val="5C6670"/>
                </a:solidFill>
                <a:latin typeface="Calibri"/>
                <a:cs typeface="Calibri"/>
              </a:rPr>
              <a:t>is</a:t>
            </a:r>
            <a:r>
              <a:rPr sz="2000" b="1" spc="-30" dirty="0">
                <a:solidFill>
                  <a:srgbClr val="5C6670"/>
                </a:solidFill>
                <a:latin typeface="Calibri"/>
                <a:cs typeface="Calibri"/>
              </a:rPr>
              <a:t> </a:t>
            </a:r>
            <a:r>
              <a:rPr sz="2000" b="1" dirty="0">
                <a:solidFill>
                  <a:srgbClr val="5C6670"/>
                </a:solidFill>
                <a:latin typeface="Calibri"/>
                <a:cs typeface="Calibri"/>
              </a:rPr>
              <a:t>on</a:t>
            </a:r>
            <a:r>
              <a:rPr sz="2000" b="1" spc="-40" dirty="0">
                <a:solidFill>
                  <a:srgbClr val="5C6670"/>
                </a:solidFill>
                <a:latin typeface="Calibri"/>
                <a:cs typeface="Calibri"/>
              </a:rPr>
              <a:t> </a:t>
            </a:r>
            <a:r>
              <a:rPr sz="2000" b="1" dirty="0">
                <a:solidFill>
                  <a:srgbClr val="5C6670"/>
                </a:solidFill>
                <a:latin typeface="Calibri"/>
                <a:cs typeface="Calibri"/>
              </a:rPr>
              <a:t>track</a:t>
            </a:r>
            <a:r>
              <a:rPr sz="2000" b="1" spc="-25" dirty="0">
                <a:solidFill>
                  <a:srgbClr val="5C6670"/>
                </a:solidFill>
                <a:latin typeface="Calibri"/>
                <a:cs typeface="Calibri"/>
              </a:rPr>
              <a:t> </a:t>
            </a:r>
            <a:r>
              <a:rPr sz="2000" b="1" dirty="0">
                <a:solidFill>
                  <a:srgbClr val="5C6670"/>
                </a:solidFill>
                <a:latin typeface="Calibri"/>
                <a:cs typeface="Calibri"/>
              </a:rPr>
              <a:t>to</a:t>
            </a:r>
            <a:r>
              <a:rPr sz="2000" b="1" spc="-25" dirty="0">
                <a:solidFill>
                  <a:srgbClr val="5C6670"/>
                </a:solidFill>
                <a:latin typeface="Calibri"/>
                <a:cs typeface="Calibri"/>
              </a:rPr>
              <a:t> </a:t>
            </a:r>
            <a:r>
              <a:rPr sz="2000" b="1" dirty="0">
                <a:solidFill>
                  <a:srgbClr val="5C6670"/>
                </a:solidFill>
                <a:latin typeface="Calibri"/>
                <a:cs typeface="Calibri"/>
              </a:rPr>
              <a:t>pursue</a:t>
            </a:r>
            <a:r>
              <a:rPr sz="2000" b="1" spc="-50" dirty="0">
                <a:solidFill>
                  <a:srgbClr val="5C6670"/>
                </a:solidFill>
                <a:latin typeface="Calibri"/>
                <a:cs typeface="Calibri"/>
              </a:rPr>
              <a:t> </a:t>
            </a:r>
            <a:r>
              <a:rPr sz="2000" b="1" spc="-10" dirty="0">
                <a:solidFill>
                  <a:srgbClr val="5C6670"/>
                </a:solidFill>
                <a:latin typeface="Calibri"/>
                <a:cs typeface="Calibri"/>
              </a:rPr>
              <a:t>postsecondary</a:t>
            </a:r>
            <a:r>
              <a:rPr sz="2000" b="1" spc="-55" dirty="0">
                <a:solidFill>
                  <a:srgbClr val="5C6670"/>
                </a:solidFill>
                <a:latin typeface="Calibri"/>
                <a:cs typeface="Calibri"/>
              </a:rPr>
              <a:t> </a:t>
            </a:r>
            <a:r>
              <a:rPr sz="2000" b="1" dirty="0">
                <a:solidFill>
                  <a:srgbClr val="5C6670"/>
                </a:solidFill>
                <a:latin typeface="Calibri"/>
                <a:cs typeface="Calibri"/>
              </a:rPr>
              <a:t>education</a:t>
            </a:r>
            <a:r>
              <a:rPr sz="2000" b="1" spc="-40" dirty="0">
                <a:solidFill>
                  <a:srgbClr val="5C6670"/>
                </a:solidFill>
                <a:latin typeface="Calibri"/>
                <a:cs typeface="Calibri"/>
              </a:rPr>
              <a:t> </a:t>
            </a:r>
            <a:r>
              <a:rPr sz="2000" b="1" spc="-25" dirty="0">
                <a:solidFill>
                  <a:srgbClr val="5C6670"/>
                </a:solidFill>
                <a:latin typeface="Calibri"/>
                <a:cs typeface="Calibri"/>
              </a:rPr>
              <a:t>or </a:t>
            </a:r>
            <a:r>
              <a:rPr sz="2000" b="1" spc="-10" dirty="0">
                <a:solidFill>
                  <a:srgbClr val="5C6670"/>
                </a:solidFill>
                <a:latin typeface="Calibri"/>
                <a:cs typeface="Calibri"/>
              </a:rPr>
              <a:t>employment.</a:t>
            </a:r>
            <a:endParaRPr sz="2000">
              <a:latin typeface="Calibri"/>
              <a:cs typeface="Calibri"/>
            </a:endParaRPr>
          </a:p>
          <a:p>
            <a:pPr marL="241300" marR="351155" indent="-228600">
              <a:lnSpc>
                <a:spcPct val="100000"/>
              </a:lnSpc>
              <a:spcBef>
                <a:spcPts val="480"/>
              </a:spcBef>
              <a:buClr>
                <a:srgbClr val="488BC9"/>
              </a:buClr>
              <a:buSzPct val="110000"/>
              <a:buFont typeface="Wingdings"/>
              <a:buChar char=""/>
              <a:tabLst>
                <a:tab pos="241300" algn="l"/>
              </a:tabLst>
            </a:pPr>
            <a:r>
              <a:rPr sz="2000" b="1" dirty="0">
                <a:solidFill>
                  <a:srgbClr val="5C6670"/>
                </a:solidFill>
                <a:latin typeface="Calibri"/>
                <a:cs typeface="Calibri"/>
              </a:rPr>
              <a:t>CDE:</a:t>
            </a:r>
            <a:r>
              <a:rPr sz="2000" b="1" spc="370" dirty="0">
                <a:solidFill>
                  <a:srgbClr val="5C6670"/>
                </a:solidFill>
                <a:latin typeface="Calibri"/>
                <a:cs typeface="Calibri"/>
              </a:rPr>
              <a:t> </a:t>
            </a:r>
            <a:r>
              <a:rPr sz="2000" b="1" dirty="0">
                <a:solidFill>
                  <a:srgbClr val="5C6670"/>
                </a:solidFill>
                <a:latin typeface="Calibri"/>
                <a:cs typeface="Calibri"/>
              </a:rPr>
              <a:t>Colorado</a:t>
            </a:r>
            <a:r>
              <a:rPr sz="2000" b="1" spc="-45" dirty="0">
                <a:solidFill>
                  <a:srgbClr val="5C6670"/>
                </a:solidFill>
                <a:latin typeface="Calibri"/>
                <a:cs typeface="Calibri"/>
              </a:rPr>
              <a:t> </a:t>
            </a:r>
            <a:r>
              <a:rPr sz="2000" b="1" spc="-10" dirty="0">
                <a:solidFill>
                  <a:srgbClr val="5C6670"/>
                </a:solidFill>
                <a:latin typeface="Calibri"/>
                <a:cs typeface="Calibri"/>
              </a:rPr>
              <a:t>state</a:t>
            </a:r>
            <a:r>
              <a:rPr sz="2000" b="1" spc="-50" dirty="0">
                <a:solidFill>
                  <a:srgbClr val="5C6670"/>
                </a:solidFill>
                <a:latin typeface="Calibri"/>
                <a:cs typeface="Calibri"/>
              </a:rPr>
              <a:t> </a:t>
            </a:r>
            <a:r>
              <a:rPr sz="2000" b="1" dirty="0">
                <a:solidFill>
                  <a:srgbClr val="5C6670"/>
                </a:solidFill>
                <a:latin typeface="Calibri"/>
                <a:cs typeface="Calibri"/>
              </a:rPr>
              <a:t>has</a:t>
            </a:r>
            <a:r>
              <a:rPr sz="2000" b="1" spc="-45" dirty="0">
                <a:solidFill>
                  <a:srgbClr val="5C6670"/>
                </a:solidFill>
                <a:latin typeface="Calibri"/>
                <a:cs typeface="Calibri"/>
              </a:rPr>
              <a:t> </a:t>
            </a:r>
            <a:r>
              <a:rPr sz="2000" b="1" dirty="0">
                <a:solidFill>
                  <a:srgbClr val="5C6670"/>
                </a:solidFill>
                <a:latin typeface="Calibri"/>
                <a:cs typeface="Calibri"/>
              </a:rPr>
              <a:t>adopted</a:t>
            </a:r>
            <a:r>
              <a:rPr sz="2000" b="1" spc="-55" dirty="0">
                <a:solidFill>
                  <a:srgbClr val="5C6670"/>
                </a:solidFill>
                <a:latin typeface="Calibri"/>
                <a:cs typeface="Calibri"/>
              </a:rPr>
              <a:t> </a:t>
            </a:r>
            <a:r>
              <a:rPr sz="2000" b="1" spc="-10" dirty="0">
                <a:solidFill>
                  <a:srgbClr val="5C6670"/>
                </a:solidFill>
                <a:latin typeface="Calibri"/>
                <a:cs typeface="Calibri"/>
              </a:rPr>
              <a:t>alternative</a:t>
            </a:r>
            <a:r>
              <a:rPr sz="2000" b="1" spc="-40" dirty="0">
                <a:solidFill>
                  <a:srgbClr val="5C6670"/>
                </a:solidFill>
                <a:latin typeface="Calibri"/>
                <a:cs typeface="Calibri"/>
              </a:rPr>
              <a:t> </a:t>
            </a:r>
            <a:r>
              <a:rPr sz="2000" b="1" dirty="0">
                <a:solidFill>
                  <a:srgbClr val="5C6670"/>
                </a:solidFill>
                <a:latin typeface="Calibri"/>
                <a:cs typeface="Calibri"/>
              </a:rPr>
              <a:t>academic</a:t>
            </a:r>
            <a:r>
              <a:rPr sz="2000" b="1" spc="-50" dirty="0">
                <a:solidFill>
                  <a:srgbClr val="5C6670"/>
                </a:solidFill>
                <a:latin typeface="Calibri"/>
                <a:cs typeface="Calibri"/>
              </a:rPr>
              <a:t> </a:t>
            </a:r>
            <a:r>
              <a:rPr sz="2000" b="1" spc="-10" dirty="0">
                <a:solidFill>
                  <a:srgbClr val="5C6670"/>
                </a:solidFill>
                <a:latin typeface="Calibri"/>
                <a:cs typeface="Calibri"/>
              </a:rPr>
              <a:t>achievement standards</a:t>
            </a:r>
            <a:r>
              <a:rPr sz="2000" b="1" spc="-60" dirty="0">
                <a:solidFill>
                  <a:srgbClr val="5C6670"/>
                </a:solidFill>
                <a:latin typeface="Calibri"/>
                <a:cs typeface="Calibri"/>
              </a:rPr>
              <a:t> </a:t>
            </a:r>
            <a:r>
              <a:rPr sz="2000" b="1" dirty="0">
                <a:solidFill>
                  <a:srgbClr val="5C6670"/>
                </a:solidFill>
                <a:latin typeface="Calibri"/>
                <a:cs typeface="Calibri"/>
              </a:rPr>
              <a:t>(the</a:t>
            </a:r>
            <a:r>
              <a:rPr sz="2000" b="1" spc="-40" dirty="0">
                <a:solidFill>
                  <a:srgbClr val="5C6670"/>
                </a:solidFill>
                <a:latin typeface="Calibri"/>
                <a:cs typeface="Calibri"/>
              </a:rPr>
              <a:t> </a:t>
            </a:r>
            <a:r>
              <a:rPr sz="2000" b="1" dirty="0">
                <a:solidFill>
                  <a:srgbClr val="5C6670"/>
                </a:solidFill>
                <a:latin typeface="Calibri"/>
                <a:cs typeface="Calibri"/>
              </a:rPr>
              <a:t>Extended</a:t>
            </a:r>
            <a:r>
              <a:rPr sz="2000" b="1" spc="-40" dirty="0">
                <a:solidFill>
                  <a:srgbClr val="5C6670"/>
                </a:solidFill>
                <a:latin typeface="Calibri"/>
                <a:cs typeface="Calibri"/>
              </a:rPr>
              <a:t> </a:t>
            </a:r>
            <a:r>
              <a:rPr sz="2000" b="1" spc="-10" dirty="0">
                <a:solidFill>
                  <a:srgbClr val="5C6670"/>
                </a:solidFill>
                <a:latin typeface="Calibri"/>
                <a:cs typeface="Calibri"/>
              </a:rPr>
              <a:t>Evidence</a:t>
            </a:r>
            <a:r>
              <a:rPr sz="2000" b="1" spc="-45" dirty="0">
                <a:solidFill>
                  <a:srgbClr val="5C6670"/>
                </a:solidFill>
                <a:latin typeface="Calibri"/>
                <a:cs typeface="Calibri"/>
              </a:rPr>
              <a:t> </a:t>
            </a:r>
            <a:r>
              <a:rPr sz="2000" b="1" dirty="0">
                <a:solidFill>
                  <a:srgbClr val="5C6670"/>
                </a:solidFill>
                <a:latin typeface="Calibri"/>
                <a:cs typeface="Calibri"/>
              </a:rPr>
              <a:t>Outcomes)</a:t>
            </a:r>
            <a:r>
              <a:rPr sz="2000" b="1" spc="-75" dirty="0">
                <a:solidFill>
                  <a:srgbClr val="5C6670"/>
                </a:solidFill>
                <a:latin typeface="Calibri"/>
                <a:cs typeface="Calibri"/>
              </a:rPr>
              <a:t> </a:t>
            </a:r>
            <a:r>
              <a:rPr sz="2000" b="1" dirty="0">
                <a:solidFill>
                  <a:srgbClr val="5C6670"/>
                </a:solidFill>
                <a:latin typeface="Calibri"/>
                <a:cs typeface="Calibri"/>
              </a:rPr>
              <a:t>so</a:t>
            </a:r>
            <a:r>
              <a:rPr sz="2000" b="1" spc="-40" dirty="0">
                <a:solidFill>
                  <a:srgbClr val="5C6670"/>
                </a:solidFill>
                <a:latin typeface="Calibri"/>
                <a:cs typeface="Calibri"/>
              </a:rPr>
              <a:t> </a:t>
            </a:r>
            <a:r>
              <a:rPr sz="2000" b="1" dirty="0">
                <a:solidFill>
                  <a:srgbClr val="5C6670"/>
                </a:solidFill>
                <a:latin typeface="Calibri"/>
                <a:cs typeface="Calibri"/>
              </a:rPr>
              <a:t>this</a:t>
            </a:r>
            <a:r>
              <a:rPr sz="2000" b="1" spc="-50" dirty="0">
                <a:solidFill>
                  <a:srgbClr val="5C6670"/>
                </a:solidFill>
                <a:latin typeface="Calibri"/>
                <a:cs typeface="Calibri"/>
              </a:rPr>
              <a:t> </a:t>
            </a:r>
            <a:r>
              <a:rPr sz="2000" b="1" dirty="0">
                <a:solidFill>
                  <a:srgbClr val="5C6670"/>
                </a:solidFill>
                <a:latin typeface="Calibri"/>
                <a:cs typeface="Calibri"/>
              </a:rPr>
              <a:t>section</a:t>
            </a:r>
            <a:r>
              <a:rPr sz="2000" b="1" spc="-65" dirty="0">
                <a:solidFill>
                  <a:srgbClr val="5C6670"/>
                </a:solidFill>
                <a:latin typeface="Calibri"/>
                <a:cs typeface="Calibri"/>
              </a:rPr>
              <a:t> </a:t>
            </a:r>
            <a:r>
              <a:rPr sz="2000" b="1" dirty="0">
                <a:solidFill>
                  <a:srgbClr val="5C6670"/>
                </a:solidFill>
                <a:latin typeface="Calibri"/>
                <a:cs typeface="Calibri"/>
              </a:rPr>
              <a:t>will</a:t>
            </a:r>
            <a:r>
              <a:rPr sz="2000" b="1" spc="-40" dirty="0">
                <a:solidFill>
                  <a:srgbClr val="5C6670"/>
                </a:solidFill>
                <a:latin typeface="Calibri"/>
                <a:cs typeface="Calibri"/>
              </a:rPr>
              <a:t> </a:t>
            </a:r>
            <a:r>
              <a:rPr sz="2000" b="1" dirty="0">
                <a:solidFill>
                  <a:srgbClr val="5C6670"/>
                </a:solidFill>
                <a:latin typeface="Calibri"/>
                <a:cs typeface="Calibri"/>
              </a:rPr>
              <a:t>need</a:t>
            </a:r>
            <a:r>
              <a:rPr sz="2000" b="1" spc="-40" dirty="0">
                <a:solidFill>
                  <a:srgbClr val="5C6670"/>
                </a:solidFill>
                <a:latin typeface="Calibri"/>
                <a:cs typeface="Calibri"/>
              </a:rPr>
              <a:t> </a:t>
            </a:r>
            <a:r>
              <a:rPr sz="2000" b="1" spc="-25" dirty="0">
                <a:solidFill>
                  <a:srgbClr val="5C6670"/>
                </a:solidFill>
                <a:latin typeface="Calibri"/>
                <a:cs typeface="Calibri"/>
              </a:rPr>
              <a:t>to</a:t>
            </a:r>
            <a:endParaRPr sz="2000">
              <a:latin typeface="Calibri"/>
              <a:cs typeface="Calibri"/>
            </a:endParaRPr>
          </a:p>
        </p:txBody>
      </p:sp>
      <p:sp>
        <p:nvSpPr>
          <p:cNvPr id="3" name="object 3">
            <a:extLst>
              <a:ext uri="{C183D7F6-B498-43B3-948B-1728B52AA6E4}">
                <adec:decorative xmlns:adec="http://schemas.microsoft.com/office/drawing/2017/decorative" val="1"/>
              </a:ext>
            </a:extLst>
          </p:cNvPr>
          <p:cNvSpPr txBox="1"/>
          <p:nvPr/>
        </p:nvSpPr>
        <p:spPr>
          <a:xfrm>
            <a:off x="688338" y="6292288"/>
            <a:ext cx="3033395" cy="330835"/>
          </a:xfrm>
          <a:prstGeom prst="rect">
            <a:avLst/>
          </a:prstGeom>
        </p:spPr>
        <p:txBody>
          <a:bodyPr vert="horz" wrap="square" lIns="0" tIns="12700" rIns="0" bIns="0" rtlCol="0">
            <a:spAutoFit/>
          </a:bodyPr>
          <a:lstStyle/>
          <a:p>
            <a:pPr marL="12700">
              <a:lnSpc>
                <a:spcPct val="100000"/>
              </a:lnSpc>
              <a:spcBef>
                <a:spcPts val="100"/>
              </a:spcBef>
            </a:pPr>
            <a:r>
              <a:rPr sz="2000" b="1" dirty="0">
                <a:solidFill>
                  <a:srgbClr val="5C6670"/>
                </a:solidFill>
                <a:latin typeface="Calibri"/>
                <a:cs typeface="Calibri"/>
              </a:rPr>
              <a:t>address</a:t>
            </a:r>
            <a:r>
              <a:rPr sz="2000" b="1" spc="-65" dirty="0">
                <a:solidFill>
                  <a:srgbClr val="5C6670"/>
                </a:solidFill>
                <a:latin typeface="Calibri"/>
                <a:cs typeface="Calibri"/>
              </a:rPr>
              <a:t> </a:t>
            </a:r>
            <a:r>
              <a:rPr sz="2000" b="1" dirty="0">
                <a:solidFill>
                  <a:srgbClr val="5C6670"/>
                </a:solidFill>
                <a:latin typeface="Calibri"/>
                <a:cs typeface="Calibri"/>
              </a:rPr>
              <a:t>these</a:t>
            </a:r>
            <a:r>
              <a:rPr sz="2000" b="1" spc="-70" dirty="0">
                <a:solidFill>
                  <a:srgbClr val="5C6670"/>
                </a:solidFill>
                <a:latin typeface="Calibri"/>
                <a:cs typeface="Calibri"/>
              </a:rPr>
              <a:t> </a:t>
            </a:r>
            <a:r>
              <a:rPr sz="2000" b="1" spc="-10" dirty="0">
                <a:solidFill>
                  <a:srgbClr val="5C6670"/>
                </a:solidFill>
                <a:latin typeface="Calibri"/>
                <a:cs typeface="Calibri"/>
              </a:rPr>
              <a:t>requirements.</a:t>
            </a:r>
            <a:endParaRPr sz="2000">
              <a:latin typeface="Calibri"/>
              <a:cs typeface="Calibri"/>
            </a:endParaRPr>
          </a:p>
        </p:txBody>
      </p:sp>
      <p:sp>
        <p:nvSpPr>
          <p:cNvPr id="4" name="object 4">
            <a:extLst>
              <a:ext uri="{C183D7F6-B498-43B3-948B-1728B52AA6E4}">
                <adec:decorative xmlns:adec="http://schemas.microsoft.com/office/drawing/2017/decorative" val="1"/>
              </a:ext>
            </a:extLst>
          </p:cNvPr>
          <p:cNvSpPr txBox="1">
            <a:spLocks noGrp="1"/>
          </p:cNvSpPr>
          <p:nvPr>
            <p:ph type="title"/>
          </p:nvPr>
        </p:nvSpPr>
        <p:spPr>
          <a:xfrm>
            <a:off x="2857256" y="568591"/>
            <a:ext cx="3401060" cy="574040"/>
          </a:xfrm>
          <a:prstGeom prst="rect">
            <a:avLst/>
          </a:prstGeom>
        </p:spPr>
        <p:txBody>
          <a:bodyPr vert="horz" wrap="square" lIns="0" tIns="12700" rIns="0" bIns="0" rtlCol="0">
            <a:spAutoFit/>
          </a:bodyPr>
          <a:lstStyle/>
          <a:p>
            <a:pPr marL="12700">
              <a:lnSpc>
                <a:spcPct val="100000"/>
              </a:lnSpc>
              <a:spcBef>
                <a:spcPts val="100"/>
              </a:spcBef>
            </a:pPr>
            <a:r>
              <a:rPr spc="270" dirty="0"/>
              <a:t>Component</a:t>
            </a:r>
            <a:r>
              <a:rPr spc="130" dirty="0"/>
              <a:t> </a:t>
            </a:r>
            <a:r>
              <a:rPr spc="-50" dirty="0"/>
              <a:t>B</a:t>
            </a:r>
          </a:p>
        </p:txBody>
      </p:sp>
      <p:sp>
        <p:nvSpPr>
          <p:cNvPr id="5" name="object 5">
            <a:extLst>
              <a:ext uri="{C183D7F6-B498-43B3-948B-1728B52AA6E4}">
                <adec:decorative xmlns:adec="http://schemas.microsoft.com/office/drawing/2017/decorative" val="1"/>
              </a:ext>
            </a:extLst>
          </p:cNvPr>
          <p:cNvSpPr txBox="1"/>
          <p:nvPr/>
        </p:nvSpPr>
        <p:spPr>
          <a:xfrm>
            <a:off x="459738" y="6351587"/>
            <a:ext cx="153670" cy="177800"/>
          </a:xfrm>
          <a:prstGeom prst="rect">
            <a:avLst/>
          </a:prstGeom>
        </p:spPr>
        <p:txBody>
          <a:bodyPr vert="horz" wrap="square" lIns="0" tIns="12065" rIns="0" bIns="0" rtlCol="0">
            <a:spAutoFit/>
          </a:bodyPr>
          <a:lstStyle/>
          <a:p>
            <a:pPr marL="12700">
              <a:lnSpc>
                <a:spcPct val="100000"/>
              </a:lnSpc>
              <a:spcBef>
                <a:spcPts val="95"/>
              </a:spcBef>
            </a:pPr>
            <a:r>
              <a:rPr sz="1000" b="1" spc="-25" dirty="0">
                <a:solidFill>
                  <a:srgbClr val="45454C"/>
                </a:solidFill>
                <a:latin typeface="Calibri"/>
                <a:cs typeface="Calibri"/>
              </a:rPr>
              <a:t>27</a:t>
            </a:r>
            <a:endParaRPr sz="1000">
              <a:latin typeface="Calibri"/>
              <a:cs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32278"/>
            <a:ext cx="8162925" cy="4488180"/>
          </a:xfrm>
          <a:prstGeom prst="rect">
            <a:avLst/>
          </a:prstGeom>
        </p:spPr>
        <p:txBody>
          <a:bodyPr vert="horz" wrap="square" lIns="0" tIns="12700" rIns="0" bIns="0" rtlCol="0">
            <a:spAutoFit/>
          </a:bodyPr>
          <a:lstStyle/>
          <a:p>
            <a:pPr marL="241300" marR="5080" indent="-228600">
              <a:lnSpc>
                <a:spcPct val="100000"/>
              </a:lnSpc>
              <a:spcBef>
                <a:spcPts val="100"/>
              </a:spcBef>
              <a:buClr>
                <a:srgbClr val="488BC9"/>
              </a:buClr>
              <a:buSzPct val="110416"/>
              <a:buFont typeface="Wingdings"/>
              <a:buChar char=""/>
              <a:tabLst>
                <a:tab pos="241300" algn="l"/>
              </a:tabLst>
            </a:pPr>
            <a:r>
              <a:rPr sz="2400" b="1" dirty="0">
                <a:solidFill>
                  <a:srgbClr val="5C6670"/>
                </a:solidFill>
                <a:latin typeface="Calibri"/>
                <a:cs typeface="Calibri"/>
              </a:rPr>
              <a:t>Provide</a:t>
            </a:r>
            <a:r>
              <a:rPr sz="2400" b="1" spc="-65" dirty="0">
                <a:solidFill>
                  <a:srgbClr val="5C6670"/>
                </a:solidFill>
                <a:latin typeface="Calibri"/>
                <a:cs typeface="Calibri"/>
              </a:rPr>
              <a:t> </a:t>
            </a:r>
            <a:r>
              <a:rPr sz="2400" b="1" dirty="0">
                <a:solidFill>
                  <a:srgbClr val="5C6670"/>
                </a:solidFill>
                <a:latin typeface="Calibri"/>
                <a:cs typeface="Calibri"/>
              </a:rPr>
              <a:t>evidence</a:t>
            </a:r>
            <a:r>
              <a:rPr sz="2400" b="1" spc="-50" dirty="0">
                <a:solidFill>
                  <a:srgbClr val="5C6670"/>
                </a:solidFill>
                <a:latin typeface="Calibri"/>
                <a:cs typeface="Calibri"/>
              </a:rPr>
              <a:t> </a:t>
            </a:r>
            <a:r>
              <a:rPr sz="2400" b="1" dirty="0">
                <a:solidFill>
                  <a:srgbClr val="5C6670"/>
                </a:solidFill>
                <a:latin typeface="Calibri"/>
                <a:cs typeface="Calibri"/>
              </a:rPr>
              <a:t>at</a:t>
            </a:r>
            <a:r>
              <a:rPr sz="2400" b="1" spc="-45" dirty="0">
                <a:solidFill>
                  <a:srgbClr val="5C6670"/>
                </a:solidFill>
                <a:latin typeface="Calibri"/>
                <a:cs typeface="Calibri"/>
              </a:rPr>
              <a:t> </a:t>
            </a:r>
            <a:r>
              <a:rPr sz="2400" b="1" dirty="0">
                <a:solidFill>
                  <a:srgbClr val="5C6670"/>
                </a:solidFill>
                <a:latin typeface="Calibri"/>
                <a:cs typeface="Calibri"/>
              </a:rPr>
              <a:t>such</a:t>
            </a:r>
            <a:r>
              <a:rPr sz="2400" b="1" spc="-70" dirty="0">
                <a:solidFill>
                  <a:srgbClr val="5C6670"/>
                </a:solidFill>
                <a:latin typeface="Calibri"/>
                <a:cs typeface="Calibri"/>
              </a:rPr>
              <a:t> </a:t>
            </a:r>
            <a:r>
              <a:rPr sz="2400" b="1" dirty="0">
                <a:solidFill>
                  <a:srgbClr val="5C6670"/>
                </a:solidFill>
                <a:latin typeface="Calibri"/>
                <a:cs typeface="Calibri"/>
              </a:rPr>
              <a:t>time</a:t>
            </a:r>
            <a:r>
              <a:rPr sz="2400" b="1" spc="-40" dirty="0">
                <a:solidFill>
                  <a:srgbClr val="5C6670"/>
                </a:solidFill>
                <a:latin typeface="Calibri"/>
                <a:cs typeface="Calibri"/>
              </a:rPr>
              <a:t> </a:t>
            </a:r>
            <a:r>
              <a:rPr sz="2400" b="1" dirty="0">
                <a:solidFill>
                  <a:srgbClr val="5C6670"/>
                </a:solidFill>
                <a:latin typeface="Calibri"/>
                <a:cs typeface="Calibri"/>
              </a:rPr>
              <a:t>and</a:t>
            </a:r>
            <a:r>
              <a:rPr sz="2400" b="1" spc="-55" dirty="0">
                <a:solidFill>
                  <a:srgbClr val="5C6670"/>
                </a:solidFill>
                <a:latin typeface="Calibri"/>
                <a:cs typeface="Calibri"/>
              </a:rPr>
              <a:t> </a:t>
            </a:r>
            <a:r>
              <a:rPr sz="2400" b="1" dirty="0">
                <a:solidFill>
                  <a:srgbClr val="5C6670"/>
                </a:solidFill>
                <a:latin typeface="Calibri"/>
                <a:cs typeface="Calibri"/>
              </a:rPr>
              <a:t>in</a:t>
            </a:r>
            <a:r>
              <a:rPr sz="2400" b="1" spc="-60" dirty="0">
                <a:solidFill>
                  <a:srgbClr val="5C6670"/>
                </a:solidFill>
                <a:latin typeface="Calibri"/>
                <a:cs typeface="Calibri"/>
              </a:rPr>
              <a:t> </a:t>
            </a:r>
            <a:r>
              <a:rPr sz="2400" b="1" dirty="0">
                <a:solidFill>
                  <a:srgbClr val="5C6670"/>
                </a:solidFill>
                <a:latin typeface="Calibri"/>
                <a:cs typeface="Calibri"/>
              </a:rPr>
              <a:t>such</a:t>
            </a:r>
            <a:r>
              <a:rPr sz="2400" b="1" spc="-60" dirty="0">
                <a:solidFill>
                  <a:srgbClr val="5C6670"/>
                </a:solidFill>
                <a:latin typeface="Calibri"/>
                <a:cs typeface="Calibri"/>
              </a:rPr>
              <a:t> </a:t>
            </a:r>
            <a:r>
              <a:rPr sz="2400" b="1" dirty="0">
                <a:solidFill>
                  <a:srgbClr val="5C6670"/>
                </a:solidFill>
                <a:latin typeface="Calibri"/>
                <a:cs typeface="Calibri"/>
              </a:rPr>
              <a:t>manner</a:t>
            </a:r>
            <a:r>
              <a:rPr sz="2400" b="1" spc="-55" dirty="0">
                <a:solidFill>
                  <a:srgbClr val="5C6670"/>
                </a:solidFill>
                <a:latin typeface="Calibri"/>
                <a:cs typeface="Calibri"/>
              </a:rPr>
              <a:t> </a:t>
            </a:r>
            <a:r>
              <a:rPr sz="2400" b="1" dirty="0">
                <a:solidFill>
                  <a:srgbClr val="5C6670"/>
                </a:solidFill>
                <a:latin typeface="Calibri"/>
                <a:cs typeface="Calibri"/>
              </a:rPr>
              <a:t>specified</a:t>
            </a:r>
            <a:r>
              <a:rPr sz="2400" b="1" spc="-55" dirty="0">
                <a:solidFill>
                  <a:srgbClr val="5C6670"/>
                </a:solidFill>
                <a:latin typeface="Calibri"/>
                <a:cs typeface="Calibri"/>
              </a:rPr>
              <a:t> </a:t>
            </a:r>
            <a:r>
              <a:rPr sz="2400" b="1" spc="-25" dirty="0">
                <a:solidFill>
                  <a:srgbClr val="5C6670"/>
                </a:solidFill>
                <a:latin typeface="Calibri"/>
                <a:cs typeface="Calibri"/>
              </a:rPr>
              <a:t>by </a:t>
            </a:r>
            <a:r>
              <a:rPr sz="2400" b="1" dirty="0">
                <a:solidFill>
                  <a:srgbClr val="5C6670"/>
                </a:solidFill>
                <a:latin typeface="Calibri"/>
                <a:cs typeface="Calibri"/>
              </a:rPr>
              <a:t>the</a:t>
            </a:r>
            <a:r>
              <a:rPr sz="2400" b="1" spc="-55" dirty="0">
                <a:solidFill>
                  <a:srgbClr val="5C6670"/>
                </a:solidFill>
                <a:latin typeface="Calibri"/>
                <a:cs typeface="Calibri"/>
              </a:rPr>
              <a:t> </a:t>
            </a:r>
            <a:r>
              <a:rPr sz="2400" b="1" spc="-10" dirty="0">
                <a:solidFill>
                  <a:srgbClr val="5C6670"/>
                </a:solidFill>
                <a:latin typeface="Calibri"/>
                <a:cs typeface="Calibri"/>
              </a:rPr>
              <a:t>Secretary</a:t>
            </a:r>
            <a:r>
              <a:rPr sz="2400" b="1" spc="-85" dirty="0">
                <a:solidFill>
                  <a:srgbClr val="5C6670"/>
                </a:solidFill>
                <a:latin typeface="Calibri"/>
                <a:cs typeface="Calibri"/>
              </a:rPr>
              <a:t> </a:t>
            </a:r>
            <a:r>
              <a:rPr sz="2400" b="1" dirty="0">
                <a:solidFill>
                  <a:srgbClr val="5C6670"/>
                </a:solidFill>
                <a:latin typeface="Calibri"/>
                <a:cs typeface="Calibri"/>
              </a:rPr>
              <a:t>that</a:t>
            </a:r>
            <a:r>
              <a:rPr sz="2400" b="1" spc="-50" dirty="0">
                <a:solidFill>
                  <a:srgbClr val="5C6670"/>
                </a:solidFill>
                <a:latin typeface="Calibri"/>
                <a:cs typeface="Calibri"/>
              </a:rPr>
              <a:t> </a:t>
            </a:r>
            <a:r>
              <a:rPr sz="2400" b="1" dirty="0">
                <a:solidFill>
                  <a:srgbClr val="5C6670"/>
                </a:solidFill>
                <a:latin typeface="Calibri"/>
                <a:cs typeface="Calibri"/>
              </a:rPr>
              <a:t>the</a:t>
            </a:r>
            <a:r>
              <a:rPr sz="2400" b="1" spc="-55" dirty="0">
                <a:solidFill>
                  <a:srgbClr val="5C6670"/>
                </a:solidFill>
                <a:latin typeface="Calibri"/>
                <a:cs typeface="Calibri"/>
              </a:rPr>
              <a:t> </a:t>
            </a:r>
            <a:r>
              <a:rPr sz="2400" b="1" dirty="0">
                <a:solidFill>
                  <a:srgbClr val="5C6670"/>
                </a:solidFill>
                <a:latin typeface="Calibri"/>
                <a:cs typeface="Calibri"/>
              </a:rPr>
              <a:t>State</a:t>
            </a:r>
            <a:r>
              <a:rPr sz="2400" b="1" spc="-55" dirty="0">
                <a:solidFill>
                  <a:srgbClr val="5C6670"/>
                </a:solidFill>
                <a:latin typeface="Calibri"/>
                <a:cs typeface="Calibri"/>
              </a:rPr>
              <a:t> </a:t>
            </a:r>
            <a:r>
              <a:rPr sz="2400" b="1" dirty="0">
                <a:solidFill>
                  <a:srgbClr val="5C6670"/>
                </a:solidFill>
                <a:latin typeface="Calibri"/>
                <a:cs typeface="Calibri"/>
              </a:rPr>
              <a:t>has</a:t>
            </a:r>
            <a:r>
              <a:rPr sz="2400" b="1" spc="-65" dirty="0">
                <a:solidFill>
                  <a:srgbClr val="5C6670"/>
                </a:solidFill>
                <a:latin typeface="Calibri"/>
                <a:cs typeface="Calibri"/>
              </a:rPr>
              <a:t> </a:t>
            </a:r>
            <a:r>
              <a:rPr sz="2400" b="1" dirty="0">
                <a:solidFill>
                  <a:srgbClr val="5C6670"/>
                </a:solidFill>
                <a:latin typeface="Calibri"/>
                <a:cs typeface="Calibri"/>
              </a:rPr>
              <a:t>adopted</a:t>
            </a:r>
            <a:r>
              <a:rPr sz="2400" b="1" spc="-55" dirty="0">
                <a:solidFill>
                  <a:srgbClr val="5C6670"/>
                </a:solidFill>
                <a:latin typeface="Calibri"/>
                <a:cs typeface="Calibri"/>
              </a:rPr>
              <a:t> </a:t>
            </a:r>
            <a:r>
              <a:rPr sz="2400" b="1" dirty="0">
                <a:solidFill>
                  <a:srgbClr val="5C6670"/>
                </a:solidFill>
                <a:latin typeface="Calibri"/>
                <a:cs typeface="Calibri"/>
              </a:rPr>
              <a:t>English</a:t>
            </a:r>
            <a:r>
              <a:rPr sz="2400" b="1" spc="-75" dirty="0">
                <a:solidFill>
                  <a:srgbClr val="5C6670"/>
                </a:solidFill>
                <a:latin typeface="Calibri"/>
                <a:cs typeface="Calibri"/>
              </a:rPr>
              <a:t> </a:t>
            </a:r>
            <a:r>
              <a:rPr sz="2400" b="1" spc="-10" dirty="0">
                <a:solidFill>
                  <a:srgbClr val="5C6670"/>
                </a:solidFill>
                <a:latin typeface="Calibri"/>
                <a:cs typeface="Calibri"/>
              </a:rPr>
              <a:t>language </a:t>
            </a:r>
            <a:r>
              <a:rPr sz="2400" b="1" dirty="0">
                <a:solidFill>
                  <a:srgbClr val="5C6670"/>
                </a:solidFill>
                <a:latin typeface="Calibri"/>
                <a:cs typeface="Calibri"/>
              </a:rPr>
              <a:t>proficiency</a:t>
            </a:r>
            <a:r>
              <a:rPr sz="2400" b="1" spc="-95" dirty="0">
                <a:solidFill>
                  <a:srgbClr val="5C6670"/>
                </a:solidFill>
                <a:latin typeface="Calibri"/>
                <a:cs typeface="Calibri"/>
              </a:rPr>
              <a:t> </a:t>
            </a:r>
            <a:r>
              <a:rPr sz="2400" b="1" spc="-10" dirty="0">
                <a:solidFill>
                  <a:srgbClr val="5C6670"/>
                </a:solidFill>
                <a:latin typeface="Calibri"/>
                <a:cs typeface="Calibri"/>
              </a:rPr>
              <a:t>standards</a:t>
            </a:r>
            <a:r>
              <a:rPr sz="2400" b="1" spc="-65" dirty="0">
                <a:solidFill>
                  <a:srgbClr val="5C6670"/>
                </a:solidFill>
                <a:latin typeface="Calibri"/>
                <a:cs typeface="Calibri"/>
              </a:rPr>
              <a:t> </a:t>
            </a:r>
            <a:r>
              <a:rPr sz="2400" b="1" dirty="0">
                <a:solidFill>
                  <a:srgbClr val="5C6670"/>
                </a:solidFill>
                <a:latin typeface="Calibri"/>
                <a:cs typeface="Calibri"/>
              </a:rPr>
              <a:t>that</a:t>
            </a:r>
            <a:r>
              <a:rPr sz="2400" b="1" spc="-60" dirty="0">
                <a:solidFill>
                  <a:srgbClr val="5C6670"/>
                </a:solidFill>
                <a:latin typeface="Calibri"/>
                <a:cs typeface="Calibri"/>
              </a:rPr>
              <a:t> </a:t>
            </a:r>
            <a:r>
              <a:rPr sz="2400" b="1" dirty="0">
                <a:solidFill>
                  <a:srgbClr val="5C6670"/>
                </a:solidFill>
                <a:latin typeface="Calibri"/>
                <a:cs typeface="Calibri"/>
              </a:rPr>
              <a:t>meet</a:t>
            </a:r>
            <a:r>
              <a:rPr sz="2400" b="1" spc="-80" dirty="0">
                <a:solidFill>
                  <a:srgbClr val="5C6670"/>
                </a:solidFill>
                <a:latin typeface="Calibri"/>
                <a:cs typeface="Calibri"/>
              </a:rPr>
              <a:t> </a:t>
            </a:r>
            <a:r>
              <a:rPr sz="2400" b="1" dirty="0">
                <a:solidFill>
                  <a:srgbClr val="5C6670"/>
                </a:solidFill>
                <a:latin typeface="Calibri"/>
                <a:cs typeface="Calibri"/>
              </a:rPr>
              <a:t>the</a:t>
            </a:r>
            <a:r>
              <a:rPr sz="2400" b="1" spc="-75" dirty="0">
                <a:solidFill>
                  <a:srgbClr val="5C6670"/>
                </a:solidFill>
                <a:latin typeface="Calibri"/>
                <a:cs typeface="Calibri"/>
              </a:rPr>
              <a:t> </a:t>
            </a:r>
            <a:r>
              <a:rPr sz="2400" b="1" dirty="0">
                <a:solidFill>
                  <a:srgbClr val="5C6670"/>
                </a:solidFill>
                <a:latin typeface="Calibri"/>
                <a:cs typeface="Calibri"/>
              </a:rPr>
              <a:t>following</a:t>
            </a:r>
            <a:r>
              <a:rPr sz="2400" b="1" spc="-85" dirty="0">
                <a:solidFill>
                  <a:srgbClr val="5C6670"/>
                </a:solidFill>
                <a:latin typeface="Calibri"/>
                <a:cs typeface="Calibri"/>
              </a:rPr>
              <a:t> </a:t>
            </a:r>
            <a:r>
              <a:rPr sz="2400" b="1" spc="-10" dirty="0">
                <a:solidFill>
                  <a:srgbClr val="5C6670"/>
                </a:solidFill>
                <a:latin typeface="Calibri"/>
                <a:cs typeface="Calibri"/>
              </a:rPr>
              <a:t>requirements:</a:t>
            </a:r>
            <a:endParaRPr sz="2400">
              <a:latin typeface="Calibri"/>
              <a:cs typeface="Calibri"/>
            </a:endParaRPr>
          </a:p>
          <a:p>
            <a:pPr marL="241300" marR="112395">
              <a:lnSpc>
                <a:spcPct val="100000"/>
              </a:lnSpc>
            </a:pPr>
            <a:r>
              <a:rPr sz="2400" b="1" dirty="0">
                <a:solidFill>
                  <a:srgbClr val="5C6670"/>
                </a:solidFill>
                <a:latin typeface="Calibri"/>
                <a:cs typeface="Calibri"/>
              </a:rPr>
              <a:t>(1)</a:t>
            </a:r>
            <a:r>
              <a:rPr sz="2400" b="1" spc="-35" dirty="0">
                <a:solidFill>
                  <a:srgbClr val="5C6670"/>
                </a:solidFill>
                <a:latin typeface="Calibri"/>
                <a:cs typeface="Calibri"/>
              </a:rPr>
              <a:t> </a:t>
            </a:r>
            <a:r>
              <a:rPr sz="2400" b="1" dirty="0">
                <a:solidFill>
                  <a:srgbClr val="5C6670"/>
                </a:solidFill>
                <a:latin typeface="Calibri"/>
                <a:cs typeface="Calibri"/>
              </a:rPr>
              <a:t>are</a:t>
            </a:r>
            <a:r>
              <a:rPr sz="2400" b="1" spc="-55" dirty="0">
                <a:solidFill>
                  <a:srgbClr val="5C6670"/>
                </a:solidFill>
                <a:latin typeface="Calibri"/>
                <a:cs typeface="Calibri"/>
              </a:rPr>
              <a:t> </a:t>
            </a:r>
            <a:r>
              <a:rPr sz="2400" b="1" dirty="0">
                <a:solidFill>
                  <a:srgbClr val="5C6670"/>
                </a:solidFill>
                <a:latin typeface="Calibri"/>
                <a:cs typeface="Calibri"/>
              </a:rPr>
              <a:t>derived</a:t>
            </a:r>
            <a:r>
              <a:rPr sz="2400" b="1" spc="-45" dirty="0">
                <a:solidFill>
                  <a:srgbClr val="5C6670"/>
                </a:solidFill>
                <a:latin typeface="Calibri"/>
                <a:cs typeface="Calibri"/>
              </a:rPr>
              <a:t> </a:t>
            </a:r>
            <a:r>
              <a:rPr sz="2400" b="1" dirty="0">
                <a:solidFill>
                  <a:srgbClr val="5C6670"/>
                </a:solidFill>
                <a:latin typeface="Calibri"/>
                <a:cs typeface="Calibri"/>
              </a:rPr>
              <a:t>from</a:t>
            </a:r>
            <a:r>
              <a:rPr sz="2400" b="1" spc="-55" dirty="0">
                <a:solidFill>
                  <a:srgbClr val="5C6670"/>
                </a:solidFill>
                <a:latin typeface="Calibri"/>
                <a:cs typeface="Calibri"/>
              </a:rPr>
              <a:t> </a:t>
            </a:r>
            <a:r>
              <a:rPr sz="2400" b="1" dirty="0">
                <a:solidFill>
                  <a:srgbClr val="5C6670"/>
                </a:solidFill>
                <a:latin typeface="Calibri"/>
                <a:cs typeface="Calibri"/>
              </a:rPr>
              <a:t>the</a:t>
            </a:r>
            <a:r>
              <a:rPr sz="2400" b="1" spc="-25" dirty="0">
                <a:solidFill>
                  <a:srgbClr val="5C6670"/>
                </a:solidFill>
                <a:latin typeface="Calibri"/>
                <a:cs typeface="Calibri"/>
              </a:rPr>
              <a:t> </a:t>
            </a:r>
            <a:r>
              <a:rPr sz="2400" b="1" dirty="0">
                <a:solidFill>
                  <a:srgbClr val="5C6670"/>
                </a:solidFill>
                <a:latin typeface="Calibri"/>
                <a:cs typeface="Calibri"/>
              </a:rPr>
              <a:t>four</a:t>
            </a:r>
            <a:r>
              <a:rPr sz="2400" b="1" spc="-45" dirty="0">
                <a:solidFill>
                  <a:srgbClr val="5C6670"/>
                </a:solidFill>
                <a:latin typeface="Calibri"/>
                <a:cs typeface="Calibri"/>
              </a:rPr>
              <a:t> </a:t>
            </a:r>
            <a:r>
              <a:rPr sz="2400" b="1" spc="-10" dirty="0">
                <a:solidFill>
                  <a:srgbClr val="5C6670"/>
                </a:solidFill>
                <a:latin typeface="Calibri"/>
                <a:cs typeface="Calibri"/>
              </a:rPr>
              <a:t>recognized</a:t>
            </a:r>
            <a:r>
              <a:rPr sz="2400" b="1" spc="-80" dirty="0">
                <a:solidFill>
                  <a:srgbClr val="5C6670"/>
                </a:solidFill>
                <a:latin typeface="Calibri"/>
                <a:cs typeface="Calibri"/>
              </a:rPr>
              <a:t> </a:t>
            </a:r>
            <a:r>
              <a:rPr sz="2400" b="1" dirty="0">
                <a:solidFill>
                  <a:srgbClr val="5C6670"/>
                </a:solidFill>
                <a:latin typeface="Calibri"/>
                <a:cs typeface="Calibri"/>
              </a:rPr>
              <a:t>domains</a:t>
            </a:r>
            <a:r>
              <a:rPr sz="2400" b="1" spc="-40" dirty="0">
                <a:solidFill>
                  <a:srgbClr val="5C6670"/>
                </a:solidFill>
                <a:latin typeface="Calibri"/>
                <a:cs typeface="Calibri"/>
              </a:rPr>
              <a:t> </a:t>
            </a:r>
            <a:r>
              <a:rPr sz="2400" b="1" dirty="0">
                <a:solidFill>
                  <a:srgbClr val="5C6670"/>
                </a:solidFill>
                <a:latin typeface="Calibri"/>
                <a:cs typeface="Calibri"/>
              </a:rPr>
              <a:t>of</a:t>
            </a:r>
            <a:r>
              <a:rPr sz="2400" b="1" spc="-55" dirty="0">
                <a:solidFill>
                  <a:srgbClr val="5C6670"/>
                </a:solidFill>
                <a:latin typeface="Calibri"/>
                <a:cs typeface="Calibri"/>
              </a:rPr>
              <a:t> </a:t>
            </a:r>
            <a:r>
              <a:rPr sz="2400" b="1" spc="-10" dirty="0">
                <a:solidFill>
                  <a:srgbClr val="5C6670"/>
                </a:solidFill>
                <a:latin typeface="Calibri"/>
                <a:cs typeface="Calibri"/>
              </a:rPr>
              <a:t>speaking, </a:t>
            </a:r>
            <a:r>
              <a:rPr sz="2400" b="1" dirty="0">
                <a:solidFill>
                  <a:srgbClr val="5C6670"/>
                </a:solidFill>
                <a:latin typeface="Calibri"/>
                <a:cs typeface="Calibri"/>
              </a:rPr>
              <a:t>listening,</a:t>
            </a:r>
            <a:r>
              <a:rPr sz="2400" b="1" spc="-55" dirty="0">
                <a:solidFill>
                  <a:srgbClr val="5C6670"/>
                </a:solidFill>
                <a:latin typeface="Calibri"/>
                <a:cs typeface="Calibri"/>
              </a:rPr>
              <a:t> </a:t>
            </a:r>
            <a:r>
              <a:rPr sz="2400" b="1" dirty="0">
                <a:solidFill>
                  <a:srgbClr val="5C6670"/>
                </a:solidFill>
                <a:latin typeface="Calibri"/>
                <a:cs typeface="Calibri"/>
              </a:rPr>
              <a:t>reading,</a:t>
            </a:r>
            <a:r>
              <a:rPr sz="2400" b="1" spc="-50" dirty="0">
                <a:solidFill>
                  <a:srgbClr val="5C6670"/>
                </a:solidFill>
                <a:latin typeface="Calibri"/>
                <a:cs typeface="Calibri"/>
              </a:rPr>
              <a:t> </a:t>
            </a:r>
            <a:r>
              <a:rPr sz="2400" b="1" dirty="0">
                <a:solidFill>
                  <a:srgbClr val="5C6670"/>
                </a:solidFill>
                <a:latin typeface="Calibri"/>
                <a:cs typeface="Calibri"/>
              </a:rPr>
              <a:t>and</a:t>
            </a:r>
            <a:r>
              <a:rPr sz="2400" b="1" spc="-55" dirty="0">
                <a:solidFill>
                  <a:srgbClr val="5C6670"/>
                </a:solidFill>
                <a:latin typeface="Calibri"/>
                <a:cs typeface="Calibri"/>
              </a:rPr>
              <a:t> </a:t>
            </a:r>
            <a:r>
              <a:rPr sz="2400" b="1" dirty="0">
                <a:solidFill>
                  <a:srgbClr val="5C6670"/>
                </a:solidFill>
                <a:latin typeface="Calibri"/>
                <a:cs typeface="Calibri"/>
              </a:rPr>
              <a:t>writing,</a:t>
            </a:r>
            <a:r>
              <a:rPr sz="2400" b="1" spc="-45" dirty="0">
                <a:solidFill>
                  <a:srgbClr val="5C6670"/>
                </a:solidFill>
                <a:latin typeface="Calibri"/>
                <a:cs typeface="Calibri"/>
              </a:rPr>
              <a:t> </a:t>
            </a:r>
            <a:r>
              <a:rPr sz="2400" b="1" dirty="0">
                <a:solidFill>
                  <a:srgbClr val="5C6670"/>
                </a:solidFill>
                <a:latin typeface="Calibri"/>
                <a:cs typeface="Calibri"/>
              </a:rPr>
              <a:t>(2)</a:t>
            </a:r>
            <a:r>
              <a:rPr sz="2400" b="1" spc="-45" dirty="0">
                <a:solidFill>
                  <a:srgbClr val="5C6670"/>
                </a:solidFill>
                <a:latin typeface="Calibri"/>
                <a:cs typeface="Calibri"/>
              </a:rPr>
              <a:t> </a:t>
            </a:r>
            <a:r>
              <a:rPr sz="2400" b="1" dirty="0">
                <a:solidFill>
                  <a:srgbClr val="5C6670"/>
                </a:solidFill>
                <a:latin typeface="Calibri"/>
                <a:cs typeface="Calibri"/>
              </a:rPr>
              <a:t>address</a:t>
            </a:r>
            <a:r>
              <a:rPr sz="2400" b="1" spc="-50" dirty="0">
                <a:solidFill>
                  <a:srgbClr val="5C6670"/>
                </a:solidFill>
                <a:latin typeface="Calibri"/>
                <a:cs typeface="Calibri"/>
              </a:rPr>
              <a:t> </a:t>
            </a:r>
            <a:r>
              <a:rPr sz="2400" b="1" dirty="0">
                <a:solidFill>
                  <a:srgbClr val="5C6670"/>
                </a:solidFill>
                <a:latin typeface="Calibri"/>
                <a:cs typeface="Calibri"/>
              </a:rPr>
              <a:t>the</a:t>
            </a:r>
            <a:r>
              <a:rPr sz="2400" b="1" spc="-40" dirty="0">
                <a:solidFill>
                  <a:srgbClr val="5C6670"/>
                </a:solidFill>
                <a:latin typeface="Calibri"/>
                <a:cs typeface="Calibri"/>
              </a:rPr>
              <a:t> </a:t>
            </a:r>
            <a:r>
              <a:rPr sz="2400" b="1" spc="-10" dirty="0">
                <a:solidFill>
                  <a:srgbClr val="5C6670"/>
                </a:solidFill>
                <a:latin typeface="Calibri"/>
                <a:cs typeface="Calibri"/>
              </a:rPr>
              <a:t>different </a:t>
            </a:r>
            <a:r>
              <a:rPr sz="2400" b="1" dirty="0">
                <a:solidFill>
                  <a:srgbClr val="5C6670"/>
                </a:solidFill>
                <a:latin typeface="Calibri"/>
                <a:cs typeface="Calibri"/>
              </a:rPr>
              <a:t>proficiency</a:t>
            </a:r>
            <a:r>
              <a:rPr sz="2400" b="1" spc="-70" dirty="0">
                <a:solidFill>
                  <a:srgbClr val="5C6670"/>
                </a:solidFill>
                <a:latin typeface="Calibri"/>
                <a:cs typeface="Calibri"/>
              </a:rPr>
              <a:t> </a:t>
            </a:r>
            <a:r>
              <a:rPr sz="2400" b="1" dirty="0">
                <a:solidFill>
                  <a:srgbClr val="5C6670"/>
                </a:solidFill>
                <a:latin typeface="Calibri"/>
                <a:cs typeface="Calibri"/>
              </a:rPr>
              <a:t>levels</a:t>
            </a:r>
            <a:r>
              <a:rPr sz="2400" b="1" spc="-50" dirty="0">
                <a:solidFill>
                  <a:srgbClr val="5C6670"/>
                </a:solidFill>
                <a:latin typeface="Calibri"/>
                <a:cs typeface="Calibri"/>
              </a:rPr>
              <a:t> </a:t>
            </a:r>
            <a:r>
              <a:rPr sz="2400" b="1" dirty="0">
                <a:solidFill>
                  <a:srgbClr val="5C6670"/>
                </a:solidFill>
                <a:latin typeface="Calibri"/>
                <a:cs typeface="Calibri"/>
              </a:rPr>
              <a:t>of</a:t>
            </a:r>
            <a:r>
              <a:rPr sz="2400" b="1" spc="-55" dirty="0">
                <a:solidFill>
                  <a:srgbClr val="5C6670"/>
                </a:solidFill>
                <a:latin typeface="Calibri"/>
                <a:cs typeface="Calibri"/>
              </a:rPr>
              <a:t> </a:t>
            </a:r>
            <a:r>
              <a:rPr sz="2400" b="1" dirty="0">
                <a:solidFill>
                  <a:srgbClr val="5C6670"/>
                </a:solidFill>
                <a:latin typeface="Calibri"/>
                <a:cs typeface="Calibri"/>
              </a:rPr>
              <a:t>English</a:t>
            </a:r>
            <a:r>
              <a:rPr sz="2400" b="1" spc="-55" dirty="0">
                <a:solidFill>
                  <a:srgbClr val="5C6670"/>
                </a:solidFill>
                <a:latin typeface="Calibri"/>
                <a:cs typeface="Calibri"/>
              </a:rPr>
              <a:t> </a:t>
            </a:r>
            <a:r>
              <a:rPr sz="2400" b="1" dirty="0">
                <a:solidFill>
                  <a:srgbClr val="5C6670"/>
                </a:solidFill>
                <a:latin typeface="Calibri"/>
                <a:cs typeface="Calibri"/>
              </a:rPr>
              <a:t>learners;</a:t>
            </a:r>
            <a:r>
              <a:rPr sz="2400" b="1" spc="-55" dirty="0">
                <a:solidFill>
                  <a:srgbClr val="5C6670"/>
                </a:solidFill>
                <a:latin typeface="Calibri"/>
                <a:cs typeface="Calibri"/>
              </a:rPr>
              <a:t> </a:t>
            </a:r>
            <a:r>
              <a:rPr sz="2400" b="1" dirty="0">
                <a:solidFill>
                  <a:srgbClr val="5C6670"/>
                </a:solidFill>
                <a:latin typeface="Calibri"/>
                <a:cs typeface="Calibri"/>
              </a:rPr>
              <a:t>and</a:t>
            </a:r>
            <a:r>
              <a:rPr sz="2400" b="1" spc="-55" dirty="0">
                <a:solidFill>
                  <a:srgbClr val="5C6670"/>
                </a:solidFill>
                <a:latin typeface="Calibri"/>
                <a:cs typeface="Calibri"/>
              </a:rPr>
              <a:t> </a:t>
            </a:r>
            <a:r>
              <a:rPr sz="2400" b="1" dirty="0">
                <a:solidFill>
                  <a:srgbClr val="5C6670"/>
                </a:solidFill>
                <a:latin typeface="Calibri"/>
                <a:cs typeface="Calibri"/>
              </a:rPr>
              <a:t>(3)</a:t>
            </a:r>
            <a:r>
              <a:rPr sz="2400" b="1" spc="-45" dirty="0">
                <a:solidFill>
                  <a:srgbClr val="5C6670"/>
                </a:solidFill>
                <a:latin typeface="Calibri"/>
                <a:cs typeface="Calibri"/>
              </a:rPr>
              <a:t> </a:t>
            </a:r>
            <a:r>
              <a:rPr sz="2400" b="1" dirty="0">
                <a:solidFill>
                  <a:srgbClr val="5C6670"/>
                </a:solidFill>
                <a:latin typeface="Calibri"/>
                <a:cs typeface="Calibri"/>
              </a:rPr>
              <a:t>align</a:t>
            </a:r>
            <a:r>
              <a:rPr sz="2400" b="1" spc="-65" dirty="0">
                <a:solidFill>
                  <a:srgbClr val="5C6670"/>
                </a:solidFill>
                <a:latin typeface="Calibri"/>
                <a:cs typeface="Calibri"/>
              </a:rPr>
              <a:t> </a:t>
            </a:r>
            <a:r>
              <a:rPr sz="2400" b="1" dirty="0">
                <a:solidFill>
                  <a:srgbClr val="5C6670"/>
                </a:solidFill>
                <a:latin typeface="Calibri"/>
                <a:cs typeface="Calibri"/>
              </a:rPr>
              <a:t>with</a:t>
            </a:r>
            <a:r>
              <a:rPr sz="2400" b="1" spc="-40" dirty="0">
                <a:solidFill>
                  <a:srgbClr val="5C6670"/>
                </a:solidFill>
                <a:latin typeface="Calibri"/>
                <a:cs typeface="Calibri"/>
              </a:rPr>
              <a:t> </a:t>
            </a:r>
            <a:r>
              <a:rPr sz="2400" b="1" spc="-25" dirty="0">
                <a:solidFill>
                  <a:srgbClr val="5C6670"/>
                </a:solidFill>
                <a:latin typeface="Calibri"/>
                <a:cs typeface="Calibri"/>
              </a:rPr>
              <a:t>the State’s</a:t>
            </a:r>
            <a:r>
              <a:rPr sz="2400" b="1" spc="-70" dirty="0">
                <a:solidFill>
                  <a:srgbClr val="5C6670"/>
                </a:solidFill>
                <a:latin typeface="Calibri"/>
                <a:cs typeface="Calibri"/>
              </a:rPr>
              <a:t> </a:t>
            </a:r>
            <a:r>
              <a:rPr sz="2400" b="1" dirty="0">
                <a:solidFill>
                  <a:srgbClr val="5C6670"/>
                </a:solidFill>
                <a:latin typeface="Calibri"/>
                <a:cs typeface="Calibri"/>
              </a:rPr>
              <a:t>challenging</a:t>
            </a:r>
            <a:r>
              <a:rPr sz="2400" b="1" spc="-85" dirty="0">
                <a:solidFill>
                  <a:srgbClr val="5C6670"/>
                </a:solidFill>
                <a:latin typeface="Calibri"/>
                <a:cs typeface="Calibri"/>
              </a:rPr>
              <a:t> </a:t>
            </a:r>
            <a:r>
              <a:rPr sz="2400" b="1" dirty="0">
                <a:solidFill>
                  <a:srgbClr val="5C6670"/>
                </a:solidFill>
                <a:latin typeface="Calibri"/>
                <a:cs typeface="Calibri"/>
              </a:rPr>
              <a:t>academic</a:t>
            </a:r>
            <a:r>
              <a:rPr sz="2400" b="1" spc="-95" dirty="0">
                <a:solidFill>
                  <a:srgbClr val="5C6670"/>
                </a:solidFill>
                <a:latin typeface="Calibri"/>
                <a:cs typeface="Calibri"/>
              </a:rPr>
              <a:t> </a:t>
            </a:r>
            <a:r>
              <a:rPr sz="2400" b="1" spc="-10" dirty="0">
                <a:solidFill>
                  <a:srgbClr val="5C6670"/>
                </a:solidFill>
                <a:latin typeface="Calibri"/>
                <a:cs typeface="Calibri"/>
              </a:rPr>
              <a:t>standards.</a:t>
            </a:r>
            <a:endParaRPr sz="2400">
              <a:latin typeface="Calibri"/>
              <a:cs typeface="Calibri"/>
            </a:endParaRPr>
          </a:p>
          <a:p>
            <a:pPr marL="241300" marR="163195" indent="-228600">
              <a:lnSpc>
                <a:spcPct val="100000"/>
              </a:lnSpc>
              <a:spcBef>
                <a:spcPts val="575"/>
              </a:spcBef>
              <a:buClr>
                <a:srgbClr val="488BC9"/>
              </a:buClr>
              <a:buSzPct val="110416"/>
              <a:buFont typeface="Wingdings"/>
              <a:buChar char=""/>
              <a:tabLst>
                <a:tab pos="241300" algn="l"/>
                <a:tab pos="964565" algn="l"/>
              </a:tabLst>
            </a:pPr>
            <a:r>
              <a:rPr sz="2400" b="1" spc="-20" dirty="0">
                <a:solidFill>
                  <a:srgbClr val="5C6670"/>
                </a:solidFill>
                <a:latin typeface="Calibri"/>
                <a:cs typeface="Calibri"/>
              </a:rPr>
              <a:t>CDE:</a:t>
            </a:r>
            <a:r>
              <a:rPr sz="2400" b="1" dirty="0">
                <a:solidFill>
                  <a:srgbClr val="5C6670"/>
                </a:solidFill>
                <a:latin typeface="Calibri"/>
                <a:cs typeface="Calibri"/>
              </a:rPr>
              <a:t>	In</a:t>
            </a:r>
            <a:r>
              <a:rPr sz="2400" b="1" spc="-50" dirty="0">
                <a:solidFill>
                  <a:srgbClr val="5C6670"/>
                </a:solidFill>
                <a:latin typeface="Calibri"/>
                <a:cs typeface="Calibri"/>
              </a:rPr>
              <a:t> </a:t>
            </a:r>
            <a:r>
              <a:rPr sz="2400" b="1" dirty="0">
                <a:solidFill>
                  <a:srgbClr val="5C6670"/>
                </a:solidFill>
                <a:latin typeface="Calibri"/>
                <a:cs typeface="Calibri"/>
              </a:rPr>
              <a:t>this</a:t>
            </a:r>
            <a:r>
              <a:rPr sz="2400" b="1" spc="-25" dirty="0">
                <a:solidFill>
                  <a:srgbClr val="5C6670"/>
                </a:solidFill>
                <a:latin typeface="Calibri"/>
                <a:cs typeface="Calibri"/>
              </a:rPr>
              <a:t> </a:t>
            </a:r>
            <a:r>
              <a:rPr sz="2400" b="1" dirty="0">
                <a:solidFill>
                  <a:srgbClr val="5C6670"/>
                </a:solidFill>
                <a:latin typeface="Calibri"/>
                <a:cs typeface="Calibri"/>
              </a:rPr>
              <a:t>section</a:t>
            </a:r>
            <a:r>
              <a:rPr sz="2400" b="1" spc="-50" dirty="0">
                <a:solidFill>
                  <a:srgbClr val="5C6670"/>
                </a:solidFill>
                <a:latin typeface="Calibri"/>
                <a:cs typeface="Calibri"/>
              </a:rPr>
              <a:t> </a:t>
            </a:r>
            <a:r>
              <a:rPr sz="2400" b="1" dirty="0">
                <a:solidFill>
                  <a:srgbClr val="5C6670"/>
                </a:solidFill>
                <a:latin typeface="Calibri"/>
                <a:cs typeface="Calibri"/>
              </a:rPr>
              <a:t>we</a:t>
            </a:r>
            <a:r>
              <a:rPr sz="2400" b="1" spc="-35" dirty="0">
                <a:solidFill>
                  <a:srgbClr val="5C6670"/>
                </a:solidFill>
                <a:latin typeface="Calibri"/>
                <a:cs typeface="Calibri"/>
              </a:rPr>
              <a:t> </a:t>
            </a:r>
            <a:r>
              <a:rPr sz="2400" b="1" dirty="0">
                <a:solidFill>
                  <a:srgbClr val="5C6670"/>
                </a:solidFill>
                <a:latin typeface="Calibri"/>
                <a:cs typeface="Calibri"/>
              </a:rPr>
              <a:t>plan</a:t>
            </a:r>
            <a:r>
              <a:rPr sz="2400" b="1" spc="-45" dirty="0">
                <a:solidFill>
                  <a:srgbClr val="5C6670"/>
                </a:solidFill>
                <a:latin typeface="Calibri"/>
                <a:cs typeface="Calibri"/>
              </a:rPr>
              <a:t> </a:t>
            </a:r>
            <a:r>
              <a:rPr sz="2400" b="1" dirty="0">
                <a:solidFill>
                  <a:srgbClr val="5C6670"/>
                </a:solidFill>
                <a:latin typeface="Calibri"/>
                <a:cs typeface="Calibri"/>
              </a:rPr>
              <a:t>to</a:t>
            </a:r>
            <a:r>
              <a:rPr sz="2400" b="1" spc="-40" dirty="0">
                <a:solidFill>
                  <a:srgbClr val="5C6670"/>
                </a:solidFill>
                <a:latin typeface="Calibri"/>
                <a:cs typeface="Calibri"/>
              </a:rPr>
              <a:t> </a:t>
            </a:r>
            <a:r>
              <a:rPr sz="2400" b="1" dirty="0">
                <a:solidFill>
                  <a:srgbClr val="5C6670"/>
                </a:solidFill>
                <a:latin typeface="Calibri"/>
                <a:cs typeface="Calibri"/>
              </a:rPr>
              <a:t>include</a:t>
            </a:r>
            <a:r>
              <a:rPr sz="2400" b="1" spc="-35" dirty="0">
                <a:solidFill>
                  <a:srgbClr val="5C6670"/>
                </a:solidFill>
                <a:latin typeface="Calibri"/>
                <a:cs typeface="Calibri"/>
              </a:rPr>
              <a:t> </a:t>
            </a:r>
            <a:r>
              <a:rPr sz="2400" b="1" spc="-10" dirty="0">
                <a:solidFill>
                  <a:srgbClr val="5C6670"/>
                </a:solidFill>
                <a:latin typeface="Calibri"/>
                <a:cs typeface="Calibri"/>
              </a:rPr>
              <a:t>information</a:t>
            </a:r>
            <a:r>
              <a:rPr sz="2400" b="1" spc="-45" dirty="0">
                <a:solidFill>
                  <a:srgbClr val="5C6670"/>
                </a:solidFill>
                <a:latin typeface="Calibri"/>
                <a:cs typeface="Calibri"/>
              </a:rPr>
              <a:t> </a:t>
            </a:r>
            <a:r>
              <a:rPr sz="2400" b="1" dirty="0">
                <a:solidFill>
                  <a:srgbClr val="5C6670"/>
                </a:solidFill>
                <a:latin typeface="Calibri"/>
                <a:cs typeface="Calibri"/>
              </a:rPr>
              <a:t>about</a:t>
            </a:r>
            <a:r>
              <a:rPr sz="2400" b="1" spc="-45" dirty="0">
                <a:solidFill>
                  <a:srgbClr val="5C6670"/>
                </a:solidFill>
                <a:latin typeface="Calibri"/>
                <a:cs typeface="Calibri"/>
              </a:rPr>
              <a:t> </a:t>
            </a:r>
            <a:r>
              <a:rPr sz="2400" b="1" spc="-25" dirty="0">
                <a:solidFill>
                  <a:srgbClr val="5C6670"/>
                </a:solidFill>
                <a:latin typeface="Calibri"/>
                <a:cs typeface="Calibri"/>
              </a:rPr>
              <a:t>the </a:t>
            </a:r>
            <a:r>
              <a:rPr sz="2400" b="1" spc="-10" dirty="0">
                <a:solidFill>
                  <a:srgbClr val="5C6670"/>
                </a:solidFill>
                <a:latin typeface="Calibri"/>
                <a:cs typeface="Calibri"/>
              </a:rPr>
              <a:t>requirements</a:t>
            </a:r>
            <a:r>
              <a:rPr sz="2400" b="1" spc="-50" dirty="0">
                <a:solidFill>
                  <a:srgbClr val="5C6670"/>
                </a:solidFill>
                <a:latin typeface="Calibri"/>
                <a:cs typeface="Calibri"/>
              </a:rPr>
              <a:t> </a:t>
            </a:r>
            <a:r>
              <a:rPr sz="2400" b="1" dirty="0">
                <a:solidFill>
                  <a:srgbClr val="5C6670"/>
                </a:solidFill>
                <a:latin typeface="Calibri"/>
                <a:cs typeface="Calibri"/>
              </a:rPr>
              <a:t>within</a:t>
            </a:r>
            <a:r>
              <a:rPr sz="2400" b="1" spc="-50" dirty="0">
                <a:solidFill>
                  <a:srgbClr val="5C6670"/>
                </a:solidFill>
                <a:latin typeface="Calibri"/>
                <a:cs typeface="Calibri"/>
              </a:rPr>
              <a:t> </a:t>
            </a:r>
            <a:r>
              <a:rPr sz="2400" b="1" dirty="0">
                <a:solidFill>
                  <a:srgbClr val="5C6670"/>
                </a:solidFill>
                <a:latin typeface="Calibri"/>
                <a:cs typeface="Calibri"/>
              </a:rPr>
              <a:t>CAP4K</a:t>
            </a:r>
            <a:r>
              <a:rPr sz="2400" b="1" spc="-65" dirty="0">
                <a:solidFill>
                  <a:srgbClr val="5C6670"/>
                </a:solidFill>
                <a:latin typeface="Calibri"/>
                <a:cs typeface="Calibri"/>
              </a:rPr>
              <a:t> </a:t>
            </a:r>
            <a:r>
              <a:rPr sz="2400" b="1" dirty="0">
                <a:solidFill>
                  <a:srgbClr val="5C6670"/>
                </a:solidFill>
                <a:latin typeface="Calibri"/>
                <a:cs typeface="Calibri"/>
              </a:rPr>
              <a:t>for</a:t>
            </a:r>
            <a:r>
              <a:rPr sz="2400" b="1" spc="-60" dirty="0">
                <a:solidFill>
                  <a:srgbClr val="5C6670"/>
                </a:solidFill>
                <a:latin typeface="Calibri"/>
                <a:cs typeface="Calibri"/>
              </a:rPr>
              <a:t> </a:t>
            </a:r>
            <a:r>
              <a:rPr sz="2400" b="1" dirty="0">
                <a:solidFill>
                  <a:srgbClr val="5C6670"/>
                </a:solidFill>
                <a:latin typeface="Calibri"/>
                <a:cs typeface="Calibri"/>
              </a:rPr>
              <a:t>Colorado</a:t>
            </a:r>
            <a:r>
              <a:rPr sz="2400" b="1" spc="-90" dirty="0">
                <a:solidFill>
                  <a:srgbClr val="5C6670"/>
                </a:solidFill>
                <a:latin typeface="Calibri"/>
                <a:cs typeface="Calibri"/>
              </a:rPr>
              <a:t> </a:t>
            </a:r>
            <a:r>
              <a:rPr sz="2400" b="1" dirty="0">
                <a:solidFill>
                  <a:srgbClr val="5C6670"/>
                </a:solidFill>
                <a:latin typeface="Calibri"/>
                <a:cs typeface="Calibri"/>
              </a:rPr>
              <a:t>to</a:t>
            </a:r>
            <a:r>
              <a:rPr sz="2400" b="1" spc="-55" dirty="0">
                <a:solidFill>
                  <a:srgbClr val="5C6670"/>
                </a:solidFill>
                <a:latin typeface="Calibri"/>
                <a:cs typeface="Calibri"/>
              </a:rPr>
              <a:t> </a:t>
            </a:r>
            <a:r>
              <a:rPr sz="2400" b="1" dirty="0">
                <a:solidFill>
                  <a:srgbClr val="5C6670"/>
                </a:solidFill>
                <a:latin typeface="Calibri"/>
                <a:cs typeface="Calibri"/>
              </a:rPr>
              <a:t>have</a:t>
            </a:r>
            <a:r>
              <a:rPr sz="2400" b="1" spc="-55" dirty="0">
                <a:solidFill>
                  <a:srgbClr val="5C6670"/>
                </a:solidFill>
                <a:latin typeface="Calibri"/>
                <a:cs typeface="Calibri"/>
              </a:rPr>
              <a:t> </a:t>
            </a:r>
            <a:r>
              <a:rPr sz="2400" b="1" spc="-10" dirty="0">
                <a:solidFill>
                  <a:srgbClr val="5C6670"/>
                </a:solidFill>
                <a:latin typeface="Calibri"/>
                <a:cs typeface="Calibri"/>
              </a:rPr>
              <a:t>English </a:t>
            </a:r>
            <a:r>
              <a:rPr sz="2400" b="1" dirty="0">
                <a:solidFill>
                  <a:srgbClr val="5C6670"/>
                </a:solidFill>
                <a:latin typeface="Calibri"/>
                <a:cs typeface="Calibri"/>
              </a:rPr>
              <a:t>language</a:t>
            </a:r>
            <a:r>
              <a:rPr sz="2400" b="1" spc="-55" dirty="0">
                <a:solidFill>
                  <a:srgbClr val="5C6670"/>
                </a:solidFill>
                <a:latin typeface="Calibri"/>
                <a:cs typeface="Calibri"/>
              </a:rPr>
              <a:t> </a:t>
            </a:r>
            <a:r>
              <a:rPr sz="2400" b="1" dirty="0">
                <a:solidFill>
                  <a:srgbClr val="5C6670"/>
                </a:solidFill>
                <a:latin typeface="Calibri"/>
                <a:cs typeface="Calibri"/>
              </a:rPr>
              <a:t>proficiency</a:t>
            </a:r>
            <a:r>
              <a:rPr sz="2400" b="1" spc="-80" dirty="0">
                <a:solidFill>
                  <a:srgbClr val="5C6670"/>
                </a:solidFill>
                <a:latin typeface="Calibri"/>
                <a:cs typeface="Calibri"/>
              </a:rPr>
              <a:t> </a:t>
            </a:r>
            <a:r>
              <a:rPr sz="2400" b="1" spc="-10" dirty="0">
                <a:solidFill>
                  <a:srgbClr val="5C6670"/>
                </a:solidFill>
                <a:latin typeface="Calibri"/>
                <a:cs typeface="Calibri"/>
              </a:rPr>
              <a:t>standards,</a:t>
            </a:r>
            <a:r>
              <a:rPr sz="2400" b="1" spc="-45" dirty="0">
                <a:solidFill>
                  <a:srgbClr val="5C6670"/>
                </a:solidFill>
                <a:latin typeface="Calibri"/>
                <a:cs typeface="Calibri"/>
              </a:rPr>
              <a:t> </a:t>
            </a:r>
            <a:r>
              <a:rPr sz="2400" b="1" dirty="0">
                <a:solidFill>
                  <a:srgbClr val="5C6670"/>
                </a:solidFill>
                <a:latin typeface="Calibri"/>
                <a:cs typeface="Calibri"/>
              </a:rPr>
              <a:t>how</a:t>
            </a:r>
            <a:r>
              <a:rPr sz="2400" b="1" spc="-65" dirty="0">
                <a:solidFill>
                  <a:srgbClr val="5C6670"/>
                </a:solidFill>
                <a:latin typeface="Calibri"/>
                <a:cs typeface="Calibri"/>
              </a:rPr>
              <a:t> </a:t>
            </a:r>
            <a:r>
              <a:rPr sz="2400" b="1" dirty="0">
                <a:solidFill>
                  <a:srgbClr val="5C6670"/>
                </a:solidFill>
                <a:latin typeface="Calibri"/>
                <a:cs typeface="Calibri"/>
              </a:rPr>
              <a:t>the</a:t>
            </a:r>
            <a:r>
              <a:rPr sz="2400" b="1" spc="-45" dirty="0">
                <a:solidFill>
                  <a:srgbClr val="5C6670"/>
                </a:solidFill>
                <a:latin typeface="Calibri"/>
                <a:cs typeface="Calibri"/>
              </a:rPr>
              <a:t> </a:t>
            </a:r>
            <a:r>
              <a:rPr sz="2400" b="1" spc="-10" dirty="0">
                <a:solidFill>
                  <a:srgbClr val="5C6670"/>
                </a:solidFill>
                <a:latin typeface="Calibri"/>
                <a:cs typeface="Calibri"/>
              </a:rPr>
              <a:t>requirements</a:t>
            </a:r>
            <a:r>
              <a:rPr sz="2400" b="1" spc="-55" dirty="0">
                <a:solidFill>
                  <a:srgbClr val="5C6670"/>
                </a:solidFill>
                <a:latin typeface="Calibri"/>
                <a:cs typeface="Calibri"/>
              </a:rPr>
              <a:t> </a:t>
            </a:r>
            <a:r>
              <a:rPr sz="2400" b="1" spc="-20" dirty="0">
                <a:solidFill>
                  <a:srgbClr val="5C6670"/>
                </a:solidFill>
                <a:latin typeface="Calibri"/>
                <a:cs typeface="Calibri"/>
              </a:rPr>
              <a:t>from </a:t>
            </a:r>
            <a:r>
              <a:rPr sz="2400" b="1" dirty="0">
                <a:solidFill>
                  <a:srgbClr val="5C6670"/>
                </a:solidFill>
                <a:latin typeface="Calibri"/>
                <a:cs typeface="Calibri"/>
              </a:rPr>
              <a:t>CAP4K</a:t>
            </a:r>
            <a:r>
              <a:rPr sz="2400" b="1" spc="-50" dirty="0">
                <a:solidFill>
                  <a:srgbClr val="5C6670"/>
                </a:solidFill>
                <a:latin typeface="Calibri"/>
                <a:cs typeface="Calibri"/>
              </a:rPr>
              <a:t> </a:t>
            </a:r>
            <a:r>
              <a:rPr sz="2400" b="1" dirty="0">
                <a:solidFill>
                  <a:srgbClr val="5C6670"/>
                </a:solidFill>
                <a:latin typeface="Calibri"/>
                <a:cs typeface="Calibri"/>
              </a:rPr>
              <a:t>meet</a:t>
            </a:r>
            <a:r>
              <a:rPr sz="2400" b="1" spc="-65" dirty="0">
                <a:solidFill>
                  <a:srgbClr val="5C6670"/>
                </a:solidFill>
                <a:latin typeface="Calibri"/>
                <a:cs typeface="Calibri"/>
              </a:rPr>
              <a:t> </a:t>
            </a:r>
            <a:r>
              <a:rPr sz="2400" b="1" spc="-10" dirty="0">
                <a:solidFill>
                  <a:srgbClr val="5C6670"/>
                </a:solidFill>
                <a:latin typeface="Calibri"/>
                <a:cs typeface="Calibri"/>
              </a:rPr>
              <a:t>federal</a:t>
            </a:r>
            <a:r>
              <a:rPr sz="2400" b="1" spc="-55" dirty="0">
                <a:solidFill>
                  <a:srgbClr val="5C6670"/>
                </a:solidFill>
                <a:latin typeface="Calibri"/>
                <a:cs typeface="Calibri"/>
              </a:rPr>
              <a:t> </a:t>
            </a:r>
            <a:r>
              <a:rPr sz="2400" b="1" spc="-10" dirty="0">
                <a:solidFill>
                  <a:srgbClr val="5C6670"/>
                </a:solidFill>
                <a:latin typeface="Calibri"/>
                <a:cs typeface="Calibri"/>
              </a:rPr>
              <a:t>requirements,</a:t>
            </a:r>
            <a:r>
              <a:rPr sz="2400" b="1" spc="-35" dirty="0">
                <a:solidFill>
                  <a:srgbClr val="5C6670"/>
                </a:solidFill>
                <a:latin typeface="Calibri"/>
                <a:cs typeface="Calibri"/>
              </a:rPr>
              <a:t> </a:t>
            </a:r>
            <a:r>
              <a:rPr sz="2400" b="1" dirty="0">
                <a:solidFill>
                  <a:srgbClr val="5C6670"/>
                </a:solidFill>
                <a:latin typeface="Calibri"/>
                <a:cs typeface="Calibri"/>
              </a:rPr>
              <a:t>how</a:t>
            </a:r>
            <a:r>
              <a:rPr sz="2400" b="1" spc="-60" dirty="0">
                <a:solidFill>
                  <a:srgbClr val="5C6670"/>
                </a:solidFill>
                <a:latin typeface="Calibri"/>
                <a:cs typeface="Calibri"/>
              </a:rPr>
              <a:t> </a:t>
            </a:r>
            <a:r>
              <a:rPr sz="2400" b="1" spc="-10" dirty="0">
                <a:solidFill>
                  <a:srgbClr val="5C6670"/>
                </a:solidFill>
                <a:latin typeface="Calibri"/>
                <a:cs typeface="Calibri"/>
              </a:rPr>
              <a:t>implementation</a:t>
            </a:r>
            <a:r>
              <a:rPr sz="2400" b="1" spc="-60" dirty="0">
                <a:solidFill>
                  <a:srgbClr val="5C6670"/>
                </a:solidFill>
                <a:latin typeface="Calibri"/>
                <a:cs typeface="Calibri"/>
              </a:rPr>
              <a:t> </a:t>
            </a:r>
            <a:r>
              <a:rPr sz="2400" b="1" spc="-25" dirty="0">
                <a:solidFill>
                  <a:srgbClr val="5C6670"/>
                </a:solidFill>
                <a:latin typeface="Calibri"/>
                <a:cs typeface="Calibri"/>
              </a:rPr>
              <a:t>of </a:t>
            </a:r>
            <a:r>
              <a:rPr sz="2400" b="1" dirty="0">
                <a:solidFill>
                  <a:srgbClr val="5C6670"/>
                </a:solidFill>
                <a:latin typeface="Calibri"/>
                <a:cs typeface="Calibri"/>
              </a:rPr>
              <a:t>CAP4K</a:t>
            </a:r>
            <a:r>
              <a:rPr sz="2400" b="1" spc="-60" dirty="0">
                <a:solidFill>
                  <a:srgbClr val="5C6670"/>
                </a:solidFill>
                <a:latin typeface="Calibri"/>
                <a:cs typeface="Calibri"/>
              </a:rPr>
              <a:t> </a:t>
            </a:r>
            <a:r>
              <a:rPr sz="2400" b="1" dirty="0">
                <a:solidFill>
                  <a:srgbClr val="5C6670"/>
                </a:solidFill>
                <a:latin typeface="Calibri"/>
                <a:cs typeface="Calibri"/>
              </a:rPr>
              <a:t>assures</a:t>
            </a:r>
            <a:r>
              <a:rPr sz="2400" b="1" spc="-55" dirty="0">
                <a:solidFill>
                  <a:srgbClr val="5C6670"/>
                </a:solidFill>
                <a:latin typeface="Calibri"/>
                <a:cs typeface="Calibri"/>
              </a:rPr>
              <a:t> </a:t>
            </a:r>
            <a:r>
              <a:rPr sz="2400" b="1" spc="-20" dirty="0">
                <a:solidFill>
                  <a:srgbClr val="5C6670"/>
                </a:solidFill>
                <a:latin typeface="Calibri"/>
                <a:cs typeface="Calibri"/>
              </a:rPr>
              <a:t>Colorado’s</a:t>
            </a:r>
            <a:r>
              <a:rPr sz="2400" b="1" spc="-90" dirty="0">
                <a:solidFill>
                  <a:srgbClr val="5C6670"/>
                </a:solidFill>
                <a:latin typeface="Calibri"/>
                <a:cs typeface="Calibri"/>
              </a:rPr>
              <a:t> </a:t>
            </a:r>
            <a:r>
              <a:rPr sz="2400" b="1" dirty="0">
                <a:solidFill>
                  <a:srgbClr val="5C6670"/>
                </a:solidFill>
                <a:latin typeface="Calibri"/>
                <a:cs typeface="Calibri"/>
              </a:rPr>
              <a:t>compliance</a:t>
            </a:r>
            <a:r>
              <a:rPr sz="2400" b="1" spc="-80" dirty="0">
                <a:solidFill>
                  <a:srgbClr val="5C6670"/>
                </a:solidFill>
                <a:latin typeface="Calibri"/>
                <a:cs typeface="Calibri"/>
              </a:rPr>
              <a:t> </a:t>
            </a:r>
            <a:r>
              <a:rPr sz="2400" b="1" dirty="0">
                <a:solidFill>
                  <a:srgbClr val="5C6670"/>
                </a:solidFill>
                <a:latin typeface="Calibri"/>
                <a:cs typeface="Calibri"/>
              </a:rPr>
              <a:t>with</a:t>
            </a:r>
            <a:r>
              <a:rPr sz="2400" b="1" spc="-50" dirty="0">
                <a:solidFill>
                  <a:srgbClr val="5C6670"/>
                </a:solidFill>
                <a:latin typeface="Calibri"/>
                <a:cs typeface="Calibri"/>
              </a:rPr>
              <a:t> </a:t>
            </a:r>
            <a:r>
              <a:rPr sz="2400" b="1" spc="-10" dirty="0">
                <a:solidFill>
                  <a:srgbClr val="5C6670"/>
                </a:solidFill>
                <a:latin typeface="Calibri"/>
                <a:cs typeface="Calibri"/>
              </a:rPr>
              <a:t>federal</a:t>
            </a:r>
            <a:r>
              <a:rPr sz="2400" b="1" spc="-60" dirty="0">
                <a:solidFill>
                  <a:srgbClr val="5C6670"/>
                </a:solidFill>
                <a:latin typeface="Calibri"/>
                <a:cs typeface="Calibri"/>
              </a:rPr>
              <a:t> </a:t>
            </a:r>
            <a:r>
              <a:rPr sz="2400" b="1" spc="-40" dirty="0">
                <a:solidFill>
                  <a:srgbClr val="5C6670"/>
                </a:solidFill>
                <a:latin typeface="Calibri"/>
                <a:cs typeface="Calibri"/>
              </a:rPr>
              <a:t>law,</a:t>
            </a:r>
            <a:r>
              <a:rPr sz="2400" b="1" spc="-60" dirty="0">
                <a:solidFill>
                  <a:srgbClr val="5C6670"/>
                </a:solidFill>
                <a:latin typeface="Calibri"/>
                <a:cs typeface="Calibri"/>
              </a:rPr>
              <a:t> </a:t>
            </a:r>
            <a:r>
              <a:rPr sz="2400" b="1" spc="-25" dirty="0">
                <a:solidFill>
                  <a:srgbClr val="5C6670"/>
                </a:solidFill>
                <a:latin typeface="Calibri"/>
                <a:cs typeface="Calibri"/>
              </a:rPr>
              <a:t>and</a:t>
            </a:r>
            <a:endParaRPr sz="2400">
              <a:latin typeface="Calibri"/>
              <a:cs typeface="Calibri"/>
            </a:endParaRPr>
          </a:p>
        </p:txBody>
      </p:sp>
      <p:sp>
        <p:nvSpPr>
          <p:cNvPr id="3" name="object 3">
            <a:extLst>
              <a:ext uri="{C183D7F6-B498-43B3-948B-1728B52AA6E4}">
                <adec:decorative xmlns:adec="http://schemas.microsoft.com/office/drawing/2017/decorative" val="1"/>
              </a:ext>
            </a:extLst>
          </p:cNvPr>
          <p:cNvSpPr txBox="1"/>
          <p:nvPr/>
        </p:nvSpPr>
        <p:spPr>
          <a:xfrm>
            <a:off x="688338" y="6194550"/>
            <a:ext cx="6010910" cy="391160"/>
          </a:xfrm>
          <a:prstGeom prst="rect">
            <a:avLst/>
          </a:prstGeom>
        </p:spPr>
        <p:txBody>
          <a:bodyPr vert="horz" wrap="square" lIns="0" tIns="12700" rIns="0" bIns="0" rtlCol="0">
            <a:spAutoFit/>
          </a:bodyPr>
          <a:lstStyle/>
          <a:p>
            <a:pPr marL="12700">
              <a:lnSpc>
                <a:spcPct val="100000"/>
              </a:lnSpc>
              <a:spcBef>
                <a:spcPts val="100"/>
              </a:spcBef>
            </a:pPr>
            <a:r>
              <a:rPr sz="2400" b="1" dirty="0">
                <a:solidFill>
                  <a:srgbClr val="5C6670"/>
                </a:solidFill>
                <a:latin typeface="Calibri"/>
                <a:cs typeface="Calibri"/>
              </a:rPr>
              <a:t>evidence</a:t>
            </a:r>
            <a:r>
              <a:rPr sz="2400" b="1" spc="-60" dirty="0">
                <a:solidFill>
                  <a:srgbClr val="5C6670"/>
                </a:solidFill>
                <a:latin typeface="Calibri"/>
                <a:cs typeface="Calibri"/>
              </a:rPr>
              <a:t> </a:t>
            </a:r>
            <a:r>
              <a:rPr sz="2400" b="1" dirty="0">
                <a:solidFill>
                  <a:srgbClr val="5C6670"/>
                </a:solidFill>
                <a:latin typeface="Calibri"/>
                <a:cs typeface="Calibri"/>
              </a:rPr>
              <a:t>for</a:t>
            </a:r>
            <a:r>
              <a:rPr sz="2400" b="1" spc="-80" dirty="0">
                <a:solidFill>
                  <a:srgbClr val="5C6670"/>
                </a:solidFill>
                <a:latin typeface="Calibri"/>
                <a:cs typeface="Calibri"/>
              </a:rPr>
              <a:t> </a:t>
            </a:r>
            <a:r>
              <a:rPr sz="2400" b="1" dirty="0">
                <a:solidFill>
                  <a:srgbClr val="5C6670"/>
                </a:solidFill>
                <a:latin typeface="Calibri"/>
                <a:cs typeface="Calibri"/>
              </a:rPr>
              <a:t>meeting</a:t>
            </a:r>
            <a:r>
              <a:rPr sz="2400" b="1" spc="-65" dirty="0">
                <a:solidFill>
                  <a:srgbClr val="5C6670"/>
                </a:solidFill>
                <a:latin typeface="Calibri"/>
                <a:cs typeface="Calibri"/>
              </a:rPr>
              <a:t> </a:t>
            </a:r>
            <a:r>
              <a:rPr sz="2400" b="1" dirty="0">
                <a:solidFill>
                  <a:srgbClr val="5C6670"/>
                </a:solidFill>
                <a:latin typeface="Calibri"/>
                <a:cs typeface="Calibri"/>
              </a:rPr>
              <a:t>the</a:t>
            </a:r>
            <a:r>
              <a:rPr sz="2400" b="1" spc="-50" dirty="0">
                <a:solidFill>
                  <a:srgbClr val="5C6670"/>
                </a:solidFill>
                <a:latin typeface="Calibri"/>
                <a:cs typeface="Calibri"/>
              </a:rPr>
              <a:t> </a:t>
            </a:r>
            <a:r>
              <a:rPr sz="2400" b="1" spc="-10" dirty="0">
                <a:solidFill>
                  <a:srgbClr val="5C6670"/>
                </a:solidFill>
                <a:latin typeface="Calibri"/>
                <a:cs typeface="Calibri"/>
              </a:rPr>
              <a:t>federal</a:t>
            </a:r>
            <a:r>
              <a:rPr sz="2400" b="1" spc="-75" dirty="0">
                <a:solidFill>
                  <a:srgbClr val="5C6670"/>
                </a:solidFill>
                <a:latin typeface="Calibri"/>
                <a:cs typeface="Calibri"/>
              </a:rPr>
              <a:t> </a:t>
            </a:r>
            <a:r>
              <a:rPr sz="2400" b="1" spc="-10" dirty="0">
                <a:solidFill>
                  <a:srgbClr val="5C6670"/>
                </a:solidFill>
                <a:latin typeface="Calibri"/>
                <a:cs typeface="Calibri"/>
              </a:rPr>
              <a:t>requirements.</a:t>
            </a:r>
            <a:endParaRPr sz="2400">
              <a:latin typeface="Calibri"/>
              <a:cs typeface="Calibri"/>
            </a:endParaRPr>
          </a:p>
        </p:txBody>
      </p:sp>
      <p:sp>
        <p:nvSpPr>
          <p:cNvPr id="4" name="object 4">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432324" rIns="0" bIns="0" rtlCol="0">
            <a:spAutoFit/>
          </a:bodyPr>
          <a:lstStyle/>
          <a:p>
            <a:pPr marL="2379345">
              <a:lnSpc>
                <a:spcPct val="100000"/>
              </a:lnSpc>
              <a:spcBef>
                <a:spcPts val="100"/>
              </a:spcBef>
            </a:pPr>
            <a:r>
              <a:rPr spc="270" dirty="0"/>
              <a:t>Component</a:t>
            </a:r>
            <a:r>
              <a:rPr spc="130" dirty="0"/>
              <a:t> </a:t>
            </a:r>
            <a:r>
              <a:rPr spc="-50" dirty="0"/>
              <a:t>C</a:t>
            </a:r>
          </a:p>
        </p:txBody>
      </p:sp>
      <p:sp>
        <p:nvSpPr>
          <p:cNvPr id="5" name="object 5">
            <a:extLst>
              <a:ext uri="{C183D7F6-B498-43B3-948B-1728B52AA6E4}">
                <adec:decorative xmlns:adec="http://schemas.microsoft.com/office/drawing/2017/decorative" val="1"/>
              </a:ext>
            </a:extLst>
          </p:cNvPr>
          <p:cNvSpPr txBox="1"/>
          <p:nvPr/>
        </p:nvSpPr>
        <p:spPr>
          <a:xfrm>
            <a:off x="459738" y="6351587"/>
            <a:ext cx="153670" cy="177800"/>
          </a:xfrm>
          <a:prstGeom prst="rect">
            <a:avLst/>
          </a:prstGeom>
        </p:spPr>
        <p:txBody>
          <a:bodyPr vert="horz" wrap="square" lIns="0" tIns="12065" rIns="0" bIns="0" rtlCol="0">
            <a:spAutoFit/>
          </a:bodyPr>
          <a:lstStyle/>
          <a:p>
            <a:pPr marL="12700">
              <a:lnSpc>
                <a:spcPct val="100000"/>
              </a:lnSpc>
              <a:spcBef>
                <a:spcPts val="95"/>
              </a:spcBef>
            </a:pPr>
            <a:r>
              <a:rPr sz="1000" b="1" spc="-25" dirty="0">
                <a:solidFill>
                  <a:srgbClr val="45454C"/>
                </a:solidFill>
                <a:latin typeface="Calibri"/>
                <a:cs typeface="Calibri"/>
              </a:rPr>
              <a:t>28</a:t>
            </a:r>
            <a:endParaRPr sz="100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656" y="1673965"/>
            <a:ext cx="6597015" cy="3491865"/>
          </a:xfrm>
          <a:prstGeom prst="rect">
            <a:avLst/>
          </a:prstGeom>
        </p:spPr>
        <p:txBody>
          <a:bodyPr vert="horz" wrap="square" lIns="0" tIns="65405" rIns="0" bIns="0" rtlCol="0">
            <a:spAutoFit/>
          </a:bodyPr>
          <a:lstStyle/>
          <a:p>
            <a:pPr marL="12700">
              <a:lnSpc>
                <a:spcPct val="100000"/>
              </a:lnSpc>
              <a:spcBef>
                <a:spcPts val="515"/>
              </a:spcBef>
            </a:pPr>
            <a:r>
              <a:rPr sz="3200" b="1" u="sng" dirty="0">
                <a:solidFill>
                  <a:srgbClr val="0070C0"/>
                </a:solidFill>
                <a:uFill>
                  <a:solidFill>
                    <a:srgbClr val="0070C0"/>
                  </a:solidFill>
                </a:uFill>
                <a:latin typeface="Calibri"/>
                <a:cs typeface="Calibri"/>
                <a:hlinkClick r:id="rId3"/>
              </a:rPr>
              <a:t>Standards</a:t>
            </a:r>
            <a:r>
              <a:rPr sz="3200" b="1" u="sng" spc="-140" dirty="0">
                <a:solidFill>
                  <a:srgbClr val="0070C0"/>
                </a:solidFill>
                <a:uFill>
                  <a:solidFill>
                    <a:srgbClr val="0070C0"/>
                  </a:solidFill>
                </a:uFill>
                <a:latin typeface="Calibri"/>
                <a:cs typeface="Calibri"/>
                <a:hlinkClick r:id="rId3"/>
              </a:rPr>
              <a:t> </a:t>
            </a:r>
            <a:r>
              <a:rPr sz="3200" b="1" u="sng" dirty="0">
                <a:solidFill>
                  <a:srgbClr val="0070C0"/>
                </a:solidFill>
                <a:uFill>
                  <a:solidFill>
                    <a:srgbClr val="0070C0"/>
                  </a:solidFill>
                </a:uFill>
                <a:latin typeface="Calibri"/>
                <a:cs typeface="Calibri"/>
                <a:hlinkClick r:id="rId3"/>
              </a:rPr>
              <a:t>Spoke</a:t>
            </a:r>
            <a:r>
              <a:rPr sz="3200" b="1" u="sng" spc="-105" dirty="0">
                <a:solidFill>
                  <a:srgbClr val="0070C0"/>
                </a:solidFill>
                <a:uFill>
                  <a:solidFill>
                    <a:srgbClr val="0070C0"/>
                  </a:solidFill>
                </a:uFill>
                <a:latin typeface="Calibri"/>
                <a:cs typeface="Calibri"/>
                <a:hlinkClick r:id="rId3"/>
              </a:rPr>
              <a:t> </a:t>
            </a:r>
            <a:r>
              <a:rPr sz="3200" b="1" u="sng" spc="-10" dirty="0">
                <a:solidFill>
                  <a:srgbClr val="0070C0"/>
                </a:solidFill>
                <a:uFill>
                  <a:solidFill>
                    <a:srgbClr val="0070C0"/>
                  </a:solidFill>
                </a:uFill>
                <a:latin typeface="Calibri"/>
                <a:cs typeface="Calibri"/>
                <a:hlinkClick r:id="rId3"/>
              </a:rPr>
              <a:t>Webpage</a:t>
            </a:r>
            <a:endParaRPr sz="3200">
              <a:latin typeface="Calibri"/>
              <a:cs typeface="Calibri"/>
            </a:endParaRPr>
          </a:p>
          <a:p>
            <a:pPr marL="240665" indent="-227965">
              <a:lnSpc>
                <a:spcPct val="100000"/>
              </a:lnSpc>
              <a:spcBef>
                <a:spcPts val="465"/>
              </a:spcBef>
              <a:buClr>
                <a:srgbClr val="488BC9"/>
              </a:buClr>
              <a:buSzPct val="109375"/>
              <a:buFont typeface="Wingdings"/>
              <a:buChar char=""/>
              <a:tabLst>
                <a:tab pos="240665" algn="l"/>
              </a:tabLst>
            </a:pPr>
            <a:r>
              <a:rPr sz="3200" b="1" dirty="0">
                <a:solidFill>
                  <a:srgbClr val="5C6670"/>
                </a:solidFill>
                <a:latin typeface="Calibri"/>
                <a:cs typeface="Calibri"/>
              </a:rPr>
              <a:t>Word</a:t>
            </a:r>
            <a:r>
              <a:rPr sz="3200" b="1" spc="-95" dirty="0">
                <a:solidFill>
                  <a:srgbClr val="5C6670"/>
                </a:solidFill>
                <a:latin typeface="Calibri"/>
                <a:cs typeface="Calibri"/>
              </a:rPr>
              <a:t> </a:t>
            </a:r>
            <a:r>
              <a:rPr sz="3200" b="1" dirty="0">
                <a:solidFill>
                  <a:srgbClr val="5C6670"/>
                </a:solidFill>
                <a:latin typeface="Calibri"/>
                <a:cs typeface="Calibri"/>
              </a:rPr>
              <a:t>version</a:t>
            </a:r>
            <a:r>
              <a:rPr sz="3200" b="1" spc="-100" dirty="0">
                <a:solidFill>
                  <a:srgbClr val="5C6670"/>
                </a:solidFill>
                <a:latin typeface="Calibri"/>
                <a:cs typeface="Calibri"/>
              </a:rPr>
              <a:t> </a:t>
            </a:r>
            <a:r>
              <a:rPr sz="3200" b="1" dirty="0">
                <a:solidFill>
                  <a:srgbClr val="5C6670"/>
                </a:solidFill>
                <a:latin typeface="Calibri"/>
                <a:cs typeface="Calibri"/>
              </a:rPr>
              <a:t>of</a:t>
            </a:r>
            <a:r>
              <a:rPr sz="3200" b="1" spc="-80" dirty="0">
                <a:solidFill>
                  <a:srgbClr val="5C6670"/>
                </a:solidFill>
                <a:latin typeface="Calibri"/>
                <a:cs typeface="Calibri"/>
              </a:rPr>
              <a:t> </a:t>
            </a:r>
            <a:r>
              <a:rPr sz="3200" b="1" dirty="0">
                <a:solidFill>
                  <a:srgbClr val="5C6670"/>
                </a:solidFill>
                <a:latin typeface="Calibri"/>
                <a:cs typeface="Calibri"/>
              </a:rPr>
              <a:t>initial</a:t>
            </a:r>
            <a:r>
              <a:rPr sz="3200" b="1" spc="-95" dirty="0">
                <a:solidFill>
                  <a:srgbClr val="5C6670"/>
                </a:solidFill>
                <a:latin typeface="Calibri"/>
                <a:cs typeface="Calibri"/>
              </a:rPr>
              <a:t> </a:t>
            </a:r>
            <a:r>
              <a:rPr sz="3200" b="1" dirty="0">
                <a:solidFill>
                  <a:srgbClr val="5C6670"/>
                </a:solidFill>
                <a:latin typeface="Calibri"/>
                <a:cs typeface="Calibri"/>
              </a:rPr>
              <a:t>section</a:t>
            </a:r>
            <a:r>
              <a:rPr sz="3200" b="1" spc="-100" dirty="0">
                <a:solidFill>
                  <a:srgbClr val="5C6670"/>
                </a:solidFill>
                <a:latin typeface="Calibri"/>
                <a:cs typeface="Calibri"/>
              </a:rPr>
              <a:t> </a:t>
            </a:r>
            <a:r>
              <a:rPr sz="3200" b="1" spc="-10" dirty="0">
                <a:solidFill>
                  <a:srgbClr val="5C6670"/>
                </a:solidFill>
                <a:latin typeface="Calibri"/>
                <a:cs typeface="Calibri"/>
              </a:rPr>
              <a:t>outline</a:t>
            </a:r>
            <a:endParaRPr sz="3200">
              <a:latin typeface="Calibri"/>
              <a:cs typeface="Calibri"/>
            </a:endParaRPr>
          </a:p>
          <a:p>
            <a:pPr marL="240665" indent="-227965">
              <a:lnSpc>
                <a:spcPct val="100000"/>
              </a:lnSpc>
              <a:spcBef>
                <a:spcPts val="409"/>
              </a:spcBef>
              <a:buClr>
                <a:srgbClr val="488BC9"/>
              </a:buClr>
              <a:buSzPct val="109375"/>
              <a:buFont typeface="Wingdings"/>
              <a:buChar char=""/>
              <a:tabLst>
                <a:tab pos="240665" algn="l"/>
              </a:tabLst>
            </a:pPr>
            <a:r>
              <a:rPr sz="3200" b="1" dirty="0">
                <a:solidFill>
                  <a:srgbClr val="5C6670"/>
                </a:solidFill>
                <a:latin typeface="Calibri"/>
                <a:cs typeface="Calibri"/>
              </a:rPr>
              <a:t>Work</a:t>
            </a:r>
            <a:r>
              <a:rPr sz="3200" b="1" spc="-160" dirty="0">
                <a:solidFill>
                  <a:srgbClr val="5C6670"/>
                </a:solidFill>
                <a:latin typeface="Calibri"/>
                <a:cs typeface="Calibri"/>
              </a:rPr>
              <a:t> </a:t>
            </a:r>
            <a:r>
              <a:rPr sz="3200" b="1" spc="-20" dirty="0">
                <a:solidFill>
                  <a:srgbClr val="5C6670"/>
                </a:solidFill>
                <a:latin typeface="Calibri"/>
                <a:cs typeface="Calibri"/>
              </a:rPr>
              <a:t>plan</a:t>
            </a:r>
            <a:endParaRPr sz="3200">
              <a:latin typeface="Calibri"/>
              <a:cs typeface="Calibri"/>
            </a:endParaRPr>
          </a:p>
          <a:p>
            <a:pPr marL="240665" indent="-227965">
              <a:lnSpc>
                <a:spcPct val="100000"/>
              </a:lnSpc>
              <a:spcBef>
                <a:spcPts val="409"/>
              </a:spcBef>
              <a:buClr>
                <a:srgbClr val="488BC9"/>
              </a:buClr>
              <a:buSzPct val="109375"/>
              <a:buFont typeface="Wingdings"/>
              <a:buChar char=""/>
              <a:tabLst>
                <a:tab pos="240665" algn="l"/>
              </a:tabLst>
            </a:pPr>
            <a:r>
              <a:rPr sz="3200" b="1" dirty="0">
                <a:solidFill>
                  <a:srgbClr val="5C6670"/>
                </a:solidFill>
                <a:latin typeface="Calibri"/>
                <a:cs typeface="Calibri"/>
              </a:rPr>
              <a:t>ESSA</a:t>
            </a:r>
            <a:r>
              <a:rPr sz="3200" b="1" spc="-110" dirty="0">
                <a:solidFill>
                  <a:srgbClr val="5C6670"/>
                </a:solidFill>
                <a:latin typeface="Calibri"/>
                <a:cs typeface="Calibri"/>
              </a:rPr>
              <a:t> </a:t>
            </a:r>
            <a:r>
              <a:rPr sz="3200" b="1" dirty="0">
                <a:solidFill>
                  <a:srgbClr val="5C6670"/>
                </a:solidFill>
                <a:latin typeface="Calibri"/>
                <a:cs typeface="Calibri"/>
              </a:rPr>
              <a:t>standards</a:t>
            </a:r>
            <a:r>
              <a:rPr sz="3200" b="1" spc="-155" dirty="0">
                <a:solidFill>
                  <a:srgbClr val="5C6670"/>
                </a:solidFill>
                <a:latin typeface="Calibri"/>
                <a:cs typeface="Calibri"/>
              </a:rPr>
              <a:t> </a:t>
            </a:r>
            <a:r>
              <a:rPr sz="3200" b="1" spc="-10" dirty="0">
                <a:solidFill>
                  <a:srgbClr val="5C6670"/>
                </a:solidFill>
                <a:latin typeface="Calibri"/>
                <a:cs typeface="Calibri"/>
              </a:rPr>
              <a:t>requirements</a:t>
            </a:r>
            <a:endParaRPr sz="3200">
              <a:latin typeface="Calibri"/>
              <a:cs typeface="Calibri"/>
            </a:endParaRPr>
          </a:p>
          <a:p>
            <a:pPr>
              <a:lnSpc>
                <a:spcPct val="100000"/>
              </a:lnSpc>
              <a:spcBef>
                <a:spcPts val="1405"/>
              </a:spcBef>
            </a:pPr>
            <a:endParaRPr sz="3200">
              <a:latin typeface="Calibri"/>
              <a:cs typeface="Calibri"/>
            </a:endParaRPr>
          </a:p>
          <a:p>
            <a:pPr marL="12700">
              <a:lnSpc>
                <a:spcPct val="100000"/>
              </a:lnSpc>
            </a:pPr>
            <a:r>
              <a:rPr sz="3200" b="1" u="sng" dirty="0">
                <a:solidFill>
                  <a:srgbClr val="0070C0"/>
                </a:solidFill>
                <a:uFill>
                  <a:solidFill>
                    <a:srgbClr val="0070C0"/>
                  </a:solidFill>
                </a:uFill>
                <a:latin typeface="Calibri"/>
                <a:cs typeface="Calibri"/>
                <a:hlinkClick r:id="rId4"/>
              </a:rPr>
              <a:t>Online</a:t>
            </a:r>
            <a:r>
              <a:rPr sz="3200" b="1" u="sng" spc="-45" dirty="0">
                <a:solidFill>
                  <a:srgbClr val="0070C0"/>
                </a:solidFill>
                <a:uFill>
                  <a:solidFill>
                    <a:srgbClr val="0070C0"/>
                  </a:solidFill>
                </a:uFill>
                <a:latin typeface="Calibri"/>
                <a:cs typeface="Calibri"/>
                <a:hlinkClick r:id="rId4"/>
              </a:rPr>
              <a:t> </a:t>
            </a:r>
            <a:r>
              <a:rPr sz="3200" b="1" u="sng" dirty="0">
                <a:solidFill>
                  <a:srgbClr val="0070C0"/>
                </a:solidFill>
                <a:uFill>
                  <a:solidFill>
                    <a:srgbClr val="0070C0"/>
                  </a:solidFill>
                </a:uFill>
                <a:latin typeface="Calibri"/>
                <a:cs typeface="Calibri"/>
                <a:hlinkClick r:id="rId4"/>
              </a:rPr>
              <a:t>input</a:t>
            </a:r>
            <a:r>
              <a:rPr sz="3200" b="1" u="sng" spc="-40" dirty="0">
                <a:solidFill>
                  <a:srgbClr val="0070C0"/>
                </a:solidFill>
                <a:uFill>
                  <a:solidFill>
                    <a:srgbClr val="0070C0"/>
                  </a:solidFill>
                </a:uFill>
                <a:latin typeface="Calibri"/>
                <a:cs typeface="Calibri"/>
                <a:hlinkClick r:id="rId4"/>
              </a:rPr>
              <a:t> </a:t>
            </a:r>
            <a:r>
              <a:rPr sz="3200" b="1" u="sng" spc="-20" dirty="0">
                <a:solidFill>
                  <a:srgbClr val="0070C0"/>
                </a:solidFill>
                <a:uFill>
                  <a:solidFill>
                    <a:srgbClr val="0070C0"/>
                  </a:solidFill>
                </a:uFill>
                <a:latin typeface="Calibri"/>
                <a:cs typeface="Calibri"/>
                <a:hlinkClick r:id="rId4"/>
              </a:rPr>
              <a:t>form</a:t>
            </a:r>
            <a:endParaRPr sz="3200">
              <a:latin typeface="Calibri"/>
              <a:cs typeface="Calibri"/>
            </a:endParaRPr>
          </a:p>
        </p:txBody>
      </p:sp>
      <p:sp>
        <p:nvSpPr>
          <p:cNvPr id="4" name="object 4">
            <a:extLst>
              <a:ext uri="{C183D7F6-B498-43B3-948B-1728B52AA6E4}">
                <adec:decorative xmlns:adec="http://schemas.microsoft.com/office/drawing/2017/decorative" val="1"/>
              </a:ext>
            </a:extLst>
          </p:cNvPr>
          <p:cNvSpPr txBox="1"/>
          <p:nvPr/>
        </p:nvSpPr>
        <p:spPr>
          <a:xfrm>
            <a:off x="459738" y="6383210"/>
            <a:ext cx="153670" cy="152400"/>
          </a:xfrm>
          <a:prstGeom prst="rect">
            <a:avLst/>
          </a:prstGeom>
        </p:spPr>
        <p:txBody>
          <a:bodyPr vert="horz" wrap="square" lIns="0" tIns="0" rIns="0" bIns="0" rtlCol="0">
            <a:spAutoFit/>
          </a:bodyPr>
          <a:lstStyle/>
          <a:p>
            <a:pPr marL="12700">
              <a:lnSpc>
                <a:spcPts val="1045"/>
              </a:lnSpc>
            </a:pPr>
            <a:r>
              <a:rPr sz="1000" b="1" spc="-25" dirty="0">
                <a:solidFill>
                  <a:srgbClr val="45454C"/>
                </a:solidFill>
                <a:latin typeface="Calibri"/>
                <a:cs typeface="Calibri"/>
              </a:rPr>
              <a:t>29</a:t>
            </a:r>
            <a:endParaRPr sz="10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158004" rIns="0" bIns="0" rtlCol="0">
            <a:spAutoFit/>
          </a:bodyPr>
          <a:lstStyle/>
          <a:p>
            <a:pPr marL="654050" marR="5080" indent="190500">
              <a:lnSpc>
                <a:spcPct val="100000"/>
              </a:lnSpc>
              <a:spcBef>
                <a:spcPts val="100"/>
              </a:spcBef>
            </a:pPr>
            <a:r>
              <a:rPr spc="270" dirty="0"/>
              <a:t>Committee</a:t>
            </a:r>
            <a:r>
              <a:rPr spc="120" dirty="0"/>
              <a:t> </a:t>
            </a:r>
            <a:r>
              <a:rPr spc="180" dirty="0"/>
              <a:t>Resources</a:t>
            </a:r>
            <a:r>
              <a:rPr spc="125" dirty="0"/>
              <a:t> </a:t>
            </a:r>
            <a:r>
              <a:rPr spc="180" dirty="0"/>
              <a:t>and </a:t>
            </a:r>
            <a:r>
              <a:rPr spc="195" dirty="0"/>
              <a:t>Process</a:t>
            </a:r>
            <a:r>
              <a:rPr spc="130" dirty="0"/>
              <a:t> </a:t>
            </a:r>
            <a:r>
              <a:rPr spc="240" dirty="0"/>
              <a:t>for</a:t>
            </a:r>
            <a:r>
              <a:rPr spc="135" dirty="0"/>
              <a:t> </a:t>
            </a:r>
            <a:r>
              <a:rPr spc="300" dirty="0"/>
              <a:t>Providing</a:t>
            </a:r>
            <a:r>
              <a:rPr spc="130" dirty="0"/>
              <a:t> </a:t>
            </a:r>
            <a:r>
              <a:rPr spc="170" dirty="0"/>
              <a:t>Input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47435" y="2198410"/>
            <a:ext cx="7790180" cy="665480"/>
          </a:xfrm>
          <a:prstGeom prst="rect">
            <a:avLst/>
          </a:prstGeom>
        </p:spPr>
        <p:txBody>
          <a:bodyPr vert="horz" wrap="square" lIns="0" tIns="12700" rIns="0" bIns="0" rtlCol="0">
            <a:spAutoFit/>
          </a:bodyPr>
          <a:lstStyle/>
          <a:p>
            <a:pPr marL="12700">
              <a:lnSpc>
                <a:spcPct val="100000"/>
              </a:lnSpc>
              <a:spcBef>
                <a:spcPts val="100"/>
              </a:spcBef>
            </a:pPr>
            <a:r>
              <a:rPr sz="4200" spc="245" dirty="0"/>
              <a:t>Welcome</a:t>
            </a:r>
            <a:r>
              <a:rPr sz="4200" spc="-40" dirty="0"/>
              <a:t> </a:t>
            </a:r>
            <a:r>
              <a:rPr sz="4200" spc="105" dirty="0"/>
              <a:t>and</a:t>
            </a:r>
            <a:r>
              <a:rPr sz="4200" spc="5" dirty="0"/>
              <a:t> </a:t>
            </a:r>
            <a:r>
              <a:rPr sz="4200" spc="165" dirty="0"/>
              <a:t>Introductions</a:t>
            </a:r>
            <a:endParaRPr sz="4200"/>
          </a:p>
        </p:txBody>
      </p:sp>
      <p:sp>
        <p:nvSpPr>
          <p:cNvPr id="3" name="object 3"/>
          <p:cNvSpPr txBox="1">
            <a:spLocks noGrp="1"/>
          </p:cNvSpPr>
          <p:nvPr>
            <p:ph type="sldNum" sz="quarter" idx="7"/>
          </p:nvPr>
        </p:nvSpPr>
        <p:spPr>
          <a:prstGeom prst="rect">
            <a:avLst/>
          </a:prstGeom>
        </p:spPr>
        <p:txBody>
          <a:bodyPr vert="horz" wrap="square" lIns="0" tIns="26034" rIns="0" bIns="0" rtlCol="0">
            <a:spAutoFit/>
          </a:bodyPr>
          <a:lstStyle/>
          <a:p>
            <a:pPr marL="36830">
              <a:lnSpc>
                <a:spcPct val="100000"/>
              </a:lnSpc>
              <a:spcBef>
                <a:spcPts val="204"/>
              </a:spcBef>
            </a:pPr>
            <a:fld id="{81D60167-4931-47E6-BA6A-407CBD079E47}" type="slidenum">
              <a:rPr spc="-50" dirty="0"/>
              <a:t>3</a:t>
            </a:fld>
            <a:endParaRPr spc="-5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3765539" y="1558330"/>
            <a:ext cx="1553210" cy="665480"/>
          </a:xfrm>
          <a:prstGeom prst="rect">
            <a:avLst/>
          </a:prstGeom>
        </p:spPr>
        <p:txBody>
          <a:bodyPr vert="horz" wrap="square" lIns="0" tIns="12700" rIns="0" bIns="0" rtlCol="0">
            <a:spAutoFit/>
          </a:bodyPr>
          <a:lstStyle/>
          <a:p>
            <a:pPr marL="12700">
              <a:lnSpc>
                <a:spcPct val="100000"/>
              </a:lnSpc>
              <a:spcBef>
                <a:spcPts val="100"/>
              </a:spcBef>
            </a:pPr>
            <a:r>
              <a:rPr sz="4200" b="0" spc="100" dirty="0">
                <a:solidFill>
                  <a:srgbClr val="FFFFFF"/>
                </a:solidFill>
                <a:latin typeface="Bookman Old Style"/>
                <a:cs typeface="Bookman Old Style"/>
              </a:rPr>
              <a:t>Q</a:t>
            </a:r>
            <a:r>
              <a:rPr sz="4200" b="0" dirty="0">
                <a:solidFill>
                  <a:srgbClr val="FFFFFF"/>
                </a:solidFill>
                <a:latin typeface="Bookman Old Style"/>
                <a:cs typeface="Bookman Old Style"/>
              </a:rPr>
              <a:t> </a:t>
            </a:r>
            <a:r>
              <a:rPr sz="4200" b="0" spc="-540" dirty="0">
                <a:solidFill>
                  <a:srgbClr val="FFFFFF"/>
                </a:solidFill>
                <a:latin typeface="Bookman Old Style"/>
                <a:cs typeface="Bookman Old Style"/>
              </a:rPr>
              <a:t>&amp;</a:t>
            </a:r>
            <a:r>
              <a:rPr sz="4200" b="0" spc="5" dirty="0">
                <a:solidFill>
                  <a:srgbClr val="FFFFFF"/>
                </a:solidFill>
                <a:latin typeface="Bookman Old Style"/>
                <a:cs typeface="Bookman Old Style"/>
              </a:rPr>
              <a:t> </a:t>
            </a:r>
            <a:r>
              <a:rPr sz="4200" b="0" spc="90" dirty="0">
                <a:solidFill>
                  <a:srgbClr val="FFFFFF"/>
                </a:solidFill>
                <a:latin typeface="Bookman Old Style"/>
                <a:cs typeface="Bookman Old Style"/>
              </a:rPr>
              <a:t>A</a:t>
            </a:r>
            <a:endParaRPr sz="4200">
              <a:latin typeface="Bookman Old Style"/>
              <a:cs typeface="Bookman Old Style"/>
            </a:endParaRPr>
          </a:p>
        </p:txBody>
      </p:sp>
      <p:sp>
        <p:nvSpPr>
          <p:cNvPr id="3" name="object 3">
            <a:extLst>
              <a:ext uri="{C183D7F6-B498-43B3-948B-1728B52AA6E4}">
                <adec:decorative xmlns:adec="http://schemas.microsoft.com/office/drawing/2017/decorative" val="1"/>
              </a:ext>
            </a:extLst>
          </p:cNvPr>
          <p:cNvSpPr txBox="1"/>
          <p:nvPr/>
        </p:nvSpPr>
        <p:spPr>
          <a:xfrm>
            <a:off x="104647" y="6419088"/>
            <a:ext cx="153670" cy="152400"/>
          </a:xfrm>
          <a:prstGeom prst="rect">
            <a:avLst/>
          </a:prstGeom>
        </p:spPr>
        <p:txBody>
          <a:bodyPr vert="horz" wrap="square" lIns="0" tIns="0" rIns="0" bIns="0" rtlCol="0">
            <a:spAutoFit/>
          </a:bodyPr>
          <a:lstStyle/>
          <a:p>
            <a:pPr marL="12700">
              <a:lnSpc>
                <a:spcPts val="1045"/>
              </a:lnSpc>
            </a:pPr>
            <a:r>
              <a:rPr sz="1000" spc="-25" dirty="0">
                <a:solidFill>
                  <a:srgbClr val="5C6670"/>
                </a:solidFill>
                <a:latin typeface="Calibri"/>
                <a:cs typeface="Calibri"/>
              </a:rPr>
              <a:t>30</a:t>
            </a:r>
            <a:endParaRPr sz="1000">
              <a:latin typeface="Calibri"/>
              <a:cs typeface="Calibri"/>
            </a:endParaRPr>
          </a:p>
        </p:txBody>
      </p:sp>
      <p:sp>
        <p:nvSpPr>
          <p:cNvPr id="4" name="Title 3">
            <a:extLst>
              <a:ext uri="{FF2B5EF4-FFF2-40B4-BE49-F238E27FC236}">
                <a16:creationId xmlns:a16="http://schemas.microsoft.com/office/drawing/2014/main" id="{9B580E10-F389-38FE-7817-6E88F840AF7F}"/>
              </a:ext>
              <a:ext uri="{C183D7F6-B498-43B3-948B-1728B52AA6E4}">
                <adec:decorative xmlns:adec="http://schemas.microsoft.com/office/drawing/2017/decorative" val="1"/>
              </a:ext>
            </a:extLst>
          </p:cNvPr>
          <p:cNvSpPr>
            <a:spLocks noGrp="1"/>
          </p:cNvSpPr>
          <p:nvPr>
            <p:ph type="title" idx="4294967295"/>
          </p:nvPr>
        </p:nvSpPr>
        <p:spPr>
          <a:xfrm>
            <a:off x="476495" y="-553998"/>
            <a:ext cx="8191009" cy="553998"/>
          </a:xfrm>
        </p:spPr>
        <p:txBody>
          <a:bodyPr wrap="square" lIns="0" tIns="0" rIns="0" bIns="0" anchor="b">
            <a:spAutoFit/>
          </a:bodyPr>
          <a:lstStyle/>
          <a:p>
            <a:r>
              <a:rPr lang="en-US" dirty="0"/>
              <a:t>Q&amp;A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34279" y="2198410"/>
            <a:ext cx="2415540" cy="665480"/>
          </a:xfrm>
          <a:prstGeom prst="rect">
            <a:avLst/>
          </a:prstGeom>
        </p:spPr>
        <p:txBody>
          <a:bodyPr vert="horz" wrap="square" lIns="0" tIns="12700" rIns="0" bIns="0" rtlCol="0">
            <a:spAutoFit/>
          </a:bodyPr>
          <a:lstStyle/>
          <a:p>
            <a:pPr marL="12700">
              <a:lnSpc>
                <a:spcPct val="100000"/>
              </a:lnSpc>
              <a:spcBef>
                <a:spcPts val="100"/>
              </a:spcBef>
            </a:pPr>
            <a:r>
              <a:rPr sz="4200" spc="85" dirty="0"/>
              <a:t>Wrap</a:t>
            </a:r>
            <a:r>
              <a:rPr sz="4200" spc="-15" dirty="0"/>
              <a:t> </a:t>
            </a:r>
            <a:r>
              <a:rPr sz="4200" spc="80" dirty="0"/>
              <a:t>Up</a:t>
            </a:r>
            <a:endParaRPr sz="4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32278"/>
            <a:ext cx="7506334" cy="1640839"/>
          </a:xfrm>
          <a:prstGeom prst="rect">
            <a:avLst/>
          </a:prstGeom>
        </p:spPr>
        <p:txBody>
          <a:bodyPr vert="horz" wrap="square" lIns="0" tIns="12700" rIns="0" bIns="0" rtlCol="0">
            <a:spAutoFit/>
          </a:bodyPr>
          <a:lstStyle/>
          <a:p>
            <a:pPr marL="241300" marR="177165" indent="-228600">
              <a:lnSpc>
                <a:spcPct val="100000"/>
              </a:lnSpc>
              <a:spcBef>
                <a:spcPts val="100"/>
              </a:spcBef>
              <a:buClr>
                <a:srgbClr val="488BC9"/>
              </a:buClr>
              <a:buSzPct val="110416"/>
              <a:buFont typeface="Wingdings"/>
              <a:buChar char=""/>
              <a:tabLst>
                <a:tab pos="241300" algn="l"/>
              </a:tabLst>
            </a:pPr>
            <a:r>
              <a:rPr sz="2400" b="1" dirty="0">
                <a:solidFill>
                  <a:srgbClr val="5C6670"/>
                </a:solidFill>
                <a:latin typeface="Calibri"/>
                <a:cs typeface="Calibri"/>
              </a:rPr>
              <a:t>Melissa</a:t>
            </a:r>
            <a:r>
              <a:rPr sz="2400" b="1" spc="-60" dirty="0">
                <a:solidFill>
                  <a:srgbClr val="5C6670"/>
                </a:solidFill>
                <a:latin typeface="Calibri"/>
                <a:cs typeface="Calibri"/>
              </a:rPr>
              <a:t> </a:t>
            </a:r>
            <a:r>
              <a:rPr sz="2400" b="1" dirty="0">
                <a:solidFill>
                  <a:srgbClr val="5C6670"/>
                </a:solidFill>
                <a:latin typeface="Calibri"/>
                <a:cs typeface="Calibri"/>
              </a:rPr>
              <a:t>Colsman,</a:t>
            </a:r>
            <a:r>
              <a:rPr sz="2400" b="1" spc="-70" dirty="0">
                <a:solidFill>
                  <a:srgbClr val="5C6670"/>
                </a:solidFill>
                <a:latin typeface="Calibri"/>
                <a:cs typeface="Calibri"/>
              </a:rPr>
              <a:t> </a:t>
            </a:r>
            <a:r>
              <a:rPr sz="2400" b="1" dirty="0">
                <a:solidFill>
                  <a:srgbClr val="5C6670"/>
                </a:solidFill>
                <a:latin typeface="Calibri"/>
                <a:cs typeface="Calibri"/>
              </a:rPr>
              <a:t>Ph.D,</a:t>
            </a:r>
            <a:r>
              <a:rPr sz="2400" b="1" spc="-50" dirty="0">
                <a:solidFill>
                  <a:srgbClr val="5C6670"/>
                </a:solidFill>
                <a:latin typeface="Calibri"/>
                <a:cs typeface="Calibri"/>
              </a:rPr>
              <a:t> </a:t>
            </a:r>
            <a:r>
              <a:rPr sz="2400" b="1" spc="-20" dirty="0">
                <a:solidFill>
                  <a:srgbClr val="5C6670"/>
                </a:solidFill>
                <a:latin typeface="Calibri"/>
                <a:cs typeface="Calibri"/>
              </a:rPr>
              <a:t>Teaching</a:t>
            </a:r>
            <a:r>
              <a:rPr sz="2400" b="1" spc="-70" dirty="0">
                <a:solidFill>
                  <a:srgbClr val="5C6670"/>
                </a:solidFill>
                <a:latin typeface="Calibri"/>
                <a:cs typeface="Calibri"/>
              </a:rPr>
              <a:t> </a:t>
            </a:r>
            <a:r>
              <a:rPr sz="2400" b="1" dirty="0">
                <a:solidFill>
                  <a:srgbClr val="5C6670"/>
                </a:solidFill>
                <a:latin typeface="Calibri"/>
                <a:cs typeface="Calibri"/>
              </a:rPr>
              <a:t>and</a:t>
            </a:r>
            <a:r>
              <a:rPr sz="2400" b="1" spc="-65" dirty="0">
                <a:solidFill>
                  <a:srgbClr val="5C6670"/>
                </a:solidFill>
                <a:latin typeface="Calibri"/>
                <a:cs typeface="Calibri"/>
              </a:rPr>
              <a:t> </a:t>
            </a:r>
            <a:r>
              <a:rPr sz="2400" b="1" dirty="0">
                <a:solidFill>
                  <a:srgbClr val="5C6670"/>
                </a:solidFill>
                <a:latin typeface="Calibri"/>
                <a:cs typeface="Calibri"/>
              </a:rPr>
              <a:t>Learning</a:t>
            </a:r>
            <a:r>
              <a:rPr sz="2400" b="1" spc="-75" dirty="0">
                <a:solidFill>
                  <a:srgbClr val="5C6670"/>
                </a:solidFill>
                <a:latin typeface="Calibri"/>
                <a:cs typeface="Calibri"/>
              </a:rPr>
              <a:t> </a:t>
            </a:r>
            <a:r>
              <a:rPr sz="2400" b="1" spc="-10" dirty="0">
                <a:solidFill>
                  <a:srgbClr val="5C6670"/>
                </a:solidFill>
                <a:latin typeface="Calibri"/>
                <a:cs typeface="Calibri"/>
              </a:rPr>
              <a:t>Executive Director</a:t>
            </a:r>
            <a:endParaRPr sz="2400">
              <a:latin typeface="Calibri"/>
              <a:cs typeface="Calibri"/>
            </a:endParaRPr>
          </a:p>
          <a:p>
            <a:pPr marL="240665" indent="-227965">
              <a:lnSpc>
                <a:spcPct val="100000"/>
              </a:lnSpc>
              <a:spcBef>
                <a:spcPts val="575"/>
              </a:spcBef>
              <a:buClr>
                <a:srgbClr val="488BC9"/>
              </a:buClr>
              <a:buSzPct val="110416"/>
              <a:buFont typeface="Wingdings"/>
              <a:buChar char=""/>
              <a:tabLst>
                <a:tab pos="240665" algn="l"/>
              </a:tabLst>
            </a:pPr>
            <a:r>
              <a:rPr sz="2400" b="1" dirty="0">
                <a:solidFill>
                  <a:srgbClr val="5C6670"/>
                </a:solidFill>
                <a:latin typeface="Calibri"/>
                <a:cs typeface="Calibri"/>
              </a:rPr>
              <a:t>Karol</a:t>
            </a:r>
            <a:r>
              <a:rPr sz="2400" b="1" spc="-75" dirty="0">
                <a:solidFill>
                  <a:srgbClr val="5C6670"/>
                </a:solidFill>
                <a:latin typeface="Calibri"/>
                <a:cs typeface="Calibri"/>
              </a:rPr>
              <a:t> </a:t>
            </a:r>
            <a:r>
              <a:rPr sz="2400" b="1" dirty="0">
                <a:solidFill>
                  <a:srgbClr val="5C6670"/>
                </a:solidFill>
                <a:latin typeface="Calibri"/>
                <a:cs typeface="Calibri"/>
              </a:rPr>
              <a:t>Gates,</a:t>
            </a:r>
            <a:r>
              <a:rPr sz="2400" b="1" spc="-45" dirty="0">
                <a:solidFill>
                  <a:srgbClr val="5C6670"/>
                </a:solidFill>
                <a:latin typeface="Calibri"/>
                <a:cs typeface="Calibri"/>
              </a:rPr>
              <a:t> </a:t>
            </a:r>
            <a:r>
              <a:rPr sz="2400" b="1" spc="-10" dirty="0">
                <a:solidFill>
                  <a:srgbClr val="5C6670"/>
                </a:solidFill>
                <a:latin typeface="Calibri"/>
                <a:cs typeface="Calibri"/>
              </a:rPr>
              <a:t>Standards</a:t>
            </a:r>
            <a:r>
              <a:rPr sz="2400" b="1" spc="-45" dirty="0">
                <a:solidFill>
                  <a:srgbClr val="5C6670"/>
                </a:solidFill>
                <a:latin typeface="Calibri"/>
                <a:cs typeface="Calibri"/>
              </a:rPr>
              <a:t> </a:t>
            </a:r>
            <a:r>
              <a:rPr sz="2400" b="1" dirty="0">
                <a:solidFill>
                  <a:srgbClr val="5C6670"/>
                </a:solidFill>
                <a:latin typeface="Calibri"/>
                <a:cs typeface="Calibri"/>
              </a:rPr>
              <a:t>and</a:t>
            </a:r>
            <a:r>
              <a:rPr sz="2400" b="1" spc="-60" dirty="0">
                <a:solidFill>
                  <a:srgbClr val="5C6670"/>
                </a:solidFill>
                <a:latin typeface="Calibri"/>
                <a:cs typeface="Calibri"/>
              </a:rPr>
              <a:t> </a:t>
            </a:r>
            <a:r>
              <a:rPr sz="2400" b="1" spc="-10" dirty="0">
                <a:solidFill>
                  <a:srgbClr val="5C6670"/>
                </a:solidFill>
                <a:latin typeface="Calibri"/>
                <a:cs typeface="Calibri"/>
              </a:rPr>
              <a:t>Instructional</a:t>
            </a:r>
            <a:r>
              <a:rPr sz="2400" b="1" spc="-50" dirty="0">
                <a:solidFill>
                  <a:srgbClr val="5C6670"/>
                </a:solidFill>
                <a:latin typeface="Calibri"/>
                <a:cs typeface="Calibri"/>
              </a:rPr>
              <a:t> </a:t>
            </a:r>
            <a:r>
              <a:rPr sz="2400" b="1" dirty="0">
                <a:solidFill>
                  <a:srgbClr val="5C6670"/>
                </a:solidFill>
                <a:latin typeface="Calibri"/>
                <a:cs typeface="Calibri"/>
              </a:rPr>
              <a:t>Support</a:t>
            </a:r>
            <a:r>
              <a:rPr sz="2400" b="1" spc="-65" dirty="0">
                <a:solidFill>
                  <a:srgbClr val="5C6670"/>
                </a:solidFill>
                <a:latin typeface="Calibri"/>
                <a:cs typeface="Calibri"/>
              </a:rPr>
              <a:t> </a:t>
            </a:r>
            <a:r>
              <a:rPr sz="2400" b="1" spc="-10" dirty="0">
                <a:solidFill>
                  <a:srgbClr val="5C6670"/>
                </a:solidFill>
                <a:latin typeface="Calibri"/>
                <a:cs typeface="Calibri"/>
              </a:rPr>
              <a:t>Director</a:t>
            </a:r>
            <a:endParaRPr sz="2400">
              <a:latin typeface="Calibri"/>
              <a:cs typeface="Calibri"/>
            </a:endParaRPr>
          </a:p>
          <a:p>
            <a:pPr marL="240665" indent="-227965">
              <a:lnSpc>
                <a:spcPct val="100000"/>
              </a:lnSpc>
              <a:spcBef>
                <a:spcPts val="575"/>
              </a:spcBef>
              <a:buClr>
                <a:srgbClr val="488BC9"/>
              </a:buClr>
              <a:buSzPct val="110416"/>
              <a:buFont typeface="Wingdings"/>
              <a:buChar char=""/>
              <a:tabLst>
                <a:tab pos="240665" algn="l"/>
              </a:tabLst>
            </a:pPr>
            <a:r>
              <a:rPr sz="2400" b="1" dirty="0">
                <a:solidFill>
                  <a:srgbClr val="5C6670"/>
                </a:solidFill>
                <a:latin typeface="Calibri"/>
                <a:cs typeface="Calibri"/>
              </a:rPr>
              <a:t>Raymond</a:t>
            </a:r>
            <a:r>
              <a:rPr sz="2400" b="1" spc="-95" dirty="0">
                <a:solidFill>
                  <a:srgbClr val="5C6670"/>
                </a:solidFill>
                <a:latin typeface="Calibri"/>
                <a:cs typeface="Calibri"/>
              </a:rPr>
              <a:t> </a:t>
            </a:r>
            <a:r>
              <a:rPr sz="2400" b="1" dirty="0">
                <a:solidFill>
                  <a:srgbClr val="5C6670"/>
                </a:solidFill>
                <a:latin typeface="Calibri"/>
                <a:cs typeface="Calibri"/>
              </a:rPr>
              <a:t>Johnson,</a:t>
            </a:r>
            <a:r>
              <a:rPr sz="2400" b="1" spc="-75" dirty="0">
                <a:solidFill>
                  <a:srgbClr val="5C6670"/>
                </a:solidFill>
                <a:latin typeface="Calibri"/>
                <a:cs typeface="Calibri"/>
              </a:rPr>
              <a:t> </a:t>
            </a:r>
            <a:r>
              <a:rPr sz="2400" b="1" spc="-10" dirty="0">
                <a:solidFill>
                  <a:srgbClr val="5C6670"/>
                </a:solidFill>
                <a:latin typeface="Calibri"/>
                <a:cs typeface="Calibri"/>
              </a:rPr>
              <a:t>Mathematics</a:t>
            </a:r>
            <a:r>
              <a:rPr sz="2400" b="1" spc="-65" dirty="0">
                <a:solidFill>
                  <a:srgbClr val="5C6670"/>
                </a:solidFill>
                <a:latin typeface="Calibri"/>
                <a:cs typeface="Calibri"/>
              </a:rPr>
              <a:t> </a:t>
            </a:r>
            <a:r>
              <a:rPr sz="2400" b="1" dirty="0">
                <a:solidFill>
                  <a:srgbClr val="5C6670"/>
                </a:solidFill>
                <a:latin typeface="Calibri"/>
                <a:cs typeface="Calibri"/>
              </a:rPr>
              <a:t>Content</a:t>
            </a:r>
            <a:r>
              <a:rPr sz="2400" b="1" spc="-70" dirty="0">
                <a:solidFill>
                  <a:srgbClr val="5C6670"/>
                </a:solidFill>
                <a:latin typeface="Calibri"/>
                <a:cs typeface="Calibri"/>
              </a:rPr>
              <a:t> </a:t>
            </a:r>
            <a:r>
              <a:rPr sz="2400" b="1" spc="-10" dirty="0">
                <a:solidFill>
                  <a:srgbClr val="5C6670"/>
                </a:solidFill>
                <a:latin typeface="Calibri"/>
                <a:cs typeface="Calibri"/>
              </a:rPr>
              <a:t>Specialist</a:t>
            </a:r>
            <a:endParaRPr sz="24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432324" rIns="0" bIns="0" rtlCol="0">
            <a:spAutoFit/>
          </a:bodyPr>
          <a:lstStyle/>
          <a:p>
            <a:pPr marL="2917190">
              <a:lnSpc>
                <a:spcPct val="100000"/>
              </a:lnSpc>
              <a:spcBef>
                <a:spcPts val="100"/>
              </a:spcBef>
            </a:pPr>
            <a:r>
              <a:rPr dirty="0"/>
              <a:t>CDE</a:t>
            </a:r>
            <a:r>
              <a:rPr spc="80" dirty="0"/>
              <a:t> </a:t>
            </a:r>
            <a:r>
              <a:rPr spc="175" dirty="0"/>
              <a:t>Staff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a:extLst>
              <a:ext uri="{C183D7F6-B498-43B3-948B-1728B52AA6E4}">
                <adec:decorative xmlns:adec="http://schemas.microsoft.com/office/drawing/2017/decorative" val="1"/>
              </a:ext>
            </a:extLst>
          </p:cNvPr>
          <p:cNvGrpSpPr/>
          <p:nvPr/>
        </p:nvGrpSpPr>
        <p:grpSpPr>
          <a:xfrm>
            <a:off x="0" y="0"/>
            <a:ext cx="9144000" cy="6858000"/>
            <a:chOff x="0" y="0"/>
            <a:chExt cx="9144000" cy="6858000"/>
          </a:xfrm>
        </p:grpSpPr>
        <p:pic>
          <p:nvPicPr>
            <p:cNvPr id="3" name="object 3"/>
            <p:cNvPicPr/>
            <p:nvPr/>
          </p:nvPicPr>
          <p:blipFill>
            <a:blip r:embed="rId3" cstate="print"/>
            <a:stretch>
              <a:fillRect/>
            </a:stretch>
          </p:blipFill>
          <p:spPr>
            <a:xfrm>
              <a:off x="0" y="0"/>
              <a:ext cx="9143999" cy="6857999"/>
            </a:xfrm>
            <a:prstGeom prst="rect">
              <a:avLst/>
            </a:prstGeom>
          </p:spPr>
        </p:pic>
        <p:sp>
          <p:nvSpPr>
            <p:cNvPr id="4" name="object 4"/>
            <p:cNvSpPr/>
            <p:nvPr/>
          </p:nvSpPr>
          <p:spPr>
            <a:xfrm>
              <a:off x="7800385" y="6165438"/>
              <a:ext cx="589915" cy="515620"/>
            </a:xfrm>
            <a:custGeom>
              <a:avLst/>
              <a:gdLst/>
              <a:ahLst/>
              <a:cxnLst/>
              <a:rect l="l" t="t" r="r" b="b"/>
              <a:pathLst>
                <a:path w="589915" h="515620">
                  <a:moveTo>
                    <a:pt x="566617" y="515386"/>
                  </a:moveTo>
                  <a:lnTo>
                    <a:pt x="23232" y="515386"/>
                  </a:lnTo>
                  <a:lnTo>
                    <a:pt x="10056" y="512847"/>
                  </a:lnTo>
                  <a:lnTo>
                    <a:pt x="2092" y="505914"/>
                  </a:lnTo>
                  <a:lnTo>
                    <a:pt x="0" y="495612"/>
                  </a:lnTo>
                  <a:lnTo>
                    <a:pt x="4440" y="482967"/>
                  </a:lnTo>
                  <a:lnTo>
                    <a:pt x="276133" y="13475"/>
                  </a:lnTo>
                  <a:lnTo>
                    <a:pt x="284868" y="3368"/>
                  </a:lnTo>
                  <a:lnTo>
                    <a:pt x="294924" y="0"/>
                  </a:lnTo>
                  <a:lnTo>
                    <a:pt x="304981" y="3368"/>
                  </a:lnTo>
                  <a:lnTo>
                    <a:pt x="313716" y="13475"/>
                  </a:lnTo>
                  <a:lnTo>
                    <a:pt x="585408" y="482967"/>
                  </a:lnTo>
                  <a:lnTo>
                    <a:pt x="589849" y="495612"/>
                  </a:lnTo>
                  <a:lnTo>
                    <a:pt x="587757" y="505914"/>
                  </a:lnTo>
                  <a:lnTo>
                    <a:pt x="579793" y="512847"/>
                  </a:lnTo>
                  <a:lnTo>
                    <a:pt x="566617" y="515386"/>
                  </a:lnTo>
                  <a:close/>
                </a:path>
              </a:pathLst>
            </a:custGeom>
            <a:solidFill>
              <a:srgbClr val="2A9841"/>
            </a:solidFill>
          </p:spPr>
          <p:txBody>
            <a:bodyPr wrap="square" lIns="0" tIns="0" rIns="0" bIns="0" rtlCol="0"/>
            <a:lstStyle/>
            <a:p>
              <a:endParaRPr/>
            </a:p>
          </p:txBody>
        </p:sp>
        <p:pic>
          <p:nvPicPr>
            <p:cNvPr id="5" name="object 5"/>
            <p:cNvPicPr/>
            <p:nvPr/>
          </p:nvPicPr>
          <p:blipFill>
            <a:blip r:embed="rId4" cstate="print"/>
            <a:stretch>
              <a:fillRect/>
            </a:stretch>
          </p:blipFill>
          <p:spPr>
            <a:xfrm>
              <a:off x="8004093" y="6206645"/>
              <a:ext cx="196526" cy="193733"/>
            </a:xfrm>
            <a:prstGeom prst="rect">
              <a:avLst/>
            </a:prstGeom>
          </p:spPr>
        </p:pic>
        <p:pic>
          <p:nvPicPr>
            <p:cNvPr id="6" name="object 6"/>
            <p:cNvPicPr/>
            <p:nvPr/>
          </p:nvPicPr>
          <p:blipFill>
            <a:blip r:embed="rId5" cstate="print"/>
            <a:stretch>
              <a:fillRect/>
            </a:stretch>
          </p:blipFill>
          <p:spPr>
            <a:xfrm>
              <a:off x="7938715" y="6460921"/>
              <a:ext cx="317496" cy="161314"/>
            </a:xfrm>
            <a:prstGeom prst="rect">
              <a:avLst/>
            </a:prstGeom>
          </p:spPr>
        </p:pic>
        <p:sp>
          <p:nvSpPr>
            <p:cNvPr id="7" name="object 7"/>
            <p:cNvSpPr/>
            <p:nvPr/>
          </p:nvSpPr>
          <p:spPr>
            <a:xfrm>
              <a:off x="8408492" y="6655054"/>
              <a:ext cx="51435" cy="26034"/>
            </a:xfrm>
            <a:custGeom>
              <a:avLst/>
              <a:gdLst/>
              <a:ahLst/>
              <a:cxnLst/>
              <a:rect l="l" t="t" r="r" b="b"/>
              <a:pathLst>
                <a:path w="51434" h="26034">
                  <a:moveTo>
                    <a:pt x="17221" y="393"/>
                  </a:moveTo>
                  <a:lnTo>
                    <a:pt x="0" y="393"/>
                  </a:lnTo>
                  <a:lnTo>
                    <a:pt x="0" y="4292"/>
                  </a:lnTo>
                  <a:lnTo>
                    <a:pt x="393" y="4686"/>
                  </a:lnTo>
                  <a:lnTo>
                    <a:pt x="6261" y="4686"/>
                  </a:lnTo>
                  <a:lnTo>
                    <a:pt x="6261" y="25387"/>
                  </a:lnTo>
                  <a:lnTo>
                    <a:pt x="10960" y="25387"/>
                  </a:lnTo>
                  <a:lnTo>
                    <a:pt x="10960" y="4686"/>
                  </a:lnTo>
                  <a:lnTo>
                    <a:pt x="17221" y="4686"/>
                  </a:lnTo>
                  <a:lnTo>
                    <a:pt x="17221" y="393"/>
                  </a:lnTo>
                  <a:close/>
                </a:path>
                <a:path w="51434" h="26034">
                  <a:moveTo>
                    <a:pt x="51282" y="25387"/>
                  </a:moveTo>
                  <a:lnTo>
                    <a:pt x="50901" y="24599"/>
                  </a:lnTo>
                  <a:lnTo>
                    <a:pt x="48539" y="11328"/>
                  </a:lnTo>
                  <a:lnTo>
                    <a:pt x="46583" y="393"/>
                  </a:lnTo>
                  <a:lnTo>
                    <a:pt x="46583" y="0"/>
                  </a:lnTo>
                  <a:lnTo>
                    <a:pt x="45021" y="0"/>
                  </a:lnTo>
                  <a:lnTo>
                    <a:pt x="45021" y="393"/>
                  </a:lnTo>
                  <a:lnTo>
                    <a:pt x="36804" y="17183"/>
                  </a:lnTo>
                  <a:lnTo>
                    <a:pt x="34074" y="11328"/>
                  </a:lnTo>
                  <a:lnTo>
                    <a:pt x="28968" y="393"/>
                  </a:lnTo>
                  <a:lnTo>
                    <a:pt x="28575" y="0"/>
                  </a:lnTo>
                  <a:lnTo>
                    <a:pt x="27012" y="0"/>
                  </a:lnTo>
                  <a:lnTo>
                    <a:pt x="27012" y="393"/>
                  </a:lnTo>
                  <a:lnTo>
                    <a:pt x="22707" y="24599"/>
                  </a:lnTo>
                  <a:lnTo>
                    <a:pt x="22707" y="25387"/>
                  </a:lnTo>
                  <a:lnTo>
                    <a:pt x="27406" y="25387"/>
                  </a:lnTo>
                  <a:lnTo>
                    <a:pt x="27457" y="24599"/>
                  </a:lnTo>
                  <a:lnTo>
                    <a:pt x="29362" y="11328"/>
                  </a:lnTo>
                  <a:lnTo>
                    <a:pt x="36017" y="25387"/>
                  </a:lnTo>
                  <a:lnTo>
                    <a:pt x="36017" y="25781"/>
                  </a:lnTo>
                  <a:lnTo>
                    <a:pt x="37579" y="25781"/>
                  </a:lnTo>
                  <a:lnTo>
                    <a:pt x="37973" y="25387"/>
                  </a:lnTo>
                  <a:lnTo>
                    <a:pt x="41630" y="17183"/>
                  </a:lnTo>
                  <a:lnTo>
                    <a:pt x="44234" y="11328"/>
                  </a:lnTo>
                  <a:lnTo>
                    <a:pt x="46202" y="24993"/>
                  </a:lnTo>
                  <a:lnTo>
                    <a:pt x="46583" y="25387"/>
                  </a:lnTo>
                  <a:lnTo>
                    <a:pt x="51282" y="25387"/>
                  </a:lnTo>
                  <a:close/>
                </a:path>
              </a:pathLst>
            </a:custGeom>
            <a:solidFill>
              <a:srgbClr val="2A9841"/>
            </a:solidFill>
          </p:spPr>
          <p:txBody>
            <a:bodyPr wrap="square" lIns="0" tIns="0" rIns="0" bIns="0" rtlCol="0"/>
            <a:lstStyle/>
            <a:p>
              <a:endParaRPr/>
            </a:p>
          </p:txBody>
        </p:sp>
        <p:sp>
          <p:nvSpPr>
            <p:cNvPr id="8" name="object 8"/>
            <p:cNvSpPr/>
            <p:nvPr/>
          </p:nvSpPr>
          <p:spPr>
            <a:xfrm>
              <a:off x="8215754" y="6164852"/>
              <a:ext cx="586740" cy="513080"/>
            </a:xfrm>
            <a:custGeom>
              <a:avLst/>
              <a:gdLst/>
              <a:ahLst/>
              <a:cxnLst/>
              <a:rect l="l" t="t" r="r" b="b"/>
              <a:pathLst>
                <a:path w="586740" h="513079">
                  <a:moveTo>
                    <a:pt x="293358" y="512652"/>
                  </a:moveTo>
                  <a:lnTo>
                    <a:pt x="283302" y="509283"/>
                  </a:lnTo>
                  <a:lnTo>
                    <a:pt x="274567" y="499176"/>
                  </a:lnTo>
                  <a:lnTo>
                    <a:pt x="4440" y="32419"/>
                  </a:lnTo>
                  <a:lnTo>
                    <a:pt x="0" y="19773"/>
                  </a:lnTo>
                  <a:lnTo>
                    <a:pt x="2092" y="9471"/>
                  </a:lnTo>
                  <a:lnTo>
                    <a:pt x="10056" y="2538"/>
                  </a:lnTo>
                  <a:lnTo>
                    <a:pt x="23232" y="0"/>
                  </a:lnTo>
                  <a:lnTo>
                    <a:pt x="563485" y="0"/>
                  </a:lnTo>
                  <a:lnTo>
                    <a:pt x="576661" y="2538"/>
                  </a:lnTo>
                  <a:lnTo>
                    <a:pt x="584625" y="9471"/>
                  </a:lnTo>
                  <a:lnTo>
                    <a:pt x="586717" y="19773"/>
                  </a:lnTo>
                  <a:lnTo>
                    <a:pt x="582276" y="32419"/>
                  </a:lnTo>
                  <a:lnTo>
                    <a:pt x="312150" y="499176"/>
                  </a:lnTo>
                  <a:lnTo>
                    <a:pt x="303415" y="509283"/>
                  </a:lnTo>
                  <a:lnTo>
                    <a:pt x="293358" y="512652"/>
                  </a:lnTo>
                  <a:close/>
                </a:path>
              </a:pathLst>
            </a:custGeom>
            <a:solidFill>
              <a:srgbClr val="465154"/>
            </a:solidFill>
          </p:spPr>
          <p:txBody>
            <a:bodyPr wrap="square" lIns="0" tIns="0" rIns="0" bIns="0" rtlCol="0"/>
            <a:lstStyle/>
            <a:p>
              <a:endParaRPr/>
            </a:p>
          </p:txBody>
        </p:sp>
        <p:pic>
          <p:nvPicPr>
            <p:cNvPr id="9" name="object 9"/>
            <p:cNvPicPr/>
            <p:nvPr/>
          </p:nvPicPr>
          <p:blipFill>
            <a:blip r:embed="rId6" cstate="print"/>
            <a:stretch>
              <a:fillRect/>
            </a:stretch>
          </p:blipFill>
          <p:spPr>
            <a:xfrm>
              <a:off x="8407326" y="6474201"/>
              <a:ext cx="200441" cy="163072"/>
            </a:xfrm>
            <a:prstGeom prst="rect">
              <a:avLst/>
            </a:prstGeom>
          </p:spPr>
        </p:pic>
        <p:pic>
          <p:nvPicPr>
            <p:cNvPr id="10" name="object 10"/>
            <p:cNvPicPr/>
            <p:nvPr/>
          </p:nvPicPr>
          <p:blipFill>
            <a:blip r:embed="rId7" cstate="print"/>
            <a:stretch>
              <a:fillRect/>
            </a:stretch>
          </p:blipFill>
          <p:spPr>
            <a:xfrm>
              <a:off x="8395581" y="6193365"/>
              <a:ext cx="65769" cy="77337"/>
            </a:xfrm>
            <a:prstGeom prst="rect">
              <a:avLst/>
            </a:prstGeom>
          </p:spPr>
        </p:pic>
        <p:pic>
          <p:nvPicPr>
            <p:cNvPr id="11" name="object 11"/>
            <p:cNvPicPr/>
            <p:nvPr/>
          </p:nvPicPr>
          <p:blipFill>
            <a:blip r:embed="rId8" cstate="print"/>
            <a:stretch>
              <a:fillRect/>
            </a:stretch>
          </p:blipFill>
          <p:spPr>
            <a:xfrm>
              <a:off x="8487581" y="6194146"/>
              <a:ext cx="65769" cy="75384"/>
            </a:xfrm>
            <a:prstGeom prst="rect">
              <a:avLst/>
            </a:prstGeom>
          </p:spPr>
        </p:pic>
        <p:sp>
          <p:nvSpPr>
            <p:cNvPr id="12" name="object 12"/>
            <p:cNvSpPr/>
            <p:nvPr/>
          </p:nvSpPr>
          <p:spPr>
            <a:xfrm>
              <a:off x="8580755" y="6194146"/>
              <a:ext cx="48895" cy="75565"/>
            </a:xfrm>
            <a:custGeom>
              <a:avLst/>
              <a:gdLst/>
              <a:ahLst/>
              <a:cxnLst/>
              <a:rect l="l" t="t" r="r" b="b"/>
              <a:pathLst>
                <a:path w="48895" h="75564">
                  <a:moveTo>
                    <a:pt x="47761" y="75384"/>
                  </a:moveTo>
                  <a:lnTo>
                    <a:pt x="782" y="75384"/>
                  </a:lnTo>
                  <a:lnTo>
                    <a:pt x="0" y="74603"/>
                  </a:lnTo>
                  <a:lnTo>
                    <a:pt x="0" y="2343"/>
                  </a:lnTo>
                  <a:lnTo>
                    <a:pt x="0" y="1171"/>
                  </a:lnTo>
                  <a:lnTo>
                    <a:pt x="782" y="0"/>
                  </a:lnTo>
                  <a:lnTo>
                    <a:pt x="47761" y="0"/>
                  </a:lnTo>
                  <a:lnTo>
                    <a:pt x="48544" y="1171"/>
                  </a:lnTo>
                  <a:lnTo>
                    <a:pt x="48544" y="14842"/>
                  </a:lnTo>
                  <a:lnTo>
                    <a:pt x="47761" y="16014"/>
                  </a:lnTo>
                  <a:lnTo>
                    <a:pt x="16833" y="16014"/>
                  </a:lnTo>
                  <a:lnTo>
                    <a:pt x="16833" y="29294"/>
                  </a:lnTo>
                  <a:lnTo>
                    <a:pt x="42280" y="29294"/>
                  </a:lnTo>
                  <a:lnTo>
                    <a:pt x="43455" y="30075"/>
                  </a:lnTo>
                  <a:lnTo>
                    <a:pt x="43455" y="44136"/>
                  </a:lnTo>
                  <a:lnTo>
                    <a:pt x="42280" y="44918"/>
                  </a:lnTo>
                  <a:lnTo>
                    <a:pt x="16833" y="44918"/>
                  </a:lnTo>
                  <a:lnTo>
                    <a:pt x="16833" y="59760"/>
                  </a:lnTo>
                  <a:lnTo>
                    <a:pt x="47761" y="59760"/>
                  </a:lnTo>
                  <a:lnTo>
                    <a:pt x="48544" y="60541"/>
                  </a:lnTo>
                  <a:lnTo>
                    <a:pt x="48544" y="74603"/>
                  </a:lnTo>
                  <a:lnTo>
                    <a:pt x="47761" y="75384"/>
                  </a:lnTo>
                  <a:close/>
                </a:path>
              </a:pathLst>
            </a:custGeom>
            <a:solidFill>
              <a:srgbClr val="FEFEFE"/>
            </a:solidFill>
          </p:spPr>
          <p:txBody>
            <a:bodyPr wrap="square" lIns="0" tIns="0" rIns="0" bIns="0" rtlCol="0"/>
            <a:lstStyle/>
            <a:p>
              <a:endParaRPr/>
            </a:p>
          </p:txBody>
        </p:sp>
        <p:sp>
          <p:nvSpPr>
            <p:cNvPr id="13" name="object 13"/>
            <p:cNvSpPr/>
            <p:nvPr/>
          </p:nvSpPr>
          <p:spPr>
            <a:xfrm>
              <a:off x="8311937" y="6295700"/>
              <a:ext cx="394335" cy="206375"/>
            </a:xfrm>
            <a:custGeom>
              <a:avLst/>
              <a:gdLst/>
              <a:ahLst/>
              <a:cxnLst/>
              <a:rect l="l" t="t" r="r" b="b"/>
              <a:pathLst>
                <a:path w="394334" h="206375">
                  <a:moveTo>
                    <a:pt x="203830" y="205842"/>
                  </a:moveTo>
                  <a:lnTo>
                    <a:pt x="84818" y="163267"/>
                  </a:lnTo>
                  <a:lnTo>
                    <a:pt x="2997" y="21873"/>
                  </a:lnTo>
                  <a:lnTo>
                    <a:pt x="0" y="13347"/>
                  </a:lnTo>
                  <a:lnTo>
                    <a:pt x="1333" y="6395"/>
                  </a:lnTo>
                  <a:lnTo>
                    <a:pt x="6630" y="1714"/>
                  </a:lnTo>
                  <a:lnTo>
                    <a:pt x="15524" y="0"/>
                  </a:lnTo>
                  <a:lnTo>
                    <a:pt x="381957" y="0"/>
                  </a:lnTo>
                  <a:lnTo>
                    <a:pt x="383523" y="390"/>
                  </a:lnTo>
                  <a:lnTo>
                    <a:pt x="172119" y="178891"/>
                  </a:lnTo>
                  <a:lnTo>
                    <a:pt x="172119" y="179672"/>
                  </a:lnTo>
                  <a:lnTo>
                    <a:pt x="275893" y="179672"/>
                  </a:lnTo>
                  <a:lnTo>
                    <a:pt x="203830" y="205842"/>
                  </a:lnTo>
                  <a:close/>
                </a:path>
                <a:path w="394334" h="206375">
                  <a:moveTo>
                    <a:pt x="275893" y="179672"/>
                  </a:moveTo>
                  <a:lnTo>
                    <a:pt x="172511" y="179672"/>
                  </a:lnTo>
                  <a:lnTo>
                    <a:pt x="172511" y="179281"/>
                  </a:lnTo>
                  <a:lnTo>
                    <a:pt x="394093" y="14451"/>
                  </a:lnTo>
                  <a:lnTo>
                    <a:pt x="393701" y="16795"/>
                  </a:lnTo>
                  <a:lnTo>
                    <a:pt x="392919" y="19139"/>
                  </a:lnTo>
                  <a:lnTo>
                    <a:pt x="391353" y="21873"/>
                  </a:lnTo>
                  <a:lnTo>
                    <a:pt x="306008" y="168735"/>
                  </a:lnTo>
                  <a:lnTo>
                    <a:pt x="275893" y="179672"/>
                  </a:lnTo>
                  <a:close/>
                </a:path>
              </a:pathLst>
            </a:custGeom>
            <a:solidFill>
              <a:srgbClr val="5388CE"/>
            </a:solidFill>
          </p:spPr>
          <p:txBody>
            <a:bodyPr wrap="square" lIns="0" tIns="0" rIns="0" bIns="0" rtlCol="0"/>
            <a:lstStyle/>
            <a:p>
              <a:endParaRPr/>
            </a:p>
          </p:txBody>
        </p:sp>
        <p:pic>
          <p:nvPicPr>
            <p:cNvPr id="14" name="object 14"/>
            <p:cNvPicPr/>
            <p:nvPr/>
          </p:nvPicPr>
          <p:blipFill>
            <a:blip r:embed="rId9" cstate="print"/>
            <a:stretch>
              <a:fillRect/>
            </a:stretch>
          </p:blipFill>
          <p:spPr>
            <a:xfrm>
              <a:off x="8377964" y="6295700"/>
              <a:ext cx="329241" cy="187093"/>
            </a:xfrm>
            <a:prstGeom prst="rect">
              <a:avLst/>
            </a:prstGeom>
          </p:spPr>
        </p:pic>
      </p:grpSp>
      <p:sp>
        <p:nvSpPr>
          <p:cNvPr id="15" name="object 15">
            <a:extLst>
              <a:ext uri="{C183D7F6-B498-43B3-948B-1728B52AA6E4}">
                <adec:decorative xmlns:adec="http://schemas.microsoft.com/office/drawing/2017/decorative" val="1"/>
              </a:ext>
            </a:extLst>
          </p:cNvPr>
          <p:cNvSpPr txBox="1">
            <a:spLocks noGrp="1"/>
          </p:cNvSpPr>
          <p:nvPr>
            <p:ph type="title"/>
          </p:nvPr>
        </p:nvSpPr>
        <p:spPr>
          <a:xfrm>
            <a:off x="1560332" y="432431"/>
            <a:ext cx="5995670" cy="574040"/>
          </a:xfrm>
          <a:prstGeom prst="rect">
            <a:avLst/>
          </a:prstGeom>
        </p:spPr>
        <p:txBody>
          <a:bodyPr vert="horz" wrap="square" lIns="0" tIns="12700" rIns="0" bIns="0" rtlCol="0">
            <a:spAutoFit/>
          </a:bodyPr>
          <a:lstStyle/>
          <a:p>
            <a:pPr marL="12700">
              <a:lnSpc>
                <a:spcPct val="100000"/>
              </a:lnSpc>
              <a:spcBef>
                <a:spcPts val="100"/>
              </a:spcBef>
            </a:pPr>
            <a:r>
              <a:rPr spc="270" dirty="0"/>
              <a:t>Committee</a:t>
            </a:r>
            <a:r>
              <a:rPr spc="110" dirty="0"/>
              <a:t> </a:t>
            </a:r>
            <a:r>
              <a:rPr spc="210" dirty="0"/>
              <a:t>Membership</a:t>
            </a:r>
          </a:p>
        </p:txBody>
      </p:sp>
      <p:grpSp>
        <p:nvGrpSpPr>
          <p:cNvPr id="16" name="object 16">
            <a:extLst>
              <a:ext uri="{C183D7F6-B498-43B3-948B-1728B52AA6E4}">
                <adec:decorative xmlns:adec="http://schemas.microsoft.com/office/drawing/2017/decorative" val="1"/>
              </a:ext>
            </a:extLst>
          </p:cNvPr>
          <p:cNvGrpSpPr/>
          <p:nvPr/>
        </p:nvGrpSpPr>
        <p:grpSpPr>
          <a:xfrm>
            <a:off x="1725167" y="2264664"/>
            <a:ext cx="5006975" cy="4043045"/>
            <a:chOff x="1725167" y="2264664"/>
            <a:chExt cx="5006975" cy="4043045"/>
          </a:xfrm>
        </p:grpSpPr>
        <p:sp>
          <p:nvSpPr>
            <p:cNvPr id="17" name="object 17"/>
            <p:cNvSpPr/>
            <p:nvPr/>
          </p:nvSpPr>
          <p:spPr>
            <a:xfrm>
              <a:off x="4716779" y="2278175"/>
              <a:ext cx="2014855" cy="2384425"/>
            </a:xfrm>
            <a:custGeom>
              <a:avLst/>
              <a:gdLst/>
              <a:ahLst/>
              <a:cxnLst/>
              <a:rect l="l" t="t" r="r" b="b"/>
              <a:pathLst>
                <a:path w="2014854" h="2384425">
                  <a:moveTo>
                    <a:pt x="1638" y="0"/>
                  </a:moveTo>
                  <a:lnTo>
                    <a:pt x="0" y="2014740"/>
                  </a:lnTo>
                  <a:lnTo>
                    <a:pt x="1981517" y="2383980"/>
                  </a:lnTo>
                  <a:lnTo>
                    <a:pt x="1990231" y="2332495"/>
                  </a:lnTo>
                  <a:lnTo>
                    <a:pt x="1997651" y="2280561"/>
                  </a:lnTo>
                  <a:lnTo>
                    <a:pt x="2003759" y="2228195"/>
                  </a:lnTo>
                  <a:lnTo>
                    <a:pt x="2008538" y="2175414"/>
                  </a:lnTo>
                  <a:lnTo>
                    <a:pt x="2011973" y="2122233"/>
                  </a:lnTo>
                  <a:lnTo>
                    <a:pt x="2014046" y="2068670"/>
                  </a:lnTo>
                  <a:lnTo>
                    <a:pt x="2014740" y="2014740"/>
                  </a:lnTo>
                  <a:lnTo>
                    <a:pt x="2014179" y="1966242"/>
                  </a:lnTo>
                  <a:lnTo>
                    <a:pt x="2012502" y="1918037"/>
                  </a:lnTo>
                  <a:lnTo>
                    <a:pt x="2009722" y="1870139"/>
                  </a:lnTo>
                  <a:lnTo>
                    <a:pt x="2005852" y="1822559"/>
                  </a:lnTo>
                  <a:lnTo>
                    <a:pt x="2000903" y="1775311"/>
                  </a:lnTo>
                  <a:lnTo>
                    <a:pt x="1994889" y="1728405"/>
                  </a:lnTo>
                  <a:lnTo>
                    <a:pt x="1987820" y="1681855"/>
                  </a:lnTo>
                  <a:lnTo>
                    <a:pt x="1979710" y="1635672"/>
                  </a:lnTo>
                  <a:lnTo>
                    <a:pt x="1970570" y="1589869"/>
                  </a:lnTo>
                  <a:lnTo>
                    <a:pt x="1960413" y="1544458"/>
                  </a:lnTo>
                  <a:lnTo>
                    <a:pt x="1949252" y="1499452"/>
                  </a:lnTo>
                  <a:lnTo>
                    <a:pt x="1937097" y="1454862"/>
                  </a:lnTo>
                  <a:lnTo>
                    <a:pt x="1923963" y="1410701"/>
                  </a:lnTo>
                  <a:lnTo>
                    <a:pt x="1909860" y="1366981"/>
                  </a:lnTo>
                  <a:lnTo>
                    <a:pt x="1894801" y="1323714"/>
                  </a:lnTo>
                  <a:lnTo>
                    <a:pt x="1878799" y="1280913"/>
                  </a:lnTo>
                  <a:lnTo>
                    <a:pt x="1861865" y="1238590"/>
                  </a:lnTo>
                  <a:lnTo>
                    <a:pt x="1844012" y="1196757"/>
                  </a:lnTo>
                  <a:lnTo>
                    <a:pt x="1825252" y="1155426"/>
                  </a:lnTo>
                  <a:lnTo>
                    <a:pt x="1805598" y="1114609"/>
                  </a:lnTo>
                  <a:lnTo>
                    <a:pt x="1785061" y="1074320"/>
                  </a:lnTo>
                  <a:lnTo>
                    <a:pt x="1763654" y="1034569"/>
                  </a:lnTo>
                  <a:lnTo>
                    <a:pt x="1741389" y="995370"/>
                  </a:lnTo>
                  <a:lnTo>
                    <a:pt x="1718279" y="956734"/>
                  </a:lnTo>
                  <a:lnTo>
                    <a:pt x="1694335" y="918674"/>
                  </a:lnTo>
                  <a:lnTo>
                    <a:pt x="1669569" y="881203"/>
                  </a:lnTo>
                  <a:lnTo>
                    <a:pt x="1643995" y="844331"/>
                  </a:lnTo>
                  <a:lnTo>
                    <a:pt x="1617624" y="808072"/>
                  </a:lnTo>
                  <a:lnTo>
                    <a:pt x="1590469" y="772438"/>
                  </a:lnTo>
                  <a:lnTo>
                    <a:pt x="1562542" y="737441"/>
                  </a:lnTo>
                  <a:lnTo>
                    <a:pt x="1533855" y="703093"/>
                  </a:lnTo>
                  <a:lnTo>
                    <a:pt x="1504420" y="669406"/>
                  </a:lnTo>
                  <a:lnTo>
                    <a:pt x="1474249" y="636394"/>
                  </a:lnTo>
                  <a:lnTo>
                    <a:pt x="1443356" y="604067"/>
                  </a:lnTo>
                  <a:lnTo>
                    <a:pt x="1411751" y="572439"/>
                  </a:lnTo>
                  <a:lnTo>
                    <a:pt x="1379448" y="541521"/>
                  </a:lnTo>
                  <a:lnTo>
                    <a:pt x="1346458" y="511326"/>
                  </a:lnTo>
                  <a:lnTo>
                    <a:pt x="1312794" y="481866"/>
                  </a:lnTo>
                  <a:lnTo>
                    <a:pt x="1278468" y="453154"/>
                  </a:lnTo>
                  <a:lnTo>
                    <a:pt x="1243493" y="425200"/>
                  </a:lnTo>
                  <a:lnTo>
                    <a:pt x="1207880" y="398019"/>
                  </a:lnTo>
                  <a:lnTo>
                    <a:pt x="1171642" y="371621"/>
                  </a:lnTo>
                  <a:lnTo>
                    <a:pt x="1134791" y="346020"/>
                  </a:lnTo>
                  <a:lnTo>
                    <a:pt x="1097339" y="321228"/>
                  </a:lnTo>
                  <a:lnTo>
                    <a:pt x="1059299" y="297256"/>
                  </a:lnTo>
                  <a:lnTo>
                    <a:pt x="1020682" y="274117"/>
                  </a:lnTo>
                  <a:lnTo>
                    <a:pt x="981502" y="251823"/>
                  </a:lnTo>
                  <a:lnTo>
                    <a:pt x="941769" y="230387"/>
                  </a:lnTo>
                  <a:lnTo>
                    <a:pt x="901498" y="209820"/>
                  </a:lnTo>
                  <a:lnTo>
                    <a:pt x="860699" y="190136"/>
                  </a:lnTo>
                  <a:lnTo>
                    <a:pt x="819385" y="171346"/>
                  </a:lnTo>
                  <a:lnTo>
                    <a:pt x="777568" y="153462"/>
                  </a:lnTo>
                  <a:lnTo>
                    <a:pt x="735261" y="136497"/>
                  </a:lnTo>
                  <a:lnTo>
                    <a:pt x="692476" y="120463"/>
                  </a:lnTo>
                  <a:lnTo>
                    <a:pt x="649225" y="105372"/>
                  </a:lnTo>
                  <a:lnTo>
                    <a:pt x="605520" y="91237"/>
                  </a:lnTo>
                  <a:lnTo>
                    <a:pt x="561373" y="78070"/>
                  </a:lnTo>
                  <a:lnTo>
                    <a:pt x="516798" y="65882"/>
                  </a:lnTo>
                  <a:lnTo>
                    <a:pt x="471805" y="54687"/>
                  </a:lnTo>
                  <a:lnTo>
                    <a:pt x="426407" y="44496"/>
                  </a:lnTo>
                  <a:lnTo>
                    <a:pt x="380617" y="35321"/>
                  </a:lnTo>
                  <a:lnTo>
                    <a:pt x="334447" y="27176"/>
                  </a:lnTo>
                  <a:lnTo>
                    <a:pt x="287909" y="20072"/>
                  </a:lnTo>
                  <a:lnTo>
                    <a:pt x="241015" y="14022"/>
                  </a:lnTo>
                  <a:lnTo>
                    <a:pt x="193778" y="9037"/>
                  </a:lnTo>
                  <a:lnTo>
                    <a:pt x="146209" y="5130"/>
                  </a:lnTo>
                  <a:lnTo>
                    <a:pt x="98321" y="2313"/>
                  </a:lnTo>
                  <a:lnTo>
                    <a:pt x="50127" y="599"/>
                  </a:lnTo>
                  <a:lnTo>
                    <a:pt x="1638" y="0"/>
                  </a:lnTo>
                  <a:close/>
                </a:path>
              </a:pathLst>
            </a:custGeom>
            <a:solidFill>
              <a:srgbClr val="3F7AB2"/>
            </a:solidFill>
          </p:spPr>
          <p:txBody>
            <a:bodyPr wrap="square" lIns="0" tIns="0" rIns="0" bIns="0" rtlCol="0"/>
            <a:lstStyle/>
            <a:p>
              <a:endParaRPr/>
            </a:p>
          </p:txBody>
        </p:sp>
        <p:sp>
          <p:nvSpPr>
            <p:cNvPr id="18" name="object 18"/>
            <p:cNvSpPr/>
            <p:nvPr/>
          </p:nvSpPr>
          <p:spPr>
            <a:xfrm>
              <a:off x="3988218" y="4292916"/>
              <a:ext cx="2710180" cy="2014855"/>
            </a:xfrm>
            <a:custGeom>
              <a:avLst/>
              <a:gdLst/>
              <a:ahLst/>
              <a:cxnLst/>
              <a:rect l="l" t="t" r="r" b="b"/>
              <a:pathLst>
                <a:path w="2710179" h="2014854">
                  <a:moveTo>
                    <a:pt x="728560" y="0"/>
                  </a:moveTo>
                  <a:lnTo>
                    <a:pt x="0" y="1880819"/>
                  </a:lnTo>
                  <a:lnTo>
                    <a:pt x="45377" y="1897604"/>
                  </a:lnTo>
                  <a:lnTo>
                    <a:pt x="91273" y="1913330"/>
                  </a:lnTo>
                  <a:lnTo>
                    <a:pt x="137675" y="1927982"/>
                  </a:lnTo>
                  <a:lnTo>
                    <a:pt x="184566" y="1941545"/>
                  </a:lnTo>
                  <a:lnTo>
                    <a:pt x="231933" y="1954006"/>
                  </a:lnTo>
                  <a:lnTo>
                    <a:pt x="279761" y="1965349"/>
                  </a:lnTo>
                  <a:lnTo>
                    <a:pt x="328035" y="1975560"/>
                  </a:lnTo>
                  <a:lnTo>
                    <a:pt x="376742" y="1984624"/>
                  </a:lnTo>
                  <a:lnTo>
                    <a:pt x="425866" y="1992526"/>
                  </a:lnTo>
                  <a:lnTo>
                    <a:pt x="475392" y="1999253"/>
                  </a:lnTo>
                  <a:lnTo>
                    <a:pt x="525308" y="2004790"/>
                  </a:lnTo>
                  <a:lnTo>
                    <a:pt x="575596" y="2009121"/>
                  </a:lnTo>
                  <a:lnTo>
                    <a:pt x="626245" y="2012233"/>
                  </a:lnTo>
                  <a:lnTo>
                    <a:pt x="677237" y="2014111"/>
                  </a:lnTo>
                  <a:lnTo>
                    <a:pt x="728560" y="2014740"/>
                  </a:lnTo>
                  <a:lnTo>
                    <a:pt x="778064" y="2014155"/>
                  </a:lnTo>
                  <a:lnTo>
                    <a:pt x="827261" y="2012408"/>
                  </a:lnTo>
                  <a:lnTo>
                    <a:pt x="876138" y="2009513"/>
                  </a:lnTo>
                  <a:lnTo>
                    <a:pt x="924682" y="2005481"/>
                  </a:lnTo>
                  <a:lnTo>
                    <a:pt x="972881" y="2000328"/>
                  </a:lnTo>
                  <a:lnTo>
                    <a:pt x="1020720" y="1994064"/>
                  </a:lnTo>
                  <a:lnTo>
                    <a:pt x="1068188" y="1986704"/>
                  </a:lnTo>
                  <a:lnTo>
                    <a:pt x="1115271" y="1978261"/>
                  </a:lnTo>
                  <a:lnTo>
                    <a:pt x="1161956" y="1968747"/>
                  </a:lnTo>
                  <a:lnTo>
                    <a:pt x="1208230" y="1958175"/>
                  </a:lnTo>
                  <a:lnTo>
                    <a:pt x="1254080" y="1946559"/>
                  </a:lnTo>
                  <a:lnTo>
                    <a:pt x="1299494" y="1933912"/>
                  </a:lnTo>
                  <a:lnTo>
                    <a:pt x="1344457" y="1920246"/>
                  </a:lnTo>
                  <a:lnTo>
                    <a:pt x="1388957" y="1905575"/>
                  </a:lnTo>
                  <a:lnTo>
                    <a:pt x="1432981" y="1889912"/>
                  </a:lnTo>
                  <a:lnTo>
                    <a:pt x="1476516" y="1873269"/>
                  </a:lnTo>
                  <a:lnTo>
                    <a:pt x="1519548" y="1855660"/>
                  </a:lnTo>
                  <a:lnTo>
                    <a:pt x="1562066" y="1837097"/>
                  </a:lnTo>
                  <a:lnTo>
                    <a:pt x="1604055" y="1817595"/>
                  </a:lnTo>
                  <a:lnTo>
                    <a:pt x="1645504" y="1797165"/>
                  </a:lnTo>
                  <a:lnTo>
                    <a:pt x="1686398" y="1775821"/>
                  </a:lnTo>
                  <a:lnTo>
                    <a:pt x="1726724" y="1753576"/>
                  </a:lnTo>
                  <a:lnTo>
                    <a:pt x="1766471" y="1730443"/>
                  </a:lnTo>
                  <a:lnTo>
                    <a:pt x="1805624" y="1706435"/>
                  </a:lnTo>
                  <a:lnTo>
                    <a:pt x="1844171" y="1681565"/>
                  </a:lnTo>
                  <a:lnTo>
                    <a:pt x="1882098" y="1655845"/>
                  </a:lnTo>
                  <a:lnTo>
                    <a:pt x="1919393" y="1629290"/>
                  </a:lnTo>
                  <a:lnTo>
                    <a:pt x="1956042" y="1601912"/>
                  </a:lnTo>
                  <a:lnTo>
                    <a:pt x="1992033" y="1573724"/>
                  </a:lnTo>
                  <a:lnTo>
                    <a:pt x="2027353" y="1544739"/>
                  </a:lnTo>
                  <a:lnTo>
                    <a:pt x="2061988" y="1514970"/>
                  </a:lnTo>
                  <a:lnTo>
                    <a:pt x="2095925" y="1484430"/>
                  </a:lnTo>
                  <a:lnTo>
                    <a:pt x="2129152" y="1453132"/>
                  </a:lnTo>
                  <a:lnTo>
                    <a:pt x="2161656" y="1421090"/>
                  </a:lnTo>
                  <a:lnTo>
                    <a:pt x="2193422" y="1388315"/>
                  </a:lnTo>
                  <a:lnTo>
                    <a:pt x="2224439" y="1354822"/>
                  </a:lnTo>
                  <a:lnTo>
                    <a:pt x="2254694" y="1320624"/>
                  </a:lnTo>
                  <a:lnTo>
                    <a:pt x="2284172" y="1285732"/>
                  </a:lnTo>
                  <a:lnTo>
                    <a:pt x="2312862" y="1250161"/>
                  </a:lnTo>
                  <a:lnTo>
                    <a:pt x="2340750" y="1213923"/>
                  </a:lnTo>
                  <a:lnTo>
                    <a:pt x="2367823" y="1177032"/>
                  </a:lnTo>
                  <a:lnTo>
                    <a:pt x="2394069" y="1139500"/>
                  </a:lnTo>
                  <a:lnTo>
                    <a:pt x="2419474" y="1101341"/>
                  </a:lnTo>
                  <a:lnTo>
                    <a:pt x="2444024" y="1062567"/>
                  </a:lnTo>
                  <a:lnTo>
                    <a:pt x="2467708" y="1023191"/>
                  </a:lnTo>
                  <a:lnTo>
                    <a:pt x="2490512" y="983227"/>
                  </a:lnTo>
                  <a:lnTo>
                    <a:pt x="2512423" y="942688"/>
                  </a:lnTo>
                  <a:lnTo>
                    <a:pt x="2533428" y="901586"/>
                  </a:lnTo>
                  <a:lnTo>
                    <a:pt x="2553514" y="859935"/>
                  </a:lnTo>
                  <a:lnTo>
                    <a:pt x="2572668" y="817748"/>
                  </a:lnTo>
                  <a:lnTo>
                    <a:pt x="2590877" y="775037"/>
                  </a:lnTo>
                  <a:lnTo>
                    <a:pt x="2608127" y="731816"/>
                  </a:lnTo>
                  <a:lnTo>
                    <a:pt x="2624407" y="688097"/>
                  </a:lnTo>
                  <a:lnTo>
                    <a:pt x="2639702" y="643895"/>
                  </a:lnTo>
                  <a:lnTo>
                    <a:pt x="2654000" y="599221"/>
                  </a:lnTo>
                  <a:lnTo>
                    <a:pt x="2667288" y="554089"/>
                  </a:lnTo>
                  <a:lnTo>
                    <a:pt x="2679553" y="508512"/>
                  </a:lnTo>
                  <a:lnTo>
                    <a:pt x="2690782" y="462502"/>
                  </a:lnTo>
                  <a:lnTo>
                    <a:pt x="2700961" y="416074"/>
                  </a:lnTo>
                  <a:lnTo>
                    <a:pt x="2710078" y="369239"/>
                  </a:lnTo>
                  <a:lnTo>
                    <a:pt x="728560" y="0"/>
                  </a:lnTo>
                  <a:close/>
                </a:path>
              </a:pathLst>
            </a:custGeom>
            <a:solidFill>
              <a:srgbClr val="E2B13D"/>
            </a:solidFill>
          </p:spPr>
          <p:txBody>
            <a:bodyPr wrap="square" lIns="0" tIns="0" rIns="0" bIns="0" rtlCol="0"/>
            <a:lstStyle/>
            <a:p>
              <a:endParaRPr/>
            </a:p>
          </p:txBody>
        </p:sp>
        <p:sp>
          <p:nvSpPr>
            <p:cNvPr id="19" name="object 19"/>
            <p:cNvSpPr/>
            <p:nvPr/>
          </p:nvSpPr>
          <p:spPr>
            <a:xfrm>
              <a:off x="2777566" y="4292916"/>
              <a:ext cx="1939289" cy="1880870"/>
            </a:xfrm>
            <a:custGeom>
              <a:avLst/>
              <a:gdLst/>
              <a:ahLst/>
              <a:cxnLst/>
              <a:rect l="l" t="t" r="r" b="b"/>
              <a:pathLst>
                <a:path w="1939289" h="1880870">
                  <a:moveTo>
                    <a:pt x="1939213" y="0"/>
                  </a:moveTo>
                  <a:lnTo>
                    <a:pt x="0" y="552386"/>
                  </a:lnTo>
                  <a:lnTo>
                    <a:pt x="14146" y="600452"/>
                  </a:lnTo>
                  <a:lnTo>
                    <a:pt x="29438" y="647998"/>
                  </a:lnTo>
                  <a:lnTo>
                    <a:pt x="45859" y="695008"/>
                  </a:lnTo>
                  <a:lnTo>
                    <a:pt x="63394" y="741467"/>
                  </a:lnTo>
                  <a:lnTo>
                    <a:pt x="82027" y="787358"/>
                  </a:lnTo>
                  <a:lnTo>
                    <a:pt x="101743" y="832667"/>
                  </a:lnTo>
                  <a:lnTo>
                    <a:pt x="122525" y="877376"/>
                  </a:lnTo>
                  <a:lnTo>
                    <a:pt x="144358" y="921472"/>
                  </a:lnTo>
                  <a:lnTo>
                    <a:pt x="167226" y="964937"/>
                  </a:lnTo>
                  <a:lnTo>
                    <a:pt x="191113" y="1007756"/>
                  </a:lnTo>
                  <a:lnTo>
                    <a:pt x="216004" y="1049913"/>
                  </a:lnTo>
                  <a:lnTo>
                    <a:pt x="241884" y="1091393"/>
                  </a:lnTo>
                  <a:lnTo>
                    <a:pt x="268735" y="1132180"/>
                  </a:lnTo>
                  <a:lnTo>
                    <a:pt x="296543" y="1172258"/>
                  </a:lnTo>
                  <a:lnTo>
                    <a:pt x="325291" y="1211611"/>
                  </a:lnTo>
                  <a:lnTo>
                    <a:pt x="354965" y="1250224"/>
                  </a:lnTo>
                  <a:lnTo>
                    <a:pt x="385547" y="1288081"/>
                  </a:lnTo>
                  <a:lnTo>
                    <a:pt x="417024" y="1325166"/>
                  </a:lnTo>
                  <a:lnTo>
                    <a:pt x="449378" y="1361463"/>
                  </a:lnTo>
                  <a:lnTo>
                    <a:pt x="482594" y="1396958"/>
                  </a:lnTo>
                  <a:lnTo>
                    <a:pt x="516657" y="1431633"/>
                  </a:lnTo>
                  <a:lnTo>
                    <a:pt x="551550" y="1465473"/>
                  </a:lnTo>
                  <a:lnTo>
                    <a:pt x="587258" y="1498463"/>
                  </a:lnTo>
                  <a:lnTo>
                    <a:pt x="623765" y="1530587"/>
                  </a:lnTo>
                  <a:lnTo>
                    <a:pt x="661056" y="1561828"/>
                  </a:lnTo>
                  <a:lnTo>
                    <a:pt x="699114" y="1592172"/>
                  </a:lnTo>
                  <a:lnTo>
                    <a:pt x="737924" y="1621603"/>
                  </a:lnTo>
                  <a:lnTo>
                    <a:pt x="777471" y="1650104"/>
                  </a:lnTo>
                  <a:lnTo>
                    <a:pt x="817738" y="1677661"/>
                  </a:lnTo>
                  <a:lnTo>
                    <a:pt x="858710" y="1704257"/>
                  </a:lnTo>
                  <a:lnTo>
                    <a:pt x="900370" y="1729876"/>
                  </a:lnTo>
                  <a:lnTo>
                    <a:pt x="942704" y="1754504"/>
                  </a:lnTo>
                  <a:lnTo>
                    <a:pt x="985696" y="1778123"/>
                  </a:lnTo>
                  <a:lnTo>
                    <a:pt x="1029329" y="1800719"/>
                  </a:lnTo>
                  <a:lnTo>
                    <a:pt x="1073589" y="1822276"/>
                  </a:lnTo>
                  <a:lnTo>
                    <a:pt x="1118459" y="1842777"/>
                  </a:lnTo>
                  <a:lnTo>
                    <a:pt x="1163923" y="1862208"/>
                  </a:lnTo>
                  <a:lnTo>
                    <a:pt x="1209967" y="1880552"/>
                  </a:lnTo>
                  <a:lnTo>
                    <a:pt x="1939213" y="0"/>
                  </a:lnTo>
                  <a:close/>
                </a:path>
              </a:pathLst>
            </a:custGeom>
            <a:solidFill>
              <a:srgbClr val="7CAF37"/>
            </a:solidFill>
          </p:spPr>
          <p:txBody>
            <a:bodyPr wrap="square" lIns="0" tIns="0" rIns="0" bIns="0" rtlCol="0"/>
            <a:lstStyle/>
            <a:p>
              <a:endParaRPr/>
            </a:p>
          </p:txBody>
        </p:sp>
        <p:sp>
          <p:nvSpPr>
            <p:cNvPr id="20" name="object 20"/>
            <p:cNvSpPr/>
            <p:nvPr/>
          </p:nvSpPr>
          <p:spPr>
            <a:xfrm>
              <a:off x="2702039" y="4106594"/>
              <a:ext cx="2014855" cy="739140"/>
            </a:xfrm>
            <a:custGeom>
              <a:avLst/>
              <a:gdLst/>
              <a:ahLst/>
              <a:cxnLst/>
              <a:rect l="l" t="t" r="r" b="b"/>
              <a:pathLst>
                <a:path w="2014854" h="739139">
                  <a:moveTo>
                    <a:pt x="8356" y="0"/>
                  </a:moveTo>
                  <a:lnTo>
                    <a:pt x="4720" y="46147"/>
                  </a:lnTo>
                  <a:lnTo>
                    <a:pt x="2106" y="92589"/>
                  </a:lnTo>
                  <a:lnTo>
                    <a:pt x="528" y="139317"/>
                  </a:lnTo>
                  <a:lnTo>
                    <a:pt x="0" y="186321"/>
                  </a:lnTo>
                  <a:lnTo>
                    <a:pt x="649" y="238474"/>
                  </a:lnTo>
                  <a:lnTo>
                    <a:pt x="2588" y="290285"/>
                  </a:lnTo>
                  <a:lnTo>
                    <a:pt x="5800" y="341739"/>
                  </a:lnTo>
                  <a:lnTo>
                    <a:pt x="10271" y="392822"/>
                  </a:lnTo>
                  <a:lnTo>
                    <a:pt x="15985" y="443517"/>
                  </a:lnTo>
                  <a:lnTo>
                    <a:pt x="22927" y="493811"/>
                  </a:lnTo>
                  <a:lnTo>
                    <a:pt x="31082" y="543686"/>
                  </a:lnTo>
                  <a:lnTo>
                    <a:pt x="40435" y="593129"/>
                  </a:lnTo>
                  <a:lnTo>
                    <a:pt x="50970" y="642123"/>
                  </a:lnTo>
                  <a:lnTo>
                    <a:pt x="62672" y="690655"/>
                  </a:lnTo>
                  <a:lnTo>
                    <a:pt x="75526" y="738708"/>
                  </a:lnTo>
                  <a:lnTo>
                    <a:pt x="2014740" y="186321"/>
                  </a:lnTo>
                  <a:lnTo>
                    <a:pt x="8356" y="0"/>
                  </a:lnTo>
                  <a:close/>
                </a:path>
              </a:pathLst>
            </a:custGeom>
            <a:solidFill>
              <a:srgbClr val="603251"/>
            </a:solidFill>
          </p:spPr>
          <p:txBody>
            <a:bodyPr wrap="square" lIns="0" tIns="0" rIns="0" bIns="0" rtlCol="0"/>
            <a:lstStyle/>
            <a:p>
              <a:endParaRPr/>
            </a:p>
          </p:txBody>
        </p:sp>
        <p:sp>
          <p:nvSpPr>
            <p:cNvPr id="21" name="object 21"/>
            <p:cNvSpPr/>
            <p:nvPr/>
          </p:nvSpPr>
          <p:spPr>
            <a:xfrm>
              <a:off x="2710345" y="3740529"/>
              <a:ext cx="2006600" cy="552450"/>
            </a:xfrm>
            <a:custGeom>
              <a:avLst/>
              <a:gdLst/>
              <a:ahLst/>
              <a:cxnLst/>
              <a:rect l="l" t="t" r="r" b="b"/>
              <a:pathLst>
                <a:path w="2006600" h="552450">
                  <a:moveTo>
                    <a:pt x="67221" y="0"/>
                  </a:moveTo>
                  <a:lnTo>
                    <a:pt x="53655" y="50859"/>
                  </a:lnTo>
                  <a:lnTo>
                    <a:pt x="41380" y="102254"/>
                  </a:lnTo>
                  <a:lnTo>
                    <a:pt x="30414" y="154166"/>
                  </a:lnTo>
                  <a:lnTo>
                    <a:pt x="20776" y="206575"/>
                  </a:lnTo>
                  <a:lnTo>
                    <a:pt x="12482" y="259465"/>
                  </a:lnTo>
                  <a:lnTo>
                    <a:pt x="5551" y="312816"/>
                  </a:lnTo>
                  <a:lnTo>
                    <a:pt x="0" y="366610"/>
                  </a:lnTo>
                  <a:lnTo>
                    <a:pt x="2006434" y="552386"/>
                  </a:lnTo>
                  <a:lnTo>
                    <a:pt x="67221" y="0"/>
                  </a:lnTo>
                  <a:close/>
                </a:path>
              </a:pathLst>
            </a:custGeom>
            <a:solidFill>
              <a:srgbClr val="3D6A6B"/>
            </a:solidFill>
          </p:spPr>
          <p:txBody>
            <a:bodyPr wrap="square" lIns="0" tIns="0" rIns="0" bIns="0" rtlCol="0"/>
            <a:lstStyle/>
            <a:p>
              <a:endParaRPr/>
            </a:p>
          </p:txBody>
        </p:sp>
        <p:sp>
          <p:nvSpPr>
            <p:cNvPr id="22" name="object 22"/>
            <p:cNvSpPr/>
            <p:nvPr/>
          </p:nvSpPr>
          <p:spPr>
            <a:xfrm>
              <a:off x="2777426" y="3393248"/>
              <a:ext cx="1939925" cy="899794"/>
            </a:xfrm>
            <a:custGeom>
              <a:avLst/>
              <a:gdLst/>
              <a:ahLst/>
              <a:cxnLst/>
              <a:rect l="l" t="t" r="r" b="b"/>
              <a:pathLst>
                <a:path w="1939925" h="899795">
                  <a:moveTo>
                    <a:pt x="133527" y="0"/>
                  </a:moveTo>
                  <a:lnTo>
                    <a:pt x="110689" y="47691"/>
                  </a:lnTo>
                  <a:lnTo>
                    <a:pt x="89073" y="96080"/>
                  </a:lnTo>
                  <a:lnTo>
                    <a:pt x="68698" y="145147"/>
                  </a:lnTo>
                  <a:lnTo>
                    <a:pt x="49583" y="194872"/>
                  </a:lnTo>
                  <a:lnTo>
                    <a:pt x="31749" y="245236"/>
                  </a:lnTo>
                  <a:lnTo>
                    <a:pt x="15214" y="296219"/>
                  </a:lnTo>
                  <a:lnTo>
                    <a:pt x="0" y="347802"/>
                  </a:lnTo>
                  <a:lnTo>
                    <a:pt x="1939353" y="899668"/>
                  </a:lnTo>
                  <a:lnTo>
                    <a:pt x="133527" y="0"/>
                  </a:lnTo>
                  <a:close/>
                </a:path>
              </a:pathLst>
            </a:custGeom>
            <a:solidFill>
              <a:srgbClr val="D4671C"/>
            </a:solidFill>
          </p:spPr>
          <p:txBody>
            <a:bodyPr wrap="square" lIns="0" tIns="0" rIns="0" bIns="0" rtlCol="0"/>
            <a:lstStyle/>
            <a:p>
              <a:endParaRPr/>
            </a:p>
          </p:txBody>
        </p:sp>
        <p:sp>
          <p:nvSpPr>
            <p:cNvPr id="23" name="object 23"/>
            <p:cNvSpPr/>
            <p:nvPr/>
          </p:nvSpPr>
          <p:spPr>
            <a:xfrm>
              <a:off x="2910814" y="3076180"/>
              <a:ext cx="1806575" cy="1217295"/>
            </a:xfrm>
            <a:custGeom>
              <a:avLst/>
              <a:gdLst/>
              <a:ahLst/>
              <a:cxnLst/>
              <a:rect l="l" t="t" r="r" b="b"/>
              <a:pathLst>
                <a:path w="1806575" h="1217295">
                  <a:moveTo>
                    <a:pt x="195897" y="0"/>
                  </a:moveTo>
                  <a:lnTo>
                    <a:pt x="164456" y="42848"/>
                  </a:lnTo>
                  <a:lnTo>
                    <a:pt x="134134" y="86560"/>
                  </a:lnTo>
                  <a:lnTo>
                    <a:pt x="104949" y="131115"/>
                  </a:lnTo>
                  <a:lnTo>
                    <a:pt x="76923" y="176491"/>
                  </a:lnTo>
                  <a:lnTo>
                    <a:pt x="50076" y="222669"/>
                  </a:lnTo>
                  <a:lnTo>
                    <a:pt x="24428" y="269628"/>
                  </a:lnTo>
                  <a:lnTo>
                    <a:pt x="0" y="317347"/>
                  </a:lnTo>
                  <a:lnTo>
                    <a:pt x="1805965" y="1216736"/>
                  </a:lnTo>
                  <a:lnTo>
                    <a:pt x="195897" y="0"/>
                  </a:lnTo>
                  <a:close/>
                </a:path>
              </a:pathLst>
            </a:custGeom>
            <a:solidFill>
              <a:srgbClr val="90AFD7"/>
            </a:solidFill>
          </p:spPr>
          <p:txBody>
            <a:bodyPr wrap="square" lIns="0" tIns="0" rIns="0" bIns="0" rtlCol="0"/>
            <a:lstStyle/>
            <a:p>
              <a:endParaRPr/>
            </a:p>
          </p:txBody>
        </p:sp>
        <p:sp>
          <p:nvSpPr>
            <p:cNvPr id="24" name="object 24"/>
            <p:cNvSpPr/>
            <p:nvPr/>
          </p:nvSpPr>
          <p:spPr>
            <a:xfrm>
              <a:off x="3106394" y="2802304"/>
              <a:ext cx="1610995" cy="1490980"/>
            </a:xfrm>
            <a:custGeom>
              <a:avLst/>
              <a:gdLst/>
              <a:ahLst/>
              <a:cxnLst/>
              <a:rect l="l" t="t" r="r" b="b"/>
              <a:pathLst>
                <a:path w="1610995" h="1490979">
                  <a:moveTo>
                    <a:pt x="249758" y="0"/>
                  </a:moveTo>
                  <a:lnTo>
                    <a:pt x="211045" y="36269"/>
                  </a:lnTo>
                  <a:lnTo>
                    <a:pt x="173310" y="73544"/>
                  </a:lnTo>
                  <a:lnTo>
                    <a:pt x="136571" y="111805"/>
                  </a:lnTo>
                  <a:lnTo>
                    <a:pt x="100851" y="151031"/>
                  </a:lnTo>
                  <a:lnTo>
                    <a:pt x="66168" y="191201"/>
                  </a:lnTo>
                  <a:lnTo>
                    <a:pt x="32544" y="232296"/>
                  </a:lnTo>
                  <a:lnTo>
                    <a:pt x="0" y="274294"/>
                  </a:lnTo>
                  <a:lnTo>
                    <a:pt x="1610385" y="1490611"/>
                  </a:lnTo>
                  <a:lnTo>
                    <a:pt x="249758" y="0"/>
                  </a:lnTo>
                  <a:close/>
                </a:path>
              </a:pathLst>
            </a:custGeom>
            <a:solidFill>
              <a:srgbClr val="FFD690"/>
            </a:solidFill>
          </p:spPr>
          <p:txBody>
            <a:bodyPr wrap="square" lIns="0" tIns="0" rIns="0" bIns="0" rtlCol="0"/>
            <a:lstStyle/>
            <a:p>
              <a:endParaRPr/>
            </a:p>
          </p:txBody>
        </p:sp>
        <p:sp>
          <p:nvSpPr>
            <p:cNvPr id="25" name="object 25"/>
            <p:cNvSpPr/>
            <p:nvPr/>
          </p:nvSpPr>
          <p:spPr>
            <a:xfrm>
              <a:off x="3356851" y="2682848"/>
              <a:ext cx="1360170" cy="1610360"/>
            </a:xfrm>
            <a:custGeom>
              <a:avLst/>
              <a:gdLst/>
              <a:ahLst/>
              <a:cxnLst/>
              <a:rect l="l" t="t" r="r" b="b"/>
              <a:pathLst>
                <a:path w="1360170" h="1610360">
                  <a:moveTo>
                    <a:pt x="143192" y="0"/>
                  </a:moveTo>
                  <a:lnTo>
                    <a:pt x="106340" y="28472"/>
                  </a:lnTo>
                  <a:lnTo>
                    <a:pt x="70181" y="57778"/>
                  </a:lnTo>
                  <a:lnTo>
                    <a:pt x="34730" y="87903"/>
                  </a:lnTo>
                  <a:lnTo>
                    <a:pt x="0" y="118833"/>
                  </a:lnTo>
                  <a:lnTo>
                    <a:pt x="1359928" y="1610067"/>
                  </a:lnTo>
                  <a:lnTo>
                    <a:pt x="143192" y="0"/>
                  </a:lnTo>
                  <a:close/>
                </a:path>
              </a:pathLst>
            </a:custGeom>
            <a:solidFill>
              <a:srgbClr val="B0D58D"/>
            </a:solidFill>
          </p:spPr>
          <p:txBody>
            <a:bodyPr wrap="square" lIns="0" tIns="0" rIns="0" bIns="0" rtlCol="0"/>
            <a:lstStyle/>
            <a:p>
              <a:endParaRPr/>
            </a:p>
          </p:txBody>
        </p:sp>
        <p:sp>
          <p:nvSpPr>
            <p:cNvPr id="26" name="object 26"/>
            <p:cNvSpPr/>
            <p:nvPr/>
          </p:nvSpPr>
          <p:spPr>
            <a:xfrm>
              <a:off x="3501745" y="2278175"/>
              <a:ext cx="1215390" cy="2014855"/>
            </a:xfrm>
            <a:custGeom>
              <a:avLst/>
              <a:gdLst/>
              <a:ahLst/>
              <a:cxnLst/>
              <a:rect l="l" t="t" r="r" b="b"/>
              <a:pathLst>
                <a:path w="1215389" h="2014854">
                  <a:moveTo>
                    <a:pt x="1213396" y="0"/>
                  </a:moveTo>
                  <a:lnTo>
                    <a:pt x="1160818" y="702"/>
                  </a:lnTo>
                  <a:lnTo>
                    <a:pt x="1108588" y="2715"/>
                  </a:lnTo>
                  <a:lnTo>
                    <a:pt x="1056721" y="6022"/>
                  </a:lnTo>
                  <a:lnTo>
                    <a:pt x="1005233" y="10608"/>
                  </a:lnTo>
                  <a:lnTo>
                    <a:pt x="954140" y="16457"/>
                  </a:lnTo>
                  <a:lnTo>
                    <a:pt x="903456" y="23553"/>
                  </a:lnTo>
                  <a:lnTo>
                    <a:pt x="853199" y="31881"/>
                  </a:lnTo>
                  <a:lnTo>
                    <a:pt x="803383" y="41426"/>
                  </a:lnTo>
                  <a:lnTo>
                    <a:pt x="754025" y="52171"/>
                  </a:lnTo>
                  <a:lnTo>
                    <a:pt x="705139" y="64101"/>
                  </a:lnTo>
                  <a:lnTo>
                    <a:pt x="656741" y="77200"/>
                  </a:lnTo>
                  <a:lnTo>
                    <a:pt x="608847" y="91453"/>
                  </a:lnTo>
                  <a:lnTo>
                    <a:pt x="561473" y="106845"/>
                  </a:lnTo>
                  <a:lnTo>
                    <a:pt x="514634" y="123358"/>
                  </a:lnTo>
                  <a:lnTo>
                    <a:pt x="468346" y="140979"/>
                  </a:lnTo>
                  <a:lnTo>
                    <a:pt x="422624" y="159691"/>
                  </a:lnTo>
                  <a:lnTo>
                    <a:pt x="377484" y="179478"/>
                  </a:lnTo>
                  <a:lnTo>
                    <a:pt x="332942" y="200326"/>
                  </a:lnTo>
                  <a:lnTo>
                    <a:pt x="289014" y="222217"/>
                  </a:lnTo>
                  <a:lnTo>
                    <a:pt x="245714" y="245138"/>
                  </a:lnTo>
                  <a:lnTo>
                    <a:pt x="203059" y="269072"/>
                  </a:lnTo>
                  <a:lnTo>
                    <a:pt x="161064" y="294003"/>
                  </a:lnTo>
                  <a:lnTo>
                    <a:pt x="119745" y="319916"/>
                  </a:lnTo>
                  <a:lnTo>
                    <a:pt x="79118" y="346795"/>
                  </a:lnTo>
                  <a:lnTo>
                    <a:pt x="39197" y="374625"/>
                  </a:lnTo>
                  <a:lnTo>
                    <a:pt x="0" y="403390"/>
                  </a:lnTo>
                  <a:lnTo>
                    <a:pt x="1215034" y="2014740"/>
                  </a:lnTo>
                  <a:lnTo>
                    <a:pt x="1213396" y="0"/>
                  </a:lnTo>
                  <a:close/>
                </a:path>
              </a:pathLst>
            </a:custGeom>
            <a:solidFill>
              <a:srgbClr val="9F8C98"/>
            </a:solidFill>
          </p:spPr>
          <p:txBody>
            <a:bodyPr wrap="square" lIns="0" tIns="0" rIns="0" bIns="0" rtlCol="0"/>
            <a:lstStyle/>
            <a:p>
              <a:endParaRPr/>
            </a:p>
          </p:txBody>
        </p:sp>
        <p:sp>
          <p:nvSpPr>
            <p:cNvPr id="27" name="object 27"/>
            <p:cNvSpPr/>
            <p:nvPr/>
          </p:nvSpPr>
          <p:spPr>
            <a:xfrm>
              <a:off x="1729739" y="2269236"/>
              <a:ext cx="1699260" cy="2573020"/>
            </a:xfrm>
            <a:custGeom>
              <a:avLst/>
              <a:gdLst/>
              <a:ahLst/>
              <a:cxnLst/>
              <a:rect l="l" t="t" r="r" b="b"/>
              <a:pathLst>
                <a:path w="1699260" h="2573020">
                  <a:moveTo>
                    <a:pt x="981456" y="2209800"/>
                  </a:moveTo>
                  <a:lnTo>
                    <a:pt x="937260" y="2572512"/>
                  </a:lnTo>
                  <a:lnTo>
                    <a:pt x="880872" y="2572512"/>
                  </a:lnTo>
                </a:path>
                <a:path w="1699260" h="2573020">
                  <a:moveTo>
                    <a:pt x="1007364" y="1653539"/>
                  </a:moveTo>
                  <a:lnTo>
                    <a:pt x="858012" y="1924812"/>
                  </a:lnTo>
                  <a:lnTo>
                    <a:pt x="801624" y="1924812"/>
                  </a:lnTo>
                </a:path>
                <a:path w="1699260" h="2573020">
                  <a:moveTo>
                    <a:pt x="1107948" y="1295400"/>
                  </a:moveTo>
                  <a:lnTo>
                    <a:pt x="227076" y="1645920"/>
                  </a:lnTo>
                  <a:lnTo>
                    <a:pt x="170687" y="1645920"/>
                  </a:lnTo>
                </a:path>
                <a:path w="1699260" h="2573020">
                  <a:moveTo>
                    <a:pt x="1274064" y="963168"/>
                  </a:moveTo>
                  <a:lnTo>
                    <a:pt x="56387" y="1165860"/>
                  </a:lnTo>
                  <a:lnTo>
                    <a:pt x="0" y="1165860"/>
                  </a:lnTo>
                </a:path>
                <a:path w="1699260" h="2573020">
                  <a:moveTo>
                    <a:pt x="1498092" y="665988"/>
                  </a:moveTo>
                  <a:lnTo>
                    <a:pt x="1345692" y="403860"/>
                  </a:lnTo>
                  <a:lnTo>
                    <a:pt x="1289304" y="403860"/>
                  </a:lnTo>
                </a:path>
                <a:path w="1699260" h="2573020">
                  <a:moveTo>
                    <a:pt x="1699260" y="473963"/>
                  </a:moveTo>
                  <a:lnTo>
                    <a:pt x="1548384" y="0"/>
                  </a:lnTo>
                  <a:lnTo>
                    <a:pt x="1491996" y="0"/>
                  </a:lnTo>
                </a:path>
              </a:pathLst>
            </a:custGeom>
            <a:ln w="9144">
              <a:solidFill>
                <a:srgbClr val="5C6670"/>
              </a:solidFill>
            </a:ln>
          </p:spPr>
          <p:txBody>
            <a:bodyPr wrap="square" lIns="0" tIns="0" rIns="0" bIns="0" rtlCol="0"/>
            <a:lstStyle/>
            <a:p>
              <a:endParaRPr/>
            </a:p>
          </p:txBody>
        </p:sp>
      </p:grpSp>
      <p:sp>
        <p:nvSpPr>
          <p:cNvPr id="28" name="object 28">
            <a:extLst>
              <a:ext uri="{C183D7F6-B498-43B3-948B-1728B52AA6E4}">
                <adec:decorative xmlns:adec="http://schemas.microsoft.com/office/drawing/2017/decorative" val="1"/>
              </a:ext>
            </a:extLst>
          </p:cNvPr>
          <p:cNvSpPr txBox="1"/>
          <p:nvPr/>
        </p:nvSpPr>
        <p:spPr>
          <a:xfrm>
            <a:off x="5158713" y="3260676"/>
            <a:ext cx="751205" cy="457834"/>
          </a:xfrm>
          <a:prstGeom prst="rect">
            <a:avLst/>
          </a:prstGeom>
        </p:spPr>
        <p:txBody>
          <a:bodyPr vert="horz" wrap="square" lIns="0" tIns="8255" rIns="0" bIns="0" rtlCol="0">
            <a:spAutoFit/>
          </a:bodyPr>
          <a:lstStyle/>
          <a:p>
            <a:pPr marL="220979" marR="5080" indent="-208915">
              <a:lnSpc>
                <a:spcPct val="102099"/>
              </a:lnSpc>
              <a:spcBef>
                <a:spcPts val="65"/>
              </a:spcBef>
            </a:pPr>
            <a:r>
              <a:rPr sz="1400" b="1" spc="-10" dirty="0">
                <a:solidFill>
                  <a:srgbClr val="FFFFFF"/>
                </a:solidFill>
                <a:latin typeface="Calibri"/>
                <a:cs typeface="Calibri"/>
              </a:rPr>
              <a:t>Educators </a:t>
            </a:r>
            <a:r>
              <a:rPr sz="1400" b="1" spc="-25" dirty="0">
                <a:solidFill>
                  <a:srgbClr val="FFFFFF"/>
                </a:solidFill>
                <a:latin typeface="Calibri"/>
                <a:cs typeface="Calibri"/>
              </a:rPr>
              <a:t>28%</a:t>
            </a:r>
            <a:endParaRPr sz="1400">
              <a:latin typeface="Calibri"/>
              <a:cs typeface="Calibri"/>
            </a:endParaRPr>
          </a:p>
        </p:txBody>
      </p:sp>
      <p:sp>
        <p:nvSpPr>
          <p:cNvPr id="40" name="object 40">
            <a:extLst>
              <a:ext uri="{C183D7F6-B498-43B3-948B-1728B52AA6E4}">
                <adec:decorative xmlns:adec="http://schemas.microsoft.com/office/drawing/2017/decorative" val="1"/>
              </a:ext>
            </a:extLst>
          </p:cNvPr>
          <p:cNvSpPr txBox="1"/>
          <p:nvPr/>
        </p:nvSpPr>
        <p:spPr>
          <a:xfrm>
            <a:off x="459738" y="6422897"/>
            <a:ext cx="96520" cy="165735"/>
          </a:xfrm>
          <a:prstGeom prst="rect">
            <a:avLst/>
          </a:prstGeom>
        </p:spPr>
        <p:txBody>
          <a:bodyPr vert="horz" wrap="square" lIns="0" tIns="0" rIns="0" bIns="0" rtlCol="0">
            <a:spAutoFit/>
          </a:bodyPr>
          <a:lstStyle/>
          <a:p>
            <a:pPr marL="12700">
              <a:lnSpc>
                <a:spcPts val="1150"/>
              </a:lnSpc>
            </a:pPr>
            <a:r>
              <a:rPr sz="1100" b="1" spc="-50" dirty="0">
                <a:solidFill>
                  <a:srgbClr val="45454C"/>
                </a:solidFill>
                <a:latin typeface="Calibri"/>
                <a:cs typeface="Calibri"/>
              </a:rPr>
              <a:t>5</a:t>
            </a:r>
            <a:endParaRPr sz="1100">
              <a:latin typeface="Calibri"/>
              <a:cs typeface="Calibri"/>
            </a:endParaRPr>
          </a:p>
        </p:txBody>
      </p:sp>
      <p:sp>
        <p:nvSpPr>
          <p:cNvPr id="29" name="object 29">
            <a:extLst>
              <a:ext uri="{C183D7F6-B498-43B3-948B-1728B52AA6E4}">
                <adec:decorative xmlns:adec="http://schemas.microsoft.com/office/drawing/2017/decorative" val="1"/>
              </a:ext>
            </a:extLst>
          </p:cNvPr>
          <p:cNvSpPr txBox="1"/>
          <p:nvPr/>
        </p:nvSpPr>
        <p:spPr>
          <a:xfrm>
            <a:off x="4802097" y="4909847"/>
            <a:ext cx="1103630" cy="673735"/>
          </a:xfrm>
          <a:prstGeom prst="rect">
            <a:avLst/>
          </a:prstGeom>
        </p:spPr>
        <p:txBody>
          <a:bodyPr vert="horz" wrap="square" lIns="0" tIns="8890" rIns="0" bIns="0" rtlCol="0">
            <a:spAutoFit/>
          </a:bodyPr>
          <a:lstStyle/>
          <a:p>
            <a:pPr marL="12065" marR="5080" indent="635" algn="ctr">
              <a:lnSpc>
                <a:spcPct val="101800"/>
              </a:lnSpc>
              <a:spcBef>
                <a:spcPts val="70"/>
              </a:spcBef>
            </a:pPr>
            <a:r>
              <a:rPr sz="1400" b="1" dirty="0">
                <a:solidFill>
                  <a:srgbClr val="FFFFFF"/>
                </a:solidFill>
                <a:latin typeface="Calibri"/>
                <a:cs typeface="Calibri"/>
              </a:rPr>
              <a:t>School</a:t>
            </a:r>
            <a:r>
              <a:rPr sz="1400" b="1" spc="-30" dirty="0">
                <a:solidFill>
                  <a:srgbClr val="FFFFFF"/>
                </a:solidFill>
                <a:latin typeface="Calibri"/>
                <a:cs typeface="Calibri"/>
              </a:rPr>
              <a:t> </a:t>
            </a:r>
            <a:r>
              <a:rPr sz="1400" b="1" spc="-10" dirty="0">
                <a:solidFill>
                  <a:srgbClr val="FFFFFF"/>
                </a:solidFill>
                <a:latin typeface="Calibri"/>
                <a:cs typeface="Calibri"/>
              </a:rPr>
              <a:t>district administrators </a:t>
            </a:r>
            <a:r>
              <a:rPr sz="1400" b="1" spc="-25" dirty="0">
                <a:solidFill>
                  <a:srgbClr val="FFFFFF"/>
                </a:solidFill>
                <a:latin typeface="Calibri"/>
                <a:cs typeface="Calibri"/>
              </a:rPr>
              <a:t>28%</a:t>
            </a:r>
            <a:endParaRPr sz="1400">
              <a:latin typeface="Calibri"/>
              <a:cs typeface="Calibri"/>
            </a:endParaRPr>
          </a:p>
        </p:txBody>
      </p:sp>
      <p:sp>
        <p:nvSpPr>
          <p:cNvPr id="30" name="object 30">
            <a:extLst>
              <a:ext uri="{C183D7F6-B498-43B3-948B-1728B52AA6E4}">
                <adec:decorative xmlns:adec="http://schemas.microsoft.com/office/drawing/2017/decorative" val="1"/>
              </a:ext>
            </a:extLst>
          </p:cNvPr>
          <p:cNvSpPr txBox="1"/>
          <p:nvPr/>
        </p:nvSpPr>
        <p:spPr>
          <a:xfrm>
            <a:off x="3434118" y="4749726"/>
            <a:ext cx="690245" cy="457834"/>
          </a:xfrm>
          <a:prstGeom prst="rect">
            <a:avLst/>
          </a:prstGeom>
        </p:spPr>
        <p:txBody>
          <a:bodyPr vert="horz" wrap="square" lIns="0" tIns="8255" rIns="0" bIns="0" rtlCol="0">
            <a:spAutoFit/>
          </a:bodyPr>
          <a:lstStyle/>
          <a:p>
            <a:pPr marL="189230" marR="5080" indent="-177165">
              <a:lnSpc>
                <a:spcPct val="102099"/>
              </a:lnSpc>
              <a:spcBef>
                <a:spcPts val="65"/>
              </a:spcBef>
            </a:pPr>
            <a:r>
              <a:rPr sz="1400" b="1" dirty="0">
                <a:solidFill>
                  <a:srgbClr val="FFFFFF"/>
                </a:solidFill>
                <a:latin typeface="Calibri"/>
                <a:cs typeface="Calibri"/>
              </a:rPr>
              <a:t>CDE</a:t>
            </a:r>
            <a:r>
              <a:rPr sz="1400" b="1" spc="-30" dirty="0">
                <a:solidFill>
                  <a:srgbClr val="FFFFFF"/>
                </a:solidFill>
                <a:latin typeface="Calibri"/>
                <a:cs typeface="Calibri"/>
              </a:rPr>
              <a:t> </a:t>
            </a:r>
            <a:r>
              <a:rPr sz="1400" b="1" spc="-10" dirty="0">
                <a:solidFill>
                  <a:srgbClr val="FFFFFF"/>
                </a:solidFill>
                <a:latin typeface="Calibri"/>
                <a:cs typeface="Calibri"/>
              </a:rPr>
              <a:t>staff </a:t>
            </a:r>
            <a:r>
              <a:rPr sz="1400" b="1" spc="-25" dirty="0">
                <a:solidFill>
                  <a:srgbClr val="FFFFFF"/>
                </a:solidFill>
                <a:latin typeface="Calibri"/>
                <a:cs typeface="Calibri"/>
              </a:rPr>
              <a:t>15%</a:t>
            </a:r>
            <a:endParaRPr sz="1400">
              <a:latin typeface="Calibri"/>
              <a:cs typeface="Calibri"/>
            </a:endParaRPr>
          </a:p>
        </p:txBody>
      </p:sp>
      <p:sp>
        <p:nvSpPr>
          <p:cNvPr id="31" name="object 31">
            <a:extLst>
              <a:ext uri="{C183D7F6-B498-43B3-948B-1728B52AA6E4}">
                <adec:decorative xmlns:adec="http://schemas.microsoft.com/office/drawing/2017/decorative" val="1"/>
              </a:ext>
            </a:extLst>
          </p:cNvPr>
          <p:cNvSpPr txBox="1"/>
          <p:nvPr/>
        </p:nvSpPr>
        <p:spPr>
          <a:xfrm>
            <a:off x="1031774" y="4651657"/>
            <a:ext cx="1572260" cy="673735"/>
          </a:xfrm>
          <a:prstGeom prst="rect">
            <a:avLst/>
          </a:prstGeom>
        </p:spPr>
        <p:txBody>
          <a:bodyPr vert="horz" wrap="square" lIns="0" tIns="8255" rIns="0" bIns="0" rtlCol="0">
            <a:spAutoFit/>
          </a:bodyPr>
          <a:lstStyle/>
          <a:p>
            <a:pPr marL="12700" marR="5080" algn="ctr">
              <a:lnSpc>
                <a:spcPct val="102099"/>
              </a:lnSpc>
              <a:spcBef>
                <a:spcPts val="65"/>
              </a:spcBef>
            </a:pPr>
            <a:r>
              <a:rPr sz="1400" b="1" spc="-10" dirty="0">
                <a:solidFill>
                  <a:srgbClr val="5C6670"/>
                </a:solidFill>
                <a:latin typeface="Calibri"/>
                <a:cs typeface="Calibri"/>
              </a:rPr>
              <a:t>Institutions</a:t>
            </a:r>
            <a:r>
              <a:rPr sz="1400" b="1" spc="15" dirty="0">
                <a:solidFill>
                  <a:srgbClr val="5C6670"/>
                </a:solidFill>
                <a:latin typeface="Calibri"/>
                <a:cs typeface="Calibri"/>
              </a:rPr>
              <a:t> </a:t>
            </a:r>
            <a:r>
              <a:rPr sz="1400" b="1" dirty="0">
                <a:solidFill>
                  <a:srgbClr val="5C6670"/>
                </a:solidFill>
                <a:latin typeface="Calibri"/>
                <a:cs typeface="Calibri"/>
              </a:rPr>
              <a:t>of</a:t>
            </a:r>
            <a:r>
              <a:rPr sz="1400" b="1" spc="-5" dirty="0">
                <a:solidFill>
                  <a:srgbClr val="5C6670"/>
                </a:solidFill>
                <a:latin typeface="Calibri"/>
                <a:cs typeface="Calibri"/>
              </a:rPr>
              <a:t> </a:t>
            </a:r>
            <a:r>
              <a:rPr sz="1400" b="1" spc="-10" dirty="0">
                <a:solidFill>
                  <a:srgbClr val="5C6670"/>
                </a:solidFill>
                <a:latin typeface="Calibri"/>
                <a:cs typeface="Calibri"/>
              </a:rPr>
              <a:t>higher education</a:t>
            </a:r>
            <a:endParaRPr sz="1400">
              <a:latin typeface="Calibri"/>
              <a:cs typeface="Calibri"/>
            </a:endParaRPr>
          </a:p>
          <a:p>
            <a:pPr marL="1270" algn="ctr">
              <a:lnSpc>
                <a:spcPct val="100000"/>
              </a:lnSpc>
              <a:spcBef>
                <a:spcPts val="25"/>
              </a:spcBef>
            </a:pPr>
            <a:r>
              <a:rPr sz="1400" b="1" spc="-25" dirty="0">
                <a:solidFill>
                  <a:srgbClr val="5C6670"/>
                </a:solidFill>
                <a:latin typeface="Calibri"/>
                <a:cs typeface="Calibri"/>
              </a:rPr>
              <a:t>6%</a:t>
            </a:r>
            <a:endParaRPr sz="1400">
              <a:latin typeface="Calibri"/>
              <a:cs typeface="Calibri"/>
            </a:endParaRPr>
          </a:p>
        </p:txBody>
      </p:sp>
      <p:sp>
        <p:nvSpPr>
          <p:cNvPr id="32" name="object 32">
            <a:extLst>
              <a:ext uri="{C183D7F6-B498-43B3-948B-1728B52AA6E4}">
                <adec:decorative xmlns:adec="http://schemas.microsoft.com/office/drawing/2017/decorative" val="1"/>
              </a:ext>
            </a:extLst>
          </p:cNvPr>
          <p:cNvSpPr txBox="1"/>
          <p:nvPr/>
        </p:nvSpPr>
        <p:spPr>
          <a:xfrm>
            <a:off x="1851278" y="4004042"/>
            <a:ext cx="666750" cy="457834"/>
          </a:xfrm>
          <a:prstGeom prst="rect">
            <a:avLst/>
          </a:prstGeom>
        </p:spPr>
        <p:txBody>
          <a:bodyPr vert="horz" wrap="square" lIns="0" tIns="8255" rIns="0" bIns="0" rtlCol="0">
            <a:spAutoFit/>
          </a:bodyPr>
          <a:lstStyle/>
          <a:p>
            <a:pPr marL="224154" marR="5080" indent="-212090">
              <a:lnSpc>
                <a:spcPct val="102099"/>
              </a:lnSpc>
              <a:spcBef>
                <a:spcPts val="65"/>
              </a:spcBef>
            </a:pPr>
            <a:r>
              <a:rPr sz="1400" b="1" spc="-10" dirty="0">
                <a:solidFill>
                  <a:srgbClr val="5C6670"/>
                </a:solidFill>
                <a:latin typeface="Calibri"/>
                <a:cs typeface="Calibri"/>
              </a:rPr>
              <a:t>Business </a:t>
            </a:r>
            <a:r>
              <a:rPr sz="1400" b="1" spc="-25" dirty="0">
                <a:solidFill>
                  <a:srgbClr val="5C6670"/>
                </a:solidFill>
                <a:latin typeface="Calibri"/>
                <a:cs typeface="Calibri"/>
              </a:rPr>
              <a:t>3%</a:t>
            </a:r>
            <a:endParaRPr sz="1400">
              <a:latin typeface="Calibri"/>
              <a:cs typeface="Calibri"/>
            </a:endParaRPr>
          </a:p>
        </p:txBody>
      </p:sp>
      <p:sp>
        <p:nvSpPr>
          <p:cNvPr id="33" name="object 33">
            <a:extLst>
              <a:ext uri="{C183D7F6-B498-43B3-948B-1728B52AA6E4}">
                <adec:decorative xmlns:adec="http://schemas.microsoft.com/office/drawing/2017/decorative" val="1"/>
              </a:ext>
            </a:extLst>
          </p:cNvPr>
          <p:cNvSpPr txBox="1"/>
          <p:nvPr/>
        </p:nvSpPr>
        <p:spPr>
          <a:xfrm>
            <a:off x="672305" y="3942526"/>
            <a:ext cx="945515" cy="455930"/>
          </a:xfrm>
          <a:prstGeom prst="rect">
            <a:avLst/>
          </a:prstGeom>
        </p:spPr>
        <p:txBody>
          <a:bodyPr vert="horz" wrap="square" lIns="0" tIns="9525" rIns="0" bIns="0" rtlCol="0">
            <a:spAutoFit/>
          </a:bodyPr>
          <a:lstStyle/>
          <a:p>
            <a:pPr marL="362585" marR="5080" indent="-350520">
              <a:lnSpc>
                <a:spcPct val="101499"/>
              </a:lnSpc>
              <a:spcBef>
                <a:spcPts val="75"/>
              </a:spcBef>
            </a:pPr>
            <a:r>
              <a:rPr sz="1400" b="1" spc="-10" dirty="0">
                <a:solidFill>
                  <a:srgbClr val="5C6670"/>
                </a:solidFill>
                <a:latin typeface="Calibri"/>
                <a:cs typeface="Calibri"/>
              </a:rPr>
              <a:t>organization </a:t>
            </a:r>
            <a:r>
              <a:rPr sz="1400" b="1" spc="-25" dirty="0">
                <a:solidFill>
                  <a:srgbClr val="5C6670"/>
                </a:solidFill>
                <a:latin typeface="Calibri"/>
                <a:cs typeface="Calibri"/>
              </a:rPr>
              <a:t>3%</a:t>
            </a:r>
            <a:endParaRPr sz="1400">
              <a:latin typeface="Calibri"/>
              <a:cs typeface="Calibri"/>
            </a:endParaRPr>
          </a:p>
        </p:txBody>
      </p:sp>
      <p:sp>
        <p:nvSpPr>
          <p:cNvPr id="34" name="object 34">
            <a:extLst>
              <a:ext uri="{C183D7F6-B498-43B3-948B-1728B52AA6E4}">
                <adec:decorative xmlns:adec="http://schemas.microsoft.com/office/drawing/2017/decorative" val="1"/>
              </a:ext>
            </a:extLst>
          </p:cNvPr>
          <p:cNvSpPr txBox="1"/>
          <p:nvPr/>
        </p:nvSpPr>
        <p:spPr>
          <a:xfrm>
            <a:off x="891981" y="2813480"/>
            <a:ext cx="710565" cy="457834"/>
          </a:xfrm>
          <a:prstGeom prst="rect">
            <a:avLst/>
          </a:prstGeom>
        </p:spPr>
        <p:txBody>
          <a:bodyPr vert="horz" wrap="square" lIns="0" tIns="8255" rIns="0" bIns="0" rtlCol="0">
            <a:spAutoFit/>
          </a:bodyPr>
          <a:lstStyle/>
          <a:p>
            <a:pPr marL="108585" marR="5080" indent="-96520">
              <a:lnSpc>
                <a:spcPct val="102099"/>
              </a:lnSpc>
              <a:spcBef>
                <a:spcPts val="65"/>
              </a:spcBef>
            </a:pPr>
            <a:r>
              <a:rPr sz="1400" b="1" spc="-10" dirty="0">
                <a:solidFill>
                  <a:srgbClr val="5C6670"/>
                </a:solidFill>
                <a:latin typeface="Calibri"/>
                <a:cs typeface="Calibri"/>
              </a:rPr>
              <a:t>Parent</a:t>
            </a:r>
            <a:r>
              <a:rPr sz="1400" b="1" spc="-35" dirty="0">
                <a:solidFill>
                  <a:srgbClr val="5C6670"/>
                </a:solidFill>
                <a:latin typeface="Calibri"/>
                <a:cs typeface="Calibri"/>
              </a:rPr>
              <a:t> </a:t>
            </a:r>
            <a:r>
              <a:rPr sz="1400" b="1" spc="-25" dirty="0">
                <a:solidFill>
                  <a:srgbClr val="5C6670"/>
                </a:solidFill>
                <a:latin typeface="Calibri"/>
                <a:cs typeface="Calibri"/>
              </a:rPr>
              <a:t>or </a:t>
            </a:r>
            <a:r>
              <a:rPr sz="1400" b="1" spc="-10" dirty="0">
                <a:solidFill>
                  <a:srgbClr val="5C6670"/>
                </a:solidFill>
                <a:latin typeface="Calibri"/>
                <a:cs typeface="Calibri"/>
              </a:rPr>
              <a:t>parent</a:t>
            </a:r>
            <a:endParaRPr sz="1400">
              <a:latin typeface="Calibri"/>
              <a:cs typeface="Calibri"/>
            </a:endParaRPr>
          </a:p>
        </p:txBody>
      </p:sp>
      <p:sp>
        <p:nvSpPr>
          <p:cNvPr id="35" name="object 35">
            <a:extLst>
              <a:ext uri="{C183D7F6-B498-43B3-948B-1728B52AA6E4}">
                <adec:decorative xmlns:adec="http://schemas.microsoft.com/office/drawing/2017/decorative" val="1"/>
              </a:ext>
            </a:extLst>
          </p:cNvPr>
          <p:cNvSpPr txBox="1"/>
          <p:nvPr/>
        </p:nvSpPr>
        <p:spPr>
          <a:xfrm>
            <a:off x="405556" y="3247838"/>
            <a:ext cx="1479550" cy="716280"/>
          </a:xfrm>
          <a:prstGeom prst="rect">
            <a:avLst/>
          </a:prstGeom>
        </p:spPr>
        <p:txBody>
          <a:bodyPr vert="horz" wrap="square" lIns="0" tIns="9525" rIns="0" bIns="0" rtlCol="0">
            <a:spAutoFit/>
          </a:bodyPr>
          <a:lstStyle/>
          <a:p>
            <a:pPr marL="731520" marR="170180" indent="-350520">
              <a:lnSpc>
                <a:spcPct val="101499"/>
              </a:lnSpc>
              <a:spcBef>
                <a:spcPts val="75"/>
              </a:spcBef>
            </a:pPr>
            <a:r>
              <a:rPr sz="1400" b="1" spc="-10" dirty="0">
                <a:solidFill>
                  <a:srgbClr val="5C6670"/>
                </a:solidFill>
                <a:latin typeface="Calibri"/>
                <a:cs typeface="Calibri"/>
              </a:rPr>
              <a:t>organization </a:t>
            </a:r>
            <a:r>
              <a:rPr sz="1400" b="1" spc="-25" dirty="0">
                <a:solidFill>
                  <a:srgbClr val="5C6670"/>
                </a:solidFill>
                <a:latin typeface="Calibri"/>
                <a:cs typeface="Calibri"/>
              </a:rPr>
              <a:t>3%</a:t>
            </a:r>
            <a:endParaRPr sz="1400">
              <a:latin typeface="Calibri"/>
              <a:cs typeface="Calibri"/>
            </a:endParaRPr>
          </a:p>
          <a:p>
            <a:pPr marL="12700">
              <a:lnSpc>
                <a:spcPct val="100000"/>
              </a:lnSpc>
              <a:spcBef>
                <a:spcPts val="370"/>
              </a:spcBef>
            </a:pPr>
            <a:r>
              <a:rPr sz="1400" b="1" spc="-10" dirty="0">
                <a:solidFill>
                  <a:srgbClr val="5C6670"/>
                </a:solidFill>
                <a:latin typeface="Calibri"/>
                <a:cs typeface="Calibri"/>
              </a:rPr>
              <a:t>Education</a:t>
            </a:r>
            <a:r>
              <a:rPr sz="1400" b="1" spc="-15" dirty="0">
                <a:solidFill>
                  <a:srgbClr val="5C6670"/>
                </a:solidFill>
                <a:latin typeface="Calibri"/>
                <a:cs typeface="Calibri"/>
              </a:rPr>
              <a:t> </a:t>
            </a:r>
            <a:r>
              <a:rPr sz="1400" b="1" spc="-10" dirty="0">
                <a:solidFill>
                  <a:srgbClr val="5C6670"/>
                </a:solidFill>
                <a:latin typeface="Calibri"/>
                <a:cs typeface="Calibri"/>
              </a:rPr>
              <a:t>advocacy</a:t>
            </a:r>
            <a:endParaRPr sz="1400">
              <a:latin typeface="Calibri"/>
              <a:cs typeface="Calibri"/>
            </a:endParaRPr>
          </a:p>
        </p:txBody>
      </p:sp>
      <p:sp>
        <p:nvSpPr>
          <p:cNvPr id="36" name="object 36">
            <a:extLst>
              <a:ext uri="{C183D7F6-B498-43B3-948B-1728B52AA6E4}">
                <adec:decorative xmlns:adec="http://schemas.microsoft.com/office/drawing/2017/decorative" val="1"/>
              </a:ext>
            </a:extLst>
          </p:cNvPr>
          <p:cNvSpPr txBox="1"/>
          <p:nvPr/>
        </p:nvSpPr>
        <p:spPr>
          <a:xfrm>
            <a:off x="1383219" y="2482183"/>
            <a:ext cx="1629410" cy="457834"/>
          </a:xfrm>
          <a:prstGeom prst="rect">
            <a:avLst/>
          </a:prstGeom>
        </p:spPr>
        <p:txBody>
          <a:bodyPr vert="horz" wrap="square" lIns="0" tIns="8255" rIns="0" bIns="0" rtlCol="0">
            <a:spAutoFit/>
          </a:bodyPr>
          <a:lstStyle/>
          <a:p>
            <a:pPr marL="354965" marR="5080" indent="-342900">
              <a:lnSpc>
                <a:spcPct val="102099"/>
              </a:lnSpc>
              <a:spcBef>
                <a:spcPts val="65"/>
              </a:spcBef>
            </a:pPr>
            <a:r>
              <a:rPr sz="1400" b="1" spc="-10" dirty="0">
                <a:solidFill>
                  <a:srgbClr val="5C6670"/>
                </a:solidFill>
                <a:latin typeface="Calibri"/>
                <a:cs typeface="Calibri"/>
              </a:rPr>
              <a:t>Professional</a:t>
            </a:r>
            <a:r>
              <a:rPr sz="1400" b="1" dirty="0">
                <a:solidFill>
                  <a:srgbClr val="5C6670"/>
                </a:solidFill>
                <a:latin typeface="Calibri"/>
                <a:cs typeface="Calibri"/>
              </a:rPr>
              <a:t> </a:t>
            </a:r>
            <a:r>
              <a:rPr sz="1400" b="1" spc="-10" dirty="0">
                <a:solidFill>
                  <a:srgbClr val="5C6670"/>
                </a:solidFill>
                <a:latin typeface="Calibri"/>
                <a:cs typeface="Calibri"/>
              </a:rPr>
              <a:t>educator organization</a:t>
            </a:r>
            <a:endParaRPr sz="1400">
              <a:latin typeface="Calibri"/>
              <a:cs typeface="Calibri"/>
            </a:endParaRPr>
          </a:p>
        </p:txBody>
      </p:sp>
      <p:sp>
        <p:nvSpPr>
          <p:cNvPr id="37" name="object 37">
            <a:extLst>
              <a:ext uri="{C183D7F6-B498-43B3-948B-1728B52AA6E4}">
                <adec:decorative xmlns:adec="http://schemas.microsoft.com/office/drawing/2017/decorative" val="1"/>
              </a:ext>
            </a:extLst>
          </p:cNvPr>
          <p:cNvSpPr txBox="1"/>
          <p:nvPr/>
        </p:nvSpPr>
        <p:spPr>
          <a:xfrm>
            <a:off x="2076481" y="2916542"/>
            <a:ext cx="245110" cy="239395"/>
          </a:xfrm>
          <a:prstGeom prst="rect">
            <a:avLst/>
          </a:prstGeom>
        </p:spPr>
        <p:txBody>
          <a:bodyPr vert="horz" wrap="square" lIns="0" tIns="13335" rIns="0" bIns="0" rtlCol="0">
            <a:spAutoFit/>
          </a:bodyPr>
          <a:lstStyle/>
          <a:p>
            <a:pPr marL="12700">
              <a:lnSpc>
                <a:spcPct val="100000"/>
              </a:lnSpc>
              <a:spcBef>
                <a:spcPts val="105"/>
              </a:spcBef>
            </a:pPr>
            <a:r>
              <a:rPr sz="1400" b="1" spc="-25" dirty="0">
                <a:solidFill>
                  <a:srgbClr val="5C6670"/>
                </a:solidFill>
                <a:latin typeface="Calibri"/>
                <a:cs typeface="Calibri"/>
              </a:rPr>
              <a:t>3%</a:t>
            </a:r>
            <a:endParaRPr sz="1400">
              <a:latin typeface="Calibri"/>
              <a:cs typeface="Calibri"/>
            </a:endParaRPr>
          </a:p>
        </p:txBody>
      </p:sp>
      <p:sp>
        <p:nvSpPr>
          <p:cNvPr id="38" name="object 38">
            <a:extLst>
              <a:ext uri="{C183D7F6-B498-43B3-948B-1728B52AA6E4}">
                <adec:decorative xmlns:adec="http://schemas.microsoft.com/office/drawing/2017/decorative" val="1"/>
              </a:ext>
            </a:extLst>
          </p:cNvPr>
          <p:cNvSpPr txBox="1"/>
          <p:nvPr/>
        </p:nvSpPr>
        <p:spPr>
          <a:xfrm>
            <a:off x="4048032" y="2830954"/>
            <a:ext cx="457834" cy="457834"/>
          </a:xfrm>
          <a:prstGeom prst="rect">
            <a:avLst/>
          </a:prstGeom>
        </p:spPr>
        <p:txBody>
          <a:bodyPr vert="horz" wrap="square" lIns="0" tIns="8255" rIns="0" bIns="0" rtlCol="0">
            <a:spAutoFit/>
          </a:bodyPr>
          <a:lstStyle/>
          <a:p>
            <a:pPr marL="73660" marR="5080" indent="-61594">
              <a:lnSpc>
                <a:spcPct val="102099"/>
              </a:lnSpc>
              <a:spcBef>
                <a:spcPts val="65"/>
              </a:spcBef>
            </a:pPr>
            <a:r>
              <a:rPr sz="1400" b="1" spc="-10" dirty="0">
                <a:solidFill>
                  <a:srgbClr val="FFFFFF"/>
                </a:solidFill>
                <a:latin typeface="Calibri"/>
                <a:cs typeface="Calibri"/>
              </a:rPr>
              <a:t>Other </a:t>
            </a:r>
            <a:r>
              <a:rPr sz="1400" b="1" spc="-25" dirty="0">
                <a:solidFill>
                  <a:srgbClr val="FFFFFF"/>
                </a:solidFill>
                <a:latin typeface="Calibri"/>
                <a:cs typeface="Calibri"/>
              </a:rPr>
              <a:t>10%</a:t>
            </a:r>
            <a:endParaRPr sz="1400">
              <a:latin typeface="Calibri"/>
              <a:cs typeface="Calibri"/>
            </a:endParaRPr>
          </a:p>
        </p:txBody>
      </p:sp>
      <p:sp>
        <p:nvSpPr>
          <p:cNvPr id="39" name="object 39">
            <a:extLst>
              <a:ext uri="{C183D7F6-B498-43B3-948B-1728B52AA6E4}">
                <adec:decorative xmlns:adec="http://schemas.microsoft.com/office/drawing/2017/decorative" val="1"/>
              </a:ext>
            </a:extLst>
          </p:cNvPr>
          <p:cNvSpPr txBox="1"/>
          <p:nvPr/>
        </p:nvSpPr>
        <p:spPr>
          <a:xfrm>
            <a:off x="2274759" y="1230757"/>
            <a:ext cx="4049395" cy="1087755"/>
          </a:xfrm>
          <a:prstGeom prst="rect">
            <a:avLst/>
          </a:prstGeom>
        </p:spPr>
        <p:txBody>
          <a:bodyPr vert="horz" wrap="square" lIns="0" tIns="7620" rIns="0" bIns="0" rtlCol="0">
            <a:spAutoFit/>
          </a:bodyPr>
          <a:lstStyle/>
          <a:p>
            <a:pPr marL="1118870" marR="5080" indent="-274320">
              <a:lnSpc>
                <a:spcPct val="101699"/>
              </a:lnSpc>
              <a:spcBef>
                <a:spcPts val="60"/>
              </a:spcBef>
            </a:pPr>
            <a:r>
              <a:rPr sz="1800" b="1" dirty="0">
                <a:solidFill>
                  <a:srgbClr val="5C6670"/>
                </a:solidFill>
                <a:latin typeface="Calibri"/>
                <a:cs typeface="Calibri"/>
              </a:rPr>
              <a:t>ESSA</a:t>
            </a:r>
            <a:r>
              <a:rPr sz="1800" b="1" spc="-55" dirty="0">
                <a:solidFill>
                  <a:srgbClr val="5C6670"/>
                </a:solidFill>
                <a:latin typeface="Calibri"/>
                <a:cs typeface="Calibri"/>
              </a:rPr>
              <a:t> </a:t>
            </a:r>
            <a:r>
              <a:rPr sz="1800" b="1" dirty="0">
                <a:solidFill>
                  <a:srgbClr val="5C6670"/>
                </a:solidFill>
                <a:latin typeface="Calibri"/>
                <a:cs typeface="Calibri"/>
              </a:rPr>
              <a:t>Standards</a:t>
            </a:r>
            <a:r>
              <a:rPr sz="1800" b="1" spc="-55" dirty="0">
                <a:solidFill>
                  <a:srgbClr val="5C6670"/>
                </a:solidFill>
                <a:latin typeface="Calibri"/>
                <a:cs typeface="Calibri"/>
              </a:rPr>
              <a:t> </a:t>
            </a:r>
            <a:r>
              <a:rPr sz="1800" b="1" dirty="0">
                <a:solidFill>
                  <a:srgbClr val="5C6670"/>
                </a:solidFill>
                <a:latin typeface="Calibri"/>
                <a:cs typeface="Calibri"/>
              </a:rPr>
              <a:t>Spoke</a:t>
            </a:r>
            <a:r>
              <a:rPr sz="1800" b="1" spc="-65" dirty="0">
                <a:solidFill>
                  <a:srgbClr val="5C6670"/>
                </a:solidFill>
                <a:latin typeface="Calibri"/>
                <a:cs typeface="Calibri"/>
              </a:rPr>
              <a:t> </a:t>
            </a:r>
            <a:r>
              <a:rPr sz="1800" b="1" spc="-10" dirty="0">
                <a:solidFill>
                  <a:srgbClr val="5C6670"/>
                </a:solidFill>
                <a:latin typeface="Calibri"/>
                <a:cs typeface="Calibri"/>
              </a:rPr>
              <a:t>Committee </a:t>
            </a:r>
            <a:r>
              <a:rPr sz="1800" b="1" dirty="0">
                <a:solidFill>
                  <a:srgbClr val="5C6670"/>
                </a:solidFill>
                <a:latin typeface="Calibri"/>
                <a:cs typeface="Calibri"/>
              </a:rPr>
              <a:t>Stakeholder</a:t>
            </a:r>
            <a:r>
              <a:rPr sz="1800" b="1" spc="-100" dirty="0">
                <a:solidFill>
                  <a:srgbClr val="5C6670"/>
                </a:solidFill>
                <a:latin typeface="Calibri"/>
                <a:cs typeface="Calibri"/>
              </a:rPr>
              <a:t> </a:t>
            </a:r>
            <a:r>
              <a:rPr sz="1800" b="1" spc="-10" dirty="0">
                <a:solidFill>
                  <a:srgbClr val="5C6670"/>
                </a:solidFill>
                <a:latin typeface="Calibri"/>
                <a:cs typeface="Calibri"/>
              </a:rPr>
              <a:t>Representation</a:t>
            </a:r>
            <a:endParaRPr sz="1800">
              <a:latin typeface="Calibri"/>
              <a:cs typeface="Calibri"/>
            </a:endParaRPr>
          </a:p>
          <a:p>
            <a:pPr marL="707390" marR="2421890" indent="-695325">
              <a:lnSpc>
                <a:spcPct val="102099"/>
              </a:lnSpc>
              <a:spcBef>
                <a:spcPts val="575"/>
              </a:spcBef>
            </a:pPr>
            <a:r>
              <a:rPr sz="1400" b="1" dirty="0">
                <a:solidFill>
                  <a:srgbClr val="5C6670"/>
                </a:solidFill>
                <a:latin typeface="Calibri"/>
                <a:cs typeface="Calibri"/>
              </a:rPr>
              <a:t>School</a:t>
            </a:r>
            <a:r>
              <a:rPr sz="1400" b="1" spc="-30" dirty="0">
                <a:solidFill>
                  <a:srgbClr val="5C6670"/>
                </a:solidFill>
                <a:latin typeface="Calibri"/>
                <a:cs typeface="Calibri"/>
              </a:rPr>
              <a:t> </a:t>
            </a:r>
            <a:r>
              <a:rPr sz="1400" b="1" spc="-10" dirty="0">
                <a:solidFill>
                  <a:srgbClr val="5C6670"/>
                </a:solidFill>
                <a:latin typeface="Calibri"/>
                <a:cs typeface="Calibri"/>
              </a:rPr>
              <a:t>administrators </a:t>
            </a:r>
            <a:r>
              <a:rPr sz="1400" b="1" spc="-25" dirty="0">
                <a:solidFill>
                  <a:srgbClr val="5C6670"/>
                </a:solidFill>
                <a:latin typeface="Calibri"/>
                <a:cs typeface="Calibri"/>
              </a:rPr>
              <a:t>1%</a:t>
            </a:r>
            <a:endParaRPr sz="14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07755"/>
            <a:ext cx="8216265" cy="4832350"/>
          </a:xfrm>
          <a:prstGeom prst="rect">
            <a:avLst/>
          </a:prstGeom>
        </p:spPr>
        <p:txBody>
          <a:bodyPr vert="horz" wrap="square" lIns="0" tIns="41910" rIns="0" bIns="0" rtlCol="0">
            <a:spAutoFit/>
          </a:bodyPr>
          <a:lstStyle/>
          <a:p>
            <a:pPr marL="12700">
              <a:lnSpc>
                <a:spcPct val="100000"/>
              </a:lnSpc>
              <a:spcBef>
                <a:spcPts val="330"/>
              </a:spcBef>
            </a:pPr>
            <a:r>
              <a:rPr sz="1800" b="1" u="sng" dirty="0">
                <a:solidFill>
                  <a:srgbClr val="5C6670"/>
                </a:solidFill>
                <a:uFill>
                  <a:solidFill>
                    <a:srgbClr val="5C6670"/>
                  </a:solidFill>
                </a:uFill>
                <a:latin typeface="Calibri"/>
                <a:cs typeface="Calibri"/>
              </a:rPr>
              <a:t>Perspective</a:t>
            </a:r>
            <a:r>
              <a:rPr sz="1800" b="1" u="sng" spc="-55" dirty="0">
                <a:solidFill>
                  <a:srgbClr val="5C6670"/>
                </a:solidFill>
                <a:uFill>
                  <a:solidFill>
                    <a:srgbClr val="5C6670"/>
                  </a:solidFill>
                </a:uFill>
                <a:latin typeface="Calibri"/>
                <a:cs typeface="Calibri"/>
              </a:rPr>
              <a:t> </a:t>
            </a:r>
            <a:r>
              <a:rPr sz="1800" b="1" u="sng" dirty="0">
                <a:solidFill>
                  <a:srgbClr val="5C6670"/>
                </a:solidFill>
                <a:uFill>
                  <a:solidFill>
                    <a:srgbClr val="5C6670"/>
                  </a:solidFill>
                </a:uFill>
                <a:latin typeface="Calibri"/>
                <a:cs typeface="Calibri"/>
              </a:rPr>
              <a:t>and</a:t>
            </a:r>
            <a:r>
              <a:rPr sz="1800" b="1" u="sng" spc="-90" dirty="0">
                <a:solidFill>
                  <a:srgbClr val="5C6670"/>
                </a:solidFill>
                <a:uFill>
                  <a:solidFill>
                    <a:srgbClr val="5C6670"/>
                  </a:solidFill>
                </a:uFill>
                <a:latin typeface="Calibri"/>
                <a:cs typeface="Calibri"/>
              </a:rPr>
              <a:t> </a:t>
            </a:r>
            <a:r>
              <a:rPr sz="1800" b="1" u="sng" spc="-10" dirty="0">
                <a:solidFill>
                  <a:srgbClr val="5C6670"/>
                </a:solidFill>
                <a:uFill>
                  <a:solidFill>
                    <a:srgbClr val="5C6670"/>
                  </a:solidFill>
                </a:uFill>
                <a:latin typeface="Calibri"/>
                <a:cs typeface="Calibri"/>
              </a:rPr>
              <a:t>Experience</a:t>
            </a:r>
            <a:endParaRPr sz="1800">
              <a:latin typeface="Calibri"/>
              <a:cs typeface="Calibri"/>
            </a:endParaRPr>
          </a:p>
          <a:p>
            <a:pPr marL="240665" indent="-227965">
              <a:lnSpc>
                <a:spcPct val="100000"/>
              </a:lnSpc>
              <a:spcBef>
                <a:spcPts val="430"/>
              </a:spcBef>
              <a:buClr>
                <a:srgbClr val="488BC9"/>
              </a:buClr>
              <a:buSzPct val="108333"/>
              <a:buFont typeface="Wingdings"/>
              <a:buChar char=""/>
              <a:tabLst>
                <a:tab pos="240665" algn="l"/>
              </a:tabLst>
            </a:pPr>
            <a:r>
              <a:rPr sz="1800" b="1" dirty="0">
                <a:solidFill>
                  <a:srgbClr val="5C6670"/>
                </a:solidFill>
                <a:latin typeface="Calibri"/>
                <a:cs typeface="Calibri"/>
              </a:rPr>
              <a:t>Geographic</a:t>
            </a:r>
            <a:r>
              <a:rPr sz="1800" b="1" spc="-70" dirty="0">
                <a:solidFill>
                  <a:srgbClr val="5C6670"/>
                </a:solidFill>
                <a:latin typeface="Calibri"/>
                <a:cs typeface="Calibri"/>
              </a:rPr>
              <a:t> </a:t>
            </a:r>
            <a:r>
              <a:rPr sz="1800" b="1" dirty="0">
                <a:solidFill>
                  <a:srgbClr val="5C6670"/>
                </a:solidFill>
                <a:latin typeface="Calibri"/>
                <a:cs typeface="Calibri"/>
              </a:rPr>
              <a:t>perspective:</a:t>
            </a:r>
            <a:r>
              <a:rPr sz="1800" b="1" spc="330" dirty="0">
                <a:solidFill>
                  <a:srgbClr val="5C6670"/>
                </a:solidFill>
                <a:latin typeface="Calibri"/>
                <a:cs typeface="Calibri"/>
              </a:rPr>
              <a:t> </a:t>
            </a:r>
            <a:r>
              <a:rPr sz="1800" b="1" dirty="0">
                <a:solidFill>
                  <a:srgbClr val="5C6670"/>
                </a:solidFill>
                <a:latin typeface="Calibri"/>
                <a:cs typeface="Calibri"/>
              </a:rPr>
              <a:t>rural,</a:t>
            </a:r>
            <a:r>
              <a:rPr sz="1800" b="1" spc="-30" dirty="0">
                <a:solidFill>
                  <a:srgbClr val="5C6670"/>
                </a:solidFill>
                <a:latin typeface="Calibri"/>
                <a:cs typeface="Calibri"/>
              </a:rPr>
              <a:t> </a:t>
            </a:r>
            <a:r>
              <a:rPr sz="1800" b="1" dirty="0">
                <a:solidFill>
                  <a:srgbClr val="5C6670"/>
                </a:solidFill>
                <a:latin typeface="Calibri"/>
                <a:cs typeface="Calibri"/>
              </a:rPr>
              <a:t>outside</a:t>
            </a:r>
            <a:r>
              <a:rPr sz="1800" b="1" spc="-30" dirty="0">
                <a:solidFill>
                  <a:srgbClr val="5C6670"/>
                </a:solidFill>
                <a:latin typeface="Calibri"/>
                <a:cs typeface="Calibri"/>
              </a:rPr>
              <a:t> </a:t>
            </a:r>
            <a:r>
              <a:rPr sz="1800" b="1" dirty="0">
                <a:solidFill>
                  <a:srgbClr val="5C6670"/>
                </a:solidFill>
                <a:latin typeface="Calibri"/>
                <a:cs typeface="Calibri"/>
              </a:rPr>
              <a:t>of</a:t>
            </a:r>
            <a:r>
              <a:rPr sz="1800" b="1" spc="-55" dirty="0">
                <a:solidFill>
                  <a:srgbClr val="5C6670"/>
                </a:solidFill>
                <a:latin typeface="Calibri"/>
                <a:cs typeface="Calibri"/>
              </a:rPr>
              <a:t> </a:t>
            </a:r>
            <a:r>
              <a:rPr sz="1800" b="1" dirty="0">
                <a:solidFill>
                  <a:srgbClr val="5C6670"/>
                </a:solidFill>
                <a:latin typeface="Calibri"/>
                <a:cs typeface="Calibri"/>
              </a:rPr>
              <a:t>the</a:t>
            </a:r>
            <a:r>
              <a:rPr sz="1800" b="1" spc="-30" dirty="0">
                <a:solidFill>
                  <a:srgbClr val="5C6670"/>
                </a:solidFill>
                <a:latin typeface="Calibri"/>
                <a:cs typeface="Calibri"/>
              </a:rPr>
              <a:t> </a:t>
            </a:r>
            <a:r>
              <a:rPr sz="1800" b="1" dirty="0">
                <a:solidFill>
                  <a:srgbClr val="5C6670"/>
                </a:solidFill>
                <a:latin typeface="Calibri"/>
                <a:cs typeface="Calibri"/>
              </a:rPr>
              <a:t>urban</a:t>
            </a:r>
            <a:r>
              <a:rPr sz="1800" b="1" spc="-45" dirty="0">
                <a:solidFill>
                  <a:srgbClr val="5C6670"/>
                </a:solidFill>
                <a:latin typeface="Calibri"/>
                <a:cs typeface="Calibri"/>
              </a:rPr>
              <a:t> </a:t>
            </a:r>
            <a:r>
              <a:rPr sz="1800" b="1" spc="-10" dirty="0">
                <a:solidFill>
                  <a:srgbClr val="5C6670"/>
                </a:solidFill>
                <a:latin typeface="Calibri"/>
                <a:cs typeface="Calibri"/>
              </a:rPr>
              <a:t>corridor</a:t>
            </a:r>
            <a:endParaRPr sz="1800">
              <a:latin typeface="Calibri"/>
              <a:cs typeface="Calibri"/>
            </a:endParaRPr>
          </a:p>
          <a:p>
            <a:pPr marL="240665" indent="-227965">
              <a:lnSpc>
                <a:spcPct val="100000"/>
              </a:lnSpc>
              <a:spcBef>
                <a:spcPts val="430"/>
              </a:spcBef>
              <a:buClr>
                <a:srgbClr val="488BC9"/>
              </a:buClr>
              <a:buSzPct val="108333"/>
              <a:buFont typeface="Wingdings"/>
              <a:buChar char=""/>
              <a:tabLst>
                <a:tab pos="240665" algn="l"/>
              </a:tabLst>
            </a:pPr>
            <a:r>
              <a:rPr sz="1800" b="1" dirty="0">
                <a:solidFill>
                  <a:srgbClr val="5C6670"/>
                </a:solidFill>
                <a:latin typeface="Calibri"/>
                <a:cs typeface="Calibri"/>
              </a:rPr>
              <a:t>District</a:t>
            </a:r>
            <a:r>
              <a:rPr sz="1800" b="1" spc="-40" dirty="0">
                <a:solidFill>
                  <a:srgbClr val="5C6670"/>
                </a:solidFill>
                <a:latin typeface="Calibri"/>
                <a:cs typeface="Calibri"/>
              </a:rPr>
              <a:t> </a:t>
            </a:r>
            <a:r>
              <a:rPr sz="1800" b="1" dirty="0">
                <a:solidFill>
                  <a:srgbClr val="5C6670"/>
                </a:solidFill>
                <a:latin typeface="Calibri"/>
                <a:cs typeface="Calibri"/>
              </a:rPr>
              <a:t>size:</a:t>
            </a:r>
            <a:r>
              <a:rPr sz="1800" b="1" spc="335" dirty="0">
                <a:solidFill>
                  <a:srgbClr val="5C6670"/>
                </a:solidFill>
                <a:latin typeface="Calibri"/>
                <a:cs typeface="Calibri"/>
              </a:rPr>
              <a:t> </a:t>
            </a:r>
            <a:r>
              <a:rPr sz="1800" b="1" dirty="0">
                <a:solidFill>
                  <a:srgbClr val="5C6670"/>
                </a:solidFill>
                <a:latin typeface="Calibri"/>
                <a:cs typeface="Calibri"/>
              </a:rPr>
              <a:t>small</a:t>
            </a:r>
            <a:r>
              <a:rPr sz="1800" b="1" spc="-35" dirty="0">
                <a:solidFill>
                  <a:srgbClr val="5C6670"/>
                </a:solidFill>
                <a:latin typeface="Calibri"/>
                <a:cs typeface="Calibri"/>
              </a:rPr>
              <a:t> </a:t>
            </a:r>
            <a:r>
              <a:rPr sz="1800" b="1" spc="-10" dirty="0">
                <a:solidFill>
                  <a:srgbClr val="5C6670"/>
                </a:solidFill>
                <a:latin typeface="Calibri"/>
                <a:cs typeface="Calibri"/>
              </a:rPr>
              <a:t>district</a:t>
            </a:r>
            <a:endParaRPr sz="1800">
              <a:latin typeface="Calibri"/>
              <a:cs typeface="Calibri"/>
            </a:endParaRPr>
          </a:p>
          <a:p>
            <a:pPr marL="240665" marR="837565" indent="-228600">
              <a:lnSpc>
                <a:spcPct val="100000"/>
              </a:lnSpc>
              <a:spcBef>
                <a:spcPts val="434"/>
              </a:spcBef>
              <a:buClr>
                <a:srgbClr val="488BC9"/>
              </a:buClr>
              <a:buSzPct val="108333"/>
              <a:buFont typeface="Wingdings"/>
              <a:buChar char=""/>
              <a:tabLst>
                <a:tab pos="240665" algn="l"/>
              </a:tabLst>
            </a:pPr>
            <a:r>
              <a:rPr sz="1800" b="1" dirty="0">
                <a:solidFill>
                  <a:srgbClr val="5C6670"/>
                </a:solidFill>
                <a:latin typeface="Calibri"/>
                <a:cs typeface="Calibri"/>
              </a:rPr>
              <a:t>Role:</a:t>
            </a:r>
            <a:r>
              <a:rPr sz="1800" b="1" spc="-60" dirty="0">
                <a:solidFill>
                  <a:srgbClr val="5C6670"/>
                </a:solidFill>
                <a:latin typeface="Calibri"/>
                <a:cs typeface="Calibri"/>
              </a:rPr>
              <a:t> </a:t>
            </a:r>
            <a:r>
              <a:rPr sz="1800" b="1" dirty="0">
                <a:solidFill>
                  <a:srgbClr val="5C6670"/>
                </a:solidFill>
                <a:latin typeface="Calibri"/>
                <a:cs typeface="Calibri"/>
              </a:rPr>
              <a:t>parent,</a:t>
            </a:r>
            <a:r>
              <a:rPr sz="1800" b="1" spc="-55" dirty="0">
                <a:solidFill>
                  <a:srgbClr val="5C6670"/>
                </a:solidFill>
                <a:latin typeface="Calibri"/>
                <a:cs typeface="Calibri"/>
              </a:rPr>
              <a:t> </a:t>
            </a:r>
            <a:r>
              <a:rPr sz="1800" b="1" dirty="0">
                <a:solidFill>
                  <a:srgbClr val="5C6670"/>
                </a:solidFill>
                <a:latin typeface="Calibri"/>
                <a:cs typeface="Calibri"/>
              </a:rPr>
              <a:t>business,</a:t>
            </a:r>
            <a:r>
              <a:rPr sz="1800" b="1" spc="-65" dirty="0">
                <a:solidFill>
                  <a:srgbClr val="5C6670"/>
                </a:solidFill>
                <a:latin typeface="Calibri"/>
                <a:cs typeface="Calibri"/>
              </a:rPr>
              <a:t> </a:t>
            </a:r>
            <a:r>
              <a:rPr sz="1800" b="1" spc="-20" dirty="0">
                <a:solidFill>
                  <a:srgbClr val="5C6670"/>
                </a:solidFill>
                <a:latin typeface="Calibri"/>
                <a:cs typeface="Calibri"/>
              </a:rPr>
              <a:t>educator,</a:t>
            </a:r>
            <a:r>
              <a:rPr sz="1800" b="1" spc="-45" dirty="0">
                <a:solidFill>
                  <a:srgbClr val="5C6670"/>
                </a:solidFill>
                <a:latin typeface="Calibri"/>
                <a:cs typeface="Calibri"/>
              </a:rPr>
              <a:t> </a:t>
            </a:r>
            <a:r>
              <a:rPr sz="1800" b="1" dirty="0">
                <a:solidFill>
                  <a:srgbClr val="5C6670"/>
                </a:solidFill>
                <a:latin typeface="Calibri"/>
                <a:cs typeface="Calibri"/>
              </a:rPr>
              <a:t>district</a:t>
            </a:r>
            <a:r>
              <a:rPr sz="1800" b="1" spc="-60" dirty="0">
                <a:solidFill>
                  <a:srgbClr val="5C6670"/>
                </a:solidFill>
                <a:latin typeface="Calibri"/>
                <a:cs typeface="Calibri"/>
              </a:rPr>
              <a:t> </a:t>
            </a:r>
            <a:r>
              <a:rPr sz="1800" b="1" spc="-20" dirty="0">
                <a:solidFill>
                  <a:srgbClr val="5C6670"/>
                </a:solidFill>
                <a:latin typeface="Calibri"/>
                <a:cs typeface="Calibri"/>
              </a:rPr>
              <a:t>leader,</a:t>
            </a:r>
            <a:r>
              <a:rPr sz="1800" b="1" spc="-70" dirty="0">
                <a:solidFill>
                  <a:srgbClr val="5C6670"/>
                </a:solidFill>
                <a:latin typeface="Calibri"/>
                <a:cs typeface="Calibri"/>
              </a:rPr>
              <a:t> </a:t>
            </a:r>
            <a:r>
              <a:rPr sz="1800" b="1" dirty="0">
                <a:solidFill>
                  <a:srgbClr val="5C6670"/>
                </a:solidFill>
                <a:latin typeface="Calibri"/>
                <a:cs typeface="Calibri"/>
              </a:rPr>
              <a:t>informal</a:t>
            </a:r>
            <a:r>
              <a:rPr sz="1800" b="1" spc="-40" dirty="0">
                <a:solidFill>
                  <a:srgbClr val="5C6670"/>
                </a:solidFill>
                <a:latin typeface="Calibri"/>
                <a:cs typeface="Calibri"/>
              </a:rPr>
              <a:t> </a:t>
            </a:r>
            <a:r>
              <a:rPr sz="1800" b="1" dirty="0">
                <a:solidFill>
                  <a:srgbClr val="5C6670"/>
                </a:solidFill>
                <a:latin typeface="Calibri"/>
                <a:cs typeface="Calibri"/>
              </a:rPr>
              <a:t>education,</a:t>
            </a:r>
            <a:r>
              <a:rPr sz="1800" b="1" spc="-70" dirty="0">
                <a:solidFill>
                  <a:srgbClr val="5C6670"/>
                </a:solidFill>
                <a:latin typeface="Calibri"/>
                <a:cs typeface="Calibri"/>
              </a:rPr>
              <a:t> </a:t>
            </a:r>
            <a:r>
              <a:rPr sz="1800" b="1" spc="-10" dirty="0">
                <a:solidFill>
                  <a:srgbClr val="5C6670"/>
                </a:solidFill>
                <a:latin typeface="Calibri"/>
                <a:cs typeface="Calibri"/>
              </a:rPr>
              <a:t>higher </a:t>
            </a:r>
            <a:r>
              <a:rPr sz="1800" b="1" dirty="0">
                <a:solidFill>
                  <a:srgbClr val="5C6670"/>
                </a:solidFill>
                <a:latin typeface="Calibri"/>
                <a:cs typeface="Calibri"/>
              </a:rPr>
              <a:t>education,</a:t>
            </a:r>
            <a:r>
              <a:rPr sz="1800" b="1" spc="-55" dirty="0">
                <a:solidFill>
                  <a:srgbClr val="5C6670"/>
                </a:solidFill>
                <a:latin typeface="Calibri"/>
                <a:cs typeface="Calibri"/>
              </a:rPr>
              <a:t> </a:t>
            </a:r>
            <a:r>
              <a:rPr sz="1800" b="1" spc="-10" dirty="0">
                <a:solidFill>
                  <a:srgbClr val="5C6670"/>
                </a:solidFill>
                <a:latin typeface="Calibri"/>
                <a:cs typeface="Calibri"/>
              </a:rPr>
              <a:t>professional</a:t>
            </a:r>
            <a:r>
              <a:rPr sz="1800" b="1" spc="-40" dirty="0">
                <a:solidFill>
                  <a:srgbClr val="5C6670"/>
                </a:solidFill>
                <a:latin typeface="Calibri"/>
                <a:cs typeface="Calibri"/>
              </a:rPr>
              <a:t> </a:t>
            </a:r>
            <a:r>
              <a:rPr sz="1800" b="1" dirty="0">
                <a:solidFill>
                  <a:srgbClr val="5C6670"/>
                </a:solidFill>
                <a:latin typeface="Calibri"/>
                <a:cs typeface="Calibri"/>
              </a:rPr>
              <a:t>educator</a:t>
            </a:r>
            <a:r>
              <a:rPr sz="1800" b="1" spc="-40" dirty="0">
                <a:solidFill>
                  <a:srgbClr val="5C6670"/>
                </a:solidFill>
                <a:latin typeface="Calibri"/>
                <a:cs typeface="Calibri"/>
              </a:rPr>
              <a:t> </a:t>
            </a:r>
            <a:r>
              <a:rPr sz="1800" b="1" spc="-10" dirty="0">
                <a:solidFill>
                  <a:srgbClr val="5C6670"/>
                </a:solidFill>
                <a:latin typeface="Calibri"/>
                <a:cs typeface="Calibri"/>
              </a:rPr>
              <a:t>organizations,</a:t>
            </a:r>
            <a:r>
              <a:rPr sz="1800" b="1" spc="-15" dirty="0">
                <a:solidFill>
                  <a:srgbClr val="5C6670"/>
                </a:solidFill>
                <a:latin typeface="Calibri"/>
                <a:cs typeface="Calibri"/>
              </a:rPr>
              <a:t> </a:t>
            </a:r>
            <a:r>
              <a:rPr sz="1800" b="1" spc="-10" dirty="0">
                <a:solidFill>
                  <a:srgbClr val="5C6670"/>
                </a:solidFill>
                <a:latin typeface="Calibri"/>
                <a:cs typeface="Calibri"/>
              </a:rPr>
              <a:t>educator</a:t>
            </a:r>
            <a:r>
              <a:rPr sz="1800" b="1" spc="-40" dirty="0">
                <a:solidFill>
                  <a:srgbClr val="5C6670"/>
                </a:solidFill>
                <a:latin typeface="Calibri"/>
                <a:cs typeface="Calibri"/>
              </a:rPr>
              <a:t> </a:t>
            </a:r>
            <a:r>
              <a:rPr sz="1800" b="1" spc="-10" dirty="0">
                <a:solidFill>
                  <a:srgbClr val="5C6670"/>
                </a:solidFill>
                <a:latin typeface="Calibri"/>
                <a:cs typeface="Calibri"/>
              </a:rPr>
              <a:t>preparation,</a:t>
            </a:r>
            <a:r>
              <a:rPr sz="1800" b="1" spc="-20" dirty="0">
                <a:solidFill>
                  <a:srgbClr val="5C6670"/>
                </a:solidFill>
                <a:latin typeface="Calibri"/>
                <a:cs typeface="Calibri"/>
              </a:rPr>
              <a:t> </a:t>
            </a:r>
            <a:r>
              <a:rPr sz="1800" b="1" spc="-10" dirty="0">
                <a:solidFill>
                  <a:srgbClr val="5C6670"/>
                </a:solidFill>
                <a:latin typeface="Calibri"/>
                <a:cs typeface="Calibri"/>
              </a:rPr>
              <a:t>early </a:t>
            </a:r>
            <a:r>
              <a:rPr sz="1800" b="1" dirty="0">
                <a:solidFill>
                  <a:srgbClr val="5C6670"/>
                </a:solidFill>
                <a:latin typeface="Calibri"/>
                <a:cs typeface="Calibri"/>
              </a:rPr>
              <a:t>childhood</a:t>
            </a:r>
            <a:r>
              <a:rPr sz="1800" b="1" spc="-50" dirty="0">
                <a:solidFill>
                  <a:srgbClr val="5C6670"/>
                </a:solidFill>
                <a:latin typeface="Calibri"/>
                <a:cs typeface="Calibri"/>
              </a:rPr>
              <a:t> </a:t>
            </a:r>
            <a:r>
              <a:rPr sz="1800" b="1" spc="-10" dirty="0">
                <a:solidFill>
                  <a:srgbClr val="5C6670"/>
                </a:solidFill>
                <a:latin typeface="Calibri"/>
                <a:cs typeface="Calibri"/>
              </a:rPr>
              <a:t>education</a:t>
            </a:r>
            <a:endParaRPr sz="1800">
              <a:latin typeface="Calibri"/>
              <a:cs typeface="Calibri"/>
            </a:endParaRPr>
          </a:p>
          <a:p>
            <a:pPr marL="12700" marR="5080" indent="227965">
              <a:lnSpc>
                <a:spcPct val="120000"/>
              </a:lnSpc>
              <a:buClr>
                <a:srgbClr val="488BC9"/>
              </a:buClr>
              <a:buSzPct val="108333"/>
              <a:buFont typeface="Wingdings"/>
              <a:buChar char=""/>
              <a:tabLst>
                <a:tab pos="240665" algn="l"/>
              </a:tabLst>
            </a:pPr>
            <a:r>
              <a:rPr sz="1800" b="1" dirty="0">
                <a:solidFill>
                  <a:srgbClr val="5C6670"/>
                </a:solidFill>
                <a:latin typeface="Calibri"/>
                <a:cs typeface="Calibri"/>
              </a:rPr>
              <a:t>Experience</a:t>
            </a:r>
            <a:r>
              <a:rPr sz="1800" b="1" spc="-40" dirty="0">
                <a:solidFill>
                  <a:srgbClr val="5C6670"/>
                </a:solidFill>
                <a:latin typeface="Calibri"/>
                <a:cs typeface="Calibri"/>
              </a:rPr>
              <a:t> </a:t>
            </a:r>
            <a:r>
              <a:rPr sz="1800" b="1" dirty="0">
                <a:solidFill>
                  <a:srgbClr val="5C6670"/>
                </a:solidFill>
                <a:latin typeface="Calibri"/>
                <a:cs typeface="Calibri"/>
              </a:rPr>
              <a:t>on</a:t>
            </a:r>
            <a:r>
              <a:rPr sz="1800" b="1" spc="-70" dirty="0">
                <a:solidFill>
                  <a:srgbClr val="5C6670"/>
                </a:solidFill>
                <a:latin typeface="Calibri"/>
                <a:cs typeface="Calibri"/>
              </a:rPr>
              <a:t> </a:t>
            </a:r>
            <a:r>
              <a:rPr sz="1800" b="1" spc="-10" dirty="0">
                <a:solidFill>
                  <a:srgbClr val="5C6670"/>
                </a:solidFill>
                <a:latin typeface="Calibri"/>
                <a:cs typeface="Calibri"/>
              </a:rPr>
              <a:t>standards</a:t>
            </a:r>
            <a:r>
              <a:rPr sz="1800" b="1" spc="-65" dirty="0">
                <a:solidFill>
                  <a:srgbClr val="5C6670"/>
                </a:solidFill>
                <a:latin typeface="Calibri"/>
                <a:cs typeface="Calibri"/>
              </a:rPr>
              <a:t> </a:t>
            </a:r>
            <a:r>
              <a:rPr sz="1800" b="1" dirty="0">
                <a:solidFill>
                  <a:srgbClr val="5C6670"/>
                </a:solidFill>
                <a:latin typeface="Calibri"/>
                <a:cs typeface="Calibri"/>
              </a:rPr>
              <a:t>committee,</a:t>
            </a:r>
            <a:r>
              <a:rPr sz="1800" b="1" spc="-65" dirty="0">
                <a:solidFill>
                  <a:srgbClr val="5C6670"/>
                </a:solidFill>
                <a:latin typeface="Calibri"/>
                <a:cs typeface="Calibri"/>
              </a:rPr>
              <a:t> </a:t>
            </a:r>
            <a:r>
              <a:rPr sz="1800" b="1" spc="-10" dirty="0">
                <a:solidFill>
                  <a:srgbClr val="5C6670"/>
                </a:solidFill>
                <a:latin typeface="Calibri"/>
                <a:cs typeface="Calibri"/>
              </a:rPr>
              <a:t>state</a:t>
            </a:r>
            <a:r>
              <a:rPr sz="1800" b="1" spc="-45" dirty="0">
                <a:solidFill>
                  <a:srgbClr val="5C6670"/>
                </a:solidFill>
                <a:latin typeface="Calibri"/>
                <a:cs typeface="Calibri"/>
              </a:rPr>
              <a:t> </a:t>
            </a:r>
            <a:r>
              <a:rPr sz="1800" b="1" dirty="0">
                <a:solidFill>
                  <a:srgbClr val="5C6670"/>
                </a:solidFill>
                <a:latin typeface="Calibri"/>
                <a:cs typeface="Calibri"/>
              </a:rPr>
              <a:t>assessment</a:t>
            </a:r>
            <a:r>
              <a:rPr sz="1800" b="1" spc="-65" dirty="0">
                <a:solidFill>
                  <a:srgbClr val="5C6670"/>
                </a:solidFill>
                <a:latin typeface="Calibri"/>
                <a:cs typeface="Calibri"/>
              </a:rPr>
              <a:t> </a:t>
            </a:r>
            <a:r>
              <a:rPr sz="1800" b="1" dirty="0">
                <a:solidFill>
                  <a:srgbClr val="5C6670"/>
                </a:solidFill>
                <a:latin typeface="Calibri"/>
                <a:cs typeface="Calibri"/>
              </a:rPr>
              <a:t>work,</a:t>
            </a:r>
            <a:r>
              <a:rPr sz="1800" b="1" spc="-50" dirty="0">
                <a:solidFill>
                  <a:srgbClr val="5C6670"/>
                </a:solidFill>
                <a:latin typeface="Calibri"/>
                <a:cs typeface="Calibri"/>
              </a:rPr>
              <a:t> </a:t>
            </a:r>
            <a:r>
              <a:rPr sz="1800" b="1" dirty="0">
                <a:solidFill>
                  <a:srgbClr val="5C6670"/>
                </a:solidFill>
                <a:latin typeface="Calibri"/>
                <a:cs typeface="Calibri"/>
              </a:rPr>
              <a:t>other</a:t>
            </a:r>
            <a:r>
              <a:rPr sz="1800" b="1" spc="-60" dirty="0">
                <a:solidFill>
                  <a:srgbClr val="5C6670"/>
                </a:solidFill>
                <a:latin typeface="Calibri"/>
                <a:cs typeface="Calibri"/>
              </a:rPr>
              <a:t> </a:t>
            </a:r>
            <a:r>
              <a:rPr sz="1800" b="1" dirty="0">
                <a:solidFill>
                  <a:srgbClr val="5C6670"/>
                </a:solidFill>
                <a:latin typeface="Calibri"/>
                <a:cs typeface="Calibri"/>
              </a:rPr>
              <a:t>state</a:t>
            </a:r>
            <a:r>
              <a:rPr sz="1800" b="1" spc="-35" dirty="0">
                <a:solidFill>
                  <a:srgbClr val="5C6670"/>
                </a:solidFill>
                <a:latin typeface="Calibri"/>
                <a:cs typeface="Calibri"/>
              </a:rPr>
              <a:t> </a:t>
            </a:r>
            <a:r>
              <a:rPr sz="1800" b="1" spc="-10" dirty="0">
                <a:solidFill>
                  <a:srgbClr val="5C6670"/>
                </a:solidFill>
                <a:latin typeface="Calibri"/>
                <a:cs typeface="Calibri"/>
              </a:rPr>
              <a:t>committees </a:t>
            </a:r>
            <a:r>
              <a:rPr sz="1800" b="1" u="sng" dirty="0">
                <a:solidFill>
                  <a:srgbClr val="5C6670"/>
                </a:solidFill>
                <a:uFill>
                  <a:solidFill>
                    <a:srgbClr val="5C6670"/>
                  </a:solidFill>
                </a:uFill>
                <a:latin typeface="Calibri"/>
                <a:cs typeface="Calibri"/>
              </a:rPr>
              <a:t>Student</a:t>
            </a:r>
            <a:r>
              <a:rPr sz="1800" b="1" u="sng" spc="-55" dirty="0">
                <a:solidFill>
                  <a:srgbClr val="5C6670"/>
                </a:solidFill>
                <a:uFill>
                  <a:solidFill>
                    <a:srgbClr val="5C6670"/>
                  </a:solidFill>
                </a:uFill>
                <a:latin typeface="Calibri"/>
                <a:cs typeface="Calibri"/>
              </a:rPr>
              <a:t> </a:t>
            </a:r>
            <a:r>
              <a:rPr sz="1800" b="1" u="sng" spc="-20" dirty="0">
                <a:solidFill>
                  <a:srgbClr val="5C6670"/>
                </a:solidFill>
                <a:uFill>
                  <a:solidFill>
                    <a:srgbClr val="5C6670"/>
                  </a:solidFill>
                </a:uFill>
                <a:latin typeface="Calibri"/>
                <a:cs typeface="Calibri"/>
              </a:rPr>
              <a:t>Focus</a:t>
            </a:r>
            <a:endParaRPr sz="1800">
              <a:latin typeface="Calibri"/>
              <a:cs typeface="Calibri"/>
            </a:endParaRPr>
          </a:p>
          <a:p>
            <a:pPr marL="240665" indent="-227965">
              <a:lnSpc>
                <a:spcPct val="100000"/>
              </a:lnSpc>
              <a:spcBef>
                <a:spcPts val="430"/>
              </a:spcBef>
              <a:buClr>
                <a:srgbClr val="488BC9"/>
              </a:buClr>
              <a:buSzPct val="108333"/>
              <a:buFont typeface="Wingdings"/>
              <a:buChar char=""/>
              <a:tabLst>
                <a:tab pos="240665" algn="l"/>
              </a:tabLst>
            </a:pPr>
            <a:r>
              <a:rPr sz="1800" b="1" dirty="0">
                <a:solidFill>
                  <a:srgbClr val="5C6670"/>
                </a:solidFill>
                <a:latin typeface="Calibri"/>
                <a:cs typeface="Calibri"/>
              </a:rPr>
              <a:t>English</a:t>
            </a:r>
            <a:r>
              <a:rPr sz="1800" b="1" spc="-10" dirty="0">
                <a:solidFill>
                  <a:srgbClr val="5C6670"/>
                </a:solidFill>
                <a:latin typeface="Calibri"/>
                <a:cs typeface="Calibri"/>
              </a:rPr>
              <a:t> learners</a:t>
            </a:r>
            <a:endParaRPr sz="1800">
              <a:latin typeface="Calibri"/>
              <a:cs typeface="Calibri"/>
            </a:endParaRPr>
          </a:p>
          <a:p>
            <a:pPr marL="240665" indent="-227965">
              <a:lnSpc>
                <a:spcPct val="100000"/>
              </a:lnSpc>
              <a:spcBef>
                <a:spcPts val="434"/>
              </a:spcBef>
              <a:buClr>
                <a:srgbClr val="488BC9"/>
              </a:buClr>
              <a:buSzPct val="108333"/>
              <a:buFont typeface="Wingdings"/>
              <a:buChar char=""/>
              <a:tabLst>
                <a:tab pos="240665" algn="l"/>
              </a:tabLst>
            </a:pPr>
            <a:r>
              <a:rPr sz="1800" b="1" dirty="0">
                <a:solidFill>
                  <a:srgbClr val="5C6670"/>
                </a:solidFill>
                <a:latin typeface="Calibri"/>
                <a:cs typeface="Calibri"/>
              </a:rPr>
              <a:t>Students</a:t>
            </a:r>
            <a:r>
              <a:rPr sz="1800" b="1" spc="-45" dirty="0">
                <a:solidFill>
                  <a:srgbClr val="5C6670"/>
                </a:solidFill>
                <a:latin typeface="Calibri"/>
                <a:cs typeface="Calibri"/>
              </a:rPr>
              <a:t> </a:t>
            </a:r>
            <a:r>
              <a:rPr sz="1800" b="1" dirty="0">
                <a:solidFill>
                  <a:srgbClr val="5C6670"/>
                </a:solidFill>
                <a:latin typeface="Calibri"/>
                <a:cs typeface="Calibri"/>
              </a:rPr>
              <a:t>with</a:t>
            </a:r>
            <a:r>
              <a:rPr sz="1800" b="1" spc="-15" dirty="0">
                <a:solidFill>
                  <a:srgbClr val="5C6670"/>
                </a:solidFill>
                <a:latin typeface="Calibri"/>
                <a:cs typeface="Calibri"/>
              </a:rPr>
              <a:t> </a:t>
            </a:r>
            <a:r>
              <a:rPr sz="1800" b="1" spc="-10" dirty="0">
                <a:solidFill>
                  <a:srgbClr val="5C6670"/>
                </a:solidFill>
                <a:latin typeface="Calibri"/>
                <a:cs typeface="Calibri"/>
              </a:rPr>
              <a:t>disabilities</a:t>
            </a:r>
            <a:endParaRPr sz="1800">
              <a:latin typeface="Calibri"/>
              <a:cs typeface="Calibri"/>
            </a:endParaRPr>
          </a:p>
          <a:p>
            <a:pPr marL="240665" indent="-227965">
              <a:lnSpc>
                <a:spcPct val="100000"/>
              </a:lnSpc>
              <a:spcBef>
                <a:spcPts val="430"/>
              </a:spcBef>
              <a:buClr>
                <a:srgbClr val="488BC9"/>
              </a:buClr>
              <a:buSzPct val="108333"/>
              <a:buFont typeface="Wingdings"/>
              <a:buChar char=""/>
              <a:tabLst>
                <a:tab pos="240665" algn="l"/>
              </a:tabLst>
            </a:pPr>
            <a:r>
              <a:rPr sz="1800" b="1" dirty="0">
                <a:solidFill>
                  <a:srgbClr val="5C6670"/>
                </a:solidFill>
                <a:latin typeface="Calibri"/>
                <a:cs typeface="Calibri"/>
              </a:rPr>
              <a:t>Low</a:t>
            </a:r>
            <a:r>
              <a:rPr sz="1800" b="1" spc="-30" dirty="0">
                <a:solidFill>
                  <a:srgbClr val="5C6670"/>
                </a:solidFill>
                <a:latin typeface="Calibri"/>
                <a:cs typeface="Calibri"/>
              </a:rPr>
              <a:t> </a:t>
            </a:r>
            <a:r>
              <a:rPr sz="1800" b="1" spc="-25" dirty="0">
                <a:solidFill>
                  <a:srgbClr val="5C6670"/>
                </a:solidFill>
                <a:latin typeface="Calibri"/>
                <a:cs typeface="Calibri"/>
              </a:rPr>
              <a:t>SES</a:t>
            </a:r>
            <a:endParaRPr sz="1800">
              <a:latin typeface="Calibri"/>
              <a:cs typeface="Calibri"/>
            </a:endParaRPr>
          </a:p>
          <a:p>
            <a:pPr marL="12700" marR="6943725" indent="227965">
              <a:lnSpc>
                <a:spcPct val="120000"/>
              </a:lnSpc>
              <a:buClr>
                <a:srgbClr val="488BC9"/>
              </a:buClr>
              <a:buSzPct val="108333"/>
              <a:buFont typeface="Wingdings"/>
              <a:buChar char=""/>
              <a:tabLst>
                <a:tab pos="240665" algn="l"/>
              </a:tabLst>
            </a:pPr>
            <a:r>
              <a:rPr sz="1800" b="1" spc="-20" dirty="0">
                <a:solidFill>
                  <a:srgbClr val="5C6670"/>
                </a:solidFill>
                <a:latin typeface="Calibri"/>
                <a:cs typeface="Calibri"/>
              </a:rPr>
              <a:t>At-risk </a:t>
            </a:r>
            <a:r>
              <a:rPr sz="1800" b="1" u="sng" dirty="0">
                <a:solidFill>
                  <a:srgbClr val="5C6670"/>
                </a:solidFill>
                <a:uFill>
                  <a:solidFill>
                    <a:srgbClr val="5C6670"/>
                  </a:solidFill>
                </a:uFill>
                <a:latin typeface="Calibri"/>
                <a:cs typeface="Calibri"/>
              </a:rPr>
              <a:t>Content</a:t>
            </a:r>
            <a:r>
              <a:rPr sz="1800" b="1" u="sng" spc="-95" dirty="0">
                <a:solidFill>
                  <a:srgbClr val="5C6670"/>
                </a:solidFill>
                <a:uFill>
                  <a:solidFill>
                    <a:srgbClr val="5C6670"/>
                  </a:solidFill>
                </a:uFill>
                <a:latin typeface="Calibri"/>
                <a:cs typeface="Calibri"/>
              </a:rPr>
              <a:t> </a:t>
            </a:r>
            <a:r>
              <a:rPr sz="1800" b="1" u="sng" spc="-20" dirty="0">
                <a:solidFill>
                  <a:srgbClr val="5C6670"/>
                </a:solidFill>
                <a:uFill>
                  <a:solidFill>
                    <a:srgbClr val="5C6670"/>
                  </a:solidFill>
                </a:uFill>
                <a:latin typeface="Calibri"/>
                <a:cs typeface="Calibri"/>
              </a:rPr>
              <a:t>Area</a:t>
            </a:r>
            <a:endParaRPr sz="1800">
              <a:latin typeface="Calibri"/>
              <a:cs typeface="Calibri"/>
            </a:endParaRPr>
          </a:p>
          <a:p>
            <a:pPr marL="240665" indent="-227965">
              <a:lnSpc>
                <a:spcPct val="100000"/>
              </a:lnSpc>
              <a:spcBef>
                <a:spcPts val="430"/>
              </a:spcBef>
              <a:buClr>
                <a:srgbClr val="488BC9"/>
              </a:buClr>
              <a:buSzPct val="108333"/>
              <a:buFont typeface="Wingdings"/>
              <a:buChar char=""/>
              <a:tabLst>
                <a:tab pos="240665" algn="l"/>
              </a:tabLst>
            </a:pPr>
            <a:r>
              <a:rPr sz="1800" b="1" spc="-10" dirty="0">
                <a:solidFill>
                  <a:srgbClr val="5C6670"/>
                </a:solidFill>
                <a:latin typeface="Calibri"/>
                <a:cs typeface="Calibri"/>
              </a:rPr>
              <a:t>Value</a:t>
            </a:r>
            <a:r>
              <a:rPr sz="1800" b="1" spc="-65" dirty="0">
                <a:solidFill>
                  <a:srgbClr val="5C6670"/>
                </a:solidFill>
                <a:latin typeface="Calibri"/>
                <a:cs typeface="Calibri"/>
              </a:rPr>
              <a:t> </a:t>
            </a:r>
            <a:r>
              <a:rPr sz="1800" b="1" dirty="0">
                <a:solidFill>
                  <a:srgbClr val="5C6670"/>
                </a:solidFill>
                <a:latin typeface="Calibri"/>
                <a:cs typeface="Calibri"/>
              </a:rPr>
              <a:t>all</a:t>
            </a:r>
            <a:r>
              <a:rPr sz="1800" b="1" spc="-45" dirty="0">
                <a:solidFill>
                  <a:srgbClr val="5C6670"/>
                </a:solidFill>
                <a:latin typeface="Calibri"/>
                <a:cs typeface="Calibri"/>
              </a:rPr>
              <a:t> </a:t>
            </a:r>
            <a:r>
              <a:rPr sz="1800" b="1" dirty="0">
                <a:solidFill>
                  <a:srgbClr val="5C6670"/>
                </a:solidFill>
                <a:latin typeface="Calibri"/>
                <a:cs typeface="Calibri"/>
              </a:rPr>
              <a:t>ten</a:t>
            </a:r>
            <a:r>
              <a:rPr sz="1800" b="1" spc="-45" dirty="0">
                <a:solidFill>
                  <a:srgbClr val="5C6670"/>
                </a:solidFill>
                <a:latin typeface="Calibri"/>
                <a:cs typeface="Calibri"/>
              </a:rPr>
              <a:t> </a:t>
            </a:r>
            <a:r>
              <a:rPr sz="1800" b="1" dirty="0">
                <a:solidFill>
                  <a:srgbClr val="5C6670"/>
                </a:solidFill>
                <a:latin typeface="Calibri"/>
                <a:cs typeface="Calibri"/>
              </a:rPr>
              <a:t>content</a:t>
            </a:r>
            <a:r>
              <a:rPr sz="1800" b="1" spc="-60" dirty="0">
                <a:solidFill>
                  <a:srgbClr val="5C6670"/>
                </a:solidFill>
                <a:latin typeface="Calibri"/>
                <a:cs typeface="Calibri"/>
              </a:rPr>
              <a:t> </a:t>
            </a:r>
            <a:r>
              <a:rPr sz="1800" b="1" spc="-20" dirty="0">
                <a:solidFill>
                  <a:srgbClr val="5C6670"/>
                </a:solidFill>
                <a:latin typeface="Calibri"/>
                <a:cs typeface="Calibri"/>
              </a:rPr>
              <a:t>areas</a:t>
            </a:r>
            <a:endParaRPr sz="1800">
              <a:latin typeface="Calibri"/>
              <a:cs typeface="Calibri"/>
            </a:endParaRPr>
          </a:p>
          <a:p>
            <a:pPr marL="240665" indent="-227965">
              <a:lnSpc>
                <a:spcPct val="100000"/>
              </a:lnSpc>
              <a:spcBef>
                <a:spcPts val="434"/>
              </a:spcBef>
              <a:buClr>
                <a:srgbClr val="488BC9"/>
              </a:buClr>
              <a:buSzPct val="108333"/>
              <a:buFont typeface="Wingdings"/>
              <a:buChar char=""/>
              <a:tabLst>
                <a:tab pos="240665" algn="l"/>
              </a:tabLst>
            </a:pPr>
            <a:r>
              <a:rPr sz="1800" b="1" spc="-10" dirty="0">
                <a:solidFill>
                  <a:srgbClr val="5C6670"/>
                </a:solidFill>
                <a:latin typeface="Calibri"/>
                <a:cs typeface="Calibri"/>
              </a:rPr>
              <a:t>Representation </a:t>
            </a:r>
            <a:r>
              <a:rPr sz="1800" b="1" dirty="0">
                <a:solidFill>
                  <a:srgbClr val="5C6670"/>
                </a:solidFill>
                <a:latin typeface="Calibri"/>
                <a:cs typeface="Calibri"/>
              </a:rPr>
              <a:t>of</a:t>
            </a:r>
            <a:r>
              <a:rPr sz="1800" b="1" spc="-30" dirty="0">
                <a:solidFill>
                  <a:srgbClr val="5C6670"/>
                </a:solidFill>
                <a:latin typeface="Calibri"/>
                <a:cs typeface="Calibri"/>
              </a:rPr>
              <a:t> </a:t>
            </a:r>
            <a:r>
              <a:rPr sz="1800" b="1" dirty="0">
                <a:solidFill>
                  <a:srgbClr val="5C6670"/>
                </a:solidFill>
                <a:latin typeface="Calibri"/>
                <a:cs typeface="Calibri"/>
              </a:rPr>
              <a:t>specific</a:t>
            </a:r>
            <a:r>
              <a:rPr sz="1800" b="1" spc="-40" dirty="0">
                <a:solidFill>
                  <a:srgbClr val="5C6670"/>
                </a:solidFill>
                <a:latin typeface="Calibri"/>
                <a:cs typeface="Calibri"/>
              </a:rPr>
              <a:t> </a:t>
            </a:r>
            <a:r>
              <a:rPr sz="1800" b="1" spc="-10" dirty="0">
                <a:solidFill>
                  <a:srgbClr val="5C6670"/>
                </a:solidFill>
                <a:latin typeface="Calibri"/>
                <a:cs typeface="Calibri"/>
              </a:rPr>
              <a:t>content</a:t>
            </a:r>
            <a:r>
              <a:rPr sz="1800" b="1" spc="-35" dirty="0">
                <a:solidFill>
                  <a:srgbClr val="5C6670"/>
                </a:solidFill>
                <a:latin typeface="Calibri"/>
                <a:cs typeface="Calibri"/>
              </a:rPr>
              <a:t> </a:t>
            </a:r>
            <a:r>
              <a:rPr sz="1800" b="1" spc="-10" dirty="0">
                <a:solidFill>
                  <a:srgbClr val="5C6670"/>
                </a:solidFill>
                <a:latin typeface="Calibri"/>
                <a:cs typeface="Calibri"/>
              </a:rPr>
              <a:t>areas</a:t>
            </a:r>
            <a:endParaRPr sz="18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xfrm>
            <a:off x="801491" y="358279"/>
            <a:ext cx="7512684" cy="1001394"/>
          </a:xfrm>
          <a:prstGeom prst="rect">
            <a:avLst/>
          </a:prstGeom>
        </p:spPr>
        <p:txBody>
          <a:bodyPr vert="horz" wrap="square" lIns="0" tIns="13335" rIns="0" bIns="0" rtlCol="0">
            <a:spAutoFit/>
          </a:bodyPr>
          <a:lstStyle/>
          <a:p>
            <a:pPr algn="ctr">
              <a:lnSpc>
                <a:spcPts val="3840"/>
              </a:lnSpc>
              <a:spcBef>
                <a:spcPts val="105"/>
              </a:spcBef>
            </a:pPr>
            <a:r>
              <a:rPr sz="3200" spc="254" dirty="0"/>
              <a:t>Committee</a:t>
            </a:r>
            <a:r>
              <a:rPr sz="3200" spc="150" dirty="0"/>
              <a:t> </a:t>
            </a:r>
            <a:r>
              <a:rPr sz="3200" spc="160" dirty="0"/>
              <a:t>Responses:</a:t>
            </a:r>
            <a:endParaRPr sz="3200" dirty="0"/>
          </a:p>
          <a:p>
            <a:pPr algn="ctr">
              <a:lnSpc>
                <a:spcPct val="100000"/>
              </a:lnSpc>
            </a:pPr>
            <a:r>
              <a:rPr sz="3200" spc="150" dirty="0"/>
              <a:t>What</a:t>
            </a:r>
            <a:r>
              <a:rPr sz="3200" spc="165" dirty="0"/>
              <a:t> </a:t>
            </a:r>
            <a:r>
              <a:rPr sz="3200" spc="170" dirty="0"/>
              <a:t>Do</a:t>
            </a:r>
            <a:r>
              <a:rPr sz="3200" spc="155" dirty="0"/>
              <a:t> </a:t>
            </a:r>
            <a:r>
              <a:rPr sz="3200" spc="114" dirty="0"/>
              <a:t>You</a:t>
            </a:r>
            <a:r>
              <a:rPr sz="3200" spc="155" dirty="0"/>
              <a:t> </a:t>
            </a:r>
            <a:r>
              <a:rPr sz="3200" spc="254" dirty="0"/>
              <a:t>Hope</a:t>
            </a:r>
            <a:r>
              <a:rPr sz="3200" spc="170" dirty="0"/>
              <a:t> </a:t>
            </a:r>
            <a:r>
              <a:rPr sz="3200" spc="175" dirty="0"/>
              <a:t>to</a:t>
            </a:r>
            <a:r>
              <a:rPr sz="3200" spc="170" dirty="0"/>
              <a:t> </a:t>
            </a:r>
            <a:r>
              <a:rPr sz="3200" spc="155" dirty="0"/>
              <a:t>Contribute?</a:t>
            </a:r>
            <a:endParaRPr sz="3200" dirty="0"/>
          </a:p>
        </p:txBody>
      </p:sp>
      <p:sp>
        <p:nvSpPr>
          <p:cNvPr id="4" name="object 4">
            <a:extLst>
              <a:ext uri="{C183D7F6-B498-43B3-948B-1728B52AA6E4}">
                <adec:decorative xmlns:adec="http://schemas.microsoft.com/office/drawing/2017/decorative" val="1"/>
              </a:ext>
            </a:extLst>
          </p:cNvPr>
          <p:cNvSpPr txBox="1"/>
          <p:nvPr/>
        </p:nvSpPr>
        <p:spPr>
          <a:xfrm>
            <a:off x="246378" y="6351587"/>
            <a:ext cx="89535" cy="177800"/>
          </a:xfrm>
          <a:prstGeom prst="rect">
            <a:avLst/>
          </a:prstGeom>
        </p:spPr>
        <p:txBody>
          <a:bodyPr vert="horz" wrap="square" lIns="0" tIns="12065" rIns="0" bIns="0" rtlCol="0">
            <a:spAutoFit/>
          </a:bodyPr>
          <a:lstStyle/>
          <a:p>
            <a:pPr marL="12700">
              <a:lnSpc>
                <a:spcPct val="100000"/>
              </a:lnSpc>
              <a:spcBef>
                <a:spcPts val="95"/>
              </a:spcBef>
            </a:pPr>
            <a:r>
              <a:rPr sz="1000" b="1" spc="-50" dirty="0">
                <a:solidFill>
                  <a:srgbClr val="45454C"/>
                </a:solidFill>
                <a:latin typeface="Calibri"/>
                <a:cs typeface="Calibri"/>
              </a:rPr>
              <a:t>6</a:t>
            </a:r>
            <a:endParaRPr sz="10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714527"/>
            <a:ext cx="7880350" cy="4541520"/>
          </a:xfrm>
          <a:prstGeom prst="rect">
            <a:avLst/>
          </a:prstGeom>
        </p:spPr>
        <p:txBody>
          <a:bodyPr vert="horz" wrap="square" lIns="0" tIns="37465" rIns="0" bIns="0" rtlCol="0">
            <a:spAutoFit/>
          </a:bodyPr>
          <a:lstStyle/>
          <a:p>
            <a:pPr marL="12700">
              <a:lnSpc>
                <a:spcPct val="100000"/>
              </a:lnSpc>
              <a:spcBef>
                <a:spcPts val="295"/>
              </a:spcBef>
            </a:pPr>
            <a:r>
              <a:rPr sz="1600" b="1" u="sng" spc="-10" dirty="0">
                <a:solidFill>
                  <a:srgbClr val="5C6670"/>
                </a:solidFill>
                <a:uFill>
                  <a:solidFill>
                    <a:srgbClr val="5C6670"/>
                  </a:solidFill>
                </a:uFill>
                <a:latin typeface="Calibri"/>
                <a:cs typeface="Calibri"/>
              </a:rPr>
              <a:t>Standards</a:t>
            </a:r>
            <a:endParaRPr sz="1600">
              <a:latin typeface="Calibri"/>
              <a:cs typeface="Calibri"/>
            </a:endParaRPr>
          </a:p>
          <a:p>
            <a:pPr marL="241300" marR="5080" indent="-228600">
              <a:lnSpc>
                <a:spcPct val="100000"/>
              </a:lnSpc>
              <a:spcBef>
                <a:spcPts val="384"/>
              </a:spcBef>
              <a:buClr>
                <a:srgbClr val="488BC9"/>
              </a:buClr>
              <a:buSzPct val="109375"/>
              <a:buFont typeface="Wingdings"/>
              <a:buChar char=""/>
              <a:tabLst>
                <a:tab pos="241300" algn="l"/>
              </a:tabLst>
            </a:pPr>
            <a:r>
              <a:rPr sz="1600" b="1" spc="-65" dirty="0">
                <a:solidFill>
                  <a:srgbClr val="5C6670"/>
                </a:solidFill>
                <a:latin typeface="Calibri"/>
                <a:cs typeface="Calibri"/>
              </a:rPr>
              <a:t>To</a:t>
            </a:r>
            <a:r>
              <a:rPr sz="1600" b="1" spc="-30" dirty="0">
                <a:solidFill>
                  <a:srgbClr val="5C6670"/>
                </a:solidFill>
                <a:latin typeface="Calibri"/>
                <a:cs typeface="Calibri"/>
              </a:rPr>
              <a:t> </a:t>
            </a:r>
            <a:r>
              <a:rPr sz="1600" b="1" dirty="0">
                <a:solidFill>
                  <a:srgbClr val="5C6670"/>
                </a:solidFill>
                <a:latin typeface="Calibri"/>
                <a:cs typeface="Calibri"/>
              </a:rPr>
              <a:t>better</a:t>
            </a:r>
            <a:r>
              <a:rPr sz="1600" b="1" spc="-40" dirty="0">
                <a:solidFill>
                  <a:srgbClr val="5C6670"/>
                </a:solidFill>
                <a:latin typeface="Calibri"/>
                <a:cs typeface="Calibri"/>
              </a:rPr>
              <a:t> </a:t>
            </a:r>
            <a:r>
              <a:rPr sz="1600" b="1" spc="-10" dirty="0">
                <a:solidFill>
                  <a:srgbClr val="5C6670"/>
                </a:solidFill>
                <a:latin typeface="Calibri"/>
                <a:cs typeface="Calibri"/>
              </a:rPr>
              <a:t>understand</a:t>
            </a:r>
            <a:r>
              <a:rPr sz="1600" b="1" dirty="0">
                <a:solidFill>
                  <a:srgbClr val="5C6670"/>
                </a:solidFill>
                <a:latin typeface="Calibri"/>
                <a:cs typeface="Calibri"/>
              </a:rPr>
              <a:t> how</a:t>
            </a:r>
            <a:r>
              <a:rPr sz="1600" b="1" spc="-35" dirty="0">
                <a:solidFill>
                  <a:srgbClr val="5C6670"/>
                </a:solidFill>
                <a:latin typeface="Calibri"/>
                <a:cs typeface="Calibri"/>
              </a:rPr>
              <a:t> </a:t>
            </a:r>
            <a:r>
              <a:rPr sz="1600" b="1" dirty="0">
                <a:solidFill>
                  <a:srgbClr val="5C6670"/>
                </a:solidFill>
                <a:latin typeface="Calibri"/>
                <a:cs typeface="Calibri"/>
              </a:rPr>
              <a:t>all</a:t>
            </a:r>
            <a:r>
              <a:rPr sz="1600" b="1" spc="-65" dirty="0">
                <a:solidFill>
                  <a:srgbClr val="5C6670"/>
                </a:solidFill>
                <a:latin typeface="Calibri"/>
                <a:cs typeface="Calibri"/>
              </a:rPr>
              <a:t> </a:t>
            </a:r>
            <a:r>
              <a:rPr sz="1600" b="1" dirty="0">
                <a:solidFill>
                  <a:srgbClr val="5C6670"/>
                </a:solidFill>
                <a:latin typeface="Calibri"/>
                <a:cs typeface="Calibri"/>
              </a:rPr>
              <a:t>10</a:t>
            </a:r>
            <a:r>
              <a:rPr sz="1600" b="1" spc="-25" dirty="0">
                <a:solidFill>
                  <a:srgbClr val="5C6670"/>
                </a:solidFill>
                <a:latin typeface="Calibri"/>
                <a:cs typeface="Calibri"/>
              </a:rPr>
              <a:t> </a:t>
            </a:r>
            <a:r>
              <a:rPr sz="1600" b="1" dirty="0">
                <a:solidFill>
                  <a:srgbClr val="5C6670"/>
                </a:solidFill>
                <a:latin typeface="Calibri"/>
                <a:cs typeface="Calibri"/>
              </a:rPr>
              <a:t>content</a:t>
            </a:r>
            <a:r>
              <a:rPr sz="1600" b="1" spc="-20" dirty="0">
                <a:solidFill>
                  <a:srgbClr val="5C6670"/>
                </a:solidFill>
                <a:latin typeface="Calibri"/>
                <a:cs typeface="Calibri"/>
              </a:rPr>
              <a:t> </a:t>
            </a:r>
            <a:r>
              <a:rPr sz="1600" b="1" dirty="0">
                <a:solidFill>
                  <a:srgbClr val="5C6670"/>
                </a:solidFill>
                <a:latin typeface="Calibri"/>
                <a:cs typeface="Calibri"/>
              </a:rPr>
              <a:t>areas</a:t>
            </a:r>
            <a:r>
              <a:rPr sz="1600" b="1" spc="-55" dirty="0">
                <a:solidFill>
                  <a:srgbClr val="5C6670"/>
                </a:solidFill>
                <a:latin typeface="Calibri"/>
                <a:cs typeface="Calibri"/>
              </a:rPr>
              <a:t> </a:t>
            </a:r>
            <a:r>
              <a:rPr sz="1600" b="1" spc="-10" dirty="0">
                <a:solidFill>
                  <a:srgbClr val="5C6670"/>
                </a:solidFill>
                <a:latin typeface="Calibri"/>
                <a:cs typeface="Calibri"/>
              </a:rPr>
              <a:t>standards</a:t>
            </a:r>
            <a:r>
              <a:rPr sz="1600" b="1" spc="-15" dirty="0">
                <a:solidFill>
                  <a:srgbClr val="5C6670"/>
                </a:solidFill>
                <a:latin typeface="Calibri"/>
                <a:cs typeface="Calibri"/>
              </a:rPr>
              <a:t> </a:t>
            </a:r>
            <a:r>
              <a:rPr sz="1600" b="1" dirty="0">
                <a:solidFill>
                  <a:srgbClr val="5C6670"/>
                </a:solidFill>
                <a:latin typeface="Calibri"/>
                <a:cs typeface="Calibri"/>
              </a:rPr>
              <a:t>can</a:t>
            </a:r>
            <a:r>
              <a:rPr sz="1600" b="1" spc="-35" dirty="0">
                <a:solidFill>
                  <a:srgbClr val="5C6670"/>
                </a:solidFill>
                <a:latin typeface="Calibri"/>
                <a:cs typeface="Calibri"/>
              </a:rPr>
              <a:t> </a:t>
            </a:r>
            <a:r>
              <a:rPr sz="1600" b="1" dirty="0">
                <a:solidFill>
                  <a:srgbClr val="5C6670"/>
                </a:solidFill>
                <a:latin typeface="Calibri"/>
                <a:cs typeface="Calibri"/>
              </a:rPr>
              <a:t>be</a:t>
            </a:r>
            <a:r>
              <a:rPr sz="1600" b="1" spc="-30" dirty="0">
                <a:solidFill>
                  <a:srgbClr val="5C6670"/>
                </a:solidFill>
                <a:latin typeface="Calibri"/>
                <a:cs typeface="Calibri"/>
              </a:rPr>
              <a:t> </a:t>
            </a:r>
            <a:r>
              <a:rPr sz="1600" b="1" dirty="0">
                <a:solidFill>
                  <a:srgbClr val="5C6670"/>
                </a:solidFill>
                <a:latin typeface="Calibri"/>
                <a:cs typeface="Calibri"/>
              </a:rPr>
              <a:t>viewed</a:t>
            </a:r>
            <a:r>
              <a:rPr sz="1600" b="1" spc="-50" dirty="0">
                <a:solidFill>
                  <a:srgbClr val="5C6670"/>
                </a:solidFill>
                <a:latin typeface="Calibri"/>
                <a:cs typeface="Calibri"/>
              </a:rPr>
              <a:t> </a:t>
            </a:r>
            <a:r>
              <a:rPr sz="1600" b="1" dirty="0">
                <a:solidFill>
                  <a:srgbClr val="5C6670"/>
                </a:solidFill>
                <a:latin typeface="Calibri"/>
                <a:cs typeface="Calibri"/>
              </a:rPr>
              <a:t>as</a:t>
            </a:r>
            <a:r>
              <a:rPr sz="1600" b="1" spc="-40" dirty="0">
                <a:solidFill>
                  <a:srgbClr val="5C6670"/>
                </a:solidFill>
                <a:latin typeface="Calibri"/>
                <a:cs typeface="Calibri"/>
              </a:rPr>
              <a:t> </a:t>
            </a:r>
            <a:r>
              <a:rPr sz="1600" b="1" spc="-10" dirty="0">
                <a:solidFill>
                  <a:srgbClr val="5C6670"/>
                </a:solidFill>
                <a:latin typeface="Calibri"/>
                <a:cs typeface="Calibri"/>
              </a:rPr>
              <a:t>interdisciplinary perspective</a:t>
            </a:r>
            <a:r>
              <a:rPr sz="1600" b="1" dirty="0">
                <a:solidFill>
                  <a:srgbClr val="5C6670"/>
                </a:solidFill>
                <a:latin typeface="Calibri"/>
                <a:cs typeface="Calibri"/>
              </a:rPr>
              <a:t> to</a:t>
            </a:r>
            <a:r>
              <a:rPr sz="1600" b="1" spc="-15" dirty="0">
                <a:solidFill>
                  <a:srgbClr val="5C6670"/>
                </a:solidFill>
                <a:latin typeface="Calibri"/>
                <a:cs typeface="Calibri"/>
              </a:rPr>
              <a:t> </a:t>
            </a:r>
            <a:r>
              <a:rPr sz="1600" b="1" spc="-10" dirty="0">
                <a:solidFill>
                  <a:srgbClr val="5C6670"/>
                </a:solidFill>
                <a:latin typeface="Calibri"/>
                <a:cs typeface="Calibri"/>
              </a:rPr>
              <a:t>learning.</a:t>
            </a:r>
            <a:endParaRPr sz="1600">
              <a:latin typeface="Calibri"/>
              <a:cs typeface="Calibri"/>
            </a:endParaRPr>
          </a:p>
          <a:p>
            <a:pPr marL="241300" marR="224790" indent="-228600">
              <a:lnSpc>
                <a:spcPct val="100000"/>
              </a:lnSpc>
              <a:spcBef>
                <a:spcPts val="380"/>
              </a:spcBef>
              <a:buClr>
                <a:srgbClr val="488BC9"/>
              </a:buClr>
              <a:buSzPct val="109375"/>
              <a:buFont typeface="Wingdings"/>
              <a:buChar char=""/>
              <a:tabLst>
                <a:tab pos="241300" algn="l"/>
              </a:tabLst>
            </a:pPr>
            <a:r>
              <a:rPr sz="1600" b="1" dirty="0">
                <a:solidFill>
                  <a:srgbClr val="5C6670"/>
                </a:solidFill>
                <a:latin typeface="Calibri"/>
                <a:cs typeface="Calibri"/>
              </a:rPr>
              <a:t>I</a:t>
            </a:r>
            <a:r>
              <a:rPr sz="1600" b="1" spc="-35" dirty="0">
                <a:solidFill>
                  <a:srgbClr val="5C6670"/>
                </a:solidFill>
                <a:latin typeface="Calibri"/>
                <a:cs typeface="Calibri"/>
              </a:rPr>
              <a:t> </a:t>
            </a:r>
            <a:r>
              <a:rPr sz="1600" b="1" dirty="0">
                <a:solidFill>
                  <a:srgbClr val="5C6670"/>
                </a:solidFill>
                <a:latin typeface="Calibri"/>
                <a:cs typeface="Calibri"/>
              </a:rPr>
              <a:t>hope</a:t>
            </a:r>
            <a:r>
              <a:rPr sz="1600" b="1" spc="-25" dirty="0">
                <a:solidFill>
                  <a:srgbClr val="5C6670"/>
                </a:solidFill>
                <a:latin typeface="Calibri"/>
                <a:cs typeface="Calibri"/>
              </a:rPr>
              <a:t> </a:t>
            </a:r>
            <a:r>
              <a:rPr sz="1600" b="1" dirty="0">
                <a:solidFill>
                  <a:srgbClr val="5C6670"/>
                </a:solidFill>
                <a:latin typeface="Calibri"/>
                <a:cs typeface="Calibri"/>
              </a:rPr>
              <a:t>to</a:t>
            </a:r>
            <a:r>
              <a:rPr sz="1600" b="1" spc="-35" dirty="0">
                <a:solidFill>
                  <a:srgbClr val="5C6670"/>
                </a:solidFill>
                <a:latin typeface="Calibri"/>
                <a:cs typeface="Calibri"/>
              </a:rPr>
              <a:t> </a:t>
            </a:r>
            <a:r>
              <a:rPr sz="1600" b="1" dirty="0">
                <a:solidFill>
                  <a:srgbClr val="5C6670"/>
                </a:solidFill>
                <a:latin typeface="Calibri"/>
                <a:cs typeface="Calibri"/>
              </a:rPr>
              <a:t>gain</a:t>
            </a:r>
            <a:r>
              <a:rPr sz="1600" b="1" spc="-45" dirty="0">
                <a:solidFill>
                  <a:srgbClr val="5C6670"/>
                </a:solidFill>
                <a:latin typeface="Calibri"/>
                <a:cs typeface="Calibri"/>
              </a:rPr>
              <a:t> </a:t>
            </a:r>
            <a:r>
              <a:rPr sz="1600" b="1" dirty="0">
                <a:solidFill>
                  <a:srgbClr val="5C6670"/>
                </a:solidFill>
                <a:latin typeface="Calibri"/>
                <a:cs typeface="Calibri"/>
              </a:rPr>
              <a:t>better</a:t>
            </a:r>
            <a:r>
              <a:rPr sz="1600" b="1" spc="-20" dirty="0">
                <a:solidFill>
                  <a:srgbClr val="5C6670"/>
                </a:solidFill>
                <a:latin typeface="Calibri"/>
                <a:cs typeface="Calibri"/>
              </a:rPr>
              <a:t> </a:t>
            </a:r>
            <a:r>
              <a:rPr sz="1600" b="1" spc="-10" dirty="0">
                <a:solidFill>
                  <a:srgbClr val="5C6670"/>
                </a:solidFill>
                <a:latin typeface="Calibri"/>
                <a:cs typeface="Calibri"/>
              </a:rPr>
              <a:t>understanding</a:t>
            </a:r>
            <a:r>
              <a:rPr sz="1600" b="1" spc="15" dirty="0">
                <a:solidFill>
                  <a:srgbClr val="5C6670"/>
                </a:solidFill>
                <a:latin typeface="Calibri"/>
                <a:cs typeface="Calibri"/>
              </a:rPr>
              <a:t> </a:t>
            </a:r>
            <a:r>
              <a:rPr sz="1600" b="1" dirty="0">
                <a:solidFill>
                  <a:srgbClr val="5C6670"/>
                </a:solidFill>
                <a:latin typeface="Calibri"/>
                <a:cs typeface="Calibri"/>
              </a:rPr>
              <a:t>of</a:t>
            </a:r>
            <a:r>
              <a:rPr sz="1600" b="1" spc="-30" dirty="0">
                <a:solidFill>
                  <a:srgbClr val="5C6670"/>
                </a:solidFill>
                <a:latin typeface="Calibri"/>
                <a:cs typeface="Calibri"/>
              </a:rPr>
              <a:t> </a:t>
            </a:r>
            <a:r>
              <a:rPr sz="1600" b="1" dirty="0">
                <a:solidFill>
                  <a:srgbClr val="5C6670"/>
                </a:solidFill>
                <a:latin typeface="Calibri"/>
                <a:cs typeface="Calibri"/>
              </a:rPr>
              <a:t>the</a:t>
            </a:r>
            <a:r>
              <a:rPr sz="1600" b="1" spc="-40" dirty="0">
                <a:solidFill>
                  <a:srgbClr val="5C6670"/>
                </a:solidFill>
                <a:latin typeface="Calibri"/>
                <a:cs typeface="Calibri"/>
              </a:rPr>
              <a:t> </a:t>
            </a:r>
            <a:r>
              <a:rPr sz="1600" b="1" dirty="0">
                <a:solidFill>
                  <a:srgbClr val="5C6670"/>
                </a:solidFill>
                <a:latin typeface="Calibri"/>
                <a:cs typeface="Calibri"/>
              </a:rPr>
              <a:t>ESSA</a:t>
            </a:r>
            <a:r>
              <a:rPr sz="1600" b="1" spc="-10" dirty="0">
                <a:solidFill>
                  <a:srgbClr val="5C6670"/>
                </a:solidFill>
                <a:latin typeface="Calibri"/>
                <a:cs typeface="Calibri"/>
              </a:rPr>
              <a:t> requirements</a:t>
            </a:r>
            <a:r>
              <a:rPr sz="1600" b="1" spc="-20" dirty="0">
                <a:solidFill>
                  <a:srgbClr val="5C6670"/>
                </a:solidFill>
                <a:latin typeface="Calibri"/>
                <a:cs typeface="Calibri"/>
              </a:rPr>
              <a:t> </a:t>
            </a:r>
            <a:r>
              <a:rPr sz="1600" b="1" dirty="0">
                <a:solidFill>
                  <a:srgbClr val="5C6670"/>
                </a:solidFill>
                <a:latin typeface="Calibri"/>
                <a:cs typeface="Calibri"/>
              </a:rPr>
              <a:t>and</a:t>
            </a:r>
            <a:r>
              <a:rPr sz="1600" b="1" spc="-30" dirty="0">
                <a:solidFill>
                  <a:srgbClr val="5C6670"/>
                </a:solidFill>
                <a:latin typeface="Calibri"/>
                <a:cs typeface="Calibri"/>
              </a:rPr>
              <a:t> </a:t>
            </a:r>
            <a:r>
              <a:rPr sz="1600" b="1" dirty="0">
                <a:solidFill>
                  <a:srgbClr val="5C6670"/>
                </a:solidFill>
                <a:latin typeface="Calibri"/>
                <a:cs typeface="Calibri"/>
              </a:rPr>
              <a:t>how</a:t>
            </a:r>
            <a:r>
              <a:rPr sz="1600" b="1" spc="-30" dirty="0">
                <a:solidFill>
                  <a:srgbClr val="5C6670"/>
                </a:solidFill>
                <a:latin typeface="Calibri"/>
                <a:cs typeface="Calibri"/>
              </a:rPr>
              <a:t> </a:t>
            </a:r>
            <a:r>
              <a:rPr sz="1600" b="1" dirty="0">
                <a:solidFill>
                  <a:srgbClr val="5C6670"/>
                </a:solidFill>
                <a:latin typeface="Calibri"/>
                <a:cs typeface="Calibri"/>
              </a:rPr>
              <a:t>it</a:t>
            </a:r>
            <a:r>
              <a:rPr sz="1600" b="1" spc="-45" dirty="0">
                <a:solidFill>
                  <a:srgbClr val="5C6670"/>
                </a:solidFill>
                <a:latin typeface="Calibri"/>
                <a:cs typeface="Calibri"/>
              </a:rPr>
              <a:t> </a:t>
            </a:r>
            <a:r>
              <a:rPr sz="1600" b="1" spc="-10" dirty="0">
                <a:solidFill>
                  <a:srgbClr val="5C6670"/>
                </a:solidFill>
                <a:latin typeface="Calibri"/>
                <a:cs typeface="Calibri"/>
              </a:rPr>
              <a:t>intersects</a:t>
            </a:r>
            <a:r>
              <a:rPr sz="1600" b="1" spc="-30" dirty="0">
                <a:solidFill>
                  <a:srgbClr val="5C6670"/>
                </a:solidFill>
                <a:latin typeface="Calibri"/>
                <a:cs typeface="Calibri"/>
              </a:rPr>
              <a:t> </a:t>
            </a:r>
            <a:r>
              <a:rPr sz="1600" b="1" spc="-20" dirty="0">
                <a:solidFill>
                  <a:srgbClr val="5C6670"/>
                </a:solidFill>
                <a:latin typeface="Calibri"/>
                <a:cs typeface="Calibri"/>
              </a:rPr>
              <a:t>with </a:t>
            </a:r>
            <a:r>
              <a:rPr sz="1600" b="1" dirty="0">
                <a:solidFill>
                  <a:srgbClr val="5C6670"/>
                </a:solidFill>
                <a:latin typeface="Calibri"/>
                <a:cs typeface="Calibri"/>
              </a:rPr>
              <a:t>Colorado</a:t>
            </a:r>
            <a:r>
              <a:rPr sz="1600" b="1" spc="-90" dirty="0">
                <a:solidFill>
                  <a:srgbClr val="5C6670"/>
                </a:solidFill>
                <a:latin typeface="Calibri"/>
                <a:cs typeface="Calibri"/>
              </a:rPr>
              <a:t> </a:t>
            </a:r>
            <a:r>
              <a:rPr sz="1600" b="1" spc="-20" dirty="0">
                <a:solidFill>
                  <a:srgbClr val="5C6670"/>
                </a:solidFill>
                <a:latin typeface="Calibri"/>
                <a:cs typeface="Calibri"/>
              </a:rPr>
              <a:t>law.</a:t>
            </a:r>
            <a:endParaRPr sz="1600">
              <a:latin typeface="Calibri"/>
              <a:cs typeface="Calibri"/>
            </a:endParaRPr>
          </a:p>
          <a:p>
            <a:pPr marL="240665" indent="-227965">
              <a:lnSpc>
                <a:spcPct val="100000"/>
              </a:lnSpc>
              <a:spcBef>
                <a:spcPts val="385"/>
              </a:spcBef>
              <a:buClr>
                <a:srgbClr val="488BC9"/>
              </a:buClr>
              <a:buSzPct val="109375"/>
              <a:buFont typeface="Wingdings"/>
              <a:buChar char=""/>
              <a:tabLst>
                <a:tab pos="240665" algn="l"/>
              </a:tabLst>
            </a:pPr>
            <a:r>
              <a:rPr sz="1600" b="1" spc="-10" dirty="0">
                <a:solidFill>
                  <a:srgbClr val="FF0000"/>
                </a:solidFill>
                <a:latin typeface="Calibri"/>
                <a:cs typeface="Calibri"/>
              </a:rPr>
              <a:t>Understand</a:t>
            </a:r>
            <a:r>
              <a:rPr sz="1600" b="1" spc="-15" dirty="0">
                <a:solidFill>
                  <a:srgbClr val="FF0000"/>
                </a:solidFill>
                <a:latin typeface="Calibri"/>
                <a:cs typeface="Calibri"/>
              </a:rPr>
              <a:t> </a:t>
            </a:r>
            <a:r>
              <a:rPr sz="1600" b="1" dirty="0">
                <a:solidFill>
                  <a:srgbClr val="FF0000"/>
                </a:solidFill>
                <a:latin typeface="Calibri"/>
                <a:cs typeface="Calibri"/>
              </a:rPr>
              <a:t>what</a:t>
            </a:r>
            <a:r>
              <a:rPr sz="1600" b="1" spc="-55" dirty="0">
                <a:solidFill>
                  <a:srgbClr val="FF0000"/>
                </a:solidFill>
                <a:latin typeface="Calibri"/>
                <a:cs typeface="Calibri"/>
              </a:rPr>
              <a:t> </a:t>
            </a:r>
            <a:r>
              <a:rPr sz="1600" b="1" dirty="0">
                <a:solidFill>
                  <a:srgbClr val="FF0000"/>
                </a:solidFill>
                <a:latin typeface="Calibri"/>
                <a:cs typeface="Calibri"/>
              </a:rPr>
              <a:t>is</a:t>
            </a:r>
            <a:r>
              <a:rPr sz="1600" b="1" spc="-50" dirty="0">
                <a:solidFill>
                  <a:srgbClr val="FF0000"/>
                </a:solidFill>
                <a:latin typeface="Calibri"/>
                <a:cs typeface="Calibri"/>
              </a:rPr>
              <a:t> </a:t>
            </a:r>
            <a:r>
              <a:rPr sz="1600" b="1" dirty="0">
                <a:solidFill>
                  <a:srgbClr val="FF0000"/>
                </a:solidFill>
                <a:latin typeface="Calibri"/>
                <a:cs typeface="Calibri"/>
              </a:rPr>
              <a:t>being</a:t>
            </a:r>
            <a:r>
              <a:rPr sz="1600" b="1" spc="-40" dirty="0">
                <a:solidFill>
                  <a:srgbClr val="FF0000"/>
                </a:solidFill>
                <a:latin typeface="Calibri"/>
                <a:cs typeface="Calibri"/>
              </a:rPr>
              <a:t> </a:t>
            </a:r>
            <a:r>
              <a:rPr sz="1600" b="1" dirty="0">
                <a:solidFill>
                  <a:srgbClr val="FF0000"/>
                </a:solidFill>
                <a:latin typeface="Calibri"/>
                <a:cs typeface="Calibri"/>
              </a:rPr>
              <a:t>changed</a:t>
            </a:r>
            <a:r>
              <a:rPr sz="1600" b="1" spc="-30" dirty="0">
                <a:solidFill>
                  <a:srgbClr val="FF0000"/>
                </a:solidFill>
                <a:latin typeface="Calibri"/>
                <a:cs typeface="Calibri"/>
              </a:rPr>
              <a:t> </a:t>
            </a:r>
            <a:r>
              <a:rPr sz="1600" b="1" dirty="0">
                <a:solidFill>
                  <a:srgbClr val="FF0000"/>
                </a:solidFill>
                <a:latin typeface="Calibri"/>
                <a:cs typeface="Calibri"/>
              </a:rPr>
              <a:t>or</a:t>
            </a:r>
            <a:r>
              <a:rPr sz="1600" b="1" spc="-40" dirty="0">
                <a:solidFill>
                  <a:srgbClr val="FF0000"/>
                </a:solidFill>
                <a:latin typeface="Calibri"/>
                <a:cs typeface="Calibri"/>
              </a:rPr>
              <a:t> </a:t>
            </a:r>
            <a:r>
              <a:rPr sz="1600" b="1" dirty="0">
                <a:solidFill>
                  <a:srgbClr val="FF0000"/>
                </a:solidFill>
                <a:latin typeface="Calibri"/>
                <a:cs typeface="Calibri"/>
              </a:rPr>
              <a:t>adjusted</a:t>
            </a:r>
            <a:r>
              <a:rPr sz="1600" b="1" spc="-35" dirty="0">
                <a:solidFill>
                  <a:srgbClr val="FF0000"/>
                </a:solidFill>
                <a:latin typeface="Calibri"/>
                <a:cs typeface="Calibri"/>
              </a:rPr>
              <a:t> </a:t>
            </a:r>
            <a:r>
              <a:rPr sz="1600" b="1" dirty="0">
                <a:solidFill>
                  <a:srgbClr val="FF0000"/>
                </a:solidFill>
                <a:latin typeface="Calibri"/>
                <a:cs typeface="Calibri"/>
              </a:rPr>
              <a:t>to</a:t>
            </a:r>
            <a:r>
              <a:rPr sz="1600" b="1" spc="-50" dirty="0">
                <a:solidFill>
                  <a:srgbClr val="FF0000"/>
                </a:solidFill>
                <a:latin typeface="Calibri"/>
                <a:cs typeface="Calibri"/>
              </a:rPr>
              <a:t> </a:t>
            </a:r>
            <a:r>
              <a:rPr sz="1600" b="1" dirty="0">
                <a:solidFill>
                  <a:srgbClr val="FF0000"/>
                </a:solidFill>
                <a:latin typeface="Calibri"/>
                <a:cs typeface="Calibri"/>
              </a:rPr>
              <a:t>the</a:t>
            </a:r>
            <a:r>
              <a:rPr sz="1600" b="1" spc="-55" dirty="0">
                <a:solidFill>
                  <a:srgbClr val="FF0000"/>
                </a:solidFill>
                <a:latin typeface="Calibri"/>
                <a:cs typeface="Calibri"/>
              </a:rPr>
              <a:t> </a:t>
            </a:r>
            <a:r>
              <a:rPr sz="1600" b="1" dirty="0">
                <a:solidFill>
                  <a:srgbClr val="FF0000"/>
                </a:solidFill>
                <a:latin typeface="Calibri"/>
                <a:cs typeface="Calibri"/>
              </a:rPr>
              <a:t>CAS</a:t>
            </a:r>
            <a:r>
              <a:rPr sz="1600" b="1" spc="-25" dirty="0">
                <a:solidFill>
                  <a:srgbClr val="FF0000"/>
                </a:solidFill>
                <a:latin typeface="Calibri"/>
                <a:cs typeface="Calibri"/>
              </a:rPr>
              <a:t> </a:t>
            </a:r>
            <a:r>
              <a:rPr sz="1600" b="1" dirty="0">
                <a:solidFill>
                  <a:srgbClr val="FF0000"/>
                </a:solidFill>
                <a:latin typeface="Calibri"/>
                <a:cs typeface="Calibri"/>
              </a:rPr>
              <a:t>[Colorado</a:t>
            </a:r>
            <a:r>
              <a:rPr sz="1600" b="1" spc="-25" dirty="0">
                <a:solidFill>
                  <a:srgbClr val="FF0000"/>
                </a:solidFill>
                <a:latin typeface="Calibri"/>
                <a:cs typeface="Calibri"/>
              </a:rPr>
              <a:t> </a:t>
            </a:r>
            <a:r>
              <a:rPr sz="1600" b="1" dirty="0">
                <a:solidFill>
                  <a:srgbClr val="FF0000"/>
                </a:solidFill>
                <a:latin typeface="Calibri"/>
                <a:cs typeface="Calibri"/>
              </a:rPr>
              <a:t>Academic</a:t>
            </a:r>
            <a:r>
              <a:rPr sz="1600" b="1" spc="-35" dirty="0">
                <a:solidFill>
                  <a:srgbClr val="FF0000"/>
                </a:solidFill>
                <a:latin typeface="Calibri"/>
                <a:cs typeface="Calibri"/>
              </a:rPr>
              <a:t> </a:t>
            </a:r>
            <a:r>
              <a:rPr sz="1600" b="1" spc="-10" dirty="0">
                <a:solidFill>
                  <a:srgbClr val="FF0000"/>
                </a:solidFill>
                <a:latin typeface="Calibri"/>
                <a:cs typeface="Calibri"/>
              </a:rPr>
              <a:t>Standards].</a:t>
            </a:r>
            <a:endParaRPr sz="1600">
              <a:latin typeface="Calibri"/>
              <a:cs typeface="Calibri"/>
            </a:endParaRPr>
          </a:p>
          <a:p>
            <a:pPr marL="12700" marR="2705735" indent="227965">
              <a:lnSpc>
                <a:spcPct val="120000"/>
              </a:lnSpc>
              <a:buClr>
                <a:srgbClr val="488BC9"/>
              </a:buClr>
              <a:buSzPct val="109375"/>
              <a:buFont typeface="Wingdings"/>
              <a:buChar char=""/>
              <a:tabLst>
                <a:tab pos="240665" algn="l"/>
              </a:tabLst>
            </a:pPr>
            <a:r>
              <a:rPr sz="1600" b="1" dirty="0">
                <a:solidFill>
                  <a:srgbClr val="FF0000"/>
                </a:solidFill>
                <a:latin typeface="Calibri"/>
                <a:cs typeface="Calibri"/>
              </a:rPr>
              <a:t>Greater</a:t>
            </a:r>
            <a:r>
              <a:rPr sz="1600" b="1" spc="-40" dirty="0">
                <a:solidFill>
                  <a:srgbClr val="FF0000"/>
                </a:solidFill>
                <a:latin typeface="Calibri"/>
                <a:cs typeface="Calibri"/>
              </a:rPr>
              <a:t> </a:t>
            </a:r>
            <a:r>
              <a:rPr sz="1600" b="1" dirty="0">
                <a:solidFill>
                  <a:srgbClr val="FF0000"/>
                </a:solidFill>
                <a:latin typeface="Calibri"/>
                <a:cs typeface="Calibri"/>
              </a:rPr>
              <a:t>insight</a:t>
            </a:r>
            <a:r>
              <a:rPr sz="1600" b="1" spc="-40" dirty="0">
                <a:solidFill>
                  <a:srgbClr val="FF0000"/>
                </a:solidFill>
                <a:latin typeface="Calibri"/>
                <a:cs typeface="Calibri"/>
              </a:rPr>
              <a:t> </a:t>
            </a:r>
            <a:r>
              <a:rPr sz="1600" b="1" dirty="0">
                <a:solidFill>
                  <a:srgbClr val="FF0000"/>
                </a:solidFill>
                <a:latin typeface="Calibri"/>
                <a:cs typeface="Calibri"/>
              </a:rPr>
              <a:t>as</a:t>
            </a:r>
            <a:r>
              <a:rPr sz="1600" b="1" spc="-45" dirty="0">
                <a:solidFill>
                  <a:srgbClr val="FF0000"/>
                </a:solidFill>
                <a:latin typeface="Calibri"/>
                <a:cs typeface="Calibri"/>
              </a:rPr>
              <a:t> </a:t>
            </a:r>
            <a:r>
              <a:rPr sz="1600" b="1" dirty="0">
                <a:solidFill>
                  <a:srgbClr val="FF0000"/>
                </a:solidFill>
                <a:latin typeface="Calibri"/>
                <a:cs typeface="Calibri"/>
              </a:rPr>
              <a:t>to</a:t>
            </a:r>
            <a:r>
              <a:rPr sz="1600" b="1" spc="-50" dirty="0">
                <a:solidFill>
                  <a:srgbClr val="FF0000"/>
                </a:solidFill>
                <a:latin typeface="Calibri"/>
                <a:cs typeface="Calibri"/>
              </a:rPr>
              <a:t> </a:t>
            </a:r>
            <a:r>
              <a:rPr sz="1600" b="1" dirty="0">
                <a:solidFill>
                  <a:srgbClr val="FF0000"/>
                </a:solidFill>
                <a:latin typeface="Calibri"/>
                <a:cs typeface="Calibri"/>
              </a:rPr>
              <a:t>what</a:t>
            </a:r>
            <a:r>
              <a:rPr sz="1600" b="1" spc="-40" dirty="0">
                <a:solidFill>
                  <a:srgbClr val="FF0000"/>
                </a:solidFill>
                <a:latin typeface="Calibri"/>
                <a:cs typeface="Calibri"/>
              </a:rPr>
              <a:t> </a:t>
            </a:r>
            <a:r>
              <a:rPr sz="1600" b="1" spc="-10" dirty="0">
                <a:solidFill>
                  <a:srgbClr val="FF0000"/>
                </a:solidFill>
                <a:latin typeface="Calibri"/>
                <a:cs typeface="Calibri"/>
              </a:rPr>
              <a:t>standards</a:t>
            </a:r>
            <a:r>
              <a:rPr sz="1600" b="1" spc="-25" dirty="0">
                <a:solidFill>
                  <a:srgbClr val="FF0000"/>
                </a:solidFill>
                <a:latin typeface="Calibri"/>
                <a:cs typeface="Calibri"/>
              </a:rPr>
              <a:t> </a:t>
            </a:r>
            <a:r>
              <a:rPr sz="1600" b="1" dirty="0">
                <a:solidFill>
                  <a:srgbClr val="FF0000"/>
                </a:solidFill>
                <a:latin typeface="Calibri"/>
                <a:cs typeface="Calibri"/>
              </a:rPr>
              <a:t>are</a:t>
            </a:r>
            <a:r>
              <a:rPr sz="1600" b="1" spc="-45" dirty="0">
                <a:solidFill>
                  <a:srgbClr val="FF0000"/>
                </a:solidFill>
                <a:latin typeface="Calibri"/>
                <a:cs typeface="Calibri"/>
              </a:rPr>
              <a:t> </a:t>
            </a:r>
            <a:r>
              <a:rPr sz="1600" b="1" dirty="0">
                <a:solidFill>
                  <a:srgbClr val="FF0000"/>
                </a:solidFill>
                <a:latin typeface="Calibri"/>
                <a:cs typeface="Calibri"/>
              </a:rPr>
              <a:t>best</a:t>
            </a:r>
            <a:r>
              <a:rPr sz="1600" b="1" spc="-50" dirty="0">
                <a:solidFill>
                  <a:srgbClr val="FF0000"/>
                </a:solidFill>
                <a:latin typeface="Calibri"/>
                <a:cs typeface="Calibri"/>
              </a:rPr>
              <a:t> </a:t>
            </a:r>
            <a:r>
              <a:rPr sz="1600" b="1" dirty="0">
                <a:solidFill>
                  <a:srgbClr val="FF0000"/>
                </a:solidFill>
                <a:latin typeface="Calibri"/>
                <a:cs typeface="Calibri"/>
              </a:rPr>
              <a:t>for</a:t>
            </a:r>
            <a:r>
              <a:rPr sz="1600" b="1" spc="-30" dirty="0">
                <a:solidFill>
                  <a:srgbClr val="FF0000"/>
                </a:solidFill>
                <a:latin typeface="Calibri"/>
                <a:cs typeface="Calibri"/>
              </a:rPr>
              <a:t> </a:t>
            </a:r>
            <a:r>
              <a:rPr sz="1600" b="1" spc="-10" dirty="0">
                <a:solidFill>
                  <a:srgbClr val="FF0000"/>
                </a:solidFill>
                <a:latin typeface="Calibri"/>
                <a:cs typeface="Calibri"/>
              </a:rPr>
              <a:t>Colorado. </a:t>
            </a:r>
            <a:r>
              <a:rPr sz="1600" b="1" u="sng" dirty="0">
                <a:solidFill>
                  <a:srgbClr val="5C6670"/>
                </a:solidFill>
                <a:uFill>
                  <a:solidFill>
                    <a:srgbClr val="5C6670"/>
                  </a:solidFill>
                </a:uFill>
                <a:latin typeface="Calibri"/>
                <a:cs typeface="Calibri"/>
              </a:rPr>
              <a:t>ESSA</a:t>
            </a:r>
            <a:r>
              <a:rPr sz="1600" b="1" u="sng" spc="-30" dirty="0">
                <a:solidFill>
                  <a:srgbClr val="5C6670"/>
                </a:solidFill>
                <a:uFill>
                  <a:solidFill>
                    <a:srgbClr val="5C6670"/>
                  </a:solidFill>
                </a:uFill>
                <a:latin typeface="Calibri"/>
                <a:cs typeface="Calibri"/>
              </a:rPr>
              <a:t> </a:t>
            </a:r>
            <a:r>
              <a:rPr sz="1600" b="1" u="sng" dirty="0">
                <a:solidFill>
                  <a:srgbClr val="5C6670"/>
                </a:solidFill>
                <a:uFill>
                  <a:solidFill>
                    <a:srgbClr val="5C6670"/>
                  </a:solidFill>
                </a:uFill>
                <a:latin typeface="Calibri"/>
                <a:cs typeface="Calibri"/>
              </a:rPr>
              <a:t>in</a:t>
            </a:r>
            <a:r>
              <a:rPr sz="1600" b="1" u="sng" spc="-35" dirty="0">
                <a:solidFill>
                  <a:srgbClr val="5C6670"/>
                </a:solidFill>
                <a:uFill>
                  <a:solidFill>
                    <a:srgbClr val="5C6670"/>
                  </a:solidFill>
                </a:uFill>
                <a:latin typeface="Calibri"/>
                <a:cs typeface="Calibri"/>
              </a:rPr>
              <a:t> </a:t>
            </a:r>
            <a:r>
              <a:rPr sz="1600" b="1" u="sng" spc="-10" dirty="0">
                <a:solidFill>
                  <a:srgbClr val="5C6670"/>
                </a:solidFill>
                <a:uFill>
                  <a:solidFill>
                    <a:srgbClr val="5C6670"/>
                  </a:solidFill>
                </a:uFill>
                <a:latin typeface="Calibri"/>
                <a:cs typeface="Calibri"/>
              </a:rPr>
              <a:t>General</a:t>
            </a:r>
            <a:endParaRPr sz="1600">
              <a:latin typeface="Calibri"/>
              <a:cs typeface="Calibri"/>
            </a:endParaRPr>
          </a:p>
          <a:p>
            <a:pPr marL="240665" indent="-227965">
              <a:lnSpc>
                <a:spcPct val="100000"/>
              </a:lnSpc>
              <a:spcBef>
                <a:spcPts val="385"/>
              </a:spcBef>
              <a:buClr>
                <a:srgbClr val="488BC9"/>
              </a:buClr>
              <a:buSzPct val="109375"/>
              <a:buFont typeface="Wingdings"/>
              <a:buChar char=""/>
              <a:tabLst>
                <a:tab pos="240665" algn="l"/>
              </a:tabLst>
            </a:pPr>
            <a:r>
              <a:rPr sz="1600" b="1" dirty="0">
                <a:solidFill>
                  <a:srgbClr val="5C6670"/>
                </a:solidFill>
                <a:latin typeface="Calibri"/>
                <a:cs typeface="Calibri"/>
              </a:rPr>
              <a:t>Additional</a:t>
            </a:r>
            <a:r>
              <a:rPr sz="1600" b="1" spc="-40" dirty="0">
                <a:solidFill>
                  <a:srgbClr val="5C6670"/>
                </a:solidFill>
                <a:latin typeface="Calibri"/>
                <a:cs typeface="Calibri"/>
              </a:rPr>
              <a:t> </a:t>
            </a:r>
            <a:r>
              <a:rPr sz="1600" b="1" dirty="0">
                <a:solidFill>
                  <a:srgbClr val="5C6670"/>
                </a:solidFill>
                <a:latin typeface="Calibri"/>
                <a:cs typeface="Calibri"/>
              </a:rPr>
              <a:t>insight</a:t>
            </a:r>
            <a:r>
              <a:rPr sz="1600" b="1" spc="-35" dirty="0">
                <a:solidFill>
                  <a:srgbClr val="5C6670"/>
                </a:solidFill>
                <a:latin typeface="Calibri"/>
                <a:cs typeface="Calibri"/>
              </a:rPr>
              <a:t> </a:t>
            </a:r>
            <a:r>
              <a:rPr sz="1600" b="1" dirty="0">
                <a:solidFill>
                  <a:srgbClr val="5C6670"/>
                </a:solidFill>
                <a:latin typeface="Calibri"/>
                <a:cs typeface="Calibri"/>
              </a:rPr>
              <a:t>and</a:t>
            </a:r>
            <a:r>
              <a:rPr sz="1600" b="1" spc="-25" dirty="0">
                <a:solidFill>
                  <a:srgbClr val="5C6670"/>
                </a:solidFill>
                <a:latin typeface="Calibri"/>
                <a:cs typeface="Calibri"/>
              </a:rPr>
              <a:t> </a:t>
            </a:r>
            <a:r>
              <a:rPr sz="1600" b="1" dirty="0">
                <a:solidFill>
                  <a:srgbClr val="5C6670"/>
                </a:solidFill>
                <a:latin typeface="Calibri"/>
                <a:cs typeface="Calibri"/>
              </a:rPr>
              <a:t>opportunity</a:t>
            </a:r>
            <a:r>
              <a:rPr sz="1600" b="1" spc="5" dirty="0">
                <a:solidFill>
                  <a:srgbClr val="5C6670"/>
                </a:solidFill>
                <a:latin typeface="Calibri"/>
                <a:cs typeface="Calibri"/>
              </a:rPr>
              <a:t> </a:t>
            </a:r>
            <a:r>
              <a:rPr sz="1600" b="1" dirty="0">
                <a:solidFill>
                  <a:srgbClr val="5C6670"/>
                </a:solidFill>
                <a:latin typeface="Calibri"/>
                <a:cs typeface="Calibri"/>
              </a:rPr>
              <a:t>to</a:t>
            </a:r>
            <a:r>
              <a:rPr sz="1600" b="1" spc="-50" dirty="0">
                <a:solidFill>
                  <a:srgbClr val="5C6670"/>
                </a:solidFill>
                <a:latin typeface="Calibri"/>
                <a:cs typeface="Calibri"/>
              </a:rPr>
              <a:t> </a:t>
            </a:r>
            <a:r>
              <a:rPr sz="1600" b="1" dirty="0">
                <a:solidFill>
                  <a:srgbClr val="5C6670"/>
                </a:solidFill>
                <a:latin typeface="Calibri"/>
                <a:cs typeface="Calibri"/>
              </a:rPr>
              <a:t>weigh</a:t>
            </a:r>
            <a:r>
              <a:rPr sz="1600" b="1" spc="-30" dirty="0">
                <a:solidFill>
                  <a:srgbClr val="5C6670"/>
                </a:solidFill>
                <a:latin typeface="Calibri"/>
                <a:cs typeface="Calibri"/>
              </a:rPr>
              <a:t> </a:t>
            </a:r>
            <a:r>
              <a:rPr sz="1600" b="1" dirty="0">
                <a:solidFill>
                  <a:srgbClr val="5C6670"/>
                </a:solidFill>
                <a:latin typeface="Calibri"/>
                <a:cs typeface="Calibri"/>
              </a:rPr>
              <a:t>in</a:t>
            </a:r>
            <a:r>
              <a:rPr sz="1600" b="1" spc="-50" dirty="0">
                <a:solidFill>
                  <a:srgbClr val="5C6670"/>
                </a:solidFill>
                <a:latin typeface="Calibri"/>
                <a:cs typeface="Calibri"/>
              </a:rPr>
              <a:t> </a:t>
            </a:r>
            <a:r>
              <a:rPr sz="1600" b="1" dirty="0">
                <a:solidFill>
                  <a:srgbClr val="5C6670"/>
                </a:solidFill>
                <a:latin typeface="Calibri"/>
                <a:cs typeface="Calibri"/>
              </a:rPr>
              <a:t>on</a:t>
            </a:r>
            <a:r>
              <a:rPr sz="1600" b="1" spc="-30" dirty="0">
                <a:solidFill>
                  <a:srgbClr val="5C6670"/>
                </a:solidFill>
                <a:latin typeface="Calibri"/>
                <a:cs typeface="Calibri"/>
              </a:rPr>
              <a:t> </a:t>
            </a:r>
            <a:r>
              <a:rPr sz="1600" b="1" dirty="0">
                <a:solidFill>
                  <a:srgbClr val="5C6670"/>
                </a:solidFill>
                <a:latin typeface="Calibri"/>
                <a:cs typeface="Calibri"/>
              </a:rPr>
              <a:t>the</a:t>
            </a:r>
            <a:r>
              <a:rPr sz="1600" b="1" spc="-30" dirty="0">
                <a:solidFill>
                  <a:srgbClr val="5C6670"/>
                </a:solidFill>
                <a:latin typeface="Calibri"/>
                <a:cs typeface="Calibri"/>
              </a:rPr>
              <a:t> </a:t>
            </a:r>
            <a:r>
              <a:rPr sz="1600" b="1" spc="-10" dirty="0">
                <a:solidFill>
                  <a:srgbClr val="5C6670"/>
                </a:solidFill>
                <a:latin typeface="Calibri"/>
                <a:cs typeface="Calibri"/>
              </a:rPr>
              <a:t>state's</a:t>
            </a:r>
            <a:r>
              <a:rPr sz="1600" b="1" spc="-55" dirty="0">
                <a:solidFill>
                  <a:srgbClr val="5C6670"/>
                </a:solidFill>
                <a:latin typeface="Calibri"/>
                <a:cs typeface="Calibri"/>
              </a:rPr>
              <a:t> </a:t>
            </a:r>
            <a:r>
              <a:rPr sz="1600" b="1" dirty="0">
                <a:solidFill>
                  <a:srgbClr val="5C6670"/>
                </a:solidFill>
                <a:latin typeface="Calibri"/>
                <a:cs typeface="Calibri"/>
              </a:rPr>
              <a:t>ESSA</a:t>
            </a:r>
            <a:r>
              <a:rPr sz="1600" b="1" spc="-25" dirty="0">
                <a:solidFill>
                  <a:srgbClr val="5C6670"/>
                </a:solidFill>
                <a:latin typeface="Calibri"/>
                <a:cs typeface="Calibri"/>
              </a:rPr>
              <a:t> </a:t>
            </a:r>
            <a:r>
              <a:rPr sz="1600" b="1" spc="-10" dirty="0">
                <a:solidFill>
                  <a:srgbClr val="5C6670"/>
                </a:solidFill>
                <a:latin typeface="Calibri"/>
                <a:cs typeface="Calibri"/>
              </a:rPr>
              <a:t>plan.</a:t>
            </a:r>
            <a:endParaRPr sz="1600">
              <a:latin typeface="Calibri"/>
              <a:cs typeface="Calibri"/>
            </a:endParaRPr>
          </a:p>
          <a:p>
            <a:pPr marL="12700" marR="2192020" indent="227965">
              <a:lnSpc>
                <a:spcPct val="120000"/>
              </a:lnSpc>
              <a:buClr>
                <a:srgbClr val="488BC9"/>
              </a:buClr>
              <a:buSzPct val="109375"/>
              <a:buFont typeface="Wingdings"/>
              <a:buChar char=""/>
              <a:tabLst>
                <a:tab pos="240665" algn="l"/>
              </a:tabLst>
            </a:pPr>
            <a:r>
              <a:rPr sz="1600" b="1" dirty="0">
                <a:solidFill>
                  <a:srgbClr val="5C6670"/>
                </a:solidFill>
                <a:latin typeface="Calibri"/>
                <a:cs typeface="Calibri"/>
              </a:rPr>
              <a:t>A</a:t>
            </a:r>
            <a:r>
              <a:rPr sz="1600" b="1" spc="-40" dirty="0">
                <a:solidFill>
                  <a:srgbClr val="5C6670"/>
                </a:solidFill>
                <a:latin typeface="Calibri"/>
                <a:cs typeface="Calibri"/>
              </a:rPr>
              <a:t> </a:t>
            </a:r>
            <a:r>
              <a:rPr sz="1600" b="1" dirty="0">
                <a:solidFill>
                  <a:srgbClr val="5C6670"/>
                </a:solidFill>
                <a:latin typeface="Calibri"/>
                <a:cs typeface="Calibri"/>
              </a:rPr>
              <a:t>better</a:t>
            </a:r>
            <a:r>
              <a:rPr sz="1600" b="1" spc="-20" dirty="0">
                <a:solidFill>
                  <a:srgbClr val="5C6670"/>
                </a:solidFill>
                <a:latin typeface="Calibri"/>
                <a:cs typeface="Calibri"/>
              </a:rPr>
              <a:t> </a:t>
            </a:r>
            <a:r>
              <a:rPr sz="1600" b="1" spc="-10" dirty="0">
                <a:solidFill>
                  <a:srgbClr val="5C6670"/>
                </a:solidFill>
                <a:latin typeface="Calibri"/>
                <a:cs typeface="Calibri"/>
              </a:rPr>
              <a:t>understanding</a:t>
            </a:r>
            <a:r>
              <a:rPr sz="1600" b="1" spc="15" dirty="0">
                <a:solidFill>
                  <a:srgbClr val="5C6670"/>
                </a:solidFill>
                <a:latin typeface="Calibri"/>
                <a:cs typeface="Calibri"/>
              </a:rPr>
              <a:t> </a:t>
            </a:r>
            <a:r>
              <a:rPr sz="1600" b="1" dirty="0">
                <a:solidFill>
                  <a:srgbClr val="5C6670"/>
                </a:solidFill>
                <a:latin typeface="Calibri"/>
                <a:cs typeface="Calibri"/>
              </a:rPr>
              <a:t>of</a:t>
            </a:r>
            <a:r>
              <a:rPr sz="1600" b="1" spc="-30" dirty="0">
                <a:solidFill>
                  <a:srgbClr val="5C6670"/>
                </a:solidFill>
                <a:latin typeface="Calibri"/>
                <a:cs typeface="Calibri"/>
              </a:rPr>
              <a:t> </a:t>
            </a:r>
            <a:r>
              <a:rPr sz="1600" b="1" dirty="0">
                <a:solidFill>
                  <a:srgbClr val="5C6670"/>
                </a:solidFill>
                <a:latin typeface="Calibri"/>
                <a:cs typeface="Calibri"/>
              </a:rPr>
              <a:t>where</a:t>
            </a:r>
            <a:r>
              <a:rPr sz="1600" b="1" spc="-30" dirty="0">
                <a:solidFill>
                  <a:srgbClr val="5C6670"/>
                </a:solidFill>
                <a:latin typeface="Calibri"/>
                <a:cs typeface="Calibri"/>
              </a:rPr>
              <a:t> </a:t>
            </a:r>
            <a:r>
              <a:rPr sz="1600" b="1" dirty="0">
                <a:solidFill>
                  <a:srgbClr val="5C6670"/>
                </a:solidFill>
                <a:latin typeface="Calibri"/>
                <a:cs typeface="Calibri"/>
              </a:rPr>
              <a:t>we</a:t>
            </a:r>
            <a:r>
              <a:rPr sz="1600" b="1" spc="-35" dirty="0">
                <a:solidFill>
                  <a:srgbClr val="5C6670"/>
                </a:solidFill>
                <a:latin typeface="Calibri"/>
                <a:cs typeface="Calibri"/>
              </a:rPr>
              <a:t> </a:t>
            </a:r>
            <a:r>
              <a:rPr sz="1600" b="1" dirty="0">
                <a:solidFill>
                  <a:srgbClr val="5C6670"/>
                </a:solidFill>
                <a:latin typeface="Calibri"/>
                <a:cs typeface="Calibri"/>
              </a:rPr>
              <a:t>are</a:t>
            </a:r>
            <a:r>
              <a:rPr sz="1600" b="1" spc="-40" dirty="0">
                <a:solidFill>
                  <a:srgbClr val="5C6670"/>
                </a:solidFill>
                <a:latin typeface="Calibri"/>
                <a:cs typeface="Calibri"/>
              </a:rPr>
              <a:t> </a:t>
            </a:r>
            <a:r>
              <a:rPr sz="1600" b="1" dirty="0">
                <a:solidFill>
                  <a:srgbClr val="5C6670"/>
                </a:solidFill>
                <a:latin typeface="Calibri"/>
                <a:cs typeface="Calibri"/>
              </a:rPr>
              <a:t>all</a:t>
            </a:r>
            <a:r>
              <a:rPr sz="1600" b="1" spc="-60" dirty="0">
                <a:solidFill>
                  <a:srgbClr val="5C6670"/>
                </a:solidFill>
                <a:latin typeface="Calibri"/>
                <a:cs typeface="Calibri"/>
              </a:rPr>
              <a:t> </a:t>
            </a:r>
            <a:r>
              <a:rPr sz="1600" b="1" dirty="0">
                <a:solidFill>
                  <a:srgbClr val="5C6670"/>
                </a:solidFill>
                <a:latin typeface="Calibri"/>
                <a:cs typeface="Calibri"/>
              </a:rPr>
              <a:t>headed</a:t>
            </a:r>
            <a:r>
              <a:rPr sz="1600" b="1" spc="-20" dirty="0">
                <a:solidFill>
                  <a:srgbClr val="5C6670"/>
                </a:solidFill>
                <a:latin typeface="Calibri"/>
                <a:cs typeface="Calibri"/>
              </a:rPr>
              <a:t> </a:t>
            </a:r>
            <a:r>
              <a:rPr sz="1600" b="1" dirty="0">
                <a:solidFill>
                  <a:srgbClr val="5C6670"/>
                </a:solidFill>
                <a:latin typeface="Calibri"/>
                <a:cs typeface="Calibri"/>
              </a:rPr>
              <a:t>in</a:t>
            </a:r>
            <a:r>
              <a:rPr sz="1600" b="1" spc="-40" dirty="0">
                <a:solidFill>
                  <a:srgbClr val="5C6670"/>
                </a:solidFill>
                <a:latin typeface="Calibri"/>
                <a:cs typeface="Calibri"/>
              </a:rPr>
              <a:t> </a:t>
            </a:r>
            <a:r>
              <a:rPr sz="1600" b="1" spc="-10" dirty="0">
                <a:solidFill>
                  <a:srgbClr val="5C6670"/>
                </a:solidFill>
                <a:latin typeface="Calibri"/>
                <a:cs typeface="Calibri"/>
              </a:rPr>
              <a:t>education. </a:t>
            </a:r>
            <a:r>
              <a:rPr sz="1600" b="1" u="sng" dirty="0">
                <a:solidFill>
                  <a:srgbClr val="5C6670"/>
                </a:solidFill>
                <a:uFill>
                  <a:solidFill>
                    <a:srgbClr val="5C6670"/>
                  </a:solidFill>
                </a:uFill>
                <a:latin typeface="Calibri"/>
                <a:cs typeface="Calibri"/>
              </a:rPr>
              <a:t>Process</a:t>
            </a:r>
            <a:r>
              <a:rPr sz="1600" b="1" u="sng" spc="-50" dirty="0">
                <a:solidFill>
                  <a:srgbClr val="5C6670"/>
                </a:solidFill>
                <a:uFill>
                  <a:solidFill>
                    <a:srgbClr val="5C6670"/>
                  </a:solidFill>
                </a:uFill>
                <a:latin typeface="Calibri"/>
                <a:cs typeface="Calibri"/>
              </a:rPr>
              <a:t> </a:t>
            </a:r>
            <a:r>
              <a:rPr sz="1600" b="1" u="sng" dirty="0">
                <a:solidFill>
                  <a:srgbClr val="5C6670"/>
                </a:solidFill>
                <a:uFill>
                  <a:solidFill>
                    <a:srgbClr val="5C6670"/>
                  </a:solidFill>
                </a:uFill>
                <a:latin typeface="Calibri"/>
                <a:cs typeface="Calibri"/>
              </a:rPr>
              <a:t>and</a:t>
            </a:r>
            <a:r>
              <a:rPr sz="1600" b="1" u="sng" spc="-40" dirty="0">
                <a:solidFill>
                  <a:srgbClr val="5C6670"/>
                </a:solidFill>
                <a:uFill>
                  <a:solidFill>
                    <a:srgbClr val="5C6670"/>
                  </a:solidFill>
                </a:uFill>
                <a:latin typeface="Calibri"/>
                <a:cs typeface="Calibri"/>
              </a:rPr>
              <a:t> </a:t>
            </a:r>
            <a:r>
              <a:rPr sz="1600" b="1" u="sng" spc="-10" dirty="0">
                <a:solidFill>
                  <a:srgbClr val="5C6670"/>
                </a:solidFill>
                <a:uFill>
                  <a:solidFill>
                    <a:srgbClr val="5C6670"/>
                  </a:solidFill>
                </a:uFill>
                <a:latin typeface="Calibri"/>
                <a:cs typeface="Calibri"/>
              </a:rPr>
              <a:t>Involvement</a:t>
            </a:r>
            <a:endParaRPr sz="1600">
              <a:latin typeface="Calibri"/>
              <a:cs typeface="Calibri"/>
            </a:endParaRPr>
          </a:p>
          <a:p>
            <a:pPr marL="240665" indent="-227965">
              <a:lnSpc>
                <a:spcPct val="100000"/>
              </a:lnSpc>
              <a:spcBef>
                <a:spcPts val="385"/>
              </a:spcBef>
              <a:buClr>
                <a:srgbClr val="488BC9"/>
              </a:buClr>
              <a:buSzPct val="109375"/>
              <a:buFont typeface="Wingdings"/>
              <a:buChar char=""/>
              <a:tabLst>
                <a:tab pos="240665" algn="l"/>
              </a:tabLst>
            </a:pPr>
            <a:r>
              <a:rPr sz="1600" b="1" dirty="0">
                <a:solidFill>
                  <a:srgbClr val="5C6670"/>
                </a:solidFill>
                <a:latin typeface="Calibri"/>
                <a:cs typeface="Calibri"/>
              </a:rPr>
              <a:t>Discovering</a:t>
            </a:r>
            <a:r>
              <a:rPr sz="1600" b="1" spc="-20" dirty="0">
                <a:solidFill>
                  <a:srgbClr val="5C6670"/>
                </a:solidFill>
                <a:latin typeface="Calibri"/>
                <a:cs typeface="Calibri"/>
              </a:rPr>
              <a:t> </a:t>
            </a:r>
            <a:r>
              <a:rPr sz="1600" b="1" dirty="0">
                <a:solidFill>
                  <a:srgbClr val="5C6670"/>
                </a:solidFill>
                <a:latin typeface="Calibri"/>
                <a:cs typeface="Calibri"/>
              </a:rPr>
              <a:t>the</a:t>
            </a:r>
            <a:r>
              <a:rPr sz="1600" b="1" spc="-40" dirty="0">
                <a:solidFill>
                  <a:srgbClr val="5C6670"/>
                </a:solidFill>
                <a:latin typeface="Calibri"/>
                <a:cs typeface="Calibri"/>
              </a:rPr>
              <a:t> </a:t>
            </a:r>
            <a:r>
              <a:rPr sz="1600" b="1" dirty="0">
                <a:solidFill>
                  <a:srgbClr val="5C6670"/>
                </a:solidFill>
                <a:latin typeface="Calibri"/>
                <a:cs typeface="Calibri"/>
              </a:rPr>
              <a:t>views</a:t>
            </a:r>
            <a:r>
              <a:rPr sz="1600" b="1" spc="-30" dirty="0">
                <a:solidFill>
                  <a:srgbClr val="5C6670"/>
                </a:solidFill>
                <a:latin typeface="Calibri"/>
                <a:cs typeface="Calibri"/>
              </a:rPr>
              <a:t> </a:t>
            </a:r>
            <a:r>
              <a:rPr sz="1600" b="1" dirty="0">
                <a:solidFill>
                  <a:srgbClr val="5C6670"/>
                </a:solidFill>
                <a:latin typeface="Calibri"/>
                <a:cs typeface="Calibri"/>
              </a:rPr>
              <a:t>of</a:t>
            </a:r>
            <a:r>
              <a:rPr sz="1600" b="1" spc="-40" dirty="0">
                <a:solidFill>
                  <a:srgbClr val="5C6670"/>
                </a:solidFill>
                <a:latin typeface="Calibri"/>
                <a:cs typeface="Calibri"/>
              </a:rPr>
              <a:t> </a:t>
            </a:r>
            <a:r>
              <a:rPr sz="1600" b="1" dirty="0">
                <a:solidFill>
                  <a:srgbClr val="5C6670"/>
                </a:solidFill>
                <a:latin typeface="Calibri"/>
                <a:cs typeface="Calibri"/>
              </a:rPr>
              <a:t>all</a:t>
            </a:r>
            <a:r>
              <a:rPr sz="1600" b="1" spc="-45" dirty="0">
                <a:solidFill>
                  <a:srgbClr val="5C6670"/>
                </a:solidFill>
                <a:latin typeface="Calibri"/>
                <a:cs typeface="Calibri"/>
              </a:rPr>
              <a:t> </a:t>
            </a:r>
            <a:r>
              <a:rPr sz="1600" b="1" dirty="0">
                <a:solidFill>
                  <a:srgbClr val="5C6670"/>
                </a:solidFill>
                <a:latin typeface="Calibri"/>
                <a:cs typeface="Calibri"/>
              </a:rPr>
              <a:t>the</a:t>
            </a:r>
            <a:r>
              <a:rPr sz="1600" b="1" spc="-40" dirty="0">
                <a:solidFill>
                  <a:srgbClr val="5C6670"/>
                </a:solidFill>
                <a:latin typeface="Calibri"/>
                <a:cs typeface="Calibri"/>
              </a:rPr>
              <a:t> </a:t>
            </a:r>
            <a:r>
              <a:rPr sz="1600" b="1" dirty="0">
                <a:solidFill>
                  <a:srgbClr val="5C6670"/>
                </a:solidFill>
                <a:latin typeface="Calibri"/>
                <a:cs typeface="Calibri"/>
              </a:rPr>
              <a:t>other</a:t>
            </a:r>
            <a:r>
              <a:rPr sz="1600" b="1" spc="-20" dirty="0">
                <a:solidFill>
                  <a:srgbClr val="5C6670"/>
                </a:solidFill>
                <a:latin typeface="Calibri"/>
                <a:cs typeface="Calibri"/>
              </a:rPr>
              <a:t> </a:t>
            </a:r>
            <a:r>
              <a:rPr sz="1600" b="1" dirty="0">
                <a:solidFill>
                  <a:srgbClr val="5C6670"/>
                </a:solidFill>
                <a:latin typeface="Calibri"/>
                <a:cs typeface="Calibri"/>
              </a:rPr>
              <a:t>members</a:t>
            </a:r>
            <a:r>
              <a:rPr sz="1600" b="1" spc="-20" dirty="0">
                <a:solidFill>
                  <a:srgbClr val="5C6670"/>
                </a:solidFill>
                <a:latin typeface="Calibri"/>
                <a:cs typeface="Calibri"/>
              </a:rPr>
              <a:t> </a:t>
            </a:r>
            <a:r>
              <a:rPr sz="1600" b="1" dirty="0">
                <a:solidFill>
                  <a:srgbClr val="5C6670"/>
                </a:solidFill>
                <a:latin typeface="Calibri"/>
                <a:cs typeface="Calibri"/>
              </a:rPr>
              <a:t>of</a:t>
            </a:r>
            <a:r>
              <a:rPr sz="1600" b="1" spc="-30" dirty="0">
                <a:solidFill>
                  <a:srgbClr val="5C6670"/>
                </a:solidFill>
                <a:latin typeface="Calibri"/>
                <a:cs typeface="Calibri"/>
              </a:rPr>
              <a:t> </a:t>
            </a:r>
            <a:r>
              <a:rPr sz="1600" b="1" dirty="0">
                <a:solidFill>
                  <a:srgbClr val="5C6670"/>
                </a:solidFill>
                <a:latin typeface="Calibri"/>
                <a:cs typeface="Calibri"/>
              </a:rPr>
              <a:t>the</a:t>
            </a:r>
            <a:r>
              <a:rPr sz="1600" b="1" spc="-30" dirty="0">
                <a:solidFill>
                  <a:srgbClr val="5C6670"/>
                </a:solidFill>
                <a:latin typeface="Calibri"/>
                <a:cs typeface="Calibri"/>
              </a:rPr>
              <a:t> </a:t>
            </a:r>
            <a:r>
              <a:rPr sz="1600" b="1" spc="-10" dirty="0">
                <a:solidFill>
                  <a:srgbClr val="5C6670"/>
                </a:solidFill>
                <a:latin typeface="Calibri"/>
                <a:cs typeface="Calibri"/>
              </a:rPr>
              <a:t>committee.</a:t>
            </a:r>
            <a:endParaRPr sz="1600">
              <a:latin typeface="Calibri"/>
              <a:cs typeface="Calibri"/>
            </a:endParaRPr>
          </a:p>
          <a:p>
            <a:pPr marL="241300" marR="467359" indent="-228600">
              <a:lnSpc>
                <a:spcPct val="100000"/>
              </a:lnSpc>
              <a:spcBef>
                <a:spcPts val="384"/>
              </a:spcBef>
              <a:buClr>
                <a:srgbClr val="488BC9"/>
              </a:buClr>
              <a:buSzPct val="109375"/>
              <a:buFont typeface="Wingdings"/>
              <a:buChar char=""/>
              <a:tabLst>
                <a:tab pos="241300" algn="l"/>
              </a:tabLst>
            </a:pPr>
            <a:r>
              <a:rPr sz="1600" b="1" dirty="0">
                <a:solidFill>
                  <a:srgbClr val="5C6670"/>
                </a:solidFill>
                <a:latin typeface="Calibri"/>
                <a:cs typeface="Calibri"/>
              </a:rPr>
              <a:t>An</a:t>
            </a:r>
            <a:r>
              <a:rPr sz="1600" b="1" spc="-40" dirty="0">
                <a:solidFill>
                  <a:srgbClr val="5C6670"/>
                </a:solidFill>
                <a:latin typeface="Calibri"/>
                <a:cs typeface="Calibri"/>
              </a:rPr>
              <a:t> </a:t>
            </a:r>
            <a:r>
              <a:rPr sz="1600" b="1" spc="-10" dirty="0">
                <a:solidFill>
                  <a:srgbClr val="5C6670"/>
                </a:solidFill>
                <a:latin typeface="Calibri"/>
                <a:cs typeface="Calibri"/>
              </a:rPr>
              <a:t>understanding</a:t>
            </a:r>
            <a:r>
              <a:rPr sz="1600" b="1" spc="10" dirty="0">
                <a:solidFill>
                  <a:srgbClr val="5C6670"/>
                </a:solidFill>
                <a:latin typeface="Calibri"/>
                <a:cs typeface="Calibri"/>
              </a:rPr>
              <a:t> </a:t>
            </a:r>
            <a:r>
              <a:rPr sz="1600" b="1" dirty="0">
                <a:solidFill>
                  <a:srgbClr val="5C6670"/>
                </a:solidFill>
                <a:latin typeface="Calibri"/>
                <a:cs typeface="Calibri"/>
              </a:rPr>
              <a:t>of</a:t>
            </a:r>
            <a:r>
              <a:rPr sz="1600" b="1" spc="-35" dirty="0">
                <a:solidFill>
                  <a:srgbClr val="5C6670"/>
                </a:solidFill>
                <a:latin typeface="Calibri"/>
                <a:cs typeface="Calibri"/>
              </a:rPr>
              <a:t> </a:t>
            </a:r>
            <a:r>
              <a:rPr sz="1600" b="1" dirty="0">
                <a:solidFill>
                  <a:srgbClr val="5C6670"/>
                </a:solidFill>
                <a:latin typeface="Calibri"/>
                <a:cs typeface="Calibri"/>
              </a:rPr>
              <a:t>the</a:t>
            </a:r>
            <a:r>
              <a:rPr sz="1600" b="1" spc="-30" dirty="0">
                <a:solidFill>
                  <a:srgbClr val="5C6670"/>
                </a:solidFill>
                <a:latin typeface="Calibri"/>
                <a:cs typeface="Calibri"/>
              </a:rPr>
              <a:t> </a:t>
            </a:r>
            <a:r>
              <a:rPr sz="1600" b="1" dirty="0">
                <a:solidFill>
                  <a:srgbClr val="5C6670"/>
                </a:solidFill>
                <a:latin typeface="Calibri"/>
                <a:cs typeface="Calibri"/>
              </a:rPr>
              <a:t>process,</a:t>
            </a:r>
            <a:r>
              <a:rPr sz="1600" b="1" spc="-15" dirty="0">
                <a:solidFill>
                  <a:srgbClr val="5C6670"/>
                </a:solidFill>
                <a:latin typeface="Calibri"/>
                <a:cs typeface="Calibri"/>
              </a:rPr>
              <a:t> </a:t>
            </a:r>
            <a:r>
              <a:rPr sz="1600" b="1" dirty="0">
                <a:solidFill>
                  <a:srgbClr val="5C6670"/>
                </a:solidFill>
                <a:latin typeface="Calibri"/>
                <a:cs typeface="Calibri"/>
              </a:rPr>
              <a:t>clear</a:t>
            </a:r>
            <a:r>
              <a:rPr sz="1600" b="1" spc="-50" dirty="0">
                <a:solidFill>
                  <a:srgbClr val="5C6670"/>
                </a:solidFill>
                <a:latin typeface="Calibri"/>
                <a:cs typeface="Calibri"/>
              </a:rPr>
              <a:t> </a:t>
            </a:r>
            <a:r>
              <a:rPr sz="1600" b="1" dirty="0">
                <a:solidFill>
                  <a:srgbClr val="5C6670"/>
                </a:solidFill>
                <a:latin typeface="Calibri"/>
                <a:cs typeface="Calibri"/>
              </a:rPr>
              <a:t>and</a:t>
            </a:r>
            <a:r>
              <a:rPr sz="1600" b="1" spc="-35" dirty="0">
                <a:solidFill>
                  <a:srgbClr val="5C6670"/>
                </a:solidFill>
                <a:latin typeface="Calibri"/>
                <a:cs typeface="Calibri"/>
              </a:rPr>
              <a:t> </a:t>
            </a:r>
            <a:r>
              <a:rPr sz="1600" b="1" dirty="0">
                <a:solidFill>
                  <a:srgbClr val="5C6670"/>
                </a:solidFill>
                <a:latin typeface="Calibri"/>
                <a:cs typeface="Calibri"/>
              </a:rPr>
              <a:t>high</a:t>
            </a:r>
            <a:r>
              <a:rPr sz="1600" b="1" spc="-25" dirty="0">
                <a:solidFill>
                  <a:srgbClr val="5C6670"/>
                </a:solidFill>
                <a:latin typeface="Calibri"/>
                <a:cs typeface="Calibri"/>
              </a:rPr>
              <a:t> </a:t>
            </a:r>
            <a:r>
              <a:rPr sz="1600" b="1" spc="-10" dirty="0">
                <a:solidFill>
                  <a:srgbClr val="5C6670"/>
                </a:solidFill>
                <a:latin typeface="Calibri"/>
                <a:cs typeface="Calibri"/>
              </a:rPr>
              <a:t>standards</a:t>
            </a:r>
            <a:r>
              <a:rPr sz="1600" b="1" spc="-15" dirty="0">
                <a:solidFill>
                  <a:srgbClr val="5C6670"/>
                </a:solidFill>
                <a:latin typeface="Calibri"/>
                <a:cs typeface="Calibri"/>
              </a:rPr>
              <a:t> </a:t>
            </a:r>
            <a:r>
              <a:rPr sz="1600" b="1" dirty="0">
                <a:solidFill>
                  <a:srgbClr val="5C6670"/>
                </a:solidFill>
                <a:latin typeface="Calibri"/>
                <a:cs typeface="Calibri"/>
              </a:rPr>
              <a:t>for</a:t>
            </a:r>
            <a:r>
              <a:rPr sz="1600" b="1" spc="-35" dirty="0">
                <a:solidFill>
                  <a:srgbClr val="5C6670"/>
                </a:solidFill>
                <a:latin typeface="Calibri"/>
                <a:cs typeface="Calibri"/>
              </a:rPr>
              <a:t> </a:t>
            </a:r>
            <a:r>
              <a:rPr sz="1600" b="1" dirty="0">
                <a:solidFill>
                  <a:srgbClr val="5C6670"/>
                </a:solidFill>
                <a:latin typeface="Calibri"/>
                <a:cs typeface="Calibri"/>
              </a:rPr>
              <a:t>our</a:t>
            </a:r>
            <a:r>
              <a:rPr sz="1600" b="1" spc="-25" dirty="0">
                <a:solidFill>
                  <a:srgbClr val="5C6670"/>
                </a:solidFill>
                <a:latin typeface="Calibri"/>
                <a:cs typeface="Calibri"/>
              </a:rPr>
              <a:t> </a:t>
            </a:r>
            <a:r>
              <a:rPr sz="1600" b="1" dirty="0">
                <a:solidFill>
                  <a:srgbClr val="5C6670"/>
                </a:solidFill>
                <a:latin typeface="Calibri"/>
                <a:cs typeface="Calibri"/>
              </a:rPr>
              <a:t>public</a:t>
            </a:r>
            <a:r>
              <a:rPr sz="1600" b="1" spc="-20" dirty="0">
                <a:solidFill>
                  <a:srgbClr val="5C6670"/>
                </a:solidFill>
                <a:latin typeface="Calibri"/>
                <a:cs typeface="Calibri"/>
              </a:rPr>
              <a:t> </a:t>
            </a:r>
            <a:r>
              <a:rPr sz="1600" b="1" dirty="0">
                <a:solidFill>
                  <a:srgbClr val="5C6670"/>
                </a:solidFill>
                <a:latin typeface="Calibri"/>
                <a:cs typeface="Calibri"/>
              </a:rPr>
              <a:t>schools,</a:t>
            </a:r>
            <a:r>
              <a:rPr sz="1600" b="1" spc="-35" dirty="0">
                <a:solidFill>
                  <a:srgbClr val="5C6670"/>
                </a:solidFill>
                <a:latin typeface="Calibri"/>
                <a:cs typeface="Calibri"/>
              </a:rPr>
              <a:t> </a:t>
            </a:r>
            <a:r>
              <a:rPr sz="1600" b="1" spc="-25" dirty="0">
                <a:solidFill>
                  <a:srgbClr val="5C6670"/>
                </a:solidFill>
                <a:latin typeface="Calibri"/>
                <a:cs typeface="Calibri"/>
              </a:rPr>
              <a:t>and </a:t>
            </a:r>
            <a:r>
              <a:rPr sz="1600" b="1" dirty="0">
                <a:solidFill>
                  <a:srgbClr val="5C6670"/>
                </a:solidFill>
                <a:latin typeface="Calibri"/>
                <a:cs typeface="Calibri"/>
              </a:rPr>
              <a:t>increased</a:t>
            </a:r>
            <a:r>
              <a:rPr sz="1600" b="1" spc="-45" dirty="0">
                <a:solidFill>
                  <a:srgbClr val="5C6670"/>
                </a:solidFill>
                <a:latin typeface="Calibri"/>
                <a:cs typeface="Calibri"/>
              </a:rPr>
              <a:t> </a:t>
            </a:r>
            <a:r>
              <a:rPr sz="1600" b="1" dirty="0">
                <a:solidFill>
                  <a:srgbClr val="5C6670"/>
                </a:solidFill>
                <a:latin typeface="Calibri"/>
                <a:cs typeface="Calibri"/>
              </a:rPr>
              <a:t>parent</a:t>
            </a:r>
            <a:r>
              <a:rPr sz="1600" b="1" spc="-40" dirty="0">
                <a:solidFill>
                  <a:srgbClr val="5C6670"/>
                </a:solidFill>
                <a:latin typeface="Calibri"/>
                <a:cs typeface="Calibri"/>
              </a:rPr>
              <a:t> </a:t>
            </a:r>
            <a:r>
              <a:rPr sz="1600" b="1" spc="-10" dirty="0">
                <a:solidFill>
                  <a:srgbClr val="5C6670"/>
                </a:solidFill>
                <a:latin typeface="Calibri"/>
                <a:cs typeface="Calibri"/>
              </a:rPr>
              <a:t>engagement</a:t>
            </a:r>
            <a:r>
              <a:rPr sz="1600" b="1" spc="-40" dirty="0">
                <a:solidFill>
                  <a:srgbClr val="5C6670"/>
                </a:solidFill>
                <a:latin typeface="Calibri"/>
                <a:cs typeface="Calibri"/>
              </a:rPr>
              <a:t> </a:t>
            </a:r>
            <a:r>
              <a:rPr sz="1600" b="1" dirty="0">
                <a:solidFill>
                  <a:srgbClr val="5C6670"/>
                </a:solidFill>
                <a:latin typeface="Calibri"/>
                <a:cs typeface="Calibri"/>
              </a:rPr>
              <a:t>and</a:t>
            </a:r>
            <a:r>
              <a:rPr sz="1600" b="1" spc="-35" dirty="0">
                <a:solidFill>
                  <a:srgbClr val="5C6670"/>
                </a:solidFill>
                <a:latin typeface="Calibri"/>
                <a:cs typeface="Calibri"/>
              </a:rPr>
              <a:t> </a:t>
            </a:r>
            <a:r>
              <a:rPr sz="1600" b="1" spc="-10" dirty="0">
                <a:solidFill>
                  <a:srgbClr val="5C6670"/>
                </a:solidFill>
                <a:latin typeface="Calibri"/>
                <a:cs typeface="Calibri"/>
              </a:rPr>
              <a:t>participation.</a:t>
            </a:r>
            <a:endParaRPr sz="1600">
              <a:latin typeface="Calibri"/>
              <a:cs typeface="Calibri"/>
            </a:endParaRPr>
          </a:p>
          <a:p>
            <a:pPr marL="240665" indent="-227965">
              <a:lnSpc>
                <a:spcPct val="100000"/>
              </a:lnSpc>
              <a:spcBef>
                <a:spcPts val="380"/>
              </a:spcBef>
              <a:buClr>
                <a:srgbClr val="488BC9"/>
              </a:buClr>
              <a:buSzPct val="109375"/>
              <a:buFont typeface="Wingdings"/>
              <a:buChar char=""/>
              <a:tabLst>
                <a:tab pos="240665" algn="l"/>
              </a:tabLst>
            </a:pPr>
            <a:r>
              <a:rPr sz="1600" b="1" dirty="0">
                <a:solidFill>
                  <a:srgbClr val="5C6670"/>
                </a:solidFill>
                <a:latin typeface="Calibri"/>
                <a:cs typeface="Calibri"/>
              </a:rPr>
              <a:t>Greater</a:t>
            </a:r>
            <a:r>
              <a:rPr sz="1600" b="1" spc="-45" dirty="0">
                <a:solidFill>
                  <a:srgbClr val="5C6670"/>
                </a:solidFill>
                <a:latin typeface="Calibri"/>
                <a:cs typeface="Calibri"/>
              </a:rPr>
              <a:t> </a:t>
            </a:r>
            <a:r>
              <a:rPr sz="1600" b="1" spc="-10" dirty="0">
                <a:solidFill>
                  <a:srgbClr val="5C6670"/>
                </a:solidFill>
                <a:latin typeface="Calibri"/>
                <a:cs typeface="Calibri"/>
              </a:rPr>
              <a:t>involvement</a:t>
            </a:r>
            <a:r>
              <a:rPr sz="1600" b="1" spc="-45" dirty="0">
                <a:solidFill>
                  <a:srgbClr val="5C6670"/>
                </a:solidFill>
                <a:latin typeface="Calibri"/>
                <a:cs typeface="Calibri"/>
              </a:rPr>
              <a:t> </a:t>
            </a:r>
            <a:r>
              <a:rPr sz="1600" b="1" dirty="0">
                <a:solidFill>
                  <a:srgbClr val="5C6670"/>
                </a:solidFill>
                <a:latin typeface="Calibri"/>
                <a:cs typeface="Calibri"/>
              </a:rPr>
              <a:t>in</a:t>
            </a:r>
            <a:r>
              <a:rPr sz="1600" b="1" spc="-35" dirty="0">
                <a:solidFill>
                  <a:srgbClr val="5C6670"/>
                </a:solidFill>
                <a:latin typeface="Calibri"/>
                <a:cs typeface="Calibri"/>
              </a:rPr>
              <a:t> </a:t>
            </a:r>
            <a:r>
              <a:rPr sz="1600" b="1" dirty="0">
                <a:solidFill>
                  <a:srgbClr val="5C6670"/>
                </a:solidFill>
                <a:latin typeface="Calibri"/>
                <a:cs typeface="Calibri"/>
              </a:rPr>
              <a:t>public</a:t>
            </a:r>
            <a:r>
              <a:rPr sz="1600" b="1" spc="-25" dirty="0">
                <a:solidFill>
                  <a:srgbClr val="5C6670"/>
                </a:solidFill>
                <a:latin typeface="Calibri"/>
                <a:cs typeface="Calibri"/>
              </a:rPr>
              <a:t> </a:t>
            </a:r>
            <a:r>
              <a:rPr sz="1600" b="1" spc="-10" dirty="0">
                <a:solidFill>
                  <a:srgbClr val="5C6670"/>
                </a:solidFill>
                <a:latin typeface="Calibri"/>
                <a:cs typeface="Calibri"/>
              </a:rPr>
              <a:t>education.</a:t>
            </a:r>
            <a:endParaRPr sz="1600">
              <a:latin typeface="Calibri"/>
              <a:cs typeface="Calibri"/>
            </a:endParaRPr>
          </a:p>
          <a:p>
            <a:pPr marL="240665" indent="-227965">
              <a:lnSpc>
                <a:spcPct val="100000"/>
              </a:lnSpc>
              <a:spcBef>
                <a:spcPts val="385"/>
              </a:spcBef>
              <a:buClr>
                <a:srgbClr val="488BC9"/>
              </a:buClr>
              <a:buSzPct val="109375"/>
              <a:buFont typeface="Wingdings"/>
              <a:buChar char=""/>
              <a:tabLst>
                <a:tab pos="240665" algn="l"/>
              </a:tabLst>
            </a:pPr>
            <a:r>
              <a:rPr sz="1600" b="1" spc="-10" dirty="0">
                <a:solidFill>
                  <a:srgbClr val="5C6670"/>
                </a:solidFill>
                <a:latin typeface="Calibri"/>
                <a:cs typeface="Calibri"/>
              </a:rPr>
              <a:t>Involvement</a:t>
            </a:r>
            <a:r>
              <a:rPr sz="1600" b="1" spc="-35" dirty="0">
                <a:solidFill>
                  <a:srgbClr val="5C6670"/>
                </a:solidFill>
                <a:latin typeface="Calibri"/>
                <a:cs typeface="Calibri"/>
              </a:rPr>
              <a:t> </a:t>
            </a:r>
            <a:r>
              <a:rPr sz="1600" b="1" dirty="0">
                <a:solidFill>
                  <a:srgbClr val="5C6670"/>
                </a:solidFill>
                <a:latin typeface="Calibri"/>
                <a:cs typeface="Calibri"/>
              </a:rPr>
              <a:t>in</a:t>
            </a:r>
            <a:r>
              <a:rPr sz="1600" b="1" spc="-30" dirty="0">
                <a:solidFill>
                  <a:srgbClr val="5C6670"/>
                </a:solidFill>
                <a:latin typeface="Calibri"/>
                <a:cs typeface="Calibri"/>
              </a:rPr>
              <a:t> </a:t>
            </a:r>
            <a:r>
              <a:rPr sz="1600" b="1" dirty="0">
                <a:solidFill>
                  <a:srgbClr val="5C6670"/>
                </a:solidFill>
                <a:latin typeface="Calibri"/>
                <a:cs typeface="Calibri"/>
              </a:rPr>
              <a:t>education</a:t>
            </a:r>
            <a:r>
              <a:rPr sz="1600" b="1" spc="-35" dirty="0">
                <a:solidFill>
                  <a:srgbClr val="5C6670"/>
                </a:solidFill>
                <a:latin typeface="Calibri"/>
                <a:cs typeface="Calibri"/>
              </a:rPr>
              <a:t> </a:t>
            </a:r>
            <a:r>
              <a:rPr sz="1600" b="1" spc="-10" dirty="0">
                <a:solidFill>
                  <a:srgbClr val="5C6670"/>
                </a:solidFill>
                <a:latin typeface="Calibri"/>
                <a:cs typeface="Calibri"/>
              </a:rPr>
              <a:t>policy.</a:t>
            </a:r>
            <a:endParaRPr sz="1600">
              <a:latin typeface="Calibri"/>
              <a:cs typeface="Calibri"/>
            </a:endParaRPr>
          </a:p>
        </p:txBody>
      </p:sp>
      <p:sp>
        <p:nvSpPr>
          <p:cNvPr id="4" name="object 4">
            <a:extLst>
              <a:ext uri="{C183D7F6-B498-43B3-948B-1728B52AA6E4}">
                <adec:decorative xmlns:adec="http://schemas.microsoft.com/office/drawing/2017/decorative" val="1"/>
              </a:ext>
            </a:extLst>
          </p:cNvPr>
          <p:cNvSpPr txBox="1"/>
          <p:nvPr/>
        </p:nvSpPr>
        <p:spPr>
          <a:xfrm>
            <a:off x="434338" y="6383210"/>
            <a:ext cx="153035" cy="152400"/>
          </a:xfrm>
          <a:prstGeom prst="rect">
            <a:avLst/>
          </a:prstGeom>
        </p:spPr>
        <p:txBody>
          <a:bodyPr vert="horz" wrap="square" lIns="0" tIns="0" rIns="0" bIns="0" rtlCol="0">
            <a:spAutoFit/>
          </a:bodyPr>
          <a:lstStyle/>
          <a:p>
            <a:pPr marL="38100">
              <a:lnSpc>
                <a:spcPts val="1045"/>
              </a:lnSpc>
            </a:pPr>
            <a:fld id="{81D60167-4931-47E6-BA6A-407CBD079E47}" type="slidenum">
              <a:rPr sz="1000" b="1" spc="-50" dirty="0">
                <a:solidFill>
                  <a:srgbClr val="45454C"/>
                </a:solidFill>
                <a:latin typeface="Calibri"/>
                <a:cs typeface="Calibri"/>
              </a:rPr>
              <a:t>7</a:t>
            </a:fld>
            <a:endParaRPr sz="10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xfrm>
            <a:off x="1485535" y="358279"/>
            <a:ext cx="6144895" cy="1001394"/>
          </a:xfrm>
          <a:prstGeom prst="rect">
            <a:avLst/>
          </a:prstGeom>
        </p:spPr>
        <p:txBody>
          <a:bodyPr vert="horz" wrap="square" lIns="0" tIns="13335" rIns="0" bIns="0" rtlCol="0">
            <a:spAutoFit/>
          </a:bodyPr>
          <a:lstStyle/>
          <a:p>
            <a:pPr marL="12700" marR="5080" indent="528955">
              <a:lnSpc>
                <a:spcPct val="100000"/>
              </a:lnSpc>
              <a:spcBef>
                <a:spcPts val="105"/>
              </a:spcBef>
            </a:pPr>
            <a:r>
              <a:rPr sz="3200" spc="254" dirty="0"/>
              <a:t>Committee</a:t>
            </a:r>
            <a:r>
              <a:rPr sz="3200" spc="150" dirty="0"/>
              <a:t> </a:t>
            </a:r>
            <a:r>
              <a:rPr sz="3200" spc="160" dirty="0"/>
              <a:t>Responses: </a:t>
            </a:r>
            <a:r>
              <a:rPr sz="3200" spc="150" dirty="0"/>
              <a:t>What</a:t>
            </a:r>
            <a:r>
              <a:rPr sz="3200" spc="165" dirty="0"/>
              <a:t> </a:t>
            </a:r>
            <a:r>
              <a:rPr sz="3200" spc="170" dirty="0"/>
              <a:t>Do</a:t>
            </a:r>
            <a:r>
              <a:rPr sz="3200" spc="155" dirty="0"/>
              <a:t> </a:t>
            </a:r>
            <a:r>
              <a:rPr sz="3200" spc="114" dirty="0"/>
              <a:t>You</a:t>
            </a:r>
            <a:r>
              <a:rPr sz="3200" spc="155" dirty="0"/>
              <a:t> </a:t>
            </a:r>
            <a:r>
              <a:rPr sz="3200" spc="254" dirty="0"/>
              <a:t>Hope</a:t>
            </a:r>
            <a:r>
              <a:rPr sz="3200" spc="170" dirty="0"/>
              <a:t> </a:t>
            </a:r>
            <a:r>
              <a:rPr sz="3200" spc="175" dirty="0"/>
              <a:t>to</a:t>
            </a:r>
            <a:r>
              <a:rPr sz="3200" spc="170" dirty="0"/>
              <a:t> </a:t>
            </a:r>
            <a:r>
              <a:rPr sz="3200" spc="95" dirty="0"/>
              <a:t>Gain?</a:t>
            </a:r>
            <a:endParaRP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a:spLocks noGrp="1"/>
          </p:cNvSpPr>
          <p:nvPr>
            <p:ph type="body" idx="1"/>
          </p:nvPr>
        </p:nvSpPr>
        <p:spPr>
          <a:prstGeom prst="rect">
            <a:avLst/>
          </a:prstGeom>
        </p:spPr>
        <p:txBody>
          <a:bodyPr vert="horz" wrap="square" lIns="0" tIns="45720" rIns="0" bIns="0" rtlCol="0">
            <a:spAutoFit/>
          </a:bodyPr>
          <a:lstStyle/>
          <a:p>
            <a:pPr marL="12700">
              <a:lnSpc>
                <a:spcPct val="100000"/>
              </a:lnSpc>
              <a:spcBef>
                <a:spcPts val="360"/>
              </a:spcBef>
            </a:pPr>
            <a:r>
              <a:rPr spc="-10" dirty="0"/>
              <a:t>Logistics</a:t>
            </a:r>
          </a:p>
          <a:p>
            <a:pPr marL="240665" indent="-227965">
              <a:lnSpc>
                <a:spcPct val="100000"/>
              </a:lnSpc>
              <a:spcBef>
                <a:spcPts val="480"/>
              </a:spcBef>
              <a:buClr>
                <a:srgbClr val="488BC9"/>
              </a:buClr>
              <a:buSzPct val="110000"/>
              <a:buFont typeface="Wingdings"/>
              <a:buChar char=""/>
              <a:tabLst>
                <a:tab pos="240665" algn="l"/>
              </a:tabLst>
            </a:pPr>
            <a:r>
              <a:rPr u="none" dirty="0"/>
              <a:t>Is</a:t>
            </a:r>
            <a:r>
              <a:rPr u="none" spc="-40" dirty="0"/>
              <a:t> </a:t>
            </a:r>
            <a:r>
              <a:rPr u="none" dirty="0"/>
              <a:t>there</a:t>
            </a:r>
            <a:r>
              <a:rPr u="none" spc="-30" dirty="0"/>
              <a:t> </a:t>
            </a:r>
            <a:r>
              <a:rPr u="none" dirty="0"/>
              <a:t>a</a:t>
            </a:r>
            <a:r>
              <a:rPr u="none" spc="-45" dirty="0"/>
              <a:t> </a:t>
            </a:r>
            <a:r>
              <a:rPr u="sng" spc="-10" dirty="0">
                <a:solidFill>
                  <a:srgbClr val="0070C0"/>
                </a:solidFill>
                <a:uFill>
                  <a:solidFill>
                    <a:srgbClr val="0070C0"/>
                  </a:solidFill>
                </a:uFill>
                <a:hlinkClick r:id="rId3"/>
              </a:rPr>
              <a:t>replay</a:t>
            </a:r>
            <a:r>
              <a:rPr u="sng" spc="-25" dirty="0">
                <a:solidFill>
                  <a:srgbClr val="0070C0"/>
                </a:solidFill>
                <a:uFill>
                  <a:solidFill>
                    <a:srgbClr val="0070C0"/>
                  </a:solidFill>
                </a:uFill>
              </a:rPr>
              <a:t> </a:t>
            </a:r>
            <a:r>
              <a:rPr u="none" dirty="0"/>
              <a:t>of</a:t>
            </a:r>
            <a:r>
              <a:rPr u="none" spc="-30" dirty="0"/>
              <a:t> </a:t>
            </a:r>
            <a:r>
              <a:rPr u="none" dirty="0"/>
              <a:t>the</a:t>
            </a:r>
            <a:r>
              <a:rPr u="none" spc="-55" dirty="0"/>
              <a:t> </a:t>
            </a:r>
            <a:r>
              <a:rPr u="none" dirty="0"/>
              <a:t>August</a:t>
            </a:r>
            <a:r>
              <a:rPr u="none" spc="-45" dirty="0"/>
              <a:t> </a:t>
            </a:r>
            <a:r>
              <a:rPr u="none" dirty="0"/>
              <a:t>18th</a:t>
            </a:r>
            <a:r>
              <a:rPr u="none" spc="-55" dirty="0"/>
              <a:t> </a:t>
            </a:r>
            <a:r>
              <a:rPr u="none" dirty="0"/>
              <a:t>webinar</a:t>
            </a:r>
            <a:r>
              <a:rPr u="none" spc="-45" dirty="0"/>
              <a:t> </a:t>
            </a:r>
            <a:r>
              <a:rPr u="none" spc="-10" dirty="0"/>
              <a:t>available?</a:t>
            </a:r>
          </a:p>
          <a:p>
            <a:pPr marL="240665" indent="-227965">
              <a:lnSpc>
                <a:spcPct val="100000"/>
              </a:lnSpc>
              <a:spcBef>
                <a:spcPts val="480"/>
              </a:spcBef>
              <a:buClr>
                <a:srgbClr val="488BC9"/>
              </a:buClr>
              <a:buSzPct val="110000"/>
              <a:buFont typeface="Wingdings"/>
              <a:buChar char=""/>
              <a:tabLst>
                <a:tab pos="240665" algn="l"/>
              </a:tabLst>
            </a:pPr>
            <a:r>
              <a:rPr u="none" dirty="0"/>
              <a:t>What</a:t>
            </a:r>
            <a:r>
              <a:rPr u="none" spc="-30" dirty="0"/>
              <a:t> </a:t>
            </a:r>
            <a:r>
              <a:rPr u="none" dirty="0"/>
              <a:t>is</a:t>
            </a:r>
            <a:r>
              <a:rPr u="none" spc="-30" dirty="0"/>
              <a:t> </a:t>
            </a:r>
            <a:r>
              <a:rPr u="none" dirty="0"/>
              <a:t>the</a:t>
            </a:r>
            <a:r>
              <a:rPr u="none" spc="-30" dirty="0"/>
              <a:t> </a:t>
            </a:r>
            <a:r>
              <a:rPr u="sng" dirty="0">
                <a:solidFill>
                  <a:srgbClr val="0070C0"/>
                </a:solidFill>
                <a:uFill>
                  <a:solidFill>
                    <a:srgbClr val="0070C0"/>
                  </a:solidFill>
                </a:uFill>
                <a:hlinkClick r:id="rId3"/>
              </a:rPr>
              <a:t>time</a:t>
            </a:r>
            <a:r>
              <a:rPr u="sng" spc="-40" dirty="0">
                <a:solidFill>
                  <a:srgbClr val="0070C0"/>
                </a:solidFill>
                <a:uFill>
                  <a:solidFill>
                    <a:srgbClr val="0070C0"/>
                  </a:solidFill>
                </a:uFill>
                <a:hlinkClick r:id="rId3"/>
              </a:rPr>
              <a:t> </a:t>
            </a:r>
            <a:r>
              <a:rPr u="sng" dirty="0">
                <a:solidFill>
                  <a:srgbClr val="0070C0"/>
                </a:solidFill>
                <a:uFill>
                  <a:solidFill>
                    <a:srgbClr val="0070C0"/>
                  </a:solidFill>
                </a:uFill>
                <a:hlinkClick r:id="rId3"/>
              </a:rPr>
              <a:t>commitment</a:t>
            </a:r>
            <a:r>
              <a:rPr u="sng" spc="-60" dirty="0">
                <a:solidFill>
                  <a:srgbClr val="0070C0"/>
                </a:solidFill>
                <a:uFill>
                  <a:solidFill>
                    <a:srgbClr val="0070C0"/>
                  </a:solidFill>
                </a:uFill>
              </a:rPr>
              <a:t> </a:t>
            </a:r>
            <a:r>
              <a:rPr u="none" dirty="0"/>
              <a:t>and</a:t>
            </a:r>
            <a:r>
              <a:rPr u="none" spc="-25" dirty="0"/>
              <a:t> </a:t>
            </a:r>
            <a:r>
              <a:rPr u="none" dirty="0"/>
              <a:t>how</a:t>
            </a:r>
            <a:r>
              <a:rPr u="none" spc="-50" dirty="0"/>
              <a:t> </a:t>
            </a:r>
            <a:r>
              <a:rPr u="none" dirty="0"/>
              <a:t>will</a:t>
            </a:r>
            <a:r>
              <a:rPr u="none" spc="-45" dirty="0"/>
              <a:t> </a:t>
            </a:r>
            <a:r>
              <a:rPr u="none" dirty="0"/>
              <a:t>meetings</a:t>
            </a:r>
            <a:r>
              <a:rPr u="none" spc="-40" dirty="0"/>
              <a:t> </a:t>
            </a:r>
            <a:r>
              <a:rPr u="none" dirty="0"/>
              <a:t>be</a:t>
            </a:r>
            <a:r>
              <a:rPr u="none" spc="-20" dirty="0"/>
              <a:t> set?</a:t>
            </a:r>
          </a:p>
          <a:p>
            <a:pPr marL="12700" marR="1530985" indent="227965">
              <a:lnSpc>
                <a:spcPct val="120000"/>
              </a:lnSpc>
              <a:buClr>
                <a:srgbClr val="488BC9"/>
              </a:buClr>
              <a:buSzPct val="110000"/>
              <a:buFont typeface="Wingdings"/>
              <a:buChar char=""/>
              <a:tabLst>
                <a:tab pos="240665" algn="l"/>
              </a:tabLst>
            </a:pPr>
            <a:r>
              <a:rPr u="none" dirty="0"/>
              <a:t>How</a:t>
            </a:r>
            <a:r>
              <a:rPr u="none" spc="-55" dirty="0"/>
              <a:t> </a:t>
            </a:r>
            <a:r>
              <a:rPr u="none" dirty="0"/>
              <a:t>do</a:t>
            </a:r>
            <a:r>
              <a:rPr u="none" spc="-40" dirty="0"/>
              <a:t> </a:t>
            </a:r>
            <a:r>
              <a:rPr u="none" dirty="0"/>
              <a:t>we</a:t>
            </a:r>
            <a:r>
              <a:rPr u="none" spc="-45" dirty="0"/>
              <a:t> </a:t>
            </a:r>
            <a:r>
              <a:rPr u="none" dirty="0"/>
              <a:t>give</a:t>
            </a:r>
            <a:r>
              <a:rPr u="none" spc="-35" dirty="0"/>
              <a:t> </a:t>
            </a:r>
            <a:r>
              <a:rPr u="none" dirty="0"/>
              <a:t>feedback</a:t>
            </a:r>
            <a:r>
              <a:rPr u="none" spc="-30" dirty="0"/>
              <a:t> </a:t>
            </a:r>
            <a:r>
              <a:rPr u="none" dirty="0"/>
              <a:t>to</a:t>
            </a:r>
            <a:r>
              <a:rPr u="none" spc="-40" dirty="0"/>
              <a:t> </a:t>
            </a:r>
            <a:r>
              <a:rPr u="none" dirty="0"/>
              <a:t>or</a:t>
            </a:r>
            <a:r>
              <a:rPr u="none" spc="-35" dirty="0"/>
              <a:t> </a:t>
            </a:r>
            <a:r>
              <a:rPr u="none" dirty="0"/>
              <a:t>join</a:t>
            </a:r>
            <a:r>
              <a:rPr u="none" spc="-50" dirty="0"/>
              <a:t> </a:t>
            </a:r>
            <a:r>
              <a:rPr u="sng" dirty="0">
                <a:solidFill>
                  <a:srgbClr val="0070C0"/>
                </a:solidFill>
                <a:uFill>
                  <a:solidFill>
                    <a:srgbClr val="0070C0"/>
                  </a:solidFill>
                </a:uFill>
                <a:hlinkClick r:id="rId3"/>
              </a:rPr>
              <a:t>other</a:t>
            </a:r>
            <a:r>
              <a:rPr u="sng" spc="-55" dirty="0">
                <a:solidFill>
                  <a:srgbClr val="0070C0"/>
                </a:solidFill>
                <a:uFill>
                  <a:solidFill>
                    <a:srgbClr val="0070C0"/>
                  </a:solidFill>
                </a:uFill>
                <a:hlinkClick r:id="rId3"/>
              </a:rPr>
              <a:t> </a:t>
            </a:r>
            <a:r>
              <a:rPr u="sng" dirty="0">
                <a:solidFill>
                  <a:srgbClr val="0070C0"/>
                </a:solidFill>
                <a:uFill>
                  <a:solidFill>
                    <a:srgbClr val="0070C0"/>
                  </a:solidFill>
                </a:uFill>
                <a:hlinkClick r:id="rId3"/>
              </a:rPr>
              <a:t>spoke</a:t>
            </a:r>
            <a:r>
              <a:rPr u="sng" spc="-35" dirty="0">
                <a:solidFill>
                  <a:srgbClr val="0070C0"/>
                </a:solidFill>
                <a:uFill>
                  <a:solidFill>
                    <a:srgbClr val="0070C0"/>
                  </a:solidFill>
                </a:uFill>
                <a:hlinkClick r:id="rId3"/>
              </a:rPr>
              <a:t> </a:t>
            </a:r>
            <a:r>
              <a:rPr u="sng" spc="-10" dirty="0">
                <a:solidFill>
                  <a:srgbClr val="0070C0"/>
                </a:solidFill>
                <a:uFill>
                  <a:solidFill>
                    <a:srgbClr val="0070C0"/>
                  </a:solidFill>
                </a:uFill>
                <a:hlinkClick r:id="rId3"/>
              </a:rPr>
              <a:t>committees</a:t>
            </a:r>
            <a:r>
              <a:rPr u="none" spc="-10" dirty="0"/>
              <a:t>? </a:t>
            </a:r>
            <a:r>
              <a:rPr dirty="0"/>
              <a:t>Content</a:t>
            </a:r>
            <a:r>
              <a:rPr spc="-60" dirty="0"/>
              <a:t> </a:t>
            </a:r>
            <a:r>
              <a:rPr dirty="0"/>
              <a:t>and</a:t>
            </a:r>
            <a:r>
              <a:rPr spc="-50" dirty="0"/>
              <a:t> </a:t>
            </a:r>
            <a:r>
              <a:rPr spc="-10" dirty="0"/>
              <a:t>Process</a:t>
            </a:r>
          </a:p>
          <a:p>
            <a:pPr marL="240665" marR="5080" indent="-228600">
              <a:lnSpc>
                <a:spcPct val="100000"/>
              </a:lnSpc>
              <a:spcBef>
                <a:spcPts val="480"/>
              </a:spcBef>
              <a:buClr>
                <a:srgbClr val="488BC9"/>
              </a:buClr>
              <a:buSzPct val="110000"/>
              <a:buFont typeface="Wingdings"/>
              <a:buChar char=""/>
              <a:tabLst>
                <a:tab pos="240665" algn="l"/>
              </a:tabLst>
            </a:pPr>
            <a:r>
              <a:rPr u="none" dirty="0"/>
              <a:t>How</a:t>
            </a:r>
            <a:r>
              <a:rPr u="none" spc="-35" dirty="0"/>
              <a:t> </a:t>
            </a:r>
            <a:r>
              <a:rPr u="none" dirty="0"/>
              <a:t>do</a:t>
            </a:r>
            <a:r>
              <a:rPr u="none" spc="-25" dirty="0"/>
              <a:t> </a:t>
            </a:r>
            <a:r>
              <a:rPr u="none" dirty="0"/>
              <a:t>we</a:t>
            </a:r>
            <a:r>
              <a:rPr u="none" spc="-30" dirty="0"/>
              <a:t> </a:t>
            </a:r>
            <a:r>
              <a:rPr u="none" dirty="0"/>
              <a:t>honor</a:t>
            </a:r>
            <a:r>
              <a:rPr u="none" spc="-45" dirty="0"/>
              <a:t> </a:t>
            </a:r>
            <a:r>
              <a:rPr u="none" dirty="0"/>
              <a:t>the</a:t>
            </a:r>
            <a:r>
              <a:rPr u="none" spc="-30" dirty="0"/>
              <a:t> </a:t>
            </a:r>
            <a:r>
              <a:rPr u="none" spc="-10" dirty="0"/>
              <a:t>standards</a:t>
            </a:r>
            <a:r>
              <a:rPr u="none" spc="-40" dirty="0"/>
              <a:t> </a:t>
            </a:r>
            <a:r>
              <a:rPr u="none" dirty="0"/>
              <a:t>from</a:t>
            </a:r>
            <a:r>
              <a:rPr u="none" spc="-30" dirty="0"/>
              <a:t> </a:t>
            </a:r>
            <a:r>
              <a:rPr u="none" dirty="0"/>
              <a:t>the</a:t>
            </a:r>
            <a:r>
              <a:rPr u="none" spc="-30" dirty="0"/>
              <a:t> </a:t>
            </a:r>
            <a:r>
              <a:rPr u="none" dirty="0"/>
              <a:t>other</a:t>
            </a:r>
            <a:r>
              <a:rPr u="none" spc="-35" dirty="0"/>
              <a:t> </a:t>
            </a:r>
            <a:r>
              <a:rPr u="none" dirty="0"/>
              <a:t>7</a:t>
            </a:r>
            <a:r>
              <a:rPr u="none" spc="-25" dirty="0"/>
              <a:t> </a:t>
            </a:r>
            <a:r>
              <a:rPr u="none" dirty="0"/>
              <a:t>core</a:t>
            </a:r>
            <a:r>
              <a:rPr u="none" spc="-15" dirty="0"/>
              <a:t> </a:t>
            </a:r>
            <a:r>
              <a:rPr u="none" spc="-10" dirty="0"/>
              <a:t>contents</a:t>
            </a:r>
            <a:r>
              <a:rPr u="none" spc="-50" dirty="0"/>
              <a:t> </a:t>
            </a:r>
            <a:r>
              <a:rPr u="none" dirty="0"/>
              <a:t>that</a:t>
            </a:r>
            <a:r>
              <a:rPr u="none" spc="-30" dirty="0"/>
              <a:t> </a:t>
            </a:r>
            <a:r>
              <a:rPr u="none" dirty="0"/>
              <a:t>are</a:t>
            </a:r>
            <a:r>
              <a:rPr u="none" spc="-20" dirty="0"/>
              <a:t> </a:t>
            </a:r>
            <a:r>
              <a:rPr u="none" spc="-25" dirty="0"/>
              <a:t>not </a:t>
            </a:r>
            <a:r>
              <a:rPr u="none" dirty="0"/>
              <a:t>addressed</a:t>
            </a:r>
            <a:r>
              <a:rPr u="none" spc="-40" dirty="0"/>
              <a:t> </a:t>
            </a:r>
            <a:r>
              <a:rPr u="none" dirty="0"/>
              <a:t>in</a:t>
            </a:r>
            <a:r>
              <a:rPr u="none" spc="-35" dirty="0"/>
              <a:t> </a:t>
            </a:r>
            <a:r>
              <a:rPr u="none" dirty="0"/>
              <a:t>the</a:t>
            </a:r>
            <a:r>
              <a:rPr u="none" spc="-45" dirty="0"/>
              <a:t> </a:t>
            </a:r>
            <a:r>
              <a:rPr u="none" spc="-10" dirty="0"/>
              <a:t>Standards</a:t>
            </a:r>
            <a:r>
              <a:rPr u="none" spc="-60" dirty="0"/>
              <a:t> </a:t>
            </a:r>
            <a:r>
              <a:rPr u="none" dirty="0"/>
              <a:t>section</a:t>
            </a:r>
            <a:r>
              <a:rPr u="none" spc="-45" dirty="0"/>
              <a:t> </a:t>
            </a:r>
            <a:r>
              <a:rPr u="none" dirty="0"/>
              <a:t>of</a:t>
            </a:r>
            <a:r>
              <a:rPr u="none" spc="-40" dirty="0"/>
              <a:t> </a:t>
            </a:r>
            <a:r>
              <a:rPr u="none" dirty="0"/>
              <a:t>ESSA</a:t>
            </a:r>
            <a:r>
              <a:rPr u="none" spc="-35" dirty="0"/>
              <a:t> </a:t>
            </a:r>
            <a:r>
              <a:rPr u="none" dirty="0"/>
              <a:t>and</a:t>
            </a:r>
            <a:r>
              <a:rPr u="none" spc="-35" dirty="0"/>
              <a:t> </a:t>
            </a:r>
            <a:r>
              <a:rPr u="none" dirty="0"/>
              <a:t>still</a:t>
            </a:r>
            <a:r>
              <a:rPr u="none" spc="-55" dirty="0"/>
              <a:t> </a:t>
            </a:r>
            <a:r>
              <a:rPr u="none" dirty="0"/>
              <a:t>value</a:t>
            </a:r>
            <a:r>
              <a:rPr u="none" spc="-40" dirty="0"/>
              <a:t> </a:t>
            </a:r>
            <a:r>
              <a:rPr u="none" dirty="0"/>
              <a:t>the</a:t>
            </a:r>
            <a:r>
              <a:rPr u="none" spc="-50" dirty="0"/>
              <a:t> </a:t>
            </a:r>
            <a:r>
              <a:rPr u="none" spc="-10" dirty="0"/>
              <a:t>"well- </a:t>
            </a:r>
            <a:r>
              <a:rPr u="none" dirty="0"/>
              <a:t>rounded"</a:t>
            </a:r>
            <a:r>
              <a:rPr u="none" spc="-70" dirty="0"/>
              <a:t> </a:t>
            </a:r>
            <a:r>
              <a:rPr u="none" dirty="0"/>
              <a:t>education</a:t>
            </a:r>
            <a:r>
              <a:rPr u="none" spc="-60" dirty="0"/>
              <a:t> </a:t>
            </a:r>
            <a:r>
              <a:rPr u="none" dirty="0"/>
              <a:t>that</a:t>
            </a:r>
            <a:r>
              <a:rPr u="none" spc="-70" dirty="0"/>
              <a:t> </a:t>
            </a:r>
            <a:r>
              <a:rPr u="none" dirty="0"/>
              <a:t>ESSA</a:t>
            </a:r>
            <a:r>
              <a:rPr u="none" spc="-40" dirty="0"/>
              <a:t> </a:t>
            </a:r>
            <a:r>
              <a:rPr u="none" dirty="0"/>
              <a:t>mentions</a:t>
            </a:r>
            <a:r>
              <a:rPr u="none" spc="-75" dirty="0"/>
              <a:t> </a:t>
            </a:r>
            <a:r>
              <a:rPr u="none" dirty="0"/>
              <a:t>in</a:t>
            </a:r>
            <a:r>
              <a:rPr u="none" spc="-65" dirty="0"/>
              <a:t> </a:t>
            </a:r>
            <a:r>
              <a:rPr u="none" dirty="0"/>
              <a:t>other</a:t>
            </a:r>
            <a:r>
              <a:rPr u="none" spc="-60" dirty="0"/>
              <a:t> </a:t>
            </a:r>
            <a:r>
              <a:rPr u="none" spc="-10" dirty="0"/>
              <a:t>sections?</a:t>
            </a:r>
          </a:p>
          <a:p>
            <a:pPr marL="241300" marR="574675" indent="-228600">
              <a:lnSpc>
                <a:spcPct val="100000"/>
              </a:lnSpc>
              <a:spcBef>
                <a:spcPts val="480"/>
              </a:spcBef>
              <a:buClr>
                <a:srgbClr val="488BC9"/>
              </a:buClr>
              <a:buSzPct val="110000"/>
              <a:buFont typeface="Wingdings"/>
              <a:buChar char=""/>
              <a:tabLst>
                <a:tab pos="241300" algn="l"/>
              </a:tabLst>
            </a:pPr>
            <a:r>
              <a:rPr u="none" dirty="0"/>
              <a:t>Will</a:t>
            </a:r>
            <a:r>
              <a:rPr u="none" spc="-65" dirty="0"/>
              <a:t> </a:t>
            </a:r>
            <a:r>
              <a:rPr u="none" dirty="0"/>
              <a:t>we</a:t>
            </a:r>
            <a:r>
              <a:rPr u="none" spc="-40" dirty="0"/>
              <a:t> </a:t>
            </a:r>
            <a:r>
              <a:rPr u="none" dirty="0"/>
              <a:t>have</a:t>
            </a:r>
            <a:r>
              <a:rPr u="none" spc="-35" dirty="0"/>
              <a:t> </a:t>
            </a:r>
            <a:r>
              <a:rPr u="none" dirty="0"/>
              <a:t>various</a:t>
            </a:r>
            <a:r>
              <a:rPr u="none" spc="-60" dirty="0"/>
              <a:t> </a:t>
            </a:r>
            <a:r>
              <a:rPr u="none" dirty="0"/>
              <a:t>tasks</a:t>
            </a:r>
            <a:r>
              <a:rPr u="none" spc="-40" dirty="0"/>
              <a:t> </a:t>
            </a:r>
            <a:r>
              <a:rPr u="none" dirty="0"/>
              <a:t>between</a:t>
            </a:r>
            <a:r>
              <a:rPr u="none" spc="-45" dirty="0"/>
              <a:t> </a:t>
            </a:r>
            <a:r>
              <a:rPr u="none" dirty="0"/>
              <a:t>meetings,</a:t>
            </a:r>
            <a:r>
              <a:rPr u="none" spc="-70" dirty="0"/>
              <a:t> </a:t>
            </a:r>
            <a:r>
              <a:rPr u="none" dirty="0"/>
              <a:t>or</a:t>
            </a:r>
            <a:r>
              <a:rPr u="none" spc="-45" dirty="0"/>
              <a:t> </a:t>
            </a:r>
            <a:r>
              <a:rPr u="none" dirty="0"/>
              <a:t>will</a:t>
            </a:r>
            <a:r>
              <a:rPr u="none" spc="-60" dirty="0"/>
              <a:t> </a:t>
            </a:r>
            <a:r>
              <a:rPr u="none" dirty="0"/>
              <a:t>this</a:t>
            </a:r>
            <a:r>
              <a:rPr u="none" spc="-60" dirty="0"/>
              <a:t> </a:t>
            </a:r>
            <a:r>
              <a:rPr u="none" dirty="0"/>
              <a:t>be</a:t>
            </a:r>
            <a:r>
              <a:rPr u="none" spc="-50" dirty="0"/>
              <a:t> </a:t>
            </a:r>
            <a:r>
              <a:rPr u="none" dirty="0"/>
              <a:t>more</a:t>
            </a:r>
            <a:r>
              <a:rPr u="none" spc="-50" dirty="0"/>
              <a:t> </a:t>
            </a:r>
            <a:r>
              <a:rPr u="none" dirty="0"/>
              <a:t>of</a:t>
            </a:r>
            <a:r>
              <a:rPr u="none" spc="-35" dirty="0"/>
              <a:t> </a:t>
            </a:r>
            <a:r>
              <a:rPr u="none" spc="-50" dirty="0"/>
              <a:t>a </a:t>
            </a:r>
            <a:r>
              <a:rPr u="none" dirty="0"/>
              <a:t>feedback</a:t>
            </a:r>
            <a:r>
              <a:rPr u="none" spc="-95" dirty="0"/>
              <a:t> </a:t>
            </a:r>
            <a:r>
              <a:rPr u="none" spc="-20" dirty="0"/>
              <a:t>role?</a:t>
            </a:r>
          </a:p>
          <a:p>
            <a:pPr marL="241300" marR="146685" indent="-228600">
              <a:lnSpc>
                <a:spcPct val="100000"/>
              </a:lnSpc>
              <a:spcBef>
                <a:spcPts val="480"/>
              </a:spcBef>
              <a:buClr>
                <a:srgbClr val="488BC9"/>
              </a:buClr>
              <a:buSzPct val="110000"/>
              <a:buFont typeface="Wingdings"/>
              <a:buChar char=""/>
              <a:tabLst>
                <a:tab pos="241300" algn="l"/>
              </a:tabLst>
            </a:pPr>
            <a:r>
              <a:rPr u="none" dirty="0"/>
              <a:t>Will</a:t>
            </a:r>
            <a:r>
              <a:rPr u="none" spc="-55" dirty="0"/>
              <a:t> </a:t>
            </a:r>
            <a:r>
              <a:rPr u="none" dirty="0"/>
              <a:t>you</a:t>
            </a:r>
            <a:r>
              <a:rPr u="none" spc="-30" dirty="0"/>
              <a:t> </a:t>
            </a:r>
            <a:r>
              <a:rPr u="none" dirty="0"/>
              <a:t>have</a:t>
            </a:r>
            <a:r>
              <a:rPr u="none" spc="-25" dirty="0"/>
              <a:t> </a:t>
            </a:r>
            <a:r>
              <a:rPr u="none" dirty="0"/>
              <a:t>all</a:t>
            </a:r>
            <a:r>
              <a:rPr u="none" spc="-30" dirty="0"/>
              <a:t> </a:t>
            </a:r>
            <a:r>
              <a:rPr u="none" spc="-10" dirty="0"/>
              <a:t>perspective</a:t>
            </a:r>
            <a:r>
              <a:rPr u="none" spc="-35" dirty="0"/>
              <a:t> </a:t>
            </a:r>
            <a:r>
              <a:rPr u="none" dirty="0"/>
              <a:t>parties</a:t>
            </a:r>
            <a:r>
              <a:rPr u="none" spc="-45" dirty="0"/>
              <a:t> </a:t>
            </a:r>
            <a:r>
              <a:rPr u="none" spc="-10" dirty="0"/>
              <a:t>involved</a:t>
            </a:r>
            <a:r>
              <a:rPr u="none" spc="-35" dirty="0"/>
              <a:t> </a:t>
            </a:r>
            <a:r>
              <a:rPr u="none" dirty="0"/>
              <a:t>in</a:t>
            </a:r>
            <a:r>
              <a:rPr u="none" spc="-30" dirty="0"/>
              <a:t> </a:t>
            </a:r>
            <a:r>
              <a:rPr u="none" dirty="0"/>
              <a:t>this</a:t>
            </a:r>
            <a:r>
              <a:rPr u="none" spc="-55" dirty="0"/>
              <a:t> </a:t>
            </a:r>
            <a:r>
              <a:rPr u="none" dirty="0"/>
              <a:t>work?</a:t>
            </a:r>
            <a:r>
              <a:rPr u="none" spc="-30" dirty="0"/>
              <a:t> </a:t>
            </a:r>
            <a:r>
              <a:rPr u="none" dirty="0"/>
              <a:t>How</a:t>
            </a:r>
            <a:r>
              <a:rPr u="none" spc="-45" dirty="0"/>
              <a:t> </a:t>
            </a:r>
            <a:r>
              <a:rPr u="none" dirty="0"/>
              <a:t>will</a:t>
            </a:r>
            <a:r>
              <a:rPr u="none" spc="-50" dirty="0"/>
              <a:t> </a:t>
            </a:r>
            <a:r>
              <a:rPr u="none" dirty="0"/>
              <a:t>we</a:t>
            </a:r>
            <a:r>
              <a:rPr u="none" spc="-25" dirty="0"/>
              <a:t> be </a:t>
            </a:r>
            <a:r>
              <a:rPr u="none" dirty="0"/>
              <a:t>communicating</a:t>
            </a:r>
            <a:r>
              <a:rPr u="none" spc="-70" dirty="0"/>
              <a:t> </a:t>
            </a:r>
            <a:r>
              <a:rPr u="none" dirty="0"/>
              <a:t>to</a:t>
            </a:r>
            <a:r>
              <a:rPr u="none" spc="-40" dirty="0"/>
              <a:t> </a:t>
            </a:r>
            <a:r>
              <a:rPr u="none" dirty="0"/>
              <a:t>all</a:t>
            </a:r>
            <a:r>
              <a:rPr u="none" spc="-50" dirty="0"/>
              <a:t> </a:t>
            </a:r>
            <a:r>
              <a:rPr u="none" dirty="0"/>
              <a:t>parties</a:t>
            </a:r>
            <a:r>
              <a:rPr u="none" spc="-55" dirty="0"/>
              <a:t> </a:t>
            </a:r>
            <a:r>
              <a:rPr u="none" spc="-10" dirty="0"/>
              <a:t>involved</a:t>
            </a:r>
            <a:r>
              <a:rPr u="none" spc="-40" dirty="0"/>
              <a:t> </a:t>
            </a:r>
            <a:r>
              <a:rPr u="none" dirty="0"/>
              <a:t>to</a:t>
            </a:r>
            <a:r>
              <a:rPr u="none" spc="-45" dirty="0"/>
              <a:t> </a:t>
            </a:r>
            <a:r>
              <a:rPr u="none" dirty="0"/>
              <a:t>provide</a:t>
            </a:r>
            <a:r>
              <a:rPr u="none" spc="-60" dirty="0"/>
              <a:t> </a:t>
            </a:r>
            <a:r>
              <a:rPr u="none" dirty="0"/>
              <a:t>clarity</a:t>
            </a:r>
            <a:r>
              <a:rPr u="none" spc="-50" dirty="0"/>
              <a:t> </a:t>
            </a:r>
            <a:r>
              <a:rPr u="none" dirty="0"/>
              <a:t>and</a:t>
            </a:r>
            <a:r>
              <a:rPr u="none" spc="-40" dirty="0"/>
              <a:t> </a:t>
            </a:r>
            <a:r>
              <a:rPr u="none" dirty="0"/>
              <a:t>reduce</a:t>
            </a:r>
            <a:r>
              <a:rPr u="none" spc="-40" dirty="0"/>
              <a:t> </a:t>
            </a:r>
            <a:r>
              <a:rPr u="none" spc="-10" dirty="0"/>
              <a:t>fears </a:t>
            </a:r>
            <a:r>
              <a:rPr u="none" dirty="0"/>
              <a:t>and</a:t>
            </a:r>
            <a:r>
              <a:rPr u="none" spc="-15" dirty="0"/>
              <a:t> </a:t>
            </a:r>
            <a:r>
              <a:rPr u="none" spc="-10" dirty="0"/>
              <a:t>anxiety?</a:t>
            </a:r>
          </a:p>
        </p:txBody>
      </p:sp>
      <p:sp>
        <p:nvSpPr>
          <p:cNvPr id="4" name="object 4">
            <a:extLst>
              <a:ext uri="{C183D7F6-B498-43B3-948B-1728B52AA6E4}">
                <adec:decorative xmlns:adec="http://schemas.microsoft.com/office/drawing/2017/decorative" val="1"/>
              </a:ext>
            </a:extLst>
          </p:cNvPr>
          <p:cNvSpPr txBox="1"/>
          <p:nvPr/>
        </p:nvSpPr>
        <p:spPr>
          <a:xfrm>
            <a:off x="434338" y="6383210"/>
            <a:ext cx="153035" cy="152400"/>
          </a:xfrm>
          <a:prstGeom prst="rect">
            <a:avLst/>
          </a:prstGeom>
        </p:spPr>
        <p:txBody>
          <a:bodyPr vert="horz" wrap="square" lIns="0" tIns="0" rIns="0" bIns="0" rtlCol="0">
            <a:spAutoFit/>
          </a:bodyPr>
          <a:lstStyle/>
          <a:p>
            <a:pPr marL="38100">
              <a:lnSpc>
                <a:spcPts val="1045"/>
              </a:lnSpc>
            </a:pPr>
            <a:fld id="{81D60167-4931-47E6-BA6A-407CBD079E47}" type="slidenum">
              <a:rPr sz="1000" b="1" spc="-50" dirty="0">
                <a:solidFill>
                  <a:srgbClr val="45454C"/>
                </a:solidFill>
                <a:latin typeface="Calibri"/>
                <a:cs typeface="Calibri"/>
              </a:rPr>
              <a:t>8</a:t>
            </a:fld>
            <a:endParaRPr sz="10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432324" rIns="0" bIns="0" rtlCol="0">
            <a:spAutoFit/>
          </a:bodyPr>
          <a:lstStyle/>
          <a:p>
            <a:pPr marL="351155">
              <a:lnSpc>
                <a:spcPct val="100000"/>
              </a:lnSpc>
              <a:spcBef>
                <a:spcPts val="100"/>
              </a:spcBef>
            </a:pPr>
            <a:r>
              <a:rPr spc="160" dirty="0"/>
              <a:t>What</a:t>
            </a:r>
            <a:r>
              <a:rPr spc="135" dirty="0"/>
              <a:t> </a:t>
            </a:r>
            <a:r>
              <a:rPr spc="195" dirty="0"/>
              <a:t>Questions</a:t>
            </a:r>
            <a:r>
              <a:rPr spc="140" dirty="0"/>
              <a:t> </a:t>
            </a:r>
            <a:r>
              <a:rPr spc="175" dirty="0"/>
              <a:t>Do</a:t>
            </a:r>
            <a:r>
              <a:rPr spc="130" dirty="0"/>
              <a:t> </a:t>
            </a:r>
            <a:r>
              <a:rPr spc="100" dirty="0"/>
              <a:t>You</a:t>
            </a:r>
            <a:r>
              <a:rPr spc="145" dirty="0"/>
              <a:t> </a:t>
            </a:r>
            <a:r>
              <a:rPr spc="200" dirty="0"/>
              <a:t>Have?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txBox="1"/>
          <p:nvPr/>
        </p:nvSpPr>
        <p:spPr>
          <a:xfrm>
            <a:off x="459738" y="1693485"/>
            <a:ext cx="8211820" cy="4014470"/>
          </a:xfrm>
          <a:prstGeom prst="rect">
            <a:avLst/>
          </a:prstGeom>
        </p:spPr>
        <p:txBody>
          <a:bodyPr vert="horz" wrap="square" lIns="0" tIns="51435" rIns="0" bIns="0" rtlCol="0">
            <a:spAutoFit/>
          </a:bodyPr>
          <a:lstStyle/>
          <a:p>
            <a:pPr marL="12700">
              <a:lnSpc>
                <a:spcPct val="100000"/>
              </a:lnSpc>
              <a:spcBef>
                <a:spcPts val="405"/>
              </a:spcBef>
            </a:pPr>
            <a:r>
              <a:rPr sz="2400" b="1" u="sng" dirty="0">
                <a:solidFill>
                  <a:srgbClr val="5C6670"/>
                </a:solidFill>
                <a:uFill>
                  <a:solidFill>
                    <a:srgbClr val="5C6670"/>
                  </a:solidFill>
                </a:uFill>
                <a:latin typeface="Calibri"/>
                <a:cs typeface="Calibri"/>
              </a:rPr>
              <a:t>Relationship</a:t>
            </a:r>
            <a:r>
              <a:rPr sz="2400" b="1" u="sng" spc="-75" dirty="0">
                <a:solidFill>
                  <a:srgbClr val="5C6670"/>
                </a:solidFill>
                <a:uFill>
                  <a:solidFill>
                    <a:srgbClr val="5C6670"/>
                  </a:solidFill>
                </a:uFill>
                <a:latin typeface="Calibri"/>
                <a:cs typeface="Calibri"/>
              </a:rPr>
              <a:t> </a:t>
            </a:r>
            <a:r>
              <a:rPr sz="2400" b="1" u="sng" dirty="0">
                <a:solidFill>
                  <a:srgbClr val="5C6670"/>
                </a:solidFill>
                <a:uFill>
                  <a:solidFill>
                    <a:srgbClr val="5C6670"/>
                  </a:solidFill>
                </a:uFill>
                <a:latin typeface="Calibri"/>
                <a:cs typeface="Calibri"/>
              </a:rPr>
              <a:t>of</a:t>
            </a:r>
            <a:r>
              <a:rPr sz="2400" b="1" u="sng" spc="-90" dirty="0">
                <a:solidFill>
                  <a:srgbClr val="5C6670"/>
                </a:solidFill>
                <a:uFill>
                  <a:solidFill>
                    <a:srgbClr val="5C6670"/>
                  </a:solidFill>
                </a:uFill>
                <a:latin typeface="Calibri"/>
                <a:cs typeface="Calibri"/>
              </a:rPr>
              <a:t> </a:t>
            </a:r>
            <a:r>
              <a:rPr sz="2400" b="1" u="sng" dirty="0">
                <a:solidFill>
                  <a:srgbClr val="5C6670"/>
                </a:solidFill>
                <a:uFill>
                  <a:solidFill>
                    <a:srgbClr val="5C6670"/>
                  </a:solidFill>
                </a:uFill>
                <a:latin typeface="Calibri"/>
                <a:cs typeface="Calibri"/>
              </a:rPr>
              <a:t>ESSA</a:t>
            </a:r>
            <a:r>
              <a:rPr sz="2400" b="1" u="sng" spc="-90" dirty="0">
                <a:solidFill>
                  <a:srgbClr val="5C6670"/>
                </a:solidFill>
                <a:uFill>
                  <a:solidFill>
                    <a:srgbClr val="5C6670"/>
                  </a:solidFill>
                </a:uFill>
                <a:latin typeface="Calibri"/>
                <a:cs typeface="Calibri"/>
              </a:rPr>
              <a:t> </a:t>
            </a:r>
            <a:r>
              <a:rPr sz="2400" b="1" u="sng" dirty="0">
                <a:solidFill>
                  <a:srgbClr val="5C6670"/>
                </a:solidFill>
                <a:uFill>
                  <a:solidFill>
                    <a:srgbClr val="5C6670"/>
                  </a:solidFill>
                </a:uFill>
                <a:latin typeface="Calibri"/>
                <a:cs typeface="Calibri"/>
              </a:rPr>
              <a:t>State</a:t>
            </a:r>
            <a:r>
              <a:rPr sz="2400" b="1" u="sng" spc="-70" dirty="0">
                <a:solidFill>
                  <a:srgbClr val="5C6670"/>
                </a:solidFill>
                <a:uFill>
                  <a:solidFill>
                    <a:srgbClr val="5C6670"/>
                  </a:solidFill>
                </a:uFill>
                <a:latin typeface="Calibri"/>
                <a:cs typeface="Calibri"/>
              </a:rPr>
              <a:t> </a:t>
            </a:r>
            <a:r>
              <a:rPr sz="2400" b="1" u="sng" dirty="0">
                <a:solidFill>
                  <a:srgbClr val="5C6670"/>
                </a:solidFill>
                <a:uFill>
                  <a:solidFill>
                    <a:srgbClr val="5C6670"/>
                  </a:solidFill>
                </a:uFill>
                <a:latin typeface="Calibri"/>
                <a:cs typeface="Calibri"/>
              </a:rPr>
              <a:t>Plan</a:t>
            </a:r>
            <a:r>
              <a:rPr sz="2400" b="1" u="sng" spc="-80" dirty="0">
                <a:solidFill>
                  <a:srgbClr val="5C6670"/>
                </a:solidFill>
                <a:uFill>
                  <a:solidFill>
                    <a:srgbClr val="5C6670"/>
                  </a:solidFill>
                </a:uFill>
                <a:latin typeface="Calibri"/>
                <a:cs typeface="Calibri"/>
              </a:rPr>
              <a:t> </a:t>
            </a:r>
            <a:r>
              <a:rPr sz="2400" b="1" u="sng" dirty="0">
                <a:solidFill>
                  <a:srgbClr val="5C6670"/>
                </a:solidFill>
                <a:uFill>
                  <a:solidFill>
                    <a:srgbClr val="5C6670"/>
                  </a:solidFill>
                </a:uFill>
                <a:latin typeface="Calibri"/>
                <a:cs typeface="Calibri"/>
              </a:rPr>
              <a:t>to</a:t>
            </a:r>
            <a:r>
              <a:rPr sz="2400" b="1" u="sng" spc="-75" dirty="0">
                <a:solidFill>
                  <a:srgbClr val="5C6670"/>
                </a:solidFill>
                <a:uFill>
                  <a:solidFill>
                    <a:srgbClr val="5C6670"/>
                  </a:solidFill>
                </a:uFill>
                <a:latin typeface="Calibri"/>
                <a:cs typeface="Calibri"/>
              </a:rPr>
              <a:t> </a:t>
            </a:r>
            <a:r>
              <a:rPr sz="2400" b="1" u="sng" dirty="0">
                <a:solidFill>
                  <a:srgbClr val="5C6670"/>
                </a:solidFill>
                <a:uFill>
                  <a:solidFill>
                    <a:srgbClr val="5C6670"/>
                  </a:solidFill>
                </a:uFill>
                <a:latin typeface="Calibri"/>
                <a:cs typeface="Calibri"/>
              </a:rPr>
              <a:t>Standards</a:t>
            </a:r>
            <a:r>
              <a:rPr sz="2400" b="1" u="sng" spc="-70" dirty="0">
                <a:solidFill>
                  <a:srgbClr val="5C6670"/>
                </a:solidFill>
                <a:uFill>
                  <a:solidFill>
                    <a:srgbClr val="5C6670"/>
                  </a:solidFill>
                </a:uFill>
                <a:latin typeface="Calibri"/>
                <a:cs typeface="Calibri"/>
              </a:rPr>
              <a:t> </a:t>
            </a:r>
            <a:r>
              <a:rPr sz="2400" b="1" u="sng" dirty="0">
                <a:solidFill>
                  <a:srgbClr val="5C6670"/>
                </a:solidFill>
                <a:uFill>
                  <a:solidFill>
                    <a:srgbClr val="5C6670"/>
                  </a:solidFill>
                </a:uFill>
                <a:latin typeface="Calibri"/>
                <a:cs typeface="Calibri"/>
              </a:rPr>
              <a:t>Revision</a:t>
            </a:r>
            <a:r>
              <a:rPr sz="2400" b="1" u="sng" spc="-90" dirty="0">
                <a:solidFill>
                  <a:srgbClr val="5C6670"/>
                </a:solidFill>
                <a:uFill>
                  <a:solidFill>
                    <a:srgbClr val="5C6670"/>
                  </a:solidFill>
                </a:uFill>
                <a:latin typeface="Calibri"/>
                <a:cs typeface="Calibri"/>
              </a:rPr>
              <a:t> </a:t>
            </a:r>
            <a:r>
              <a:rPr sz="2400" b="1" u="sng" spc="-10" dirty="0">
                <a:solidFill>
                  <a:srgbClr val="5C6670"/>
                </a:solidFill>
                <a:uFill>
                  <a:solidFill>
                    <a:srgbClr val="5C6670"/>
                  </a:solidFill>
                </a:uFill>
                <a:latin typeface="Calibri"/>
                <a:cs typeface="Calibri"/>
              </a:rPr>
              <a:t>Process</a:t>
            </a:r>
            <a:endParaRPr sz="2400">
              <a:latin typeface="Calibri"/>
              <a:cs typeface="Calibri"/>
            </a:endParaRPr>
          </a:p>
          <a:p>
            <a:pPr marL="241300" marR="302260" indent="-228600">
              <a:lnSpc>
                <a:spcPct val="100000"/>
              </a:lnSpc>
              <a:spcBef>
                <a:spcPts val="575"/>
              </a:spcBef>
              <a:buClr>
                <a:srgbClr val="488BC9"/>
              </a:buClr>
              <a:buSzPct val="110416"/>
              <a:buFont typeface="Wingdings"/>
              <a:buChar char=""/>
              <a:tabLst>
                <a:tab pos="241300" algn="l"/>
              </a:tabLst>
            </a:pPr>
            <a:r>
              <a:rPr sz="2400" b="1" dirty="0">
                <a:solidFill>
                  <a:srgbClr val="5C6670"/>
                </a:solidFill>
                <a:latin typeface="Calibri"/>
                <a:cs typeface="Calibri"/>
              </a:rPr>
              <a:t>How</a:t>
            </a:r>
            <a:r>
              <a:rPr sz="2400" b="1" spc="-55" dirty="0">
                <a:solidFill>
                  <a:srgbClr val="5C6670"/>
                </a:solidFill>
                <a:latin typeface="Calibri"/>
                <a:cs typeface="Calibri"/>
              </a:rPr>
              <a:t> </a:t>
            </a:r>
            <a:r>
              <a:rPr sz="2400" b="1" dirty="0">
                <a:solidFill>
                  <a:srgbClr val="5C6670"/>
                </a:solidFill>
                <a:latin typeface="Calibri"/>
                <a:cs typeface="Calibri"/>
              </a:rPr>
              <a:t>will</a:t>
            </a:r>
            <a:r>
              <a:rPr sz="2400" b="1" spc="-60" dirty="0">
                <a:solidFill>
                  <a:srgbClr val="5C6670"/>
                </a:solidFill>
                <a:latin typeface="Calibri"/>
                <a:cs typeface="Calibri"/>
              </a:rPr>
              <a:t> </a:t>
            </a:r>
            <a:r>
              <a:rPr sz="2400" b="1" dirty="0">
                <a:solidFill>
                  <a:srgbClr val="5C6670"/>
                </a:solidFill>
                <a:latin typeface="Calibri"/>
                <a:cs typeface="Calibri"/>
              </a:rPr>
              <a:t>this</a:t>
            </a:r>
            <a:r>
              <a:rPr sz="2400" b="1" spc="-25" dirty="0">
                <a:solidFill>
                  <a:srgbClr val="5C6670"/>
                </a:solidFill>
                <a:latin typeface="Calibri"/>
                <a:cs typeface="Calibri"/>
              </a:rPr>
              <a:t> </a:t>
            </a:r>
            <a:r>
              <a:rPr sz="2400" b="1" dirty="0">
                <a:solidFill>
                  <a:srgbClr val="5C6670"/>
                </a:solidFill>
                <a:latin typeface="Calibri"/>
                <a:cs typeface="Calibri"/>
              </a:rPr>
              <a:t>committee</a:t>
            </a:r>
            <a:r>
              <a:rPr sz="2400" b="1" spc="-55" dirty="0">
                <a:solidFill>
                  <a:srgbClr val="5C6670"/>
                </a:solidFill>
                <a:latin typeface="Calibri"/>
                <a:cs typeface="Calibri"/>
              </a:rPr>
              <a:t> </a:t>
            </a:r>
            <a:r>
              <a:rPr sz="2400" b="1" dirty="0">
                <a:solidFill>
                  <a:srgbClr val="5C6670"/>
                </a:solidFill>
                <a:latin typeface="Calibri"/>
                <a:cs typeface="Calibri"/>
              </a:rPr>
              <a:t>work</a:t>
            </a:r>
            <a:r>
              <a:rPr sz="2400" b="1" spc="-55" dirty="0">
                <a:solidFill>
                  <a:srgbClr val="5C6670"/>
                </a:solidFill>
                <a:latin typeface="Calibri"/>
                <a:cs typeface="Calibri"/>
              </a:rPr>
              <a:t> </a:t>
            </a:r>
            <a:r>
              <a:rPr sz="2400" b="1" dirty="0">
                <a:solidFill>
                  <a:srgbClr val="5C6670"/>
                </a:solidFill>
                <a:latin typeface="Calibri"/>
                <a:cs typeface="Calibri"/>
              </a:rPr>
              <a:t>with</a:t>
            </a:r>
            <a:r>
              <a:rPr sz="2400" b="1" spc="-30" dirty="0">
                <a:solidFill>
                  <a:srgbClr val="5C6670"/>
                </a:solidFill>
                <a:latin typeface="Calibri"/>
                <a:cs typeface="Calibri"/>
              </a:rPr>
              <a:t> </a:t>
            </a:r>
            <a:r>
              <a:rPr sz="2400" b="1" dirty="0">
                <a:solidFill>
                  <a:srgbClr val="5C6670"/>
                </a:solidFill>
                <a:latin typeface="Calibri"/>
                <a:cs typeface="Calibri"/>
              </a:rPr>
              <a:t>the</a:t>
            </a:r>
            <a:r>
              <a:rPr sz="2400" b="1" spc="-40" dirty="0">
                <a:solidFill>
                  <a:srgbClr val="5C6670"/>
                </a:solidFill>
                <a:latin typeface="Calibri"/>
                <a:cs typeface="Calibri"/>
              </a:rPr>
              <a:t> </a:t>
            </a:r>
            <a:r>
              <a:rPr sz="2400" b="1" dirty="0">
                <a:solidFill>
                  <a:srgbClr val="5C6670"/>
                </a:solidFill>
                <a:latin typeface="Calibri"/>
                <a:cs typeface="Calibri"/>
              </a:rPr>
              <a:t>more</a:t>
            </a:r>
            <a:r>
              <a:rPr sz="2400" b="1" spc="-55" dirty="0">
                <a:solidFill>
                  <a:srgbClr val="5C6670"/>
                </a:solidFill>
                <a:latin typeface="Calibri"/>
                <a:cs typeface="Calibri"/>
              </a:rPr>
              <a:t> </a:t>
            </a:r>
            <a:r>
              <a:rPr sz="2400" b="1" spc="-10" dirty="0">
                <a:solidFill>
                  <a:srgbClr val="5C6670"/>
                </a:solidFill>
                <a:latin typeface="Calibri"/>
                <a:cs typeface="Calibri"/>
              </a:rPr>
              <a:t>intensive</a:t>
            </a:r>
            <a:r>
              <a:rPr sz="2400" b="1" spc="-30" dirty="0">
                <a:solidFill>
                  <a:srgbClr val="5C6670"/>
                </a:solidFill>
                <a:latin typeface="Calibri"/>
                <a:cs typeface="Calibri"/>
              </a:rPr>
              <a:t> </a:t>
            </a:r>
            <a:r>
              <a:rPr sz="2400" b="1" spc="-10" dirty="0">
                <a:solidFill>
                  <a:srgbClr val="5C6670"/>
                </a:solidFill>
                <a:latin typeface="Calibri"/>
                <a:cs typeface="Calibri"/>
              </a:rPr>
              <a:t>state- </a:t>
            </a:r>
            <a:r>
              <a:rPr sz="2400" b="1" dirty="0">
                <a:solidFill>
                  <a:srgbClr val="5C6670"/>
                </a:solidFill>
                <a:latin typeface="Calibri"/>
                <a:cs typeface="Calibri"/>
              </a:rPr>
              <a:t>required</a:t>
            </a:r>
            <a:r>
              <a:rPr sz="2400" b="1" spc="-75" dirty="0">
                <a:solidFill>
                  <a:srgbClr val="5C6670"/>
                </a:solidFill>
                <a:latin typeface="Calibri"/>
                <a:cs typeface="Calibri"/>
              </a:rPr>
              <a:t> </a:t>
            </a:r>
            <a:r>
              <a:rPr sz="2400" b="1" spc="-10" dirty="0">
                <a:solidFill>
                  <a:srgbClr val="5C6670"/>
                </a:solidFill>
                <a:latin typeface="Calibri"/>
                <a:cs typeface="Calibri"/>
              </a:rPr>
              <a:t>standards</a:t>
            </a:r>
            <a:r>
              <a:rPr sz="2400" b="1" spc="-55" dirty="0">
                <a:solidFill>
                  <a:srgbClr val="5C6670"/>
                </a:solidFill>
                <a:latin typeface="Calibri"/>
                <a:cs typeface="Calibri"/>
              </a:rPr>
              <a:t> </a:t>
            </a:r>
            <a:r>
              <a:rPr sz="2400" b="1" spc="-10" dirty="0">
                <a:solidFill>
                  <a:srgbClr val="5C6670"/>
                </a:solidFill>
                <a:latin typeface="Calibri"/>
                <a:cs typeface="Calibri"/>
              </a:rPr>
              <a:t>committee</a:t>
            </a:r>
            <a:r>
              <a:rPr sz="2400" b="1" spc="-85" dirty="0">
                <a:solidFill>
                  <a:srgbClr val="5C6670"/>
                </a:solidFill>
                <a:latin typeface="Calibri"/>
                <a:cs typeface="Calibri"/>
              </a:rPr>
              <a:t> </a:t>
            </a:r>
            <a:r>
              <a:rPr sz="2400" b="1" dirty="0">
                <a:solidFill>
                  <a:srgbClr val="5C6670"/>
                </a:solidFill>
                <a:latin typeface="Calibri"/>
                <a:cs typeface="Calibri"/>
              </a:rPr>
              <a:t>that</a:t>
            </a:r>
            <a:r>
              <a:rPr sz="2400" b="1" spc="-45" dirty="0">
                <a:solidFill>
                  <a:srgbClr val="5C6670"/>
                </a:solidFill>
                <a:latin typeface="Calibri"/>
                <a:cs typeface="Calibri"/>
              </a:rPr>
              <a:t> </a:t>
            </a:r>
            <a:r>
              <a:rPr sz="2400" b="1" dirty="0">
                <a:solidFill>
                  <a:srgbClr val="5C6670"/>
                </a:solidFill>
                <a:latin typeface="Calibri"/>
                <a:cs typeface="Calibri"/>
              </a:rPr>
              <a:t>was</a:t>
            </a:r>
            <a:r>
              <a:rPr sz="2400" b="1" spc="-65" dirty="0">
                <a:solidFill>
                  <a:srgbClr val="5C6670"/>
                </a:solidFill>
                <a:latin typeface="Calibri"/>
                <a:cs typeface="Calibri"/>
              </a:rPr>
              <a:t> </a:t>
            </a:r>
            <a:r>
              <a:rPr sz="2400" b="1" dirty="0">
                <a:solidFill>
                  <a:srgbClr val="5C6670"/>
                </a:solidFill>
                <a:latin typeface="Calibri"/>
                <a:cs typeface="Calibri"/>
              </a:rPr>
              <a:t>mentioned</a:t>
            </a:r>
            <a:r>
              <a:rPr sz="2400" b="1" spc="-70" dirty="0">
                <a:solidFill>
                  <a:srgbClr val="5C6670"/>
                </a:solidFill>
                <a:latin typeface="Calibri"/>
                <a:cs typeface="Calibri"/>
              </a:rPr>
              <a:t> </a:t>
            </a:r>
            <a:r>
              <a:rPr sz="2400" b="1" dirty="0">
                <a:solidFill>
                  <a:srgbClr val="5C6670"/>
                </a:solidFill>
                <a:latin typeface="Calibri"/>
                <a:cs typeface="Calibri"/>
              </a:rPr>
              <a:t>on</a:t>
            </a:r>
            <a:r>
              <a:rPr sz="2400" b="1" spc="-80" dirty="0">
                <a:solidFill>
                  <a:srgbClr val="5C6670"/>
                </a:solidFill>
                <a:latin typeface="Calibri"/>
                <a:cs typeface="Calibri"/>
              </a:rPr>
              <a:t> </a:t>
            </a:r>
            <a:r>
              <a:rPr sz="2400" b="1" spc="-25" dirty="0">
                <a:solidFill>
                  <a:srgbClr val="5C6670"/>
                </a:solidFill>
                <a:latin typeface="Calibri"/>
                <a:cs typeface="Calibri"/>
              </a:rPr>
              <a:t>the </a:t>
            </a:r>
            <a:r>
              <a:rPr sz="2400" b="1" dirty="0">
                <a:solidFill>
                  <a:srgbClr val="5C6670"/>
                </a:solidFill>
                <a:latin typeface="Calibri"/>
                <a:cs typeface="Calibri"/>
              </a:rPr>
              <a:t>webinar</a:t>
            </a:r>
            <a:r>
              <a:rPr sz="2400" b="1" spc="-75" dirty="0">
                <a:solidFill>
                  <a:srgbClr val="5C6670"/>
                </a:solidFill>
                <a:latin typeface="Calibri"/>
                <a:cs typeface="Calibri"/>
              </a:rPr>
              <a:t> </a:t>
            </a:r>
            <a:r>
              <a:rPr sz="2400" b="1" spc="-10" dirty="0">
                <a:solidFill>
                  <a:srgbClr val="5C6670"/>
                </a:solidFill>
                <a:latin typeface="Calibri"/>
                <a:cs typeface="Calibri"/>
              </a:rPr>
              <a:t>interact?</a:t>
            </a:r>
            <a:endParaRPr sz="2400">
              <a:latin typeface="Calibri"/>
              <a:cs typeface="Calibri"/>
            </a:endParaRPr>
          </a:p>
          <a:p>
            <a:pPr marL="241300" marR="441325" indent="-228600">
              <a:lnSpc>
                <a:spcPct val="100000"/>
              </a:lnSpc>
              <a:spcBef>
                <a:spcPts val="575"/>
              </a:spcBef>
              <a:buClr>
                <a:srgbClr val="488BC9"/>
              </a:buClr>
              <a:buSzPct val="110416"/>
              <a:buFont typeface="Wingdings"/>
              <a:buChar char=""/>
              <a:tabLst>
                <a:tab pos="241300" algn="l"/>
              </a:tabLst>
            </a:pPr>
            <a:r>
              <a:rPr sz="2400" b="1" dirty="0">
                <a:solidFill>
                  <a:srgbClr val="5C6670"/>
                </a:solidFill>
                <a:latin typeface="Calibri"/>
                <a:cs typeface="Calibri"/>
              </a:rPr>
              <a:t>How</a:t>
            </a:r>
            <a:r>
              <a:rPr sz="2400" b="1" spc="-45" dirty="0">
                <a:solidFill>
                  <a:srgbClr val="5C6670"/>
                </a:solidFill>
                <a:latin typeface="Calibri"/>
                <a:cs typeface="Calibri"/>
              </a:rPr>
              <a:t> </a:t>
            </a:r>
            <a:r>
              <a:rPr sz="2400" b="1" dirty="0">
                <a:solidFill>
                  <a:srgbClr val="5C6670"/>
                </a:solidFill>
                <a:latin typeface="Calibri"/>
                <a:cs typeface="Calibri"/>
              </a:rPr>
              <a:t>else</a:t>
            </a:r>
            <a:r>
              <a:rPr sz="2400" b="1" spc="-30" dirty="0">
                <a:solidFill>
                  <a:srgbClr val="5C6670"/>
                </a:solidFill>
                <a:latin typeface="Calibri"/>
                <a:cs typeface="Calibri"/>
              </a:rPr>
              <a:t> </a:t>
            </a:r>
            <a:r>
              <a:rPr sz="2400" b="1" dirty="0">
                <a:solidFill>
                  <a:srgbClr val="5C6670"/>
                </a:solidFill>
                <a:latin typeface="Calibri"/>
                <a:cs typeface="Calibri"/>
              </a:rPr>
              <a:t>can</a:t>
            </a:r>
            <a:r>
              <a:rPr sz="2400" b="1" spc="-50" dirty="0">
                <a:solidFill>
                  <a:srgbClr val="5C6670"/>
                </a:solidFill>
                <a:latin typeface="Calibri"/>
                <a:cs typeface="Calibri"/>
              </a:rPr>
              <a:t> </a:t>
            </a:r>
            <a:r>
              <a:rPr sz="2400" b="1" dirty="0">
                <a:solidFill>
                  <a:srgbClr val="5C6670"/>
                </a:solidFill>
                <a:latin typeface="Calibri"/>
                <a:cs typeface="Calibri"/>
              </a:rPr>
              <a:t>I</a:t>
            </a:r>
            <a:r>
              <a:rPr sz="2400" b="1" spc="-35" dirty="0">
                <a:solidFill>
                  <a:srgbClr val="5C6670"/>
                </a:solidFill>
                <a:latin typeface="Calibri"/>
                <a:cs typeface="Calibri"/>
              </a:rPr>
              <a:t> </a:t>
            </a:r>
            <a:r>
              <a:rPr sz="2400" b="1" dirty="0">
                <a:solidFill>
                  <a:srgbClr val="5C6670"/>
                </a:solidFill>
                <a:latin typeface="Calibri"/>
                <a:cs typeface="Calibri"/>
              </a:rPr>
              <a:t>help?</a:t>
            </a:r>
            <a:r>
              <a:rPr sz="2400" b="1" spc="-30" dirty="0">
                <a:solidFill>
                  <a:srgbClr val="5C6670"/>
                </a:solidFill>
                <a:latin typeface="Calibri"/>
                <a:cs typeface="Calibri"/>
              </a:rPr>
              <a:t> </a:t>
            </a:r>
            <a:r>
              <a:rPr sz="2400" b="1" dirty="0">
                <a:solidFill>
                  <a:srgbClr val="5C6670"/>
                </a:solidFill>
                <a:latin typeface="Calibri"/>
                <a:cs typeface="Calibri"/>
              </a:rPr>
              <a:t>I</a:t>
            </a:r>
            <a:r>
              <a:rPr sz="2400" b="1" spc="-40" dirty="0">
                <a:solidFill>
                  <a:srgbClr val="5C6670"/>
                </a:solidFill>
                <a:latin typeface="Calibri"/>
                <a:cs typeface="Calibri"/>
              </a:rPr>
              <a:t> </a:t>
            </a:r>
            <a:r>
              <a:rPr sz="2400" b="1" dirty="0">
                <a:solidFill>
                  <a:srgbClr val="5C6670"/>
                </a:solidFill>
                <a:latin typeface="Calibri"/>
                <a:cs typeface="Calibri"/>
              </a:rPr>
              <a:t>am</a:t>
            </a:r>
            <a:r>
              <a:rPr sz="2400" b="1" spc="-45" dirty="0">
                <a:solidFill>
                  <a:srgbClr val="5C6670"/>
                </a:solidFill>
                <a:latin typeface="Calibri"/>
                <a:cs typeface="Calibri"/>
              </a:rPr>
              <a:t> </a:t>
            </a:r>
            <a:r>
              <a:rPr sz="2400" b="1" dirty="0">
                <a:solidFill>
                  <a:srgbClr val="5C6670"/>
                </a:solidFill>
                <a:latin typeface="Calibri"/>
                <a:cs typeface="Calibri"/>
              </a:rPr>
              <a:t>very</a:t>
            </a:r>
            <a:r>
              <a:rPr sz="2400" b="1" spc="-40" dirty="0">
                <a:solidFill>
                  <a:srgbClr val="5C6670"/>
                </a:solidFill>
                <a:latin typeface="Calibri"/>
                <a:cs typeface="Calibri"/>
              </a:rPr>
              <a:t> </a:t>
            </a:r>
            <a:r>
              <a:rPr sz="2400" b="1" spc="-10" dirty="0">
                <a:solidFill>
                  <a:srgbClr val="5C6670"/>
                </a:solidFill>
                <a:latin typeface="Calibri"/>
                <a:cs typeface="Calibri"/>
              </a:rPr>
              <a:t>interested</a:t>
            </a:r>
            <a:r>
              <a:rPr sz="2400" b="1" spc="-25" dirty="0">
                <a:solidFill>
                  <a:srgbClr val="5C6670"/>
                </a:solidFill>
                <a:latin typeface="Calibri"/>
                <a:cs typeface="Calibri"/>
              </a:rPr>
              <a:t> </a:t>
            </a:r>
            <a:r>
              <a:rPr sz="2400" b="1" dirty="0">
                <a:solidFill>
                  <a:srgbClr val="5C6670"/>
                </a:solidFill>
                <a:latin typeface="Calibri"/>
                <a:cs typeface="Calibri"/>
              </a:rPr>
              <a:t>in</a:t>
            </a:r>
            <a:r>
              <a:rPr sz="2400" b="1" spc="-40" dirty="0">
                <a:solidFill>
                  <a:srgbClr val="5C6670"/>
                </a:solidFill>
                <a:latin typeface="Calibri"/>
                <a:cs typeface="Calibri"/>
              </a:rPr>
              <a:t> </a:t>
            </a:r>
            <a:r>
              <a:rPr sz="2400" b="1" dirty="0">
                <a:solidFill>
                  <a:srgbClr val="5C6670"/>
                </a:solidFill>
                <a:latin typeface="Calibri"/>
                <a:cs typeface="Calibri"/>
              </a:rPr>
              <a:t>becoming</a:t>
            </a:r>
            <a:r>
              <a:rPr sz="2400" b="1" spc="-45" dirty="0">
                <a:solidFill>
                  <a:srgbClr val="5C6670"/>
                </a:solidFill>
                <a:latin typeface="Calibri"/>
                <a:cs typeface="Calibri"/>
              </a:rPr>
              <a:t> </a:t>
            </a:r>
            <a:r>
              <a:rPr sz="2400" b="1" spc="-20" dirty="0">
                <a:solidFill>
                  <a:srgbClr val="5C6670"/>
                </a:solidFill>
                <a:latin typeface="Calibri"/>
                <a:cs typeface="Calibri"/>
              </a:rPr>
              <a:t>more </a:t>
            </a:r>
            <a:r>
              <a:rPr sz="2400" b="1" dirty="0">
                <a:solidFill>
                  <a:srgbClr val="5C6670"/>
                </a:solidFill>
                <a:latin typeface="Calibri"/>
                <a:cs typeface="Calibri"/>
              </a:rPr>
              <a:t>involved</a:t>
            </a:r>
            <a:r>
              <a:rPr sz="2400" b="1" spc="-95" dirty="0">
                <a:solidFill>
                  <a:srgbClr val="5C6670"/>
                </a:solidFill>
                <a:latin typeface="Calibri"/>
                <a:cs typeface="Calibri"/>
              </a:rPr>
              <a:t> </a:t>
            </a:r>
            <a:r>
              <a:rPr sz="2400" b="1" dirty="0">
                <a:solidFill>
                  <a:srgbClr val="5C6670"/>
                </a:solidFill>
                <a:latin typeface="Calibri"/>
                <a:cs typeface="Calibri"/>
              </a:rPr>
              <a:t>at</a:t>
            </a:r>
            <a:r>
              <a:rPr sz="2400" b="1" spc="-90" dirty="0">
                <a:solidFill>
                  <a:srgbClr val="5C6670"/>
                </a:solidFill>
                <a:latin typeface="Calibri"/>
                <a:cs typeface="Calibri"/>
              </a:rPr>
              <a:t> </a:t>
            </a:r>
            <a:r>
              <a:rPr sz="2400" b="1" dirty="0">
                <a:solidFill>
                  <a:srgbClr val="5C6670"/>
                </a:solidFill>
                <a:latin typeface="Calibri"/>
                <a:cs typeface="Calibri"/>
              </a:rPr>
              <a:t>the</a:t>
            </a:r>
            <a:r>
              <a:rPr sz="2400" b="1" spc="-75" dirty="0">
                <a:solidFill>
                  <a:srgbClr val="5C6670"/>
                </a:solidFill>
                <a:latin typeface="Calibri"/>
                <a:cs typeface="Calibri"/>
              </a:rPr>
              <a:t> </a:t>
            </a:r>
            <a:r>
              <a:rPr sz="2400" b="1" spc="-10" dirty="0">
                <a:solidFill>
                  <a:srgbClr val="5C6670"/>
                </a:solidFill>
                <a:latin typeface="Calibri"/>
                <a:cs typeface="Calibri"/>
              </a:rPr>
              <a:t>state</a:t>
            </a:r>
            <a:r>
              <a:rPr sz="2400" b="1" spc="-70" dirty="0">
                <a:solidFill>
                  <a:srgbClr val="5C6670"/>
                </a:solidFill>
                <a:latin typeface="Calibri"/>
                <a:cs typeface="Calibri"/>
              </a:rPr>
              <a:t> </a:t>
            </a:r>
            <a:r>
              <a:rPr sz="2400" b="1" spc="-10" dirty="0">
                <a:solidFill>
                  <a:srgbClr val="5C6670"/>
                </a:solidFill>
                <a:latin typeface="Calibri"/>
                <a:cs typeface="Calibri"/>
              </a:rPr>
              <a:t>level.</a:t>
            </a:r>
            <a:endParaRPr sz="2400">
              <a:latin typeface="Calibri"/>
              <a:cs typeface="Calibri"/>
            </a:endParaRPr>
          </a:p>
          <a:p>
            <a:pPr marL="241300" marR="5080" indent="-228600">
              <a:lnSpc>
                <a:spcPct val="100000"/>
              </a:lnSpc>
              <a:spcBef>
                <a:spcPts val="575"/>
              </a:spcBef>
              <a:buClr>
                <a:srgbClr val="488BC9"/>
              </a:buClr>
              <a:buSzPct val="110416"/>
              <a:buFont typeface="Wingdings"/>
              <a:buChar char=""/>
              <a:tabLst>
                <a:tab pos="241300" algn="l"/>
              </a:tabLst>
            </a:pPr>
            <a:r>
              <a:rPr sz="2400" b="1" dirty="0">
                <a:solidFill>
                  <a:srgbClr val="5C6670"/>
                </a:solidFill>
                <a:latin typeface="Calibri"/>
                <a:cs typeface="Calibri"/>
              </a:rPr>
              <a:t>I'm</a:t>
            </a:r>
            <a:r>
              <a:rPr sz="2400" b="1" spc="-65" dirty="0">
                <a:solidFill>
                  <a:srgbClr val="5C6670"/>
                </a:solidFill>
                <a:latin typeface="Calibri"/>
                <a:cs typeface="Calibri"/>
              </a:rPr>
              <a:t> </a:t>
            </a:r>
            <a:r>
              <a:rPr sz="2400" b="1" dirty="0">
                <a:solidFill>
                  <a:srgbClr val="5C6670"/>
                </a:solidFill>
                <a:latin typeface="Calibri"/>
                <a:cs typeface="Calibri"/>
              </a:rPr>
              <a:t>curious</a:t>
            </a:r>
            <a:r>
              <a:rPr sz="2400" b="1" spc="-60" dirty="0">
                <a:solidFill>
                  <a:srgbClr val="5C6670"/>
                </a:solidFill>
                <a:latin typeface="Calibri"/>
                <a:cs typeface="Calibri"/>
              </a:rPr>
              <a:t> </a:t>
            </a:r>
            <a:r>
              <a:rPr sz="2400" b="1" dirty="0">
                <a:solidFill>
                  <a:srgbClr val="5C6670"/>
                </a:solidFill>
                <a:latin typeface="Calibri"/>
                <a:cs typeface="Calibri"/>
              </a:rPr>
              <a:t>about</a:t>
            </a:r>
            <a:r>
              <a:rPr sz="2400" b="1" spc="-40" dirty="0">
                <a:solidFill>
                  <a:srgbClr val="5C6670"/>
                </a:solidFill>
                <a:latin typeface="Calibri"/>
                <a:cs typeface="Calibri"/>
              </a:rPr>
              <a:t> </a:t>
            </a:r>
            <a:r>
              <a:rPr sz="2400" b="1" dirty="0">
                <a:solidFill>
                  <a:srgbClr val="5C6670"/>
                </a:solidFill>
                <a:latin typeface="Calibri"/>
                <a:cs typeface="Calibri"/>
              </a:rPr>
              <a:t>how</a:t>
            </a:r>
            <a:r>
              <a:rPr sz="2400" b="1" spc="-60" dirty="0">
                <a:solidFill>
                  <a:srgbClr val="5C6670"/>
                </a:solidFill>
                <a:latin typeface="Calibri"/>
                <a:cs typeface="Calibri"/>
              </a:rPr>
              <a:t> </a:t>
            </a:r>
            <a:r>
              <a:rPr sz="2400" b="1" dirty="0">
                <a:solidFill>
                  <a:srgbClr val="5C6670"/>
                </a:solidFill>
                <a:latin typeface="Calibri"/>
                <a:cs typeface="Calibri"/>
              </a:rPr>
              <a:t>much</a:t>
            </a:r>
            <a:r>
              <a:rPr sz="2400" b="1" spc="-65" dirty="0">
                <a:solidFill>
                  <a:srgbClr val="5C6670"/>
                </a:solidFill>
                <a:latin typeface="Calibri"/>
                <a:cs typeface="Calibri"/>
              </a:rPr>
              <a:t> </a:t>
            </a:r>
            <a:r>
              <a:rPr sz="2400" b="1" dirty="0">
                <a:solidFill>
                  <a:srgbClr val="5C6670"/>
                </a:solidFill>
                <a:latin typeface="Calibri"/>
                <a:cs typeface="Calibri"/>
              </a:rPr>
              <a:t>change</a:t>
            </a:r>
            <a:r>
              <a:rPr sz="2400" b="1" spc="-65" dirty="0">
                <a:solidFill>
                  <a:srgbClr val="5C6670"/>
                </a:solidFill>
                <a:latin typeface="Calibri"/>
                <a:cs typeface="Calibri"/>
              </a:rPr>
              <a:t> </a:t>
            </a:r>
            <a:r>
              <a:rPr sz="2400" b="1" dirty="0">
                <a:solidFill>
                  <a:srgbClr val="5C6670"/>
                </a:solidFill>
                <a:latin typeface="Calibri"/>
                <a:cs typeface="Calibri"/>
              </a:rPr>
              <a:t>to</a:t>
            </a:r>
            <a:r>
              <a:rPr sz="2400" b="1" spc="-45" dirty="0">
                <a:solidFill>
                  <a:srgbClr val="5C6670"/>
                </a:solidFill>
                <a:latin typeface="Calibri"/>
                <a:cs typeface="Calibri"/>
              </a:rPr>
              <a:t> </a:t>
            </a:r>
            <a:r>
              <a:rPr sz="2400" b="1" dirty="0">
                <a:solidFill>
                  <a:srgbClr val="5C6670"/>
                </a:solidFill>
                <a:latin typeface="Calibri"/>
                <a:cs typeface="Calibri"/>
              </a:rPr>
              <a:t>the</a:t>
            </a:r>
            <a:r>
              <a:rPr sz="2400" b="1" spc="-40" dirty="0">
                <a:solidFill>
                  <a:srgbClr val="5C6670"/>
                </a:solidFill>
                <a:latin typeface="Calibri"/>
                <a:cs typeface="Calibri"/>
              </a:rPr>
              <a:t> </a:t>
            </a:r>
            <a:r>
              <a:rPr sz="2400" b="1" dirty="0">
                <a:solidFill>
                  <a:srgbClr val="5C6670"/>
                </a:solidFill>
                <a:latin typeface="Calibri"/>
                <a:cs typeface="Calibri"/>
              </a:rPr>
              <a:t>current</a:t>
            </a:r>
            <a:r>
              <a:rPr sz="2400" b="1" spc="-55" dirty="0">
                <a:solidFill>
                  <a:srgbClr val="5C6670"/>
                </a:solidFill>
                <a:latin typeface="Calibri"/>
                <a:cs typeface="Calibri"/>
              </a:rPr>
              <a:t> </a:t>
            </a:r>
            <a:r>
              <a:rPr sz="2400" b="1" spc="-10" dirty="0">
                <a:solidFill>
                  <a:srgbClr val="5C6670"/>
                </a:solidFill>
                <a:latin typeface="Calibri"/>
                <a:cs typeface="Calibri"/>
              </a:rPr>
              <a:t>standards</a:t>
            </a:r>
            <a:r>
              <a:rPr sz="2400" b="1" spc="-35" dirty="0">
                <a:solidFill>
                  <a:srgbClr val="5C6670"/>
                </a:solidFill>
                <a:latin typeface="Calibri"/>
                <a:cs typeface="Calibri"/>
              </a:rPr>
              <a:t> </a:t>
            </a:r>
            <a:r>
              <a:rPr sz="2400" b="1" spc="-25" dirty="0">
                <a:solidFill>
                  <a:srgbClr val="5C6670"/>
                </a:solidFill>
                <a:latin typeface="Calibri"/>
                <a:cs typeface="Calibri"/>
              </a:rPr>
              <a:t>is </a:t>
            </a:r>
            <a:r>
              <a:rPr sz="2400" b="1" spc="-10" dirty="0">
                <a:solidFill>
                  <a:srgbClr val="5C6670"/>
                </a:solidFill>
                <a:latin typeface="Calibri"/>
                <a:cs typeface="Calibri"/>
              </a:rPr>
              <a:t>needed/anticipated?</a:t>
            </a:r>
            <a:endParaRPr sz="2400">
              <a:latin typeface="Calibri"/>
              <a:cs typeface="Calibri"/>
            </a:endParaRPr>
          </a:p>
          <a:p>
            <a:pPr marL="241300" marR="428625" indent="-228600">
              <a:lnSpc>
                <a:spcPct val="100000"/>
              </a:lnSpc>
              <a:spcBef>
                <a:spcPts val="580"/>
              </a:spcBef>
              <a:buClr>
                <a:srgbClr val="488BC9"/>
              </a:buClr>
              <a:buSzPct val="110416"/>
              <a:buFont typeface="Wingdings"/>
              <a:buChar char=""/>
              <a:tabLst>
                <a:tab pos="241300" algn="l"/>
              </a:tabLst>
            </a:pPr>
            <a:r>
              <a:rPr sz="2400" b="1" dirty="0">
                <a:solidFill>
                  <a:srgbClr val="5C6670"/>
                </a:solidFill>
                <a:latin typeface="Calibri"/>
                <a:cs typeface="Calibri"/>
              </a:rPr>
              <a:t>Will</a:t>
            </a:r>
            <a:r>
              <a:rPr sz="2400" b="1" spc="-55" dirty="0">
                <a:solidFill>
                  <a:srgbClr val="5C6670"/>
                </a:solidFill>
                <a:latin typeface="Calibri"/>
                <a:cs typeface="Calibri"/>
              </a:rPr>
              <a:t> </a:t>
            </a:r>
            <a:r>
              <a:rPr sz="2400" b="1" dirty="0">
                <a:solidFill>
                  <a:srgbClr val="5C6670"/>
                </a:solidFill>
                <a:latin typeface="Calibri"/>
                <a:cs typeface="Calibri"/>
              </a:rPr>
              <a:t>participation</a:t>
            </a:r>
            <a:r>
              <a:rPr sz="2400" b="1" spc="-45" dirty="0">
                <a:solidFill>
                  <a:srgbClr val="5C6670"/>
                </a:solidFill>
                <a:latin typeface="Calibri"/>
                <a:cs typeface="Calibri"/>
              </a:rPr>
              <a:t> </a:t>
            </a:r>
            <a:r>
              <a:rPr sz="2400" b="1" dirty="0">
                <a:solidFill>
                  <a:srgbClr val="5C6670"/>
                </a:solidFill>
                <a:latin typeface="Calibri"/>
                <a:cs typeface="Calibri"/>
              </a:rPr>
              <a:t>on</a:t>
            </a:r>
            <a:r>
              <a:rPr sz="2400" b="1" spc="-70" dirty="0">
                <a:solidFill>
                  <a:srgbClr val="5C6670"/>
                </a:solidFill>
                <a:latin typeface="Calibri"/>
                <a:cs typeface="Calibri"/>
              </a:rPr>
              <a:t> </a:t>
            </a:r>
            <a:r>
              <a:rPr sz="2400" b="1" dirty="0">
                <a:solidFill>
                  <a:srgbClr val="5C6670"/>
                </a:solidFill>
                <a:latin typeface="Calibri"/>
                <a:cs typeface="Calibri"/>
              </a:rPr>
              <a:t>this</a:t>
            </a:r>
            <a:r>
              <a:rPr sz="2400" b="1" spc="-40" dirty="0">
                <a:solidFill>
                  <a:srgbClr val="5C6670"/>
                </a:solidFill>
                <a:latin typeface="Calibri"/>
                <a:cs typeface="Calibri"/>
              </a:rPr>
              <a:t> </a:t>
            </a:r>
            <a:r>
              <a:rPr sz="2400" b="1" dirty="0">
                <a:solidFill>
                  <a:srgbClr val="5C6670"/>
                </a:solidFill>
                <a:latin typeface="Calibri"/>
                <a:cs typeface="Calibri"/>
              </a:rPr>
              <a:t>committee</a:t>
            </a:r>
            <a:r>
              <a:rPr sz="2400" b="1" spc="-70" dirty="0">
                <a:solidFill>
                  <a:srgbClr val="5C6670"/>
                </a:solidFill>
                <a:latin typeface="Calibri"/>
                <a:cs typeface="Calibri"/>
              </a:rPr>
              <a:t> </a:t>
            </a:r>
            <a:r>
              <a:rPr sz="2400" b="1" spc="-10" dirty="0">
                <a:solidFill>
                  <a:srgbClr val="5C6670"/>
                </a:solidFill>
                <a:latin typeface="Calibri"/>
                <a:cs typeface="Calibri"/>
              </a:rPr>
              <a:t>prevent</a:t>
            </a:r>
            <a:r>
              <a:rPr sz="2400" b="1" spc="-45" dirty="0">
                <a:solidFill>
                  <a:srgbClr val="5C6670"/>
                </a:solidFill>
                <a:latin typeface="Calibri"/>
                <a:cs typeface="Calibri"/>
              </a:rPr>
              <a:t> </a:t>
            </a:r>
            <a:r>
              <a:rPr sz="2400" b="1" dirty="0">
                <a:solidFill>
                  <a:srgbClr val="5C6670"/>
                </a:solidFill>
                <a:latin typeface="Calibri"/>
                <a:cs typeface="Calibri"/>
              </a:rPr>
              <a:t>me</a:t>
            </a:r>
            <a:r>
              <a:rPr sz="2400" b="1" spc="-50" dirty="0">
                <a:solidFill>
                  <a:srgbClr val="5C6670"/>
                </a:solidFill>
                <a:latin typeface="Calibri"/>
                <a:cs typeface="Calibri"/>
              </a:rPr>
              <a:t> </a:t>
            </a:r>
            <a:r>
              <a:rPr sz="2400" b="1" dirty="0">
                <a:solidFill>
                  <a:srgbClr val="5C6670"/>
                </a:solidFill>
                <a:latin typeface="Calibri"/>
                <a:cs typeface="Calibri"/>
              </a:rPr>
              <a:t>from</a:t>
            </a:r>
            <a:r>
              <a:rPr sz="2400" b="1" spc="-75" dirty="0">
                <a:solidFill>
                  <a:srgbClr val="5C6670"/>
                </a:solidFill>
                <a:latin typeface="Calibri"/>
                <a:cs typeface="Calibri"/>
              </a:rPr>
              <a:t> </a:t>
            </a:r>
            <a:r>
              <a:rPr sz="2400" b="1" spc="-10" dirty="0">
                <a:solidFill>
                  <a:srgbClr val="5C6670"/>
                </a:solidFill>
                <a:latin typeface="Calibri"/>
                <a:cs typeface="Calibri"/>
              </a:rPr>
              <a:t>being </a:t>
            </a:r>
            <a:r>
              <a:rPr sz="2400" b="1" dirty="0">
                <a:solidFill>
                  <a:srgbClr val="5C6670"/>
                </a:solidFill>
                <a:latin typeface="Calibri"/>
                <a:cs typeface="Calibri"/>
              </a:rPr>
              <a:t>considered</a:t>
            </a:r>
            <a:r>
              <a:rPr sz="2400" b="1" spc="-85" dirty="0">
                <a:solidFill>
                  <a:srgbClr val="5C6670"/>
                </a:solidFill>
                <a:latin typeface="Calibri"/>
                <a:cs typeface="Calibri"/>
              </a:rPr>
              <a:t> </a:t>
            </a:r>
            <a:r>
              <a:rPr sz="2400" b="1" dirty="0">
                <a:solidFill>
                  <a:srgbClr val="5C6670"/>
                </a:solidFill>
                <a:latin typeface="Calibri"/>
                <a:cs typeface="Calibri"/>
              </a:rPr>
              <a:t>for</a:t>
            </a:r>
            <a:r>
              <a:rPr sz="2400" b="1" spc="-65" dirty="0">
                <a:solidFill>
                  <a:srgbClr val="5C6670"/>
                </a:solidFill>
                <a:latin typeface="Calibri"/>
                <a:cs typeface="Calibri"/>
              </a:rPr>
              <a:t> </a:t>
            </a:r>
            <a:r>
              <a:rPr sz="2400" b="1" dirty="0">
                <a:solidFill>
                  <a:srgbClr val="5C6670"/>
                </a:solidFill>
                <a:latin typeface="Calibri"/>
                <a:cs typeface="Calibri"/>
              </a:rPr>
              <a:t>the</a:t>
            </a:r>
            <a:r>
              <a:rPr sz="2400" b="1" spc="-55" dirty="0">
                <a:solidFill>
                  <a:srgbClr val="5C6670"/>
                </a:solidFill>
                <a:latin typeface="Calibri"/>
                <a:cs typeface="Calibri"/>
              </a:rPr>
              <a:t> </a:t>
            </a:r>
            <a:r>
              <a:rPr sz="2400" b="1" spc="-10" dirty="0">
                <a:solidFill>
                  <a:srgbClr val="5C6670"/>
                </a:solidFill>
                <a:latin typeface="Calibri"/>
                <a:cs typeface="Calibri"/>
              </a:rPr>
              <a:t>standards</a:t>
            </a:r>
            <a:r>
              <a:rPr sz="2400" b="1" spc="-65" dirty="0">
                <a:solidFill>
                  <a:srgbClr val="5C6670"/>
                </a:solidFill>
                <a:latin typeface="Calibri"/>
                <a:cs typeface="Calibri"/>
              </a:rPr>
              <a:t> </a:t>
            </a:r>
            <a:r>
              <a:rPr sz="2400" b="1" dirty="0">
                <a:solidFill>
                  <a:srgbClr val="5C6670"/>
                </a:solidFill>
                <a:latin typeface="Calibri"/>
                <a:cs typeface="Calibri"/>
              </a:rPr>
              <a:t>review</a:t>
            </a:r>
            <a:r>
              <a:rPr sz="2400" b="1" spc="-65" dirty="0">
                <a:solidFill>
                  <a:srgbClr val="5C6670"/>
                </a:solidFill>
                <a:latin typeface="Calibri"/>
                <a:cs typeface="Calibri"/>
              </a:rPr>
              <a:t> </a:t>
            </a:r>
            <a:r>
              <a:rPr sz="2400" b="1" spc="-10" dirty="0">
                <a:solidFill>
                  <a:srgbClr val="5C6670"/>
                </a:solidFill>
                <a:latin typeface="Calibri"/>
                <a:cs typeface="Calibri"/>
              </a:rPr>
              <a:t>process?</a:t>
            </a:r>
            <a:endParaRPr sz="2400">
              <a:latin typeface="Calibri"/>
              <a:cs typeface="Calibri"/>
            </a:endParaRPr>
          </a:p>
        </p:txBody>
      </p:sp>
      <p:sp>
        <p:nvSpPr>
          <p:cNvPr id="4" name="object 4">
            <a:extLst>
              <a:ext uri="{C183D7F6-B498-43B3-948B-1728B52AA6E4}">
                <adec:decorative xmlns:adec="http://schemas.microsoft.com/office/drawing/2017/decorative" val="1"/>
              </a:ext>
            </a:extLst>
          </p:cNvPr>
          <p:cNvSpPr txBox="1"/>
          <p:nvPr/>
        </p:nvSpPr>
        <p:spPr>
          <a:xfrm>
            <a:off x="434338" y="6383210"/>
            <a:ext cx="153035" cy="152400"/>
          </a:xfrm>
          <a:prstGeom prst="rect">
            <a:avLst/>
          </a:prstGeom>
        </p:spPr>
        <p:txBody>
          <a:bodyPr vert="horz" wrap="square" lIns="0" tIns="0" rIns="0" bIns="0" rtlCol="0">
            <a:spAutoFit/>
          </a:bodyPr>
          <a:lstStyle/>
          <a:p>
            <a:pPr marL="38100">
              <a:lnSpc>
                <a:spcPts val="1045"/>
              </a:lnSpc>
            </a:pPr>
            <a:fld id="{81D60167-4931-47E6-BA6A-407CBD079E47}" type="slidenum">
              <a:rPr sz="1000" b="1" spc="-50" dirty="0">
                <a:solidFill>
                  <a:srgbClr val="45454C"/>
                </a:solidFill>
                <a:latin typeface="Calibri"/>
                <a:cs typeface="Calibri"/>
              </a:rPr>
              <a:t>9</a:t>
            </a:fld>
            <a:endParaRPr sz="1000">
              <a:latin typeface="Calibri"/>
              <a:cs typeface="Calibri"/>
            </a:endParaRPr>
          </a:p>
        </p:txBody>
      </p:sp>
      <p:sp>
        <p:nvSpPr>
          <p:cNvPr id="3" name="object 3">
            <a:extLst>
              <a:ext uri="{C183D7F6-B498-43B3-948B-1728B52AA6E4}">
                <adec:decorative xmlns:adec="http://schemas.microsoft.com/office/drawing/2017/decorative" val="1"/>
              </a:ext>
            </a:extLst>
          </p:cNvPr>
          <p:cNvSpPr txBox="1">
            <a:spLocks noGrp="1"/>
          </p:cNvSpPr>
          <p:nvPr>
            <p:ph type="title"/>
          </p:nvPr>
        </p:nvSpPr>
        <p:spPr>
          <a:prstGeom prst="rect">
            <a:avLst/>
          </a:prstGeom>
        </p:spPr>
        <p:txBody>
          <a:bodyPr vert="horz" wrap="square" lIns="0" tIns="158004" rIns="0" bIns="0" rtlCol="0">
            <a:spAutoFit/>
          </a:bodyPr>
          <a:lstStyle/>
          <a:p>
            <a:pPr marL="2767965" marR="5080" indent="-2417445">
              <a:lnSpc>
                <a:spcPct val="100000"/>
              </a:lnSpc>
              <a:spcBef>
                <a:spcPts val="100"/>
              </a:spcBef>
            </a:pPr>
            <a:r>
              <a:rPr spc="160" dirty="0"/>
              <a:t>What</a:t>
            </a:r>
            <a:r>
              <a:rPr spc="135" dirty="0"/>
              <a:t> </a:t>
            </a:r>
            <a:r>
              <a:rPr spc="195" dirty="0"/>
              <a:t>Questions</a:t>
            </a:r>
            <a:r>
              <a:rPr spc="140" dirty="0"/>
              <a:t> </a:t>
            </a:r>
            <a:r>
              <a:rPr spc="175" dirty="0"/>
              <a:t>Do</a:t>
            </a:r>
            <a:r>
              <a:rPr spc="130" dirty="0"/>
              <a:t> </a:t>
            </a:r>
            <a:r>
              <a:rPr spc="100" dirty="0"/>
              <a:t>You</a:t>
            </a:r>
            <a:r>
              <a:rPr spc="145" dirty="0"/>
              <a:t> </a:t>
            </a:r>
            <a:r>
              <a:rPr spc="200" dirty="0"/>
              <a:t>Have? </a:t>
            </a:r>
            <a:r>
              <a:rPr spc="250" dirty="0"/>
              <a:t>(Contined)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70C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5</TotalTime>
  <Words>3078</Words>
  <Application>Microsoft Office PowerPoint</Application>
  <PresentationFormat>On-screen Show (4:3)</PresentationFormat>
  <Paragraphs>294</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Bookman Old Style</vt:lpstr>
      <vt:lpstr>Calibri</vt:lpstr>
      <vt:lpstr>Times New Roman</vt:lpstr>
      <vt:lpstr>Wingdings</vt:lpstr>
      <vt:lpstr>Office Theme</vt:lpstr>
      <vt:lpstr>Every Student Succeeds Act (ESSA) Standards Spoke Committee Meeting #1</vt:lpstr>
      <vt:lpstr>Agenda</vt:lpstr>
      <vt:lpstr>Welcome and Introductions</vt:lpstr>
      <vt:lpstr>CDE Staff</vt:lpstr>
      <vt:lpstr>Committee Membership</vt:lpstr>
      <vt:lpstr>Committee Responses: What Do You Hope to Contribute?</vt:lpstr>
      <vt:lpstr>Committee Responses: What Do You Hope to Gain?</vt:lpstr>
      <vt:lpstr>What Questions Do You Have?</vt:lpstr>
      <vt:lpstr>What Questions Do You Have? (Contined)</vt:lpstr>
      <vt:lpstr>Contrasting the Process for Meeting Federal and State Standards Requirements</vt:lpstr>
      <vt:lpstr>Context Reminders</vt:lpstr>
      <vt:lpstr>Current Context: Differentiating Between Federal, State and Local Policies</vt:lpstr>
      <vt:lpstr>Current State Context for Standards: CAP4K Timeline</vt:lpstr>
      <vt:lpstr>Current Context: Differentiating Between Federal, State and Local Policies: Existing CO Law</vt:lpstr>
      <vt:lpstr>ESSA State Plan Development Process</vt:lpstr>
      <vt:lpstr>ESSA State Plan Development</vt:lpstr>
      <vt:lpstr>ESSA State Plan Requirements</vt:lpstr>
      <vt:lpstr>Standards Requirements</vt:lpstr>
      <vt:lpstr>Contrasting Federal and State Standards Requirements</vt:lpstr>
      <vt:lpstr>What Will the Standards Section of the ESSA Look Like?</vt:lpstr>
      <vt:lpstr>Standards Spoke Committee Work Plan and Process</vt:lpstr>
      <vt:lpstr>Process for ESSA State Plan Development: Standards Section</vt:lpstr>
      <vt:lpstr>How and When Will the Standards Spoke Committee Meetings Be Conducted?</vt:lpstr>
      <vt:lpstr>Task 1: Input for the Standards Section Outline</vt:lpstr>
      <vt:lpstr>Section Components</vt:lpstr>
      <vt:lpstr>Component A</vt:lpstr>
      <vt:lpstr>Component B</vt:lpstr>
      <vt:lpstr>Component C</vt:lpstr>
      <vt:lpstr>Committee Resources and Process for Providing Input</vt:lpstr>
      <vt:lpstr>Q&amp;A</vt:lpstr>
      <vt:lpstr>Wrap Up</vt:lpstr>
    </vt:vector>
  </TitlesOfParts>
  <Company>Colorado State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Hunter</dc:creator>
  <cp:lastModifiedBy>Owen, Emily</cp:lastModifiedBy>
  <cp:revision>2</cp:revision>
  <dcterms:created xsi:type="dcterms:W3CDTF">2024-04-05T16:54:36Z</dcterms:created>
  <dcterms:modified xsi:type="dcterms:W3CDTF">2024-04-05T17:00:13Z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2016-08-29T00:00:00Z</vt:filetime>
  </property>
  <property fmtid="{D5CDD505-2E9C-101B-9397-08002B2CF9AE}" pid="3" name="Creator">
    <vt:lpwstr>Acrobat PDFMaker 10.1 for PowerPoint</vt:lpwstr>
  </property>
  <property fmtid="{D5CDD505-2E9C-101B-9397-08002B2CF9AE}" pid="4" name="LastSaved">
    <vt:filetime>2024-04-05T00:00:00Z</vt:filetime>
  </property>
  <property fmtid="{D5CDD505-2E9C-101B-9397-08002B2CF9AE}" pid="5" name="Producer">
    <vt:lpwstr>Adobe PDF Library 10.0</vt:lpwstr>
  </property>
</Properties>
</file>