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1" r:id="rId1"/>
  </p:sldMasterIdLst>
  <p:notesMasterIdLst>
    <p:notesMasterId r:id="rId26"/>
  </p:notesMasterIdLst>
  <p:sldIdLst>
    <p:sldId id="629" r:id="rId2"/>
    <p:sldId id="590" r:id="rId3"/>
    <p:sldId id="257" r:id="rId4"/>
    <p:sldId id="1230" r:id="rId5"/>
    <p:sldId id="256" r:id="rId6"/>
    <p:sldId id="1236" r:id="rId7"/>
    <p:sldId id="1238" r:id="rId8"/>
    <p:sldId id="259" r:id="rId9"/>
    <p:sldId id="260" r:id="rId10"/>
    <p:sldId id="261" r:id="rId11"/>
    <p:sldId id="1239" r:id="rId12"/>
    <p:sldId id="263" r:id="rId13"/>
    <p:sldId id="1241" r:id="rId14"/>
    <p:sldId id="1240" r:id="rId15"/>
    <p:sldId id="626" r:id="rId16"/>
    <p:sldId id="603" r:id="rId17"/>
    <p:sldId id="1232" r:id="rId18"/>
    <p:sldId id="1231" r:id="rId19"/>
    <p:sldId id="1229" r:id="rId20"/>
    <p:sldId id="1235" r:id="rId21"/>
    <p:sldId id="1233" r:id="rId22"/>
    <p:sldId id="1227" r:id="rId23"/>
    <p:sldId id="1228" r:id="rId24"/>
    <p:sldId id="1234" r:id="rId25"/>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ohajeri-Nelson, Nazanin" initials="MN" lastIdx="2" clrIdx="0">
    <p:extLst>
      <p:ext uri="{19B8F6BF-5375-455C-9EA6-DF929625EA0E}">
        <p15:presenceInfo xmlns:p15="http://schemas.microsoft.com/office/powerpoint/2012/main" userId="S::Mohajeri-Nelson_n@cde.state.co.us::a9da618a-a76d-43dd-a63a-6c6fdf3f5685" providerId="AD"/>
      </p:ext>
    </p:extLst>
  </p:cmAuthor>
  <p:cmAuthor id="2" name="Moira Blake" initials="MB" lastIdx="1" clrIdx="1">
    <p:extLst>
      <p:ext uri="{19B8F6BF-5375-455C-9EA6-DF929625EA0E}">
        <p15:presenceInfo xmlns:p15="http://schemas.microsoft.com/office/powerpoint/2012/main" userId="S::Blake_M@cde.state.co.us::5c9aae86-a362-44bb-9153-1362f695326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1DF82658-8AFC-442A-9291-991C26907DA4}">
  <a:tblStyle styleId="{1DF82658-8AFC-442A-9291-991C26907DA4}" styleName="Table_0">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BF1E8"/>
          </a:solidFill>
        </a:fill>
      </a:tcStyle>
    </a:wholeTbl>
    <a:band1H>
      <a:tcTxStyle/>
      <a:tcStyle>
        <a:tcBdr/>
        <a:fill>
          <a:solidFill>
            <a:srgbClr val="D4E2CE"/>
          </a:solidFill>
        </a:fill>
      </a:tcStyle>
    </a:band1H>
    <a:band2H>
      <a:tcTxStyle/>
      <a:tcStyle>
        <a:tcBdr/>
      </a:tcStyle>
    </a:band2H>
    <a:band1V>
      <a:tcTxStyle/>
      <a:tcStyle>
        <a:tcBdr/>
        <a:fill>
          <a:solidFill>
            <a:srgbClr val="D4E2CE"/>
          </a:solidFill>
        </a:fill>
      </a:tcStyle>
    </a:band1V>
    <a:band2V>
      <a:tcTxStyle/>
      <a:tcStyle>
        <a:tcBdr/>
      </a:tcStyle>
    </a:band2V>
    <a:lastCol>
      <a:tcTxStyle b="on" i="off">
        <a:font>
          <a:latin typeface="Calibri"/>
          <a:ea typeface="Calibri"/>
          <a:cs typeface="Calibri"/>
        </a:font>
        <a:schemeClr val="lt1"/>
      </a:tcTxStyle>
      <a:tcStyle>
        <a:tcBdr/>
        <a:fill>
          <a:solidFill>
            <a:schemeClr val="accent6"/>
          </a:solidFill>
        </a:fill>
      </a:tcStyle>
    </a:lastCol>
    <a:firstCol>
      <a:tcTxStyle b="on" i="off">
        <a:font>
          <a:latin typeface="Calibri"/>
          <a:ea typeface="Calibri"/>
          <a:cs typeface="Calibri"/>
        </a:font>
        <a:schemeClr val="lt1"/>
      </a:tcTxStyle>
      <a:tcStyle>
        <a:tcBdr/>
        <a:fill>
          <a:solidFill>
            <a:schemeClr val="accent6"/>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6"/>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6"/>
          </a:solidFill>
        </a:fill>
      </a:tcStyle>
    </a:firstRow>
    <a:neCell>
      <a:tcTxStyle/>
      <a:tcStyle>
        <a:tcBdr/>
      </a:tcStyle>
    </a:neCell>
    <a:nwCell>
      <a:tcTxStyle/>
      <a:tcStyle>
        <a:tcBdr/>
      </a:tcStyle>
    </a:nwCell>
  </a:tblStyle>
  <a:tblStyle styleId="{D1F991EF-CF58-4D44-A959-F8D699201C2A}" styleName="Table_1">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9EFF7"/>
          </a:solidFill>
        </a:fill>
      </a:tcStyle>
    </a:wholeTbl>
    <a:band1H>
      <a:tcTxStyle/>
      <a:tcStyle>
        <a:tcBdr/>
        <a:fill>
          <a:solidFill>
            <a:srgbClr val="D0DEEF"/>
          </a:solidFill>
        </a:fill>
      </a:tcStyle>
    </a:band1H>
    <a:band2H>
      <a:tcTxStyle/>
      <a:tcStyle>
        <a:tcBdr/>
      </a:tcStyle>
    </a:band2H>
    <a:band1V>
      <a:tcTxStyle/>
      <a:tcStyle>
        <a:tcBdr/>
        <a:fill>
          <a:solidFill>
            <a:srgbClr val="D0DEEF"/>
          </a:solidFill>
        </a:fill>
      </a:tcStyle>
    </a:band1V>
    <a:band2V>
      <a:tcTxStyle/>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87454" autoAdjust="0"/>
  </p:normalViewPr>
  <p:slideViewPr>
    <p:cSldViewPr snapToGrid="0">
      <p:cViewPr varScale="1">
        <p:scale>
          <a:sx n="75" d="100"/>
          <a:sy n="75" d="100"/>
        </p:scale>
        <p:origin x="288"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commentAuthors" Target="commentAuthors.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0" name="Google Shape;90;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1"/>
        <p:cNvGrpSpPr/>
        <p:nvPr/>
      </p:nvGrpSpPr>
      <p:grpSpPr>
        <a:xfrm>
          <a:off x="0" y="0"/>
          <a:ext cx="0" cy="0"/>
          <a:chOff x="0" y="0"/>
          <a:chExt cx="0" cy="0"/>
        </a:xfrm>
      </p:grpSpPr>
      <p:sp>
        <p:nvSpPr>
          <p:cNvPr id="202" name="Google Shape;202;p1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3" name="Google Shape;203;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4373693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7" name="Google Shape;97;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Nazie </a:t>
            </a:r>
            <a:endParaRPr/>
          </a:p>
        </p:txBody>
      </p:sp>
      <p:sp>
        <p:nvSpPr>
          <p:cNvPr id="98" name="Google Shape;98;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Nazie</a:t>
            </a:r>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16</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674555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1"/>
        <p:cNvGrpSpPr/>
        <p:nvPr/>
      </p:nvGrpSpPr>
      <p:grpSpPr>
        <a:xfrm>
          <a:off x="0" y="0"/>
          <a:ext cx="0" cy="0"/>
          <a:chOff x="0" y="0"/>
          <a:chExt cx="0" cy="0"/>
        </a:xfrm>
      </p:grpSpPr>
      <p:sp>
        <p:nvSpPr>
          <p:cNvPr id="202" name="Google Shape;202;p1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3" name="Google Shape;203;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257976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10.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9.png"/></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3"/>
        <p:cNvGrpSpPr/>
        <p:nvPr/>
      </p:nvGrpSpPr>
      <p:grpSpPr>
        <a:xfrm>
          <a:off x="0" y="0"/>
          <a:ext cx="0" cy="0"/>
          <a:chOff x="0" y="0"/>
          <a:chExt cx="0" cy="0"/>
        </a:xfrm>
      </p:grpSpPr>
      <p:sp>
        <p:nvSpPr>
          <p:cNvPr id="14" name="Google Shape;14;p2"/>
          <p:cNvSpPr/>
          <p:nvPr/>
        </p:nvSpPr>
        <p:spPr>
          <a:xfrm>
            <a:off x="0" y="4675241"/>
            <a:ext cx="12192000" cy="2182761"/>
          </a:xfrm>
          <a:prstGeom prst="rect">
            <a:avLst/>
          </a:prstGeom>
          <a:gradFill>
            <a:gsLst>
              <a:gs pos="0">
                <a:schemeClr val="lt1"/>
              </a:gs>
              <a:gs pos="100000">
                <a:srgbClr val="00953A">
                  <a:alpha val="49803"/>
                </a:srgbClr>
              </a:gs>
            </a:gsLst>
            <a:lin ang="5400000" scaled="0"/>
          </a:gradFill>
          <a:ln>
            <a:noFill/>
          </a:ln>
        </p:spPr>
        <p:txBody>
          <a:bodyPr spcFirstLastPara="1" wrap="square" lIns="68569" tIns="34275" rIns="68569" bIns="34275" anchor="ctr" anchorCtr="0">
            <a:noAutofit/>
          </a:bodyPr>
          <a:lstStyle/>
          <a:p>
            <a:pPr marL="0" marR="0" lvl="0" indent="0" algn="ctr" rtl="0">
              <a:spcBef>
                <a:spcPts val="0"/>
              </a:spcBef>
              <a:spcAft>
                <a:spcPts val="0"/>
              </a:spcAft>
              <a:buNone/>
            </a:pPr>
            <a:endParaRPr sz="1350" b="0" i="0" u="none" strike="noStrike" cap="none">
              <a:solidFill>
                <a:schemeClr val="lt1"/>
              </a:solidFill>
              <a:latin typeface="Calibri"/>
              <a:ea typeface="Calibri"/>
              <a:cs typeface="Calibri"/>
              <a:sym typeface="Calibri"/>
            </a:endParaRPr>
          </a:p>
        </p:txBody>
      </p:sp>
      <p:sp>
        <p:nvSpPr>
          <p:cNvPr id="15" name="Google Shape;15;p2"/>
          <p:cNvSpPr txBox="1">
            <a:spLocks noGrp="1"/>
          </p:cNvSpPr>
          <p:nvPr>
            <p:ph type="ctrTitle"/>
          </p:nvPr>
        </p:nvSpPr>
        <p:spPr>
          <a:xfrm>
            <a:off x="914400" y="3236242"/>
            <a:ext cx="10363200" cy="1216589"/>
          </a:xfrm>
          <a:prstGeom prst="rect">
            <a:avLst/>
          </a:prstGeom>
          <a:noFill/>
          <a:ln>
            <a:noFill/>
          </a:ln>
        </p:spPr>
        <p:txBody>
          <a:bodyPr spcFirstLastPara="1" wrap="square" lIns="91425" tIns="45700" rIns="91425" bIns="45700" anchor="t" anchorCtr="0">
            <a:noAutofit/>
          </a:bodyPr>
          <a:lstStyle>
            <a:lvl1pPr lvl="0" algn="ctr">
              <a:lnSpc>
                <a:spcPct val="90000"/>
              </a:lnSpc>
              <a:spcBef>
                <a:spcPts val="0"/>
              </a:spcBef>
              <a:spcAft>
                <a:spcPts val="0"/>
              </a:spcAft>
              <a:buClr>
                <a:schemeClr val="dk1"/>
              </a:buClr>
              <a:buSzPts val="3600"/>
              <a:buFont typeface="Arial"/>
              <a:buNone/>
              <a:defRPr sz="2700">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6" name="Google Shape;16;p2"/>
          <p:cNvSpPr txBox="1">
            <a:spLocks noGrp="1"/>
          </p:cNvSpPr>
          <p:nvPr>
            <p:ph type="subTitle" idx="1"/>
          </p:nvPr>
        </p:nvSpPr>
        <p:spPr>
          <a:xfrm>
            <a:off x="914400" y="5073447"/>
            <a:ext cx="10363200" cy="1065925"/>
          </a:xfrm>
          <a:prstGeom prst="rect">
            <a:avLst/>
          </a:prstGeom>
          <a:noFill/>
          <a:ln>
            <a:noFill/>
          </a:ln>
        </p:spPr>
        <p:txBody>
          <a:bodyPr spcFirstLastPara="1" wrap="square" lIns="91425" tIns="45700" rIns="91425" bIns="45700" anchor="t" anchorCtr="0">
            <a:noAutofit/>
          </a:bodyPr>
          <a:lstStyle>
            <a:lvl1pPr lvl="0" algn="ctr">
              <a:lnSpc>
                <a:spcPct val="90000"/>
              </a:lnSpc>
              <a:spcBef>
                <a:spcPts val="750"/>
              </a:spcBef>
              <a:spcAft>
                <a:spcPts val="0"/>
              </a:spcAft>
              <a:buClr>
                <a:schemeClr val="dk1"/>
              </a:buClr>
              <a:buSzPts val="2000"/>
              <a:buNone/>
              <a:defRPr sz="1500"/>
            </a:lvl1pPr>
            <a:lvl2pPr lvl="1" algn="ctr">
              <a:lnSpc>
                <a:spcPct val="90000"/>
              </a:lnSpc>
              <a:spcBef>
                <a:spcPts val="375"/>
              </a:spcBef>
              <a:spcAft>
                <a:spcPts val="0"/>
              </a:spcAft>
              <a:buClr>
                <a:schemeClr val="dk1"/>
              </a:buClr>
              <a:buSzPts val="2000"/>
              <a:buNone/>
              <a:defRPr sz="1500"/>
            </a:lvl2pPr>
            <a:lvl3pPr lvl="2" algn="ctr">
              <a:lnSpc>
                <a:spcPct val="90000"/>
              </a:lnSpc>
              <a:spcBef>
                <a:spcPts val="375"/>
              </a:spcBef>
              <a:spcAft>
                <a:spcPts val="0"/>
              </a:spcAft>
              <a:buClr>
                <a:schemeClr val="dk1"/>
              </a:buClr>
              <a:buSzPts val="1800"/>
              <a:buNone/>
              <a:defRPr sz="1350"/>
            </a:lvl3pPr>
            <a:lvl4pPr lvl="3" algn="ctr">
              <a:lnSpc>
                <a:spcPct val="90000"/>
              </a:lnSpc>
              <a:spcBef>
                <a:spcPts val="375"/>
              </a:spcBef>
              <a:spcAft>
                <a:spcPts val="0"/>
              </a:spcAft>
              <a:buClr>
                <a:schemeClr val="dk1"/>
              </a:buClr>
              <a:buSzPts val="1600"/>
              <a:buNone/>
              <a:defRPr sz="1200"/>
            </a:lvl4pPr>
            <a:lvl5pPr lvl="4" algn="ctr">
              <a:lnSpc>
                <a:spcPct val="90000"/>
              </a:lnSpc>
              <a:spcBef>
                <a:spcPts val="375"/>
              </a:spcBef>
              <a:spcAft>
                <a:spcPts val="0"/>
              </a:spcAft>
              <a:buClr>
                <a:schemeClr val="dk1"/>
              </a:buClr>
              <a:buSzPts val="1600"/>
              <a:buNone/>
              <a:defRPr sz="1200"/>
            </a:lvl5pPr>
            <a:lvl6pPr lvl="5" algn="ctr">
              <a:lnSpc>
                <a:spcPct val="90000"/>
              </a:lnSpc>
              <a:spcBef>
                <a:spcPts val="375"/>
              </a:spcBef>
              <a:spcAft>
                <a:spcPts val="0"/>
              </a:spcAft>
              <a:buClr>
                <a:schemeClr val="dk1"/>
              </a:buClr>
              <a:buSzPts val="1600"/>
              <a:buNone/>
              <a:defRPr sz="1200"/>
            </a:lvl6pPr>
            <a:lvl7pPr lvl="6" algn="ctr">
              <a:lnSpc>
                <a:spcPct val="90000"/>
              </a:lnSpc>
              <a:spcBef>
                <a:spcPts val="375"/>
              </a:spcBef>
              <a:spcAft>
                <a:spcPts val="0"/>
              </a:spcAft>
              <a:buClr>
                <a:schemeClr val="dk1"/>
              </a:buClr>
              <a:buSzPts val="1600"/>
              <a:buNone/>
              <a:defRPr sz="1200"/>
            </a:lvl7pPr>
            <a:lvl8pPr lvl="7" algn="ctr">
              <a:lnSpc>
                <a:spcPct val="90000"/>
              </a:lnSpc>
              <a:spcBef>
                <a:spcPts val="375"/>
              </a:spcBef>
              <a:spcAft>
                <a:spcPts val="0"/>
              </a:spcAft>
              <a:buClr>
                <a:schemeClr val="dk1"/>
              </a:buClr>
              <a:buSzPts val="1600"/>
              <a:buNone/>
              <a:defRPr sz="1200"/>
            </a:lvl8pPr>
            <a:lvl9pPr lvl="8" algn="ctr">
              <a:lnSpc>
                <a:spcPct val="90000"/>
              </a:lnSpc>
              <a:spcBef>
                <a:spcPts val="375"/>
              </a:spcBef>
              <a:spcAft>
                <a:spcPts val="0"/>
              </a:spcAft>
              <a:buClr>
                <a:schemeClr val="dk1"/>
              </a:buClr>
              <a:buSzPts val="1600"/>
              <a:buNone/>
              <a:defRPr sz="1200"/>
            </a:lvl9pPr>
          </a:lstStyle>
          <a:p>
            <a:endParaRPr/>
          </a:p>
        </p:txBody>
      </p:sp>
      <p:pic>
        <p:nvPicPr>
          <p:cNvPr id="17" name="Google Shape;17;p2"/>
          <p:cNvPicPr preferRelativeResize="0"/>
          <p:nvPr/>
        </p:nvPicPr>
        <p:blipFill rotWithShape="1">
          <a:blip r:embed="rId2">
            <a:alphaModFix/>
          </a:blip>
          <a:srcRect/>
          <a:stretch/>
        </p:blipFill>
        <p:spPr>
          <a:xfrm>
            <a:off x="4220983" y="632706"/>
            <a:ext cx="3761564" cy="1762730"/>
          </a:xfrm>
          <a:prstGeom prst="rect">
            <a:avLst/>
          </a:prstGeom>
          <a:noFill/>
          <a:ln>
            <a:noFill/>
          </a:ln>
        </p:spPr>
      </p:pic>
      <p:cxnSp>
        <p:nvCxnSpPr>
          <p:cNvPr id="18" name="Google Shape;18;p2"/>
          <p:cNvCxnSpPr/>
          <p:nvPr/>
        </p:nvCxnSpPr>
        <p:spPr>
          <a:xfrm>
            <a:off x="914402" y="2772696"/>
            <a:ext cx="10402529" cy="0"/>
          </a:xfrm>
          <a:prstGeom prst="straightConnector1">
            <a:avLst/>
          </a:prstGeom>
          <a:noFill/>
          <a:ln w="19050" cap="flat" cmpd="sng">
            <a:solidFill>
              <a:srgbClr val="00953A"/>
            </a:solidFill>
            <a:prstDash val="solid"/>
            <a:miter lim="800000"/>
            <a:headEnd type="none" w="sm" len="sm"/>
            <a:tailEnd type="none" w="sm" len="sm"/>
          </a:ln>
        </p:spPr>
      </p:cxnSp>
      <p:sp>
        <p:nvSpPr>
          <p:cNvPr id="19" name="Google Shape;19;p2"/>
          <p:cNvSpPr txBox="1">
            <a:spLocks noGrp="1"/>
          </p:cNvSpPr>
          <p:nvPr>
            <p:ph type="sldNum" idx="12"/>
          </p:nvPr>
        </p:nvSpPr>
        <p:spPr>
          <a:xfrm>
            <a:off x="297428" y="6427021"/>
            <a:ext cx="27432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200" b="0" i="0" u="none" strike="noStrike" cap="none">
                <a:solidFill>
                  <a:schemeClr val="lt1"/>
                </a:solidFill>
                <a:latin typeface="Calibri"/>
                <a:ea typeface="Calibri"/>
                <a:cs typeface="Calibri"/>
                <a:sym typeface="Calibri"/>
              </a:defRPr>
            </a:lvl1pPr>
            <a:lvl2pPr marL="0" lvl="1" indent="0" algn="l">
              <a:spcBef>
                <a:spcPts val="0"/>
              </a:spcBef>
              <a:buNone/>
              <a:defRPr sz="1200" b="0" i="0" u="none" strike="noStrike" cap="none">
                <a:solidFill>
                  <a:schemeClr val="lt1"/>
                </a:solidFill>
                <a:latin typeface="Calibri"/>
                <a:ea typeface="Calibri"/>
                <a:cs typeface="Calibri"/>
                <a:sym typeface="Calibri"/>
              </a:defRPr>
            </a:lvl2pPr>
            <a:lvl3pPr marL="0" lvl="2" indent="0" algn="l">
              <a:spcBef>
                <a:spcPts val="0"/>
              </a:spcBef>
              <a:buNone/>
              <a:defRPr sz="1200" b="0" i="0" u="none" strike="noStrike" cap="none">
                <a:solidFill>
                  <a:schemeClr val="lt1"/>
                </a:solidFill>
                <a:latin typeface="Calibri"/>
                <a:ea typeface="Calibri"/>
                <a:cs typeface="Calibri"/>
                <a:sym typeface="Calibri"/>
              </a:defRPr>
            </a:lvl3pPr>
            <a:lvl4pPr marL="0" lvl="3" indent="0" algn="l">
              <a:spcBef>
                <a:spcPts val="0"/>
              </a:spcBef>
              <a:buNone/>
              <a:defRPr sz="1200" b="0" i="0" u="none" strike="noStrike" cap="none">
                <a:solidFill>
                  <a:schemeClr val="lt1"/>
                </a:solidFill>
                <a:latin typeface="Calibri"/>
                <a:ea typeface="Calibri"/>
                <a:cs typeface="Calibri"/>
                <a:sym typeface="Calibri"/>
              </a:defRPr>
            </a:lvl4pPr>
            <a:lvl5pPr marL="0" lvl="4" indent="0" algn="l">
              <a:spcBef>
                <a:spcPts val="0"/>
              </a:spcBef>
              <a:buNone/>
              <a:defRPr sz="1200" b="0" i="0" u="none" strike="noStrike" cap="none">
                <a:solidFill>
                  <a:schemeClr val="lt1"/>
                </a:solidFill>
                <a:latin typeface="Calibri"/>
                <a:ea typeface="Calibri"/>
                <a:cs typeface="Calibri"/>
                <a:sym typeface="Calibri"/>
              </a:defRPr>
            </a:lvl5pPr>
            <a:lvl6pPr marL="0" lvl="5" indent="0" algn="l">
              <a:spcBef>
                <a:spcPts val="0"/>
              </a:spcBef>
              <a:buNone/>
              <a:defRPr sz="1200" b="0" i="0" u="none" strike="noStrike" cap="none">
                <a:solidFill>
                  <a:schemeClr val="lt1"/>
                </a:solidFill>
                <a:latin typeface="Calibri"/>
                <a:ea typeface="Calibri"/>
                <a:cs typeface="Calibri"/>
                <a:sym typeface="Calibri"/>
              </a:defRPr>
            </a:lvl6pPr>
            <a:lvl7pPr marL="0" lvl="6" indent="0" algn="l">
              <a:spcBef>
                <a:spcPts val="0"/>
              </a:spcBef>
              <a:buNone/>
              <a:defRPr sz="1200" b="0" i="0" u="none" strike="noStrike" cap="none">
                <a:solidFill>
                  <a:schemeClr val="lt1"/>
                </a:solidFill>
                <a:latin typeface="Calibri"/>
                <a:ea typeface="Calibri"/>
                <a:cs typeface="Calibri"/>
                <a:sym typeface="Calibri"/>
              </a:defRPr>
            </a:lvl7pPr>
            <a:lvl8pPr marL="0" lvl="7" indent="0" algn="l">
              <a:spcBef>
                <a:spcPts val="0"/>
              </a:spcBef>
              <a:buNone/>
              <a:defRPr sz="1200" b="0" i="0" u="none" strike="noStrike" cap="none">
                <a:solidFill>
                  <a:schemeClr val="lt1"/>
                </a:solidFill>
                <a:latin typeface="Calibri"/>
                <a:ea typeface="Calibri"/>
                <a:cs typeface="Calibri"/>
                <a:sym typeface="Calibri"/>
              </a:defRPr>
            </a:lvl8pPr>
            <a:lvl9pPr marL="0" lvl="8" indent="0" algn="l">
              <a:spcBef>
                <a:spcPts val="0"/>
              </a:spcBef>
              <a:buNone/>
              <a:defRPr sz="1200" b="0" i="0" u="none" strike="noStrike" cap="none">
                <a:solidFill>
                  <a:schemeClr val="lt1"/>
                </a:solidFill>
                <a:latin typeface="Calibri"/>
                <a:ea typeface="Calibri"/>
                <a:cs typeface="Calibri"/>
                <a:sym typeface="Calibri"/>
              </a:defRPr>
            </a:lvl9pPr>
          </a:lstStyle>
          <a:p>
            <a:fld id="{00000000-1234-1234-1234-12341234123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6_Title and Content">
  <p:cSld name="6_Title and Content">
    <p:spTree>
      <p:nvGrpSpPr>
        <p:cNvPr id="1" name="Shape 69"/>
        <p:cNvGrpSpPr/>
        <p:nvPr/>
      </p:nvGrpSpPr>
      <p:grpSpPr>
        <a:xfrm>
          <a:off x="0" y="0"/>
          <a:ext cx="0" cy="0"/>
          <a:chOff x="0" y="0"/>
          <a:chExt cx="0" cy="0"/>
        </a:xfrm>
      </p:grpSpPr>
      <p:pic>
        <p:nvPicPr>
          <p:cNvPr id="70" name="Google Shape;70;p11"/>
          <p:cNvPicPr preferRelativeResize="0"/>
          <p:nvPr/>
        </p:nvPicPr>
        <p:blipFill rotWithShape="1">
          <a:blip r:embed="rId2">
            <a:alphaModFix/>
          </a:blip>
          <a:srcRect/>
          <a:stretch/>
        </p:blipFill>
        <p:spPr>
          <a:xfrm>
            <a:off x="3" y="3"/>
            <a:ext cx="12191996" cy="1219199"/>
          </a:xfrm>
          <a:prstGeom prst="rect">
            <a:avLst/>
          </a:prstGeom>
          <a:noFill/>
          <a:ln>
            <a:noFill/>
          </a:ln>
        </p:spPr>
      </p:pic>
      <p:sp>
        <p:nvSpPr>
          <p:cNvPr id="71" name="Google Shape;71;p11"/>
          <p:cNvSpPr txBox="1">
            <a:spLocks noGrp="1"/>
          </p:cNvSpPr>
          <p:nvPr>
            <p:ph type="title"/>
          </p:nvPr>
        </p:nvSpPr>
        <p:spPr>
          <a:xfrm>
            <a:off x="1558417" y="420331"/>
            <a:ext cx="6877663" cy="590603"/>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2400"/>
              <a:buFont typeface="Arial"/>
              <a:buNone/>
              <a:defRPr sz="18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2" name="Google Shape;72;p11"/>
          <p:cNvSpPr txBox="1">
            <a:spLocks noGrp="1"/>
          </p:cNvSpPr>
          <p:nvPr>
            <p:ph type="body" idx="1"/>
          </p:nvPr>
        </p:nvSpPr>
        <p:spPr>
          <a:xfrm>
            <a:off x="838200" y="1463040"/>
            <a:ext cx="10515600" cy="4640674"/>
          </a:xfrm>
          <a:prstGeom prst="rect">
            <a:avLst/>
          </a:prstGeom>
          <a:noFill/>
          <a:ln>
            <a:noFill/>
          </a:ln>
        </p:spPr>
        <p:txBody>
          <a:bodyPr spcFirstLastPara="1" wrap="square" lIns="0" tIns="0" rIns="0" bIns="45700" anchor="t" anchorCtr="0">
            <a:noAutofit/>
          </a:bodyPr>
          <a:lstStyle>
            <a:lvl1pPr marL="342900" lvl="0" indent="-285750" algn="l">
              <a:lnSpc>
                <a:spcPct val="90000"/>
              </a:lnSpc>
              <a:spcBef>
                <a:spcPts val="750"/>
              </a:spcBef>
              <a:spcAft>
                <a:spcPts val="0"/>
              </a:spcAft>
              <a:buClr>
                <a:schemeClr val="dk1"/>
              </a:buClr>
              <a:buSzPts val="2400"/>
              <a:buChar char="•"/>
              <a:defRPr sz="1800"/>
            </a:lvl1pPr>
            <a:lvl2pPr marL="685800" lvl="1" indent="-266700" algn="l">
              <a:lnSpc>
                <a:spcPct val="90000"/>
              </a:lnSpc>
              <a:spcBef>
                <a:spcPts val="375"/>
              </a:spcBef>
              <a:spcAft>
                <a:spcPts val="0"/>
              </a:spcAft>
              <a:buClr>
                <a:schemeClr val="dk1"/>
              </a:buClr>
              <a:buSzPts val="2000"/>
              <a:buChar char="•"/>
              <a:defRPr sz="1500"/>
            </a:lvl2pPr>
            <a:lvl3pPr marL="1028700" lvl="2" indent="-257175" algn="l">
              <a:lnSpc>
                <a:spcPct val="90000"/>
              </a:lnSpc>
              <a:spcBef>
                <a:spcPts val="375"/>
              </a:spcBef>
              <a:spcAft>
                <a:spcPts val="0"/>
              </a:spcAft>
              <a:buClr>
                <a:schemeClr val="dk1"/>
              </a:buClr>
              <a:buSzPts val="1800"/>
              <a:buChar char="•"/>
              <a:defRPr sz="1350"/>
            </a:lvl3pPr>
            <a:lvl4pPr marL="1371600" lvl="3" indent="-257175" algn="l">
              <a:lnSpc>
                <a:spcPct val="90000"/>
              </a:lnSpc>
              <a:spcBef>
                <a:spcPts val="375"/>
              </a:spcBef>
              <a:spcAft>
                <a:spcPts val="0"/>
              </a:spcAft>
              <a:buClr>
                <a:schemeClr val="dk1"/>
              </a:buClr>
              <a:buSzPts val="1800"/>
              <a:buChar char="•"/>
              <a:defRPr/>
            </a:lvl4pPr>
            <a:lvl5pPr marL="1714500" lvl="4" indent="-257175" algn="l">
              <a:lnSpc>
                <a:spcPct val="90000"/>
              </a:lnSpc>
              <a:spcBef>
                <a:spcPts val="375"/>
              </a:spcBef>
              <a:spcAft>
                <a:spcPts val="0"/>
              </a:spcAft>
              <a:buClr>
                <a:schemeClr val="dk1"/>
              </a:buClr>
              <a:buSzPts val="1800"/>
              <a:buChar char="•"/>
              <a:defRPr/>
            </a:lvl5pPr>
            <a:lvl6pPr marL="2057400" lvl="5" indent="-257175" algn="l">
              <a:lnSpc>
                <a:spcPct val="90000"/>
              </a:lnSpc>
              <a:spcBef>
                <a:spcPts val="375"/>
              </a:spcBef>
              <a:spcAft>
                <a:spcPts val="0"/>
              </a:spcAft>
              <a:buClr>
                <a:schemeClr val="dk1"/>
              </a:buClr>
              <a:buSzPts val="1800"/>
              <a:buChar char="•"/>
              <a:defRPr/>
            </a:lvl6pPr>
            <a:lvl7pPr marL="2400300" lvl="6" indent="-257175" algn="l">
              <a:lnSpc>
                <a:spcPct val="90000"/>
              </a:lnSpc>
              <a:spcBef>
                <a:spcPts val="375"/>
              </a:spcBef>
              <a:spcAft>
                <a:spcPts val="0"/>
              </a:spcAft>
              <a:buClr>
                <a:schemeClr val="dk1"/>
              </a:buClr>
              <a:buSzPts val="1800"/>
              <a:buChar char="•"/>
              <a:defRPr/>
            </a:lvl7pPr>
            <a:lvl8pPr marL="2743200" lvl="7" indent="-257175" algn="l">
              <a:lnSpc>
                <a:spcPct val="90000"/>
              </a:lnSpc>
              <a:spcBef>
                <a:spcPts val="375"/>
              </a:spcBef>
              <a:spcAft>
                <a:spcPts val="0"/>
              </a:spcAft>
              <a:buClr>
                <a:schemeClr val="dk1"/>
              </a:buClr>
              <a:buSzPts val="1800"/>
              <a:buChar char="•"/>
              <a:defRPr/>
            </a:lvl8pPr>
            <a:lvl9pPr marL="3086100" lvl="8" indent="-257175" algn="l">
              <a:lnSpc>
                <a:spcPct val="90000"/>
              </a:lnSpc>
              <a:spcBef>
                <a:spcPts val="375"/>
              </a:spcBef>
              <a:spcAft>
                <a:spcPts val="0"/>
              </a:spcAft>
              <a:buClr>
                <a:schemeClr val="dk1"/>
              </a:buClr>
              <a:buSzPts val="1800"/>
              <a:buChar char="•"/>
              <a:defRPr/>
            </a:lvl9pPr>
          </a:lstStyle>
          <a:p>
            <a:endParaRPr/>
          </a:p>
        </p:txBody>
      </p:sp>
      <p:pic>
        <p:nvPicPr>
          <p:cNvPr id="73" name="Google Shape;73;p11"/>
          <p:cNvPicPr preferRelativeResize="0"/>
          <p:nvPr/>
        </p:nvPicPr>
        <p:blipFill rotWithShape="1">
          <a:blip r:embed="rId3">
            <a:alphaModFix/>
          </a:blip>
          <a:srcRect/>
          <a:stretch/>
        </p:blipFill>
        <p:spPr>
          <a:xfrm>
            <a:off x="10363200" y="6172203"/>
            <a:ext cx="1524000" cy="485919"/>
          </a:xfrm>
          <a:prstGeom prst="rect">
            <a:avLst/>
          </a:prstGeom>
          <a:noFill/>
          <a:ln>
            <a:noFill/>
          </a:ln>
        </p:spPr>
      </p:pic>
      <p:sp>
        <p:nvSpPr>
          <p:cNvPr id="74" name="Google Shape;74;p11"/>
          <p:cNvSpPr txBox="1">
            <a:spLocks noGrp="1"/>
          </p:cNvSpPr>
          <p:nvPr>
            <p:ph type="sldNum" idx="12"/>
          </p:nvPr>
        </p:nvSpPr>
        <p:spPr>
          <a:xfrm>
            <a:off x="297428" y="6427021"/>
            <a:ext cx="27432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200">
                <a:solidFill>
                  <a:srgbClr val="7F7F7F"/>
                </a:solidFill>
                <a:latin typeface="Calibri"/>
                <a:ea typeface="Calibri"/>
                <a:cs typeface="Calibri"/>
                <a:sym typeface="Calibri"/>
              </a:defRPr>
            </a:lvl1pPr>
            <a:lvl2pPr marL="0" lvl="1" indent="0" algn="l">
              <a:spcBef>
                <a:spcPts val="0"/>
              </a:spcBef>
              <a:buNone/>
              <a:defRPr sz="1200">
                <a:solidFill>
                  <a:srgbClr val="7F7F7F"/>
                </a:solidFill>
                <a:latin typeface="Calibri"/>
                <a:ea typeface="Calibri"/>
                <a:cs typeface="Calibri"/>
                <a:sym typeface="Calibri"/>
              </a:defRPr>
            </a:lvl2pPr>
            <a:lvl3pPr marL="0" lvl="2" indent="0" algn="l">
              <a:spcBef>
                <a:spcPts val="0"/>
              </a:spcBef>
              <a:buNone/>
              <a:defRPr sz="1200">
                <a:solidFill>
                  <a:srgbClr val="7F7F7F"/>
                </a:solidFill>
                <a:latin typeface="Calibri"/>
                <a:ea typeface="Calibri"/>
                <a:cs typeface="Calibri"/>
                <a:sym typeface="Calibri"/>
              </a:defRPr>
            </a:lvl3pPr>
            <a:lvl4pPr marL="0" lvl="3" indent="0" algn="l">
              <a:spcBef>
                <a:spcPts val="0"/>
              </a:spcBef>
              <a:buNone/>
              <a:defRPr sz="1200">
                <a:solidFill>
                  <a:srgbClr val="7F7F7F"/>
                </a:solidFill>
                <a:latin typeface="Calibri"/>
                <a:ea typeface="Calibri"/>
                <a:cs typeface="Calibri"/>
                <a:sym typeface="Calibri"/>
              </a:defRPr>
            </a:lvl4pPr>
            <a:lvl5pPr marL="0" lvl="4" indent="0" algn="l">
              <a:spcBef>
                <a:spcPts val="0"/>
              </a:spcBef>
              <a:buNone/>
              <a:defRPr sz="1200">
                <a:solidFill>
                  <a:srgbClr val="7F7F7F"/>
                </a:solidFill>
                <a:latin typeface="Calibri"/>
                <a:ea typeface="Calibri"/>
                <a:cs typeface="Calibri"/>
                <a:sym typeface="Calibri"/>
              </a:defRPr>
            </a:lvl5pPr>
            <a:lvl6pPr marL="0" lvl="5" indent="0" algn="l">
              <a:spcBef>
                <a:spcPts val="0"/>
              </a:spcBef>
              <a:buNone/>
              <a:defRPr sz="1200">
                <a:solidFill>
                  <a:srgbClr val="7F7F7F"/>
                </a:solidFill>
                <a:latin typeface="Calibri"/>
                <a:ea typeface="Calibri"/>
                <a:cs typeface="Calibri"/>
                <a:sym typeface="Calibri"/>
              </a:defRPr>
            </a:lvl6pPr>
            <a:lvl7pPr marL="0" lvl="6" indent="0" algn="l">
              <a:spcBef>
                <a:spcPts val="0"/>
              </a:spcBef>
              <a:buNone/>
              <a:defRPr sz="1200">
                <a:solidFill>
                  <a:srgbClr val="7F7F7F"/>
                </a:solidFill>
                <a:latin typeface="Calibri"/>
                <a:ea typeface="Calibri"/>
                <a:cs typeface="Calibri"/>
                <a:sym typeface="Calibri"/>
              </a:defRPr>
            </a:lvl7pPr>
            <a:lvl8pPr marL="0" lvl="7" indent="0" algn="l">
              <a:spcBef>
                <a:spcPts val="0"/>
              </a:spcBef>
              <a:buNone/>
              <a:defRPr sz="1200">
                <a:solidFill>
                  <a:srgbClr val="7F7F7F"/>
                </a:solidFill>
                <a:latin typeface="Calibri"/>
                <a:ea typeface="Calibri"/>
                <a:cs typeface="Calibri"/>
                <a:sym typeface="Calibri"/>
              </a:defRPr>
            </a:lvl8pPr>
            <a:lvl9pPr marL="0" lvl="8" indent="0" algn="l">
              <a:spcBef>
                <a:spcPts val="0"/>
              </a:spcBef>
              <a:buNone/>
              <a:defRPr sz="1200">
                <a:solidFill>
                  <a:srgbClr val="7F7F7F"/>
                </a:solidFill>
                <a:latin typeface="Calibri"/>
                <a:ea typeface="Calibri"/>
                <a:cs typeface="Calibri"/>
                <a:sym typeface="Calibri"/>
              </a:defRPr>
            </a:lvl9pPr>
          </a:lstStyle>
          <a:p>
            <a:fld id="{00000000-1234-1234-1234-123412341234}" type="slidenum">
              <a:rPr lang="en-US" smtClean="0"/>
              <a:pPr/>
              <a:t>‹#›</a:t>
            </a:fld>
            <a:endParaRPr lang="en-US"/>
          </a:p>
        </p:txBody>
      </p:sp>
      <p:pic>
        <p:nvPicPr>
          <p:cNvPr id="75" name="Google Shape;75;p11"/>
          <p:cNvPicPr preferRelativeResize="0"/>
          <p:nvPr/>
        </p:nvPicPr>
        <p:blipFill rotWithShape="1">
          <a:blip r:embed="rId4">
            <a:alphaModFix/>
          </a:blip>
          <a:srcRect/>
          <a:stretch/>
        </p:blipFill>
        <p:spPr>
          <a:xfrm>
            <a:off x="156294" y="41458"/>
            <a:ext cx="1245831" cy="1068472"/>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0"/>
        <p:cNvGrpSpPr/>
        <p:nvPr/>
      </p:nvGrpSpPr>
      <p:grpSpPr>
        <a:xfrm>
          <a:off x="0" y="0"/>
          <a:ext cx="0" cy="0"/>
          <a:chOff x="0" y="0"/>
          <a:chExt cx="0" cy="0"/>
        </a:xfrm>
      </p:grpSpPr>
      <p:pic>
        <p:nvPicPr>
          <p:cNvPr id="21" name="Google Shape;21;p3"/>
          <p:cNvPicPr preferRelativeResize="0"/>
          <p:nvPr/>
        </p:nvPicPr>
        <p:blipFill rotWithShape="1">
          <a:blip r:embed="rId2">
            <a:alphaModFix/>
          </a:blip>
          <a:srcRect/>
          <a:stretch/>
        </p:blipFill>
        <p:spPr>
          <a:xfrm>
            <a:off x="3" y="0"/>
            <a:ext cx="12191996" cy="1219200"/>
          </a:xfrm>
          <a:prstGeom prst="rect">
            <a:avLst/>
          </a:prstGeom>
          <a:noFill/>
          <a:ln>
            <a:noFill/>
          </a:ln>
        </p:spPr>
      </p:pic>
      <p:sp>
        <p:nvSpPr>
          <p:cNvPr id="22" name="Google Shape;22;p3"/>
          <p:cNvSpPr txBox="1">
            <a:spLocks noGrp="1"/>
          </p:cNvSpPr>
          <p:nvPr>
            <p:ph type="title"/>
          </p:nvPr>
        </p:nvSpPr>
        <p:spPr>
          <a:xfrm>
            <a:off x="326926" y="254514"/>
            <a:ext cx="8109153" cy="756418"/>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2400"/>
              <a:buFont typeface="Arial"/>
              <a:buNone/>
              <a:defRPr sz="18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3"/>
          <p:cNvSpPr txBox="1">
            <a:spLocks noGrp="1"/>
          </p:cNvSpPr>
          <p:nvPr>
            <p:ph type="body" idx="1"/>
          </p:nvPr>
        </p:nvSpPr>
        <p:spPr>
          <a:xfrm>
            <a:off x="838200" y="1463040"/>
            <a:ext cx="10515600" cy="4640674"/>
          </a:xfrm>
          <a:prstGeom prst="rect">
            <a:avLst/>
          </a:prstGeom>
          <a:noFill/>
          <a:ln>
            <a:noFill/>
          </a:ln>
        </p:spPr>
        <p:txBody>
          <a:bodyPr spcFirstLastPara="1" wrap="square" lIns="0" tIns="0" rIns="0" bIns="45700" anchor="t" anchorCtr="0">
            <a:noAutofit/>
          </a:bodyPr>
          <a:lstStyle>
            <a:lvl1pPr marL="342900" lvl="0" indent="-285750" algn="l">
              <a:lnSpc>
                <a:spcPct val="90000"/>
              </a:lnSpc>
              <a:spcBef>
                <a:spcPts val="750"/>
              </a:spcBef>
              <a:spcAft>
                <a:spcPts val="0"/>
              </a:spcAft>
              <a:buClr>
                <a:schemeClr val="dk1"/>
              </a:buClr>
              <a:buSzPts val="2400"/>
              <a:buChar char="•"/>
              <a:defRPr sz="1800"/>
            </a:lvl1pPr>
            <a:lvl2pPr marL="685800" lvl="1" indent="-266700" algn="l">
              <a:lnSpc>
                <a:spcPct val="90000"/>
              </a:lnSpc>
              <a:spcBef>
                <a:spcPts val="375"/>
              </a:spcBef>
              <a:spcAft>
                <a:spcPts val="0"/>
              </a:spcAft>
              <a:buClr>
                <a:schemeClr val="dk1"/>
              </a:buClr>
              <a:buSzPts val="2000"/>
              <a:buChar char="•"/>
              <a:defRPr sz="1500"/>
            </a:lvl2pPr>
            <a:lvl3pPr marL="1028700" lvl="2" indent="-257175" algn="l">
              <a:lnSpc>
                <a:spcPct val="90000"/>
              </a:lnSpc>
              <a:spcBef>
                <a:spcPts val="375"/>
              </a:spcBef>
              <a:spcAft>
                <a:spcPts val="0"/>
              </a:spcAft>
              <a:buClr>
                <a:schemeClr val="dk1"/>
              </a:buClr>
              <a:buSzPts val="1800"/>
              <a:buChar char="•"/>
              <a:defRPr sz="1350"/>
            </a:lvl3pPr>
            <a:lvl4pPr marL="1371600" lvl="3" indent="-257175" algn="l">
              <a:lnSpc>
                <a:spcPct val="90000"/>
              </a:lnSpc>
              <a:spcBef>
                <a:spcPts val="375"/>
              </a:spcBef>
              <a:spcAft>
                <a:spcPts val="0"/>
              </a:spcAft>
              <a:buClr>
                <a:schemeClr val="dk1"/>
              </a:buClr>
              <a:buSzPts val="1800"/>
              <a:buChar char="•"/>
              <a:defRPr/>
            </a:lvl4pPr>
            <a:lvl5pPr marL="1714500" lvl="4" indent="-257175" algn="l">
              <a:lnSpc>
                <a:spcPct val="90000"/>
              </a:lnSpc>
              <a:spcBef>
                <a:spcPts val="375"/>
              </a:spcBef>
              <a:spcAft>
                <a:spcPts val="0"/>
              </a:spcAft>
              <a:buClr>
                <a:schemeClr val="dk1"/>
              </a:buClr>
              <a:buSzPts val="1800"/>
              <a:buChar char="•"/>
              <a:defRPr/>
            </a:lvl5pPr>
            <a:lvl6pPr marL="2057400" lvl="5" indent="-257175" algn="l">
              <a:lnSpc>
                <a:spcPct val="90000"/>
              </a:lnSpc>
              <a:spcBef>
                <a:spcPts val="375"/>
              </a:spcBef>
              <a:spcAft>
                <a:spcPts val="0"/>
              </a:spcAft>
              <a:buClr>
                <a:schemeClr val="dk1"/>
              </a:buClr>
              <a:buSzPts val="1800"/>
              <a:buChar char="•"/>
              <a:defRPr/>
            </a:lvl6pPr>
            <a:lvl7pPr marL="2400300" lvl="6" indent="-257175" algn="l">
              <a:lnSpc>
                <a:spcPct val="90000"/>
              </a:lnSpc>
              <a:spcBef>
                <a:spcPts val="375"/>
              </a:spcBef>
              <a:spcAft>
                <a:spcPts val="0"/>
              </a:spcAft>
              <a:buClr>
                <a:schemeClr val="dk1"/>
              </a:buClr>
              <a:buSzPts val="1800"/>
              <a:buChar char="•"/>
              <a:defRPr/>
            </a:lvl7pPr>
            <a:lvl8pPr marL="2743200" lvl="7" indent="-257175" algn="l">
              <a:lnSpc>
                <a:spcPct val="90000"/>
              </a:lnSpc>
              <a:spcBef>
                <a:spcPts val="375"/>
              </a:spcBef>
              <a:spcAft>
                <a:spcPts val="0"/>
              </a:spcAft>
              <a:buClr>
                <a:schemeClr val="dk1"/>
              </a:buClr>
              <a:buSzPts val="1800"/>
              <a:buChar char="•"/>
              <a:defRPr/>
            </a:lvl8pPr>
            <a:lvl9pPr marL="3086100" lvl="8" indent="-257175" algn="l">
              <a:lnSpc>
                <a:spcPct val="90000"/>
              </a:lnSpc>
              <a:spcBef>
                <a:spcPts val="375"/>
              </a:spcBef>
              <a:spcAft>
                <a:spcPts val="0"/>
              </a:spcAft>
              <a:buClr>
                <a:schemeClr val="dk1"/>
              </a:buClr>
              <a:buSzPts val="1800"/>
              <a:buChar char="•"/>
              <a:defRPr/>
            </a:lvl9pPr>
          </a:lstStyle>
          <a:p>
            <a:endParaRPr/>
          </a:p>
        </p:txBody>
      </p:sp>
      <p:pic>
        <p:nvPicPr>
          <p:cNvPr id="24" name="Google Shape;24;p3"/>
          <p:cNvPicPr preferRelativeResize="0"/>
          <p:nvPr/>
        </p:nvPicPr>
        <p:blipFill rotWithShape="1">
          <a:blip r:embed="rId3">
            <a:alphaModFix/>
          </a:blip>
          <a:srcRect/>
          <a:stretch/>
        </p:blipFill>
        <p:spPr>
          <a:xfrm>
            <a:off x="10363200" y="6172203"/>
            <a:ext cx="1524000" cy="485919"/>
          </a:xfrm>
          <a:prstGeom prst="rect">
            <a:avLst/>
          </a:prstGeom>
          <a:noFill/>
          <a:ln>
            <a:noFill/>
          </a:ln>
        </p:spPr>
      </p:pic>
      <p:sp>
        <p:nvSpPr>
          <p:cNvPr id="25" name="Google Shape;25;p3"/>
          <p:cNvSpPr txBox="1">
            <a:spLocks noGrp="1"/>
          </p:cNvSpPr>
          <p:nvPr>
            <p:ph type="sldNum" idx="12"/>
          </p:nvPr>
        </p:nvSpPr>
        <p:spPr>
          <a:xfrm>
            <a:off x="297428" y="6427021"/>
            <a:ext cx="27432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200" b="0" i="0" u="none" strike="noStrike" cap="none">
                <a:solidFill>
                  <a:srgbClr val="7F7F7F"/>
                </a:solidFill>
                <a:latin typeface="Calibri"/>
                <a:ea typeface="Calibri"/>
                <a:cs typeface="Calibri"/>
                <a:sym typeface="Calibri"/>
              </a:defRPr>
            </a:lvl1pPr>
            <a:lvl2pPr marL="0" lvl="1" indent="0" algn="l">
              <a:spcBef>
                <a:spcPts val="0"/>
              </a:spcBef>
              <a:buNone/>
              <a:defRPr sz="1200" b="0" i="0" u="none" strike="noStrike" cap="none">
                <a:solidFill>
                  <a:srgbClr val="7F7F7F"/>
                </a:solidFill>
                <a:latin typeface="Calibri"/>
                <a:ea typeface="Calibri"/>
                <a:cs typeface="Calibri"/>
                <a:sym typeface="Calibri"/>
              </a:defRPr>
            </a:lvl2pPr>
            <a:lvl3pPr marL="0" lvl="2" indent="0" algn="l">
              <a:spcBef>
                <a:spcPts val="0"/>
              </a:spcBef>
              <a:buNone/>
              <a:defRPr sz="1200" b="0" i="0" u="none" strike="noStrike" cap="none">
                <a:solidFill>
                  <a:srgbClr val="7F7F7F"/>
                </a:solidFill>
                <a:latin typeface="Calibri"/>
                <a:ea typeface="Calibri"/>
                <a:cs typeface="Calibri"/>
                <a:sym typeface="Calibri"/>
              </a:defRPr>
            </a:lvl3pPr>
            <a:lvl4pPr marL="0" lvl="3" indent="0" algn="l">
              <a:spcBef>
                <a:spcPts val="0"/>
              </a:spcBef>
              <a:buNone/>
              <a:defRPr sz="1200" b="0" i="0" u="none" strike="noStrike" cap="none">
                <a:solidFill>
                  <a:srgbClr val="7F7F7F"/>
                </a:solidFill>
                <a:latin typeface="Calibri"/>
                <a:ea typeface="Calibri"/>
                <a:cs typeface="Calibri"/>
                <a:sym typeface="Calibri"/>
              </a:defRPr>
            </a:lvl4pPr>
            <a:lvl5pPr marL="0" lvl="4" indent="0" algn="l">
              <a:spcBef>
                <a:spcPts val="0"/>
              </a:spcBef>
              <a:buNone/>
              <a:defRPr sz="1200" b="0" i="0" u="none" strike="noStrike" cap="none">
                <a:solidFill>
                  <a:srgbClr val="7F7F7F"/>
                </a:solidFill>
                <a:latin typeface="Calibri"/>
                <a:ea typeface="Calibri"/>
                <a:cs typeface="Calibri"/>
                <a:sym typeface="Calibri"/>
              </a:defRPr>
            </a:lvl5pPr>
            <a:lvl6pPr marL="0" lvl="5" indent="0" algn="l">
              <a:spcBef>
                <a:spcPts val="0"/>
              </a:spcBef>
              <a:buNone/>
              <a:defRPr sz="1200" b="0" i="0" u="none" strike="noStrike" cap="none">
                <a:solidFill>
                  <a:srgbClr val="7F7F7F"/>
                </a:solidFill>
                <a:latin typeface="Calibri"/>
                <a:ea typeface="Calibri"/>
                <a:cs typeface="Calibri"/>
                <a:sym typeface="Calibri"/>
              </a:defRPr>
            </a:lvl6pPr>
            <a:lvl7pPr marL="0" lvl="6" indent="0" algn="l">
              <a:spcBef>
                <a:spcPts val="0"/>
              </a:spcBef>
              <a:buNone/>
              <a:defRPr sz="1200" b="0" i="0" u="none" strike="noStrike" cap="none">
                <a:solidFill>
                  <a:srgbClr val="7F7F7F"/>
                </a:solidFill>
                <a:latin typeface="Calibri"/>
                <a:ea typeface="Calibri"/>
                <a:cs typeface="Calibri"/>
                <a:sym typeface="Calibri"/>
              </a:defRPr>
            </a:lvl7pPr>
            <a:lvl8pPr marL="0" lvl="7" indent="0" algn="l">
              <a:spcBef>
                <a:spcPts val="0"/>
              </a:spcBef>
              <a:buNone/>
              <a:defRPr sz="1200" b="0" i="0" u="none" strike="noStrike" cap="none">
                <a:solidFill>
                  <a:srgbClr val="7F7F7F"/>
                </a:solidFill>
                <a:latin typeface="Calibri"/>
                <a:ea typeface="Calibri"/>
                <a:cs typeface="Calibri"/>
                <a:sym typeface="Calibri"/>
              </a:defRPr>
            </a:lvl8pPr>
            <a:lvl9pPr marL="0" lvl="8" indent="0" algn="l">
              <a:spcBef>
                <a:spcPts val="0"/>
              </a:spcBef>
              <a:buNone/>
              <a:defRPr sz="1200" b="0" i="0" u="none" strike="noStrike" cap="none">
                <a:solidFill>
                  <a:srgbClr val="7F7F7F"/>
                </a:solidFill>
                <a:latin typeface="Calibri"/>
                <a:ea typeface="Calibri"/>
                <a:cs typeface="Calibri"/>
                <a:sym typeface="Calibri"/>
              </a:defRPr>
            </a:lvl9pPr>
          </a:lstStyle>
          <a:p>
            <a:fld id="{00000000-1234-1234-1234-12341234123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2C3342-A6D6-4CED-A8C8-EFA08E432328}"/>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031A5D16-0627-4511-8554-C1DCB6E92125}"/>
              </a:ext>
            </a:extLst>
          </p:cNvPr>
          <p:cNvSpPr>
            <a:spLocks noGrp="1"/>
          </p:cNvSpPr>
          <p:nvPr>
            <p:ph type="sldNum" idx="10"/>
          </p:nvPr>
        </p:nvSpPr>
        <p:spPr/>
        <p:txBody>
          <a:bodyPr/>
          <a:lstStyle/>
          <a:p>
            <a:fld id="{00000000-1234-1234-1234-123412341234}" type="slidenum">
              <a:rPr lang="en-US" smtClean="0"/>
              <a:pPr/>
              <a:t>‹#›</a:t>
            </a:fld>
            <a:endParaRPr lang="en-US"/>
          </a:p>
        </p:txBody>
      </p:sp>
    </p:spTree>
    <p:extLst>
      <p:ext uri="{BB962C8B-B14F-4D97-AF65-F5344CB8AC3E}">
        <p14:creationId xmlns:p14="http://schemas.microsoft.com/office/powerpoint/2010/main" val="12967090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2_Blank">
  <p:cSld name="2_Blank">
    <p:spTree>
      <p:nvGrpSpPr>
        <p:cNvPr id="1" name="Shape 30"/>
        <p:cNvGrpSpPr/>
        <p:nvPr/>
      </p:nvGrpSpPr>
      <p:grpSpPr>
        <a:xfrm>
          <a:off x="0" y="0"/>
          <a:ext cx="0" cy="0"/>
          <a:chOff x="0" y="0"/>
          <a:chExt cx="0" cy="0"/>
        </a:xfrm>
      </p:grpSpPr>
      <p:pic>
        <p:nvPicPr>
          <p:cNvPr id="31" name="Google Shape;31;p5"/>
          <p:cNvPicPr preferRelativeResize="0"/>
          <p:nvPr/>
        </p:nvPicPr>
        <p:blipFill rotWithShape="1">
          <a:blip r:embed="rId2">
            <a:alphaModFix/>
          </a:blip>
          <a:srcRect/>
          <a:stretch/>
        </p:blipFill>
        <p:spPr>
          <a:xfrm>
            <a:off x="2" y="3"/>
            <a:ext cx="12191999" cy="6857999"/>
          </a:xfrm>
          <a:prstGeom prst="rect">
            <a:avLst/>
          </a:prstGeom>
          <a:noFill/>
          <a:ln>
            <a:noFill/>
          </a:ln>
        </p:spPr>
      </p:pic>
      <p:sp>
        <p:nvSpPr>
          <p:cNvPr id="32" name="Google Shape;32;p5"/>
          <p:cNvSpPr txBox="1">
            <a:spLocks noGrp="1"/>
          </p:cNvSpPr>
          <p:nvPr>
            <p:ph type="ctrTitle"/>
          </p:nvPr>
        </p:nvSpPr>
        <p:spPr>
          <a:xfrm>
            <a:off x="914400" y="2595716"/>
            <a:ext cx="10363200" cy="2337620"/>
          </a:xfrm>
          <a:prstGeom prst="rect">
            <a:avLst/>
          </a:prstGeom>
          <a:noFill/>
          <a:ln>
            <a:noFill/>
          </a:ln>
        </p:spPr>
        <p:txBody>
          <a:bodyPr spcFirstLastPara="1" wrap="square" lIns="91425" tIns="45700" rIns="91425" bIns="45700" anchor="t" anchorCtr="0">
            <a:noAutofit/>
          </a:bodyPr>
          <a:lstStyle>
            <a:lvl1pPr lvl="0" algn="ctr">
              <a:lnSpc>
                <a:spcPct val="90000"/>
              </a:lnSpc>
              <a:spcBef>
                <a:spcPts val="0"/>
              </a:spcBef>
              <a:spcAft>
                <a:spcPts val="0"/>
              </a:spcAft>
              <a:buClr>
                <a:schemeClr val="lt1"/>
              </a:buClr>
              <a:buSzPts val="4000"/>
              <a:buFont typeface="Arial"/>
              <a:buNone/>
              <a:defRPr sz="30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3" name="Google Shape;33;p5"/>
          <p:cNvSpPr txBox="1">
            <a:spLocks noGrp="1"/>
          </p:cNvSpPr>
          <p:nvPr>
            <p:ph type="sldNum" idx="12"/>
          </p:nvPr>
        </p:nvSpPr>
        <p:spPr>
          <a:xfrm>
            <a:off x="297428" y="6427021"/>
            <a:ext cx="27432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200">
                <a:solidFill>
                  <a:schemeClr val="lt1"/>
                </a:solidFill>
                <a:latin typeface="Calibri"/>
                <a:ea typeface="Calibri"/>
                <a:cs typeface="Calibri"/>
                <a:sym typeface="Calibri"/>
              </a:defRPr>
            </a:lvl1pPr>
            <a:lvl2pPr marL="0" lvl="1" indent="0" algn="l">
              <a:spcBef>
                <a:spcPts val="0"/>
              </a:spcBef>
              <a:buNone/>
              <a:defRPr sz="1200">
                <a:solidFill>
                  <a:schemeClr val="lt1"/>
                </a:solidFill>
                <a:latin typeface="Calibri"/>
                <a:ea typeface="Calibri"/>
                <a:cs typeface="Calibri"/>
                <a:sym typeface="Calibri"/>
              </a:defRPr>
            </a:lvl2pPr>
            <a:lvl3pPr marL="0" lvl="2" indent="0" algn="l">
              <a:spcBef>
                <a:spcPts val="0"/>
              </a:spcBef>
              <a:buNone/>
              <a:defRPr sz="1200">
                <a:solidFill>
                  <a:schemeClr val="lt1"/>
                </a:solidFill>
                <a:latin typeface="Calibri"/>
                <a:ea typeface="Calibri"/>
                <a:cs typeface="Calibri"/>
                <a:sym typeface="Calibri"/>
              </a:defRPr>
            </a:lvl3pPr>
            <a:lvl4pPr marL="0" lvl="3" indent="0" algn="l">
              <a:spcBef>
                <a:spcPts val="0"/>
              </a:spcBef>
              <a:buNone/>
              <a:defRPr sz="1200">
                <a:solidFill>
                  <a:schemeClr val="lt1"/>
                </a:solidFill>
                <a:latin typeface="Calibri"/>
                <a:ea typeface="Calibri"/>
                <a:cs typeface="Calibri"/>
                <a:sym typeface="Calibri"/>
              </a:defRPr>
            </a:lvl4pPr>
            <a:lvl5pPr marL="0" lvl="4" indent="0" algn="l">
              <a:spcBef>
                <a:spcPts val="0"/>
              </a:spcBef>
              <a:buNone/>
              <a:defRPr sz="1200">
                <a:solidFill>
                  <a:schemeClr val="lt1"/>
                </a:solidFill>
                <a:latin typeface="Calibri"/>
                <a:ea typeface="Calibri"/>
                <a:cs typeface="Calibri"/>
                <a:sym typeface="Calibri"/>
              </a:defRPr>
            </a:lvl5pPr>
            <a:lvl6pPr marL="0" lvl="5" indent="0" algn="l">
              <a:spcBef>
                <a:spcPts val="0"/>
              </a:spcBef>
              <a:buNone/>
              <a:defRPr sz="1200">
                <a:solidFill>
                  <a:schemeClr val="lt1"/>
                </a:solidFill>
                <a:latin typeface="Calibri"/>
                <a:ea typeface="Calibri"/>
                <a:cs typeface="Calibri"/>
                <a:sym typeface="Calibri"/>
              </a:defRPr>
            </a:lvl6pPr>
            <a:lvl7pPr marL="0" lvl="6" indent="0" algn="l">
              <a:spcBef>
                <a:spcPts val="0"/>
              </a:spcBef>
              <a:buNone/>
              <a:defRPr sz="1200">
                <a:solidFill>
                  <a:schemeClr val="lt1"/>
                </a:solidFill>
                <a:latin typeface="Calibri"/>
                <a:ea typeface="Calibri"/>
                <a:cs typeface="Calibri"/>
                <a:sym typeface="Calibri"/>
              </a:defRPr>
            </a:lvl7pPr>
            <a:lvl8pPr marL="0" lvl="7" indent="0" algn="l">
              <a:spcBef>
                <a:spcPts val="0"/>
              </a:spcBef>
              <a:buNone/>
              <a:defRPr sz="1200">
                <a:solidFill>
                  <a:schemeClr val="lt1"/>
                </a:solidFill>
                <a:latin typeface="Calibri"/>
                <a:ea typeface="Calibri"/>
                <a:cs typeface="Calibri"/>
                <a:sym typeface="Calibri"/>
              </a:defRPr>
            </a:lvl8pPr>
            <a:lvl9pPr marL="0" lvl="8" indent="0" algn="l">
              <a:spcBef>
                <a:spcPts val="0"/>
              </a:spcBef>
              <a:buNone/>
              <a:defRPr sz="1200">
                <a:solidFill>
                  <a:schemeClr val="lt1"/>
                </a:solidFill>
                <a:latin typeface="Calibri"/>
                <a:ea typeface="Calibri"/>
                <a:cs typeface="Calibri"/>
                <a:sym typeface="Calibri"/>
              </a:defRPr>
            </a:lvl9pPr>
          </a:lstStyle>
          <a:p>
            <a:fld id="{00000000-1234-1234-1234-12341234123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1_Title and Content">
  <p:cSld name="1_Title and Content">
    <p:spTree>
      <p:nvGrpSpPr>
        <p:cNvPr id="1" name="Shape 34"/>
        <p:cNvGrpSpPr/>
        <p:nvPr/>
      </p:nvGrpSpPr>
      <p:grpSpPr>
        <a:xfrm>
          <a:off x="0" y="0"/>
          <a:ext cx="0" cy="0"/>
          <a:chOff x="0" y="0"/>
          <a:chExt cx="0" cy="0"/>
        </a:xfrm>
      </p:grpSpPr>
      <p:pic>
        <p:nvPicPr>
          <p:cNvPr id="35" name="Google Shape;35;p6"/>
          <p:cNvPicPr preferRelativeResize="0"/>
          <p:nvPr/>
        </p:nvPicPr>
        <p:blipFill rotWithShape="1">
          <a:blip r:embed="rId2">
            <a:alphaModFix/>
          </a:blip>
          <a:srcRect/>
          <a:stretch/>
        </p:blipFill>
        <p:spPr>
          <a:xfrm>
            <a:off x="3" y="0"/>
            <a:ext cx="12191996" cy="1219200"/>
          </a:xfrm>
          <a:prstGeom prst="rect">
            <a:avLst/>
          </a:prstGeom>
          <a:noFill/>
          <a:ln>
            <a:noFill/>
          </a:ln>
        </p:spPr>
      </p:pic>
      <p:sp>
        <p:nvSpPr>
          <p:cNvPr id="36" name="Google Shape;36;p6"/>
          <p:cNvSpPr txBox="1">
            <a:spLocks noGrp="1"/>
          </p:cNvSpPr>
          <p:nvPr>
            <p:ph type="title"/>
          </p:nvPr>
        </p:nvSpPr>
        <p:spPr>
          <a:xfrm>
            <a:off x="1558417" y="420331"/>
            <a:ext cx="6877663" cy="590603"/>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2400"/>
              <a:buFont typeface="Arial"/>
              <a:buNone/>
              <a:defRPr sz="18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7" name="Google Shape;37;p6"/>
          <p:cNvSpPr txBox="1">
            <a:spLocks noGrp="1"/>
          </p:cNvSpPr>
          <p:nvPr>
            <p:ph type="body" idx="1"/>
          </p:nvPr>
        </p:nvSpPr>
        <p:spPr>
          <a:xfrm>
            <a:off x="838200" y="1463040"/>
            <a:ext cx="10515600" cy="4640674"/>
          </a:xfrm>
          <a:prstGeom prst="rect">
            <a:avLst/>
          </a:prstGeom>
          <a:noFill/>
          <a:ln>
            <a:noFill/>
          </a:ln>
        </p:spPr>
        <p:txBody>
          <a:bodyPr spcFirstLastPara="1" wrap="square" lIns="0" tIns="0" rIns="0" bIns="45700" anchor="t" anchorCtr="0">
            <a:noAutofit/>
          </a:bodyPr>
          <a:lstStyle>
            <a:lvl1pPr marL="342900" lvl="0" indent="-285750" algn="l">
              <a:lnSpc>
                <a:spcPct val="90000"/>
              </a:lnSpc>
              <a:spcBef>
                <a:spcPts val="750"/>
              </a:spcBef>
              <a:spcAft>
                <a:spcPts val="0"/>
              </a:spcAft>
              <a:buClr>
                <a:schemeClr val="dk1"/>
              </a:buClr>
              <a:buSzPts val="2400"/>
              <a:buChar char="•"/>
              <a:defRPr sz="1800"/>
            </a:lvl1pPr>
            <a:lvl2pPr marL="685800" lvl="1" indent="-266700" algn="l">
              <a:lnSpc>
                <a:spcPct val="90000"/>
              </a:lnSpc>
              <a:spcBef>
                <a:spcPts val="375"/>
              </a:spcBef>
              <a:spcAft>
                <a:spcPts val="0"/>
              </a:spcAft>
              <a:buClr>
                <a:schemeClr val="dk1"/>
              </a:buClr>
              <a:buSzPts val="2000"/>
              <a:buChar char="•"/>
              <a:defRPr sz="1500"/>
            </a:lvl2pPr>
            <a:lvl3pPr marL="1028700" lvl="2" indent="-257175" algn="l">
              <a:lnSpc>
                <a:spcPct val="90000"/>
              </a:lnSpc>
              <a:spcBef>
                <a:spcPts val="375"/>
              </a:spcBef>
              <a:spcAft>
                <a:spcPts val="0"/>
              </a:spcAft>
              <a:buClr>
                <a:schemeClr val="dk1"/>
              </a:buClr>
              <a:buSzPts val="1800"/>
              <a:buChar char="•"/>
              <a:defRPr sz="1350"/>
            </a:lvl3pPr>
            <a:lvl4pPr marL="1371600" lvl="3" indent="-257175" algn="l">
              <a:lnSpc>
                <a:spcPct val="90000"/>
              </a:lnSpc>
              <a:spcBef>
                <a:spcPts val="375"/>
              </a:spcBef>
              <a:spcAft>
                <a:spcPts val="0"/>
              </a:spcAft>
              <a:buClr>
                <a:schemeClr val="dk1"/>
              </a:buClr>
              <a:buSzPts val="1800"/>
              <a:buChar char="•"/>
              <a:defRPr/>
            </a:lvl4pPr>
            <a:lvl5pPr marL="1714500" lvl="4" indent="-257175" algn="l">
              <a:lnSpc>
                <a:spcPct val="90000"/>
              </a:lnSpc>
              <a:spcBef>
                <a:spcPts val="375"/>
              </a:spcBef>
              <a:spcAft>
                <a:spcPts val="0"/>
              </a:spcAft>
              <a:buClr>
                <a:schemeClr val="dk1"/>
              </a:buClr>
              <a:buSzPts val="1800"/>
              <a:buChar char="•"/>
              <a:defRPr/>
            </a:lvl5pPr>
            <a:lvl6pPr marL="2057400" lvl="5" indent="-257175" algn="l">
              <a:lnSpc>
                <a:spcPct val="90000"/>
              </a:lnSpc>
              <a:spcBef>
                <a:spcPts val="375"/>
              </a:spcBef>
              <a:spcAft>
                <a:spcPts val="0"/>
              </a:spcAft>
              <a:buClr>
                <a:schemeClr val="dk1"/>
              </a:buClr>
              <a:buSzPts val="1800"/>
              <a:buChar char="•"/>
              <a:defRPr/>
            </a:lvl6pPr>
            <a:lvl7pPr marL="2400300" lvl="6" indent="-257175" algn="l">
              <a:lnSpc>
                <a:spcPct val="90000"/>
              </a:lnSpc>
              <a:spcBef>
                <a:spcPts val="375"/>
              </a:spcBef>
              <a:spcAft>
                <a:spcPts val="0"/>
              </a:spcAft>
              <a:buClr>
                <a:schemeClr val="dk1"/>
              </a:buClr>
              <a:buSzPts val="1800"/>
              <a:buChar char="•"/>
              <a:defRPr/>
            </a:lvl7pPr>
            <a:lvl8pPr marL="2743200" lvl="7" indent="-257175" algn="l">
              <a:lnSpc>
                <a:spcPct val="90000"/>
              </a:lnSpc>
              <a:spcBef>
                <a:spcPts val="375"/>
              </a:spcBef>
              <a:spcAft>
                <a:spcPts val="0"/>
              </a:spcAft>
              <a:buClr>
                <a:schemeClr val="dk1"/>
              </a:buClr>
              <a:buSzPts val="1800"/>
              <a:buChar char="•"/>
              <a:defRPr/>
            </a:lvl8pPr>
            <a:lvl9pPr marL="3086100" lvl="8" indent="-257175" algn="l">
              <a:lnSpc>
                <a:spcPct val="90000"/>
              </a:lnSpc>
              <a:spcBef>
                <a:spcPts val="375"/>
              </a:spcBef>
              <a:spcAft>
                <a:spcPts val="0"/>
              </a:spcAft>
              <a:buClr>
                <a:schemeClr val="dk1"/>
              </a:buClr>
              <a:buSzPts val="1800"/>
              <a:buChar char="•"/>
              <a:defRPr/>
            </a:lvl9pPr>
          </a:lstStyle>
          <a:p>
            <a:endParaRPr/>
          </a:p>
        </p:txBody>
      </p:sp>
      <p:pic>
        <p:nvPicPr>
          <p:cNvPr id="38" name="Google Shape;38;p6"/>
          <p:cNvPicPr preferRelativeResize="0"/>
          <p:nvPr/>
        </p:nvPicPr>
        <p:blipFill rotWithShape="1">
          <a:blip r:embed="rId3">
            <a:alphaModFix/>
          </a:blip>
          <a:srcRect/>
          <a:stretch/>
        </p:blipFill>
        <p:spPr>
          <a:xfrm>
            <a:off x="10363200" y="6172203"/>
            <a:ext cx="1524000" cy="485919"/>
          </a:xfrm>
          <a:prstGeom prst="rect">
            <a:avLst/>
          </a:prstGeom>
          <a:noFill/>
          <a:ln>
            <a:noFill/>
          </a:ln>
        </p:spPr>
      </p:pic>
      <p:sp>
        <p:nvSpPr>
          <p:cNvPr id="39" name="Google Shape;39;p6"/>
          <p:cNvSpPr txBox="1">
            <a:spLocks noGrp="1"/>
          </p:cNvSpPr>
          <p:nvPr>
            <p:ph type="sldNum" idx="12"/>
          </p:nvPr>
        </p:nvSpPr>
        <p:spPr>
          <a:xfrm>
            <a:off x="297428" y="6427021"/>
            <a:ext cx="27432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200">
                <a:solidFill>
                  <a:srgbClr val="7F7F7F"/>
                </a:solidFill>
                <a:latin typeface="Calibri"/>
                <a:ea typeface="Calibri"/>
                <a:cs typeface="Calibri"/>
                <a:sym typeface="Calibri"/>
              </a:defRPr>
            </a:lvl1pPr>
            <a:lvl2pPr marL="0" lvl="1" indent="0" algn="l">
              <a:spcBef>
                <a:spcPts val="0"/>
              </a:spcBef>
              <a:buNone/>
              <a:defRPr sz="1200">
                <a:solidFill>
                  <a:srgbClr val="7F7F7F"/>
                </a:solidFill>
                <a:latin typeface="Calibri"/>
                <a:ea typeface="Calibri"/>
                <a:cs typeface="Calibri"/>
                <a:sym typeface="Calibri"/>
              </a:defRPr>
            </a:lvl2pPr>
            <a:lvl3pPr marL="0" lvl="2" indent="0" algn="l">
              <a:spcBef>
                <a:spcPts val="0"/>
              </a:spcBef>
              <a:buNone/>
              <a:defRPr sz="1200">
                <a:solidFill>
                  <a:srgbClr val="7F7F7F"/>
                </a:solidFill>
                <a:latin typeface="Calibri"/>
                <a:ea typeface="Calibri"/>
                <a:cs typeface="Calibri"/>
                <a:sym typeface="Calibri"/>
              </a:defRPr>
            </a:lvl3pPr>
            <a:lvl4pPr marL="0" lvl="3" indent="0" algn="l">
              <a:spcBef>
                <a:spcPts val="0"/>
              </a:spcBef>
              <a:buNone/>
              <a:defRPr sz="1200">
                <a:solidFill>
                  <a:srgbClr val="7F7F7F"/>
                </a:solidFill>
                <a:latin typeface="Calibri"/>
                <a:ea typeface="Calibri"/>
                <a:cs typeface="Calibri"/>
                <a:sym typeface="Calibri"/>
              </a:defRPr>
            </a:lvl4pPr>
            <a:lvl5pPr marL="0" lvl="4" indent="0" algn="l">
              <a:spcBef>
                <a:spcPts val="0"/>
              </a:spcBef>
              <a:buNone/>
              <a:defRPr sz="1200">
                <a:solidFill>
                  <a:srgbClr val="7F7F7F"/>
                </a:solidFill>
                <a:latin typeface="Calibri"/>
                <a:ea typeface="Calibri"/>
                <a:cs typeface="Calibri"/>
                <a:sym typeface="Calibri"/>
              </a:defRPr>
            </a:lvl5pPr>
            <a:lvl6pPr marL="0" lvl="5" indent="0" algn="l">
              <a:spcBef>
                <a:spcPts val="0"/>
              </a:spcBef>
              <a:buNone/>
              <a:defRPr sz="1200">
                <a:solidFill>
                  <a:srgbClr val="7F7F7F"/>
                </a:solidFill>
                <a:latin typeface="Calibri"/>
                <a:ea typeface="Calibri"/>
                <a:cs typeface="Calibri"/>
                <a:sym typeface="Calibri"/>
              </a:defRPr>
            </a:lvl6pPr>
            <a:lvl7pPr marL="0" lvl="6" indent="0" algn="l">
              <a:spcBef>
                <a:spcPts val="0"/>
              </a:spcBef>
              <a:buNone/>
              <a:defRPr sz="1200">
                <a:solidFill>
                  <a:srgbClr val="7F7F7F"/>
                </a:solidFill>
                <a:latin typeface="Calibri"/>
                <a:ea typeface="Calibri"/>
                <a:cs typeface="Calibri"/>
                <a:sym typeface="Calibri"/>
              </a:defRPr>
            </a:lvl7pPr>
            <a:lvl8pPr marL="0" lvl="7" indent="0" algn="l">
              <a:spcBef>
                <a:spcPts val="0"/>
              </a:spcBef>
              <a:buNone/>
              <a:defRPr sz="1200">
                <a:solidFill>
                  <a:srgbClr val="7F7F7F"/>
                </a:solidFill>
                <a:latin typeface="Calibri"/>
                <a:ea typeface="Calibri"/>
                <a:cs typeface="Calibri"/>
                <a:sym typeface="Calibri"/>
              </a:defRPr>
            </a:lvl8pPr>
            <a:lvl9pPr marL="0" lvl="8" indent="0" algn="l">
              <a:spcBef>
                <a:spcPts val="0"/>
              </a:spcBef>
              <a:buNone/>
              <a:defRPr sz="1200">
                <a:solidFill>
                  <a:srgbClr val="7F7F7F"/>
                </a:solidFill>
                <a:latin typeface="Calibri"/>
                <a:ea typeface="Calibri"/>
                <a:cs typeface="Calibri"/>
                <a:sym typeface="Calibri"/>
              </a:defRPr>
            </a:lvl9pPr>
          </a:lstStyle>
          <a:p>
            <a:fld id="{00000000-1234-1234-1234-123412341234}" type="slidenum">
              <a:rPr lang="en-US" smtClean="0"/>
              <a:pPr/>
              <a:t>‹#›</a:t>
            </a:fld>
            <a:endParaRPr lang="en-US"/>
          </a:p>
        </p:txBody>
      </p:sp>
      <p:pic>
        <p:nvPicPr>
          <p:cNvPr id="40" name="Google Shape;40;p6"/>
          <p:cNvPicPr preferRelativeResize="0"/>
          <p:nvPr/>
        </p:nvPicPr>
        <p:blipFill rotWithShape="1">
          <a:blip r:embed="rId4">
            <a:alphaModFix/>
          </a:blip>
          <a:srcRect/>
          <a:stretch/>
        </p:blipFill>
        <p:spPr>
          <a:xfrm>
            <a:off x="156294" y="41458"/>
            <a:ext cx="1245831" cy="1068472"/>
          </a:xfrm>
          <a:prstGeom prst="rect">
            <a:avLst/>
          </a:prstGeom>
          <a:noFill/>
          <a:ln>
            <a:noFill/>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2_Title and Content">
  <p:cSld name="2_Title and Content">
    <p:spTree>
      <p:nvGrpSpPr>
        <p:cNvPr id="1" name="Shape 41"/>
        <p:cNvGrpSpPr/>
        <p:nvPr/>
      </p:nvGrpSpPr>
      <p:grpSpPr>
        <a:xfrm>
          <a:off x="0" y="0"/>
          <a:ext cx="0" cy="0"/>
          <a:chOff x="0" y="0"/>
          <a:chExt cx="0" cy="0"/>
        </a:xfrm>
      </p:grpSpPr>
      <p:pic>
        <p:nvPicPr>
          <p:cNvPr id="42" name="Google Shape;42;p7"/>
          <p:cNvPicPr preferRelativeResize="0"/>
          <p:nvPr/>
        </p:nvPicPr>
        <p:blipFill rotWithShape="1">
          <a:blip r:embed="rId2">
            <a:alphaModFix/>
          </a:blip>
          <a:srcRect/>
          <a:stretch/>
        </p:blipFill>
        <p:spPr>
          <a:xfrm>
            <a:off x="3" y="3"/>
            <a:ext cx="12191996" cy="1219199"/>
          </a:xfrm>
          <a:prstGeom prst="rect">
            <a:avLst/>
          </a:prstGeom>
          <a:noFill/>
          <a:ln>
            <a:noFill/>
          </a:ln>
        </p:spPr>
      </p:pic>
      <p:sp>
        <p:nvSpPr>
          <p:cNvPr id="43" name="Google Shape;43;p7"/>
          <p:cNvSpPr txBox="1">
            <a:spLocks noGrp="1"/>
          </p:cNvSpPr>
          <p:nvPr>
            <p:ph type="title"/>
          </p:nvPr>
        </p:nvSpPr>
        <p:spPr>
          <a:xfrm>
            <a:off x="1558417" y="420331"/>
            <a:ext cx="6877663" cy="590603"/>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2400"/>
              <a:buFont typeface="Arial"/>
              <a:buNone/>
              <a:defRPr sz="18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4" name="Google Shape;44;p7"/>
          <p:cNvSpPr txBox="1">
            <a:spLocks noGrp="1"/>
          </p:cNvSpPr>
          <p:nvPr>
            <p:ph type="body" idx="1"/>
          </p:nvPr>
        </p:nvSpPr>
        <p:spPr>
          <a:xfrm>
            <a:off x="838200" y="1463040"/>
            <a:ext cx="10515600" cy="4640674"/>
          </a:xfrm>
          <a:prstGeom prst="rect">
            <a:avLst/>
          </a:prstGeom>
          <a:noFill/>
          <a:ln>
            <a:noFill/>
          </a:ln>
        </p:spPr>
        <p:txBody>
          <a:bodyPr spcFirstLastPara="1" wrap="square" lIns="0" tIns="0" rIns="0" bIns="45700" anchor="t" anchorCtr="0">
            <a:noAutofit/>
          </a:bodyPr>
          <a:lstStyle>
            <a:lvl1pPr marL="342900" lvl="0" indent="-285750" algn="l">
              <a:lnSpc>
                <a:spcPct val="90000"/>
              </a:lnSpc>
              <a:spcBef>
                <a:spcPts val="750"/>
              </a:spcBef>
              <a:spcAft>
                <a:spcPts val="0"/>
              </a:spcAft>
              <a:buClr>
                <a:schemeClr val="dk1"/>
              </a:buClr>
              <a:buSzPts val="2400"/>
              <a:buChar char="•"/>
              <a:defRPr sz="1800"/>
            </a:lvl1pPr>
            <a:lvl2pPr marL="685800" lvl="1" indent="-266700" algn="l">
              <a:lnSpc>
                <a:spcPct val="90000"/>
              </a:lnSpc>
              <a:spcBef>
                <a:spcPts val="375"/>
              </a:spcBef>
              <a:spcAft>
                <a:spcPts val="0"/>
              </a:spcAft>
              <a:buClr>
                <a:schemeClr val="dk1"/>
              </a:buClr>
              <a:buSzPts val="2000"/>
              <a:buChar char="•"/>
              <a:defRPr sz="1500"/>
            </a:lvl2pPr>
            <a:lvl3pPr marL="1028700" lvl="2" indent="-257175" algn="l">
              <a:lnSpc>
                <a:spcPct val="90000"/>
              </a:lnSpc>
              <a:spcBef>
                <a:spcPts val="375"/>
              </a:spcBef>
              <a:spcAft>
                <a:spcPts val="0"/>
              </a:spcAft>
              <a:buClr>
                <a:schemeClr val="dk1"/>
              </a:buClr>
              <a:buSzPts val="1800"/>
              <a:buChar char="•"/>
              <a:defRPr sz="1350"/>
            </a:lvl3pPr>
            <a:lvl4pPr marL="1371600" lvl="3" indent="-257175" algn="l">
              <a:lnSpc>
                <a:spcPct val="90000"/>
              </a:lnSpc>
              <a:spcBef>
                <a:spcPts val="375"/>
              </a:spcBef>
              <a:spcAft>
                <a:spcPts val="0"/>
              </a:spcAft>
              <a:buClr>
                <a:schemeClr val="dk1"/>
              </a:buClr>
              <a:buSzPts val="1800"/>
              <a:buChar char="•"/>
              <a:defRPr/>
            </a:lvl4pPr>
            <a:lvl5pPr marL="1714500" lvl="4" indent="-257175" algn="l">
              <a:lnSpc>
                <a:spcPct val="90000"/>
              </a:lnSpc>
              <a:spcBef>
                <a:spcPts val="375"/>
              </a:spcBef>
              <a:spcAft>
                <a:spcPts val="0"/>
              </a:spcAft>
              <a:buClr>
                <a:schemeClr val="dk1"/>
              </a:buClr>
              <a:buSzPts val="1800"/>
              <a:buChar char="•"/>
              <a:defRPr/>
            </a:lvl5pPr>
            <a:lvl6pPr marL="2057400" lvl="5" indent="-257175" algn="l">
              <a:lnSpc>
                <a:spcPct val="90000"/>
              </a:lnSpc>
              <a:spcBef>
                <a:spcPts val="375"/>
              </a:spcBef>
              <a:spcAft>
                <a:spcPts val="0"/>
              </a:spcAft>
              <a:buClr>
                <a:schemeClr val="dk1"/>
              </a:buClr>
              <a:buSzPts val="1800"/>
              <a:buChar char="•"/>
              <a:defRPr/>
            </a:lvl6pPr>
            <a:lvl7pPr marL="2400300" lvl="6" indent="-257175" algn="l">
              <a:lnSpc>
                <a:spcPct val="90000"/>
              </a:lnSpc>
              <a:spcBef>
                <a:spcPts val="375"/>
              </a:spcBef>
              <a:spcAft>
                <a:spcPts val="0"/>
              </a:spcAft>
              <a:buClr>
                <a:schemeClr val="dk1"/>
              </a:buClr>
              <a:buSzPts val="1800"/>
              <a:buChar char="•"/>
              <a:defRPr/>
            </a:lvl7pPr>
            <a:lvl8pPr marL="2743200" lvl="7" indent="-257175" algn="l">
              <a:lnSpc>
                <a:spcPct val="90000"/>
              </a:lnSpc>
              <a:spcBef>
                <a:spcPts val="375"/>
              </a:spcBef>
              <a:spcAft>
                <a:spcPts val="0"/>
              </a:spcAft>
              <a:buClr>
                <a:schemeClr val="dk1"/>
              </a:buClr>
              <a:buSzPts val="1800"/>
              <a:buChar char="•"/>
              <a:defRPr/>
            </a:lvl8pPr>
            <a:lvl9pPr marL="3086100" lvl="8" indent="-257175" algn="l">
              <a:lnSpc>
                <a:spcPct val="90000"/>
              </a:lnSpc>
              <a:spcBef>
                <a:spcPts val="375"/>
              </a:spcBef>
              <a:spcAft>
                <a:spcPts val="0"/>
              </a:spcAft>
              <a:buClr>
                <a:schemeClr val="dk1"/>
              </a:buClr>
              <a:buSzPts val="1800"/>
              <a:buChar char="•"/>
              <a:defRPr/>
            </a:lvl9pPr>
          </a:lstStyle>
          <a:p>
            <a:endParaRPr/>
          </a:p>
        </p:txBody>
      </p:sp>
      <p:pic>
        <p:nvPicPr>
          <p:cNvPr id="45" name="Google Shape;45;p7"/>
          <p:cNvPicPr preferRelativeResize="0"/>
          <p:nvPr/>
        </p:nvPicPr>
        <p:blipFill rotWithShape="1">
          <a:blip r:embed="rId3">
            <a:alphaModFix/>
          </a:blip>
          <a:srcRect/>
          <a:stretch/>
        </p:blipFill>
        <p:spPr>
          <a:xfrm>
            <a:off x="10363200" y="6172203"/>
            <a:ext cx="1524000" cy="485919"/>
          </a:xfrm>
          <a:prstGeom prst="rect">
            <a:avLst/>
          </a:prstGeom>
          <a:noFill/>
          <a:ln>
            <a:noFill/>
          </a:ln>
        </p:spPr>
      </p:pic>
      <p:sp>
        <p:nvSpPr>
          <p:cNvPr id="46" name="Google Shape;46;p7"/>
          <p:cNvSpPr txBox="1">
            <a:spLocks noGrp="1"/>
          </p:cNvSpPr>
          <p:nvPr>
            <p:ph type="sldNum" idx="12"/>
          </p:nvPr>
        </p:nvSpPr>
        <p:spPr>
          <a:xfrm>
            <a:off x="297428" y="6427021"/>
            <a:ext cx="27432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200">
                <a:solidFill>
                  <a:srgbClr val="7F7F7F"/>
                </a:solidFill>
                <a:latin typeface="Calibri"/>
                <a:ea typeface="Calibri"/>
                <a:cs typeface="Calibri"/>
                <a:sym typeface="Calibri"/>
              </a:defRPr>
            </a:lvl1pPr>
            <a:lvl2pPr marL="0" lvl="1" indent="0" algn="l">
              <a:spcBef>
                <a:spcPts val="0"/>
              </a:spcBef>
              <a:buNone/>
              <a:defRPr sz="1200">
                <a:solidFill>
                  <a:srgbClr val="7F7F7F"/>
                </a:solidFill>
                <a:latin typeface="Calibri"/>
                <a:ea typeface="Calibri"/>
                <a:cs typeface="Calibri"/>
                <a:sym typeface="Calibri"/>
              </a:defRPr>
            </a:lvl2pPr>
            <a:lvl3pPr marL="0" lvl="2" indent="0" algn="l">
              <a:spcBef>
                <a:spcPts val="0"/>
              </a:spcBef>
              <a:buNone/>
              <a:defRPr sz="1200">
                <a:solidFill>
                  <a:srgbClr val="7F7F7F"/>
                </a:solidFill>
                <a:latin typeface="Calibri"/>
                <a:ea typeface="Calibri"/>
                <a:cs typeface="Calibri"/>
                <a:sym typeface="Calibri"/>
              </a:defRPr>
            </a:lvl3pPr>
            <a:lvl4pPr marL="0" lvl="3" indent="0" algn="l">
              <a:spcBef>
                <a:spcPts val="0"/>
              </a:spcBef>
              <a:buNone/>
              <a:defRPr sz="1200">
                <a:solidFill>
                  <a:srgbClr val="7F7F7F"/>
                </a:solidFill>
                <a:latin typeface="Calibri"/>
                <a:ea typeface="Calibri"/>
                <a:cs typeface="Calibri"/>
                <a:sym typeface="Calibri"/>
              </a:defRPr>
            </a:lvl4pPr>
            <a:lvl5pPr marL="0" lvl="4" indent="0" algn="l">
              <a:spcBef>
                <a:spcPts val="0"/>
              </a:spcBef>
              <a:buNone/>
              <a:defRPr sz="1200">
                <a:solidFill>
                  <a:srgbClr val="7F7F7F"/>
                </a:solidFill>
                <a:latin typeface="Calibri"/>
                <a:ea typeface="Calibri"/>
                <a:cs typeface="Calibri"/>
                <a:sym typeface="Calibri"/>
              </a:defRPr>
            </a:lvl5pPr>
            <a:lvl6pPr marL="0" lvl="5" indent="0" algn="l">
              <a:spcBef>
                <a:spcPts val="0"/>
              </a:spcBef>
              <a:buNone/>
              <a:defRPr sz="1200">
                <a:solidFill>
                  <a:srgbClr val="7F7F7F"/>
                </a:solidFill>
                <a:latin typeface="Calibri"/>
                <a:ea typeface="Calibri"/>
                <a:cs typeface="Calibri"/>
                <a:sym typeface="Calibri"/>
              </a:defRPr>
            </a:lvl6pPr>
            <a:lvl7pPr marL="0" lvl="6" indent="0" algn="l">
              <a:spcBef>
                <a:spcPts val="0"/>
              </a:spcBef>
              <a:buNone/>
              <a:defRPr sz="1200">
                <a:solidFill>
                  <a:srgbClr val="7F7F7F"/>
                </a:solidFill>
                <a:latin typeface="Calibri"/>
                <a:ea typeface="Calibri"/>
                <a:cs typeface="Calibri"/>
                <a:sym typeface="Calibri"/>
              </a:defRPr>
            </a:lvl7pPr>
            <a:lvl8pPr marL="0" lvl="7" indent="0" algn="l">
              <a:spcBef>
                <a:spcPts val="0"/>
              </a:spcBef>
              <a:buNone/>
              <a:defRPr sz="1200">
                <a:solidFill>
                  <a:srgbClr val="7F7F7F"/>
                </a:solidFill>
                <a:latin typeface="Calibri"/>
                <a:ea typeface="Calibri"/>
                <a:cs typeface="Calibri"/>
                <a:sym typeface="Calibri"/>
              </a:defRPr>
            </a:lvl8pPr>
            <a:lvl9pPr marL="0" lvl="8" indent="0" algn="l">
              <a:spcBef>
                <a:spcPts val="0"/>
              </a:spcBef>
              <a:buNone/>
              <a:defRPr sz="1200">
                <a:solidFill>
                  <a:srgbClr val="7F7F7F"/>
                </a:solidFill>
                <a:latin typeface="Calibri"/>
                <a:ea typeface="Calibri"/>
                <a:cs typeface="Calibri"/>
                <a:sym typeface="Calibri"/>
              </a:defRPr>
            </a:lvl9pPr>
          </a:lstStyle>
          <a:p>
            <a:fld id="{00000000-1234-1234-1234-123412341234}" type="slidenum">
              <a:rPr lang="en-US" smtClean="0"/>
              <a:pPr/>
              <a:t>‹#›</a:t>
            </a:fld>
            <a:endParaRPr lang="en-US"/>
          </a:p>
        </p:txBody>
      </p:sp>
      <p:pic>
        <p:nvPicPr>
          <p:cNvPr id="47" name="Google Shape;47;p7"/>
          <p:cNvPicPr preferRelativeResize="0"/>
          <p:nvPr/>
        </p:nvPicPr>
        <p:blipFill rotWithShape="1">
          <a:blip r:embed="rId4">
            <a:alphaModFix/>
          </a:blip>
          <a:srcRect/>
          <a:stretch/>
        </p:blipFill>
        <p:spPr>
          <a:xfrm>
            <a:off x="156294" y="41458"/>
            <a:ext cx="1245831" cy="1068472"/>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3_Title and Content">
  <p:cSld name="3_Title and Content">
    <p:spTree>
      <p:nvGrpSpPr>
        <p:cNvPr id="1" name="Shape 48"/>
        <p:cNvGrpSpPr/>
        <p:nvPr/>
      </p:nvGrpSpPr>
      <p:grpSpPr>
        <a:xfrm>
          <a:off x="0" y="0"/>
          <a:ext cx="0" cy="0"/>
          <a:chOff x="0" y="0"/>
          <a:chExt cx="0" cy="0"/>
        </a:xfrm>
      </p:grpSpPr>
      <p:pic>
        <p:nvPicPr>
          <p:cNvPr id="49" name="Google Shape;49;p8"/>
          <p:cNvPicPr preferRelativeResize="0"/>
          <p:nvPr/>
        </p:nvPicPr>
        <p:blipFill rotWithShape="1">
          <a:blip r:embed="rId2">
            <a:alphaModFix/>
          </a:blip>
          <a:srcRect/>
          <a:stretch/>
        </p:blipFill>
        <p:spPr>
          <a:xfrm>
            <a:off x="3" y="3"/>
            <a:ext cx="12191996" cy="1219199"/>
          </a:xfrm>
          <a:prstGeom prst="rect">
            <a:avLst/>
          </a:prstGeom>
          <a:noFill/>
          <a:ln>
            <a:noFill/>
          </a:ln>
        </p:spPr>
      </p:pic>
      <p:sp>
        <p:nvSpPr>
          <p:cNvPr id="50" name="Google Shape;50;p8"/>
          <p:cNvSpPr txBox="1">
            <a:spLocks noGrp="1"/>
          </p:cNvSpPr>
          <p:nvPr>
            <p:ph type="title"/>
          </p:nvPr>
        </p:nvSpPr>
        <p:spPr>
          <a:xfrm>
            <a:off x="1558417" y="420331"/>
            <a:ext cx="6877663" cy="590603"/>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2400"/>
              <a:buFont typeface="Arial"/>
              <a:buNone/>
              <a:defRPr sz="18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8"/>
          <p:cNvSpPr txBox="1">
            <a:spLocks noGrp="1"/>
          </p:cNvSpPr>
          <p:nvPr>
            <p:ph type="body" idx="1"/>
          </p:nvPr>
        </p:nvSpPr>
        <p:spPr>
          <a:xfrm>
            <a:off x="838200" y="1463040"/>
            <a:ext cx="10515600" cy="4640674"/>
          </a:xfrm>
          <a:prstGeom prst="rect">
            <a:avLst/>
          </a:prstGeom>
          <a:noFill/>
          <a:ln>
            <a:noFill/>
          </a:ln>
        </p:spPr>
        <p:txBody>
          <a:bodyPr spcFirstLastPara="1" wrap="square" lIns="0" tIns="0" rIns="0" bIns="45700" anchor="t" anchorCtr="0">
            <a:noAutofit/>
          </a:bodyPr>
          <a:lstStyle>
            <a:lvl1pPr marL="342900" lvl="0" indent="-285750" algn="l">
              <a:lnSpc>
                <a:spcPct val="90000"/>
              </a:lnSpc>
              <a:spcBef>
                <a:spcPts val="750"/>
              </a:spcBef>
              <a:spcAft>
                <a:spcPts val="0"/>
              </a:spcAft>
              <a:buClr>
                <a:schemeClr val="dk1"/>
              </a:buClr>
              <a:buSzPts val="2400"/>
              <a:buChar char="•"/>
              <a:defRPr sz="1800"/>
            </a:lvl1pPr>
            <a:lvl2pPr marL="685800" lvl="1" indent="-266700" algn="l">
              <a:lnSpc>
                <a:spcPct val="90000"/>
              </a:lnSpc>
              <a:spcBef>
                <a:spcPts val="375"/>
              </a:spcBef>
              <a:spcAft>
                <a:spcPts val="0"/>
              </a:spcAft>
              <a:buClr>
                <a:schemeClr val="dk1"/>
              </a:buClr>
              <a:buSzPts val="2000"/>
              <a:buChar char="•"/>
              <a:defRPr sz="1500"/>
            </a:lvl2pPr>
            <a:lvl3pPr marL="1028700" lvl="2" indent="-257175" algn="l">
              <a:lnSpc>
                <a:spcPct val="90000"/>
              </a:lnSpc>
              <a:spcBef>
                <a:spcPts val="375"/>
              </a:spcBef>
              <a:spcAft>
                <a:spcPts val="0"/>
              </a:spcAft>
              <a:buClr>
                <a:schemeClr val="dk1"/>
              </a:buClr>
              <a:buSzPts val="1800"/>
              <a:buChar char="•"/>
              <a:defRPr sz="1350"/>
            </a:lvl3pPr>
            <a:lvl4pPr marL="1371600" lvl="3" indent="-257175" algn="l">
              <a:lnSpc>
                <a:spcPct val="90000"/>
              </a:lnSpc>
              <a:spcBef>
                <a:spcPts val="375"/>
              </a:spcBef>
              <a:spcAft>
                <a:spcPts val="0"/>
              </a:spcAft>
              <a:buClr>
                <a:schemeClr val="dk1"/>
              </a:buClr>
              <a:buSzPts val="1800"/>
              <a:buChar char="•"/>
              <a:defRPr/>
            </a:lvl4pPr>
            <a:lvl5pPr marL="1714500" lvl="4" indent="-257175" algn="l">
              <a:lnSpc>
                <a:spcPct val="90000"/>
              </a:lnSpc>
              <a:spcBef>
                <a:spcPts val="375"/>
              </a:spcBef>
              <a:spcAft>
                <a:spcPts val="0"/>
              </a:spcAft>
              <a:buClr>
                <a:schemeClr val="dk1"/>
              </a:buClr>
              <a:buSzPts val="1800"/>
              <a:buChar char="•"/>
              <a:defRPr/>
            </a:lvl5pPr>
            <a:lvl6pPr marL="2057400" lvl="5" indent="-257175" algn="l">
              <a:lnSpc>
                <a:spcPct val="90000"/>
              </a:lnSpc>
              <a:spcBef>
                <a:spcPts val="375"/>
              </a:spcBef>
              <a:spcAft>
                <a:spcPts val="0"/>
              </a:spcAft>
              <a:buClr>
                <a:schemeClr val="dk1"/>
              </a:buClr>
              <a:buSzPts val="1800"/>
              <a:buChar char="•"/>
              <a:defRPr/>
            </a:lvl6pPr>
            <a:lvl7pPr marL="2400300" lvl="6" indent="-257175" algn="l">
              <a:lnSpc>
                <a:spcPct val="90000"/>
              </a:lnSpc>
              <a:spcBef>
                <a:spcPts val="375"/>
              </a:spcBef>
              <a:spcAft>
                <a:spcPts val="0"/>
              </a:spcAft>
              <a:buClr>
                <a:schemeClr val="dk1"/>
              </a:buClr>
              <a:buSzPts val="1800"/>
              <a:buChar char="•"/>
              <a:defRPr/>
            </a:lvl7pPr>
            <a:lvl8pPr marL="2743200" lvl="7" indent="-257175" algn="l">
              <a:lnSpc>
                <a:spcPct val="90000"/>
              </a:lnSpc>
              <a:spcBef>
                <a:spcPts val="375"/>
              </a:spcBef>
              <a:spcAft>
                <a:spcPts val="0"/>
              </a:spcAft>
              <a:buClr>
                <a:schemeClr val="dk1"/>
              </a:buClr>
              <a:buSzPts val="1800"/>
              <a:buChar char="•"/>
              <a:defRPr/>
            </a:lvl8pPr>
            <a:lvl9pPr marL="3086100" lvl="8" indent="-257175" algn="l">
              <a:lnSpc>
                <a:spcPct val="90000"/>
              </a:lnSpc>
              <a:spcBef>
                <a:spcPts val="375"/>
              </a:spcBef>
              <a:spcAft>
                <a:spcPts val="0"/>
              </a:spcAft>
              <a:buClr>
                <a:schemeClr val="dk1"/>
              </a:buClr>
              <a:buSzPts val="1800"/>
              <a:buChar char="•"/>
              <a:defRPr/>
            </a:lvl9pPr>
          </a:lstStyle>
          <a:p>
            <a:endParaRPr/>
          </a:p>
        </p:txBody>
      </p:sp>
      <p:pic>
        <p:nvPicPr>
          <p:cNvPr id="52" name="Google Shape;52;p8"/>
          <p:cNvPicPr preferRelativeResize="0"/>
          <p:nvPr/>
        </p:nvPicPr>
        <p:blipFill rotWithShape="1">
          <a:blip r:embed="rId3">
            <a:alphaModFix/>
          </a:blip>
          <a:srcRect/>
          <a:stretch/>
        </p:blipFill>
        <p:spPr>
          <a:xfrm>
            <a:off x="10363200" y="6172203"/>
            <a:ext cx="1524000" cy="485919"/>
          </a:xfrm>
          <a:prstGeom prst="rect">
            <a:avLst/>
          </a:prstGeom>
          <a:noFill/>
          <a:ln>
            <a:noFill/>
          </a:ln>
        </p:spPr>
      </p:pic>
      <p:sp>
        <p:nvSpPr>
          <p:cNvPr id="53" name="Google Shape;53;p8"/>
          <p:cNvSpPr txBox="1">
            <a:spLocks noGrp="1"/>
          </p:cNvSpPr>
          <p:nvPr>
            <p:ph type="sldNum" idx="12"/>
          </p:nvPr>
        </p:nvSpPr>
        <p:spPr>
          <a:xfrm>
            <a:off x="297428" y="6427021"/>
            <a:ext cx="27432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200">
                <a:solidFill>
                  <a:srgbClr val="7F7F7F"/>
                </a:solidFill>
                <a:latin typeface="Calibri"/>
                <a:ea typeface="Calibri"/>
                <a:cs typeface="Calibri"/>
                <a:sym typeface="Calibri"/>
              </a:defRPr>
            </a:lvl1pPr>
            <a:lvl2pPr marL="0" lvl="1" indent="0" algn="l">
              <a:spcBef>
                <a:spcPts val="0"/>
              </a:spcBef>
              <a:buNone/>
              <a:defRPr sz="1200">
                <a:solidFill>
                  <a:srgbClr val="7F7F7F"/>
                </a:solidFill>
                <a:latin typeface="Calibri"/>
                <a:ea typeface="Calibri"/>
                <a:cs typeface="Calibri"/>
                <a:sym typeface="Calibri"/>
              </a:defRPr>
            </a:lvl2pPr>
            <a:lvl3pPr marL="0" lvl="2" indent="0" algn="l">
              <a:spcBef>
                <a:spcPts val="0"/>
              </a:spcBef>
              <a:buNone/>
              <a:defRPr sz="1200">
                <a:solidFill>
                  <a:srgbClr val="7F7F7F"/>
                </a:solidFill>
                <a:latin typeface="Calibri"/>
                <a:ea typeface="Calibri"/>
                <a:cs typeface="Calibri"/>
                <a:sym typeface="Calibri"/>
              </a:defRPr>
            </a:lvl3pPr>
            <a:lvl4pPr marL="0" lvl="3" indent="0" algn="l">
              <a:spcBef>
                <a:spcPts val="0"/>
              </a:spcBef>
              <a:buNone/>
              <a:defRPr sz="1200">
                <a:solidFill>
                  <a:srgbClr val="7F7F7F"/>
                </a:solidFill>
                <a:latin typeface="Calibri"/>
                <a:ea typeface="Calibri"/>
                <a:cs typeface="Calibri"/>
                <a:sym typeface="Calibri"/>
              </a:defRPr>
            </a:lvl4pPr>
            <a:lvl5pPr marL="0" lvl="4" indent="0" algn="l">
              <a:spcBef>
                <a:spcPts val="0"/>
              </a:spcBef>
              <a:buNone/>
              <a:defRPr sz="1200">
                <a:solidFill>
                  <a:srgbClr val="7F7F7F"/>
                </a:solidFill>
                <a:latin typeface="Calibri"/>
                <a:ea typeface="Calibri"/>
                <a:cs typeface="Calibri"/>
                <a:sym typeface="Calibri"/>
              </a:defRPr>
            </a:lvl5pPr>
            <a:lvl6pPr marL="0" lvl="5" indent="0" algn="l">
              <a:spcBef>
                <a:spcPts val="0"/>
              </a:spcBef>
              <a:buNone/>
              <a:defRPr sz="1200">
                <a:solidFill>
                  <a:srgbClr val="7F7F7F"/>
                </a:solidFill>
                <a:latin typeface="Calibri"/>
                <a:ea typeface="Calibri"/>
                <a:cs typeface="Calibri"/>
                <a:sym typeface="Calibri"/>
              </a:defRPr>
            </a:lvl6pPr>
            <a:lvl7pPr marL="0" lvl="6" indent="0" algn="l">
              <a:spcBef>
                <a:spcPts val="0"/>
              </a:spcBef>
              <a:buNone/>
              <a:defRPr sz="1200">
                <a:solidFill>
                  <a:srgbClr val="7F7F7F"/>
                </a:solidFill>
                <a:latin typeface="Calibri"/>
                <a:ea typeface="Calibri"/>
                <a:cs typeface="Calibri"/>
                <a:sym typeface="Calibri"/>
              </a:defRPr>
            </a:lvl7pPr>
            <a:lvl8pPr marL="0" lvl="7" indent="0" algn="l">
              <a:spcBef>
                <a:spcPts val="0"/>
              </a:spcBef>
              <a:buNone/>
              <a:defRPr sz="1200">
                <a:solidFill>
                  <a:srgbClr val="7F7F7F"/>
                </a:solidFill>
                <a:latin typeface="Calibri"/>
                <a:ea typeface="Calibri"/>
                <a:cs typeface="Calibri"/>
                <a:sym typeface="Calibri"/>
              </a:defRPr>
            </a:lvl8pPr>
            <a:lvl9pPr marL="0" lvl="8" indent="0" algn="l">
              <a:spcBef>
                <a:spcPts val="0"/>
              </a:spcBef>
              <a:buNone/>
              <a:defRPr sz="1200">
                <a:solidFill>
                  <a:srgbClr val="7F7F7F"/>
                </a:solidFill>
                <a:latin typeface="Calibri"/>
                <a:ea typeface="Calibri"/>
                <a:cs typeface="Calibri"/>
                <a:sym typeface="Calibri"/>
              </a:defRPr>
            </a:lvl9pPr>
          </a:lstStyle>
          <a:p>
            <a:fld id="{00000000-1234-1234-1234-123412341234}" type="slidenum">
              <a:rPr lang="en-US" smtClean="0"/>
              <a:pPr/>
              <a:t>‹#›</a:t>
            </a:fld>
            <a:endParaRPr lang="en-US"/>
          </a:p>
        </p:txBody>
      </p:sp>
      <p:pic>
        <p:nvPicPr>
          <p:cNvPr id="54" name="Google Shape;54;p8"/>
          <p:cNvPicPr preferRelativeResize="0"/>
          <p:nvPr/>
        </p:nvPicPr>
        <p:blipFill rotWithShape="1">
          <a:blip r:embed="rId4">
            <a:alphaModFix/>
          </a:blip>
          <a:srcRect/>
          <a:stretch/>
        </p:blipFill>
        <p:spPr>
          <a:xfrm>
            <a:off x="156294" y="41458"/>
            <a:ext cx="1245831" cy="1068472"/>
          </a:xfrm>
          <a:prstGeom prst="rect">
            <a:avLst/>
          </a:prstGeom>
          <a:noFill/>
          <a:ln>
            <a:noFill/>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4_Title and Content">
  <p:cSld name="4_Title and Content">
    <p:spTree>
      <p:nvGrpSpPr>
        <p:cNvPr id="1" name="Shape 55"/>
        <p:cNvGrpSpPr/>
        <p:nvPr/>
      </p:nvGrpSpPr>
      <p:grpSpPr>
        <a:xfrm>
          <a:off x="0" y="0"/>
          <a:ext cx="0" cy="0"/>
          <a:chOff x="0" y="0"/>
          <a:chExt cx="0" cy="0"/>
        </a:xfrm>
      </p:grpSpPr>
      <p:pic>
        <p:nvPicPr>
          <p:cNvPr id="56" name="Google Shape;56;p9"/>
          <p:cNvPicPr preferRelativeResize="0"/>
          <p:nvPr/>
        </p:nvPicPr>
        <p:blipFill rotWithShape="1">
          <a:blip r:embed="rId2">
            <a:alphaModFix/>
          </a:blip>
          <a:srcRect/>
          <a:stretch/>
        </p:blipFill>
        <p:spPr>
          <a:xfrm>
            <a:off x="3" y="3"/>
            <a:ext cx="12191996" cy="1219199"/>
          </a:xfrm>
          <a:prstGeom prst="rect">
            <a:avLst/>
          </a:prstGeom>
          <a:noFill/>
          <a:ln>
            <a:noFill/>
          </a:ln>
        </p:spPr>
      </p:pic>
      <p:sp>
        <p:nvSpPr>
          <p:cNvPr id="57" name="Google Shape;57;p9"/>
          <p:cNvSpPr txBox="1">
            <a:spLocks noGrp="1"/>
          </p:cNvSpPr>
          <p:nvPr>
            <p:ph type="title"/>
          </p:nvPr>
        </p:nvSpPr>
        <p:spPr>
          <a:xfrm>
            <a:off x="1558417" y="420331"/>
            <a:ext cx="6877663" cy="590603"/>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2400"/>
              <a:buFont typeface="Arial"/>
              <a:buNone/>
              <a:defRPr sz="18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8" name="Google Shape;58;p9"/>
          <p:cNvSpPr txBox="1">
            <a:spLocks noGrp="1"/>
          </p:cNvSpPr>
          <p:nvPr>
            <p:ph type="body" idx="1"/>
          </p:nvPr>
        </p:nvSpPr>
        <p:spPr>
          <a:xfrm>
            <a:off x="838200" y="1463040"/>
            <a:ext cx="10515600" cy="4640674"/>
          </a:xfrm>
          <a:prstGeom prst="rect">
            <a:avLst/>
          </a:prstGeom>
          <a:noFill/>
          <a:ln>
            <a:noFill/>
          </a:ln>
        </p:spPr>
        <p:txBody>
          <a:bodyPr spcFirstLastPara="1" wrap="square" lIns="0" tIns="0" rIns="0" bIns="45700" anchor="t" anchorCtr="0">
            <a:noAutofit/>
          </a:bodyPr>
          <a:lstStyle>
            <a:lvl1pPr marL="342900" lvl="0" indent="-285750" algn="l">
              <a:lnSpc>
                <a:spcPct val="90000"/>
              </a:lnSpc>
              <a:spcBef>
                <a:spcPts val="750"/>
              </a:spcBef>
              <a:spcAft>
                <a:spcPts val="0"/>
              </a:spcAft>
              <a:buClr>
                <a:schemeClr val="dk1"/>
              </a:buClr>
              <a:buSzPts val="2400"/>
              <a:buChar char="•"/>
              <a:defRPr sz="1800"/>
            </a:lvl1pPr>
            <a:lvl2pPr marL="685800" lvl="1" indent="-266700" algn="l">
              <a:lnSpc>
                <a:spcPct val="90000"/>
              </a:lnSpc>
              <a:spcBef>
                <a:spcPts val="375"/>
              </a:spcBef>
              <a:spcAft>
                <a:spcPts val="0"/>
              </a:spcAft>
              <a:buClr>
                <a:schemeClr val="dk1"/>
              </a:buClr>
              <a:buSzPts val="2000"/>
              <a:buChar char="•"/>
              <a:defRPr sz="1500"/>
            </a:lvl2pPr>
            <a:lvl3pPr marL="1028700" lvl="2" indent="-257175" algn="l">
              <a:lnSpc>
                <a:spcPct val="90000"/>
              </a:lnSpc>
              <a:spcBef>
                <a:spcPts val="375"/>
              </a:spcBef>
              <a:spcAft>
                <a:spcPts val="0"/>
              </a:spcAft>
              <a:buClr>
                <a:schemeClr val="dk1"/>
              </a:buClr>
              <a:buSzPts val="1800"/>
              <a:buChar char="•"/>
              <a:defRPr sz="1350"/>
            </a:lvl3pPr>
            <a:lvl4pPr marL="1371600" lvl="3" indent="-257175" algn="l">
              <a:lnSpc>
                <a:spcPct val="90000"/>
              </a:lnSpc>
              <a:spcBef>
                <a:spcPts val="375"/>
              </a:spcBef>
              <a:spcAft>
                <a:spcPts val="0"/>
              </a:spcAft>
              <a:buClr>
                <a:schemeClr val="dk1"/>
              </a:buClr>
              <a:buSzPts val="1800"/>
              <a:buChar char="•"/>
              <a:defRPr/>
            </a:lvl4pPr>
            <a:lvl5pPr marL="1714500" lvl="4" indent="-257175" algn="l">
              <a:lnSpc>
                <a:spcPct val="90000"/>
              </a:lnSpc>
              <a:spcBef>
                <a:spcPts val="375"/>
              </a:spcBef>
              <a:spcAft>
                <a:spcPts val="0"/>
              </a:spcAft>
              <a:buClr>
                <a:schemeClr val="dk1"/>
              </a:buClr>
              <a:buSzPts val="1800"/>
              <a:buChar char="•"/>
              <a:defRPr/>
            </a:lvl5pPr>
            <a:lvl6pPr marL="2057400" lvl="5" indent="-257175" algn="l">
              <a:lnSpc>
                <a:spcPct val="90000"/>
              </a:lnSpc>
              <a:spcBef>
                <a:spcPts val="375"/>
              </a:spcBef>
              <a:spcAft>
                <a:spcPts val="0"/>
              </a:spcAft>
              <a:buClr>
                <a:schemeClr val="dk1"/>
              </a:buClr>
              <a:buSzPts val="1800"/>
              <a:buChar char="•"/>
              <a:defRPr/>
            </a:lvl6pPr>
            <a:lvl7pPr marL="2400300" lvl="6" indent="-257175" algn="l">
              <a:lnSpc>
                <a:spcPct val="90000"/>
              </a:lnSpc>
              <a:spcBef>
                <a:spcPts val="375"/>
              </a:spcBef>
              <a:spcAft>
                <a:spcPts val="0"/>
              </a:spcAft>
              <a:buClr>
                <a:schemeClr val="dk1"/>
              </a:buClr>
              <a:buSzPts val="1800"/>
              <a:buChar char="•"/>
              <a:defRPr/>
            </a:lvl7pPr>
            <a:lvl8pPr marL="2743200" lvl="7" indent="-257175" algn="l">
              <a:lnSpc>
                <a:spcPct val="90000"/>
              </a:lnSpc>
              <a:spcBef>
                <a:spcPts val="375"/>
              </a:spcBef>
              <a:spcAft>
                <a:spcPts val="0"/>
              </a:spcAft>
              <a:buClr>
                <a:schemeClr val="dk1"/>
              </a:buClr>
              <a:buSzPts val="1800"/>
              <a:buChar char="•"/>
              <a:defRPr/>
            </a:lvl8pPr>
            <a:lvl9pPr marL="3086100" lvl="8" indent="-257175" algn="l">
              <a:lnSpc>
                <a:spcPct val="90000"/>
              </a:lnSpc>
              <a:spcBef>
                <a:spcPts val="375"/>
              </a:spcBef>
              <a:spcAft>
                <a:spcPts val="0"/>
              </a:spcAft>
              <a:buClr>
                <a:schemeClr val="dk1"/>
              </a:buClr>
              <a:buSzPts val="1800"/>
              <a:buChar char="•"/>
              <a:defRPr/>
            </a:lvl9pPr>
          </a:lstStyle>
          <a:p>
            <a:endParaRPr/>
          </a:p>
        </p:txBody>
      </p:sp>
      <p:pic>
        <p:nvPicPr>
          <p:cNvPr id="59" name="Google Shape;59;p9"/>
          <p:cNvPicPr preferRelativeResize="0"/>
          <p:nvPr/>
        </p:nvPicPr>
        <p:blipFill rotWithShape="1">
          <a:blip r:embed="rId3">
            <a:alphaModFix/>
          </a:blip>
          <a:srcRect/>
          <a:stretch/>
        </p:blipFill>
        <p:spPr>
          <a:xfrm>
            <a:off x="10363200" y="6172203"/>
            <a:ext cx="1524000" cy="485919"/>
          </a:xfrm>
          <a:prstGeom prst="rect">
            <a:avLst/>
          </a:prstGeom>
          <a:noFill/>
          <a:ln>
            <a:noFill/>
          </a:ln>
        </p:spPr>
      </p:pic>
      <p:sp>
        <p:nvSpPr>
          <p:cNvPr id="60" name="Google Shape;60;p9"/>
          <p:cNvSpPr txBox="1">
            <a:spLocks noGrp="1"/>
          </p:cNvSpPr>
          <p:nvPr>
            <p:ph type="sldNum" idx="12"/>
          </p:nvPr>
        </p:nvSpPr>
        <p:spPr>
          <a:xfrm>
            <a:off x="297428" y="6427021"/>
            <a:ext cx="27432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200">
                <a:solidFill>
                  <a:srgbClr val="7F7F7F"/>
                </a:solidFill>
                <a:latin typeface="Calibri"/>
                <a:ea typeface="Calibri"/>
                <a:cs typeface="Calibri"/>
                <a:sym typeface="Calibri"/>
              </a:defRPr>
            </a:lvl1pPr>
            <a:lvl2pPr marL="0" lvl="1" indent="0" algn="l">
              <a:spcBef>
                <a:spcPts val="0"/>
              </a:spcBef>
              <a:buNone/>
              <a:defRPr sz="1200">
                <a:solidFill>
                  <a:srgbClr val="7F7F7F"/>
                </a:solidFill>
                <a:latin typeface="Calibri"/>
                <a:ea typeface="Calibri"/>
                <a:cs typeface="Calibri"/>
                <a:sym typeface="Calibri"/>
              </a:defRPr>
            </a:lvl2pPr>
            <a:lvl3pPr marL="0" lvl="2" indent="0" algn="l">
              <a:spcBef>
                <a:spcPts val="0"/>
              </a:spcBef>
              <a:buNone/>
              <a:defRPr sz="1200">
                <a:solidFill>
                  <a:srgbClr val="7F7F7F"/>
                </a:solidFill>
                <a:latin typeface="Calibri"/>
                <a:ea typeface="Calibri"/>
                <a:cs typeface="Calibri"/>
                <a:sym typeface="Calibri"/>
              </a:defRPr>
            </a:lvl3pPr>
            <a:lvl4pPr marL="0" lvl="3" indent="0" algn="l">
              <a:spcBef>
                <a:spcPts val="0"/>
              </a:spcBef>
              <a:buNone/>
              <a:defRPr sz="1200">
                <a:solidFill>
                  <a:srgbClr val="7F7F7F"/>
                </a:solidFill>
                <a:latin typeface="Calibri"/>
                <a:ea typeface="Calibri"/>
                <a:cs typeface="Calibri"/>
                <a:sym typeface="Calibri"/>
              </a:defRPr>
            </a:lvl4pPr>
            <a:lvl5pPr marL="0" lvl="4" indent="0" algn="l">
              <a:spcBef>
                <a:spcPts val="0"/>
              </a:spcBef>
              <a:buNone/>
              <a:defRPr sz="1200">
                <a:solidFill>
                  <a:srgbClr val="7F7F7F"/>
                </a:solidFill>
                <a:latin typeface="Calibri"/>
                <a:ea typeface="Calibri"/>
                <a:cs typeface="Calibri"/>
                <a:sym typeface="Calibri"/>
              </a:defRPr>
            </a:lvl5pPr>
            <a:lvl6pPr marL="0" lvl="5" indent="0" algn="l">
              <a:spcBef>
                <a:spcPts val="0"/>
              </a:spcBef>
              <a:buNone/>
              <a:defRPr sz="1200">
                <a:solidFill>
                  <a:srgbClr val="7F7F7F"/>
                </a:solidFill>
                <a:latin typeface="Calibri"/>
                <a:ea typeface="Calibri"/>
                <a:cs typeface="Calibri"/>
                <a:sym typeface="Calibri"/>
              </a:defRPr>
            </a:lvl6pPr>
            <a:lvl7pPr marL="0" lvl="6" indent="0" algn="l">
              <a:spcBef>
                <a:spcPts val="0"/>
              </a:spcBef>
              <a:buNone/>
              <a:defRPr sz="1200">
                <a:solidFill>
                  <a:srgbClr val="7F7F7F"/>
                </a:solidFill>
                <a:latin typeface="Calibri"/>
                <a:ea typeface="Calibri"/>
                <a:cs typeface="Calibri"/>
                <a:sym typeface="Calibri"/>
              </a:defRPr>
            </a:lvl7pPr>
            <a:lvl8pPr marL="0" lvl="7" indent="0" algn="l">
              <a:spcBef>
                <a:spcPts val="0"/>
              </a:spcBef>
              <a:buNone/>
              <a:defRPr sz="1200">
                <a:solidFill>
                  <a:srgbClr val="7F7F7F"/>
                </a:solidFill>
                <a:latin typeface="Calibri"/>
                <a:ea typeface="Calibri"/>
                <a:cs typeface="Calibri"/>
                <a:sym typeface="Calibri"/>
              </a:defRPr>
            </a:lvl8pPr>
            <a:lvl9pPr marL="0" lvl="8" indent="0" algn="l">
              <a:spcBef>
                <a:spcPts val="0"/>
              </a:spcBef>
              <a:buNone/>
              <a:defRPr sz="1200">
                <a:solidFill>
                  <a:srgbClr val="7F7F7F"/>
                </a:solidFill>
                <a:latin typeface="Calibri"/>
                <a:ea typeface="Calibri"/>
                <a:cs typeface="Calibri"/>
                <a:sym typeface="Calibri"/>
              </a:defRPr>
            </a:lvl9pPr>
          </a:lstStyle>
          <a:p>
            <a:fld id="{00000000-1234-1234-1234-123412341234}" type="slidenum">
              <a:rPr lang="en-US" smtClean="0"/>
              <a:pPr/>
              <a:t>‹#›</a:t>
            </a:fld>
            <a:endParaRPr lang="en-US"/>
          </a:p>
        </p:txBody>
      </p:sp>
      <p:pic>
        <p:nvPicPr>
          <p:cNvPr id="61" name="Google Shape;61;p9"/>
          <p:cNvPicPr preferRelativeResize="0"/>
          <p:nvPr/>
        </p:nvPicPr>
        <p:blipFill rotWithShape="1">
          <a:blip r:embed="rId4">
            <a:alphaModFix/>
          </a:blip>
          <a:srcRect/>
          <a:stretch/>
        </p:blipFill>
        <p:spPr>
          <a:xfrm>
            <a:off x="156294" y="41458"/>
            <a:ext cx="1245831" cy="1068472"/>
          </a:xfrm>
          <a:prstGeom prst="rect">
            <a:avLst/>
          </a:prstGeom>
          <a:noFill/>
          <a:ln>
            <a:noFill/>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5_Title and Content">
  <p:cSld name="5_Title and Content">
    <p:spTree>
      <p:nvGrpSpPr>
        <p:cNvPr id="1" name="Shape 62"/>
        <p:cNvGrpSpPr/>
        <p:nvPr/>
      </p:nvGrpSpPr>
      <p:grpSpPr>
        <a:xfrm>
          <a:off x="0" y="0"/>
          <a:ext cx="0" cy="0"/>
          <a:chOff x="0" y="0"/>
          <a:chExt cx="0" cy="0"/>
        </a:xfrm>
      </p:grpSpPr>
      <p:pic>
        <p:nvPicPr>
          <p:cNvPr id="63" name="Google Shape;63;p10"/>
          <p:cNvPicPr preferRelativeResize="0"/>
          <p:nvPr/>
        </p:nvPicPr>
        <p:blipFill rotWithShape="1">
          <a:blip r:embed="rId2">
            <a:alphaModFix/>
          </a:blip>
          <a:srcRect/>
          <a:stretch/>
        </p:blipFill>
        <p:spPr>
          <a:xfrm>
            <a:off x="3" y="3"/>
            <a:ext cx="12191996" cy="1219199"/>
          </a:xfrm>
          <a:prstGeom prst="rect">
            <a:avLst/>
          </a:prstGeom>
          <a:noFill/>
          <a:ln>
            <a:noFill/>
          </a:ln>
        </p:spPr>
      </p:pic>
      <p:sp>
        <p:nvSpPr>
          <p:cNvPr id="64" name="Google Shape;64;p10"/>
          <p:cNvSpPr txBox="1">
            <a:spLocks noGrp="1"/>
          </p:cNvSpPr>
          <p:nvPr>
            <p:ph type="title"/>
          </p:nvPr>
        </p:nvSpPr>
        <p:spPr>
          <a:xfrm>
            <a:off x="1558417" y="420331"/>
            <a:ext cx="6877663" cy="590603"/>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2400"/>
              <a:buFont typeface="Arial"/>
              <a:buNone/>
              <a:defRPr sz="18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5" name="Google Shape;65;p10"/>
          <p:cNvSpPr txBox="1">
            <a:spLocks noGrp="1"/>
          </p:cNvSpPr>
          <p:nvPr>
            <p:ph type="body" idx="1"/>
          </p:nvPr>
        </p:nvSpPr>
        <p:spPr>
          <a:xfrm>
            <a:off x="838200" y="1463040"/>
            <a:ext cx="10515600" cy="4640674"/>
          </a:xfrm>
          <a:prstGeom prst="rect">
            <a:avLst/>
          </a:prstGeom>
          <a:noFill/>
          <a:ln>
            <a:noFill/>
          </a:ln>
        </p:spPr>
        <p:txBody>
          <a:bodyPr spcFirstLastPara="1" wrap="square" lIns="0" tIns="0" rIns="0" bIns="45700" anchor="t" anchorCtr="0">
            <a:noAutofit/>
          </a:bodyPr>
          <a:lstStyle>
            <a:lvl1pPr marL="342900" lvl="0" indent="-285750" algn="l">
              <a:lnSpc>
                <a:spcPct val="90000"/>
              </a:lnSpc>
              <a:spcBef>
                <a:spcPts val="750"/>
              </a:spcBef>
              <a:spcAft>
                <a:spcPts val="0"/>
              </a:spcAft>
              <a:buClr>
                <a:schemeClr val="dk1"/>
              </a:buClr>
              <a:buSzPts val="2400"/>
              <a:buChar char="•"/>
              <a:defRPr sz="1800"/>
            </a:lvl1pPr>
            <a:lvl2pPr marL="685800" lvl="1" indent="-266700" algn="l">
              <a:lnSpc>
                <a:spcPct val="90000"/>
              </a:lnSpc>
              <a:spcBef>
                <a:spcPts val="375"/>
              </a:spcBef>
              <a:spcAft>
                <a:spcPts val="0"/>
              </a:spcAft>
              <a:buClr>
                <a:schemeClr val="dk1"/>
              </a:buClr>
              <a:buSzPts val="2000"/>
              <a:buChar char="•"/>
              <a:defRPr sz="1500"/>
            </a:lvl2pPr>
            <a:lvl3pPr marL="1028700" lvl="2" indent="-257175" algn="l">
              <a:lnSpc>
                <a:spcPct val="90000"/>
              </a:lnSpc>
              <a:spcBef>
                <a:spcPts val="375"/>
              </a:spcBef>
              <a:spcAft>
                <a:spcPts val="0"/>
              </a:spcAft>
              <a:buClr>
                <a:schemeClr val="dk1"/>
              </a:buClr>
              <a:buSzPts val="1800"/>
              <a:buChar char="•"/>
              <a:defRPr sz="1350"/>
            </a:lvl3pPr>
            <a:lvl4pPr marL="1371600" lvl="3" indent="-257175" algn="l">
              <a:lnSpc>
                <a:spcPct val="90000"/>
              </a:lnSpc>
              <a:spcBef>
                <a:spcPts val="375"/>
              </a:spcBef>
              <a:spcAft>
                <a:spcPts val="0"/>
              </a:spcAft>
              <a:buClr>
                <a:schemeClr val="dk1"/>
              </a:buClr>
              <a:buSzPts val="1800"/>
              <a:buChar char="•"/>
              <a:defRPr/>
            </a:lvl4pPr>
            <a:lvl5pPr marL="1714500" lvl="4" indent="-257175" algn="l">
              <a:lnSpc>
                <a:spcPct val="90000"/>
              </a:lnSpc>
              <a:spcBef>
                <a:spcPts val="375"/>
              </a:spcBef>
              <a:spcAft>
                <a:spcPts val="0"/>
              </a:spcAft>
              <a:buClr>
                <a:schemeClr val="dk1"/>
              </a:buClr>
              <a:buSzPts val="1800"/>
              <a:buChar char="•"/>
              <a:defRPr/>
            </a:lvl5pPr>
            <a:lvl6pPr marL="2057400" lvl="5" indent="-257175" algn="l">
              <a:lnSpc>
                <a:spcPct val="90000"/>
              </a:lnSpc>
              <a:spcBef>
                <a:spcPts val="375"/>
              </a:spcBef>
              <a:spcAft>
                <a:spcPts val="0"/>
              </a:spcAft>
              <a:buClr>
                <a:schemeClr val="dk1"/>
              </a:buClr>
              <a:buSzPts val="1800"/>
              <a:buChar char="•"/>
              <a:defRPr/>
            </a:lvl6pPr>
            <a:lvl7pPr marL="2400300" lvl="6" indent="-257175" algn="l">
              <a:lnSpc>
                <a:spcPct val="90000"/>
              </a:lnSpc>
              <a:spcBef>
                <a:spcPts val="375"/>
              </a:spcBef>
              <a:spcAft>
                <a:spcPts val="0"/>
              </a:spcAft>
              <a:buClr>
                <a:schemeClr val="dk1"/>
              </a:buClr>
              <a:buSzPts val="1800"/>
              <a:buChar char="•"/>
              <a:defRPr/>
            </a:lvl7pPr>
            <a:lvl8pPr marL="2743200" lvl="7" indent="-257175" algn="l">
              <a:lnSpc>
                <a:spcPct val="90000"/>
              </a:lnSpc>
              <a:spcBef>
                <a:spcPts val="375"/>
              </a:spcBef>
              <a:spcAft>
                <a:spcPts val="0"/>
              </a:spcAft>
              <a:buClr>
                <a:schemeClr val="dk1"/>
              </a:buClr>
              <a:buSzPts val="1800"/>
              <a:buChar char="•"/>
              <a:defRPr/>
            </a:lvl8pPr>
            <a:lvl9pPr marL="3086100" lvl="8" indent="-257175" algn="l">
              <a:lnSpc>
                <a:spcPct val="90000"/>
              </a:lnSpc>
              <a:spcBef>
                <a:spcPts val="375"/>
              </a:spcBef>
              <a:spcAft>
                <a:spcPts val="0"/>
              </a:spcAft>
              <a:buClr>
                <a:schemeClr val="dk1"/>
              </a:buClr>
              <a:buSzPts val="1800"/>
              <a:buChar char="•"/>
              <a:defRPr/>
            </a:lvl9pPr>
          </a:lstStyle>
          <a:p>
            <a:endParaRPr/>
          </a:p>
        </p:txBody>
      </p:sp>
      <p:pic>
        <p:nvPicPr>
          <p:cNvPr id="66" name="Google Shape;66;p10"/>
          <p:cNvPicPr preferRelativeResize="0"/>
          <p:nvPr/>
        </p:nvPicPr>
        <p:blipFill rotWithShape="1">
          <a:blip r:embed="rId3">
            <a:alphaModFix/>
          </a:blip>
          <a:srcRect/>
          <a:stretch/>
        </p:blipFill>
        <p:spPr>
          <a:xfrm>
            <a:off x="10363200" y="6172203"/>
            <a:ext cx="1524000" cy="485919"/>
          </a:xfrm>
          <a:prstGeom prst="rect">
            <a:avLst/>
          </a:prstGeom>
          <a:noFill/>
          <a:ln>
            <a:noFill/>
          </a:ln>
        </p:spPr>
      </p:pic>
      <p:sp>
        <p:nvSpPr>
          <p:cNvPr id="67" name="Google Shape;67;p10"/>
          <p:cNvSpPr txBox="1">
            <a:spLocks noGrp="1"/>
          </p:cNvSpPr>
          <p:nvPr>
            <p:ph type="sldNum" idx="12"/>
          </p:nvPr>
        </p:nvSpPr>
        <p:spPr>
          <a:xfrm>
            <a:off x="297428" y="6427021"/>
            <a:ext cx="27432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200">
                <a:solidFill>
                  <a:srgbClr val="7F7F7F"/>
                </a:solidFill>
                <a:latin typeface="Calibri"/>
                <a:ea typeface="Calibri"/>
                <a:cs typeface="Calibri"/>
                <a:sym typeface="Calibri"/>
              </a:defRPr>
            </a:lvl1pPr>
            <a:lvl2pPr marL="0" lvl="1" indent="0" algn="l">
              <a:spcBef>
                <a:spcPts val="0"/>
              </a:spcBef>
              <a:buNone/>
              <a:defRPr sz="1200">
                <a:solidFill>
                  <a:srgbClr val="7F7F7F"/>
                </a:solidFill>
                <a:latin typeface="Calibri"/>
                <a:ea typeface="Calibri"/>
                <a:cs typeface="Calibri"/>
                <a:sym typeface="Calibri"/>
              </a:defRPr>
            </a:lvl2pPr>
            <a:lvl3pPr marL="0" lvl="2" indent="0" algn="l">
              <a:spcBef>
                <a:spcPts val="0"/>
              </a:spcBef>
              <a:buNone/>
              <a:defRPr sz="1200">
                <a:solidFill>
                  <a:srgbClr val="7F7F7F"/>
                </a:solidFill>
                <a:latin typeface="Calibri"/>
                <a:ea typeface="Calibri"/>
                <a:cs typeface="Calibri"/>
                <a:sym typeface="Calibri"/>
              </a:defRPr>
            </a:lvl3pPr>
            <a:lvl4pPr marL="0" lvl="3" indent="0" algn="l">
              <a:spcBef>
                <a:spcPts val="0"/>
              </a:spcBef>
              <a:buNone/>
              <a:defRPr sz="1200">
                <a:solidFill>
                  <a:srgbClr val="7F7F7F"/>
                </a:solidFill>
                <a:latin typeface="Calibri"/>
                <a:ea typeface="Calibri"/>
                <a:cs typeface="Calibri"/>
                <a:sym typeface="Calibri"/>
              </a:defRPr>
            </a:lvl4pPr>
            <a:lvl5pPr marL="0" lvl="4" indent="0" algn="l">
              <a:spcBef>
                <a:spcPts val="0"/>
              </a:spcBef>
              <a:buNone/>
              <a:defRPr sz="1200">
                <a:solidFill>
                  <a:srgbClr val="7F7F7F"/>
                </a:solidFill>
                <a:latin typeface="Calibri"/>
                <a:ea typeface="Calibri"/>
                <a:cs typeface="Calibri"/>
                <a:sym typeface="Calibri"/>
              </a:defRPr>
            </a:lvl5pPr>
            <a:lvl6pPr marL="0" lvl="5" indent="0" algn="l">
              <a:spcBef>
                <a:spcPts val="0"/>
              </a:spcBef>
              <a:buNone/>
              <a:defRPr sz="1200">
                <a:solidFill>
                  <a:srgbClr val="7F7F7F"/>
                </a:solidFill>
                <a:latin typeface="Calibri"/>
                <a:ea typeface="Calibri"/>
                <a:cs typeface="Calibri"/>
                <a:sym typeface="Calibri"/>
              </a:defRPr>
            </a:lvl6pPr>
            <a:lvl7pPr marL="0" lvl="6" indent="0" algn="l">
              <a:spcBef>
                <a:spcPts val="0"/>
              </a:spcBef>
              <a:buNone/>
              <a:defRPr sz="1200">
                <a:solidFill>
                  <a:srgbClr val="7F7F7F"/>
                </a:solidFill>
                <a:latin typeface="Calibri"/>
                <a:ea typeface="Calibri"/>
                <a:cs typeface="Calibri"/>
                <a:sym typeface="Calibri"/>
              </a:defRPr>
            </a:lvl7pPr>
            <a:lvl8pPr marL="0" lvl="7" indent="0" algn="l">
              <a:spcBef>
                <a:spcPts val="0"/>
              </a:spcBef>
              <a:buNone/>
              <a:defRPr sz="1200">
                <a:solidFill>
                  <a:srgbClr val="7F7F7F"/>
                </a:solidFill>
                <a:latin typeface="Calibri"/>
                <a:ea typeface="Calibri"/>
                <a:cs typeface="Calibri"/>
                <a:sym typeface="Calibri"/>
              </a:defRPr>
            </a:lvl8pPr>
            <a:lvl9pPr marL="0" lvl="8" indent="0" algn="l">
              <a:spcBef>
                <a:spcPts val="0"/>
              </a:spcBef>
              <a:buNone/>
              <a:defRPr sz="1200">
                <a:solidFill>
                  <a:srgbClr val="7F7F7F"/>
                </a:solidFill>
                <a:latin typeface="Calibri"/>
                <a:ea typeface="Calibri"/>
                <a:cs typeface="Calibri"/>
                <a:sym typeface="Calibri"/>
              </a:defRPr>
            </a:lvl9pPr>
          </a:lstStyle>
          <a:p>
            <a:fld id="{00000000-1234-1234-1234-123412341234}" type="slidenum">
              <a:rPr lang="en-US" smtClean="0"/>
              <a:pPr/>
              <a:t>‹#›</a:t>
            </a:fld>
            <a:endParaRPr lang="en-US"/>
          </a:p>
        </p:txBody>
      </p:sp>
      <p:pic>
        <p:nvPicPr>
          <p:cNvPr id="68" name="Google Shape;68;p10"/>
          <p:cNvPicPr preferRelativeResize="0"/>
          <p:nvPr/>
        </p:nvPicPr>
        <p:blipFill rotWithShape="1">
          <a:blip r:embed="rId4">
            <a:alphaModFix/>
          </a:blip>
          <a:srcRect/>
          <a:stretch/>
        </p:blipFill>
        <p:spPr>
          <a:xfrm>
            <a:off x="156294" y="41458"/>
            <a:ext cx="1245831" cy="1068472"/>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838200" y="365129"/>
            <a:ext cx="10515600" cy="1325563"/>
          </a:xfrm>
          <a:prstGeom prst="rect">
            <a:avLst/>
          </a:prstGeom>
          <a:noFill/>
          <a:ln>
            <a:noFill/>
          </a:ln>
        </p:spPr>
        <p:txBody>
          <a:bodyPr spcFirstLastPara="1" wrap="square" lIns="91425" tIns="45700" rIns="91425" bIns="45700" anchor="ctr" anchorCtr="0">
            <a:no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sldNum" idx="12"/>
          </p:nvPr>
        </p:nvSpPr>
        <p:spPr>
          <a:xfrm>
            <a:off x="326924" y="6360655"/>
            <a:ext cx="2743200" cy="365125"/>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350" b="0" i="0" u="none" strike="noStrike" cap="none">
                <a:solidFill>
                  <a:schemeClr val="dk1"/>
                </a:solidFill>
                <a:latin typeface="Calibri"/>
                <a:ea typeface="Calibri"/>
                <a:cs typeface="Calibri"/>
                <a:sym typeface="Calibri"/>
              </a:defRPr>
            </a:lvl1pPr>
            <a:lvl2pPr marL="0" marR="0" lvl="1" indent="0" algn="l" rtl="0">
              <a:spcBef>
                <a:spcPts val="0"/>
              </a:spcBef>
              <a:buNone/>
              <a:defRPr sz="1350" b="0" i="0" u="none" strike="noStrike" cap="none">
                <a:solidFill>
                  <a:schemeClr val="dk1"/>
                </a:solidFill>
                <a:latin typeface="Calibri"/>
                <a:ea typeface="Calibri"/>
                <a:cs typeface="Calibri"/>
                <a:sym typeface="Calibri"/>
              </a:defRPr>
            </a:lvl2pPr>
            <a:lvl3pPr marL="0" marR="0" lvl="2" indent="0" algn="l" rtl="0">
              <a:spcBef>
                <a:spcPts val="0"/>
              </a:spcBef>
              <a:buNone/>
              <a:defRPr sz="1350" b="0" i="0" u="none" strike="noStrike" cap="none">
                <a:solidFill>
                  <a:schemeClr val="dk1"/>
                </a:solidFill>
                <a:latin typeface="Calibri"/>
                <a:ea typeface="Calibri"/>
                <a:cs typeface="Calibri"/>
                <a:sym typeface="Calibri"/>
              </a:defRPr>
            </a:lvl3pPr>
            <a:lvl4pPr marL="0" marR="0" lvl="3" indent="0" algn="l" rtl="0">
              <a:spcBef>
                <a:spcPts val="0"/>
              </a:spcBef>
              <a:buNone/>
              <a:defRPr sz="1350" b="0" i="0" u="none" strike="noStrike" cap="none">
                <a:solidFill>
                  <a:schemeClr val="dk1"/>
                </a:solidFill>
                <a:latin typeface="Calibri"/>
                <a:ea typeface="Calibri"/>
                <a:cs typeface="Calibri"/>
                <a:sym typeface="Calibri"/>
              </a:defRPr>
            </a:lvl4pPr>
            <a:lvl5pPr marL="0" marR="0" lvl="4" indent="0" algn="l" rtl="0">
              <a:spcBef>
                <a:spcPts val="0"/>
              </a:spcBef>
              <a:buNone/>
              <a:defRPr sz="1350" b="0" i="0" u="none" strike="noStrike" cap="none">
                <a:solidFill>
                  <a:schemeClr val="dk1"/>
                </a:solidFill>
                <a:latin typeface="Calibri"/>
                <a:ea typeface="Calibri"/>
                <a:cs typeface="Calibri"/>
                <a:sym typeface="Calibri"/>
              </a:defRPr>
            </a:lvl5pPr>
            <a:lvl6pPr marL="0" marR="0" lvl="5" indent="0" algn="l" rtl="0">
              <a:spcBef>
                <a:spcPts val="0"/>
              </a:spcBef>
              <a:buNone/>
              <a:defRPr sz="1350" b="0" i="0" u="none" strike="noStrike" cap="none">
                <a:solidFill>
                  <a:schemeClr val="dk1"/>
                </a:solidFill>
                <a:latin typeface="Calibri"/>
                <a:ea typeface="Calibri"/>
                <a:cs typeface="Calibri"/>
                <a:sym typeface="Calibri"/>
              </a:defRPr>
            </a:lvl6pPr>
            <a:lvl7pPr marL="0" marR="0" lvl="6" indent="0" algn="l" rtl="0">
              <a:spcBef>
                <a:spcPts val="0"/>
              </a:spcBef>
              <a:buNone/>
              <a:defRPr sz="1350" b="0" i="0" u="none" strike="noStrike" cap="none">
                <a:solidFill>
                  <a:schemeClr val="dk1"/>
                </a:solidFill>
                <a:latin typeface="Calibri"/>
                <a:ea typeface="Calibri"/>
                <a:cs typeface="Calibri"/>
                <a:sym typeface="Calibri"/>
              </a:defRPr>
            </a:lvl7pPr>
            <a:lvl8pPr marL="0" marR="0" lvl="7" indent="0" algn="l" rtl="0">
              <a:spcBef>
                <a:spcPts val="0"/>
              </a:spcBef>
              <a:buNone/>
              <a:defRPr sz="1350" b="0" i="0" u="none" strike="noStrike" cap="none">
                <a:solidFill>
                  <a:schemeClr val="dk1"/>
                </a:solidFill>
                <a:latin typeface="Calibri"/>
                <a:ea typeface="Calibri"/>
                <a:cs typeface="Calibri"/>
                <a:sym typeface="Calibri"/>
              </a:defRPr>
            </a:lvl8pPr>
            <a:lvl9pPr marL="0" marR="0" lvl="8" indent="0" algn="l" rtl="0">
              <a:spcBef>
                <a:spcPts val="0"/>
              </a:spcBef>
              <a:buNone/>
              <a:defRPr sz="1350" b="0" i="0" u="none" strike="noStrike" cap="none">
                <a:solidFill>
                  <a:schemeClr val="dk1"/>
                </a:solidFill>
                <a:latin typeface="Calibri"/>
                <a:ea typeface="Calibri"/>
                <a:cs typeface="Calibri"/>
                <a:sym typeface="Calibri"/>
              </a:defRPr>
            </a:lvl9pPr>
          </a:lstStyle>
          <a:p>
            <a:fld id="{00000000-1234-1234-1234-123412341234}" type="slidenum">
              <a:rPr lang="en-US" smtClean="0"/>
              <a:pPr/>
              <a:t>‹#›</a:t>
            </a:fld>
            <a:endParaRPr lang="en-US"/>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63" r:id="rId3"/>
    <p:sldLayoutId id="2147483651" r:id="rId4"/>
    <p:sldLayoutId id="2147483652" r:id="rId5"/>
    <p:sldLayoutId id="2147483653" r:id="rId6"/>
    <p:sldLayoutId id="2147483654" r:id="rId7"/>
    <p:sldLayoutId id="2147483655" r:id="rId8"/>
    <p:sldLayoutId id="2147483656" r:id="rId9"/>
    <p:sldLayoutId id="2147483657" r:id="rId10"/>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4.jpg"/><Relationship Id="rId2" Type="http://schemas.openxmlformats.org/officeDocument/2006/relationships/hyperlink" Target="https://www.cde.state.co.us/fedprograms/regionalcontactspage" TargetMode="External"/><Relationship Id="rId1" Type="http://schemas.openxmlformats.org/officeDocument/2006/relationships/slideLayout" Target="../slideLayouts/slideLayout2.xml"/><Relationship Id="rId4" Type="http://schemas.openxmlformats.org/officeDocument/2006/relationships/hyperlink" Target="https://pixabay.com/en/period-board-deadline-due-date-481478/"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www.law.cornell.edu/definitions/index.php?width=840&amp;height=800&amp;iframe=true&amp;def_id=3164f893d6d82447c92d899285ce22b2&amp;term_occur=999&amp;term_src=Title:2:Subtitle:A:Chapter:II:Part:200:Subpart:D:Subjgrp:28:200.313" TargetMode="External"/><Relationship Id="rId2" Type="http://schemas.openxmlformats.org/officeDocument/2006/relationships/hyperlink" Target="https://oese.ed.gov/files/2020/07/20-0114_Guidance_on_Donation_or_Loan_of_PPE.pdf" TargetMode="External"/><Relationship Id="rId1" Type="http://schemas.openxmlformats.org/officeDocument/2006/relationships/slideLayout" Target="../slideLayouts/slideLayout2.xml"/><Relationship Id="rId6" Type="http://schemas.openxmlformats.org/officeDocument/2006/relationships/hyperlink" Target="https://www.law.cornell.edu/definitions/index.php?width=840&amp;height=800&amp;iframe=true&amp;def_id=de00dfd10f09071c905d0928428a197d&amp;term_occur=999&amp;term_src=Title:2:Subtitle:A:Chapter:II:Part:200:Subpart:D:Subjgrp:28:200.314" TargetMode="External"/><Relationship Id="rId5" Type="http://schemas.openxmlformats.org/officeDocument/2006/relationships/hyperlink" Target="https://www.law.cornell.edu/definitions/index.php?width=840&amp;height=800&amp;iframe=true&amp;def_id=081a194046528468942c369470c2966a&amp;term_occur=999&amp;term_src=Title:2:Subtitle:A:Chapter:II:Part:200:Subpart:D:Subjgrp:28:200.314" TargetMode="External"/><Relationship Id="rId4" Type="http://schemas.openxmlformats.org/officeDocument/2006/relationships/hyperlink" Target="https://www.law.cornell.edu/definitions/index.php?width=840&amp;height=800&amp;iframe=true&amp;def_id=a61e3e68ae8d4a6dfcf92c7408827e45&amp;term_occur=999&amp;term_src=Title:2:Subtitle:A:Chapter:II:Part:200:Subpart:D:Subjgrp:28:200.314" TargetMode="External"/></Relationships>
</file>

<file path=ppt/slides/_rels/slide2.xml.rels><?xml version="1.0" encoding="UTF-8" standalone="yes"?>
<Relationships xmlns="http://schemas.openxmlformats.org/package/2006/relationships"><Relationship Id="rId8" Type="http://schemas.openxmlformats.org/officeDocument/2006/relationships/hyperlink" Target="mailto:Wilson_s@cde.state.co.us" TargetMode="External"/><Relationship Id="rId13" Type="http://schemas.openxmlformats.org/officeDocument/2006/relationships/hyperlink" Target="mailto:Hawkins_s@cde.state.co.us" TargetMode="External"/><Relationship Id="rId3" Type="http://schemas.openxmlformats.org/officeDocument/2006/relationships/hyperlink" Target="mailto:mohajeri-nelson_n@cde.state.co.us" TargetMode="External"/><Relationship Id="rId7" Type="http://schemas.openxmlformats.org/officeDocument/2006/relationships/hyperlink" Target="mailto:schelke_j@cde.state.co.us" TargetMode="External"/><Relationship Id="rId12" Type="http://schemas.openxmlformats.org/officeDocument/2006/relationships/hyperlink" Target="mailto:Austin_j@cde.state.co.us" TargetMode="External"/><Relationship Id="rId17" Type="http://schemas.openxmlformats.org/officeDocument/2006/relationships/hyperlink" Target="mailto:mackey_s@cde.state.co.us" TargetMode="External"/><Relationship Id="rId2" Type="http://schemas.openxmlformats.org/officeDocument/2006/relationships/notesSlide" Target="../notesSlides/notesSlide2.xml"/><Relationship Id="rId16" Type="http://schemas.openxmlformats.org/officeDocument/2006/relationships/hyperlink" Target="mailto:morris_h@cde.state.co.us" TargetMode="External"/><Relationship Id="rId1" Type="http://schemas.openxmlformats.org/officeDocument/2006/relationships/slideLayout" Target="../slideLayouts/slideLayout2.xml"/><Relationship Id="rId6" Type="http://schemas.openxmlformats.org/officeDocument/2006/relationships/hyperlink" Target="mailto:Crumley_k@cde.state.co.us" TargetMode="External"/><Relationship Id="rId11" Type="http://schemas.openxmlformats.org/officeDocument/2006/relationships/hyperlink" Target="mailto:Bartlett_k@cde.state.co.us" TargetMode="External"/><Relationship Id="rId5" Type="http://schemas.openxmlformats.org/officeDocument/2006/relationships/hyperlink" Target="https://www.cde.state.co.us/fedprograms/regionalcontactspage" TargetMode="External"/><Relationship Id="rId15" Type="http://schemas.openxmlformats.org/officeDocument/2006/relationships/hyperlink" Target="mailto:parsley_w@cde.state.co.us" TargetMode="External"/><Relationship Id="rId10" Type="http://schemas.openxmlformats.org/officeDocument/2006/relationships/hyperlink" Target="mailto:okes_j@cde.state.co.us" TargetMode="External"/><Relationship Id="rId4" Type="http://schemas.openxmlformats.org/officeDocument/2006/relationships/hyperlink" Target="mailto:collins_d@cde.state.co.us" TargetMode="External"/><Relationship Id="rId9" Type="http://schemas.openxmlformats.org/officeDocument/2006/relationships/hyperlink" Target="mailto:owens_m@cde.state.co.us" TargetMode="External"/><Relationship Id="rId14" Type="http://schemas.openxmlformats.org/officeDocument/2006/relationships/hyperlink" Target="mailto:Kaleda_s@cde.state.co.us"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www.thebluediamondgallery.com/handwriting/r/request.html" TargetMode="External"/><Relationship Id="rId2" Type="http://schemas.openxmlformats.org/officeDocument/2006/relationships/image" Target="../media/image15.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8" Type="http://schemas.openxmlformats.org/officeDocument/2006/relationships/hyperlink" Target="mailto:Wilson_s@cde.state.co.us" TargetMode="External"/><Relationship Id="rId13" Type="http://schemas.openxmlformats.org/officeDocument/2006/relationships/hyperlink" Target="mailto:Hawkins_s@cde.state.co.us" TargetMode="External"/><Relationship Id="rId3" Type="http://schemas.openxmlformats.org/officeDocument/2006/relationships/hyperlink" Target="mailto:mohajeri-nelson_n@cde.state.co.us" TargetMode="External"/><Relationship Id="rId7" Type="http://schemas.openxmlformats.org/officeDocument/2006/relationships/hyperlink" Target="mailto:schelke_j@cde.state.co.us" TargetMode="External"/><Relationship Id="rId12" Type="http://schemas.openxmlformats.org/officeDocument/2006/relationships/hyperlink" Target="mailto:Austin_j@cde.state.co.us" TargetMode="External"/><Relationship Id="rId17" Type="http://schemas.openxmlformats.org/officeDocument/2006/relationships/hyperlink" Target="mailto:mackey_s@cde.state.co.us" TargetMode="External"/><Relationship Id="rId2" Type="http://schemas.openxmlformats.org/officeDocument/2006/relationships/notesSlide" Target="../notesSlides/notesSlide5.xml"/><Relationship Id="rId16" Type="http://schemas.openxmlformats.org/officeDocument/2006/relationships/hyperlink" Target="mailto:morris_h@cde.state.co.us" TargetMode="External"/><Relationship Id="rId1" Type="http://schemas.openxmlformats.org/officeDocument/2006/relationships/slideLayout" Target="../slideLayouts/slideLayout2.xml"/><Relationship Id="rId6" Type="http://schemas.openxmlformats.org/officeDocument/2006/relationships/hyperlink" Target="mailto:Crumley_k@cde.state.co.us" TargetMode="External"/><Relationship Id="rId11" Type="http://schemas.openxmlformats.org/officeDocument/2006/relationships/hyperlink" Target="mailto:Bartlett_k@cde.state.co.us" TargetMode="External"/><Relationship Id="rId5" Type="http://schemas.openxmlformats.org/officeDocument/2006/relationships/hyperlink" Target="https://www.cde.state.co.us/fedprograms/regionalcontactspage" TargetMode="External"/><Relationship Id="rId15" Type="http://schemas.openxmlformats.org/officeDocument/2006/relationships/hyperlink" Target="mailto:parsley_w@cde.state.co.us" TargetMode="External"/><Relationship Id="rId10" Type="http://schemas.openxmlformats.org/officeDocument/2006/relationships/hyperlink" Target="mailto:okes_j@cde.state.co.us" TargetMode="External"/><Relationship Id="rId4" Type="http://schemas.openxmlformats.org/officeDocument/2006/relationships/hyperlink" Target="mailto:collins_d@cde.state.co.us" TargetMode="External"/><Relationship Id="rId9" Type="http://schemas.openxmlformats.org/officeDocument/2006/relationships/hyperlink" Target="mailto:owens_m@cde.state.co.us" TargetMode="External"/><Relationship Id="rId14" Type="http://schemas.openxmlformats.org/officeDocument/2006/relationships/hyperlink" Target="mailto:Kaleda_s@cde.state.co.us" TargetMode="Externa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12.png"/><Relationship Id="rId7" Type="http://schemas.openxmlformats.org/officeDocument/2006/relationships/hyperlink" Target="mailto:asternberg@kpmg.com" TargetMode="External"/><Relationship Id="rId2" Type="http://schemas.openxmlformats.org/officeDocument/2006/relationships/image" Target="../media/image11.png"/><Relationship Id="rId1" Type="http://schemas.openxmlformats.org/officeDocument/2006/relationships/slideLayout" Target="../slideLayouts/slideLayout2.xml"/><Relationship Id="rId6" Type="http://schemas.openxmlformats.org/officeDocument/2006/relationships/hyperlink" Target="mailto:rcostello@kpmg.com" TargetMode="External"/><Relationship Id="rId5" Type="http://schemas.openxmlformats.org/officeDocument/2006/relationships/hyperlink" Target="mailto:tstanton@kpmg.com" TargetMode="External"/><Relationship Id="rId4" Type="http://schemas.openxmlformats.org/officeDocument/2006/relationships/image" Target="../media/image13.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Google Shape;92;p15"/>
          <p:cNvSpPr txBox="1">
            <a:spLocks noGrp="1"/>
          </p:cNvSpPr>
          <p:nvPr>
            <p:ph type="ctrTitle"/>
          </p:nvPr>
        </p:nvSpPr>
        <p:spPr>
          <a:xfrm>
            <a:off x="2209800" y="3236240"/>
            <a:ext cx="7772400" cy="1216589"/>
          </a:xfrm>
          <a:prstGeom prst="rect">
            <a:avLst/>
          </a:prstGeom>
          <a:noFill/>
          <a:ln>
            <a:noFill/>
          </a:ln>
        </p:spPr>
        <p:txBody>
          <a:bodyPr spcFirstLastPara="1" wrap="square" lIns="91425" tIns="45700" rIns="91425" bIns="45700" anchor="t" anchorCtr="0">
            <a:noAutofit/>
          </a:bodyPr>
          <a:lstStyle/>
          <a:p>
            <a:r>
              <a:rPr lang="en-US"/>
              <a:t>CDE Office Hours</a:t>
            </a:r>
            <a:endParaRPr/>
          </a:p>
        </p:txBody>
      </p:sp>
      <p:sp>
        <p:nvSpPr>
          <p:cNvPr id="93" name="Google Shape;93;p15"/>
          <p:cNvSpPr txBox="1">
            <a:spLocks noGrp="1"/>
          </p:cNvSpPr>
          <p:nvPr>
            <p:ph type="subTitle" idx="1"/>
          </p:nvPr>
        </p:nvSpPr>
        <p:spPr>
          <a:xfrm>
            <a:off x="2209800" y="5073445"/>
            <a:ext cx="7772400" cy="1065925"/>
          </a:xfrm>
          <a:prstGeom prst="rect">
            <a:avLst/>
          </a:prstGeom>
          <a:noFill/>
          <a:ln>
            <a:noFill/>
          </a:ln>
        </p:spPr>
        <p:txBody>
          <a:bodyPr spcFirstLastPara="1" wrap="square" lIns="91425" tIns="45700" rIns="91425" bIns="45700" anchor="t" anchorCtr="0">
            <a:noAutofit/>
          </a:bodyPr>
          <a:lstStyle/>
          <a:p>
            <a:pPr marL="0" indent="0">
              <a:spcBef>
                <a:spcPts val="0"/>
              </a:spcBef>
            </a:pPr>
            <a:r>
              <a:rPr lang="en-US" dirty="0"/>
              <a:t>September 2, 2021</a:t>
            </a:r>
            <a:endParaRPr dirty="0"/>
          </a:p>
        </p:txBody>
      </p:sp>
      <p:sp>
        <p:nvSpPr>
          <p:cNvPr id="94" name="Google Shape;94;p15"/>
          <p:cNvSpPr txBox="1">
            <a:spLocks noGrp="1"/>
          </p:cNvSpPr>
          <p:nvPr>
            <p:ph type="sldNum" idx="12"/>
          </p:nvPr>
        </p:nvSpPr>
        <p:spPr>
          <a:xfrm>
            <a:off x="1747071" y="6427019"/>
            <a:ext cx="2057400" cy="365125"/>
          </a:xfrm>
          <a:prstGeom prst="rect">
            <a:avLst/>
          </a:prstGeom>
          <a:noFill/>
          <a:ln>
            <a:noFill/>
          </a:ln>
        </p:spPr>
        <p:txBody>
          <a:bodyPr spcFirstLastPara="1" wrap="square" lIns="91425" tIns="45700" rIns="91425" bIns="45700" anchor="t" anchorCtr="0">
            <a:noAutofit/>
          </a:bodyPr>
          <a:lstStyle/>
          <a:p>
            <a:fld id="{00000000-1234-1234-1234-123412341234}" type="slidenum">
              <a:rPr lang="en-US"/>
              <a:pPr/>
              <a:t>1</a:t>
            </a:fld>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CRF monitoring engagement objectives."/>
          <p:cNvSpPr/>
          <p:nvPr/>
        </p:nvSpPr>
        <p:spPr>
          <a:xfrm>
            <a:off x="417575" y="1705863"/>
            <a:ext cx="10914379" cy="3268133"/>
          </a:xfrm>
          <a:custGeom>
            <a:avLst/>
            <a:gdLst/>
            <a:ahLst/>
            <a:cxnLst/>
            <a:rect l="l" t="t" r="r" b="b"/>
            <a:pathLst>
              <a:path w="8185784" h="2451100">
                <a:moveTo>
                  <a:pt x="0" y="0"/>
                </a:moveTo>
                <a:lnTo>
                  <a:pt x="8185404" y="0"/>
                </a:lnTo>
                <a:lnTo>
                  <a:pt x="8185404" y="2450592"/>
                </a:lnTo>
                <a:lnTo>
                  <a:pt x="0" y="2450592"/>
                </a:lnTo>
                <a:lnTo>
                  <a:pt x="0" y="0"/>
                </a:lnTo>
                <a:close/>
              </a:path>
            </a:pathLst>
          </a:custGeom>
          <a:solidFill>
            <a:srgbClr val="EDEDED"/>
          </a:solidFill>
        </p:spPr>
        <p:txBody>
          <a:bodyPr wrap="square" lIns="0" tIns="0" rIns="0" bIns="0" rtlCol="0"/>
          <a:lstStyle/>
          <a:p>
            <a:endParaRPr sz="1867"/>
          </a:p>
        </p:txBody>
      </p:sp>
      <p:sp>
        <p:nvSpPr>
          <p:cNvPr id="3" name="object 3" descr="CRF Monitoring engagement objectives."/>
          <p:cNvSpPr/>
          <p:nvPr/>
        </p:nvSpPr>
        <p:spPr>
          <a:xfrm>
            <a:off x="417575" y="1705863"/>
            <a:ext cx="10914379" cy="3268133"/>
          </a:xfrm>
          <a:custGeom>
            <a:avLst/>
            <a:gdLst/>
            <a:ahLst/>
            <a:cxnLst/>
            <a:rect l="l" t="t" r="r" b="b"/>
            <a:pathLst>
              <a:path w="8185784" h="2451100">
                <a:moveTo>
                  <a:pt x="0" y="0"/>
                </a:moveTo>
                <a:lnTo>
                  <a:pt x="8185404" y="0"/>
                </a:lnTo>
                <a:lnTo>
                  <a:pt x="8185404" y="2450592"/>
                </a:lnTo>
                <a:lnTo>
                  <a:pt x="0" y="2450592"/>
                </a:lnTo>
                <a:lnTo>
                  <a:pt x="0" y="0"/>
                </a:lnTo>
                <a:close/>
              </a:path>
            </a:pathLst>
          </a:custGeom>
          <a:ln w="25400">
            <a:solidFill>
              <a:srgbClr val="004A52"/>
            </a:solidFill>
          </a:ln>
        </p:spPr>
        <p:txBody>
          <a:bodyPr wrap="square" lIns="0" tIns="0" rIns="0" bIns="0" rtlCol="0"/>
          <a:lstStyle/>
          <a:p>
            <a:endParaRPr sz="1867"/>
          </a:p>
        </p:txBody>
      </p:sp>
      <p:sp>
        <p:nvSpPr>
          <p:cNvPr id="4" name="object 4"/>
          <p:cNvSpPr txBox="1">
            <a:spLocks noGrp="1"/>
          </p:cNvSpPr>
          <p:nvPr>
            <p:ph type="title"/>
          </p:nvPr>
        </p:nvSpPr>
        <p:spPr>
          <a:xfrm>
            <a:off x="520566" y="426096"/>
            <a:ext cx="8298180" cy="553998"/>
          </a:xfrm>
          <a:prstGeom prst="rect">
            <a:avLst/>
          </a:prstGeom>
        </p:spPr>
        <p:txBody>
          <a:bodyPr spcFirstLastPara="1" vert="horz" wrap="square" lIns="0" tIns="0" rIns="0" bIns="0" rtlCol="0" anchor="t" anchorCtr="0">
            <a:spAutoFit/>
          </a:bodyPr>
          <a:lstStyle/>
          <a:p>
            <a:pPr marL="16933">
              <a:lnSpc>
                <a:spcPct val="100000"/>
              </a:lnSpc>
            </a:pPr>
            <a:r>
              <a:rPr sz="3200" spc="-13" dirty="0">
                <a:solidFill>
                  <a:schemeClr val="bg1"/>
                </a:solidFill>
              </a:rPr>
              <a:t>CRF </a:t>
            </a:r>
            <a:r>
              <a:rPr sz="3600" spc="-7" dirty="0">
                <a:solidFill>
                  <a:schemeClr val="bg1"/>
                </a:solidFill>
              </a:rPr>
              <a:t>Monitoring</a:t>
            </a:r>
            <a:r>
              <a:rPr sz="3200" spc="-7" dirty="0">
                <a:solidFill>
                  <a:schemeClr val="bg1"/>
                </a:solidFill>
              </a:rPr>
              <a:t> </a:t>
            </a:r>
            <a:r>
              <a:rPr sz="3200" dirty="0">
                <a:solidFill>
                  <a:schemeClr val="bg1"/>
                </a:solidFill>
              </a:rPr>
              <a:t>Engagement</a:t>
            </a:r>
            <a:r>
              <a:rPr sz="3200" spc="53" dirty="0">
                <a:solidFill>
                  <a:schemeClr val="bg1"/>
                </a:solidFill>
              </a:rPr>
              <a:t> </a:t>
            </a:r>
            <a:r>
              <a:rPr sz="3200" dirty="0">
                <a:solidFill>
                  <a:schemeClr val="bg1"/>
                </a:solidFill>
              </a:rPr>
              <a:t>Overview</a:t>
            </a:r>
          </a:p>
        </p:txBody>
      </p:sp>
      <p:sp>
        <p:nvSpPr>
          <p:cNvPr id="7" name="object 7"/>
          <p:cNvSpPr txBox="1">
            <a:spLocks noGrp="1"/>
          </p:cNvSpPr>
          <p:nvPr>
            <p:ph type="sldNum" idx="12"/>
          </p:nvPr>
        </p:nvSpPr>
        <p:spPr>
          <a:prstGeom prst="rect">
            <a:avLst/>
          </a:prstGeom>
        </p:spPr>
        <p:txBody>
          <a:bodyPr vert="horz" wrap="square" lIns="0" tIns="0" rIns="0" bIns="0" rtlCol="0">
            <a:spAutoFit/>
          </a:bodyPr>
          <a:lstStyle>
            <a:defPPr>
              <a:defRPr lang="en-US"/>
            </a:defPPr>
            <a:lvl1pPr marL="0" algn="l" defTabSz="914400" rtl="0" eaLnBrk="1" latinLnBrk="0" hangingPunct="1">
              <a:defRPr sz="1000" b="0" i="0" kern="1200">
                <a:solidFill>
                  <a:srgbClr val="585858"/>
                </a:solidFill>
                <a:latin typeface="Arial"/>
                <a:ea typeface="+mn-ea"/>
                <a:cs typeface="Arial"/>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5400"/>
            <a:fld id="{81D60167-4931-47E6-BA6A-407CBD079E47}" type="slidenum">
              <a:rPr lang="en-US" spc="-5" smtClean="0">
                <a:solidFill>
                  <a:srgbClr val="FFFFFF"/>
                </a:solidFill>
              </a:rPr>
              <a:pPr marL="25400"/>
              <a:t>10</a:t>
            </a:fld>
            <a:endParaRPr spc="-7" dirty="0"/>
          </a:p>
        </p:txBody>
      </p:sp>
      <p:sp>
        <p:nvSpPr>
          <p:cNvPr id="5" name="object 5">
            <a:extLst>
              <a:ext uri="{C183D7F6-B498-43B3-948B-1728B52AA6E4}">
                <adec:decorative xmlns:adec="http://schemas.microsoft.com/office/drawing/2017/decorative" val="1"/>
              </a:ext>
            </a:extLst>
          </p:cNvPr>
          <p:cNvSpPr/>
          <p:nvPr/>
        </p:nvSpPr>
        <p:spPr>
          <a:xfrm>
            <a:off x="593344" y="1209040"/>
            <a:ext cx="10737427" cy="0"/>
          </a:xfrm>
          <a:custGeom>
            <a:avLst/>
            <a:gdLst/>
            <a:ahLst/>
            <a:cxnLst/>
            <a:rect l="l" t="t" r="r" b="b"/>
            <a:pathLst>
              <a:path w="8053070">
                <a:moveTo>
                  <a:pt x="0" y="0"/>
                </a:moveTo>
                <a:lnTo>
                  <a:pt x="8052866" y="0"/>
                </a:lnTo>
              </a:path>
            </a:pathLst>
          </a:custGeom>
          <a:ln w="9525">
            <a:solidFill>
              <a:srgbClr val="585858"/>
            </a:solidFill>
          </a:ln>
        </p:spPr>
        <p:txBody>
          <a:bodyPr wrap="square" lIns="0" tIns="0" rIns="0" bIns="0" rtlCol="0"/>
          <a:lstStyle/>
          <a:p>
            <a:endParaRPr sz="1867"/>
          </a:p>
        </p:txBody>
      </p:sp>
      <p:sp>
        <p:nvSpPr>
          <p:cNvPr id="6" name="object 6"/>
          <p:cNvSpPr txBox="1"/>
          <p:nvPr/>
        </p:nvSpPr>
        <p:spPr>
          <a:xfrm>
            <a:off x="520583" y="1871563"/>
            <a:ext cx="10583333" cy="3011530"/>
          </a:xfrm>
          <a:prstGeom prst="rect">
            <a:avLst/>
          </a:prstGeom>
        </p:spPr>
        <p:txBody>
          <a:bodyPr vert="horz" wrap="square" lIns="0" tIns="0" rIns="0" bIns="0" rtlCol="0">
            <a:spAutoFit/>
          </a:bodyPr>
          <a:lstStyle/>
          <a:p>
            <a:pPr marL="16933">
              <a:lnSpc>
                <a:spcPts val="2393"/>
              </a:lnSpc>
            </a:pPr>
            <a:r>
              <a:rPr sz="2000" b="1" spc="-7" dirty="0">
                <a:solidFill>
                  <a:srgbClr val="004A52"/>
                </a:solidFill>
              </a:rPr>
              <a:t>Objectives: </a:t>
            </a:r>
            <a:r>
              <a:rPr sz="1867" spc="-7" dirty="0"/>
              <a:t>KPMG has been engaged </a:t>
            </a:r>
            <a:r>
              <a:rPr sz="1867" dirty="0"/>
              <a:t>to assist </a:t>
            </a:r>
            <a:r>
              <a:rPr sz="1867" spc="-7" dirty="0"/>
              <a:t>CDE </a:t>
            </a:r>
            <a:r>
              <a:rPr sz="1867" dirty="0"/>
              <a:t>to </a:t>
            </a:r>
            <a:r>
              <a:rPr sz="1867" spc="-7" dirty="0"/>
              <a:t>provide </a:t>
            </a:r>
            <a:r>
              <a:rPr sz="1867" b="1" spc="-7" dirty="0">
                <a:solidFill>
                  <a:srgbClr val="004A52"/>
                </a:solidFill>
              </a:rPr>
              <a:t>oversight</a:t>
            </a:r>
            <a:r>
              <a:rPr sz="1867" spc="-7" dirty="0"/>
              <a:t>, </a:t>
            </a:r>
            <a:r>
              <a:rPr sz="1867" b="1" spc="-7" dirty="0">
                <a:solidFill>
                  <a:srgbClr val="004A52"/>
                </a:solidFill>
              </a:rPr>
              <a:t>compliance</a:t>
            </a:r>
            <a:r>
              <a:rPr sz="1867" b="1" spc="-127" dirty="0">
                <a:solidFill>
                  <a:srgbClr val="004A52"/>
                </a:solidFill>
              </a:rPr>
              <a:t> </a:t>
            </a:r>
            <a:r>
              <a:rPr sz="1867" spc="-7" dirty="0"/>
              <a:t>and</a:t>
            </a:r>
            <a:endParaRPr sz="1867" dirty="0"/>
          </a:p>
          <a:p>
            <a:pPr marL="16933">
              <a:lnSpc>
                <a:spcPts val="2233"/>
              </a:lnSpc>
            </a:pPr>
            <a:r>
              <a:rPr sz="1867" b="1" spc="-7" dirty="0">
                <a:solidFill>
                  <a:srgbClr val="004A52"/>
                </a:solidFill>
              </a:rPr>
              <a:t>monitoring </a:t>
            </a:r>
            <a:r>
              <a:rPr sz="1867" spc="-7" dirty="0"/>
              <a:t>of </a:t>
            </a:r>
            <a:r>
              <a:rPr sz="1867" dirty="0"/>
              <a:t>the </a:t>
            </a:r>
            <a:r>
              <a:rPr sz="1867" spc="-7" dirty="0"/>
              <a:t>CDE’s Coronavirus Relief</a:t>
            </a:r>
            <a:r>
              <a:rPr sz="1867" spc="-67" dirty="0"/>
              <a:t> </a:t>
            </a:r>
            <a:r>
              <a:rPr sz="1867" spc="-7" dirty="0"/>
              <a:t>Funds:</a:t>
            </a:r>
            <a:endParaRPr sz="1867" dirty="0"/>
          </a:p>
          <a:p>
            <a:pPr marL="398770" marR="337812" indent="-381837">
              <a:spcBef>
                <a:spcPts val="800"/>
              </a:spcBef>
              <a:buFont typeface="Wingdings"/>
              <a:buChar char=""/>
              <a:tabLst>
                <a:tab pos="398770" algn="l"/>
                <a:tab pos="399617" algn="l"/>
              </a:tabLst>
            </a:pPr>
            <a:r>
              <a:rPr sz="1867" spc="-7" dirty="0"/>
              <a:t>Develop, </a:t>
            </a:r>
            <a:r>
              <a:rPr sz="1867" dirty="0"/>
              <a:t>distribute </a:t>
            </a:r>
            <a:r>
              <a:rPr sz="1867" spc="-7" dirty="0"/>
              <a:t>and </a:t>
            </a:r>
            <a:r>
              <a:rPr sz="1867" dirty="0"/>
              <a:t>conduct </a:t>
            </a:r>
            <a:r>
              <a:rPr sz="1867" spc="-7" dirty="0"/>
              <a:t>CRF </a:t>
            </a:r>
            <a:r>
              <a:rPr sz="1867" dirty="0"/>
              <a:t>risk </a:t>
            </a:r>
            <a:r>
              <a:rPr sz="1867" spc="-7" dirty="0"/>
              <a:t>assessments at School Districts/Facilities/BOCES </a:t>
            </a:r>
            <a:r>
              <a:rPr sz="1867" dirty="0"/>
              <a:t>in  scope</a:t>
            </a:r>
          </a:p>
          <a:p>
            <a:pPr marL="398770" marR="6773" indent="-381837">
              <a:spcBef>
                <a:spcPts val="800"/>
              </a:spcBef>
              <a:buFont typeface="Wingdings"/>
              <a:buChar char=""/>
              <a:tabLst>
                <a:tab pos="398770" algn="l"/>
                <a:tab pos="399617" algn="l"/>
              </a:tabLst>
            </a:pPr>
            <a:r>
              <a:rPr sz="1867" spc="-7" dirty="0"/>
              <a:t>Develop </a:t>
            </a:r>
            <a:r>
              <a:rPr sz="1867" dirty="0"/>
              <a:t>a </a:t>
            </a:r>
            <a:r>
              <a:rPr sz="1867" spc="-7" dirty="0"/>
              <a:t>comprehensive monitoring plan </a:t>
            </a:r>
            <a:r>
              <a:rPr sz="1867" dirty="0"/>
              <a:t>that </a:t>
            </a:r>
            <a:r>
              <a:rPr sz="1867" spc="-7" dirty="0"/>
              <a:t>incorporates monitoring of </a:t>
            </a:r>
            <a:r>
              <a:rPr sz="1867" dirty="0"/>
              <a:t>risks identified from the  risk</a:t>
            </a:r>
            <a:r>
              <a:rPr sz="1867" spc="-73" dirty="0"/>
              <a:t> </a:t>
            </a:r>
            <a:r>
              <a:rPr sz="1867" spc="-7" dirty="0"/>
              <a:t>assessments.</a:t>
            </a:r>
            <a:endParaRPr sz="1867" dirty="0"/>
          </a:p>
          <a:p>
            <a:pPr marL="398770" marR="870352" indent="-381837">
              <a:spcBef>
                <a:spcPts val="800"/>
              </a:spcBef>
              <a:buFont typeface="Wingdings"/>
              <a:buChar char=""/>
              <a:tabLst>
                <a:tab pos="398770" algn="l"/>
                <a:tab pos="399617" algn="l"/>
              </a:tabLst>
            </a:pPr>
            <a:r>
              <a:rPr sz="1867" dirty="0"/>
              <a:t>Perform </a:t>
            </a:r>
            <a:r>
              <a:rPr sz="1867" spc="-7" dirty="0"/>
              <a:t>transaction-level monitoring of sampled CRF expenses by comparing supporting  documentation against CDE and US Treasury</a:t>
            </a:r>
            <a:r>
              <a:rPr sz="1867" spc="-60" dirty="0"/>
              <a:t> </a:t>
            </a:r>
            <a:r>
              <a:rPr sz="1867" spc="-7" dirty="0"/>
              <a:t>guidance</a:t>
            </a:r>
            <a:endParaRPr sz="1867" dirty="0"/>
          </a:p>
          <a:p>
            <a:pPr marL="398770" indent="-381837">
              <a:spcBef>
                <a:spcPts val="800"/>
              </a:spcBef>
              <a:buFont typeface="Wingdings"/>
              <a:buChar char=""/>
              <a:tabLst>
                <a:tab pos="398770" algn="l"/>
                <a:tab pos="399617" algn="l"/>
              </a:tabLst>
            </a:pPr>
            <a:r>
              <a:rPr sz="1867" spc="-7" dirty="0"/>
              <a:t>Provide observations and</a:t>
            </a:r>
            <a:r>
              <a:rPr sz="1867" spc="-87" dirty="0"/>
              <a:t> </a:t>
            </a:r>
            <a:r>
              <a:rPr sz="1867" spc="-7" dirty="0"/>
              <a:t>recommendations</a:t>
            </a:r>
            <a:endParaRPr sz="1867"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6C6DF47-42B8-4757-8EA3-CEA20D04B922}"/>
              </a:ext>
            </a:extLst>
          </p:cNvPr>
          <p:cNvSpPr>
            <a:spLocks noGrp="1"/>
          </p:cNvSpPr>
          <p:nvPr>
            <p:ph type="ctrTitle"/>
          </p:nvPr>
        </p:nvSpPr>
        <p:spPr>
          <a:xfrm>
            <a:off x="914400" y="2486860"/>
            <a:ext cx="10363200" cy="2337620"/>
          </a:xfrm>
        </p:spPr>
        <p:txBody>
          <a:bodyPr/>
          <a:lstStyle/>
          <a:p>
            <a:r>
              <a:rPr lang="en-US" sz="3200" spc="-7" dirty="0">
                <a:solidFill>
                  <a:srgbClr val="FFFFFF"/>
                </a:solidFill>
              </a:rPr>
              <a:t>Next Steps</a:t>
            </a:r>
            <a:endParaRPr lang="en-US" sz="3200" dirty="0"/>
          </a:p>
        </p:txBody>
      </p:sp>
      <p:sp>
        <p:nvSpPr>
          <p:cNvPr id="3" name="object 3"/>
          <p:cNvSpPr txBox="1">
            <a:spLocks noGrp="1"/>
          </p:cNvSpPr>
          <p:nvPr>
            <p:ph type="sldNum" idx="12"/>
          </p:nvPr>
        </p:nvSpPr>
        <p:spPr>
          <a:prstGeom prst="rect">
            <a:avLst/>
          </a:prstGeom>
        </p:spPr>
        <p:txBody>
          <a:bodyPr spcFirstLastPara="1" vert="horz" wrap="square" lIns="0" tIns="0" rIns="0" bIns="0" rtlCol="0" anchor="t" anchorCtr="0">
            <a:spAutoFit/>
          </a:bodyPr>
          <a:lstStyle/>
          <a:p>
            <a:pPr marL="33866"/>
            <a:fld id="{81D60167-4931-47E6-BA6A-407CBD079E47}" type="slidenum">
              <a:rPr spc="-7" dirty="0"/>
              <a:pPr marL="33866"/>
              <a:t>11</a:t>
            </a:fld>
            <a:endParaRPr spc="-7" dirty="0"/>
          </a:p>
        </p:txBody>
      </p:sp>
    </p:spTree>
    <p:extLst>
      <p:ext uri="{BB962C8B-B14F-4D97-AF65-F5344CB8AC3E}">
        <p14:creationId xmlns:p14="http://schemas.microsoft.com/office/powerpoint/2010/main" val="23382835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20566" y="426096"/>
            <a:ext cx="8640233" cy="492443"/>
          </a:xfrm>
          <a:prstGeom prst="rect">
            <a:avLst/>
          </a:prstGeom>
        </p:spPr>
        <p:txBody>
          <a:bodyPr spcFirstLastPara="1" vert="horz" wrap="square" lIns="0" tIns="0" rIns="0" bIns="0" rtlCol="0" anchor="t" anchorCtr="0">
            <a:spAutoFit/>
          </a:bodyPr>
          <a:lstStyle/>
          <a:p>
            <a:pPr marL="16933">
              <a:lnSpc>
                <a:spcPct val="100000"/>
              </a:lnSpc>
            </a:pPr>
            <a:r>
              <a:rPr sz="3200" spc="-13" dirty="0">
                <a:solidFill>
                  <a:schemeClr val="bg1"/>
                </a:solidFill>
              </a:rPr>
              <a:t>CRF </a:t>
            </a:r>
            <a:r>
              <a:rPr sz="3200" spc="-7" dirty="0">
                <a:solidFill>
                  <a:schemeClr val="bg1"/>
                </a:solidFill>
              </a:rPr>
              <a:t>Monitoring </a:t>
            </a:r>
            <a:r>
              <a:rPr sz="3200" dirty="0">
                <a:solidFill>
                  <a:schemeClr val="bg1"/>
                </a:solidFill>
              </a:rPr>
              <a:t>Engagement </a:t>
            </a:r>
            <a:r>
              <a:rPr sz="3200" spc="-7" dirty="0">
                <a:solidFill>
                  <a:schemeClr val="bg1"/>
                </a:solidFill>
              </a:rPr>
              <a:t>Next</a:t>
            </a:r>
            <a:r>
              <a:rPr sz="3200" spc="87" dirty="0">
                <a:solidFill>
                  <a:schemeClr val="bg1"/>
                </a:solidFill>
              </a:rPr>
              <a:t> </a:t>
            </a:r>
            <a:r>
              <a:rPr sz="3200" spc="-7" dirty="0">
                <a:solidFill>
                  <a:schemeClr val="bg1"/>
                </a:solidFill>
              </a:rPr>
              <a:t>Steps</a:t>
            </a:r>
            <a:endParaRPr sz="3200" dirty="0">
              <a:solidFill>
                <a:schemeClr val="bg1"/>
              </a:solidFill>
            </a:endParaRPr>
          </a:p>
        </p:txBody>
      </p:sp>
      <p:sp>
        <p:nvSpPr>
          <p:cNvPr id="5" name="object 5"/>
          <p:cNvSpPr txBox="1">
            <a:spLocks noGrp="1"/>
          </p:cNvSpPr>
          <p:nvPr>
            <p:ph type="sldNum" idx="12"/>
          </p:nvPr>
        </p:nvSpPr>
        <p:spPr>
          <a:prstGeom prst="rect">
            <a:avLst/>
          </a:prstGeom>
        </p:spPr>
        <p:txBody>
          <a:bodyPr vert="horz" wrap="square" lIns="0" tIns="0" rIns="0" bIns="0" rtlCol="0">
            <a:spAutoFit/>
          </a:bodyPr>
          <a:lstStyle>
            <a:defPPr>
              <a:defRPr lang="en-US"/>
            </a:defPPr>
            <a:lvl1pPr marL="0" algn="l" defTabSz="914400" rtl="0" eaLnBrk="1" latinLnBrk="0" hangingPunct="1">
              <a:defRPr sz="1000" b="0" i="0" kern="1200">
                <a:solidFill>
                  <a:srgbClr val="585858"/>
                </a:solidFill>
                <a:latin typeface="Arial"/>
                <a:ea typeface="+mn-ea"/>
                <a:cs typeface="Arial"/>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5400"/>
            <a:fld id="{81D60167-4931-47E6-BA6A-407CBD079E47}" type="slidenum">
              <a:rPr lang="en-US" spc="-5" smtClean="0">
                <a:solidFill>
                  <a:srgbClr val="FFFFFF"/>
                </a:solidFill>
              </a:rPr>
              <a:pPr marL="25400"/>
              <a:t>12</a:t>
            </a:fld>
            <a:endParaRPr spc="-7" dirty="0"/>
          </a:p>
        </p:txBody>
      </p:sp>
      <p:sp>
        <p:nvSpPr>
          <p:cNvPr id="3" name="object 3">
            <a:extLst>
              <a:ext uri="{C183D7F6-B498-43B3-948B-1728B52AA6E4}">
                <adec:decorative xmlns:adec="http://schemas.microsoft.com/office/drawing/2017/decorative" val="1"/>
              </a:ext>
            </a:extLst>
          </p:cNvPr>
          <p:cNvSpPr/>
          <p:nvPr/>
        </p:nvSpPr>
        <p:spPr>
          <a:xfrm>
            <a:off x="593344" y="1209040"/>
            <a:ext cx="10737427" cy="0"/>
          </a:xfrm>
          <a:custGeom>
            <a:avLst/>
            <a:gdLst/>
            <a:ahLst/>
            <a:cxnLst/>
            <a:rect l="l" t="t" r="r" b="b"/>
            <a:pathLst>
              <a:path w="8053070">
                <a:moveTo>
                  <a:pt x="0" y="0"/>
                </a:moveTo>
                <a:lnTo>
                  <a:pt x="8052866" y="0"/>
                </a:lnTo>
              </a:path>
            </a:pathLst>
          </a:custGeom>
          <a:ln w="9525">
            <a:solidFill>
              <a:srgbClr val="585858"/>
            </a:solidFill>
          </a:ln>
        </p:spPr>
        <p:txBody>
          <a:bodyPr wrap="square" lIns="0" tIns="0" rIns="0" bIns="0" rtlCol="0"/>
          <a:lstStyle/>
          <a:p>
            <a:endParaRPr sz="1867"/>
          </a:p>
        </p:txBody>
      </p:sp>
      <p:sp>
        <p:nvSpPr>
          <p:cNvPr id="4" name="object 4"/>
          <p:cNvSpPr txBox="1"/>
          <p:nvPr/>
        </p:nvSpPr>
        <p:spPr>
          <a:xfrm>
            <a:off x="417575" y="1815592"/>
            <a:ext cx="10914379" cy="1494682"/>
          </a:xfrm>
          <a:prstGeom prst="rect">
            <a:avLst/>
          </a:prstGeom>
          <a:solidFill>
            <a:srgbClr val="EDEDED"/>
          </a:solidFill>
          <a:ln w="25400">
            <a:solidFill>
              <a:srgbClr val="004A52"/>
            </a:solidFill>
          </a:ln>
        </p:spPr>
        <p:txBody>
          <a:bodyPr vert="horz" wrap="square" lIns="0" tIns="37253" rIns="0" bIns="0" rtlCol="0">
            <a:spAutoFit/>
          </a:bodyPr>
          <a:lstStyle/>
          <a:p>
            <a:pPr marL="102444">
              <a:spcBef>
                <a:spcPts val="293"/>
              </a:spcBef>
            </a:pPr>
            <a:r>
              <a:rPr sz="1867" dirty="0"/>
              <a:t>Be </a:t>
            </a:r>
            <a:r>
              <a:rPr sz="1867" spc="-7" dirty="0"/>
              <a:t>on </a:t>
            </a:r>
            <a:r>
              <a:rPr sz="1867" dirty="0"/>
              <a:t>the </a:t>
            </a:r>
            <a:r>
              <a:rPr sz="1867" spc="-7" dirty="0"/>
              <a:t>lookout </a:t>
            </a:r>
            <a:r>
              <a:rPr sz="1867" dirty="0"/>
              <a:t>for the</a:t>
            </a:r>
            <a:r>
              <a:rPr sz="1867" spc="-173" dirty="0"/>
              <a:t> </a:t>
            </a:r>
            <a:r>
              <a:rPr sz="1867" spc="-7" dirty="0"/>
              <a:t>following:</a:t>
            </a:r>
            <a:endParaRPr sz="1867" dirty="0"/>
          </a:p>
          <a:p>
            <a:pPr marL="484281" indent="-381837">
              <a:spcBef>
                <a:spcPts val="793"/>
              </a:spcBef>
              <a:buFont typeface="Wingdings"/>
              <a:buChar char=""/>
              <a:tabLst>
                <a:tab pos="484281" algn="l"/>
                <a:tab pos="485128" algn="l"/>
              </a:tabLst>
            </a:pPr>
            <a:r>
              <a:rPr sz="1867" spc="-7" dirty="0"/>
              <a:t>CRF </a:t>
            </a:r>
            <a:r>
              <a:rPr sz="1867" dirty="0"/>
              <a:t>risk assessment to </a:t>
            </a:r>
            <a:r>
              <a:rPr sz="1867" spc="-7" dirty="0"/>
              <a:t>be completed by </a:t>
            </a:r>
            <a:r>
              <a:rPr sz="1867" dirty="0"/>
              <a:t>each school district </a:t>
            </a:r>
            <a:r>
              <a:rPr sz="1867" spc="-7" dirty="0"/>
              <a:t>by end of September</a:t>
            </a:r>
            <a:r>
              <a:rPr sz="1867" spc="-313" dirty="0"/>
              <a:t> </a:t>
            </a:r>
            <a:r>
              <a:rPr sz="1867" spc="-7" dirty="0"/>
              <a:t>2021</a:t>
            </a:r>
            <a:endParaRPr sz="1867" dirty="0"/>
          </a:p>
          <a:p>
            <a:pPr marL="484281" indent="-381837">
              <a:spcBef>
                <a:spcPts val="793"/>
              </a:spcBef>
              <a:buFont typeface="Wingdings"/>
              <a:buChar char=""/>
              <a:tabLst>
                <a:tab pos="484281" algn="l"/>
                <a:tab pos="485128" algn="l"/>
              </a:tabLst>
            </a:pPr>
            <a:r>
              <a:rPr sz="1867" dirty="0"/>
              <a:t>A </a:t>
            </a:r>
            <a:r>
              <a:rPr sz="1867" spc="-7" dirty="0"/>
              <a:t>document request </a:t>
            </a:r>
            <a:r>
              <a:rPr sz="1867" dirty="0"/>
              <a:t>list </a:t>
            </a:r>
            <a:r>
              <a:rPr sz="1867" spc="-7" dirty="0"/>
              <a:t>which will </a:t>
            </a:r>
            <a:r>
              <a:rPr sz="1867" dirty="0"/>
              <a:t>include </a:t>
            </a:r>
            <a:r>
              <a:rPr sz="1867" spc="-7" dirty="0"/>
              <a:t>transaction level</a:t>
            </a:r>
            <a:r>
              <a:rPr sz="1867" spc="-67" dirty="0"/>
              <a:t> </a:t>
            </a:r>
            <a:r>
              <a:rPr sz="1867" spc="-7" dirty="0"/>
              <a:t>information/documentation</a:t>
            </a:r>
            <a:endParaRPr sz="1867" dirty="0"/>
          </a:p>
          <a:p>
            <a:pPr marL="484281" indent="-381837">
              <a:spcBef>
                <a:spcPts val="793"/>
              </a:spcBef>
              <a:buFont typeface="Wingdings"/>
              <a:buChar char=""/>
              <a:tabLst>
                <a:tab pos="484281" algn="l"/>
                <a:tab pos="485128" algn="l"/>
              </a:tabLst>
            </a:pPr>
            <a:r>
              <a:rPr sz="1867" spc="-7" dirty="0"/>
              <a:t>Supporting documentation </a:t>
            </a:r>
            <a:r>
              <a:rPr sz="1867" dirty="0"/>
              <a:t>for selected </a:t>
            </a:r>
            <a:r>
              <a:rPr sz="1867" spc="-7" dirty="0"/>
              <a:t>transaction-level CRF</a:t>
            </a:r>
            <a:r>
              <a:rPr sz="1867" spc="-147" dirty="0"/>
              <a:t> </a:t>
            </a:r>
            <a:r>
              <a:rPr sz="1867" spc="-7" dirty="0"/>
              <a:t>expenditures</a:t>
            </a:r>
            <a:endParaRPr sz="1867"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6C6DF47-42B8-4757-8EA3-CEA20D04B922}"/>
              </a:ext>
            </a:extLst>
          </p:cNvPr>
          <p:cNvSpPr>
            <a:spLocks noGrp="1"/>
          </p:cNvSpPr>
          <p:nvPr>
            <p:ph type="ctrTitle"/>
          </p:nvPr>
        </p:nvSpPr>
        <p:spPr>
          <a:xfrm>
            <a:off x="914400" y="2486860"/>
            <a:ext cx="10363200" cy="2337620"/>
          </a:xfrm>
        </p:spPr>
        <p:txBody>
          <a:bodyPr/>
          <a:lstStyle/>
          <a:p>
            <a:r>
              <a:rPr lang="en-US" sz="3200" spc="-7" dirty="0">
                <a:solidFill>
                  <a:srgbClr val="FFFFFF"/>
                </a:solidFill>
              </a:rPr>
              <a:t>Q&amp;A</a:t>
            </a:r>
            <a:endParaRPr lang="en-US" sz="3200" dirty="0"/>
          </a:p>
        </p:txBody>
      </p:sp>
      <p:sp>
        <p:nvSpPr>
          <p:cNvPr id="3" name="object 3"/>
          <p:cNvSpPr txBox="1">
            <a:spLocks noGrp="1"/>
          </p:cNvSpPr>
          <p:nvPr>
            <p:ph type="sldNum" idx="12"/>
          </p:nvPr>
        </p:nvSpPr>
        <p:spPr>
          <a:prstGeom prst="rect">
            <a:avLst/>
          </a:prstGeom>
        </p:spPr>
        <p:txBody>
          <a:bodyPr spcFirstLastPara="1" vert="horz" wrap="square" lIns="0" tIns="0" rIns="0" bIns="0" rtlCol="0" anchor="t" anchorCtr="0">
            <a:spAutoFit/>
          </a:bodyPr>
          <a:lstStyle/>
          <a:p>
            <a:pPr marL="33866"/>
            <a:fld id="{81D60167-4931-47E6-BA6A-407CBD079E47}" type="slidenum">
              <a:rPr spc="-7" dirty="0"/>
              <a:pPr marL="33866"/>
              <a:t>13</a:t>
            </a:fld>
            <a:endParaRPr spc="-7" dirty="0"/>
          </a:p>
        </p:txBody>
      </p:sp>
    </p:spTree>
    <p:extLst>
      <p:ext uri="{BB962C8B-B14F-4D97-AF65-F5344CB8AC3E}">
        <p14:creationId xmlns:p14="http://schemas.microsoft.com/office/powerpoint/2010/main" val="1044068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6C6DF47-42B8-4757-8EA3-CEA20D04B922}"/>
              </a:ext>
            </a:extLst>
          </p:cNvPr>
          <p:cNvSpPr>
            <a:spLocks noGrp="1"/>
          </p:cNvSpPr>
          <p:nvPr>
            <p:ph type="ctrTitle"/>
          </p:nvPr>
        </p:nvSpPr>
        <p:spPr>
          <a:xfrm>
            <a:off x="914400" y="2486860"/>
            <a:ext cx="10363200" cy="2337620"/>
          </a:xfrm>
        </p:spPr>
        <p:txBody>
          <a:bodyPr/>
          <a:lstStyle/>
          <a:p>
            <a:r>
              <a:rPr lang="en-US" sz="3200" spc="-7" dirty="0">
                <a:solidFill>
                  <a:srgbClr val="FFFFFF"/>
                </a:solidFill>
              </a:rPr>
              <a:t>Thank You!</a:t>
            </a:r>
            <a:endParaRPr lang="en-US" sz="3200" dirty="0"/>
          </a:p>
        </p:txBody>
      </p:sp>
      <p:sp>
        <p:nvSpPr>
          <p:cNvPr id="3" name="object 3"/>
          <p:cNvSpPr txBox="1">
            <a:spLocks noGrp="1"/>
          </p:cNvSpPr>
          <p:nvPr>
            <p:ph type="sldNum" idx="12"/>
          </p:nvPr>
        </p:nvSpPr>
        <p:spPr>
          <a:prstGeom prst="rect">
            <a:avLst/>
          </a:prstGeom>
        </p:spPr>
        <p:txBody>
          <a:bodyPr spcFirstLastPara="1" vert="horz" wrap="square" lIns="0" tIns="0" rIns="0" bIns="0" rtlCol="0" anchor="t" anchorCtr="0">
            <a:spAutoFit/>
          </a:bodyPr>
          <a:lstStyle/>
          <a:p>
            <a:pPr marL="33866"/>
            <a:fld id="{81D60167-4931-47E6-BA6A-407CBD079E47}" type="slidenum">
              <a:rPr spc="-7" dirty="0"/>
              <a:pPr marL="33866"/>
              <a:t>14</a:t>
            </a:fld>
            <a:endParaRPr spc="-7" dirty="0"/>
          </a:p>
        </p:txBody>
      </p:sp>
    </p:spTree>
    <p:extLst>
      <p:ext uri="{BB962C8B-B14F-4D97-AF65-F5344CB8AC3E}">
        <p14:creationId xmlns:p14="http://schemas.microsoft.com/office/powerpoint/2010/main" val="29758150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04753E-E9A5-4792-8603-D19696066970}"/>
              </a:ext>
            </a:extLst>
          </p:cNvPr>
          <p:cNvSpPr>
            <a:spLocks noGrp="1"/>
          </p:cNvSpPr>
          <p:nvPr>
            <p:ph type="ctrTitle"/>
          </p:nvPr>
        </p:nvSpPr>
        <p:spPr/>
        <p:txBody>
          <a:bodyPr/>
          <a:lstStyle/>
          <a:p>
            <a:r>
              <a:rPr lang="en-US" dirty="0"/>
              <a:t>Updates, Reminders, and Clarifications</a:t>
            </a:r>
          </a:p>
        </p:txBody>
      </p:sp>
      <p:sp>
        <p:nvSpPr>
          <p:cNvPr id="3" name="Slide Number Placeholder 2">
            <a:extLst>
              <a:ext uri="{FF2B5EF4-FFF2-40B4-BE49-F238E27FC236}">
                <a16:creationId xmlns:a16="http://schemas.microsoft.com/office/drawing/2014/main" id="{C8BC3F38-FE3D-423A-9968-F95A499B1125}"/>
              </a:ext>
            </a:extLst>
          </p:cNvPr>
          <p:cNvSpPr>
            <a:spLocks noGrp="1"/>
          </p:cNvSpPr>
          <p:nvPr>
            <p:ph type="sldNum" idx="12"/>
          </p:nvPr>
        </p:nvSpPr>
        <p:spPr/>
        <p:txBody>
          <a:bodyPr/>
          <a:lstStyle/>
          <a:p>
            <a:fld id="{00000000-1234-1234-1234-123412341234}" type="slidenum">
              <a:rPr lang="en-US" smtClean="0"/>
              <a:pPr/>
              <a:t>15</a:t>
            </a:fld>
            <a:endParaRPr lang="en-US"/>
          </a:p>
        </p:txBody>
      </p:sp>
    </p:spTree>
    <p:extLst>
      <p:ext uri="{BB962C8B-B14F-4D97-AF65-F5344CB8AC3E}">
        <p14:creationId xmlns:p14="http://schemas.microsoft.com/office/powerpoint/2010/main" val="11855412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CF0583-1393-449F-A3CF-DB55566B3042}"/>
              </a:ext>
            </a:extLst>
          </p:cNvPr>
          <p:cNvSpPr>
            <a:spLocks noGrp="1"/>
          </p:cNvSpPr>
          <p:nvPr>
            <p:ph type="title"/>
          </p:nvPr>
        </p:nvSpPr>
        <p:spPr>
          <a:xfrm>
            <a:off x="326926" y="254514"/>
            <a:ext cx="9568188" cy="756418"/>
          </a:xfrm>
        </p:spPr>
        <p:txBody>
          <a:bodyPr/>
          <a:lstStyle/>
          <a:p>
            <a:r>
              <a:rPr lang="en-US" sz="3200" dirty="0"/>
              <a:t>Updates: Question from a former Office Hours</a:t>
            </a:r>
          </a:p>
        </p:txBody>
      </p:sp>
      <p:sp>
        <p:nvSpPr>
          <p:cNvPr id="3" name="Text Placeholder 2">
            <a:extLst>
              <a:ext uri="{FF2B5EF4-FFF2-40B4-BE49-F238E27FC236}">
                <a16:creationId xmlns:a16="http://schemas.microsoft.com/office/drawing/2014/main" id="{30908CD6-D24F-458A-B351-792A27C9CA53}"/>
              </a:ext>
            </a:extLst>
          </p:cNvPr>
          <p:cNvSpPr>
            <a:spLocks noGrp="1"/>
          </p:cNvSpPr>
          <p:nvPr>
            <p:ph type="body" idx="1"/>
          </p:nvPr>
        </p:nvSpPr>
        <p:spPr/>
        <p:txBody>
          <a:bodyPr/>
          <a:lstStyle/>
          <a:p>
            <a:r>
              <a:rPr lang="en-US" sz="2800" dirty="0"/>
              <a:t>Can ESSER Funds be used to support activities by partnering with an outside agency to improve student attendance and/or engagement? </a:t>
            </a:r>
          </a:p>
          <a:p>
            <a:pPr lvl="1"/>
            <a:r>
              <a:rPr lang="en-US" sz="2000" dirty="0"/>
              <a:t>Yes, as long as the costs are </a:t>
            </a:r>
          </a:p>
          <a:p>
            <a:pPr lvl="2"/>
            <a:r>
              <a:rPr lang="en-US" sz="1850" dirty="0"/>
              <a:t>For allowable activities (e.g., student re-engagement, attendance, behavior, enrichment) </a:t>
            </a:r>
          </a:p>
          <a:p>
            <a:pPr lvl="2"/>
            <a:r>
              <a:rPr lang="en-US" sz="1850" dirty="0"/>
              <a:t>Reasonable</a:t>
            </a:r>
          </a:p>
          <a:p>
            <a:pPr lvl="2"/>
            <a:r>
              <a:rPr lang="en-US" sz="1850" dirty="0"/>
              <a:t>Necessary to respond to, prepare for, or prevent the spread of COVID-19</a:t>
            </a:r>
            <a:endParaRPr lang="en-US" sz="2000" dirty="0"/>
          </a:p>
        </p:txBody>
      </p:sp>
      <p:sp>
        <p:nvSpPr>
          <p:cNvPr id="4" name="Slide Number Placeholder 3">
            <a:extLst>
              <a:ext uri="{FF2B5EF4-FFF2-40B4-BE49-F238E27FC236}">
                <a16:creationId xmlns:a16="http://schemas.microsoft.com/office/drawing/2014/main" id="{8351D9B2-7C83-453B-AF43-333B6330964C}"/>
              </a:ext>
            </a:extLst>
          </p:cNvPr>
          <p:cNvSpPr>
            <a:spLocks noGrp="1"/>
          </p:cNvSpPr>
          <p:nvPr>
            <p:ph type="sldNum" idx="12"/>
          </p:nvPr>
        </p:nvSpPr>
        <p:spPr/>
        <p:txBody>
          <a:bodyPr/>
          <a:lstStyle/>
          <a:p>
            <a:fld id="{00000000-1234-1234-1234-123412341234}" type="slidenum">
              <a:rPr lang="en-US" smtClean="0"/>
              <a:pPr/>
              <a:t>16</a:t>
            </a:fld>
            <a:endParaRPr lang="en-US"/>
          </a:p>
        </p:txBody>
      </p:sp>
      <p:sp>
        <p:nvSpPr>
          <p:cNvPr id="5" name="Rectangle: Rounded Corners 4">
            <a:extLst>
              <a:ext uri="{FF2B5EF4-FFF2-40B4-BE49-F238E27FC236}">
                <a16:creationId xmlns:a16="http://schemas.microsoft.com/office/drawing/2014/main" id="{206C32CC-E845-45E2-BCC9-779AE650C3DD}"/>
              </a:ext>
            </a:extLst>
          </p:cNvPr>
          <p:cNvSpPr/>
          <p:nvPr/>
        </p:nvSpPr>
        <p:spPr>
          <a:xfrm>
            <a:off x="1728537" y="3783377"/>
            <a:ext cx="8734926" cy="2177716"/>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b="1" i="1" dirty="0"/>
              <a:t>Reminder!</a:t>
            </a:r>
          </a:p>
          <a:p>
            <a:pPr algn="ctr"/>
            <a:endParaRPr lang="en-US" dirty="0"/>
          </a:p>
          <a:p>
            <a:pPr algn="ctr"/>
            <a:r>
              <a:rPr lang="en-US" dirty="0"/>
              <a:t>ESSER provides a tremendous amount of flexibility in allowable uses of funds, including any activities that are necessary to maintain the operation of or continuity of services </a:t>
            </a:r>
            <a:r>
              <a:rPr lang="en-US" b="1" i="1" dirty="0"/>
              <a:t>as long as</a:t>
            </a:r>
            <a:r>
              <a:rPr lang="en-US" dirty="0"/>
              <a:t> costs are </a:t>
            </a:r>
          </a:p>
          <a:p>
            <a:pPr algn="ctr"/>
            <a:r>
              <a:rPr lang="en-US" b="1" i="1" dirty="0"/>
              <a:t>reasonable and necessary </a:t>
            </a:r>
            <a:r>
              <a:rPr lang="en-US" dirty="0"/>
              <a:t>to respond to, prepare for, or prevent the spread of COVID-19!</a:t>
            </a:r>
          </a:p>
          <a:p>
            <a:pPr algn="ctr"/>
            <a:endParaRPr lang="en-US" dirty="0"/>
          </a:p>
          <a:p>
            <a:pPr algn="ctr"/>
            <a:r>
              <a:rPr lang="en-US" dirty="0"/>
              <a:t>Aligns with local protocols and practices! Also meets any state requirements!</a:t>
            </a:r>
          </a:p>
          <a:p>
            <a:pPr algn="ctr"/>
            <a:endParaRPr lang="en-US" dirty="0"/>
          </a:p>
          <a:p>
            <a:pPr algn="ctr"/>
            <a:r>
              <a:rPr lang="en-US" dirty="0"/>
              <a:t>Is well documented as necessary and the most cost-effective way to address pandemic-related needs!</a:t>
            </a:r>
          </a:p>
        </p:txBody>
      </p:sp>
    </p:spTree>
    <p:extLst>
      <p:ext uri="{BB962C8B-B14F-4D97-AF65-F5344CB8AC3E}">
        <p14:creationId xmlns:p14="http://schemas.microsoft.com/office/powerpoint/2010/main" val="16671235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FA3DB0-70E6-4891-AA11-4BC11491C1F5}"/>
              </a:ext>
            </a:extLst>
          </p:cNvPr>
          <p:cNvSpPr>
            <a:spLocks noGrp="1"/>
          </p:cNvSpPr>
          <p:nvPr>
            <p:ph type="title"/>
          </p:nvPr>
        </p:nvSpPr>
        <p:spPr/>
        <p:txBody>
          <a:bodyPr/>
          <a:lstStyle/>
          <a:p>
            <a:r>
              <a:rPr lang="en-US" sz="3200" dirty="0"/>
              <a:t>Reminder: ESSER II Application</a:t>
            </a:r>
          </a:p>
        </p:txBody>
      </p:sp>
      <p:sp>
        <p:nvSpPr>
          <p:cNvPr id="3" name="Text Placeholder 2">
            <a:extLst>
              <a:ext uri="{FF2B5EF4-FFF2-40B4-BE49-F238E27FC236}">
                <a16:creationId xmlns:a16="http://schemas.microsoft.com/office/drawing/2014/main" id="{2814001B-94EF-47F3-A62E-090500E04ED5}"/>
              </a:ext>
            </a:extLst>
          </p:cNvPr>
          <p:cNvSpPr>
            <a:spLocks noGrp="1"/>
          </p:cNvSpPr>
          <p:nvPr>
            <p:ph type="body" idx="1"/>
          </p:nvPr>
        </p:nvSpPr>
        <p:spPr/>
        <p:txBody>
          <a:bodyPr/>
          <a:lstStyle/>
          <a:p>
            <a:r>
              <a:rPr lang="en-US" dirty="0"/>
              <a:t>ESSER II applications are due on </a:t>
            </a:r>
            <a:r>
              <a:rPr lang="en-US" b="1" i="1" dirty="0">
                <a:solidFill>
                  <a:srgbClr val="FF0000"/>
                </a:solidFill>
              </a:rPr>
              <a:t>September 30, 2021</a:t>
            </a:r>
            <a:r>
              <a:rPr lang="en-US" dirty="0"/>
              <a:t>!! </a:t>
            </a:r>
          </a:p>
          <a:p>
            <a:pPr lvl="1"/>
            <a:r>
              <a:rPr lang="en-US" dirty="0"/>
              <a:t>Must have final approval by January 6, 2022. </a:t>
            </a:r>
          </a:p>
          <a:p>
            <a:pPr lvl="1"/>
            <a:r>
              <a:rPr lang="en-US" dirty="0"/>
              <a:t>Any remaining funds have to be reverted to U.S. Department of Education! </a:t>
            </a:r>
          </a:p>
          <a:p>
            <a:pPr lvl="1"/>
            <a:endParaRPr lang="en-US" dirty="0"/>
          </a:p>
          <a:p>
            <a:r>
              <a:rPr lang="en-US" dirty="0"/>
              <a:t>Please submit applications as soon as possible! </a:t>
            </a:r>
          </a:p>
          <a:p>
            <a:r>
              <a:rPr lang="en-US" dirty="0"/>
              <a:t>If you need help, please either reach out to the ESSER Team Lead assigned to your district or your </a:t>
            </a:r>
            <a:r>
              <a:rPr lang="en-US" dirty="0">
                <a:hlinkClick r:id="rId2"/>
              </a:rPr>
              <a:t>ESEA Regional Contact</a:t>
            </a:r>
            <a:r>
              <a:rPr lang="en-US" dirty="0"/>
              <a:t>. </a:t>
            </a:r>
          </a:p>
        </p:txBody>
      </p:sp>
      <p:sp>
        <p:nvSpPr>
          <p:cNvPr id="4" name="Slide Number Placeholder 3">
            <a:extLst>
              <a:ext uri="{FF2B5EF4-FFF2-40B4-BE49-F238E27FC236}">
                <a16:creationId xmlns:a16="http://schemas.microsoft.com/office/drawing/2014/main" id="{AE96B0C1-3052-4B6D-99B4-8222F465DDEA}"/>
              </a:ext>
            </a:extLst>
          </p:cNvPr>
          <p:cNvSpPr>
            <a:spLocks noGrp="1"/>
          </p:cNvSpPr>
          <p:nvPr>
            <p:ph type="sldNum" idx="12"/>
          </p:nvPr>
        </p:nvSpPr>
        <p:spPr/>
        <p:txBody>
          <a:bodyPr/>
          <a:lstStyle/>
          <a:p>
            <a:fld id="{00000000-1234-1234-1234-123412341234}" type="slidenum">
              <a:rPr lang="en-US" smtClean="0"/>
              <a:pPr/>
              <a:t>17</a:t>
            </a:fld>
            <a:endParaRPr lang="en-US"/>
          </a:p>
        </p:txBody>
      </p:sp>
      <p:pic>
        <p:nvPicPr>
          <p:cNvPr id="6" name="Picture 5" descr="A picture containing a blackboard that says Don't Miss the Deadline. &#10;&#10;Description automatically generated">
            <a:extLst>
              <a:ext uri="{FF2B5EF4-FFF2-40B4-BE49-F238E27FC236}">
                <a16:creationId xmlns:a16="http://schemas.microsoft.com/office/drawing/2014/main" id="{6CDA4B5D-70E8-42A3-8D3B-CFDF3134BA39}"/>
              </a:ext>
            </a:extLst>
          </p:cNvPr>
          <p:cNvPicPr>
            <a:picLocks noChangeAspect="1"/>
          </p:cNvPicPr>
          <p:nvPr/>
        </p:nvPicPr>
        <p:blipFill>
          <a:blip r:embed="rId3">
            <a:extLst>
              <a:ext uri="{837473B0-CC2E-450A-ABE3-18F120FF3D39}">
                <a1611:picAttrSrcUrl xmlns:a1611="http://schemas.microsoft.com/office/drawing/2016/11/main" r:id="rId4"/>
              </a:ext>
            </a:extLst>
          </a:blip>
          <a:stretch>
            <a:fillRect/>
          </a:stretch>
        </p:blipFill>
        <p:spPr>
          <a:xfrm>
            <a:off x="6095999" y="3429000"/>
            <a:ext cx="4524375" cy="3429000"/>
          </a:xfrm>
          <a:prstGeom prst="rect">
            <a:avLst/>
          </a:prstGeom>
        </p:spPr>
      </p:pic>
    </p:spTree>
    <p:extLst>
      <p:ext uri="{BB962C8B-B14F-4D97-AF65-F5344CB8AC3E}">
        <p14:creationId xmlns:p14="http://schemas.microsoft.com/office/powerpoint/2010/main" val="16371175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C67FEF-5AAE-4557-8067-CC849D7733A2}"/>
              </a:ext>
            </a:extLst>
          </p:cNvPr>
          <p:cNvSpPr>
            <a:spLocks noGrp="1"/>
          </p:cNvSpPr>
          <p:nvPr>
            <p:ph type="title"/>
          </p:nvPr>
        </p:nvSpPr>
        <p:spPr/>
        <p:txBody>
          <a:bodyPr/>
          <a:lstStyle/>
          <a:p>
            <a:r>
              <a:rPr lang="en-US" sz="3200" dirty="0"/>
              <a:t>Reminder and Update: Data Quality </a:t>
            </a:r>
          </a:p>
        </p:txBody>
      </p:sp>
      <p:sp>
        <p:nvSpPr>
          <p:cNvPr id="3" name="Text Placeholder 2">
            <a:extLst>
              <a:ext uri="{FF2B5EF4-FFF2-40B4-BE49-F238E27FC236}">
                <a16:creationId xmlns:a16="http://schemas.microsoft.com/office/drawing/2014/main" id="{691738F5-6712-47A8-9ED5-91DD990C8950}"/>
              </a:ext>
            </a:extLst>
          </p:cNvPr>
          <p:cNvSpPr>
            <a:spLocks noGrp="1"/>
          </p:cNvSpPr>
          <p:nvPr>
            <p:ph type="body" idx="1"/>
          </p:nvPr>
        </p:nvSpPr>
        <p:spPr/>
        <p:txBody>
          <a:bodyPr/>
          <a:lstStyle/>
          <a:p>
            <a:r>
              <a:rPr lang="en-US" dirty="0"/>
              <a:t>Final approval of ARP ESSER III is not held up based on responses to narrative questions! However, narrative questions have to be revised during PAR to meet requirements (see Office Hours on 8/26). </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r>
              <a:rPr lang="en-US" dirty="0"/>
              <a:t>All data will be downloaded on October 1 and we’ll start preparing data for reporting purposes. We may have to follow up with data quality checks and concerns. </a:t>
            </a:r>
          </a:p>
        </p:txBody>
      </p:sp>
      <p:sp>
        <p:nvSpPr>
          <p:cNvPr id="4" name="Slide Number Placeholder 3">
            <a:extLst>
              <a:ext uri="{FF2B5EF4-FFF2-40B4-BE49-F238E27FC236}">
                <a16:creationId xmlns:a16="http://schemas.microsoft.com/office/drawing/2014/main" id="{C96E471C-DBB6-4126-A8D3-9B2EA1D84DAA}"/>
              </a:ext>
            </a:extLst>
          </p:cNvPr>
          <p:cNvSpPr>
            <a:spLocks noGrp="1"/>
          </p:cNvSpPr>
          <p:nvPr>
            <p:ph type="sldNum" idx="12"/>
          </p:nvPr>
        </p:nvSpPr>
        <p:spPr/>
        <p:txBody>
          <a:bodyPr/>
          <a:lstStyle/>
          <a:p>
            <a:fld id="{00000000-1234-1234-1234-123412341234}" type="slidenum">
              <a:rPr lang="en-US" smtClean="0"/>
              <a:pPr/>
              <a:t>18</a:t>
            </a:fld>
            <a:endParaRPr lang="en-US"/>
          </a:p>
        </p:txBody>
      </p:sp>
      <p:sp>
        <p:nvSpPr>
          <p:cNvPr id="5" name="Oval 4">
            <a:extLst>
              <a:ext uri="{FF2B5EF4-FFF2-40B4-BE49-F238E27FC236}">
                <a16:creationId xmlns:a16="http://schemas.microsoft.com/office/drawing/2014/main" id="{467FDD10-E139-42FE-B167-26FC743EDE27}"/>
              </a:ext>
            </a:extLst>
          </p:cNvPr>
          <p:cNvSpPr/>
          <p:nvPr/>
        </p:nvSpPr>
        <p:spPr>
          <a:xfrm>
            <a:off x="3369845" y="2339587"/>
            <a:ext cx="5452310" cy="2887579"/>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b="1" i="1" dirty="0"/>
              <a:t>Reminder! </a:t>
            </a:r>
          </a:p>
          <a:p>
            <a:pPr algn="ctr"/>
            <a:endParaRPr lang="en-US" dirty="0"/>
          </a:p>
          <a:p>
            <a:pPr algn="ctr"/>
            <a:r>
              <a:rPr lang="en-US" dirty="0"/>
              <a:t>Information from ESSER I, II, and III applications are being used to meet federal reporting requirements. </a:t>
            </a:r>
          </a:p>
          <a:p>
            <a:pPr algn="ctr"/>
            <a:endParaRPr lang="en-US" dirty="0"/>
          </a:p>
          <a:p>
            <a:pPr algn="ctr"/>
            <a:r>
              <a:rPr lang="en-US" dirty="0"/>
              <a:t>Narrative responses will be copied and pasted into federal reporting templates from USDE. </a:t>
            </a:r>
          </a:p>
        </p:txBody>
      </p:sp>
    </p:spTree>
    <p:extLst>
      <p:ext uri="{BB962C8B-B14F-4D97-AF65-F5344CB8AC3E}">
        <p14:creationId xmlns:p14="http://schemas.microsoft.com/office/powerpoint/2010/main" val="4118193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09040E-F072-40F8-BBC6-50F526123B50}"/>
              </a:ext>
            </a:extLst>
          </p:cNvPr>
          <p:cNvSpPr>
            <a:spLocks noGrp="1"/>
          </p:cNvSpPr>
          <p:nvPr>
            <p:ph type="title"/>
          </p:nvPr>
        </p:nvSpPr>
        <p:spPr>
          <a:xfrm>
            <a:off x="326926" y="254514"/>
            <a:ext cx="11081303" cy="756418"/>
          </a:xfrm>
        </p:spPr>
        <p:txBody>
          <a:bodyPr/>
          <a:lstStyle/>
          <a:p>
            <a:r>
              <a:rPr lang="en-US" sz="3200" dirty="0"/>
              <a:t>Clarification! Donating Items Purchased with Federal Funds</a:t>
            </a:r>
          </a:p>
        </p:txBody>
      </p:sp>
      <p:sp>
        <p:nvSpPr>
          <p:cNvPr id="3" name="Text Placeholder 2">
            <a:extLst>
              <a:ext uri="{FF2B5EF4-FFF2-40B4-BE49-F238E27FC236}">
                <a16:creationId xmlns:a16="http://schemas.microsoft.com/office/drawing/2014/main" id="{BBD505FE-8CC0-400E-A766-AFB0E500A051}"/>
              </a:ext>
            </a:extLst>
          </p:cNvPr>
          <p:cNvSpPr>
            <a:spLocks noGrp="1"/>
          </p:cNvSpPr>
          <p:nvPr>
            <p:ph type="body" idx="1"/>
          </p:nvPr>
        </p:nvSpPr>
        <p:spPr>
          <a:xfrm>
            <a:off x="315863" y="1334239"/>
            <a:ext cx="11560274" cy="4769475"/>
          </a:xfrm>
        </p:spPr>
        <p:txBody>
          <a:bodyPr/>
          <a:lstStyle/>
          <a:p>
            <a:r>
              <a:rPr lang="en-US" dirty="0"/>
              <a:t>Can an LEA that purchased too many COVID-19 related supplies donate unused and unneeded supplies? </a:t>
            </a:r>
          </a:p>
          <a:p>
            <a:pPr lvl="1"/>
            <a:r>
              <a:rPr lang="en-US" dirty="0"/>
              <a:t>The White House issued a memorandum in April of 2020 to all federal awarding agencies (e.g., U.S. Department of Education) authorizing such agencies to allow exceptions to rules pertaining to disposition of (e.g., donating or loaning) medical equipment or medical supplies to hospital and health care providers. </a:t>
            </a:r>
          </a:p>
          <a:p>
            <a:pPr lvl="1"/>
            <a:r>
              <a:rPr lang="en-US" dirty="0"/>
              <a:t>The U.S. Department of Education issued a memorandum stating that subgrantees (i.e., LEAs) may donate items purchased with federal grant funds as follows: </a:t>
            </a:r>
          </a:p>
          <a:p>
            <a:pPr lvl="2"/>
            <a:r>
              <a:rPr lang="en-US" i="1" u="sng" dirty="0"/>
              <a:t>Intent</a:t>
            </a:r>
            <a:r>
              <a:rPr lang="en-US" dirty="0"/>
              <a:t> – in the state of emergency, exceptions can be made to disposition requirements under 2 CFR §200.313 (Equipment) and §200.314 (Supplies). </a:t>
            </a:r>
          </a:p>
          <a:p>
            <a:pPr lvl="2"/>
            <a:r>
              <a:rPr lang="en-US" i="1" u="sng" dirty="0"/>
              <a:t>Items</a:t>
            </a:r>
            <a:r>
              <a:rPr lang="en-US" dirty="0"/>
              <a:t>: PPE (e.g., gloves, masks, face shields, gowns), other medical supplies or equipment (e.g., ventilators), or equipment that may be used to produce medical supplies (e.g., three dimensional printers).</a:t>
            </a:r>
          </a:p>
          <a:p>
            <a:pPr lvl="2"/>
            <a:r>
              <a:rPr lang="en-US" i="1" u="sng" dirty="0"/>
              <a:t>Eligible Recipients</a:t>
            </a:r>
            <a:r>
              <a:rPr lang="en-US" dirty="0"/>
              <a:t>: local, State, Federal, Tribal, and Territorial public health agencies, as well as licensed private nonprofit hospitals and other licensed health providers to respond to the Novel Coronavirus disease (COVID-19).</a:t>
            </a:r>
          </a:p>
          <a:p>
            <a:pPr lvl="3"/>
            <a:r>
              <a:rPr lang="en-US" sz="1200" dirty="0">
                <a:hlinkClick r:id="rId2"/>
              </a:rPr>
              <a:t>https://oese.ed.gov/files/2020/07/20-0114_Guidance_on_Donation_or_Loan_of_PPE.pdf</a:t>
            </a:r>
            <a:r>
              <a:rPr lang="en-US" sz="1200" dirty="0"/>
              <a:t> </a:t>
            </a:r>
          </a:p>
          <a:p>
            <a:pPr marL="57150" indent="0">
              <a:buNone/>
            </a:pPr>
            <a:endParaRPr lang="en-US" dirty="0"/>
          </a:p>
        </p:txBody>
      </p:sp>
      <p:sp>
        <p:nvSpPr>
          <p:cNvPr id="4" name="Slide Number Placeholder 3">
            <a:extLst>
              <a:ext uri="{FF2B5EF4-FFF2-40B4-BE49-F238E27FC236}">
                <a16:creationId xmlns:a16="http://schemas.microsoft.com/office/drawing/2014/main" id="{48FB8DAC-69F3-47F6-B3CC-F8FFF70662F7}"/>
              </a:ext>
            </a:extLst>
          </p:cNvPr>
          <p:cNvSpPr>
            <a:spLocks noGrp="1"/>
          </p:cNvSpPr>
          <p:nvPr>
            <p:ph type="sldNum" idx="12"/>
          </p:nvPr>
        </p:nvSpPr>
        <p:spPr/>
        <p:txBody>
          <a:bodyPr/>
          <a:lstStyle/>
          <a:p>
            <a:fld id="{00000000-1234-1234-1234-123412341234}" type="slidenum">
              <a:rPr lang="en-US" smtClean="0"/>
              <a:pPr/>
              <a:t>19</a:t>
            </a:fld>
            <a:endParaRPr lang="en-US"/>
          </a:p>
        </p:txBody>
      </p:sp>
      <p:sp>
        <p:nvSpPr>
          <p:cNvPr id="5" name="Rectangle: Rounded Corners 4">
            <a:extLst>
              <a:ext uri="{FF2B5EF4-FFF2-40B4-BE49-F238E27FC236}">
                <a16:creationId xmlns:a16="http://schemas.microsoft.com/office/drawing/2014/main" id="{FE49B9A0-EDD6-4281-B1B8-949DA5E30C1A}"/>
              </a:ext>
            </a:extLst>
          </p:cNvPr>
          <p:cNvSpPr/>
          <p:nvPr/>
        </p:nvSpPr>
        <p:spPr>
          <a:xfrm>
            <a:off x="116305" y="4391684"/>
            <a:ext cx="11959390" cy="1531556"/>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b="1" i="1" dirty="0"/>
              <a:t>Reminder!</a:t>
            </a:r>
            <a:r>
              <a:rPr lang="en-US" dirty="0"/>
              <a:t> </a:t>
            </a:r>
          </a:p>
          <a:p>
            <a:pPr algn="ctr"/>
            <a:r>
              <a:rPr lang="en-US" b="1" i="0" dirty="0">
                <a:solidFill>
                  <a:srgbClr val="333333"/>
                </a:solidFill>
                <a:effectLst/>
                <a:latin typeface="Verdana" panose="020B0604030504040204" pitchFamily="34" charset="0"/>
              </a:rPr>
              <a:t>§200.313(e)(1) -</a:t>
            </a:r>
            <a:r>
              <a:rPr lang="en-US" b="0" i="0" dirty="0">
                <a:solidFill>
                  <a:srgbClr val="333333"/>
                </a:solidFill>
                <a:effectLst/>
                <a:latin typeface="Verdana" panose="020B0604030504040204" pitchFamily="34" charset="0"/>
              </a:rPr>
              <a:t> Items of equipment with a current per unit fair market value of $5,000 or less may be retained, sold or otherwise disposed of with no further responsibility to the </a:t>
            </a:r>
            <a:r>
              <a:rPr lang="en-US" b="0" i="0" u="none" strike="noStrike" dirty="0">
                <a:solidFill>
                  <a:srgbClr val="0068AC"/>
                </a:solidFill>
                <a:effectLst/>
                <a:latin typeface="Verdana" panose="020B0604030504040204" pitchFamily="34" charset="0"/>
                <a:hlinkClick r:id="rId3"/>
              </a:rPr>
              <a:t>Federal awarding agency</a:t>
            </a:r>
            <a:r>
              <a:rPr lang="en-US" b="0" i="0" dirty="0">
                <a:solidFill>
                  <a:srgbClr val="333333"/>
                </a:solidFill>
                <a:effectLst/>
                <a:latin typeface="Verdana" panose="020B0604030504040204" pitchFamily="34" charset="0"/>
              </a:rPr>
              <a:t>.</a:t>
            </a:r>
          </a:p>
          <a:p>
            <a:pPr algn="ctr"/>
            <a:r>
              <a:rPr lang="en-US" b="1" i="0" dirty="0">
                <a:solidFill>
                  <a:srgbClr val="333333"/>
                </a:solidFill>
                <a:effectLst/>
                <a:latin typeface="Verdana" panose="020B0604030504040204" pitchFamily="34" charset="0"/>
              </a:rPr>
              <a:t>§200.314(a) - </a:t>
            </a:r>
            <a:r>
              <a:rPr lang="en-US" b="0" i="0" dirty="0">
                <a:solidFill>
                  <a:srgbClr val="333333"/>
                </a:solidFill>
                <a:effectLst/>
                <a:latin typeface="Verdana" panose="020B0604030504040204" pitchFamily="34" charset="0"/>
              </a:rPr>
              <a:t>If there is a residual inventory of unused supplies exceeding $5,000 in total aggregate value upon </a:t>
            </a:r>
            <a:r>
              <a:rPr lang="en-US" b="0" i="0" u="none" strike="noStrike" dirty="0">
                <a:solidFill>
                  <a:srgbClr val="0068AC"/>
                </a:solidFill>
                <a:effectLst/>
                <a:latin typeface="Verdana" panose="020B0604030504040204" pitchFamily="34" charset="0"/>
                <a:hlinkClick r:id="rId4"/>
              </a:rPr>
              <a:t>termination</a:t>
            </a:r>
            <a:r>
              <a:rPr lang="en-US" b="0" i="0" dirty="0">
                <a:solidFill>
                  <a:srgbClr val="333333"/>
                </a:solidFill>
                <a:effectLst/>
                <a:latin typeface="Verdana" panose="020B0604030504040204" pitchFamily="34" charset="0"/>
              </a:rPr>
              <a:t> or completion of the project or program and the supplies are not needed for any other </a:t>
            </a:r>
            <a:r>
              <a:rPr lang="en-US" b="0" i="0" u="none" strike="noStrike" dirty="0">
                <a:solidFill>
                  <a:srgbClr val="0068AC"/>
                </a:solidFill>
                <a:effectLst/>
                <a:latin typeface="Verdana" panose="020B0604030504040204" pitchFamily="34" charset="0"/>
                <a:hlinkClick r:id="rId5"/>
              </a:rPr>
              <a:t>Federal award</a:t>
            </a:r>
            <a:r>
              <a:rPr lang="en-US" b="0" i="0" dirty="0">
                <a:solidFill>
                  <a:srgbClr val="333333"/>
                </a:solidFill>
                <a:effectLst/>
                <a:latin typeface="Verdana" panose="020B0604030504040204" pitchFamily="34" charset="0"/>
              </a:rPr>
              <a:t>, the </a:t>
            </a:r>
            <a:r>
              <a:rPr lang="en-US" b="0" i="0" u="none" strike="noStrike" dirty="0">
                <a:solidFill>
                  <a:srgbClr val="0068AC"/>
                </a:solidFill>
                <a:effectLst/>
                <a:latin typeface="Verdana" panose="020B0604030504040204" pitchFamily="34" charset="0"/>
                <a:hlinkClick r:id="rId6"/>
              </a:rPr>
              <a:t>non-Federal entity</a:t>
            </a:r>
            <a:r>
              <a:rPr lang="en-US" b="0" i="0" dirty="0">
                <a:solidFill>
                  <a:srgbClr val="333333"/>
                </a:solidFill>
                <a:effectLst/>
                <a:latin typeface="Verdana" panose="020B0604030504040204" pitchFamily="34" charset="0"/>
              </a:rPr>
              <a:t> must retain the supplies for use on other activities or sell them, but must, in either case, compensate the Federal Government for its share. </a:t>
            </a:r>
          </a:p>
        </p:txBody>
      </p:sp>
    </p:spTree>
    <p:extLst>
      <p:ext uri="{BB962C8B-B14F-4D97-AF65-F5344CB8AC3E}">
        <p14:creationId xmlns:p14="http://schemas.microsoft.com/office/powerpoint/2010/main" val="6131683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05" name="Google Shape;205;p30"/>
          <p:cNvSpPr txBox="1">
            <a:spLocks noGrp="1"/>
          </p:cNvSpPr>
          <p:nvPr>
            <p:ph type="title"/>
          </p:nvPr>
        </p:nvSpPr>
        <p:spPr>
          <a:xfrm>
            <a:off x="4268481" y="1004889"/>
            <a:ext cx="3951789" cy="668655"/>
          </a:xfrm>
          <a:prstGeom prst="rect">
            <a:avLst/>
          </a:prstGeom>
          <a:noFill/>
          <a:ln>
            <a:noFill/>
          </a:ln>
        </p:spPr>
        <p:txBody>
          <a:bodyPr spcFirstLastPara="1" wrap="square" lIns="0" tIns="0" rIns="0" bIns="0" anchor="t" anchorCtr="0">
            <a:noAutofit/>
          </a:bodyPr>
          <a:lstStyle/>
          <a:p>
            <a:br>
              <a:rPr lang="en-US" dirty="0"/>
            </a:br>
            <a:r>
              <a:rPr lang="en-US" dirty="0"/>
              <a:t>CDE Team!</a:t>
            </a:r>
            <a:endParaRPr dirty="0"/>
          </a:p>
        </p:txBody>
      </p:sp>
      <p:sp>
        <p:nvSpPr>
          <p:cNvPr id="209" name="Google Shape;209;p30"/>
          <p:cNvSpPr txBox="1">
            <a:spLocks noGrp="1"/>
          </p:cNvSpPr>
          <p:nvPr>
            <p:ph type="body" idx="1"/>
          </p:nvPr>
        </p:nvSpPr>
        <p:spPr>
          <a:xfrm>
            <a:off x="2255519" y="1339216"/>
            <a:ext cx="4814183" cy="4880927"/>
          </a:xfrm>
          <a:prstGeom prst="rect">
            <a:avLst/>
          </a:prstGeom>
          <a:noFill/>
          <a:ln>
            <a:noFill/>
          </a:ln>
        </p:spPr>
        <p:txBody>
          <a:bodyPr spcFirstLastPara="1" wrap="square" lIns="0" tIns="0" rIns="0" bIns="25706" anchor="t" anchorCtr="0">
            <a:noAutofit/>
          </a:bodyPr>
          <a:lstStyle/>
          <a:p>
            <a:pPr marL="0" indent="0" algn="ctr">
              <a:buSzPts val="1500"/>
              <a:buNone/>
            </a:pPr>
            <a:r>
              <a:rPr lang="en-US" sz="1600" b="1" u="sng" dirty="0"/>
              <a:t>ESSER/ESEA Program Partners</a:t>
            </a:r>
            <a:endParaRPr lang="en-US" sz="3200" dirty="0"/>
          </a:p>
          <a:p>
            <a:pPr marL="128588" indent="-128588">
              <a:buSzPts val="1500"/>
            </a:pPr>
            <a:r>
              <a:rPr lang="en-US" sz="1600" dirty="0"/>
              <a:t>Nazie Mohajeri-Nelson, Director of ESEA Office (</a:t>
            </a:r>
            <a:r>
              <a:rPr lang="en-US" sz="1600" u="sng" dirty="0">
                <a:solidFill>
                  <a:schemeClr val="hlink"/>
                </a:solidFill>
                <a:hlinkClick r:id="rId3"/>
              </a:rPr>
              <a:t>mohajeri-nelson_n@cde.state.co.us</a:t>
            </a:r>
            <a:r>
              <a:rPr lang="en-US" sz="1600" dirty="0"/>
              <a:t>) </a:t>
            </a:r>
          </a:p>
          <a:p>
            <a:pPr marL="128588" indent="-128588">
              <a:buSzPts val="1500"/>
            </a:pPr>
            <a:r>
              <a:rPr lang="en-US" sz="1600" dirty="0"/>
              <a:t>DeLilah Collins, Assistant Director of ESEA Office (</a:t>
            </a:r>
            <a:r>
              <a:rPr lang="en-US" sz="1600" u="sng" dirty="0">
                <a:solidFill>
                  <a:schemeClr val="hlink"/>
                </a:solidFill>
                <a:hlinkClick r:id="rId4"/>
              </a:rPr>
              <a:t>collins_d@cde.state.co.us</a:t>
            </a:r>
            <a:r>
              <a:rPr lang="en-US" sz="1600" dirty="0"/>
              <a:t>) </a:t>
            </a:r>
          </a:p>
          <a:p>
            <a:pPr marL="128588" indent="-128588">
              <a:buSzPts val="1500"/>
            </a:pPr>
            <a:r>
              <a:rPr lang="en-US" sz="1600" dirty="0">
                <a:hlinkClick r:id="rId5"/>
              </a:rPr>
              <a:t>ESEA Regional Contacts </a:t>
            </a:r>
            <a:r>
              <a:rPr lang="en-US" sz="1600" dirty="0"/>
              <a:t>assigned by district</a:t>
            </a:r>
          </a:p>
          <a:p>
            <a:pPr marL="471488" lvl="1" indent="-128588">
              <a:buSzPts val="1500"/>
            </a:pPr>
            <a:r>
              <a:rPr lang="en-US" sz="1300" dirty="0"/>
              <a:t>Title I: Laura Meushaw, Kathryn Wisner, Niko Kaloudis</a:t>
            </a:r>
            <a:endParaRPr lang="en-US" sz="1000" dirty="0"/>
          </a:p>
          <a:p>
            <a:pPr marL="471488" lvl="1" indent="-128588">
              <a:buSzPts val="1500"/>
            </a:pPr>
            <a:r>
              <a:rPr lang="en-US" sz="1300" dirty="0"/>
              <a:t>Title II: Jeremy Meredith, Niko Kaloudis</a:t>
            </a:r>
            <a:endParaRPr lang="en-US" sz="1000" dirty="0"/>
          </a:p>
          <a:p>
            <a:pPr marL="471488" lvl="1" indent="-128588">
              <a:buSzPts val="1500"/>
            </a:pPr>
            <a:r>
              <a:rPr lang="en-US" sz="1300" dirty="0"/>
              <a:t>Title III: Lorenzo Moreno, Kathryn Wisner</a:t>
            </a:r>
          </a:p>
          <a:p>
            <a:pPr marL="471488" lvl="1" indent="-128588">
              <a:buSzPts val="1500"/>
            </a:pPr>
            <a:r>
              <a:rPr lang="en-US" sz="1300" dirty="0"/>
              <a:t>Title IV: Tammy Giessinger, Michelle Prael</a:t>
            </a:r>
          </a:p>
          <a:p>
            <a:pPr marL="471488" lvl="1" indent="-128588">
              <a:buSzPts val="1500"/>
            </a:pPr>
            <a:r>
              <a:rPr lang="en-US" sz="1300" dirty="0"/>
              <a:t>Title V: Kristen Collins</a:t>
            </a:r>
          </a:p>
          <a:p>
            <a:pPr marL="128588" indent="-128588">
              <a:buSzPts val="1500"/>
            </a:pPr>
            <a:r>
              <a:rPr lang="en-US" sz="1600" dirty="0"/>
              <a:t>ESSER Team</a:t>
            </a:r>
          </a:p>
          <a:p>
            <a:pPr marL="471488" lvl="1" indent="-128588">
              <a:buSzPts val="1500"/>
            </a:pPr>
            <a:r>
              <a:rPr lang="en-US" sz="1200" dirty="0"/>
              <a:t>Kristin Crumley, ESSER Monitoring Specialist (</a:t>
            </a:r>
            <a:r>
              <a:rPr lang="en-US" sz="1200" dirty="0">
                <a:hlinkClick r:id="rId6"/>
              </a:rPr>
              <a:t>Crumley_k@cde.state.co.us</a:t>
            </a:r>
            <a:r>
              <a:rPr lang="en-US" sz="1200" dirty="0"/>
              <a:t>) </a:t>
            </a:r>
          </a:p>
          <a:p>
            <a:pPr marL="471488" lvl="1" indent="-128588">
              <a:buSzPts val="1500"/>
            </a:pPr>
            <a:r>
              <a:rPr lang="en-US" sz="1200" dirty="0"/>
              <a:t>Jonathan Schelke, ESSER Monitoring Specialist (</a:t>
            </a:r>
            <a:r>
              <a:rPr lang="en-US" sz="1200" dirty="0">
                <a:hlinkClick r:id="rId7"/>
              </a:rPr>
              <a:t>schelke_j@cde.state.co.us</a:t>
            </a:r>
            <a:r>
              <a:rPr lang="en-US" sz="1200" dirty="0"/>
              <a:t>) </a:t>
            </a:r>
          </a:p>
          <a:p>
            <a:pPr marL="471488" lvl="1" indent="-128588">
              <a:buSzPts val="1500"/>
            </a:pPr>
            <a:r>
              <a:rPr lang="en-US" sz="1200" dirty="0"/>
              <a:t>Shannon Wilson, ESSER/ESEA Grants Administration Coordinator (</a:t>
            </a:r>
            <a:r>
              <a:rPr lang="en-US" sz="1200" dirty="0">
                <a:hlinkClick r:id="rId8"/>
              </a:rPr>
              <a:t>Wilson_s@cde.state.co.us</a:t>
            </a:r>
            <a:r>
              <a:rPr lang="en-US" sz="1200" dirty="0"/>
              <a:t>) </a:t>
            </a:r>
          </a:p>
          <a:p>
            <a:pPr marL="471488" lvl="1" indent="-128588">
              <a:buSzPts val="1500"/>
            </a:pPr>
            <a:r>
              <a:rPr lang="en-US" sz="1200" dirty="0"/>
              <a:t>Mackenzie Owens, ESSER Reporting Specialist (</a:t>
            </a:r>
            <a:r>
              <a:rPr lang="en-US" sz="1200" dirty="0">
                <a:hlinkClick r:id="rId9"/>
              </a:rPr>
              <a:t>owens_m@cde.state.co.us</a:t>
            </a:r>
            <a:r>
              <a:rPr lang="en-US" sz="1200" dirty="0"/>
              <a:t>) </a:t>
            </a:r>
          </a:p>
          <a:p>
            <a:pPr marL="128588" indent="-128588">
              <a:buSzPts val="1500"/>
            </a:pPr>
            <a:r>
              <a:rPr lang="en-US" sz="1500" dirty="0"/>
              <a:t>Data, Accountability, Reporting, and Evaluation</a:t>
            </a:r>
          </a:p>
          <a:p>
            <a:pPr marL="471488" lvl="1" indent="-128588">
              <a:buSzPts val="1500"/>
            </a:pPr>
            <a:r>
              <a:rPr lang="en-US" sz="1200" dirty="0"/>
              <a:t>Tina Negley, Alan Shimmin, Mary Shen, and Mackenzie Owens</a:t>
            </a:r>
          </a:p>
          <a:p>
            <a:pPr marL="471488" lvl="1" indent="-128588">
              <a:buSzPts val="1500"/>
            </a:pPr>
            <a:endParaRPr lang="en-US" sz="1300" dirty="0"/>
          </a:p>
          <a:p>
            <a:pPr marL="0" indent="0">
              <a:spcBef>
                <a:spcPts val="0"/>
              </a:spcBef>
              <a:buSzPts val="1500"/>
              <a:buNone/>
            </a:pPr>
            <a:endParaRPr lang="en-US" sz="1200" dirty="0"/>
          </a:p>
        </p:txBody>
      </p:sp>
      <p:sp>
        <p:nvSpPr>
          <p:cNvPr id="206" name="Google Shape;206;p30">
            <a:extLst>
              <a:ext uri="{C183D7F6-B498-43B3-948B-1728B52AA6E4}">
                <adec:decorative xmlns:adec="http://schemas.microsoft.com/office/drawing/2017/decorative" val="1"/>
              </a:ext>
            </a:extLst>
          </p:cNvPr>
          <p:cNvSpPr/>
          <p:nvPr/>
        </p:nvSpPr>
        <p:spPr>
          <a:xfrm>
            <a:off x="0" y="1204913"/>
            <a:ext cx="2550549" cy="1426528"/>
          </a:xfrm>
          <a:custGeom>
            <a:avLst/>
            <a:gdLst/>
            <a:ahLst/>
            <a:cxnLst/>
            <a:rect l="l" t="t" r="r" b="b"/>
            <a:pathLst>
              <a:path w="1764099" h="1558212" extrusionOk="0">
                <a:moveTo>
                  <a:pt x="0" y="0"/>
                </a:moveTo>
                <a:lnTo>
                  <a:pt x="1764099" y="0"/>
                </a:lnTo>
                <a:lnTo>
                  <a:pt x="1042087" y="1558212"/>
                </a:lnTo>
                <a:lnTo>
                  <a:pt x="0" y="1558212"/>
                </a:lnTo>
                <a:close/>
              </a:path>
            </a:pathLst>
          </a:custGeom>
          <a:solidFill>
            <a:schemeClr val="accent4"/>
          </a:solidFill>
          <a:ln>
            <a:noFill/>
          </a:ln>
        </p:spPr>
        <p:txBody>
          <a:bodyPr spcFirstLastPara="1" wrap="square" lIns="51427" tIns="25706" rIns="51427" bIns="25706" anchor="ctr" anchorCtr="0">
            <a:noAutofit/>
          </a:bodyPr>
          <a:lstStyle/>
          <a:p>
            <a:pPr algn="ctr"/>
            <a:endParaRPr sz="1013">
              <a:solidFill>
                <a:schemeClr val="lt1"/>
              </a:solidFill>
              <a:latin typeface="Calibri"/>
              <a:ea typeface="Calibri"/>
              <a:cs typeface="Calibri"/>
              <a:sym typeface="Calibri"/>
            </a:endParaRPr>
          </a:p>
        </p:txBody>
      </p:sp>
      <p:sp>
        <p:nvSpPr>
          <p:cNvPr id="207" name="Google Shape;207;p30" descr=" CDE team introductions and contact information."/>
          <p:cNvSpPr/>
          <p:nvPr/>
        </p:nvSpPr>
        <p:spPr>
          <a:xfrm>
            <a:off x="286993" y="1206182"/>
            <a:ext cx="11618015" cy="5560378"/>
          </a:xfrm>
          <a:custGeom>
            <a:avLst/>
            <a:gdLst/>
            <a:ahLst/>
            <a:cxnLst/>
            <a:rect l="l" t="t" r="r" b="b"/>
            <a:pathLst>
              <a:path w="12191999" h="5166360" extrusionOk="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3"/>
            </a:srgbClr>
          </a:solidFill>
          <a:ln>
            <a:noFill/>
          </a:ln>
        </p:spPr>
        <p:txBody>
          <a:bodyPr spcFirstLastPara="1" wrap="square" lIns="51427" tIns="25706" rIns="51427" bIns="25706" anchor="ctr" anchorCtr="0">
            <a:noAutofit/>
          </a:bodyPr>
          <a:lstStyle/>
          <a:p>
            <a:pPr algn="ctr"/>
            <a:endParaRPr sz="2400" dirty="0">
              <a:solidFill>
                <a:schemeClr val="lt1"/>
              </a:solidFill>
              <a:latin typeface="Calibri"/>
              <a:ea typeface="Calibri"/>
              <a:cs typeface="Calibri"/>
              <a:sym typeface="Calibri"/>
            </a:endParaRPr>
          </a:p>
        </p:txBody>
      </p:sp>
      <p:sp>
        <p:nvSpPr>
          <p:cNvPr id="208" name="Google Shape;208;p30">
            <a:extLst>
              <a:ext uri="{C183D7F6-B498-43B3-948B-1728B52AA6E4}">
                <adec:decorative xmlns:adec="http://schemas.microsoft.com/office/drawing/2017/decorative" val="1"/>
              </a:ext>
            </a:extLst>
          </p:cNvPr>
          <p:cNvSpPr/>
          <p:nvPr/>
        </p:nvSpPr>
        <p:spPr>
          <a:xfrm>
            <a:off x="286993" y="1809969"/>
            <a:ext cx="1849120" cy="3238062"/>
          </a:xfrm>
          <a:custGeom>
            <a:avLst/>
            <a:gdLst/>
            <a:ahLst/>
            <a:cxnLst/>
            <a:rect l="l" t="t" r="r" b="b"/>
            <a:pathLst>
              <a:path w="971654" h="2096979" extrusionOk="0">
                <a:moveTo>
                  <a:pt x="0" y="0"/>
                </a:moveTo>
                <a:lnTo>
                  <a:pt x="971654" y="0"/>
                </a:lnTo>
                <a:lnTo>
                  <a:pt x="0" y="2096979"/>
                </a:lnTo>
                <a:close/>
              </a:path>
            </a:pathLst>
          </a:custGeom>
          <a:solidFill>
            <a:srgbClr val="404040"/>
          </a:solidFill>
          <a:ln>
            <a:noFill/>
          </a:ln>
        </p:spPr>
        <p:txBody>
          <a:bodyPr spcFirstLastPara="1" wrap="square" lIns="51427" tIns="25706" rIns="51427" bIns="25706" anchor="ctr" anchorCtr="0">
            <a:noAutofit/>
          </a:bodyPr>
          <a:lstStyle/>
          <a:p>
            <a:pPr algn="ctr"/>
            <a:endParaRPr sz="1013">
              <a:solidFill>
                <a:schemeClr val="lt1"/>
              </a:solidFill>
              <a:latin typeface="Calibri"/>
              <a:ea typeface="Calibri"/>
              <a:cs typeface="Calibri"/>
              <a:sym typeface="Calibri"/>
            </a:endParaRPr>
          </a:p>
        </p:txBody>
      </p:sp>
      <p:sp>
        <p:nvSpPr>
          <p:cNvPr id="10" name="Google Shape;205;p30">
            <a:extLst>
              <a:ext uri="{FF2B5EF4-FFF2-40B4-BE49-F238E27FC236}">
                <a16:creationId xmlns:a16="http://schemas.microsoft.com/office/drawing/2014/main" id="{194E8D25-6CBF-45B1-91BE-FDF38B379D6B}"/>
              </a:ext>
            </a:extLst>
          </p:cNvPr>
          <p:cNvSpPr txBox="1">
            <a:spLocks/>
          </p:cNvSpPr>
          <p:nvPr/>
        </p:nvSpPr>
        <p:spPr>
          <a:xfrm>
            <a:off x="286993" y="183853"/>
            <a:ext cx="9889406" cy="756418"/>
          </a:xfrm>
          <a:prstGeom prst="rect">
            <a:avLst/>
          </a:prstGeom>
          <a:noFill/>
          <a:ln>
            <a:noFill/>
          </a:ln>
        </p:spPr>
        <p:txBody>
          <a:bodyPr spcFirstLastPara="1" wrap="square" lIns="0" tIns="0" rIns="0" bIns="0" anchor="t"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2400"/>
              <a:buFont typeface="Arial"/>
              <a:buNone/>
              <a:defRPr sz="24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US" sz="3200" dirty="0">
                <a:solidFill>
                  <a:schemeClr val="bg1"/>
                </a:solidFill>
              </a:rPr>
              <a:t>CDE Contacts!</a:t>
            </a:r>
          </a:p>
          <a:p>
            <a:r>
              <a:rPr lang="en-US" sz="3200" dirty="0">
                <a:solidFill>
                  <a:schemeClr val="bg1"/>
                </a:solidFill>
              </a:rPr>
              <a:t>Emails: LastName_FirstInital@cde.state.co.us</a:t>
            </a:r>
          </a:p>
        </p:txBody>
      </p:sp>
      <p:sp>
        <p:nvSpPr>
          <p:cNvPr id="8" name="Google Shape;209;p30">
            <a:extLst>
              <a:ext uri="{FF2B5EF4-FFF2-40B4-BE49-F238E27FC236}">
                <a16:creationId xmlns:a16="http://schemas.microsoft.com/office/drawing/2014/main" id="{D05BF082-D1ED-4DA4-822B-FB55AE8ABFF0}"/>
              </a:ext>
            </a:extLst>
          </p:cNvPr>
          <p:cNvSpPr txBox="1">
            <a:spLocks/>
          </p:cNvSpPr>
          <p:nvPr/>
        </p:nvSpPr>
        <p:spPr>
          <a:xfrm>
            <a:off x="7484139" y="1430777"/>
            <a:ext cx="3972560" cy="4880927"/>
          </a:xfrm>
          <a:prstGeom prst="rect">
            <a:avLst/>
          </a:prstGeom>
          <a:noFill/>
          <a:ln>
            <a:noFill/>
          </a:ln>
        </p:spPr>
        <p:txBody>
          <a:bodyPr spcFirstLastPara="1" wrap="square" lIns="0" tIns="0" rIns="0" bIns="25706" anchor="t" anchorCtr="0">
            <a:noAutofit/>
          </a:bodyPr>
          <a:lstStyle>
            <a:defPPr marR="0" lvl="0" algn="l" rtl="0">
              <a:lnSpc>
                <a:spcPct val="100000"/>
              </a:lnSpc>
              <a:spcBef>
                <a:spcPts val="0"/>
              </a:spcBef>
              <a:spcAft>
                <a:spcPts val="0"/>
              </a:spcAft>
            </a:defPPr>
            <a:lvl1pPr marL="342900" marR="0" lvl="0" indent="-285750" algn="l" rtl="0">
              <a:lnSpc>
                <a:spcPct val="90000"/>
              </a:lnSpc>
              <a:spcBef>
                <a:spcPts val="750"/>
              </a:spcBef>
              <a:spcAft>
                <a:spcPts val="0"/>
              </a:spcAft>
              <a:buClr>
                <a:schemeClr val="dk1"/>
              </a:buClr>
              <a:buSzPts val="2400"/>
              <a:buFont typeface="Arial"/>
              <a:buChar char="•"/>
              <a:defRPr sz="1800" b="0" i="0" u="none" strike="noStrike" cap="none">
                <a:solidFill>
                  <a:schemeClr val="dk1"/>
                </a:solidFill>
                <a:latin typeface="Calibri"/>
                <a:ea typeface="Calibri"/>
                <a:cs typeface="Calibri"/>
                <a:sym typeface="Calibri"/>
              </a:defRPr>
            </a:lvl1pPr>
            <a:lvl2pPr marL="685800" marR="0" lvl="1" indent="-266700" algn="l" rtl="0">
              <a:lnSpc>
                <a:spcPct val="90000"/>
              </a:lnSpc>
              <a:spcBef>
                <a:spcPts val="375"/>
              </a:spcBef>
              <a:spcAft>
                <a:spcPts val="0"/>
              </a:spcAft>
              <a:buClr>
                <a:schemeClr val="dk1"/>
              </a:buClr>
              <a:buSzPts val="2000"/>
              <a:buFont typeface="Arial"/>
              <a:buChar char="•"/>
              <a:defRPr sz="1500" b="0" i="0" u="none" strike="noStrike" cap="none">
                <a:solidFill>
                  <a:schemeClr val="dk1"/>
                </a:solidFill>
                <a:latin typeface="Calibri"/>
                <a:ea typeface="Calibri"/>
                <a:cs typeface="Calibri"/>
                <a:sym typeface="Calibri"/>
              </a:defRPr>
            </a:lvl2pPr>
            <a:lvl3pPr marL="1028700" marR="0" lvl="2"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alibri"/>
                <a:ea typeface="Calibri"/>
                <a:cs typeface="Calibri"/>
                <a:sym typeface="Calibri"/>
              </a:defRPr>
            </a:lvl3pPr>
            <a:lvl4pPr marL="1371600" marR="0" lvl="3" indent="-257175"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1714500" marR="0" lvl="4" indent="-257175"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057400" marR="0" lvl="5" indent="-257175"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2400300" marR="0" lvl="6" indent="-257175"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2743200" marR="0" lvl="7" indent="-257175"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3086100" marR="0" lvl="8" indent="-257175"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0" indent="0" algn="ctr">
              <a:spcBef>
                <a:spcPts val="0"/>
              </a:spcBef>
              <a:buSzPts val="1500"/>
              <a:buFont typeface="Arial"/>
              <a:buNone/>
            </a:pPr>
            <a:r>
              <a:rPr lang="en-US" sz="1600" b="1" u="sng" dirty="0"/>
              <a:t>Fiscal Partners</a:t>
            </a:r>
            <a:endParaRPr lang="en-US" sz="2800" dirty="0"/>
          </a:p>
          <a:p>
            <a:pPr marL="128588" indent="-128588">
              <a:buSzPts val="1500"/>
            </a:pPr>
            <a:r>
              <a:rPr lang="en-US" sz="1600" dirty="0"/>
              <a:t>Jennifer Okes, Chief Operating Officer (</a:t>
            </a:r>
            <a:r>
              <a:rPr lang="en-US" sz="1600" u="sng" dirty="0">
                <a:solidFill>
                  <a:schemeClr val="hlink"/>
                </a:solidFill>
                <a:hlinkClick r:id="rId10"/>
              </a:rPr>
              <a:t>okes_j@cde.state.co.us</a:t>
            </a:r>
            <a:r>
              <a:rPr lang="en-US" sz="1600" dirty="0"/>
              <a:t>) </a:t>
            </a:r>
          </a:p>
          <a:p>
            <a:pPr marL="128588" indent="-128588">
              <a:buSzPts val="1500"/>
            </a:pPr>
            <a:r>
              <a:rPr lang="en-US" sz="1600" dirty="0"/>
              <a:t>Kate Bartlett, Executive Director of School District Operations (</a:t>
            </a:r>
            <a:r>
              <a:rPr lang="en-US" sz="1600" u="sng" dirty="0">
                <a:solidFill>
                  <a:schemeClr val="hlink"/>
                </a:solidFill>
                <a:hlinkClick r:id="rId11"/>
              </a:rPr>
              <a:t>Bartlett_k@cde.state.co.us</a:t>
            </a:r>
            <a:r>
              <a:rPr lang="en-US" sz="1600" dirty="0"/>
              <a:t>) </a:t>
            </a:r>
          </a:p>
          <a:p>
            <a:pPr marL="128588" indent="-128588">
              <a:buSzPts val="1500"/>
            </a:pPr>
            <a:r>
              <a:rPr lang="en-US" sz="1600" dirty="0"/>
              <a:t>Jennifer Austin, Director of Grants Fiscal Management (</a:t>
            </a:r>
            <a:r>
              <a:rPr lang="en-US" sz="1600" dirty="0">
                <a:solidFill>
                  <a:srgbClr val="0070C0"/>
                </a:solidFill>
                <a:hlinkClick r:id="rId12">
                  <a:extLst>
                    <a:ext uri="{A12FA001-AC4F-418D-AE19-62706E023703}">
                      <ahyp:hlinkClr xmlns:ahyp="http://schemas.microsoft.com/office/drawing/2018/hyperlinkcolor" val="tx"/>
                    </a:ext>
                  </a:extLst>
                </a:hlinkClick>
              </a:rPr>
              <a:t>Austin_j@cde.state.co.us</a:t>
            </a:r>
            <a:r>
              <a:rPr lang="en-US" sz="1600" dirty="0"/>
              <a:t>) </a:t>
            </a:r>
          </a:p>
          <a:p>
            <a:pPr marL="128588" indent="-128588">
              <a:buSzPts val="1500"/>
            </a:pPr>
            <a:r>
              <a:rPr lang="en-US" sz="1600" dirty="0"/>
              <a:t>Robert Hawkins, Grants Fiscal Analyst (</a:t>
            </a:r>
            <a:r>
              <a:rPr lang="en-US" sz="1600" u="sng" dirty="0">
                <a:solidFill>
                  <a:schemeClr val="hlink"/>
                </a:solidFill>
                <a:hlinkClick r:id="rId13"/>
              </a:rPr>
              <a:t>Hawkins_s@cde.state.co.us</a:t>
            </a:r>
            <a:r>
              <a:rPr lang="en-US" sz="1600" dirty="0"/>
              <a:t>) </a:t>
            </a:r>
          </a:p>
          <a:p>
            <a:pPr marL="128588" indent="-128588">
              <a:buSzPts val="1500"/>
            </a:pPr>
            <a:r>
              <a:rPr lang="en-US" sz="1600" dirty="0"/>
              <a:t>Steven Kaleda, Grants Fiscal Analyst (</a:t>
            </a:r>
            <a:r>
              <a:rPr lang="en-US" sz="1600" u="sng" dirty="0">
                <a:solidFill>
                  <a:schemeClr val="hlink"/>
                </a:solidFill>
                <a:hlinkClick r:id="rId14"/>
              </a:rPr>
              <a:t>Kaleda_s@cde.state.co.us</a:t>
            </a:r>
            <a:r>
              <a:rPr lang="en-US" sz="1600" dirty="0"/>
              <a:t>) </a:t>
            </a:r>
          </a:p>
          <a:p>
            <a:pPr marL="128588" indent="-128588">
              <a:buSzPts val="1500"/>
            </a:pPr>
            <a:r>
              <a:rPr lang="en-US" sz="1600" dirty="0"/>
              <a:t>ESSER Team</a:t>
            </a:r>
          </a:p>
          <a:p>
            <a:pPr marL="471488" lvl="1" indent="-128588">
              <a:buSzPts val="1500"/>
            </a:pPr>
            <a:r>
              <a:rPr lang="en-US" sz="1200" dirty="0"/>
              <a:t>Bill Parsley, ESSER Fiscal Monitoring Supervisor (</a:t>
            </a:r>
            <a:r>
              <a:rPr lang="en-US" sz="1200" dirty="0">
                <a:hlinkClick r:id="rId15"/>
              </a:rPr>
              <a:t>parsley_w@cde.state.co.us</a:t>
            </a:r>
            <a:r>
              <a:rPr lang="en-US" sz="1200" dirty="0"/>
              <a:t>) </a:t>
            </a:r>
          </a:p>
          <a:p>
            <a:pPr marL="471488" lvl="1" indent="-128588">
              <a:buSzPts val="1500"/>
            </a:pPr>
            <a:r>
              <a:rPr lang="en-US" sz="1200" dirty="0"/>
              <a:t>Hilery Morris, ESSER Fiscal Monitoring (</a:t>
            </a:r>
            <a:r>
              <a:rPr lang="en-US" sz="1200" dirty="0">
                <a:hlinkClick r:id="rId16"/>
              </a:rPr>
              <a:t>morris_h@cde.state.co.us</a:t>
            </a:r>
            <a:r>
              <a:rPr lang="en-US" sz="1200" dirty="0"/>
              <a:t>) </a:t>
            </a:r>
          </a:p>
          <a:p>
            <a:pPr marL="471488" lvl="1" indent="-128588">
              <a:buSzPts val="1500"/>
            </a:pPr>
            <a:r>
              <a:rPr lang="en-US" sz="1200" dirty="0"/>
              <a:t>Sharon Mackey, ESSER Fiscal Monitoring (</a:t>
            </a:r>
            <a:r>
              <a:rPr lang="en-US" sz="1200" dirty="0">
                <a:hlinkClick r:id="rId17"/>
              </a:rPr>
              <a:t>mackey_s@cde.state.co.us</a:t>
            </a:r>
            <a:r>
              <a:rPr lang="en-US" sz="1200" dirty="0"/>
              <a:t>) </a:t>
            </a:r>
          </a:p>
        </p:txBody>
      </p:sp>
    </p:spTree>
    <p:extLst>
      <p:ext uri="{BB962C8B-B14F-4D97-AF65-F5344CB8AC3E}">
        <p14:creationId xmlns:p14="http://schemas.microsoft.com/office/powerpoint/2010/main" val="28253096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CF545C-EB37-4CD8-A9FD-3BD74168FFBC}"/>
              </a:ext>
            </a:extLst>
          </p:cNvPr>
          <p:cNvSpPr>
            <a:spLocks noGrp="1"/>
          </p:cNvSpPr>
          <p:nvPr>
            <p:ph type="title"/>
          </p:nvPr>
        </p:nvSpPr>
        <p:spPr>
          <a:xfrm>
            <a:off x="326926" y="254514"/>
            <a:ext cx="10722074" cy="756418"/>
          </a:xfrm>
        </p:spPr>
        <p:txBody>
          <a:bodyPr/>
          <a:lstStyle/>
          <a:p>
            <a:r>
              <a:rPr lang="en-US" sz="3200" dirty="0"/>
              <a:t>Clarification: Mask Wearing and CDC Guidance</a:t>
            </a:r>
            <a:br>
              <a:rPr lang="en-US" sz="3200" dirty="0"/>
            </a:br>
            <a:r>
              <a:rPr lang="en-US" sz="3200" dirty="0"/>
              <a:t>Based on Input from </a:t>
            </a:r>
            <a:r>
              <a:rPr lang="en-US" sz="3200" dirty="0" err="1"/>
              <a:t>Brustein</a:t>
            </a:r>
            <a:r>
              <a:rPr lang="en-US" sz="3200" dirty="0"/>
              <a:t> and </a:t>
            </a:r>
            <a:r>
              <a:rPr lang="en-US" sz="3200" dirty="0" err="1"/>
              <a:t>Manasevit</a:t>
            </a:r>
            <a:r>
              <a:rPr lang="en-US" sz="3200" dirty="0"/>
              <a:t> Attorneys</a:t>
            </a:r>
          </a:p>
        </p:txBody>
      </p:sp>
      <p:sp>
        <p:nvSpPr>
          <p:cNvPr id="3" name="Text Placeholder 2">
            <a:extLst>
              <a:ext uri="{FF2B5EF4-FFF2-40B4-BE49-F238E27FC236}">
                <a16:creationId xmlns:a16="http://schemas.microsoft.com/office/drawing/2014/main" id="{65F6F08A-0FFD-4BE3-83B2-36A698BE3D5C}"/>
              </a:ext>
            </a:extLst>
          </p:cNvPr>
          <p:cNvSpPr>
            <a:spLocks noGrp="1"/>
          </p:cNvSpPr>
          <p:nvPr>
            <p:ph type="body" idx="1"/>
          </p:nvPr>
        </p:nvSpPr>
        <p:spPr>
          <a:xfrm>
            <a:off x="330003" y="1319753"/>
            <a:ext cx="11531994" cy="4644145"/>
          </a:xfrm>
        </p:spPr>
        <p:txBody>
          <a:bodyPr/>
          <a:lstStyle/>
          <a:p>
            <a:r>
              <a:rPr lang="en-US" dirty="0"/>
              <a:t>Must an LEA follow CDC guidance on masks in their Safe In-Person Plans? </a:t>
            </a:r>
          </a:p>
          <a:p>
            <a:pPr lvl="1"/>
            <a:r>
              <a:rPr lang="en-US" dirty="0"/>
              <a:t>The requirement for the Safe In-Person Plan is to describe the mitigation strategies the LEA is taking to ensure safety of students and staff. </a:t>
            </a:r>
          </a:p>
          <a:p>
            <a:pPr lvl="1"/>
            <a:r>
              <a:rPr lang="en-US" dirty="0"/>
              <a:t>It is not required to implement CDC guidance. LEAs should consider the CDC recommendations and decide on the strategy to use for each component of the Safe In-Person Plan, in consultation with stakeholders and based on local context. </a:t>
            </a:r>
          </a:p>
          <a:p>
            <a:r>
              <a:rPr lang="en-US" dirty="0"/>
              <a:t>If an LEA develops a local policy on mask wearing but one of its charter schools does not want to abide by the policy, what can or should the LEA do? </a:t>
            </a:r>
          </a:p>
          <a:p>
            <a:pPr lvl="1"/>
            <a:r>
              <a:rPr lang="en-US" dirty="0"/>
              <a:t>It depends on the charter/authorizing agreement</a:t>
            </a:r>
          </a:p>
          <a:p>
            <a:pPr lvl="2"/>
            <a:r>
              <a:rPr lang="en-US" sz="1400" dirty="0"/>
              <a:t>“</a:t>
            </a:r>
            <a:r>
              <a:rPr lang="en-US" sz="1400" dirty="0">
                <a:effectLst/>
                <a:latin typeface="Calibri" panose="020F0502020204030204" pitchFamily="34" charset="0"/>
                <a:ea typeface="Calibri" panose="020F0502020204030204" pitchFamily="34" charset="0"/>
              </a:rPr>
              <a:t>That arrangement [in the charter/authorizing agreement] will outline the obligations and rights that LEAs have to impose policy on its charters. Regarding ESSER, it is within the LEA’s discretion to determine how much, if any, ESSER funding will be allocated to particular schools within the LEA. The statute only governs the allocation from SEAs to LEAs. Once received by districts, then districts may choose how much, if any, to allocate to its traditional and charter schools.”</a:t>
            </a:r>
          </a:p>
          <a:p>
            <a:pPr lvl="1"/>
            <a:r>
              <a:rPr lang="en-US" dirty="0">
                <a:latin typeface="Calibri" panose="020F0502020204030204" pitchFamily="34" charset="0"/>
              </a:rPr>
              <a:t>LEAs </a:t>
            </a:r>
            <a:r>
              <a:rPr lang="en-US" b="1" i="1" dirty="0">
                <a:latin typeface="Calibri" panose="020F0502020204030204" pitchFamily="34" charset="0"/>
              </a:rPr>
              <a:t>can</a:t>
            </a:r>
            <a:r>
              <a:rPr lang="en-US" dirty="0">
                <a:latin typeface="Calibri" panose="020F0502020204030204" pitchFamily="34" charset="0"/>
              </a:rPr>
              <a:t> opt to develop one Safe In-Person Plan for traditional schools and one for charters. </a:t>
            </a:r>
          </a:p>
          <a:p>
            <a:pPr lvl="1"/>
            <a:r>
              <a:rPr lang="en-US" dirty="0">
                <a:latin typeface="Calibri" panose="020F0502020204030204" pitchFamily="34" charset="0"/>
              </a:rPr>
              <a:t>LEAs </a:t>
            </a:r>
            <a:r>
              <a:rPr lang="en-US" b="1" i="1" dirty="0">
                <a:latin typeface="Calibri" panose="020F0502020204030204" pitchFamily="34" charset="0"/>
              </a:rPr>
              <a:t>can</a:t>
            </a:r>
            <a:r>
              <a:rPr lang="en-US" dirty="0">
                <a:latin typeface="Calibri" panose="020F0502020204030204" pitchFamily="34" charset="0"/>
              </a:rPr>
              <a:t> opt to require, if in line with charter/authorizing agreement, each school to develop its own Safe In-Person Plan that meets the plan requirements and submit them to the LEA to demonstrate compliance with Safe In-Person Plans. </a:t>
            </a:r>
            <a:endParaRPr lang="en-US" dirty="0"/>
          </a:p>
          <a:p>
            <a:pPr lvl="1"/>
            <a:endParaRPr lang="en-US" dirty="0"/>
          </a:p>
        </p:txBody>
      </p:sp>
      <p:sp>
        <p:nvSpPr>
          <p:cNvPr id="4" name="Slide Number Placeholder 3">
            <a:extLst>
              <a:ext uri="{FF2B5EF4-FFF2-40B4-BE49-F238E27FC236}">
                <a16:creationId xmlns:a16="http://schemas.microsoft.com/office/drawing/2014/main" id="{90272118-3B2C-416E-9926-D0782FCBC077}"/>
              </a:ext>
            </a:extLst>
          </p:cNvPr>
          <p:cNvSpPr>
            <a:spLocks noGrp="1"/>
          </p:cNvSpPr>
          <p:nvPr>
            <p:ph type="sldNum" idx="12"/>
          </p:nvPr>
        </p:nvSpPr>
        <p:spPr/>
        <p:txBody>
          <a:bodyPr/>
          <a:lstStyle/>
          <a:p>
            <a:fld id="{00000000-1234-1234-1234-123412341234}" type="slidenum">
              <a:rPr lang="en-US" smtClean="0"/>
              <a:pPr/>
              <a:t>20</a:t>
            </a:fld>
            <a:endParaRPr lang="en-US"/>
          </a:p>
        </p:txBody>
      </p:sp>
      <p:sp>
        <p:nvSpPr>
          <p:cNvPr id="5" name="Scroll: Horizontal 4">
            <a:extLst>
              <a:ext uri="{FF2B5EF4-FFF2-40B4-BE49-F238E27FC236}">
                <a16:creationId xmlns:a16="http://schemas.microsoft.com/office/drawing/2014/main" id="{219850A9-8C76-459E-A85D-51E26C1A2A82}"/>
              </a:ext>
            </a:extLst>
          </p:cNvPr>
          <p:cNvSpPr/>
          <p:nvPr/>
        </p:nvSpPr>
        <p:spPr>
          <a:xfrm>
            <a:off x="477625" y="4694548"/>
            <a:ext cx="11236751" cy="1640264"/>
          </a:xfrm>
          <a:prstGeom prst="horizontalScroll">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dirty="0"/>
              <a:t>Note from </a:t>
            </a:r>
            <a:r>
              <a:rPr lang="en-US" dirty="0" err="1"/>
              <a:t>BruMan</a:t>
            </a:r>
            <a:r>
              <a:rPr lang="en-US" dirty="0"/>
              <a:t>: </a:t>
            </a:r>
            <a:r>
              <a:rPr lang="en-US" sz="1800" dirty="0">
                <a:effectLst/>
                <a:latin typeface="Calibri" panose="020F0502020204030204" pitchFamily="34" charset="0"/>
                <a:ea typeface="Calibri" panose="020F0502020204030204" pitchFamily="34" charset="0"/>
              </a:rPr>
              <a:t>Recent Civil Rights investigations and related lawsuits have been based on the argument that masking may be necessary to ensure education access for students with disabilities and health vulnerabilities. Not having or following masking policies could expose the LEA and/or school to similar challenges. </a:t>
            </a:r>
          </a:p>
          <a:p>
            <a:pPr algn="ctr"/>
            <a:r>
              <a:rPr lang="en-US" sz="1800" dirty="0">
                <a:effectLst/>
                <a:latin typeface="Calibri" panose="020F0502020204030204" pitchFamily="34" charset="0"/>
                <a:ea typeface="Calibri" panose="020F0502020204030204" pitchFamily="34" charset="0"/>
              </a:rPr>
              <a:t>Please consult with your local legal representative(s) in this regard.</a:t>
            </a:r>
            <a:endParaRPr lang="en-US" sz="1100" dirty="0"/>
          </a:p>
        </p:txBody>
      </p:sp>
    </p:spTree>
    <p:extLst>
      <p:ext uri="{BB962C8B-B14F-4D97-AF65-F5344CB8AC3E}">
        <p14:creationId xmlns:p14="http://schemas.microsoft.com/office/powerpoint/2010/main" val="30627782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EE7BE3-011F-41A7-A723-2E984AD2395C}"/>
              </a:ext>
            </a:extLst>
          </p:cNvPr>
          <p:cNvSpPr>
            <a:spLocks noGrp="1"/>
          </p:cNvSpPr>
          <p:nvPr>
            <p:ph type="title"/>
          </p:nvPr>
        </p:nvSpPr>
        <p:spPr/>
        <p:txBody>
          <a:bodyPr/>
          <a:lstStyle/>
          <a:p>
            <a:r>
              <a:rPr lang="en-US" sz="3200" dirty="0"/>
              <a:t>Reminder and Upcoming Topics! </a:t>
            </a:r>
          </a:p>
        </p:txBody>
      </p:sp>
      <p:sp>
        <p:nvSpPr>
          <p:cNvPr id="3" name="Text Placeholder 2">
            <a:extLst>
              <a:ext uri="{FF2B5EF4-FFF2-40B4-BE49-F238E27FC236}">
                <a16:creationId xmlns:a16="http://schemas.microsoft.com/office/drawing/2014/main" id="{E8E14489-CAB2-444F-BE38-8554ABCCE38B}"/>
              </a:ext>
            </a:extLst>
          </p:cNvPr>
          <p:cNvSpPr>
            <a:spLocks noGrp="1"/>
          </p:cNvSpPr>
          <p:nvPr>
            <p:ph type="body" idx="1"/>
          </p:nvPr>
        </p:nvSpPr>
        <p:spPr/>
        <p:txBody>
          <a:bodyPr/>
          <a:lstStyle/>
          <a:p>
            <a:r>
              <a:rPr lang="en-US" dirty="0"/>
              <a:t>09/09/21 ~ </a:t>
            </a:r>
            <a:r>
              <a:rPr lang="en-US" b="1" dirty="0">
                <a:solidFill>
                  <a:srgbClr val="FF0000"/>
                </a:solidFill>
              </a:rPr>
              <a:t>No Office Hours! </a:t>
            </a:r>
          </a:p>
          <a:p>
            <a:r>
              <a:rPr lang="en-US" dirty="0"/>
              <a:t>09/16/21 ~ ARP – Homeless Children and Youth (HCY II)</a:t>
            </a:r>
          </a:p>
          <a:p>
            <a:r>
              <a:rPr lang="en-US" dirty="0"/>
              <a:t>09/23/21 ~ Indirect Cost Rate Training</a:t>
            </a:r>
          </a:p>
          <a:p>
            <a:pPr marL="57150" indent="0">
              <a:buNone/>
            </a:pPr>
            <a:r>
              <a:rPr lang="en-US" dirty="0"/>
              <a:t>Future Office Hours</a:t>
            </a:r>
          </a:p>
          <a:p>
            <a:r>
              <a:rPr lang="en-US" dirty="0"/>
              <a:t>Evidence-based Interventions</a:t>
            </a:r>
          </a:p>
          <a:p>
            <a:r>
              <a:rPr lang="en-US" dirty="0"/>
              <a:t>ESSER Data Reporting Requirements </a:t>
            </a:r>
          </a:p>
          <a:p>
            <a:r>
              <a:rPr lang="en-US" dirty="0"/>
              <a:t>ESSER Monitoring Indicators</a:t>
            </a:r>
          </a:p>
          <a:p>
            <a:endParaRPr lang="en-US" dirty="0"/>
          </a:p>
          <a:p>
            <a:pPr marL="57150" indent="0">
              <a:buNone/>
            </a:pPr>
            <a:endParaRPr lang="en-US" dirty="0"/>
          </a:p>
        </p:txBody>
      </p:sp>
      <p:sp>
        <p:nvSpPr>
          <p:cNvPr id="4" name="Slide Number Placeholder 3">
            <a:extLst>
              <a:ext uri="{FF2B5EF4-FFF2-40B4-BE49-F238E27FC236}">
                <a16:creationId xmlns:a16="http://schemas.microsoft.com/office/drawing/2014/main" id="{0F766E8D-F40E-46F5-B5BE-3E78847C226D}"/>
              </a:ext>
            </a:extLst>
          </p:cNvPr>
          <p:cNvSpPr>
            <a:spLocks noGrp="1"/>
          </p:cNvSpPr>
          <p:nvPr>
            <p:ph type="sldNum" idx="12"/>
          </p:nvPr>
        </p:nvSpPr>
        <p:spPr/>
        <p:txBody>
          <a:bodyPr/>
          <a:lstStyle/>
          <a:p>
            <a:fld id="{00000000-1234-1234-1234-123412341234}" type="slidenum">
              <a:rPr lang="en-US" smtClean="0"/>
              <a:pPr/>
              <a:t>21</a:t>
            </a:fld>
            <a:endParaRPr lang="en-US"/>
          </a:p>
        </p:txBody>
      </p:sp>
      <p:pic>
        <p:nvPicPr>
          <p:cNvPr id="6" name="Picture 5" descr="Text, whiteboard&#10;&#10;Description automatically generated">
            <a:extLst>
              <a:ext uri="{FF2B5EF4-FFF2-40B4-BE49-F238E27FC236}">
                <a16:creationId xmlns:a16="http://schemas.microsoft.com/office/drawing/2014/main" id="{D88A4487-7918-402A-9BD8-109DA67E41C1}"/>
              </a:ext>
            </a:extLst>
          </p:cNvPr>
          <p:cNvPicPr>
            <a:picLocks noChangeAspect="1"/>
          </p:cNvPicPr>
          <p:nvPr/>
        </p:nvPicPr>
        <p:blipFill>
          <a:blip r:embed="rId2">
            <a:extLst>
              <a:ext uri="{837473B0-CC2E-450A-ABE3-18F120FF3D39}">
                <a1611:picAttrSrcUrl xmlns:a1611="http://schemas.microsoft.com/office/drawing/2016/11/main" r:id="rId3"/>
              </a:ext>
            </a:extLst>
          </a:blip>
          <a:stretch>
            <a:fillRect/>
          </a:stretch>
        </p:blipFill>
        <p:spPr>
          <a:xfrm>
            <a:off x="6096000" y="2290813"/>
            <a:ext cx="4656221" cy="3104147"/>
          </a:xfrm>
          <a:prstGeom prst="rect">
            <a:avLst/>
          </a:prstGeom>
        </p:spPr>
      </p:pic>
    </p:spTree>
    <p:extLst>
      <p:ext uri="{BB962C8B-B14F-4D97-AF65-F5344CB8AC3E}">
        <p14:creationId xmlns:p14="http://schemas.microsoft.com/office/powerpoint/2010/main" val="29654966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825874-05E7-40B4-A249-A764E205673D}"/>
              </a:ext>
            </a:extLst>
          </p:cNvPr>
          <p:cNvSpPr>
            <a:spLocks noGrp="1"/>
          </p:cNvSpPr>
          <p:nvPr>
            <p:ph type="ctrTitle"/>
          </p:nvPr>
        </p:nvSpPr>
        <p:spPr/>
        <p:txBody>
          <a:bodyPr/>
          <a:lstStyle/>
          <a:p>
            <a:pPr>
              <a:spcBef>
                <a:spcPts val="0"/>
              </a:spcBef>
            </a:pPr>
            <a:r>
              <a:rPr lang="en-US" sz="3200" dirty="0"/>
              <a:t>Questions?</a:t>
            </a:r>
          </a:p>
        </p:txBody>
      </p:sp>
    </p:spTree>
    <p:extLst>
      <p:ext uri="{BB962C8B-B14F-4D97-AF65-F5344CB8AC3E}">
        <p14:creationId xmlns:p14="http://schemas.microsoft.com/office/powerpoint/2010/main" val="28684231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05" name="Google Shape;205;p30"/>
          <p:cNvSpPr txBox="1">
            <a:spLocks noGrp="1"/>
          </p:cNvSpPr>
          <p:nvPr>
            <p:ph type="title"/>
          </p:nvPr>
        </p:nvSpPr>
        <p:spPr>
          <a:xfrm>
            <a:off x="4268481" y="1004889"/>
            <a:ext cx="3951789" cy="668655"/>
          </a:xfrm>
          <a:prstGeom prst="rect">
            <a:avLst/>
          </a:prstGeom>
          <a:noFill/>
          <a:ln>
            <a:noFill/>
          </a:ln>
        </p:spPr>
        <p:txBody>
          <a:bodyPr spcFirstLastPara="1" wrap="square" lIns="0" tIns="0" rIns="0" bIns="0" anchor="t" anchorCtr="0">
            <a:noAutofit/>
          </a:bodyPr>
          <a:lstStyle/>
          <a:p>
            <a:br>
              <a:rPr lang="en-US" dirty="0"/>
            </a:br>
            <a:r>
              <a:rPr lang="en-US" dirty="0"/>
              <a:t>CDE Team!</a:t>
            </a:r>
            <a:endParaRPr dirty="0"/>
          </a:p>
        </p:txBody>
      </p:sp>
      <p:sp>
        <p:nvSpPr>
          <p:cNvPr id="209" name="Google Shape;209;p30"/>
          <p:cNvSpPr txBox="1">
            <a:spLocks noGrp="1"/>
          </p:cNvSpPr>
          <p:nvPr>
            <p:ph type="body" idx="1"/>
          </p:nvPr>
        </p:nvSpPr>
        <p:spPr>
          <a:xfrm>
            <a:off x="2255519" y="1339216"/>
            <a:ext cx="4814183" cy="4880927"/>
          </a:xfrm>
          <a:prstGeom prst="rect">
            <a:avLst/>
          </a:prstGeom>
          <a:noFill/>
          <a:ln>
            <a:noFill/>
          </a:ln>
        </p:spPr>
        <p:txBody>
          <a:bodyPr spcFirstLastPara="1" wrap="square" lIns="0" tIns="0" rIns="0" bIns="25706" anchor="t" anchorCtr="0">
            <a:noAutofit/>
          </a:bodyPr>
          <a:lstStyle/>
          <a:p>
            <a:pPr marL="0" indent="0" algn="ctr">
              <a:buSzPts val="1500"/>
              <a:buNone/>
            </a:pPr>
            <a:r>
              <a:rPr lang="en-US" sz="1600" b="1" u="sng" dirty="0"/>
              <a:t>ESSER/ESEA Program Partners</a:t>
            </a:r>
            <a:endParaRPr lang="en-US" sz="3200" dirty="0"/>
          </a:p>
          <a:p>
            <a:pPr marL="128588" indent="-128588">
              <a:buSzPts val="1500"/>
            </a:pPr>
            <a:r>
              <a:rPr lang="en-US" sz="1600" dirty="0"/>
              <a:t>Nazie Mohajeri-Nelson, Director of ESEA Office (</a:t>
            </a:r>
            <a:r>
              <a:rPr lang="en-US" sz="1600" u="sng" dirty="0">
                <a:solidFill>
                  <a:schemeClr val="hlink"/>
                </a:solidFill>
                <a:hlinkClick r:id="rId3"/>
              </a:rPr>
              <a:t>mohajeri-nelson_n@cde.state.co.us</a:t>
            </a:r>
            <a:r>
              <a:rPr lang="en-US" sz="1600" dirty="0"/>
              <a:t>) </a:t>
            </a:r>
          </a:p>
          <a:p>
            <a:pPr marL="128588" indent="-128588">
              <a:buSzPts val="1500"/>
            </a:pPr>
            <a:r>
              <a:rPr lang="en-US" sz="1600" dirty="0"/>
              <a:t>DeLilah Collins, Assistant Director of ESEA Office (</a:t>
            </a:r>
            <a:r>
              <a:rPr lang="en-US" sz="1600" u="sng" dirty="0">
                <a:solidFill>
                  <a:schemeClr val="hlink"/>
                </a:solidFill>
                <a:hlinkClick r:id="rId4"/>
              </a:rPr>
              <a:t>collins_d@cde.state.co.us</a:t>
            </a:r>
            <a:r>
              <a:rPr lang="en-US" sz="1600" dirty="0"/>
              <a:t>) </a:t>
            </a:r>
          </a:p>
          <a:p>
            <a:pPr marL="128588" indent="-128588">
              <a:buSzPts val="1500"/>
            </a:pPr>
            <a:r>
              <a:rPr lang="en-US" sz="1600" dirty="0">
                <a:hlinkClick r:id="rId5"/>
              </a:rPr>
              <a:t>ESEA Regional Contacts </a:t>
            </a:r>
            <a:r>
              <a:rPr lang="en-US" sz="1600" dirty="0"/>
              <a:t>assigned by district</a:t>
            </a:r>
          </a:p>
          <a:p>
            <a:pPr marL="471488" lvl="1" indent="-128588">
              <a:buSzPts val="1500"/>
            </a:pPr>
            <a:r>
              <a:rPr lang="en-US" sz="1300" dirty="0"/>
              <a:t>Title I: Laura Meushaw, Kathryn Wisner, Niko Kaloudis</a:t>
            </a:r>
            <a:endParaRPr lang="en-US" sz="1000" dirty="0"/>
          </a:p>
          <a:p>
            <a:pPr marL="471488" lvl="1" indent="-128588">
              <a:buSzPts val="1500"/>
            </a:pPr>
            <a:r>
              <a:rPr lang="en-US" sz="1300" dirty="0"/>
              <a:t>Title II: Jeremy Meredith, Niko Kaloudis</a:t>
            </a:r>
            <a:endParaRPr lang="en-US" sz="1000" dirty="0"/>
          </a:p>
          <a:p>
            <a:pPr marL="471488" lvl="1" indent="-128588">
              <a:buSzPts val="1500"/>
            </a:pPr>
            <a:r>
              <a:rPr lang="en-US" sz="1300" dirty="0"/>
              <a:t>Title III: Lorenzo Moreno, Kathryn Wisner</a:t>
            </a:r>
          </a:p>
          <a:p>
            <a:pPr marL="471488" lvl="1" indent="-128588">
              <a:buSzPts val="1500"/>
            </a:pPr>
            <a:r>
              <a:rPr lang="en-US" sz="1300" dirty="0"/>
              <a:t>Title IV: Tammy Giessinger, Michelle Prael</a:t>
            </a:r>
          </a:p>
          <a:p>
            <a:pPr marL="471488" lvl="1" indent="-128588">
              <a:buSzPts val="1500"/>
            </a:pPr>
            <a:r>
              <a:rPr lang="en-US" sz="1300" dirty="0"/>
              <a:t>Title V: Kristen Collins</a:t>
            </a:r>
          </a:p>
          <a:p>
            <a:pPr marL="128588" indent="-128588">
              <a:buSzPts val="1500"/>
            </a:pPr>
            <a:r>
              <a:rPr lang="en-US" sz="1600" dirty="0"/>
              <a:t>ESSER Team</a:t>
            </a:r>
          </a:p>
          <a:p>
            <a:pPr marL="471488" lvl="1" indent="-128588">
              <a:buSzPts val="1500"/>
            </a:pPr>
            <a:r>
              <a:rPr lang="en-US" sz="1200" dirty="0"/>
              <a:t>Kristin Crumley, ESSER Monitoring Specialist (</a:t>
            </a:r>
            <a:r>
              <a:rPr lang="en-US" sz="1200" dirty="0">
                <a:hlinkClick r:id="rId6"/>
              </a:rPr>
              <a:t>Crumley_k@cde.state.co.us</a:t>
            </a:r>
            <a:r>
              <a:rPr lang="en-US" sz="1200" dirty="0"/>
              <a:t>) </a:t>
            </a:r>
          </a:p>
          <a:p>
            <a:pPr marL="471488" lvl="1" indent="-128588">
              <a:buSzPts val="1500"/>
            </a:pPr>
            <a:r>
              <a:rPr lang="en-US" sz="1200" dirty="0"/>
              <a:t>Jonathan Schelke, ESSER Monitoring Specialist (</a:t>
            </a:r>
            <a:r>
              <a:rPr lang="en-US" sz="1200" dirty="0">
                <a:hlinkClick r:id="rId7"/>
              </a:rPr>
              <a:t>schelke_j@cde.state.co.us</a:t>
            </a:r>
            <a:r>
              <a:rPr lang="en-US" sz="1200" dirty="0"/>
              <a:t>) </a:t>
            </a:r>
          </a:p>
          <a:p>
            <a:pPr marL="471488" lvl="1" indent="-128588">
              <a:buSzPts val="1500"/>
            </a:pPr>
            <a:r>
              <a:rPr lang="en-US" sz="1200" dirty="0"/>
              <a:t>Shannon Wilson, ESSER/ESEA Grants Administration Coordinator (</a:t>
            </a:r>
            <a:r>
              <a:rPr lang="en-US" sz="1200" dirty="0">
                <a:hlinkClick r:id="rId8"/>
              </a:rPr>
              <a:t>Wilson_s@cde.state.co.us</a:t>
            </a:r>
            <a:r>
              <a:rPr lang="en-US" sz="1200" dirty="0"/>
              <a:t>) </a:t>
            </a:r>
          </a:p>
          <a:p>
            <a:pPr marL="471488" lvl="1" indent="-128588">
              <a:buSzPts val="1500"/>
            </a:pPr>
            <a:r>
              <a:rPr lang="en-US" sz="1200" dirty="0"/>
              <a:t>Mackenzie Owens, ESSER Reporting Specialist (</a:t>
            </a:r>
            <a:r>
              <a:rPr lang="en-US" sz="1200" dirty="0">
                <a:hlinkClick r:id="rId9"/>
              </a:rPr>
              <a:t>owens_m@cde.state.co.us</a:t>
            </a:r>
            <a:r>
              <a:rPr lang="en-US" sz="1200" dirty="0"/>
              <a:t>) </a:t>
            </a:r>
          </a:p>
          <a:p>
            <a:pPr marL="128588" indent="-128588">
              <a:buSzPts val="1500"/>
            </a:pPr>
            <a:r>
              <a:rPr lang="en-US" sz="1500" dirty="0"/>
              <a:t>Data, Accountability, Reporting, and Evaluation</a:t>
            </a:r>
          </a:p>
          <a:p>
            <a:pPr marL="471488" lvl="1" indent="-128588">
              <a:buSzPts val="1500"/>
            </a:pPr>
            <a:r>
              <a:rPr lang="en-US" sz="1200" dirty="0"/>
              <a:t>Tina Negley, Alan Shimmin, Mary Shen, and Mackenzie Owens</a:t>
            </a:r>
          </a:p>
          <a:p>
            <a:pPr marL="471488" lvl="1" indent="-128588">
              <a:buSzPts val="1500"/>
            </a:pPr>
            <a:endParaRPr lang="en-US" sz="1300" dirty="0"/>
          </a:p>
          <a:p>
            <a:pPr marL="0" indent="0">
              <a:spcBef>
                <a:spcPts val="0"/>
              </a:spcBef>
              <a:buSzPts val="1500"/>
              <a:buNone/>
            </a:pPr>
            <a:endParaRPr lang="en-US" sz="1200" dirty="0"/>
          </a:p>
        </p:txBody>
      </p:sp>
      <p:sp>
        <p:nvSpPr>
          <p:cNvPr id="206" name="Google Shape;206;p30">
            <a:extLst>
              <a:ext uri="{C183D7F6-B498-43B3-948B-1728B52AA6E4}">
                <adec:decorative xmlns:adec="http://schemas.microsoft.com/office/drawing/2017/decorative" val="1"/>
              </a:ext>
            </a:extLst>
          </p:cNvPr>
          <p:cNvSpPr/>
          <p:nvPr/>
        </p:nvSpPr>
        <p:spPr>
          <a:xfrm>
            <a:off x="0" y="1204913"/>
            <a:ext cx="2550549" cy="1426528"/>
          </a:xfrm>
          <a:custGeom>
            <a:avLst/>
            <a:gdLst/>
            <a:ahLst/>
            <a:cxnLst/>
            <a:rect l="l" t="t" r="r" b="b"/>
            <a:pathLst>
              <a:path w="1764099" h="1558212" extrusionOk="0">
                <a:moveTo>
                  <a:pt x="0" y="0"/>
                </a:moveTo>
                <a:lnTo>
                  <a:pt x="1764099" y="0"/>
                </a:lnTo>
                <a:lnTo>
                  <a:pt x="1042087" y="1558212"/>
                </a:lnTo>
                <a:lnTo>
                  <a:pt x="0" y="1558212"/>
                </a:lnTo>
                <a:close/>
              </a:path>
            </a:pathLst>
          </a:custGeom>
          <a:solidFill>
            <a:schemeClr val="accent4"/>
          </a:solidFill>
          <a:ln>
            <a:noFill/>
          </a:ln>
        </p:spPr>
        <p:txBody>
          <a:bodyPr spcFirstLastPara="1" wrap="square" lIns="51427" tIns="25706" rIns="51427" bIns="25706" anchor="ctr" anchorCtr="0">
            <a:noAutofit/>
          </a:bodyPr>
          <a:lstStyle/>
          <a:p>
            <a:pPr algn="ctr"/>
            <a:endParaRPr sz="1013">
              <a:solidFill>
                <a:schemeClr val="lt1"/>
              </a:solidFill>
              <a:latin typeface="Calibri"/>
              <a:ea typeface="Calibri"/>
              <a:cs typeface="Calibri"/>
              <a:sym typeface="Calibri"/>
            </a:endParaRPr>
          </a:p>
        </p:txBody>
      </p:sp>
      <p:sp>
        <p:nvSpPr>
          <p:cNvPr id="207" name="Google Shape;207;p30" descr=" CDE team introductions and contact information."/>
          <p:cNvSpPr/>
          <p:nvPr/>
        </p:nvSpPr>
        <p:spPr>
          <a:xfrm>
            <a:off x="286993" y="1206182"/>
            <a:ext cx="11618015" cy="5560378"/>
          </a:xfrm>
          <a:custGeom>
            <a:avLst/>
            <a:gdLst/>
            <a:ahLst/>
            <a:cxnLst/>
            <a:rect l="l" t="t" r="r" b="b"/>
            <a:pathLst>
              <a:path w="12191999" h="5166360" extrusionOk="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3"/>
            </a:srgbClr>
          </a:solidFill>
          <a:ln>
            <a:noFill/>
          </a:ln>
        </p:spPr>
        <p:txBody>
          <a:bodyPr spcFirstLastPara="1" wrap="square" lIns="51427" tIns="25706" rIns="51427" bIns="25706" anchor="ctr" anchorCtr="0">
            <a:noAutofit/>
          </a:bodyPr>
          <a:lstStyle/>
          <a:p>
            <a:pPr algn="ctr"/>
            <a:endParaRPr sz="2400" dirty="0">
              <a:solidFill>
                <a:schemeClr val="lt1"/>
              </a:solidFill>
              <a:latin typeface="Calibri"/>
              <a:ea typeface="Calibri"/>
              <a:cs typeface="Calibri"/>
              <a:sym typeface="Calibri"/>
            </a:endParaRPr>
          </a:p>
        </p:txBody>
      </p:sp>
      <p:sp>
        <p:nvSpPr>
          <p:cNvPr id="208" name="Google Shape;208;p30">
            <a:extLst>
              <a:ext uri="{C183D7F6-B498-43B3-948B-1728B52AA6E4}">
                <adec:decorative xmlns:adec="http://schemas.microsoft.com/office/drawing/2017/decorative" val="1"/>
              </a:ext>
            </a:extLst>
          </p:cNvPr>
          <p:cNvSpPr/>
          <p:nvPr/>
        </p:nvSpPr>
        <p:spPr>
          <a:xfrm>
            <a:off x="286993" y="1809969"/>
            <a:ext cx="1849120" cy="3238062"/>
          </a:xfrm>
          <a:custGeom>
            <a:avLst/>
            <a:gdLst/>
            <a:ahLst/>
            <a:cxnLst/>
            <a:rect l="l" t="t" r="r" b="b"/>
            <a:pathLst>
              <a:path w="971654" h="2096979" extrusionOk="0">
                <a:moveTo>
                  <a:pt x="0" y="0"/>
                </a:moveTo>
                <a:lnTo>
                  <a:pt x="971654" y="0"/>
                </a:lnTo>
                <a:lnTo>
                  <a:pt x="0" y="2096979"/>
                </a:lnTo>
                <a:close/>
              </a:path>
            </a:pathLst>
          </a:custGeom>
          <a:solidFill>
            <a:srgbClr val="404040"/>
          </a:solidFill>
          <a:ln>
            <a:noFill/>
          </a:ln>
        </p:spPr>
        <p:txBody>
          <a:bodyPr spcFirstLastPara="1" wrap="square" lIns="51427" tIns="25706" rIns="51427" bIns="25706" anchor="ctr" anchorCtr="0">
            <a:noAutofit/>
          </a:bodyPr>
          <a:lstStyle/>
          <a:p>
            <a:pPr algn="ctr"/>
            <a:endParaRPr sz="1013">
              <a:solidFill>
                <a:schemeClr val="lt1"/>
              </a:solidFill>
              <a:latin typeface="Calibri"/>
              <a:ea typeface="Calibri"/>
              <a:cs typeface="Calibri"/>
              <a:sym typeface="Calibri"/>
            </a:endParaRPr>
          </a:p>
        </p:txBody>
      </p:sp>
      <p:sp>
        <p:nvSpPr>
          <p:cNvPr id="10" name="Google Shape;205;p30">
            <a:extLst>
              <a:ext uri="{FF2B5EF4-FFF2-40B4-BE49-F238E27FC236}">
                <a16:creationId xmlns:a16="http://schemas.microsoft.com/office/drawing/2014/main" id="{194E8D25-6CBF-45B1-91BE-FDF38B379D6B}"/>
              </a:ext>
            </a:extLst>
          </p:cNvPr>
          <p:cNvSpPr txBox="1">
            <a:spLocks/>
          </p:cNvSpPr>
          <p:nvPr/>
        </p:nvSpPr>
        <p:spPr>
          <a:xfrm>
            <a:off x="286993" y="92292"/>
            <a:ext cx="9687505" cy="756418"/>
          </a:xfrm>
          <a:prstGeom prst="rect">
            <a:avLst/>
          </a:prstGeom>
          <a:noFill/>
          <a:ln>
            <a:noFill/>
          </a:ln>
        </p:spPr>
        <p:txBody>
          <a:bodyPr spcFirstLastPara="1" wrap="square" lIns="0" tIns="0" rIns="0" bIns="0" anchor="t"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2400"/>
              <a:buFont typeface="Arial"/>
              <a:buNone/>
              <a:defRPr sz="24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US" sz="3200" dirty="0">
                <a:solidFill>
                  <a:schemeClr val="bg1"/>
                </a:solidFill>
              </a:rPr>
              <a:t>CDE Contacts!</a:t>
            </a:r>
          </a:p>
          <a:p>
            <a:r>
              <a:rPr lang="en-US" sz="3200" dirty="0">
                <a:solidFill>
                  <a:schemeClr val="bg1"/>
                </a:solidFill>
              </a:rPr>
              <a:t>Emails: LastName_FirstInital@cde.state.co.us</a:t>
            </a:r>
          </a:p>
        </p:txBody>
      </p:sp>
      <p:sp>
        <p:nvSpPr>
          <p:cNvPr id="8" name="Google Shape;209;p30">
            <a:extLst>
              <a:ext uri="{FF2B5EF4-FFF2-40B4-BE49-F238E27FC236}">
                <a16:creationId xmlns:a16="http://schemas.microsoft.com/office/drawing/2014/main" id="{D05BF082-D1ED-4DA4-822B-FB55AE8ABFF0}"/>
              </a:ext>
            </a:extLst>
          </p:cNvPr>
          <p:cNvSpPr txBox="1">
            <a:spLocks/>
          </p:cNvSpPr>
          <p:nvPr/>
        </p:nvSpPr>
        <p:spPr>
          <a:xfrm>
            <a:off x="7484139" y="1430777"/>
            <a:ext cx="3972560" cy="4880927"/>
          </a:xfrm>
          <a:prstGeom prst="rect">
            <a:avLst/>
          </a:prstGeom>
          <a:noFill/>
          <a:ln>
            <a:noFill/>
          </a:ln>
        </p:spPr>
        <p:txBody>
          <a:bodyPr spcFirstLastPara="1" wrap="square" lIns="0" tIns="0" rIns="0" bIns="25706" anchor="t" anchorCtr="0">
            <a:noAutofit/>
          </a:bodyPr>
          <a:lstStyle>
            <a:defPPr marR="0" lvl="0" algn="l" rtl="0">
              <a:lnSpc>
                <a:spcPct val="100000"/>
              </a:lnSpc>
              <a:spcBef>
                <a:spcPts val="0"/>
              </a:spcBef>
              <a:spcAft>
                <a:spcPts val="0"/>
              </a:spcAft>
            </a:defPPr>
            <a:lvl1pPr marL="342900" marR="0" lvl="0" indent="-285750" algn="l" rtl="0">
              <a:lnSpc>
                <a:spcPct val="90000"/>
              </a:lnSpc>
              <a:spcBef>
                <a:spcPts val="750"/>
              </a:spcBef>
              <a:spcAft>
                <a:spcPts val="0"/>
              </a:spcAft>
              <a:buClr>
                <a:schemeClr val="dk1"/>
              </a:buClr>
              <a:buSzPts val="2400"/>
              <a:buFont typeface="Arial"/>
              <a:buChar char="•"/>
              <a:defRPr sz="1800" b="0" i="0" u="none" strike="noStrike" cap="none">
                <a:solidFill>
                  <a:schemeClr val="dk1"/>
                </a:solidFill>
                <a:latin typeface="Calibri"/>
                <a:ea typeface="Calibri"/>
                <a:cs typeface="Calibri"/>
                <a:sym typeface="Calibri"/>
              </a:defRPr>
            </a:lvl1pPr>
            <a:lvl2pPr marL="685800" marR="0" lvl="1" indent="-266700" algn="l" rtl="0">
              <a:lnSpc>
                <a:spcPct val="90000"/>
              </a:lnSpc>
              <a:spcBef>
                <a:spcPts val="375"/>
              </a:spcBef>
              <a:spcAft>
                <a:spcPts val="0"/>
              </a:spcAft>
              <a:buClr>
                <a:schemeClr val="dk1"/>
              </a:buClr>
              <a:buSzPts val="2000"/>
              <a:buFont typeface="Arial"/>
              <a:buChar char="•"/>
              <a:defRPr sz="1500" b="0" i="0" u="none" strike="noStrike" cap="none">
                <a:solidFill>
                  <a:schemeClr val="dk1"/>
                </a:solidFill>
                <a:latin typeface="Calibri"/>
                <a:ea typeface="Calibri"/>
                <a:cs typeface="Calibri"/>
                <a:sym typeface="Calibri"/>
              </a:defRPr>
            </a:lvl2pPr>
            <a:lvl3pPr marL="1028700" marR="0" lvl="2"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alibri"/>
                <a:ea typeface="Calibri"/>
                <a:cs typeface="Calibri"/>
                <a:sym typeface="Calibri"/>
              </a:defRPr>
            </a:lvl3pPr>
            <a:lvl4pPr marL="1371600" marR="0" lvl="3" indent="-257175"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1714500" marR="0" lvl="4" indent="-257175"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057400" marR="0" lvl="5" indent="-257175"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2400300" marR="0" lvl="6" indent="-257175"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2743200" marR="0" lvl="7" indent="-257175"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3086100" marR="0" lvl="8" indent="-257175"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0" indent="0" algn="ctr">
              <a:spcBef>
                <a:spcPts val="0"/>
              </a:spcBef>
              <a:buSzPts val="1500"/>
              <a:buFont typeface="Arial"/>
              <a:buNone/>
            </a:pPr>
            <a:r>
              <a:rPr lang="en-US" sz="1600" b="1" u="sng" dirty="0"/>
              <a:t>Fiscal Partners</a:t>
            </a:r>
            <a:endParaRPr lang="en-US" sz="2800" dirty="0"/>
          </a:p>
          <a:p>
            <a:pPr marL="128588" indent="-128588">
              <a:buSzPts val="1500"/>
            </a:pPr>
            <a:r>
              <a:rPr lang="en-US" sz="1600" dirty="0"/>
              <a:t>Jennifer Okes, Chief Operating Officer (</a:t>
            </a:r>
            <a:r>
              <a:rPr lang="en-US" sz="1600" u="sng" dirty="0">
                <a:solidFill>
                  <a:schemeClr val="hlink"/>
                </a:solidFill>
                <a:hlinkClick r:id="rId10"/>
              </a:rPr>
              <a:t>okes_j@cde.state.co.us</a:t>
            </a:r>
            <a:r>
              <a:rPr lang="en-US" sz="1600" dirty="0"/>
              <a:t>) </a:t>
            </a:r>
          </a:p>
          <a:p>
            <a:pPr marL="128588" indent="-128588">
              <a:buSzPts val="1500"/>
            </a:pPr>
            <a:r>
              <a:rPr lang="en-US" sz="1600" dirty="0"/>
              <a:t>Kate Bartlett, Executive Director of School District Operations (</a:t>
            </a:r>
            <a:r>
              <a:rPr lang="en-US" sz="1600" u="sng" dirty="0">
                <a:solidFill>
                  <a:schemeClr val="hlink"/>
                </a:solidFill>
                <a:hlinkClick r:id="rId11"/>
              </a:rPr>
              <a:t>Bartlett_k@cde.state.co.us</a:t>
            </a:r>
            <a:r>
              <a:rPr lang="en-US" sz="1600" dirty="0"/>
              <a:t>) </a:t>
            </a:r>
          </a:p>
          <a:p>
            <a:pPr marL="128588" indent="-128588">
              <a:buSzPts val="1500"/>
            </a:pPr>
            <a:r>
              <a:rPr lang="en-US" sz="1600" dirty="0"/>
              <a:t>Jennifer Austin, Director of Grants Fiscal Management (</a:t>
            </a:r>
            <a:r>
              <a:rPr lang="en-US" sz="1600" dirty="0">
                <a:solidFill>
                  <a:srgbClr val="0070C0"/>
                </a:solidFill>
                <a:hlinkClick r:id="rId12">
                  <a:extLst>
                    <a:ext uri="{A12FA001-AC4F-418D-AE19-62706E023703}">
                      <ahyp:hlinkClr xmlns:ahyp="http://schemas.microsoft.com/office/drawing/2018/hyperlinkcolor" val="tx"/>
                    </a:ext>
                  </a:extLst>
                </a:hlinkClick>
              </a:rPr>
              <a:t>Austin_j@cde.state.co.us</a:t>
            </a:r>
            <a:r>
              <a:rPr lang="en-US" sz="1600" dirty="0"/>
              <a:t>) </a:t>
            </a:r>
          </a:p>
          <a:p>
            <a:pPr marL="128588" indent="-128588">
              <a:buSzPts val="1500"/>
            </a:pPr>
            <a:r>
              <a:rPr lang="en-US" sz="1600" dirty="0"/>
              <a:t>Robert Hawkins, Grants Fiscal Analyst (</a:t>
            </a:r>
            <a:r>
              <a:rPr lang="en-US" sz="1600" u="sng" dirty="0">
                <a:solidFill>
                  <a:schemeClr val="hlink"/>
                </a:solidFill>
                <a:hlinkClick r:id="rId13"/>
              </a:rPr>
              <a:t>Hawkins_s@cde.state.co.us</a:t>
            </a:r>
            <a:r>
              <a:rPr lang="en-US" sz="1600" dirty="0"/>
              <a:t>) </a:t>
            </a:r>
          </a:p>
          <a:p>
            <a:pPr marL="128588" indent="-128588">
              <a:buSzPts val="1500"/>
            </a:pPr>
            <a:r>
              <a:rPr lang="en-US" sz="1600" dirty="0"/>
              <a:t>Steven Kaleda, Grants Fiscal Analyst (</a:t>
            </a:r>
            <a:r>
              <a:rPr lang="en-US" sz="1600" u="sng" dirty="0">
                <a:solidFill>
                  <a:schemeClr val="hlink"/>
                </a:solidFill>
                <a:hlinkClick r:id="rId14"/>
              </a:rPr>
              <a:t>Kaleda_s@cde.state.co.us</a:t>
            </a:r>
            <a:r>
              <a:rPr lang="en-US" sz="1600" dirty="0"/>
              <a:t>) </a:t>
            </a:r>
          </a:p>
          <a:p>
            <a:pPr marL="128588" indent="-128588">
              <a:buSzPts val="1500"/>
            </a:pPr>
            <a:r>
              <a:rPr lang="en-US" sz="1600" dirty="0"/>
              <a:t>ESSER Team</a:t>
            </a:r>
          </a:p>
          <a:p>
            <a:pPr marL="471488" lvl="1" indent="-128588">
              <a:buSzPts val="1500"/>
            </a:pPr>
            <a:r>
              <a:rPr lang="en-US" sz="1200" dirty="0"/>
              <a:t>Bill Parsley, ESSER Fiscal Monitoring Supervisor (</a:t>
            </a:r>
            <a:r>
              <a:rPr lang="en-US" sz="1200" dirty="0">
                <a:hlinkClick r:id="rId15"/>
              </a:rPr>
              <a:t>parsley_w@cde.state.co.us</a:t>
            </a:r>
            <a:r>
              <a:rPr lang="en-US" sz="1200" dirty="0"/>
              <a:t>) </a:t>
            </a:r>
          </a:p>
          <a:p>
            <a:pPr marL="471488" lvl="1" indent="-128588">
              <a:buSzPts val="1500"/>
            </a:pPr>
            <a:r>
              <a:rPr lang="en-US" sz="1200" dirty="0"/>
              <a:t>Hilery Morris, ESSER Fiscal Monitoring (</a:t>
            </a:r>
            <a:r>
              <a:rPr lang="en-US" sz="1200" dirty="0">
                <a:hlinkClick r:id="rId16"/>
              </a:rPr>
              <a:t>morris_h@cde.state.co.us</a:t>
            </a:r>
            <a:r>
              <a:rPr lang="en-US" sz="1200" dirty="0"/>
              <a:t>) </a:t>
            </a:r>
          </a:p>
          <a:p>
            <a:pPr marL="471488" lvl="1" indent="-128588">
              <a:buSzPts val="1500"/>
            </a:pPr>
            <a:r>
              <a:rPr lang="en-US" sz="1200" dirty="0"/>
              <a:t>Sharon Mackey, ESSER Fiscal Monitoring (</a:t>
            </a:r>
            <a:r>
              <a:rPr lang="en-US" sz="1200" dirty="0">
                <a:hlinkClick r:id="rId17"/>
              </a:rPr>
              <a:t>mackey_s@cde.state.co.us</a:t>
            </a:r>
            <a:r>
              <a:rPr lang="en-US" sz="1200" dirty="0"/>
              <a:t>) </a:t>
            </a:r>
          </a:p>
        </p:txBody>
      </p:sp>
    </p:spTree>
    <p:extLst>
      <p:ext uri="{BB962C8B-B14F-4D97-AF65-F5344CB8AC3E}">
        <p14:creationId xmlns:p14="http://schemas.microsoft.com/office/powerpoint/2010/main" val="29389304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EEAC8E-99D4-4DEE-907B-666D8A408B69}"/>
              </a:ext>
            </a:extLst>
          </p:cNvPr>
          <p:cNvSpPr>
            <a:spLocks noGrp="1"/>
          </p:cNvSpPr>
          <p:nvPr>
            <p:ph type="ctrTitle"/>
          </p:nvPr>
        </p:nvSpPr>
        <p:spPr>
          <a:xfrm>
            <a:off x="990600" y="1302275"/>
            <a:ext cx="10363200" cy="3032347"/>
          </a:xfrm>
        </p:spPr>
        <p:txBody>
          <a:bodyPr/>
          <a:lstStyle/>
          <a:p>
            <a:r>
              <a:rPr lang="en-US" sz="3200" dirty="0"/>
              <a:t>Thank you! </a:t>
            </a:r>
            <a:br>
              <a:rPr lang="en-US" sz="3200" dirty="0"/>
            </a:br>
            <a:br>
              <a:rPr lang="en-US" sz="3200" dirty="0"/>
            </a:br>
            <a:r>
              <a:rPr lang="en-US" sz="3200" dirty="0"/>
              <a:t>Enjoy the Breakout Room Conversation! </a:t>
            </a:r>
            <a:br>
              <a:rPr lang="en-US" sz="3200" dirty="0"/>
            </a:br>
            <a:br>
              <a:rPr lang="en-US" sz="3200" dirty="0"/>
            </a:br>
            <a:r>
              <a:rPr lang="en-US" sz="3200" dirty="0"/>
              <a:t>We’ll See You Next Week!</a:t>
            </a:r>
            <a:br>
              <a:rPr lang="en-US" sz="3200" dirty="0"/>
            </a:br>
            <a:br>
              <a:rPr lang="en-US" sz="3200" dirty="0"/>
            </a:br>
            <a:r>
              <a:rPr lang="en-US" sz="3200" dirty="0"/>
              <a:t>Happy Labor Day Weekend! </a:t>
            </a:r>
          </a:p>
        </p:txBody>
      </p:sp>
      <p:sp>
        <p:nvSpPr>
          <p:cNvPr id="3" name="Slide Number Placeholder 2">
            <a:extLst>
              <a:ext uri="{FF2B5EF4-FFF2-40B4-BE49-F238E27FC236}">
                <a16:creationId xmlns:a16="http://schemas.microsoft.com/office/drawing/2014/main" id="{72208599-8464-4ABA-AC18-D854ED539A40}"/>
              </a:ext>
            </a:extLst>
          </p:cNvPr>
          <p:cNvSpPr>
            <a:spLocks noGrp="1"/>
          </p:cNvSpPr>
          <p:nvPr>
            <p:ph type="sldNum" idx="12"/>
          </p:nvPr>
        </p:nvSpPr>
        <p:spPr/>
        <p:txBody>
          <a:bodyPr/>
          <a:lstStyle/>
          <a:p>
            <a:fld id="{00000000-1234-1234-1234-123412341234}" type="slidenum">
              <a:rPr lang="en-US" smtClean="0"/>
              <a:pPr/>
              <a:t>24</a:t>
            </a:fld>
            <a:endParaRPr lang="en-US"/>
          </a:p>
        </p:txBody>
      </p:sp>
    </p:spTree>
    <p:extLst>
      <p:ext uri="{BB962C8B-B14F-4D97-AF65-F5344CB8AC3E}">
        <p14:creationId xmlns:p14="http://schemas.microsoft.com/office/powerpoint/2010/main" val="20909027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0" name="Google Shape;100;p16"/>
          <p:cNvSpPr txBox="1">
            <a:spLocks noGrp="1"/>
          </p:cNvSpPr>
          <p:nvPr>
            <p:ph type="title"/>
          </p:nvPr>
        </p:nvSpPr>
        <p:spPr>
          <a:prstGeom prst="rect">
            <a:avLst/>
          </a:prstGeom>
          <a:noFill/>
          <a:ln>
            <a:noFill/>
          </a:ln>
        </p:spPr>
        <p:txBody>
          <a:bodyPr spcFirstLastPara="1" wrap="square" lIns="0" tIns="0" rIns="0" bIns="0" anchor="t" anchorCtr="0">
            <a:noAutofit/>
          </a:bodyPr>
          <a:lstStyle/>
          <a:p>
            <a:r>
              <a:rPr lang="en-US" sz="3200" dirty="0"/>
              <a:t>ESSER Office Hours</a:t>
            </a:r>
            <a:endParaRPr sz="3200" dirty="0"/>
          </a:p>
        </p:txBody>
      </p:sp>
      <p:sp>
        <p:nvSpPr>
          <p:cNvPr id="101" name="Google Shape;101;p16"/>
          <p:cNvSpPr txBox="1">
            <a:spLocks noGrp="1"/>
          </p:cNvSpPr>
          <p:nvPr>
            <p:ph type="body" idx="1"/>
          </p:nvPr>
        </p:nvSpPr>
        <p:spPr>
          <a:prstGeom prst="rect">
            <a:avLst/>
          </a:prstGeom>
          <a:noFill/>
          <a:ln>
            <a:noFill/>
          </a:ln>
        </p:spPr>
        <p:txBody>
          <a:bodyPr spcFirstLastPara="1" wrap="square" lIns="0" tIns="0" rIns="0" bIns="34275" anchor="t" anchorCtr="0">
            <a:noAutofit/>
          </a:bodyPr>
          <a:lstStyle/>
          <a:p>
            <a:pPr marL="0" indent="0">
              <a:spcBef>
                <a:spcPts val="0"/>
              </a:spcBef>
              <a:buNone/>
            </a:pPr>
            <a:r>
              <a:rPr lang="en-US" sz="2400" b="1" u="sng" dirty="0"/>
              <a:t>Topics</a:t>
            </a:r>
          </a:p>
          <a:p>
            <a:pPr marL="257175" indent="-257175">
              <a:spcBef>
                <a:spcPts val="0"/>
              </a:spcBef>
              <a:buFont typeface="Arial" panose="020B0604020202020204" pitchFamily="34" charset="0"/>
              <a:buChar char="•"/>
            </a:pPr>
            <a:r>
              <a:rPr lang="en-US" sz="2400" dirty="0"/>
              <a:t>CRF Monitoring - KPMG</a:t>
            </a:r>
          </a:p>
          <a:p>
            <a:pPr marL="257175" indent="-257175">
              <a:spcBef>
                <a:spcPts val="0"/>
              </a:spcBef>
              <a:buFont typeface="Arial" panose="020B0604020202020204" pitchFamily="34" charset="0"/>
              <a:buChar char="•"/>
            </a:pPr>
            <a:r>
              <a:rPr lang="en-US" sz="2400" dirty="0"/>
              <a:t>Updates, Reminders, and Clarifications</a:t>
            </a:r>
          </a:p>
          <a:p>
            <a:pPr marL="257175" indent="-257175">
              <a:spcBef>
                <a:spcPts val="0"/>
              </a:spcBef>
              <a:buFont typeface="Arial" panose="020B0604020202020204" pitchFamily="34" charset="0"/>
              <a:buChar char="•"/>
            </a:pPr>
            <a:endParaRPr lang="en-US" sz="2400" dirty="0"/>
          </a:p>
        </p:txBody>
      </p:sp>
      <p:sp>
        <p:nvSpPr>
          <p:cNvPr id="102" name="Google Shape;102;p16"/>
          <p:cNvSpPr txBox="1">
            <a:spLocks noGrp="1"/>
          </p:cNvSpPr>
          <p:nvPr>
            <p:ph type="sldNum" idx="12"/>
          </p:nvPr>
        </p:nvSpPr>
        <p:spPr>
          <a:prstGeom prst="rect">
            <a:avLst/>
          </a:prstGeom>
          <a:noFill/>
          <a:ln>
            <a:noFill/>
          </a:ln>
        </p:spPr>
        <p:txBody>
          <a:bodyPr spcFirstLastPara="1" wrap="square" lIns="68569" tIns="34275" rIns="68569" bIns="34275" anchor="t" anchorCtr="0">
            <a:noAutofit/>
          </a:bodyPr>
          <a:lstStyle/>
          <a:p>
            <a:fld id="{00000000-1234-1234-1234-123412341234}" type="slidenum">
              <a:rPr lang="en-US"/>
              <a:pPr/>
              <a:t>3</a:t>
            </a:fld>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B596CC-C2AC-4146-97F4-02B17F50B115}"/>
              </a:ext>
            </a:extLst>
          </p:cNvPr>
          <p:cNvSpPr>
            <a:spLocks noGrp="1"/>
          </p:cNvSpPr>
          <p:nvPr>
            <p:ph type="ctrTitle"/>
          </p:nvPr>
        </p:nvSpPr>
        <p:spPr>
          <a:xfrm>
            <a:off x="914400" y="2171173"/>
            <a:ext cx="10363200" cy="2337620"/>
          </a:xfrm>
        </p:spPr>
        <p:txBody>
          <a:bodyPr/>
          <a:lstStyle/>
          <a:p>
            <a:r>
              <a:rPr lang="en-US" sz="3600" spc="-7" dirty="0">
                <a:solidFill>
                  <a:srgbClr val="FFFFFF"/>
                </a:solidFill>
              </a:rPr>
              <a:t>CRF Monitoring </a:t>
            </a:r>
            <a:br>
              <a:rPr lang="en-US" sz="3600" spc="-7" dirty="0">
                <a:solidFill>
                  <a:srgbClr val="FFFFFF"/>
                </a:solidFill>
              </a:rPr>
            </a:br>
            <a:br>
              <a:rPr lang="en-US" sz="3600" spc="-7" dirty="0">
                <a:solidFill>
                  <a:srgbClr val="FFFFFF"/>
                </a:solidFill>
              </a:rPr>
            </a:br>
            <a:r>
              <a:rPr lang="en-US" sz="3600" spc="-7" dirty="0">
                <a:solidFill>
                  <a:srgbClr val="FFFFFF"/>
                </a:solidFill>
              </a:rPr>
              <a:t>KPMG</a:t>
            </a:r>
          </a:p>
        </p:txBody>
      </p:sp>
      <p:sp>
        <p:nvSpPr>
          <p:cNvPr id="3" name="Slide Number Placeholder 2">
            <a:extLst>
              <a:ext uri="{FF2B5EF4-FFF2-40B4-BE49-F238E27FC236}">
                <a16:creationId xmlns:a16="http://schemas.microsoft.com/office/drawing/2014/main" id="{5C329081-321E-4E03-89AC-0F597F870FFD}"/>
              </a:ext>
            </a:extLst>
          </p:cNvPr>
          <p:cNvSpPr>
            <a:spLocks noGrp="1"/>
          </p:cNvSpPr>
          <p:nvPr>
            <p:ph type="sldNum" idx="12"/>
          </p:nvPr>
        </p:nvSpPr>
        <p:spPr/>
        <p:txBody>
          <a:bodyPr/>
          <a:lstStyle/>
          <a:p>
            <a:fld id="{00000000-1234-1234-1234-123412341234}" type="slidenum">
              <a:rPr lang="en-US" smtClean="0"/>
              <a:pPr/>
              <a:t>4</a:t>
            </a:fld>
            <a:endParaRPr lang="en-US"/>
          </a:p>
        </p:txBody>
      </p:sp>
    </p:spTree>
    <p:extLst>
      <p:ext uri="{BB962C8B-B14F-4D97-AF65-F5344CB8AC3E}">
        <p14:creationId xmlns:p14="http://schemas.microsoft.com/office/powerpoint/2010/main" val="9610449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object 3" descr="Coronavirus Relief Fund (CRF) Monitoring Overview.">
            <a:extLst>
              <a:ext uri="{FF2B5EF4-FFF2-40B4-BE49-F238E27FC236}">
                <a16:creationId xmlns:a16="http://schemas.microsoft.com/office/drawing/2014/main" id="{F81BDBA3-8D45-4F83-92C6-1D0589AF9FBA}"/>
              </a:ext>
            </a:extLst>
          </p:cNvPr>
          <p:cNvSpPr/>
          <p:nvPr/>
        </p:nvSpPr>
        <p:spPr>
          <a:xfrm>
            <a:off x="0" y="0"/>
            <a:ext cx="12192000" cy="6074229"/>
          </a:xfrm>
          <a:custGeom>
            <a:avLst/>
            <a:gdLst/>
            <a:ahLst/>
            <a:cxnLst/>
            <a:rect l="l" t="t" r="r" b="b"/>
            <a:pathLst>
              <a:path w="9144000" h="4398645">
                <a:moveTo>
                  <a:pt x="9144000" y="0"/>
                </a:moveTo>
                <a:lnTo>
                  <a:pt x="0" y="0"/>
                </a:lnTo>
                <a:lnTo>
                  <a:pt x="0" y="4398264"/>
                </a:lnTo>
                <a:lnTo>
                  <a:pt x="9143746" y="1772920"/>
                </a:lnTo>
                <a:lnTo>
                  <a:pt x="9144000" y="0"/>
                </a:lnTo>
                <a:close/>
              </a:path>
            </a:pathLst>
          </a:custGeom>
          <a:solidFill>
            <a:srgbClr val="FFFFFF"/>
          </a:solidFill>
        </p:spPr>
        <p:txBody>
          <a:bodyPr wrap="square" lIns="0" tIns="0" rIns="0" bIns="0" rtlCol="0"/>
          <a:lstStyle/>
          <a:p>
            <a:endParaRPr dirty="0"/>
          </a:p>
        </p:txBody>
      </p:sp>
      <p:sp>
        <p:nvSpPr>
          <p:cNvPr id="4" name="object 4"/>
          <p:cNvSpPr txBox="1">
            <a:spLocks noGrp="1"/>
          </p:cNvSpPr>
          <p:nvPr>
            <p:ph type="ctrTitle"/>
          </p:nvPr>
        </p:nvSpPr>
        <p:spPr>
          <a:xfrm>
            <a:off x="297428" y="932846"/>
            <a:ext cx="10363200" cy="492443"/>
          </a:xfrm>
          <a:prstGeom prst="rect">
            <a:avLst/>
          </a:prstGeom>
        </p:spPr>
        <p:txBody>
          <a:bodyPr spcFirstLastPara="1" vert="horz" wrap="square" lIns="0" tIns="0" rIns="0" bIns="0" rtlCol="0" anchor="t" anchorCtr="0">
            <a:spAutoFit/>
          </a:bodyPr>
          <a:lstStyle/>
          <a:p>
            <a:pPr marL="16933" marR="6773" algn="l">
              <a:lnSpc>
                <a:spcPct val="100000"/>
              </a:lnSpc>
            </a:pPr>
            <a:r>
              <a:rPr lang="en-US" sz="3200" spc="-7" dirty="0">
                <a:solidFill>
                  <a:srgbClr val="35637D"/>
                </a:solidFill>
              </a:rPr>
              <a:t>Coronavirus Relief Fund (CRF) Monitoring Overview</a:t>
            </a:r>
          </a:p>
        </p:txBody>
      </p:sp>
      <p:sp>
        <p:nvSpPr>
          <p:cNvPr id="6" name="object 6"/>
          <p:cNvSpPr txBox="1">
            <a:spLocks noGrp="1"/>
          </p:cNvSpPr>
          <p:nvPr>
            <p:ph type="sldNum" idx="12"/>
          </p:nvPr>
        </p:nvSpPr>
        <p:spPr>
          <a:prstGeom prst="rect">
            <a:avLst/>
          </a:prstGeom>
        </p:spPr>
        <p:txBody>
          <a:bodyPr vert="horz" wrap="square" lIns="0" tIns="0" rIns="0" bIns="0" rtlCol="0">
            <a:spAutoFit/>
          </a:bodyPr>
          <a:lstStyle>
            <a:defPPr>
              <a:defRPr lang="en-US"/>
            </a:defPPr>
            <a:lvl1pPr marL="0" algn="l" defTabSz="914400" rtl="0" eaLnBrk="1" latinLnBrk="0" hangingPunct="1">
              <a:defRPr sz="1000" b="0" i="0" kern="1200">
                <a:solidFill>
                  <a:srgbClr val="585858"/>
                </a:solidFill>
                <a:latin typeface="Arial"/>
                <a:ea typeface="+mn-ea"/>
                <a:cs typeface="Arial"/>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3866"/>
            <a:fld id="{81D60167-4931-47E6-BA6A-407CBD079E47}" type="slidenum">
              <a:rPr lang="en-US" spc="-5" smtClean="0">
                <a:solidFill>
                  <a:srgbClr val="FFFFFF"/>
                </a:solidFill>
              </a:rPr>
              <a:pPr marL="25400"/>
              <a:t>5</a:t>
            </a:fld>
            <a:endParaRPr lang="en-US" spc="-7" dirty="0">
              <a:solidFill>
                <a:srgbClr val="FFFFFF"/>
              </a:solidFill>
            </a:endParaRPr>
          </a:p>
        </p:txBody>
      </p:sp>
      <p:sp>
        <p:nvSpPr>
          <p:cNvPr id="5" name="object 5"/>
          <p:cNvSpPr txBox="1"/>
          <p:nvPr/>
        </p:nvSpPr>
        <p:spPr>
          <a:xfrm>
            <a:off x="297428" y="1801739"/>
            <a:ext cx="6292427" cy="1477328"/>
          </a:xfrm>
          <a:prstGeom prst="rect">
            <a:avLst/>
          </a:prstGeom>
        </p:spPr>
        <p:txBody>
          <a:bodyPr vert="horz" wrap="square" lIns="0" tIns="0" rIns="0" bIns="0" rtlCol="0">
            <a:spAutoFit/>
          </a:bodyPr>
          <a:lstStyle/>
          <a:p>
            <a:pPr marL="16933"/>
            <a:r>
              <a:rPr sz="2400" i="1" spc="-7" dirty="0">
                <a:solidFill>
                  <a:srgbClr val="35637D"/>
                </a:solidFill>
              </a:rPr>
              <a:t>Colorado Department of</a:t>
            </a:r>
            <a:r>
              <a:rPr sz="2400" i="1" spc="-13" dirty="0">
                <a:solidFill>
                  <a:srgbClr val="35637D"/>
                </a:solidFill>
              </a:rPr>
              <a:t> </a:t>
            </a:r>
            <a:r>
              <a:rPr sz="2400" i="1" spc="-7" dirty="0">
                <a:solidFill>
                  <a:srgbClr val="35637D"/>
                </a:solidFill>
              </a:rPr>
              <a:t>Education</a:t>
            </a:r>
            <a:endParaRPr sz="2400" dirty="0"/>
          </a:p>
          <a:p>
            <a:pPr>
              <a:lnSpc>
                <a:spcPct val="100000"/>
              </a:lnSpc>
            </a:pPr>
            <a:endParaRPr sz="3200" dirty="0">
              <a:latin typeface="Times New Roman"/>
              <a:cs typeface="Times New Roman"/>
            </a:endParaRPr>
          </a:p>
          <a:p>
            <a:pPr marL="16933" marR="3508499"/>
            <a:r>
              <a:rPr sz="2000" dirty="0">
                <a:solidFill>
                  <a:srgbClr val="C00000"/>
                </a:solidFill>
              </a:rPr>
              <a:t>ESEA </a:t>
            </a:r>
            <a:r>
              <a:rPr sz="2000" spc="-7" dirty="0">
                <a:solidFill>
                  <a:srgbClr val="C00000"/>
                </a:solidFill>
              </a:rPr>
              <a:t>Office Hours  </a:t>
            </a:r>
            <a:r>
              <a:rPr sz="2000" spc="-13" dirty="0">
                <a:solidFill>
                  <a:srgbClr val="C3002E"/>
                </a:solidFill>
              </a:rPr>
              <a:t>September 02,</a:t>
            </a:r>
            <a:r>
              <a:rPr sz="2000" spc="-33" dirty="0">
                <a:solidFill>
                  <a:srgbClr val="C3002E"/>
                </a:solidFill>
              </a:rPr>
              <a:t> </a:t>
            </a:r>
            <a:r>
              <a:rPr sz="2000" spc="-13" dirty="0">
                <a:solidFill>
                  <a:srgbClr val="C3002E"/>
                </a:solidFill>
              </a:rPr>
              <a:t>2021</a:t>
            </a:r>
            <a:endParaRPr sz="2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35902" y="339353"/>
            <a:ext cx="10812204" cy="553998"/>
          </a:xfrm>
          <a:prstGeom prst="rect">
            <a:avLst/>
          </a:prstGeom>
        </p:spPr>
        <p:txBody>
          <a:bodyPr spcFirstLastPara="1" vert="horz" wrap="square" lIns="0" tIns="0" rIns="0" bIns="0" rtlCol="0" anchor="t" anchorCtr="0">
            <a:spAutoFit/>
          </a:bodyPr>
          <a:lstStyle/>
          <a:p>
            <a:pPr marL="17780">
              <a:lnSpc>
                <a:spcPct val="100000"/>
              </a:lnSpc>
            </a:pPr>
            <a:r>
              <a:rPr sz="3200" dirty="0"/>
              <a:t>A</a:t>
            </a:r>
            <a:r>
              <a:rPr lang="en-US" sz="3600" spc="-7" dirty="0"/>
              <a:t>genda</a:t>
            </a:r>
            <a:endParaRPr sz="3200" dirty="0"/>
          </a:p>
        </p:txBody>
      </p:sp>
      <p:sp>
        <p:nvSpPr>
          <p:cNvPr id="4" name="object 4"/>
          <p:cNvSpPr txBox="1">
            <a:spLocks noGrp="1"/>
          </p:cNvSpPr>
          <p:nvPr>
            <p:ph type="sldNum" idx="12"/>
          </p:nvPr>
        </p:nvSpPr>
        <p:spPr>
          <a:prstGeom prst="rect">
            <a:avLst/>
          </a:prstGeom>
        </p:spPr>
        <p:txBody>
          <a:bodyPr vert="horz" wrap="square" lIns="0" tIns="0" rIns="0" bIns="0" rtlCol="0">
            <a:spAutoFit/>
          </a:bodyPr>
          <a:lstStyle>
            <a:defPPr>
              <a:defRPr lang="en-US"/>
            </a:defPPr>
            <a:lvl1pPr marL="0" algn="l" defTabSz="914400" rtl="0" eaLnBrk="1" latinLnBrk="0" hangingPunct="1">
              <a:defRPr sz="1000" b="0" i="0" kern="1200">
                <a:solidFill>
                  <a:srgbClr val="585858"/>
                </a:solidFill>
                <a:latin typeface="Arial"/>
                <a:ea typeface="+mn-ea"/>
                <a:cs typeface="Arial"/>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5400"/>
            <a:fld id="{81D60167-4931-47E6-BA6A-407CBD079E47}" type="slidenum">
              <a:rPr lang="en-US" spc="-5" smtClean="0">
                <a:solidFill>
                  <a:srgbClr val="FFFFFF"/>
                </a:solidFill>
              </a:rPr>
              <a:pPr marL="25400"/>
              <a:t>6</a:t>
            </a:fld>
            <a:endParaRPr spc="-7" dirty="0">
              <a:solidFill>
                <a:srgbClr val="FFFFFF"/>
              </a:solidFill>
            </a:endParaRPr>
          </a:p>
        </p:txBody>
      </p:sp>
      <p:sp>
        <p:nvSpPr>
          <p:cNvPr id="3" name="object 3"/>
          <p:cNvSpPr txBox="1"/>
          <p:nvPr/>
        </p:nvSpPr>
        <p:spPr>
          <a:xfrm>
            <a:off x="987368" y="1359223"/>
            <a:ext cx="6755553" cy="1708160"/>
          </a:xfrm>
          <a:prstGeom prst="rect">
            <a:avLst/>
          </a:prstGeom>
        </p:spPr>
        <p:txBody>
          <a:bodyPr vert="horz" wrap="square" lIns="0" tIns="0" rIns="0" bIns="0" rtlCol="0">
            <a:spAutoFit/>
          </a:bodyPr>
          <a:lstStyle/>
          <a:p>
            <a:pPr marL="524920" indent="-507987">
              <a:buChar char="●"/>
              <a:tabLst>
                <a:tab pos="524074" algn="l"/>
                <a:tab pos="524920" algn="l"/>
              </a:tabLst>
            </a:pPr>
            <a:r>
              <a:rPr sz="2400" spc="-7" dirty="0"/>
              <a:t>Introduction</a:t>
            </a:r>
            <a:endParaRPr sz="2400" dirty="0"/>
          </a:p>
          <a:p>
            <a:pPr marL="524920" indent="-507987">
              <a:spcBef>
                <a:spcPts val="573"/>
              </a:spcBef>
              <a:buChar char="●"/>
              <a:tabLst>
                <a:tab pos="524074" algn="l"/>
                <a:tab pos="524920" algn="l"/>
              </a:tabLst>
            </a:pPr>
            <a:r>
              <a:rPr sz="2400" spc="-7" dirty="0"/>
              <a:t>Overview of </a:t>
            </a:r>
            <a:r>
              <a:rPr sz="2400" dirty="0"/>
              <a:t>the </a:t>
            </a:r>
            <a:r>
              <a:rPr sz="2400" spc="-7" dirty="0"/>
              <a:t>Monitoring</a:t>
            </a:r>
            <a:r>
              <a:rPr sz="2400" spc="-20" dirty="0"/>
              <a:t> </a:t>
            </a:r>
            <a:r>
              <a:rPr sz="2400" spc="-7" dirty="0"/>
              <a:t>Project</a:t>
            </a:r>
            <a:endParaRPr sz="2400" dirty="0"/>
          </a:p>
          <a:p>
            <a:pPr marL="524920" indent="-507987">
              <a:spcBef>
                <a:spcPts val="573"/>
              </a:spcBef>
              <a:buChar char="●"/>
              <a:tabLst>
                <a:tab pos="524074" algn="l"/>
                <a:tab pos="524920" algn="l"/>
              </a:tabLst>
            </a:pPr>
            <a:r>
              <a:rPr sz="2400" spc="-13" dirty="0"/>
              <a:t>Next</a:t>
            </a:r>
            <a:r>
              <a:rPr sz="2400" spc="-80" dirty="0"/>
              <a:t> </a:t>
            </a:r>
            <a:r>
              <a:rPr sz="2400" spc="-7" dirty="0"/>
              <a:t>Steps</a:t>
            </a:r>
            <a:endParaRPr sz="2400" dirty="0"/>
          </a:p>
          <a:p>
            <a:pPr marL="524920" indent="-507987">
              <a:spcBef>
                <a:spcPts val="573"/>
              </a:spcBef>
              <a:buChar char="●"/>
              <a:tabLst>
                <a:tab pos="524074" algn="l"/>
                <a:tab pos="524920" algn="l"/>
              </a:tabLst>
            </a:pPr>
            <a:r>
              <a:rPr sz="2400" spc="-7" dirty="0"/>
              <a:t>Q&amp;A</a:t>
            </a:r>
            <a:endParaRPr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6C6DF47-42B8-4757-8EA3-CEA20D04B922}"/>
              </a:ext>
            </a:extLst>
          </p:cNvPr>
          <p:cNvSpPr>
            <a:spLocks noGrp="1"/>
          </p:cNvSpPr>
          <p:nvPr>
            <p:ph type="ctrTitle"/>
          </p:nvPr>
        </p:nvSpPr>
        <p:spPr>
          <a:xfrm>
            <a:off x="914400" y="2486860"/>
            <a:ext cx="10363200" cy="2337620"/>
          </a:xfrm>
        </p:spPr>
        <p:txBody>
          <a:bodyPr/>
          <a:lstStyle/>
          <a:p>
            <a:r>
              <a:rPr lang="en-US" sz="3200" spc="-7" dirty="0">
                <a:solidFill>
                  <a:srgbClr val="FFFFFF"/>
                </a:solidFill>
              </a:rPr>
              <a:t>Introduction</a:t>
            </a:r>
            <a:endParaRPr lang="en-US" dirty="0"/>
          </a:p>
        </p:txBody>
      </p:sp>
      <p:sp>
        <p:nvSpPr>
          <p:cNvPr id="3" name="object 3"/>
          <p:cNvSpPr txBox="1">
            <a:spLocks noGrp="1"/>
          </p:cNvSpPr>
          <p:nvPr>
            <p:ph type="sldNum" idx="12"/>
          </p:nvPr>
        </p:nvSpPr>
        <p:spPr>
          <a:prstGeom prst="rect">
            <a:avLst/>
          </a:prstGeom>
        </p:spPr>
        <p:txBody>
          <a:bodyPr spcFirstLastPara="1" vert="horz" wrap="square" lIns="0" tIns="0" rIns="0" bIns="0" rtlCol="0" anchor="t" anchorCtr="0">
            <a:spAutoFit/>
          </a:bodyPr>
          <a:lstStyle/>
          <a:p>
            <a:pPr marL="33866"/>
            <a:fld id="{81D60167-4931-47E6-BA6A-407CBD079E47}" type="slidenum">
              <a:rPr spc="-7" dirty="0"/>
              <a:pPr marL="33866"/>
              <a:t>7</a:t>
            </a:fld>
            <a:endParaRPr spc="-7" dirty="0"/>
          </a:p>
        </p:txBody>
      </p:sp>
    </p:spTree>
    <p:extLst>
      <p:ext uri="{BB962C8B-B14F-4D97-AF65-F5344CB8AC3E}">
        <p14:creationId xmlns:p14="http://schemas.microsoft.com/office/powerpoint/2010/main" val="22855275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a:extLst>
              <a:ext uri="{C183D7F6-B498-43B3-948B-1728B52AA6E4}">
                <adec:decorative xmlns:adec="http://schemas.microsoft.com/office/drawing/2017/decorative" val="1"/>
              </a:ext>
            </a:extLst>
          </p:cNvPr>
          <p:cNvSpPr/>
          <p:nvPr/>
        </p:nvSpPr>
        <p:spPr>
          <a:xfrm>
            <a:off x="8379969" y="2241297"/>
            <a:ext cx="1032255" cy="1032255"/>
          </a:xfrm>
          <a:prstGeom prst="rect">
            <a:avLst/>
          </a:prstGeom>
          <a:blipFill>
            <a:blip r:embed="rId2" cstate="print"/>
            <a:stretch>
              <a:fillRect/>
            </a:stretch>
          </a:blipFill>
        </p:spPr>
        <p:txBody>
          <a:bodyPr wrap="square" lIns="0" tIns="0" rIns="0" bIns="0" rtlCol="0"/>
          <a:lstStyle/>
          <a:p>
            <a:endParaRPr sz="1867"/>
          </a:p>
        </p:txBody>
      </p:sp>
      <p:sp>
        <p:nvSpPr>
          <p:cNvPr id="3" name="object 3">
            <a:extLst>
              <a:ext uri="{C183D7F6-B498-43B3-948B-1728B52AA6E4}">
                <adec:decorative xmlns:adec="http://schemas.microsoft.com/office/drawing/2017/decorative" val="1"/>
              </a:ext>
            </a:extLst>
          </p:cNvPr>
          <p:cNvSpPr/>
          <p:nvPr/>
        </p:nvSpPr>
        <p:spPr>
          <a:xfrm>
            <a:off x="5539231" y="2241296"/>
            <a:ext cx="1034287" cy="1029800"/>
          </a:xfrm>
          <a:prstGeom prst="rect">
            <a:avLst/>
          </a:prstGeom>
          <a:blipFill>
            <a:blip r:embed="rId3" cstate="print"/>
            <a:stretch>
              <a:fillRect/>
            </a:stretch>
          </a:blipFill>
        </p:spPr>
        <p:txBody>
          <a:bodyPr wrap="square" lIns="0" tIns="0" rIns="0" bIns="0" rtlCol="0"/>
          <a:lstStyle/>
          <a:p>
            <a:endParaRPr sz="1867"/>
          </a:p>
        </p:txBody>
      </p:sp>
      <p:sp>
        <p:nvSpPr>
          <p:cNvPr id="4" name="object 4">
            <a:extLst>
              <a:ext uri="{C183D7F6-B498-43B3-948B-1728B52AA6E4}">
                <adec:decorative xmlns:adec="http://schemas.microsoft.com/office/drawing/2017/decorative" val="1"/>
              </a:ext>
            </a:extLst>
          </p:cNvPr>
          <p:cNvSpPr/>
          <p:nvPr/>
        </p:nvSpPr>
        <p:spPr>
          <a:xfrm>
            <a:off x="2873247" y="2241297"/>
            <a:ext cx="1034287" cy="1028660"/>
          </a:xfrm>
          <a:prstGeom prst="rect">
            <a:avLst/>
          </a:prstGeom>
          <a:blipFill>
            <a:blip r:embed="rId4" cstate="print"/>
            <a:stretch>
              <a:fillRect/>
            </a:stretch>
          </a:blipFill>
        </p:spPr>
        <p:txBody>
          <a:bodyPr wrap="square" lIns="0" tIns="0" rIns="0" bIns="0" rtlCol="0"/>
          <a:lstStyle/>
          <a:p>
            <a:endParaRPr sz="1867"/>
          </a:p>
        </p:txBody>
      </p:sp>
      <p:sp>
        <p:nvSpPr>
          <p:cNvPr id="5" name="object 5"/>
          <p:cNvSpPr txBox="1">
            <a:spLocks noGrp="1"/>
          </p:cNvSpPr>
          <p:nvPr>
            <p:ph type="title"/>
          </p:nvPr>
        </p:nvSpPr>
        <p:spPr>
          <a:xfrm>
            <a:off x="509679" y="417337"/>
            <a:ext cx="3235960" cy="553998"/>
          </a:xfrm>
          <a:prstGeom prst="rect">
            <a:avLst/>
          </a:prstGeom>
        </p:spPr>
        <p:txBody>
          <a:bodyPr spcFirstLastPara="1" vert="horz" wrap="square" lIns="0" tIns="0" rIns="0" bIns="0" rtlCol="0" anchor="t" anchorCtr="0">
            <a:spAutoFit/>
          </a:bodyPr>
          <a:lstStyle/>
          <a:p>
            <a:pPr marL="16933">
              <a:lnSpc>
                <a:spcPct val="100000"/>
              </a:lnSpc>
            </a:pPr>
            <a:r>
              <a:rPr sz="3600" spc="-7" dirty="0">
                <a:solidFill>
                  <a:schemeClr val="bg1"/>
                </a:solidFill>
                <a:latin typeface="+mj-lt"/>
                <a:cs typeface="Trebuchet MS"/>
              </a:rPr>
              <a:t>With</a:t>
            </a:r>
            <a:r>
              <a:rPr sz="3200" spc="-7" dirty="0">
                <a:solidFill>
                  <a:schemeClr val="bg1"/>
                </a:solidFill>
                <a:latin typeface="+mj-lt"/>
                <a:cs typeface="Trebuchet MS"/>
              </a:rPr>
              <a:t> you</a:t>
            </a:r>
            <a:r>
              <a:rPr sz="3200" spc="-133" dirty="0">
                <a:solidFill>
                  <a:schemeClr val="bg1"/>
                </a:solidFill>
                <a:latin typeface="+mj-lt"/>
                <a:cs typeface="Trebuchet MS"/>
              </a:rPr>
              <a:t> </a:t>
            </a:r>
            <a:r>
              <a:rPr sz="3200" spc="-7" dirty="0">
                <a:solidFill>
                  <a:schemeClr val="bg1"/>
                </a:solidFill>
                <a:latin typeface="+mj-lt"/>
                <a:cs typeface="Trebuchet MS"/>
              </a:rPr>
              <a:t>today</a:t>
            </a:r>
            <a:endParaRPr sz="3200" dirty="0">
              <a:solidFill>
                <a:schemeClr val="bg1"/>
              </a:solidFill>
              <a:latin typeface="+mj-lt"/>
              <a:cs typeface="Trebuchet MS"/>
            </a:endParaRPr>
          </a:p>
        </p:txBody>
      </p:sp>
      <p:sp>
        <p:nvSpPr>
          <p:cNvPr id="6" name="object 6"/>
          <p:cNvSpPr txBox="1"/>
          <p:nvPr/>
        </p:nvSpPr>
        <p:spPr>
          <a:xfrm>
            <a:off x="5282319" y="3422298"/>
            <a:ext cx="1783927" cy="970779"/>
          </a:xfrm>
          <a:prstGeom prst="rect">
            <a:avLst/>
          </a:prstGeom>
        </p:spPr>
        <p:txBody>
          <a:bodyPr vert="horz" wrap="square" lIns="0" tIns="0" rIns="0" bIns="0" rtlCol="0">
            <a:spAutoFit/>
          </a:bodyPr>
          <a:lstStyle/>
          <a:p>
            <a:pPr marL="16933" marR="82123">
              <a:lnSpc>
                <a:spcPct val="110000"/>
              </a:lnSpc>
            </a:pPr>
            <a:r>
              <a:rPr sz="1467" b="1" spc="20" dirty="0">
                <a:solidFill>
                  <a:srgbClr val="00338D"/>
                </a:solidFill>
              </a:rPr>
              <a:t>Tom </a:t>
            </a:r>
            <a:r>
              <a:rPr sz="1467" b="1" spc="13" dirty="0">
                <a:solidFill>
                  <a:srgbClr val="00338D"/>
                </a:solidFill>
              </a:rPr>
              <a:t>Stanton  </a:t>
            </a:r>
            <a:r>
              <a:rPr sz="1467" b="1" i="1" spc="13" dirty="0"/>
              <a:t>Managing</a:t>
            </a:r>
            <a:r>
              <a:rPr sz="1467" b="1" i="1" spc="-67" dirty="0"/>
              <a:t> </a:t>
            </a:r>
            <a:r>
              <a:rPr sz="1467" b="1" i="1" spc="13" dirty="0"/>
              <a:t>Director  </a:t>
            </a:r>
            <a:r>
              <a:rPr sz="1467" spc="7" dirty="0"/>
              <a:t>917-587-6457</a:t>
            </a:r>
            <a:endParaRPr sz="1467"/>
          </a:p>
          <a:p>
            <a:pPr marL="16933">
              <a:spcBef>
                <a:spcPts val="27"/>
              </a:spcBef>
            </a:pPr>
            <a:r>
              <a:rPr sz="1467" spc="13" dirty="0">
                <a:hlinkClick r:id="rId5"/>
              </a:rPr>
              <a:t>tstanton@kpmg.com</a:t>
            </a:r>
            <a:endParaRPr sz="1467"/>
          </a:p>
        </p:txBody>
      </p:sp>
      <p:sp>
        <p:nvSpPr>
          <p:cNvPr id="7" name="object 7"/>
          <p:cNvSpPr txBox="1"/>
          <p:nvPr/>
        </p:nvSpPr>
        <p:spPr>
          <a:xfrm>
            <a:off x="2362571" y="3444460"/>
            <a:ext cx="1816100" cy="941540"/>
          </a:xfrm>
          <a:prstGeom prst="rect">
            <a:avLst/>
          </a:prstGeom>
        </p:spPr>
        <p:txBody>
          <a:bodyPr vert="horz" wrap="square" lIns="0" tIns="0" rIns="0" bIns="0" rtlCol="0">
            <a:spAutoFit/>
          </a:bodyPr>
          <a:lstStyle/>
          <a:p>
            <a:pPr marL="16933"/>
            <a:r>
              <a:rPr sz="1467" b="1" spc="20" dirty="0">
                <a:solidFill>
                  <a:srgbClr val="00338D"/>
                </a:solidFill>
              </a:rPr>
              <a:t>Rory</a:t>
            </a:r>
            <a:r>
              <a:rPr sz="1467" b="1" spc="-133" dirty="0">
                <a:solidFill>
                  <a:srgbClr val="00338D"/>
                </a:solidFill>
              </a:rPr>
              <a:t> </a:t>
            </a:r>
            <a:r>
              <a:rPr sz="1467" b="1" spc="13" dirty="0">
                <a:solidFill>
                  <a:srgbClr val="00338D"/>
                </a:solidFill>
              </a:rPr>
              <a:t>Costello</a:t>
            </a:r>
            <a:endParaRPr sz="1467" dirty="0"/>
          </a:p>
          <a:p>
            <a:pPr marL="16933">
              <a:spcBef>
                <a:spcPts val="47"/>
              </a:spcBef>
            </a:pPr>
            <a:r>
              <a:rPr sz="1467" b="1" i="1" spc="13" dirty="0"/>
              <a:t>Principal</a:t>
            </a:r>
            <a:endParaRPr sz="1467" dirty="0"/>
          </a:p>
          <a:p>
            <a:pPr marL="16933">
              <a:spcBef>
                <a:spcPts val="300"/>
              </a:spcBef>
            </a:pPr>
            <a:r>
              <a:rPr sz="1467" spc="7" dirty="0"/>
              <a:t>518-729-7159</a:t>
            </a:r>
            <a:endParaRPr sz="1467" dirty="0"/>
          </a:p>
          <a:p>
            <a:pPr marL="16933">
              <a:spcBef>
                <a:spcPts val="27"/>
              </a:spcBef>
            </a:pPr>
            <a:r>
              <a:rPr sz="1467" spc="13" dirty="0">
                <a:hlinkClick r:id="rId6"/>
              </a:rPr>
              <a:t>rcostello@kpmg.com</a:t>
            </a:r>
            <a:endParaRPr sz="1467" dirty="0"/>
          </a:p>
        </p:txBody>
      </p:sp>
      <p:sp>
        <p:nvSpPr>
          <p:cNvPr id="8" name="object 8"/>
          <p:cNvSpPr txBox="1"/>
          <p:nvPr/>
        </p:nvSpPr>
        <p:spPr>
          <a:xfrm>
            <a:off x="8074092" y="3431662"/>
            <a:ext cx="2015067" cy="941540"/>
          </a:xfrm>
          <a:prstGeom prst="rect">
            <a:avLst/>
          </a:prstGeom>
        </p:spPr>
        <p:txBody>
          <a:bodyPr vert="horz" wrap="square" lIns="0" tIns="0" rIns="0" bIns="0" rtlCol="0">
            <a:spAutoFit/>
          </a:bodyPr>
          <a:lstStyle/>
          <a:p>
            <a:pPr marL="16933"/>
            <a:r>
              <a:rPr sz="1467" b="1" spc="7" dirty="0">
                <a:solidFill>
                  <a:srgbClr val="001F5F"/>
                </a:solidFill>
              </a:rPr>
              <a:t>Anna</a:t>
            </a:r>
            <a:r>
              <a:rPr sz="1467" b="1" spc="-53" dirty="0">
                <a:solidFill>
                  <a:srgbClr val="001F5F"/>
                </a:solidFill>
              </a:rPr>
              <a:t> </a:t>
            </a:r>
            <a:r>
              <a:rPr sz="1467" b="1" spc="13" dirty="0">
                <a:solidFill>
                  <a:srgbClr val="001F5F"/>
                </a:solidFill>
              </a:rPr>
              <a:t>Sternberg</a:t>
            </a:r>
            <a:endParaRPr sz="1467"/>
          </a:p>
          <a:p>
            <a:pPr marL="16933">
              <a:spcBef>
                <a:spcPts val="47"/>
              </a:spcBef>
            </a:pPr>
            <a:r>
              <a:rPr sz="1467" b="1" i="1" spc="7" dirty="0"/>
              <a:t>Manager</a:t>
            </a:r>
            <a:endParaRPr sz="1467"/>
          </a:p>
          <a:p>
            <a:pPr marL="16933">
              <a:spcBef>
                <a:spcPts val="300"/>
              </a:spcBef>
            </a:pPr>
            <a:r>
              <a:rPr sz="1467" spc="7" dirty="0"/>
              <a:t>203-912-4932</a:t>
            </a:r>
            <a:endParaRPr sz="1467"/>
          </a:p>
          <a:p>
            <a:pPr marL="16933">
              <a:spcBef>
                <a:spcPts val="27"/>
              </a:spcBef>
            </a:pPr>
            <a:r>
              <a:rPr sz="1467" spc="13" dirty="0">
                <a:hlinkClick r:id="rId7"/>
              </a:rPr>
              <a:t>asternberg@kpmg.com</a:t>
            </a:r>
            <a:endParaRPr sz="1467"/>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6C6DF47-42B8-4757-8EA3-CEA20D04B922}"/>
              </a:ext>
            </a:extLst>
          </p:cNvPr>
          <p:cNvSpPr>
            <a:spLocks noGrp="1"/>
          </p:cNvSpPr>
          <p:nvPr>
            <p:ph type="ctrTitle"/>
          </p:nvPr>
        </p:nvSpPr>
        <p:spPr>
          <a:xfrm>
            <a:off x="914400" y="2486860"/>
            <a:ext cx="10363200" cy="2337620"/>
          </a:xfrm>
        </p:spPr>
        <p:txBody>
          <a:bodyPr/>
          <a:lstStyle/>
          <a:p>
            <a:r>
              <a:rPr lang="en-US" sz="3200" spc="-7" dirty="0">
                <a:solidFill>
                  <a:srgbClr val="FFFFFF"/>
                </a:solidFill>
              </a:rPr>
              <a:t>CRF </a:t>
            </a:r>
            <a:r>
              <a:rPr lang="en-US" sz="3600" spc="-7" dirty="0">
                <a:solidFill>
                  <a:srgbClr val="FFFFFF"/>
                </a:solidFill>
              </a:rPr>
              <a:t>Project</a:t>
            </a:r>
            <a:r>
              <a:rPr lang="en-US" sz="3200" spc="-73" dirty="0">
                <a:solidFill>
                  <a:srgbClr val="FFFFFF"/>
                </a:solidFill>
              </a:rPr>
              <a:t> </a:t>
            </a:r>
            <a:r>
              <a:rPr lang="en-US" sz="3200" spc="-7" dirty="0">
                <a:solidFill>
                  <a:srgbClr val="FFFFFF"/>
                </a:solidFill>
              </a:rPr>
              <a:t>Overview</a:t>
            </a:r>
            <a:endParaRPr lang="en-US" sz="3200" dirty="0"/>
          </a:p>
        </p:txBody>
      </p:sp>
      <p:sp>
        <p:nvSpPr>
          <p:cNvPr id="3" name="object 3"/>
          <p:cNvSpPr txBox="1">
            <a:spLocks noGrp="1"/>
          </p:cNvSpPr>
          <p:nvPr>
            <p:ph type="sldNum" idx="12"/>
          </p:nvPr>
        </p:nvSpPr>
        <p:spPr>
          <a:prstGeom prst="rect">
            <a:avLst/>
          </a:prstGeom>
        </p:spPr>
        <p:txBody>
          <a:bodyPr spcFirstLastPara="1" vert="horz" wrap="square" lIns="0" tIns="0" rIns="0" bIns="0" rtlCol="0" anchor="t" anchorCtr="0">
            <a:spAutoFit/>
          </a:bodyPr>
          <a:lstStyle/>
          <a:p>
            <a:pPr marL="33866"/>
            <a:fld id="{81D60167-4931-47E6-BA6A-407CBD079E47}" type="slidenum">
              <a:rPr spc="-7" dirty="0"/>
              <a:pPr marL="33866"/>
              <a:t>9</a:t>
            </a:fld>
            <a:endParaRPr spc="-7" dirty="0"/>
          </a:p>
        </p:txBody>
      </p:sp>
    </p:spTree>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11373</TotalTime>
  <Words>2144</Words>
  <Application>Microsoft Office PowerPoint</Application>
  <PresentationFormat>Widescreen</PresentationFormat>
  <Paragraphs>198</Paragraphs>
  <Slides>24</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Arial</vt:lpstr>
      <vt:lpstr>Calibri</vt:lpstr>
      <vt:lpstr>Times New Roman</vt:lpstr>
      <vt:lpstr>Verdana</vt:lpstr>
      <vt:lpstr>Wingdings</vt:lpstr>
      <vt:lpstr>Office Theme</vt:lpstr>
      <vt:lpstr>CDE Office Hours</vt:lpstr>
      <vt:lpstr> CDE Team!</vt:lpstr>
      <vt:lpstr>ESSER Office Hours</vt:lpstr>
      <vt:lpstr>CRF Monitoring   KPMG</vt:lpstr>
      <vt:lpstr>Coronavirus Relief Fund (CRF) Monitoring Overview</vt:lpstr>
      <vt:lpstr>Agenda</vt:lpstr>
      <vt:lpstr>Introduction</vt:lpstr>
      <vt:lpstr>With you today</vt:lpstr>
      <vt:lpstr>CRF Project Overview</vt:lpstr>
      <vt:lpstr>CRF Monitoring Engagement Overview</vt:lpstr>
      <vt:lpstr>Next Steps</vt:lpstr>
      <vt:lpstr>CRF Monitoring Engagement Next Steps</vt:lpstr>
      <vt:lpstr>Q&amp;A</vt:lpstr>
      <vt:lpstr>Thank You!</vt:lpstr>
      <vt:lpstr>Updates, Reminders, and Clarifications</vt:lpstr>
      <vt:lpstr>Updates: Question from a former Office Hours</vt:lpstr>
      <vt:lpstr>Reminder: ESSER II Application</vt:lpstr>
      <vt:lpstr>Reminder and Update: Data Quality </vt:lpstr>
      <vt:lpstr>Clarification! Donating Items Purchased with Federal Funds</vt:lpstr>
      <vt:lpstr>Clarification: Mask Wearing and CDC Guidance Based on Input from Brustein and Manasevit Attorneys</vt:lpstr>
      <vt:lpstr>Reminder and Upcoming Topics! </vt:lpstr>
      <vt:lpstr>Questions?</vt:lpstr>
      <vt:lpstr> CDE Team!</vt:lpstr>
      <vt:lpstr>Thank you!   Enjoy the Breakout Room Conversation!   We’ll See You Next Week!  Happy Labor Day Weekend!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CDE Office Hours</dc:title>
  <dc:creator>Owen, Emily</dc:creator>
  <cp:lastModifiedBy>Owen, Emily</cp:lastModifiedBy>
  <cp:revision>263</cp:revision>
  <dcterms:modified xsi:type="dcterms:W3CDTF">2021-09-03T18:08:27Z</dcterms:modified>
</cp:coreProperties>
</file>