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 id="2147483691" r:id="rId2"/>
  </p:sldMasterIdLst>
  <p:notesMasterIdLst>
    <p:notesMasterId r:id="rId46"/>
  </p:notesMasterIdLst>
  <p:sldIdLst>
    <p:sldId id="629" r:id="rId3"/>
    <p:sldId id="590" r:id="rId4"/>
    <p:sldId id="1246" r:id="rId5"/>
    <p:sldId id="257" r:id="rId6"/>
    <p:sldId id="1247" r:id="rId7"/>
    <p:sldId id="256" r:id="rId8"/>
    <p:sldId id="626" r:id="rId9"/>
    <p:sldId id="625" r:id="rId10"/>
    <p:sldId id="1238" r:id="rId11"/>
    <p:sldId id="1240" r:id="rId12"/>
    <p:sldId id="1241" r:id="rId13"/>
    <p:sldId id="1245" r:id="rId14"/>
    <p:sldId id="258" r:id="rId15"/>
    <p:sldId id="260" r:id="rId16"/>
    <p:sldId id="261" r:id="rId17"/>
    <p:sldId id="262" r:id="rId18"/>
    <p:sldId id="263" r:id="rId19"/>
    <p:sldId id="264" r:id="rId20"/>
    <p:sldId id="266" r:id="rId21"/>
    <p:sldId id="267" r:id="rId22"/>
    <p:sldId id="268" r:id="rId23"/>
    <p:sldId id="269" r:id="rId24"/>
    <p:sldId id="270" r:id="rId25"/>
    <p:sldId id="271" r:id="rId26"/>
    <p:sldId id="288" r:id="rId27"/>
    <p:sldId id="265" r:id="rId28"/>
    <p:sldId id="272" r:id="rId29"/>
    <p:sldId id="274" r:id="rId30"/>
    <p:sldId id="276" r:id="rId31"/>
    <p:sldId id="277" r:id="rId32"/>
    <p:sldId id="279" r:id="rId33"/>
    <p:sldId id="280" r:id="rId34"/>
    <p:sldId id="282" r:id="rId35"/>
    <p:sldId id="283" r:id="rId36"/>
    <p:sldId id="284" r:id="rId37"/>
    <p:sldId id="285" r:id="rId38"/>
    <p:sldId id="287" r:id="rId39"/>
    <p:sldId id="1243" r:id="rId40"/>
    <p:sldId id="1248" r:id="rId41"/>
    <p:sldId id="1244" r:id="rId42"/>
    <p:sldId id="1249" r:id="rId43"/>
    <p:sldId id="1227" r:id="rId44"/>
    <p:sldId id="1242" r:id="rId4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hajeri-Nelson, Nazanin" initials="MN" lastIdx="2" clrIdx="0">
    <p:extLst>
      <p:ext uri="{19B8F6BF-5375-455C-9EA6-DF929625EA0E}">
        <p15:presenceInfo xmlns:p15="http://schemas.microsoft.com/office/powerpoint/2012/main" userId="S::Mohajeri-Nelson_n@cde.state.co.us::a9da618a-a76d-43dd-a63a-6c6fdf3f5685" providerId="AD"/>
      </p:ext>
    </p:extLst>
  </p:cmAuthor>
  <p:cmAuthor id="2" name="Moira Blake" initials="MB" lastIdx="1" clrIdx="1">
    <p:extLst>
      <p:ext uri="{19B8F6BF-5375-455C-9EA6-DF929625EA0E}">
        <p15:presenceInfo xmlns:p15="http://schemas.microsoft.com/office/powerpoint/2012/main" userId="S::Blake_M@cde.state.co.us::5c9aae86-a362-44bb-9153-1362f695326f" providerId="AD"/>
      </p:ext>
    </p:extLst>
  </p:cmAuthor>
  <p:cmAuthor id="3" name="Crumley, Kristin" initials="CK" lastIdx="9" clrIdx="2">
    <p:extLst>
      <p:ext uri="{19B8F6BF-5375-455C-9EA6-DF929625EA0E}">
        <p15:presenceInfo xmlns:p15="http://schemas.microsoft.com/office/powerpoint/2012/main" userId="S::Crumley_k@cde.state.co.us::a1f17813-c83a-42a2-a911-829c13fc5d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DF82658-8AFC-442A-9291-991C26907DA4}">
  <a:tblStyle styleId="{1DF82658-8AFC-442A-9291-991C26907DA4}"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BF1E8"/>
          </a:solidFill>
        </a:fill>
      </a:tcStyle>
    </a:wholeTbl>
    <a:band1H>
      <a:tcTxStyle/>
      <a:tcStyle>
        <a:tcBdr/>
        <a:fill>
          <a:solidFill>
            <a:srgbClr val="D4E2CE"/>
          </a:solidFill>
        </a:fill>
      </a:tcStyle>
    </a:band1H>
    <a:band2H>
      <a:tcTxStyle/>
      <a:tcStyle>
        <a:tcBdr/>
      </a:tcStyle>
    </a:band2H>
    <a:band1V>
      <a:tcTxStyle/>
      <a:tcStyle>
        <a:tcBdr/>
        <a:fill>
          <a:solidFill>
            <a:srgbClr val="D4E2CE"/>
          </a:solidFill>
        </a:fill>
      </a:tcStyle>
    </a:band1V>
    <a:band2V>
      <a:tcTxStyle/>
      <a:tcStyle>
        <a:tcBdr/>
      </a:tcStyle>
    </a:band2V>
    <a:lastCol>
      <a:tcTxStyle b="on" i="off">
        <a:font>
          <a:latin typeface="Calibri"/>
          <a:ea typeface="Calibri"/>
          <a:cs typeface="Calibri"/>
        </a:font>
        <a:schemeClr val="lt1"/>
      </a:tcTxStyle>
      <a:tcStyle>
        <a:tcBdr/>
        <a:fill>
          <a:solidFill>
            <a:schemeClr val="accent6"/>
          </a:solidFill>
        </a:fill>
      </a:tcStyle>
    </a:lastCol>
    <a:firstCol>
      <a:tcTxStyle b="on" i="off">
        <a:font>
          <a:latin typeface="Calibri"/>
          <a:ea typeface="Calibri"/>
          <a:cs typeface="Calibri"/>
        </a:font>
        <a:schemeClr val="lt1"/>
      </a:tcTxStyle>
      <a:tcStyle>
        <a:tcBdr/>
        <a:fill>
          <a:solidFill>
            <a:schemeClr val="accent6"/>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6"/>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6"/>
          </a:solidFill>
        </a:fill>
      </a:tcStyle>
    </a:firstRow>
    <a:neCell>
      <a:tcTxStyle/>
      <a:tcStyle>
        <a:tcBdr/>
      </a:tcStyle>
    </a:neCell>
    <a:nwCell>
      <a:tcTxStyle/>
      <a:tcStyle>
        <a:tcBdr/>
      </a:tcStyle>
    </a:nwCell>
  </a:tblStyle>
  <a:tblStyle styleId="{D1F991EF-CF58-4D44-A959-F8D699201C2A}"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5472" autoAdjust="0"/>
  </p:normalViewPr>
  <p:slideViewPr>
    <p:cSldViewPr snapToGrid="0">
      <p:cViewPr varScale="1">
        <p:scale>
          <a:sx n="65" d="100"/>
          <a:sy n="65" d="100"/>
        </p:scale>
        <p:origin x="672"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diagrams/_rels/data1.xml.rels><?xml version="1.0" encoding="UTF-8" standalone="yes"?>
<Relationships xmlns="http://schemas.openxmlformats.org/package/2006/relationships"><Relationship Id="rId1" Type="http://schemas.openxmlformats.org/officeDocument/2006/relationships/hyperlink" Target="https://www.cde.state.co.us/fedprograms/essaplanningrequirements"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https://www.cde.state.co.us/fedprograms/essaplanningrequirements" TargetMode="External"/></Relationships>
</file>

<file path=ppt/diagrams/colors1.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83FE82-EF5A-47F3-A1C9-31C40BF16A8C}" type="doc">
      <dgm:prSet loTypeId="urn:microsoft.com/office/officeart/2005/8/layout/list1" loCatId="list" qsTypeId="urn:microsoft.com/office/officeart/2005/8/quickstyle/simple1" qsCatId="simple" csTypeId="urn:microsoft.com/office/officeart/2005/8/colors/accent4_1" csCatId="accent4" phldr="1"/>
      <dgm:spPr/>
      <dgm:t>
        <a:bodyPr/>
        <a:lstStyle/>
        <a:p>
          <a:endParaRPr lang="en-US"/>
        </a:p>
      </dgm:t>
    </dgm:pt>
    <dgm:pt modelId="{EA5DFCDA-E25A-4D8C-BF9A-B4E5F39814D1}">
      <dgm:prSet custT="1"/>
      <dgm:spPr/>
      <dgm:t>
        <a:bodyPr/>
        <a:lstStyle/>
        <a:p>
          <a:r>
            <a:rPr lang="en-US" sz="1600" dirty="0"/>
            <a:t>ARP ESSER III has three additional requirements that were not in ESSER I or II</a:t>
          </a:r>
        </a:p>
      </dgm:t>
    </dgm:pt>
    <dgm:pt modelId="{B2DDA8F9-23FE-4A15-865B-EE54B8C53F48}" type="parTrans" cxnId="{11187C79-23E5-4C0C-9944-36BD7555502E}">
      <dgm:prSet/>
      <dgm:spPr/>
      <dgm:t>
        <a:bodyPr/>
        <a:lstStyle/>
        <a:p>
          <a:endParaRPr lang="en-US" sz="2400"/>
        </a:p>
      </dgm:t>
    </dgm:pt>
    <dgm:pt modelId="{98852036-D9F7-4537-B4C0-B3EC1E74126F}" type="sibTrans" cxnId="{11187C79-23E5-4C0C-9944-36BD7555502E}">
      <dgm:prSet/>
      <dgm:spPr/>
      <dgm:t>
        <a:bodyPr/>
        <a:lstStyle/>
        <a:p>
          <a:endParaRPr lang="en-US" sz="2400"/>
        </a:p>
      </dgm:t>
    </dgm:pt>
    <dgm:pt modelId="{1AFAC507-EDFB-495A-8854-279B28E8E18C}">
      <dgm:prSet custT="1"/>
      <dgm:spPr/>
      <dgm:t>
        <a:bodyPr/>
        <a:lstStyle/>
        <a:p>
          <a:r>
            <a:rPr lang="en-US" sz="1600" dirty="0"/>
            <a:t>Set Aside for Evidence-Based Interventions [</a:t>
          </a:r>
          <a:r>
            <a:rPr lang="en-US" sz="1600" b="1" i="1" dirty="0"/>
            <a:t>Collected in the ARP ESSER III Budget (Funding Code)</a:t>
          </a:r>
          <a:r>
            <a:rPr lang="en-US" sz="1600" dirty="0"/>
            <a:t>]</a:t>
          </a:r>
        </a:p>
      </dgm:t>
    </dgm:pt>
    <dgm:pt modelId="{B6B0BAED-8B3C-445B-838D-9485D87763BA}" type="parTrans" cxnId="{3EB86C73-4111-4DD5-870F-EAB7CFEBF78B}">
      <dgm:prSet/>
      <dgm:spPr/>
      <dgm:t>
        <a:bodyPr/>
        <a:lstStyle/>
        <a:p>
          <a:endParaRPr lang="en-US" sz="2400"/>
        </a:p>
      </dgm:t>
    </dgm:pt>
    <dgm:pt modelId="{616CF1F9-F110-408D-8D90-3369511D5A20}" type="sibTrans" cxnId="{3EB86C73-4111-4DD5-870F-EAB7CFEBF78B}">
      <dgm:prSet/>
      <dgm:spPr/>
      <dgm:t>
        <a:bodyPr/>
        <a:lstStyle/>
        <a:p>
          <a:endParaRPr lang="en-US" sz="2400"/>
        </a:p>
      </dgm:t>
    </dgm:pt>
    <dgm:pt modelId="{EFEF58E1-2652-4BF2-B5F1-D7F0B866A18F}">
      <dgm:prSet custT="1"/>
      <dgm:spPr/>
      <dgm:t>
        <a:bodyPr/>
        <a:lstStyle/>
        <a:p>
          <a:r>
            <a:rPr lang="en-US" sz="1600" dirty="0"/>
            <a:t>Evidence-based interventions (ESSA Section 8101(21)(A)] – </a:t>
          </a:r>
          <a:r>
            <a:rPr lang="en-US" sz="1600" dirty="0">
              <a:hlinkClick xmlns:r="http://schemas.openxmlformats.org/officeDocument/2006/relationships" r:id="rId1"/>
            </a:rPr>
            <a:t>EBI Explanation and Resources</a:t>
          </a:r>
          <a:endParaRPr lang="en-US" sz="1600" dirty="0"/>
        </a:p>
      </dgm:t>
    </dgm:pt>
    <dgm:pt modelId="{974B316A-C5DF-4594-9C22-5E348C185FD5}" type="parTrans" cxnId="{1A7663F2-E08B-4599-9A45-967B8E70B621}">
      <dgm:prSet/>
      <dgm:spPr/>
      <dgm:t>
        <a:bodyPr/>
        <a:lstStyle/>
        <a:p>
          <a:endParaRPr lang="en-US" sz="2400"/>
        </a:p>
      </dgm:t>
    </dgm:pt>
    <dgm:pt modelId="{65E60210-8C63-4620-B26E-1E85C0F6770C}" type="sibTrans" cxnId="{1A7663F2-E08B-4599-9A45-967B8E70B621}">
      <dgm:prSet/>
      <dgm:spPr/>
      <dgm:t>
        <a:bodyPr/>
        <a:lstStyle/>
        <a:p>
          <a:endParaRPr lang="en-US" sz="2400"/>
        </a:p>
      </dgm:t>
    </dgm:pt>
    <dgm:pt modelId="{1A9ECAD1-9FA6-4004-BD27-363DCFA937A0}">
      <dgm:prSet custT="1"/>
      <dgm:spPr/>
      <dgm:t>
        <a:bodyPr/>
        <a:lstStyle/>
        <a:p>
          <a:r>
            <a:rPr lang="en-US" sz="1600" b="0" i="0" dirty="0"/>
            <a:t>Summer Learning Programs</a:t>
          </a:r>
          <a:endParaRPr lang="en-US" sz="1600" dirty="0"/>
        </a:p>
      </dgm:t>
    </dgm:pt>
    <dgm:pt modelId="{336DACDB-B8CE-483F-AB01-A71E416C9B55}" type="parTrans" cxnId="{D9CFB575-ACCF-4DD4-A681-98AC8868BBCF}">
      <dgm:prSet/>
      <dgm:spPr/>
      <dgm:t>
        <a:bodyPr/>
        <a:lstStyle/>
        <a:p>
          <a:endParaRPr lang="en-US" sz="2400"/>
        </a:p>
      </dgm:t>
    </dgm:pt>
    <dgm:pt modelId="{0EFC2D91-A258-4535-A307-2CE92BC0CFCB}" type="sibTrans" cxnId="{D9CFB575-ACCF-4DD4-A681-98AC8868BBCF}">
      <dgm:prSet/>
      <dgm:spPr/>
      <dgm:t>
        <a:bodyPr/>
        <a:lstStyle/>
        <a:p>
          <a:endParaRPr lang="en-US" sz="2400"/>
        </a:p>
      </dgm:t>
    </dgm:pt>
    <dgm:pt modelId="{500DA84E-2D8F-40E0-823F-4B0DB57BA9DD}">
      <dgm:prSet custT="1"/>
      <dgm:spPr/>
      <dgm:t>
        <a:bodyPr/>
        <a:lstStyle/>
        <a:p>
          <a:r>
            <a:rPr lang="en-US" sz="1600" b="0" i="0" dirty="0"/>
            <a:t>Summer Enrichment Programs</a:t>
          </a:r>
          <a:endParaRPr lang="en-US" sz="1600" dirty="0"/>
        </a:p>
      </dgm:t>
    </dgm:pt>
    <dgm:pt modelId="{17A95508-7EA1-4C53-965F-046BCDD8B61A}" type="parTrans" cxnId="{6678272E-9412-487A-8765-64B74917AD52}">
      <dgm:prSet/>
      <dgm:spPr/>
      <dgm:t>
        <a:bodyPr/>
        <a:lstStyle/>
        <a:p>
          <a:endParaRPr lang="en-US" sz="2400"/>
        </a:p>
      </dgm:t>
    </dgm:pt>
    <dgm:pt modelId="{5DE6877B-1390-4FAB-A92E-E0EC0FDF6142}" type="sibTrans" cxnId="{6678272E-9412-487A-8765-64B74917AD52}">
      <dgm:prSet/>
      <dgm:spPr/>
      <dgm:t>
        <a:bodyPr/>
        <a:lstStyle/>
        <a:p>
          <a:endParaRPr lang="en-US" sz="2400"/>
        </a:p>
      </dgm:t>
    </dgm:pt>
    <dgm:pt modelId="{798ABC11-C8EC-4D7F-B6B6-C8A75B20AEDF}">
      <dgm:prSet custT="1"/>
      <dgm:spPr/>
      <dgm:t>
        <a:bodyPr/>
        <a:lstStyle/>
        <a:p>
          <a:r>
            <a:rPr lang="en-US" sz="1600" b="0" i="0"/>
            <a:t>Extended Day/School Year </a:t>
          </a:r>
          <a:endParaRPr lang="en-US" sz="1600"/>
        </a:p>
      </dgm:t>
    </dgm:pt>
    <dgm:pt modelId="{F3FBED8B-9101-4669-BD62-8947E58770D5}" type="parTrans" cxnId="{D7A8C22C-840D-4307-868E-7569425F3E33}">
      <dgm:prSet/>
      <dgm:spPr/>
      <dgm:t>
        <a:bodyPr/>
        <a:lstStyle/>
        <a:p>
          <a:endParaRPr lang="en-US" sz="2400"/>
        </a:p>
      </dgm:t>
    </dgm:pt>
    <dgm:pt modelId="{37B4CFC7-5741-4D9E-8486-0F0E38F5745F}" type="sibTrans" cxnId="{D7A8C22C-840D-4307-868E-7569425F3E33}">
      <dgm:prSet/>
      <dgm:spPr/>
      <dgm:t>
        <a:bodyPr/>
        <a:lstStyle/>
        <a:p>
          <a:endParaRPr lang="en-US" sz="2400"/>
        </a:p>
      </dgm:t>
    </dgm:pt>
    <dgm:pt modelId="{2E8F8706-B6E5-441C-A97C-28458281EF72}">
      <dgm:prSet custT="1"/>
      <dgm:spPr/>
      <dgm:t>
        <a:bodyPr/>
        <a:lstStyle/>
        <a:p>
          <a:r>
            <a:rPr lang="en-US" sz="1600" b="0" i="0"/>
            <a:t>Comprehensive afterschool programs</a:t>
          </a:r>
          <a:endParaRPr lang="en-US" sz="1600"/>
        </a:p>
      </dgm:t>
    </dgm:pt>
    <dgm:pt modelId="{08D9A71E-4200-410B-A2CC-ECD3C29590DD}" type="parTrans" cxnId="{D8D6EFDC-D1B5-4346-A028-920D82EEFF32}">
      <dgm:prSet/>
      <dgm:spPr/>
      <dgm:t>
        <a:bodyPr/>
        <a:lstStyle/>
        <a:p>
          <a:endParaRPr lang="en-US" sz="2400"/>
        </a:p>
      </dgm:t>
    </dgm:pt>
    <dgm:pt modelId="{E597E5A4-AFFA-40A3-B128-022092F6412E}" type="sibTrans" cxnId="{D8D6EFDC-D1B5-4346-A028-920D82EEFF32}">
      <dgm:prSet/>
      <dgm:spPr/>
      <dgm:t>
        <a:bodyPr/>
        <a:lstStyle/>
        <a:p>
          <a:endParaRPr lang="en-US" sz="2400"/>
        </a:p>
      </dgm:t>
    </dgm:pt>
    <dgm:pt modelId="{31EEF7C0-57E6-4E68-ADA9-DB21055BB16D}">
      <dgm:prSet custT="1"/>
      <dgm:spPr/>
      <dgm:t>
        <a:bodyPr/>
        <a:lstStyle/>
        <a:p>
          <a:r>
            <a:rPr lang="en-US" sz="1600" dirty="0"/>
            <a:t>Safe Return/Remain In-Person Plan [</a:t>
          </a:r>
          <a:r>
            <a:rPr lang="en-US" sz="1600" b="1" i="1" dirty="0"/>
            <a:t>Provide the URL in the ARP ESSER III Application Assurances</a:t>
          </a:r>
          <a:r>
            <a:rPr lang="en-US" sz="1600" dirty="0"/>
            <a:t>]</a:t>
          </a:r>
        </a:p>
      </dgm:t>
    </dgm:pt>
    <dgm:pt modelId="{F75F09D6-D7EE-4AFC-893B-30F816C2AC88}" type="parTrans" cxnId="{4BD36AC4-F13E-4848-B598-57723BE0501A}">
      <dgm:prSet/>
      <dgm:spPr/>
      <dgm:t>
        <a:bodyPr/>
        <a:lstStyle/>
        <a:p>
          <a:endParaRPr lang="en-US" sz="2400"/>
        </a:p>
      </dgm:t>
    </dgm:pt>
    <dgm:pt modelId="{59D2200E-3EEB-4D0E-AC3B-69399A25FD47}" type="sibTrans" cxnId="{4BD36AC4-F13E-4848-B598-57723BE0501A}">
      <dgm:prSet/>
      <dgm:spPr/>
      <dgm:t>
        <a:bodyPr/>
        <a:lstStyle/>
        <a:p>
          <a:endParaRPr lang="en-US" sz="2400"/>
        </a:p>
      </dgm:t>
    </dgm:pt>
    <dgm:pt modelId="{B4A8AA50-3340-45C0-8239-734E0F424D44}">
      <dgm:prSet custT="1"/>
      <dgm:spPr/>
      <dgm:t>
        <a:bodyPr/>
        <a:lstStyle/>
        <a:p>
          <a:r>
            <a:rPr lang="en-US" sz="1600" dirty="0"/>
            <a:t>LEA Use of Funds Plan [</a:t>
          </a:r>
          <a:r>
            <a:rPr lang="en-US" sz="1600" b="1" i="1" dirty="0"/>
            <a:t>Collected in the ARP ESSER III Application</a:t>
          </a:r>
          <a:r>
            <a:rPr lang="en-US" sz="1600" b="0" i="0" dirty="0"/>
            <a:t>]</a:t>
          </a:r>
          <a:endParaRPr lang="en-US" sz="1600" dirty="0"/>
        </a:p>
      </dgm:t>
    </dgm:pt>
    <dgm:pt modelId="{26BF9248-9FC7-43B0-AB1A-F0491C479C54}" type="parTrans" cxnId="{D4ECD4EB-4C22-443D-8982-66A654CE6721}">
      <dgm:prSet/>
      <dgm:spPr/>
      <dgm:t>
        <a:bodyPr/>
        <a:lstStyle/>
        <a:p>
          <a:endParaRPr lang="en-US" sz="2400"/>
        </a:p>
      </dgm:t>
    </dgm:pt>
    <dgm:pt modelId="{347BFB89-D61A-4060-AB2F-38100266CDDF}" type="sibTrans" cxnId="{D4ECD4EB-4C22-443D-8982-66A654CE6721}">
      <dgm:prSet/>
      <dgm:spPr/>
      <dgm:t>
        <a:bodyPr/>
        <a:lstStyle/>
        <a:p>
          <a:endParaRPr lang="en-US" sz="2400"/>
        </a:p>
      </dgm:t>
    </dgm:pt>
    <dgm:pt modelId="{A3FE47B9-1817-4E52-BA1C-FA4971CE19DF}">
      <dgm:prSet custT="1"/>
      <dgm:spPr/>
      <dgm:t>
        <a:bodyPr/>
        <a:lstStyle/>
        <a:p>
          <a:r>
            <a:rPr lang="en-US" sz="1600" kern="1200" dirty="0"/>
            <a:t>Use of at least 20% set aside [</a:t>
          </a:r>
          <a:r>
            <a:rPr lang="en-US" sz="1600" b="1" i="1" kern="1200" dirty="0"/>
            <a:t>Full </a:t>
          </a:r>
          <a:r>
            <a:rPr lang="en-US" sz="1600" b="1" i="1" kern="1200" dirty="0">
              <a:solidFill>
                <a:prstClr val="black">
                  <a:hueOff val="0"/>
                  <a:satOff val="0"/>
                  <a:lumOff val="0"/>
                  <a:alphaOff val="0"/>
                </a:prstClr>
              </a:solidFill>
              <a:latin typeface="Calibri" panose="020F0502020204030204"/>
              <a:ea typeface="+mn-ea"/>
              <a:cs typeface="+mn-cs"/>
            </a:rPr>
            <a:t>Budget OR Narrative Question</a:t>
          </a:r>
          <a:r>
            <a:rPr lang="en-US" sz="1600" kern="1200" dirty="0"/>
            <a:t>]</a:t>
          </a:r>
        </a:p>
      </dgm:t>
    </dgm:pt>
    <dgm:pt modelId="{CD8A5AAE-563F-418B-9070-83206343BB88}" type="parTrans" cxnId="{6023DB3A-0A5B-47D6-AF6F-D1F99FAB5EA6}">
      <dgm:prSet/>
      <dgm:spPr/>
      <dgm:t>
        <a:bodyPr/>
        <a:lstStyle/>
        <a:p>
          <a:endParaRPr lang="en-US" sz="2400"/>
        </a:p>
      </dgm:t>
    </dgm:pt>
    <dgm:pt modelId="{B20AB882-A5D0-40CF-818D-80EC5882EDB7}" type="sibTrans" cxnId="{6023DB3A-0A5B-47D6-AF6F-D1F99FAB5EA6}">
      <dgm:prSet/>
      <dgm:spPr/>
      <dgm:t>
        <a:bodyPr/>
        <a:lstStyle/>
        <a:p>
          <a:endParaRPr lang="en-US" sz="2400"/>
        </a:p>
      </dgm:t>
    </dgm:pt>
    <dgm:pt modelId="{468A18DD-C72D-48A7-A2DE-D91C38E14F36}">
      <dgm:prSet custT="1"/>
      <dgm:spPr/>
      <dgm:t>
        <a:bodyPr/>
        <a:lstStyle/>
        <a:p>
          <a:r>
            <a:rPr lang="en-US" sz="1600" kern="1200" dirty="0"/>
            <a:t>Use of at most 80% [</a:t>
          </a:r>
          <a:r>
            <a:rPr lang="en-US" sz="1600" b="1" i="1" kern="1200" dirty="0"/>
            <a:t>Full </a:t>
          </a:r>
          <a:r>
            <a:rPr lang="en-US" sz="1600" b="1" i="1" kern="1200" dirty="0">
              <a:solidFill>
                <a:prstClr val="black">
                  <a:hueOff val="0"/>
                  <a:satOff val="0"/>
                  <a:lumOff val="0"/>
                  <a:alphaOff val="0"/>
                </a:prstClr>
              </a:solidFill>
              <a:latin typeface="Calibri" panose="020F0502020204030204"/>
              <a:ea typeface="+mn-ea"/>
              <a:cs typeface="+mn-cs"/>
            </a:rPr>
            <a:t>Budget OR Narrative Question</a:t>
          </a:r>
          <a:r>
            <a:rPr lang="en-US" sz="1600" kern="1200" dirty="0"/>
            <a:t>]</a:t>
          </a:r>
        </a:p>
      </dgm:t>
    </dgm:pt>
    <dgm:pt modelId="{ECBD6862-A0DD-42F5-B700-5FDA6B911D7A}" type="parTrans" cxnId="{7660E3EF-5083-4FB4-9228-4FB98C7720A6}">
      <dgm:prSet/>
      <dgm:spPr/>
      <dgm:t>
        <a:bodyPr/>
        <a:lstStyle/>
        <a:p>
          <a:endParaRPr lang="en-US" sz="2400"/>
        </a:p>
      </dgm:t>
    </dgm:pt>
    <dgm:pt modelId="{0FB2F008-23CD-4D64-A8EC-F1D64E970076}" type="sibTrans" cxnId="{7660E3EF-5083-4FB4-9228-4FB98C7720A6}">
      <dgm:prSet/>
      <dgm:spPr/>
      <dgm:t>
        <a:bodyPr/>
        <a:lstStyle/>
        <a:p>
          <a:endParaRPr lang="en-US" sz="2400"/>
        </a:p>
      </dgm:t>
    </dgm:pt>
    <dgm:pt modelId="{9AA2F597-1CEE-4CC3-9939-89E308F1109B}">
      <dgm:prSet custT="1"/>
      <dgm:spPr/>
      <dgm:t>
        <a:bodyPr/>
        <a:lstStyle/>
        <a:p>
          <a:r>
            <a:rPr lang="en-US" sz="1600" kern="1200" dirty="0"/>
            <a:t>Ensuring that evidence-based interventions are addressing the academic, social, emotional, and mental health needs of students [</a:t>
          </a:r>
          <a:r>
            <a:rPr lang="en-US" sz="1600" b="1" i="1" kern="1200" dirty="0">
              <a:solidFill>
                <a:prstClr val="black">
                  <a:hueOff val="0"/>
                  <a:satOff val="0"/>
                  <a:lumOff val="0"/>
                  <a:alphaOff val="0"/>
                </a:prstClr>
              </a:solidFill>
              <a:latin typeface="Calibri" panose="020F0502020204030204"/>
              <a:ea typeface="+mn-ea"/>
              <a:cs typeface="+mn-cs"/>
            </a:rPr>
            <a:t>Narrative Question</a:t>
          </a:r>
          <a:r>
            <a:rPr lang="en-US" sz="1600" kern="1200" dirty="0"/>
            <a:t>]</a:t>
          </a:r>
        </a:p>
      </dgm:t>
    </dgm:pt>
    <dgm:pt modelId="{F564EF53-A6B5-462C-820E-FFBA422D501A}" type="parTrans" cxnId="{6E635BD1-70F8-431E-808F-B0AD81286E05}">
      <dgm:prSet/>
      <dgm:spPr/>
      <dgm:t>
        <a:bodyPr/>
        <a:lstStyle/>
        <a:p>
          <a:endParaRPr lang="en-US" sz="2400"/>
        </a:p>
      </dgm:t>
    </dgm:pt>
    <dgm:pt modelId="{6893B492-52B1-4E76-8442-EFF8939580D6}" type="sibTrans" cxnId="{6E635BD1-70F8-431E-808F-B0AD81286E05}">
      <dgm:prSet/>
      <dgm:spPr/>
      <dgm:t>
        <a:bodyPr/>
        <a:lstStyle/>
        <a:p>
          <a:endParaRPr lang="en-US" sz="2400"/>
        </a:p>
      </dgm:t>
    </dgm:pt>
    <dgm:pt modelId="{6F2A5013-0B47-4669-8C79-8B306622E0D6}">
      <dgm:prSet custT="1"/>
      <dgm:spPr/>
      <dgm:t>
        <a:bodyPr/>
        <a:lstStyle/>
        <a:p>
          <a:r>
            <a:rPr lang="en-US" sz="1600" dirty="0"/>
            <a:t>Mitigation strategies to ensure safety and health of students and staff</a:t>
          </a:r>
        </a:p>
      </dgm:t>
    </dgm:pt>
    <dgm:pt modelId="{BBAF22E3-F4D5-499A-B5B8-C055E0E44523}" type="parTrans" cxnId="{609B74B5-E417-4992-BBAC-B64356126590}">
      <dgm:prSet/>
      <dgm:spPr/>
      <dgm:t>
        <a:bodyPr/>
        <a:lstStyle/>
        <a:p>
          <a:endParaRPr lang="en-US" sz="2000"/>
        </a:p>
      </dgm:t>
    </dgm:pt>
    <dgm:pt modelId="{55225B4B-601C-4B7B-A7F4-0E1D8F7E06DC}" type="sibTrans" cxnId="{609B74B5-E417-4992-BBAC-B64356126590}">
      <dgm:prSet/>
      <dgm:spPr/>
      <dgm:t>
        <a:bodyPr/>
        <a:lstStyle/>
        <a:p>
          <a:endParaRPr lang="en-US" sz="2000"/>
        </a:p>
      </dgm:t>
    </dgm:pt>
    <dgm:pt modelId="{30D92B7F-B666-4B29-906B-60449AC0487A}">
      <dgm:prSet custT="1"/>
      <dgm:spPr/>
      <dgm:t>
        <a:bodyPr/>
        <a:lstStyle/>
        <a:p>
          <a:r>
            <a:rPr lang="en-US" sz="1600" dirty="0"/>
            <a:t>A minimum of </a:t>
          </a:r>
          <a:r>
            <a:rPr lang="en-US" sz="1600" b="1" i="1" dirty="0"/>
            <a:t>20%</a:t>
          </a:r>
          <a:r>
            <a:rPr lang="en-US" sz="1600" dirty="0"/>
            <a:t> set aside to provide evidence-based interventions to address the academic impact of lost instructional time (or impact of the pandemic)  </a:t>
          </a:r>
        </a:p>
      </dgm:t>
    </dgm:pt>
    <dgm:pt modelId="{09CBD691-B19F-4889-9606-9170DCCA6544}" type="parTrans" cxnId="{D49FD643-CA0F-4E58-9FD7-F29657CDCB26}">
      <dgm:prSet/>
      <dgm:spPr/>
      <dgm:t>
        <a:bodyPr/>
        <a:lstStyle/>
        <a:p>
          <a:endParaRPr lang="en-US" sz="2000"/>
        </a:p>
      </dgm:t>
    </dgm:pt>
    <dgm:pt modelId="{CBCBC444-7ED0-4441-BA60-41A518F091E5}" type="sibTrans" cxnId="{D49FD643-CA0F-4E58-9FD7-F29657CDCB26}">
      <dgm:prSet/>
      <dgm:spPr/>
      <dgm:t>
        <a:bodyPr/>
        <a:lstStyle/>
        <a:p>
          <a:endParaRPr lang="en-US" sz="2000"/>
        </a:p>
      </dgm:t>
    </dgm:pt>
    <dgm:pt modelId="{ABE126EB-DDCB-4256-A2ED-0D190966834D}">
      <dgm:prSet custT="1"/>
      <dgm:spPr/>
      <dgm:t>
        <a:bodyPr/>
        <a:lstStyle/>
        <a:p>
          <a:r>
            <a:rPr lang="en-US" sz="1600" dirty="0"/>
            <a:t>Must be updated every 6 months</a:t>
          </a:r>
        </a:p>
      </dgm:t>
    </dgm:pt>
    <dgm:pt modelId="{6F912104-9BFF-4157-9638-2FD0205C393D}" type="parTrans" cxnId="{A74BE321-85DF-4B7A-AB6D-BEB0DF051363}">
      <dgm:prSet/>
      <dgm:spPr/>
      <dgm:t>
        <a:bodyPr/>
        <a:lstStyle/>
        <a:p>
          <a:endParaRPr lang="en-US" sz="2000"/>
        </a:p>
      </dgm:t>
    </dgm:pt>
    <dgm:pt modelId="{D6DD97D7-4577-440E-AB94-92D42B39D546}" type="sibTrans" cxnId="{A74BE321-85DF-4B7A-AB6D-BEB0DF051363}">
      <dgm:prSet/>
      <dgm:spPr/>
      <dgm:t>
        <a:bodyPr/>
        <a:lstStyle/>
        <a:p>
          <a:endParaRPr lang="en-US" sz="2000"/>
        </a:p>
      </dgm:t>
    </dgm:pt>
    <dgm:pt modelId="{CA7588B3-286A-4D30-87F0-861FADD59898}">
      <dgm:prSet custT="1"/>
      <dgm:spPr/>
      <dgm:t>
        <a:bodyPr/>
        <a:lstStyle/>
        <a:p>
          <a:r>
            <a:rPr lang="en-US" sz="1600" dirty="0"/>
            <a:t>Posted on LEA website within 30 days of award</a:t>
          </a:r>
        </a:p>
      </dgm:t>
    </dgm:pt>
    <dgm:pt modelId="{BDEBA0DC-39BB-4E77-A3A8-D8005480E375}" type="parTrans" cxnId="{F0AF3755-2734-405F-9AE2-DA81C02707AF}">
      <dgm:prSet/>
      <dgm:spPr/>
      <dgm:t>
        <a:bodyPr/>
        <a:lstStyle/>
        <a:p>
          <a:endParaRPr lang="en-US"/>
        </a:p>
      </dgm:t>
    </dgm:pt>
    <dgm:pt modelId="{657B716F-64EB-4F6D-A6D5-C40339B68557}" type="sibTrans" cxnId="{F0AF3755-2734-405F-9AE2-DA81C02707AF}">
      <dgm:prSet/>
      <dgm:spPr/>
      <dgm:t>
        <a:bodyPr/>
        <a:lstStyle/>
        <a:p>
          <a:endParaRPr lang="en-US"/>
        </a:p>
      </dgm:t>
    </dgm:pt>
    <dgm:pt modelId="{21EBB3C8-5B0D-4E6F-948C-6AFA36CCFB50}" type="pres">
      <dgm:prSet presAssocID="{ED83FE82-EF5A-47F3-A1C9-31C40BF16A8C}" presName="linear" presStyleCnt="0">
        <dgm:presLayoutVars>
          <dgm:dir/>
          <dgm:animLvl val="lvl"/>
          <dgm:resizeHandles val="exact"/>
        </dgm:presLayoutVars>
      </dgm:prSet>
      <dgm:spPr/>
    </dgm:pt>
    <dgm:pt modelId="{1FC85616-0B37-45E7-9572-7140E4BAC8E2}" type="pres">
      <dgm:prSet presAssocID="{EA5DFCDA-E25A-4D8C-BF9A-B4E5F39814D1}" presName="parentLin" presStyleCnt="0"/>
      <dgm:spPr/>
    </dgm:pt>
    <dgm:pt modelId="{ECBA25C8-6A15-4A4E-8019-E92B8EB1CF77}" type="pres">
      <dgm:prSet presAssocID="{EA5DFCDA-E25A-4D8C-BF9A-B4E5F39814D1}" presName="parentLeftMargin" presStyleLbl="node1" presStyleIdx="0" presStyleCnt="4"/>
      <dgm:spPr/>
    </dgm:pt>
    <dgm:pt modelId="{C25C7F91-22EF-46ED-8022-2350C4A33B9C}" type="pres">
      <dgm:prSet presAssocID="{EA5DFCDA-E25A-4D8C-BF9A-B4E5F39814D1}" presName="parentText" presStyleLbl="node1" presStyleIdx="0" presStyleCnt="4" custScaleX="142857" custLinFactNeighborX="-46626">
        <dgm:presLayoutVars>
          <dgm:chMax val="0"/>
          <dgm:bulletEnabled val="1"/>
        </dgm:presLayoutVars>
      </dgm:prSet>
      <dgm:spPr/>
    </dgm:pt>
    <dgm:pt modelId="{4246065D-37B2-462D-A537-EC6EA47C0522}" type="pres">
      <dgm:prSet presAssocID="{EA5DFCDA-E25A-4D8C-BF9A-B4E5F39814D1}" presName="negativeSpace" presStyleCnt="0"/>
      <dgm:spPr/>
    </dgm:pt>
    <dgm:pt modelId="{BB8000ED-7759-4E07-A96D-07C0A1CBFFC6}" type="pres">
      <dgm:prSet presAssocID="{EA5DFCDA-E25A-4D8C-BF9A-B4E5F39814D1}" presName="childText" presStyleLbl="conFgAcc1" presStyleIdx="0" presStyleCnt="4">
        <dgm:presLayoutVars>
          <dgm:bulletEnabled val="1"/>
        </dgm:presLayoutVars>
      </dgm:prSet>
      <dgm:spPr/>
    </dgm:pt>
    <dgm:pt modelId="{FDE997F9-B90B-45EB-A25E-A3E8CEF1A3B7}" type="pres">
      <dgm:prSet presAssocID="{98852036-D9F7-4537-B4C0-B3EC1E74126F}" presName="spaceBetweenRectangles" presStyleCnt="0"/>
      <dgm:spPr/>
    </dgm:pt>
    <dgm:pt modelId="{94C5B4F7-4A1E-4FB9-8160-E43C3B078132}" type="pres">
      <dgm:prSet presAssocID="{1AFAC507-EDFB-495A-8854-279B28E8E18C}" presName="parentLin" presStyleCnt="0"/>
      <dgm:spPr/>
    </dgm:pt>
    <dgm:pt modelId="{74FB0ECB-F42F-4AA0-9428-AAFFB6F1BE3F}" type="pres">
      <dgm:prSet presAssocID="{1AFAC507-EDFB-495A-8854-279B28E8E18C}" presName="parentLeftMargin" presStyleLbl="node1" presStyleIdx="0" presStyleCnt="4"/>
      <dgm:spPr/>
    </dgm:pt>
    <dgm:pt modelId="{AD895E85-A56F-43E0-89F2-935CCC4FA1F5}" type="pres">
      <dgm:prSet presAssocID="{1AFAC507-EDFB-495A-8854-279B28E8E18C}" presName="parentText" presStyleLbl="node1" presStyleIdx="1" presStyleCnt="4" custScaleX="120019" custScaleY="103348">
        <dgm:presLayoutVars>
          <dgm:chMax val="0"/>
          <dgm:bulletEnabled val="1"/>
        </dgm:presLayoutVars>
      </dgm:prSet>
      <dgm:spPr/>
    </dgm:pt>
    <dgm:pt modelId="{B296B542-6CA9-4B5F-BEA5-CAE89F206BB1}" type="pres">
      <dgm:prSet presAssocID="{1AFAC507-EDFB-495A-8854-279B28E8E18C}" presName="negativeSpace" presStyleCnt="0"/>
      <dgm:spPr/>
    </dgm:pt>
    <dgm:pt modelId="{ED46D945-F63B-4CB7-9634-45D79761333D}" type="pres">
      <dgm:prSet presAssocID="{1AFAC507-EDFB-495A-8854-279B28E8E18C}" presName="childText" presStyleLbl="conFgAcc1" presStyleIdx="1" presStyleCnt="4">
        <dgm:presLayoutVars>
          <dgm:bulletEnabled val="1"/>
        </dgm:presLayoutVars>
      </dgm:prSet>
      <dgm:spPr/>
    </dgm:pt>
    <dgm:pt modelId="{7ACBBDFC-FF82-40FD-B3DE-008FBD611B82}" type="pres">
      <dgm:prSet presAssocID="{616CF1F9-F110-408D-8D90-3369511D5A20}" presName="spaceBetweenRectangles" presStyleCnt="0"/>
      <dgm:spPr/>
    </dgm:pt>
    <dgm:pt modelId="{BE1D682E-2F33-4487-BB8E-4D38797EB82A}" type="pres">
      <dgm:prSet presAssocID="{31EEF7C0-57E6-4E68-ADA9-DB21055BB16D}" presName="parentLin" presStyleCnt="0"/>
      <dgm:spPr/>
    </dgm:pt>
    <dgm:pt modelId="{5C475946-6E02-40A3-B6E7-1FF77F0CF4D8}" type="pres">
      <dgm:prSet presAssocID="{31EEF7C0-57E6-4E68-ADA9-DB21055BB16D}" presName="parentLeftMargin" presStyleLbl="node1" presStyleIdx="1" presStyleCnt="4"/>
      <dgm:spPr/>
    </dgm:pt>
    <dgm:pt modelId="{991CA219-7905-4060-AC30-280F2141B94C}" type="pres">
      <dgm:prSet presAssocID="{31EEF7C0-57E6-4E68-ADA9-DB21055BB16D}" presName="parentText" presStyleLbl="node1" presStyleIdx="2" presStyleCnt="4" custScaleX="121365" custLinFactNeighborX="-2337">
        <dgm:presLayoutVars>
          <dgm:chMax val="0"/>
          <dgm:bulletEnabled val="1"/>
        </dgm:presLayoutVars>
      </dgm:prSet>
      <dgm:spPr/>
    </dgm:pt>
    <dgm:pt modelId="{C9447949-152C-43C7-86BD-C50C7775163C}" type="pres">
      <dgm:prSet presAssocID="{31EEF7C0-57E6-4E68-ADA9-DB21055BB16D}" presName="negativeSpace" presStyleCnt="0"/>
      <dgm:spPr/>
    </dgm:pt>
    <dgm:pt modelId="{0C90931D-0CFD-45C4-9D20-294EA88E1E72}" type="pres">
      <dgm:prSet presAssocID="{31EEF7C0-57E6-4E68-ADA9-DB21055BB16D}" presName="childText" presStyleLbl="conFgAcc1" presStyleIdx="2" presStyleCnt="4">
        <dgm:presLayoutVars>
          <dgm:bulletEnabled val="1"/>
        </dgm:presLayoutVars>
      </dgm:prSet>
      <dgm:spPr/>
    </dgm:pt>
    <dgm:pt modelId="{FFBBA66C-CE5C-4ED1-81AE-1875609D1B41}" type="pres">
      <dgm:prSet presAssocID="{59D2200E-3EEB-4D0E-AC3B-69399A25FD47}" presName="spaceBetweenRectangles" presStyleCnt="0"/>
      <dgm:spPr/>
    </dgm:pt>
    <dgm:pt modelId="{AFE96A70-AC66-48CC-8135-08B9048D8166}" type="pres">
      <dgm:prSet presAssocID="{B4A8AA50-3340-45C0-8239-734E0F424D44}" presName="parentLin" presStyleCnt="0"/>
      <dgm:spPr/>
    </dgm:pt>
    <dgm:pt modelId="{644D5F49-D1A2-4322-AE4F-7CD8C1E8BB3D}" type="pres">
      <dgm:prSet presAssocID="{B4A8AA50-3340-45C0-8239-734E0F424D44}" presName="parentLeftMargin" presStyleLbl="node1" presStyleIdx="2" presStyleCnt="4"/>
      <dgm:spPr/>
    </dgm:pt>
    <dgm:pt modelId="{89DB7C92-5796-4FFB-816B-A082F08099BF}" type="pres">
      <dgm:prSet presAssocID="{B4A8AA50-3340-45C0-8239-734E0F424D44}" presName="parentText" presStyleLbl="node1" presStyleIdx="3" presStyleCnt="4" custScaleX="120698">
        <dgm:presLayoutVars>
          <dgm:chMax val="0"/>
          <dgm:bulletEnabled val="1"/>
        </dgm:presLayoutVars>
      </dgm:prSet>
      <dgm:spPr/>
    </dgm:pt>
    <dgm:pt modelId="{F33174E9-9980-435E-911B-926129D11E18}" type="pres">
      <dgm:prSet presAssocID="{B4A8AA50-3340-45C0-8239-734E0F424D44}" presName="negativeSpace" presStyleCnt="0"/>
      <dgm:spPr/>
    </dgm:pt>
    <dgm:pt modelId="{58B7C0F2-9093-40FC-A036-8903FF252EDA}" type="pres">
      <dgm:prSet presAssocID="{B4A8AA50-3340-45C0-8239-734E0F424D44}" presName="childText" presStyleLbl="conFgAcc1" presStyleIdx="3" presStyleCnt="4">
        <dgm:presLayoutVars>
          <dgm:bulletEnabled val="1"/>
        </dgm:presLayoutVars>
      </dgm:prSet>
      <dgm:spPr/>
    </dgm:pt>
  </dgm:ptLst>
  <dgm:cxnLst>
    <dgm:cxn modelId="{FA0CB003-FDCF-4648-A4F3-8A9EF0493316}" type="presOf" srcId="{EA5DFCDA-E25A-4D8C-BF9A-B4E5F39814D1}" destId="{ECBA25C8-6A15-4A4E-8019-E92B8EB1CF77}" srcOrd="0" destOrd="0" presId="urn:microsoft.com/office/officeart/2005/8/layout/list1"/>
    <dgm:cxn modelId="{A74BE321-85DF-4B7A-AB6D-BEB0DF051363}" srcId="{31EEF7C0-57E6-4E68-ADA9-DB21055BB16D}" destId="{ABE126EB-DDCB-4256-A2ED-0D190966834D}" srcOrd="2" destOrd="0" parTransId="{6F912104-9BFF-4157-9638-2FD0205C393D}" sibTransId="{D6DD97D7-4577-440E-AB94-92D42B39D546}"/>
    <dgm:cxn modelId="{12868123-E33B-4DF0-8599-FAD04A7E366B}" type="presOf" srcId="{468A18DD-C72D-48A7-A2DE-D91C38E14F36}" destId="{58B7C0F2-9093-40FC-A036-8903FF252EDA}" srcOrd="0" destOrd="1" presId="urn:microsoft.com/office/officeart/2005/8/layout/list1"/>
    <dgm:cxn modelId="{3D6F5B27-33EC-4C3E-8594-BE1C954C8956}" type="presOf" srcId="{798ABC11-C8EC-4D7F-B6B6-C8A75B20AEDF}" destId="{ED46D945-F63B-4CB7-9634-45D79761333D}" srcOrd="0" destOrd="4" presId="urn:microsoft.com/office/officeart/2005/8/layout/list1"/>
    <dgm:cxn modelId="{796FFE27-67A5-49B3-B2AB-F1B2570C4E78}" type="presOf" srcId="{CA7588B3-286A-4D30-87F0-861FADD59898}" destId="{0C90931D-0CFD-45C4-9D20-294EA88E1E72}" srcOrd="0" destOrd="1" presId="urn:microsoft.com/office/officeart/2005/8/layout/list1"/>
    <dgm:cxn modelId="{D7A8C22C-840D-4307-868E-7569425F3E33}" srcId="{EFEF58E1-2652-4BF2-B5F1-D7F0B866A18F}" destId="{798ABC11-C8EC-4D7F-B6B6-C8A75B20AEDF}" srcOrd="2" destOrd="0" parTransId="{F3FBED8B-9101-4669-BD62-8947E58770D5}" sibTransId="{37B4CFC7-5741-4D9E-8486-0F0E38F5745F}"/>
    <dgm:cxn modelId="{6678272E-9412-487A-8765-64B74917AD52}" srcId="{EFEF58E1-2652-4BF2-B5F1-D7F0B866A18F}" destId="{500DA84E-2D8F-40E0-823F-4B0DB57BA9DD}" srcOrd="1" destOrd="0" parTransId="{17A95508-7EA1-4C53-965F-046BCDD8B61A}" sibTransId="{5DE6877B-1390-4FAB-A92E-E0EC0FDF6142}"/>
    <dgm:cxn modelId="{6023DB3A-0A5B-47D6-AF6F-D1F99FAB5EA6}" srcId="{B4A8AA50-3340-45C0-8239-734E0F424D44}" destId="{A3FE47B9-1817-4E52-BA1C-FA4971CE19DF}" srcOrd="0" destOrd="0" parTransId="{CD8A5AAE-563F-418B-9070-83206343BB88}" sibTransId="{B20AB882-A5D0-40CF-818D-80EC5882EDB7}"/>
    <dgm:cxn modelId="{94E8D05E-DC14-458C-802F-548B3968A178}" type="presOf" srcId="{2E8F8706-B6E5-441C-A97C-28458281EF72}" destId="{ED46D945-F63B-4CB7-9634-45D79761333D}" srcOrd="0" destOrd="5" presId="urn:microsoft.com/office/officeart/2005/8/layout/list1"/>
    <dgm:cxn modelId="{D49FD643-CA0F-4E58-9FD7-F29657CDCB26}" srcId="{1AFAC507-EDFB-495A-8854-279B28E8E18C}" destId="{30D92B7F-B666-4B29-906B-60449AC0487A}" srcOrd="0" destOrd="0" parTransId="{09CBD691-B19F-4889-9606-9170DCCA6544}" sibTransId="{CBCBC444-7ED0-4441-BA60-41A518F091E5}"/>
    <dgm:cxn modelId="{E9AFFF6D-4138-48B5-9CBA-5B68231B1D2D}" type="presOf" srcId="{A3FE47B9-1817-4E52-BA1C-FA4971CE19DF}" destId="{58B7C0F2-9093-40FC-A036-8903FF252EDA}" srcOrd="0" destOrd="0" presId="urn:microsoft.com/office/officeart/2005/8/layout/list1"/>
    <dgm:cxn modelId="{3EB86C73-4111-4DD5-870F-EAB7CFEBF78B}" srcId="{ED83FE82-EF5A-47F3-A1C9-31C40BF16A8C}" destId="{1AFAC507-EDFB-495A-8854-279B28E8E18C}" srcOrd="1" destOrd="0" parTransId="{B6B0BAED-8B3C-445B-838D-9485D87763BA}" sibTransId="{616CF1F9-F110-408D-8D90-3369511D5A20}"/>
    <dgm:cxn modelId="{F0AF3755-2734-405F-9AE2-DA81C02707AF}" srcId="{31EEF7C0-57E6-4E68-ADA9-DB21055BB16D}" destId="{CA7588B3-286A-4D30-87F0-861FADD59898}" srcOrd="1" destOrd="0" parTransId="{BDEBA0DC-39BB-4E77-A3A8-D8005480E375}" sibTransId="{657B716F-64EB-4F6D-A6D5-C40339B68557}"/>
    <dgm:cxn modelId="{D9CFB575-ACCF-4DD4-A681-98AC8868BBCF}" srcId="{EFEF58E1-2652-4BF2-B5F1-D7F0B866A18F}" destId="{1A9ECAD1-9FA6-4004-BD27-363DCFA937A0}" srcOrd="0" destOrd="0" parTransId="{336DACDB-B8CE-483F-AB01-A71E416C9B55}" sibTransId="{0EFC2D91-A258-4535-A307-2CE92BC0CFCB}"/>
    <dgm:cxn modelId="{11187C79-23E5-4C0C-9944-36BD7555502E}" srcId="{ED83FE82-EF5A-47F3-A1C9-31C40BF16A8C}" destId="{EA5DFCDA-E25A-4D8C-BF9A-B4E5F39814D1}" srcOrd="0" destOrd="0" parTransId="{B2DDA8F9-23FE-4A15-865B-EE54B8C53F48}" sibTransId="{98852036-D9F7-4537-B4C0-B3EC1E74126F}"/>
    <dgm:cxn modelId="{9D60DF7B-3EC6-4F3F-B8A1-7CDD7E1FEF8F}" type="presOf" srcId="{EFEF58E1-2652-4BF2-B5F1-D7F0B866A18F}" destId="{ED46D945-F63B-4CB7-9634-45D79761333D}" srcOrd="0" destOrd="1" presId="urn:microsoft.com/office/officeart/2005/8/layout/list1"/>
    <dgm:cxn modelId="{FB8BAE7D-4E8D-4443-895E-D817034C4F4D}" type="presOf" srcId="{1A9ECAD1-9FA6-4004-BD27-363DCFA937A0}" destId="{ED46D945-F63B-4CB7-9634-45D79761333D}" srcOrd="0" destOrd="2" presId="urn:microsoft.com/office/officeart/2005/8/layout/list1"/>
    <dgm:cxn modelId="{5EFD307F-EB48-4FC8-B407-AB75E228C583}" type="presOf" srcId="{1AFAC507-EDFB-495A-8854-279B28E8E18C}" destId="{AD895E85-A56F-43E0-89F2-935CCC4FA1F5}" srcOrd="1" destOrd="0" presId="urn:microsoft.com/office/officeart/2005/8/layout/list1"/>
    <dgm:cxn modelId="{2EA17185-F771-4959-9B29-811FE900AE25}" type="presOf" srcId="{500DA84E-2D8F-40E0-823F-4B0DB57BA9DD}" destId="{ED46D945-F63B-4CB7-9634-45D79761333D}" srcOrd="0" destOrd="3" presId="urn:microsoft.com/office/officeart/2005/8/layout/list1"/>
    <dgm:cxn modelId="{B67FA491-F300-4FA5-98D4-1CBCE17C5197}" type="presOf" srcId="{9AA2F597-1CEE-4CC3-9939-89E308F1109B}" destId="{58B7C0F2-9093-40FC-A036-8903FF252EDA}" srcOrd="0" destOrd="2" presId="urn:microsoft.com/office/officeart/2005/8/layout/list1"/>
    <dgm:cxn modelId="{5EEA5296-21A7-41CC-8537-3E522CDB1C02}" type="presOf" srcId="{EA5DFCDA-E25A-4D8C-BF9A-B4E5F39814D1}" destId="{C25C7F91-22EF-46ED-8022-2350C4A33B9C}" srcOrd="1" destOrd="0" presId="urn:microsoft.com/office/officeart/2005/8/layout/list1"/>
    <dgm:cxn modelId="{5EB31E9D-D6FB-4EC8-81A5-E55FF34EE75A}" type="presOf" srcId="{B4A8AA50-3340-45C0-8239-734E0F424D44}" destId="{644D5F49-D1A2-4322-AE4F-7CD8C1E8BB3D}" srcOrd="0" destOrd="0" presId="urn:microsoft.com/office/officeart/2005/8/layout/list1"/>
    <dgm:cxn modelId="{2C3BFC9E-0538-4DDC-AE43-394B5A1493E9}" type="presOf" srcId="{1AFAC507-EDFB-495A-8854-279B28E8E18C}" destId="{74FB0ECB-F42F-4AA0-9428-AAFFB6F1BE3F}" srcOrd="0" destOrd="0" presId="urn:microsoft.com/office/officeart/2005/8/layout/list1"/>
    <dgm:cxn modelId="{BCFFE9A8-62C1-4934-874E-4AA15A1D982A}" type="presOf" srcId="{30D92B7F-B666-4B29-906B-60449AC0487A}" destId="{ED46D945-F63B-4CB7-9634-45D79761333D}" srcOrd="0" destOrd="0" presId="urn:microsoft.com/office/officeart/2005/8/layout/list1"/>
    <dgm:cxn modelId="{469F5EAD-FAED-48FB-ABEA-0B922FB9E83D}" type="presOf" srcId="{6F2A5013-0B47-4669-8C79-8B306622E0D6}" destId="{0C90931D-0CFD-45C4-9D20-294EA88E1E72}" srcOrd="0" destOrd="0" presId="urn:microsoft.com/office/officeart/2005/8/layout/list1"/>
    <dgm:cxn modelId="{618AD3AF-8997-4F51-AA30-B8191A70D5A4}" type="presOf" srcId="{B4A8AA50-3340-45C0-8239-734E0F424D44}" destId="{89DB7C92-5796-4FFB-816B-A082F08099BF}" srcOrd="1" destOrd="0" presId="urn:microsoft.com/office/officeart/2005/8/layout/list1"/>
    <dgm:cxn modelId="{609B74B5-E417-4992-BBAC-B64356126590}" srcId="{31EEF7C0-57E6-4E68-ADA9-DB21055BB16D}" destId="{6F2A5013-0B47-4669-8C79-8B306622E0D6}" srcOrd="0" destOrd="0" parTransId="{BBAF22E3-F4D5-499A-B5B8-C055E0E44523}" sibTransId="{55225B4B-601C-4B7B-A7F4-0E1D8F7E06DC}"/>
    <dgm:cxn modelId="{4BD36AC4-F13E-4848-B598-57723BE0501A}" srcId="{ED83FE82-EF5A-47F3-A1C9-31C40BF16A8C}" destId="{31EEF7C0-57E6-4E68-ADA9-DB21055BB16D}" srcOrd="2" destOrd="0" parTransId="{F75F09D6-D7EE-4AFC-893B-30F816C2AC88}" sibTransId="{59D2200E-3EEB-4D0E-AC3B-69399A25FD47}"/>
    <dgm:cxn modelId="{6E635BD1-70F8-431E-808F-B0AD81286E05}" srcId="{B4A8AA50-3340-45C0-8239-734E0F424D44}" destId="{9AA2F597-1CEE-4CC3-9939-89E308F1109B}" srcOrd="2" destOrd="0" parTransId="{F564EF53-A6B5-462C-820E-FFBA422D501A}" sibTransId="{6893B492-52B1-4E76-8442-EFF8939580D6}"/>
    <dgm:cxn modelId="{88CDCCD2-5C0C-4D54-85DD-344631307BB0}" type="presOf" srcId="{31EEF7C0-57E6-4E68-ADA9-DB21055BB16D}" destId="{991CA219-7905-4060-AC30-280F2141B94C}" srcOrd="1" destOrd="0" presId="urn:microsoft.com/office/officeart/2005/8/layout/list1"/>
    <dgm:cxn modelId="{1A142BD3-C340-4733-B595-934B96B736C2}" type="presOf" srcId="{ABE126EB-DDCB-4256-A2ED-0D190966834D}" destId="{0C90931D-0CFD-45C4-9D20-294EA88E1E72}" srcOrd="0" destOrd="2" presId="urn:microsoft.com/office/officeart/2005/8/layout/list1"/>
    <dgm:cxn modelId="{0F986DD3-3AA2-40E0-921B-4BD62F3CE591}" type="presOf" srcId="{ED83FE82-EF5A-47F3-A1C9-31C40BF16A8C}" destId="{21EBB3C8-5B0D-4E6F-948C-6AFA36CCFB50}" srcOrd="0" destOrd="0" presId="urn:microsoft.com/office/officeart/2005/8/layout/list1"/>
    <dgm:cxn modelId="{5869D8D7-296D-496F-907F-281F6F2924B6}" type="presOf" srcId="{31EEF7C0-57E6-4E68-ADA9-DB21055BB16D}" destId="{5C475946-6E02-40A3-B6E7-1FF77F0CF4D8}" srcOrd="0" destOrd="0" presId="urn:microsoft.com/office/officeart/2005/8/layout/list1"/>
    <dgm:cxn modelId="{D8D6EFDC-D1B5-4346-A028-920D82EEFF32}" srcId="{EFEF58E1-2652-4BF2-B5F1-D7F0B866A18F}" destId="{2E8F8706-B6E5-441C-A97C-28458281EF72}" srcOrd="3" destOrd="0" parTransId="{08D9A71E-4200-410B-A2CC-ECD3C29590DD}" sibTransId="{E597E5A4-AFFA-40A3-B128-022092F6412E}"/>
    <dgm:cxn modelId="{D4ECD4EB-4C22-443D-8982-66A654CE6721}" srcId="{ED83FE82-EF5A-47F3-A1C9-31C40BF16A8C}" destId="{B4A8AA50-3340-45C0-8239-734E0F424D44}" srcOrd="3" destOrd="0" parTransId="{26BF9248-9FC7-43B0-AB1A-F0491C479C54}" sibTransId="{347BFB89-D61A-4060-AB2F-38100266CDDF}"/>
    <dgm:cxn modelId="{7660E3EF-5083-4FB4-9228-4FB98C7720A6}" srcId="{B4A8AA50-3340-45C0-8239-734E0F424D44}" destId="{468A18DD-C72D-48A7-A2DE-D91C38E14F36}" srcOrd="1" destOrd="0" parTransId="{ECBD6862-A0DD-42F5-B700-5FDA6B911D7A}" sibTransId="{0FB2F008-23CD-4D64-A8EC-F1D64E970076}"/>
    <dgm:cxn modelId="{1A7663F2-E08B-4599-9A45-967B8E70B621}" srcId="{1AFAC507-EDFB-495A-8854-279B28E8E18C}" destId="{EFEF58E1-2652-4BF2-B5F1-D7F0B866A18F}" srcOrd="1" destOrd="0" parTransId="{974B316A-C5DF-4594-9C22-5E348C185FD5}" sibTransId="{65E60210-8C63-4620-B26E-1E85C0F6770C}"/>
    <dgm:cxn modelId="{6FF84B7D-741C-47F4-9143-6D79031CECEF}" type="presParOf" srcId="{21EBB3C8-5B0D-4E6F-948C-6AFA36CCFB50}" destId="{1FC85616-0B37-45E7-9572-7140E4BAC8E2}" srcOrd="0" destOrd="0" presId="urn:microsoft.com/office/officeart/2005/8/layout/list1"/>
    <dgm:cxn modelId="{7021B800-D7C4-4B2D-BA05-58FD7A652F6B}" type="presParOf" srcId="{1FC85616-0B37-45E7-9572-7140E4BAC8E2}" destId="{ECBA25C8-6A15-4A4E-8019-E92B8EB1CF77}" srcOrd="0" destOrd="0" presId="urn:microsoft.com/office/officeart/2005/8/layout/list1"/>
    <dgm:cxn modelId="{2415BC47-1FE6-48EC-841B-1E077E51C8C3}" type="presParOf" srcId="{1FC85616-0B37-45E7-9572-7140E4BAC8E2}" destId="{C25C7F91-22EF-46ED-8022-2350C4A33B9C}" srcOrd="1" destOrd="0" presId="urn:microsoft.com/office/officeart/2005/8/layout/list1"/>
    <dgm:cxn modelId="{ECC2ACBD-29BC-4DDD-8195-9E4D977B2288}" type="presParOf" srcId="{21EBB3C8-5B0D-4E6F-948C-6AFA36CCFB50}" destId="{4246065D-37B2-462D-A537-EC6EA47C0522}" srcOrd="1" destOrd="0" presId="urn:microsoft.com/office/officeart/2005/8/layout/list1"/>
    <dgm:cxn modelId="{005E4973-88CE-452C-BCE9-C3ABE4A7820D}" type="presParOf" srcId="{21EBB3C8-5B0D-4E6F-948C-6AFA36CCFB50}" destId="{BB8000ED-7759-4E07-A96D-07C0A1CBFFC6}" srcOrd="2" destOrd="0" presId="urn:microsoft.com/office/officeart/2005/8/layout/list1"/>
    <dgm:cxn modelId="{1ED3D104-2898-4321-A2A3-7437DA20350B}" type="presParOf" srcId="{21EBB3C8-5B0D-4E6F-948C-6AFA36CCFB50}" destId="{FDE997F9-B90B-45EB-A25E-A3E8CEF1A3B7}" srcOrd="3" destOrd="0" presId="urn:microsoft.com/office/officeart/2005/8/layout/list1"/>
    <dgm:cxn modelId="{1082A472-9FAC-4F20-81D8-127EB8DCDDC0}" type="presParOf" srcId="{21EBB3C8-5B0D-4E6F-948C-6AFA36CCFB50}" destId="{94C5B4F7-4A1E-4FB9-8160-E43C3B078132}" srcOrd="4" destOrd="0" presId="urn:microsoft.com/office/officeart/2005/8/layout/list1"/>
    <dgm:cxn modelId="{942FEC58-7EF3-43E4-AEBF-C5BE7A11B80F}" type="presParOf" srcId="{94C5B4F7-4A1E-4FB9-8160-E43C3B078132}" destId="{74FB0ECB-F42F-4AA0-9428-AAFFB6F1BE3F}" srcOrd="0" destOrd="0" presId="urn:microsoft.com/office/officeart/2005/8/layout/list1"/>
    <dgm:cxn modelId="{C60B5DCB-7EC5-4242-8D2D-09C538C84B39}" type="presParOf" srcId="{94C5B4F7-4A1E-4FB9-8160-E43C3B078132}" destId="{AD895E85-A56F-43E0-89F2-935CCC4FA1F5}" srcOrd="1" destOrd="0" presId="urn:microsoft.com/office/officeart/2005/8/layout/list1"/>
    <dgm:cxn modelId="{BD8B923A-F097-4E46-8976-EFBC9B008E44}" type="presParOf" srcId="{21EBB3C8-5B0D-4E6F-948C-6AFA36CCFB50}" destId="{B296B542-6CA9-4B5F-BEA5-CAE89F206BB1}" srcOrd="5" destOrd="0" presId="urn:microsoft.com/office/officeart/2005/8/layout/list1"/>
    <dgm:cxn modelId="{C9894806-C189-4C35-A30F-7415CB9009D9}" type="presParOf" srcId="{21EBB3C8-5B0D-4E6F-948C-6AFA36CCFB50}" destId="{ED46D945-F63B-4CB7-9634-45D79761333D}" srcOrd="6" destOrd="0" presId="urn:microsoft.com/office/officeart/2005/8/layout/list1"/>
    <dgm:cxn modelId="{FB3C5BF0-1F4F-4C9F-9B44-00BCA6C1540C}" type="presParOf" srcId="{21EBB3C8-5B0D-4E6F-948C-6AFA36CCFB50}" destId="{7ACBBDFC-FF82-40FD-B3DE-008FBD611B82}" srcOrd="7" destOrd="0" presId="urn:microsoft.com/office/officeart/2005/8/layout/list1"/>
    <dgm:cxn modelId="{E5948432-17C5-49F2-8F55-9FFCBC8CDCD7}" type="presParOf" srcId="{21EBB3C8-5B0D-4E6F-948C-6AFA36CCFB50}" destId="{BE1D682E-2F33-4487-BB8E-4D38797EB82A}" srcOrd="8" destOrd="0" presId="urn:microsoft.com/office/officeart/2005/8/layout/list1"/>
    <dgm:cxn modelId="{2B07F585-3465-4D5A-B6C8-84DADB45B34B}" type="presParOf" srcId="{BE1D682E-2F33-4487-BB8E-4D38797EB82A}" destId="{5C475946-6E02-40A3-B6E7-1FF77F0CF4D8}" srcOrd="0" destOrd="0" presId="urn:microsoft.com/office/officeart/2005/8/layout/list1"/>
    <dgm:cxn modelId="{160FE3D8-AB41-4BFF-8233-92E4B1AF6756}" type="presParOf" srcId="{BE1D682E-2F33-4487-BB8E-4D38797EB82A}" destId="{991CA219-7905-4060-AC30-280F2141B94C}" srcOrd="1" destOrd="0" presId="urn:microsoft.com/office/officeart/2005/8/layout/list1"/>
    <dgm:cxn modelId="{F50E2103-9236-4496-B9F2-8AF529C4DD9E}" type="presParOf" srcId="{21EBB3C8-5B0D-4E6F-948C-6AFA36CCFB50}" destId="{C9447949-152C-43C7-86BD-C50C7775163C}" srcOrd="9" destOrd="0" presId="urn:microsoft.com/office/officeart/2005/8/layout/list1"/>
    <dgm:cxn modelId="{D3BAAE77-B1F0-4F04-AECC-850122BB0EF5}" type="presParOf" srcId="{21EBB3C8-5B0D-4E6F-948C-6AFA36CCFB50}" destId="{0C90931D-0CFD-45C4-9D20-294EA88E1E72}" srcOrd="10" destOrd="0" presId="urn:microsoft.com/office/officeart/2005/8/layout/list1"/>
    <dgm:cxn modelId="{49DD97C3-76A8-4464-B689-6AFB11B08C63}" type="presParOf" srcId="{21EBB3C8-5B0D-4E6F-948C-6AFA36CCFB50}" destId="{FFBBA66C-CE5C-4ED1-81AE-1875609D1B41}" srcOrd="11" destOrd="0" presId="urn:microsoft.com/office/officeart/2005/8/layout/list1"/>
    <dgm:cxn modelId="{2328FD8B-65EE-4156-973C-BA2CD05371EC}" type="presParOf" srcId="{21EBB3C8-5B0D-4E6F-948C-6AFA36CCFB50}" destId="{AFE96A70-AC66-48CC-8135-08B9048D8166}" srcOrd="12" destOrd="0" presId="urn:microsoft.com/office/officeart/2005/8/layout/list1"/>
    <dgm:cxn modelId="{2ED67849-47D6-424B-9DD4-C21F921A03DF}" type="presParOf" srcId="{AFE96A70-AC66-48CC-8135-08B9048D8166}" destId="{644D5F49-D1A2-4322-AE4F-7CD8C1E8BB3D}" srcOrd="0" destOrd="0" presId="urn:microsoft.com/office/officeart/2005/8/layout/list1"/>
    <dgm:cxn modelId="{80190F00-6C25-472D-98D1-3D8E7E8750CD}" type="presParOf" srcId="{AFE96A70-AC66-48CC-8135-08B9048D8166}" destId="{89DB7C92-5796-4FFB-816B-A082F08099BF}" srcOrd="1" destOrd="0" presId="urn:microsoft.com/office/officeart/2005/8/layout/list1"/>
    <dgm:cxn modelId="{CF3C66C6-EFC6-4C0C-896A-A67FF3780A73}" type="presParOf" srcId="{21EBB3C8-5B0D-4E6F-948C-6AFA36CCFB50}" destId="{F33174E9-9980-435E-911B-926129D11E18}" srcOrd="13" destOrd="0" presId="urn:microsoft.com/office/officeart/2005/8/layout/list1"/>
    <dgm:cxn modelId="{ED15D3E3-C471-4EE8-94E5-17C01A35A9DF}" type="presParOf" srcId="{21EBB3C8-5B0D-4E6F-948C-6AFA36CCFB50}" destId="{58B7C0F2-9093-40FC-A036-8903FF252EDA}"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8000ED-7759-4E07-A96D-07C0A1CBFFC6}">
      <dsp:nvSpPr>
        <dsp:cNvPr id="0" name=""/>
        <dsp:cNvSpPr/>
      </dsp:nvSpPr>
      <dsp:spPr>
        <a:xfrm>
          <a:off x="0" y="200764"/>
          <a:ext cx="11148646" cy="252000"/>
        </a:xfrm>
        <a:prstGeom prst="rect">
          <a:avLst/>
        </a:prstGeom>
        <a:solidFill>
          <a:schemeClr val="accent4">
            <a:alpha val="90000"/>
            <a:tint val="4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25C7F91-22EF-46ED-8022-2350C4A33B9C}">
      <dsp:nvSpPr>
        <dsp:cNvPr id="0" name=""/>
        <dsp:cNvSpPr/>
      </dsp:nvSpPr>
      <dsp:spPr>
        <a:xfrm>
          <a:off x="283286" y="53164"/>
          <a:ext cx="10615155" cy="295200"/>
        </a:xfrm>
        <a:prstGeom prst="roundRect">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4975" tIns="0" rIns="294975" bIns="0" numCol="1" spcCol="1270" anchor="ctr" anchorCtr="0">
          <a:noAutofit/>
        </a:bodyPr>
        <a:lstStyle/>
        <a:p>
          <a:pPr marL="0" lvl="0" indent="0" algn="l" defTabSz="711200">
            <a:lnSpc>
              <a:spcPct val="90000"/>
            </a:lnSpc>
            <a:spcBef>
              <a:spcPct val="0"/>
            </a:spcBef>
            <a:spcAft>
              <a:spcPct val="35000"/>
            </a:spcAft>
            <a:buNone/>
          </a:pPr>
          <a:r>
            <a:rPr lang="en-US" sz="1600" kern="1200" dirty="0"/>
            <a:t>ARP ESSER III has three additional requirements that were not in ESSER I or II</a:t>
          </a:r>
        </a:p>
      </dsp:txBody>
      <dsp:txXfrm>
        <a:off x="297696" y="67574"/>
        <a:ext cx="10586335" cy="266380"/>
      </dsp:txXfrm>
    </dsp:sp>
    <dsp:sp modelId="{ED46D945-F63B-4CB7-9634-45D79761333D}">
      <dsp:nvSpPr>
        <dsp:cNvPr id="0" name=""/>
        <dsp:cNvSpPr/>
      </dsp:nvSpPr>
      <dsp:spPr>
        <a:xfrm>
          <a:off x="0" y="664247"/>
          <a:ext cx="11148646" cy="2079000"/>
        </a:xfrm>
        <a:prstGeom prst="rect">
          <a:avLst/>
        </a:prstGeom>
        <a:solidFill>
          <a:schemeClr val="accent4">
            <a:alpha val="90000"/>
            <a:tint val="4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65259" tIns="208280" rIns="865259"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A minimum of </a:t>
          </a:r>
          <a:r>
            <a:rPr lang="en-US" sz="1600" b="1" i="1" kern="1200" dirty="0"/>
            <a:t>20%</a:t>
          </a:r>
          <a:r>
            <a:rPr lang="en-US" sz="1600" kern="1200" dirty="0"/>
            <a:t> set aside to provide evidence-based interventions to address the academic impact of lost instructional time (or impact of the pandemic)  </a:t>
          </a:r>
        </a:p>
        <a:p>
          <a:pPr marL="171450" lvl="1" indent="-171450" algn="l" defTabSz="711200">
            <a:lnSpc>
              <a:spcPct val="90000"/>
            </a:lnSpc>
            <a:spcBef>
              <a:spcPct val="0"/>
            </a:spcBef>
            <a:spcAft>
              <a:spcPct val="15000"/>
            </a:spcAft>
            <a:buChar char="•"/>
          </a:pPr>
          <a:r>
            <a:rPr lang="en-US" sz="1600" kern="1200" dirty="0"/>
            <a:t>Evidence-based interventions (ESSA Section 8101(21)(A)] – </a:t>
          </a:r>
          <a:r>
            <a:rPr lang="en-US" sz="1600" kern="1200" dirty="0">
              <a:hlinkClick xmlns:r="http://schemas.openxmlformats.org/officeDocument/2006/relationships" r:id="rId1"/>
            </a:rPr>
            <a:t>EBI Explanation and Resources</a:t>
          </a:r>
          <a:endParaRPr lang="en-US" sz="1600" kern="1200" dirty="0"/>
        </a:p>
        <a:p>
          <a:pPr marL="342900" lvl="2" indent="-171450" algn="l" defTabSz="711200">
            <a:lnSpc>
              <a:spcPct val="90000"/>
            </a:lnSpc>
            <a:spcBef>
              <a:spcPct val="0"/>
            </a:spcBef>
            <a:spcAft>
              <a:spcPct val="15000"/>
            </a:spcAft>
            <a:buChar char="•"/>
          </a:pPr>
          <a:r>
            <a:rPr lang="en-US" sz="1600" b="0" i="0" kern="1200" dirty="0"/>
            <a:t>Summer Learning Programs</a:t>
          </a:r>
          <a:endParaRPr lang="en-US" sz="1600" kern="1200" dirty="0"/>
        </a:p>
        <a:p>
          <a:pPr marL="342900" lvl="2" indent="-171450" algn="l" defTabSz="711200">
            <a:lnSpc>
              <a:spcPct val="90000"/>
            </a:lnSpc>
            <a:spcBef>
              <a:spcPct val="0"/>
            </a:spcBef>
            <a:spcAft>
              <a:spcPct val="15000"/>
            </a:spcAft>
            <a:buChar char="•"/>
          </a:pPr>
          <a:r>
            <a:rPr lang="en-US" sz="1600" b="0" i="0" kern="1200" dirty="0"/>
            <a:t>Summer Enrichment Programs</a:t>
          </a:r>
          <a:endParaRPr lang="en-US" sz="1600" kern="1200" dirty="0"/>
        </a:p>
        <a:p>
          <a:pPr marL="342900" lvl="2" indent="-171450" algn="l" defTabSz="711200">
            <a:lnSpc>
              <a:spcPct val="90000"/>
            </a:lnSpc>
            <a:spcBef>
              <a:spcPct val="0"/>
            </a:spcBef>
            <a:spcAft>
              <a:spcPct val="15000"/>
            </a:spcAft>
            <a:buChar char="•"/>
          </a:pPr>
          <a:r>
            <a:rPr lang="en-US" sz="1600" b="0" i="0" kern="1200"/>
            <a:t>Extended Day/School Year </a:t>
          </a:r>
          <a:endParaRPr lang="en-US" sz="1600" kern="1200"/>
        </a:p>
        <a:p>
          <a:pPr marL="342900" lvl="2" indent="-171450" algn="l" defTabSz="711200">
            <a:lnSpc>
              <a:spcPct val="90000"/>
            </a:lnSpc>
            <a:spcBef>
              <a:spcPct val="0"/>
            </a:spcBef>
            <a:spcAft>
              <a:spcPct val="15000"/>
            </a:spcAft>
            <a:buChar char="•"/>
          </a:pPr>
          <a:r>
            <a:rPr lang="en-US" sz="1600" b="0" i="0" kern="1200"/>
            <a:t>Comprehensive afterschool programs</a:t>
          </a:r>
          <a:endParaRPr lang="en-US" sz="1600" kern="1200"/>
        </a:p>
      </dsp:txBody>
      <dsp:txXfrm>
        <a:off x="0" y="664247"/>
        <a:ext cx="11148646" cy="2079000"/>
      </dsp:txXfrm>
    </dsp:sp>
    <dsp:sp modelId="{AD895E85-A56F-43E0-89F2-935CCC4FA1F5}">
      <dsp:nvSpPr>
        <dsp:cNvPr id="0" name=""/>
        <dsp:cNvSpPr/>
      </dsp:nvSpPr>
      <dsp:spPr>
        <a:xfrm>
          <a:off x="557432" y="506764"/>
          <a:ext cx="9366345" cy="305083"/>
        </a:xfrm>
        <a:prstGeom prst="roundRect">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4975" tIns="0" rIns="294975" bIns="0" numCol="1" spcCol="1270" anchor="ctr" anchorCtr="0">
          <a:noAutofit/>
        </a:bodyPr>
        <a:lstStyle/>
        <a:p>
          <a:pPr marL="0" lvl="0" indent="0" algn="l" defTabSz="711200">
            <a:lnSpc>
              <a:spcPct val="90000"/>
            </a:lnSpc>
            <a:spcBef>
              <a:spcPct val="0"/>
            </a:spcBef>
            <a:spcAft>
              <a:spcPct val="35000"/>
            </a:spcAft>
            <a:buNone/>
          </a:pPr>
          <a:r>
            <a:rPr lang="en-US" sz="1600" kern="1200" dirty="0"/>
            <a:t>Set Aside for Evidence-Based Interventions [</a:t>
          </a:r>
          <a:r>
            <a:rPr lang="en-US" sz="1600" b="1" i="1" kern="1200" dirty="0"/>
            <a:t>Collected in the ARP ESSER III Budget (Funding Code)</a:t>
          </a:r>
          <a:r>
            <a:rPr lang="en-US" sz="1600" kern="1200" dirty="0"/>
            <a:t>]</a:t>
          </a:r>
        </a:p>
      </dsp:txBody>
      <dsp:txXfrm>
        <a:off x="572325" y="521657"/>
        <a:ext cx="9336559" cy="275297"/>
      </dsp:txXfrm>
    </dsp:sp>
    <dsp:sp modelId="{0C90931D-0CFD-45C4-9D20-294EA88E1E72}">
      <dsp:nvSpPr>
        <dsp:cNvPr id="0" name=""/>
        <dsp:cNvSpPr/>
      </dsp:nvSpPr>
      <dsp:spPr>
        <a:xfrm>
          <a:off x="0" y="2944847"/>
          <a:ext cx="11148646" cy="1071000"/>
        </a:xfrm>
        <a:prstGeom prst="rect">
          <a:avLst/>
        </a:prstGeom>
        <a:solidFill>
          <a:schemeClr val="accent4">
            <a:alpha val="90000"/>
            <a:tint val="4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65259" tIns="208280" rIns="865259"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Mitigation strategies to ensure safety and health of students and staff</a:t>
          </a:r>
        </a:p>
        <a:p>
          <a:pPr marL="171450" lvl="1" indent="-171450" algn="l" defTabSz="711200">
            <a:lnSpc>
              <a:spcPct val="90000"/>
            </a:lnSpc>
            <a:spcBef>
              <a:spcPct val="0"/>
            </a:spcBef>
            <a:spcAft>
              <a:spcPct val="15000"/>
            </a:spcAft>
            <a:buChar char="•"/>
          </a:pPr>
          <a:r>
            <a:rPr lang="en-US" sz="1600" kern="1200" dirty="0"/>
            <a:t>Posted on LEA website within 30 days of award</a:t>
          </a:r>
        </a:p>
        <a:p>
          <a:pPr marL="171450" lvl="1" indent="-171450" algn="l" defTabSz="711200">
            <a:lnSpc>
              <a:spcPct val="90000"/>
            </a:lnSpc>
            <a:spcBef>
              <a:spcPct val="0"/>
            </a:spcBef>
            <a:spcAft>
              <a:spcPct val="15000"/>
            </a:spcAft>
            <a:buChar char="•"/>
          </a:pPr>
          <a:r>
            <a:rPr lang="en-US" sz="1600" kern="1200" dirty="0"/>
            <a:t>Must be updated every 6 months</a:t>
          </a:r>
        </a:p>
      </dsp:txBody>
      <dsp:txXfrm>
        <a:off x="0" y="2944847"/>
        <a:ext cx="11148646" cy="1071000"/>
      </dsp:txXfrm>
    </dsp:sp>
    <dsp:sp modelId="{991CA219-7905-4060-AC30-280F2141B94C}">
      <dsp:nvSpPr>
        <dsp:cNvPr id="0" name=""/>
        <dsp:cNvSpPr/>
      </dsp:nvSpPr>
      <dsp:spPr>
        <a:xfrm>
          <a:off x="544405" y="2797247"/>
          <a:ext cx="9471387" cy="295200"/>
        </a:xfrm>
        <a:prstGeom prst="roundRect">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4975" tIns="0" rIns="294975" bIns="0" numCol="1" spcCol="1270" anchor="ctr" anchorCtr="0">
          <a:noAutofit/>
        </a:bodyPr>
        <a:lstStyle/>
        <a:p>
          <a:pPr marL="0" lvl="0" indent="0" algn="l" defTabSz="711200">
            <a:lnSpc>
              <a:spcPct val="90000"/>
            </a:lnSpc>
            <a:spcBef>
              <a:spcPct val="0"/>
            </a:spcBef>
            <a:spcAft>
              <a:spcPct val="35000"/>
            </a:spcAft>
            <a:buNone/>
          </a:pPr>
          <a:r>
            <a:rPr lang="en-US" sz="1600" kern="1200" dirty="0"/>
            <a:t>Safe Return/Remain In-Person Plan [</a:t>
          </a:r>
          <a:r>
            <a:rPr lang="en-US" sz="1600" b="1" i="1" kern="1200" dirty="0"/>
            <a:t>Provide the URL in the ARP ESSER III Application Assurances</a:t>
          </a:r>
          <a:r>
            <a:rPr lang="en-US" sz="1600" kern="1200" dirty="0"/>
            <a:t>]</a:t>
          </a:r>
        </a:p>
      </dsp:txBody>
      <dsp:txXfrm>
        <a:off x="558815" y="2811657"/>
        <a:ext cx="9442567" cy="266380"/>
      </dsp:txXfrm>
    </dsp:sp>
    <dsp:sp modelId="{58B7C0F2-9093-40FC-A036-8903FF252EDA}">
      <dsp:nvSpPr>
        <dsp:cNvPr id="0" name=""/>
        <dsp:cNvSpPr/>
      </dsp:nvSpPr>
      <dsp:spPr>
        <a:xfrm>
          <a:off x="0" y="4217447"/>
          <a:ext cx="11148646" cy="1291500"/>
        </a:xfrm>
        <a:prstGeom prst="rect">
          <a:avLst/>
        </a:prstGeom>
        <a:solidFill>
          <a:schemeClr val="accent4">
            <a:alpha val="90000"/>
            <a:tint val="4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65259" tIns="208280" rIns="865259"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Use of at least 20% set aside [</a:t>
          </a:r>
          <a:r>
            <a:rPr lang="en-US" sz="1600" b="1" i="1" kern="1200" dirty="0"/>
            <a:t>Full </a:t>
          </a:r>
          <a:r>
            <a:rPr lang="en-US" sz="1600" b="1" i="1" kern="1200" dirty="0">
              <a:solidFill>
                <a:prstClr val="black">
                  <a:hueOff val="0"/>
                  <a:satOff val="0"/>
                  <a:lumOff val="0"/>
                  <a:alphaOff val="0"/>
                </a:prstClr>
              </a:solidFill>
              <a:latin typeface="Calibri" panose="020F0502020204030204"/>
              <a:ea typeface="+mn-ea"/>
              <a:cs typeface="+mn-cs"/>
            </a:rPr>
            <a:t>Budget OR Narrative Question</a:t>
          </a:r>
          <a:r>
            <a:rPr lang="en-US" sz="1600" kern="1200" dirty="0"/>
            <a:t>]</a:t>
          </a:r>
        </a:p>
        <a:p>
          <a:pPr marL="171450" lvl="1" indent="-171450" algn="l" defTabSz="711200">
            <a:lnSpc>
              <a:spcPct val="90000"/>
            </a:lnSpc>
            <a:spcBef>
              <a:spcPct val="0"/>
            </a:spcBef>
            <a:spcAft>
              <a:spcPct val="15000"/>
            </a:spcAft>
            <a:buChar char="•"/>
          </a:pPr>
          <a:r>
            <a:rPr lang="en-US" sz="1600" kern="1200" dirty="0"/>
            <a:t>Use of at most 80% [</a:t>
          </a:r>
          <a:r>
            <a:rPr lang="en-US" sz="1600" b="1" i="1" kern="1200" dirty="0"/>
            <a:t>Full </a:t>
          </a:r>
          <a:r>
            <a:rPr lang="en-US" sz="1600" b="1" i="1" kern="1200" dirty="0">
              <a:solidFill>
                <a:prstClr val="black">
                  <a:hueOff val="0"/>
                  <a:satOff val="0"/>
                  <a:lumOff val="0"/>
                  <a:alphaOff val="0"/>
                </a:prstClr>
              </a:solidFill>
              <a:latin typeface="Calibri" panose="020F0502020204030204"/>
              <a:ea typeface="+mn-ea"/>
              <a:cs typeface="+mn-cs"/>
            </a:rPr>
            <a:t>Budget OR Narrative Question</a:t>
          </a:r>
          <a:r>
            <a:rPr lang="en-US" sz="1600" kern="1200" dirty="0"/>
            <a:t>]</a:t>
          </a:r>
        </a:p>
        <a:p>
          <a:pPr marL="171450" lvl="1" indent="-171450" algn="l" defTabSz="711200">
            <a:lnSpc>
              <a:spcPct val="90000"/>
            </a:lnSpc>
            <a:spcBef>
              <a:spcPct val="0"/>
            </a:spcBef>
            <a:spcAft>
              <a:spcPct val="15000"/>
            </a:spcAft>
            <a:buChar char="•"/>
          </a:pPr>
          <a:r>
            <a:rPr lang="en-US" sz="1600" kern="1200" dirty="0"/>
            <a:t>Ensuring that evidence-based interventions are addressing the academic, social, emotional, and mental health needs of students [</a:t>
          </a:r>
          <a:r>
            <a:rPr lang="en-US" sz="1600" b="1" i="1" kern="1200" dirty="0">
              <a:solidFill>
                <a:prstClr val="black">
                  <a:hueOff val="0"/>
                  <a:satOff val="0"/>
                  <a:lumOff val="0"/>
                  <a:alphaOff val="0"/>
                </a:prstClr>
              </a:solidFill>
              <a:latin typeface="Calibri" panose="020F0502020204030204"/>
              <a:ea typeface="+mn-ea"/>
              <a:cs typeface="+mn-cs"/>
            </a:rPr>
            <a:t>Narrative Question</a:t>
          </a:r>
          <a:r>
            <a:rPr lang="en-US" sz="1600" kern="1200" dirty="0"/>
            <a:t>]</a:t>
          </a:r>
        </a:p>
      </dsp:txBody>
      <dsp:txXfrm>
        <a:off x="0" y="4217447"/>
        <a:ext cx="11148646" cy="1291500"/>
      </dsp:txXfrm>
    </dsp:sp>
    <dsp:sp modelId="{89DB7C92-5796-4FFB-816B-A082F08099BF}">
      <dsp:nvSpPr>
        <dsp:cNvPr id="0" name=""/>
        <dsp:cNvSpPr/>
      </dsp:nvSpPr>
      <dsp:spPr>
        <a:xfrm>
          <a:off x="557432" y="4069847"/>
          <a:ext cx="9419334" cy="295200"/>
        </a:xfrm>
        <a:prstGeom prst="roundRect">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4975" tIns="0" rIns="294975" bIns="0" numCol="1" spcCol="1270" anchor="ctr" anchorCtr="0">
          <a:noAutofit/>
        </a:bodyPr>
        <a:lstStyle/>
        <a:p>
          <a:pPr marL="0" lvl="0" indent="0" algn="l" defTabSz="711200">
            <a:lnSpc>
              <a:spcPct val="90000"/>
            </a:lnSpc>
            <a:spcBef>
              <a:spcPct val="0"/>
            </a:spcBef>
            <a:spcAft>
              <a:spcPct val="35000"/>
            </a:spcAft>
            <a:buNone/>
          </a:pPr>
          <a:r>
            <a:rPr lang="en-US" sz="1600" kern="1200" dirty="0"/>
            <a:t>LEA Use of Funds Plan [</a:t>
          </a:r>
          <a:r>
            <a:rPr lang="en-US" sz="1600" b="1" i="1" kern="1200" dirty="0"/>
            <a:t>Collected in the ARP ESSER III Application</a:t>
          </a:r>
          <a:r>
            <a:rPr lang="en-US" sz="1600" b="0" i="0" kern="1200" dirty="0"/>
            <a:t>]</a:t>
          </a:r>
          <a:endParaRPr lang="en-US" sz="1600" kern="1200" dirty="0"/>
        </a:p>
      </dsp:txBody>
      <dsp:txXfrm>
        <a:off x="571842" y="4084257"/>
        <a:ext cx="9390514" cy="26638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Header Placeholder 3"/>
          <p:cNvSpPr>
            <a:spLocks noGrp="1"/>
          </p:cNvSpPr>
          <p:nvPr>
            <p:ph type="hdr" sz="quarter" idx="10"/>
          </p:nvPr>
        </p:nvSpPr>
        <p:spPr/>
        <p:txBody>
          <a:bodyPr/>
          <a:lstStyle/>
          <a:p>
            <a:endParaRPr lang="en-US">
              <a:solidFill>
                <a:prstClr val="black"/>
              </a:solidFill>
            </a:endParaRPr>
          </a:p>
        </p:txBody>
      </p:sp>
      <p:sp>
        <p:nvSpPr>
          <p:cNvPr id="5" name="Date Placeholder 4"/>
          <p:cNvSpPr>
            <a:spLocks noGrp="1"/>
          </p:cNvSpPr>
          <p:nvPr>
            <p:ph type="dt" idx="11"/>
          </p:nvPr>
        </p:nvSpPr>
        <p:spPr/>
        <p:txBody>
          <a:bodyPr/>
          <a:lstStyle/>
          <a:p>
            <a:fld id="{DF7F1863-8423-8E48-8D02-88636C918AC7}" type="datetime1">
              <a:rPr lang="en-US" smtClean="0">
                <a:solidFill>
                  <a:prstClr val="black"/>
                </a:solidFill>
              </a:rPr>
              <a:pPr/>
              <a:t>9/3/2021</a:t>
            </a:fld>
            <a:endParaRPr lang="en-US">
              <a:solidFill>
                <a:prstClr val="black"/>
              </a:solidFill>
            </a:endParaRPr>
          </a:p>
        </p:txBody>
      </p:sp>
      <p:sp>
        <p:nvSpPr>
          <p:cNvPr id="6" name="Footer Placeholder 5"/>
          <p:cNvSpPr>
            <a:spLocks noGrp="1"/>
          </p:cNvSpPr>
          <p:nvPr>
            <p:ph type="ftr" sz="quarter" idx="12"/>
          </p:nvPr>
        </p:nvSpPr>
        <p:spPr/>
        <p:txBody>
          <a:bodyPr/>
          <a:lstStyle/>
          <a:p>
            <a:endParaRPr lang="en-US">
              <a:solidFill>
                <a:prstClr val="black"/>
              </a:solidFill>
            </a:endParaRPr>
          </a:p>
        </p:txBody>
      </p:sp>
      <p:sp>
        <p:nvSpPr>
          <p:cNvPr id="7" name="Slide Number Placeholder 6"/>
          <p:cNvSpPr>
            <a:spLocks noGrp="1"/>
          </p:cNvSpPr>
          <p:nvPr>
            <p:ph type="sldNum" sz="quarter" idx="13"/>
          </p:nvPr>
        </p:nvSpPr>
        <p:spPr/>
        <p:txBody>
          <a:bodyPr/>
          <a:lstStyle/>
          <a:p>
            <a:fld id="{3F7242FB-F25E-544B-B72F-E0B5A499AB48}"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32060052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aseline="0" dirty="0"/>
              <a:t>Compliance standard</a:t>
            </a:r>
          </a:p>
          <a:p>
            <a:pPr marL="285750" indent="-285750">
              <a:buFont typeface="Arial" panose="020B0604020202020204" pitchFamily="34" charset="0"/>
              <a:buChar char="•"/>
            </a:pPr>
            <a:r>
              <a:rPr lang="en-US" sz="1400" baseline="0" dirty="0"/>
              <a:t>All tests are conducted utilizing both State and Local combined and Local Only expenditures</a:t>
            </a:r>
          </a:p>
        </p:txBody>
      </p:sp>
      <p:sp>
        <p:nvSpPr>
          <p:cNvPr id="4" name="Header Placeholder 3"/>
          <p:cNvSpPr>
            <a:spLocks noGrp="1"/>
          </p:cNvSpPr>
          <p:nvPr>
            <p:ph type="hdr" sz="quarter" idx="10"/>
          </p:nvPr>
        </p:nvSpPr>
        <p:spPr/>
        <p:txBody>
          <a:bodyPr/>
          <a:lstStyle/>
          <a:p>
            <a:endParaRPr lang="en-US">
              <a:solidFill>
                <a:prstClr val="black"/>
              </a:solidFill>
            </a:endParaRPr>
          </a:p>
        </p:txBody>
      </p:sp>
      <p:sp>
        <p:nvSpPr>
          <p:cNvPr id="5" name="Date Placeholder 4"/>
          <p:cNvSpPr>
            <a:spLocks noGrp="1"/>
          </p:cNvSpPr>
          <p:nvPr>
            <p:ph type="dt" idx="11"/>
          </p:nvPr>
        </p:nvSpPr>
        <p:spPr/>
        <p:txBody>
          <a:bodyPr/>
          <a:lstStyle/>
          <a:p>
            <a:fld id="{DF7F1863-8423-8E48-8D02-88636C918AC7}" type="datetime1">
              <a:rPr lang="en-US" smtClean="0">
                <a:solidFill>
                  <a:prstClr val="black"/>
                </a:solidFill>
              </a:rPr>
              <a:pPr/>
              <a:t>9/3/2021</a:t>
            </a:fld>
            <a:endParaRPr lang="en-US">
              <a:solidFill>
                <a:prstClr val="black"/>
              </a:solidFill>
            </a:endParaRPr>
          </a:p>
        </p:txBody>
      </p:sp>
      <p:sp>
        <p:nvSpPr>
          <p:cNvPr id="6" name="Footer Placeholder 5"/>
          <p:cNvSpPr>
            <a:spLocks noGrp="1"/>
          </p:cNvSpPr>
          <p:nvPr>
            <p:ph type="ftr" sz="quarter" idx="12"/>
          </p:nvPr>
        </p:nvSpPr>
        <p:spPr/>
        <p:txBody>
          <a:bodyPr/>
          <a:lstStyle/>
          <a:p>
            <a:endParaRPr lang="en-US">
              <a:solidFill>
                <a:prstClr val="black"/>
              </a:solidFill>
            </a:endParaRPr>
          </a:p>
        </p:txBody>
      </p:sp>
      <p:sp>
        <p:nvSpPr>
          <p:cNvPr id="7" name="Slide Number Placeholder 6"/>
          <p:cNvSpPr>
            <a:spLocks noGrp="1"/>
          </p:cNvSpPr>
          <p:nvPr>
            <p:ph type="sldNum" sz="quarter" idx="13"/>
          </p:nvPr>
        </p:nvSpPr>
        <p:spPr/>
        <p:txBody>
          <a:bodyPr/>
          <a:lstStyle/>
          <a:p>
            <a:fld id="{3F7242FB-F25E-544B-B72F-E0B5A499AB48}"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20840990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Header Placeholder 3"/>
          <p:cNvSpPr>
            <a:spLocks noGrp="1"/>
          </p:cNvSpPr>
          <p:nvPr>
            <p:ph type="hdr" sz="quarter" idx="10"/>
          </p:nvPr>
        </p:nvSpPr>
        <p:spPr/>
        <p:txBody>
          <a:bodyPr/>
          <a:lstStyle/>
          <a:p>
            <a:endParaRPr lang="en-US">
              <a:solidFill>
                <a:prstClr val="black"/>
              </a:solidFill>
            </a:endParaRPr>
          </a:p>
        </p:txBody>
      </p:sp>
      <p:sp>
        <p:nvSpPr>
          <p:cNvPr id="5" name="Date Placeholder 4"/>
          <p:cNvSpPr>
            <a:spLocks noGrp="1"/>
          </p:cNvSpPr>
          <p:nvPr>
            <p:ph type="dt" idx="11"/>
          </p:nvPr>
        </p:nvSpPr>
        <p:spPr/>
        <p:txBody>
          <a:bodyPr/>
          <a:lstStyle/>
          <a:p>
            <a:fld id="{DF7F1863-8423-8E48-8D02-88636C918AC7}" type="datetime1">
              <a:rPr lang="en-US" smtClean="0">
                <a:solidFill>
                  <a:prstClr val="black"/>
                </a:solidFill>
              </a:rPr>
              <a:pPr/>
              <a:t>9/3/2021</a:t>
            </a:fld>
            <a:endParaRPr lang="en-US">
              <a:solidFill>
                <a:prstClr val="black"/>
              </a:solidFill>
            </a:endParaRPr>
          </a:p>
        </p:txBody>
      </p:sp>
      <p:sp>
        <p:nvSpPr>
          <p:cNvPr id="6" name="Footer Placeholder 5"/>
          <p:cNvSpPr>
            <a:spLocks noGrp="1"/>
          </p:cNvSpPr>
          <p:nvPr>
            <p:ph type="ftr" sz="quarter" idx="12"/>
          </p:nvPr>
        </p:nvSpPr>
        <p:spPr/>
        <p:txBody>
          <a:bodyPr/>
          <a:lstStyle/>
          <a:p>
            <a:endParaRPr lang="en-US">
              <a:solidFill>
                <a:prstClr val="black"/>
              </a:solidFill>
            </a:endParaRPr>
          </a:p>
        </p:txBody>
      </p:sp>
      <p:sp>
        <p:nvSpPr>
          <p:cNvPr id="7" name="Slide Number Placeholder 6"/>
          <p:cNvSpPr>
            <a:spLocks noGrp="1"/>
          </p:cNvSpPr>
          <p:nvPr>
            <p:ph type="sldNum" sz="quarter" idx="13"/>
          </p:nvPr>
        </p:nvSpPr>
        <p:spPr/>
        <p:txBody>
          <a:bodyPr/>
          <a:lstStyle/>
          <a:p>
            <a:fld id="{3F7242FB-F25E-544B-B72F-E0B5A499AB48}"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19404671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Header Placeholder 3"/>
          <p:cNvSpPr>
            <a:spLocks noGrp="1"/>
          </p:cNvSpPr>
          <p:nvPr>
            <p:ph type="hdr" sz="quarter" idx="10"/>
          </p:nvPr>
        </p:nvSpPr>
        <p:spPr/>
        <p:txBody>
          <a:bodyPr/>
          <a:lstStyle/>
          <a:p>
            <a:endParaRPr lang="en-US">
              <a:solidFill>
                <a:prstClr val="black"/>
              </a:solidFill>
            </a:endParaRPr>
          </a:p>
        </p:txBody>
      </p:sp>
      <p:sp>
        <p:nvSpPr>
          <p:cNvPr id="5" name="Date Placeholder 4"/>
          <p:cNvSpPr>
            <a:spLocks noGrp="1"/>
          </p:cNvSpPr>
          <p:nvPr>
            <p:ph type="dt" idx="11"/>
          </p:nvPr>
        </p:nvSpPr>
        <p:spPr/>
        <p:txBody>
          <a:bodyPr/>
          <a:lstStyle/>
          <a:p>
            <a:fld id="{DF7F1863-8423-8E48-8D02-88636C918AC7}" type="datetime1">
              <a:rPr lang="en-US" smtClean="0">
                <a:solidFill>
                  <a:prstClr val="black"/>
                </a:solidFill>
              </a:rPr>
              <a:pPr/>
              <a:t>9/3/2021</a:t>
            </a:fld>
            <a:endParaRPr lang="en-US">
              <a:solidFill>
                <a:prstClr val="black"/>
              </a:solidFill>
            </a:endParaRPr>
          </a:p>
        </p:txBody>
      </p:sp>
      <p:sp>
        <p:nvSpPr>
          <p:cNvPr id="6" name="Footer Placeholder 5"/>
          <p:cNvSpPr>
            <a:spLocks noGrp="1"/>
          </p:cNvSpPr>
          <p:nvPr>
            <p:ph type="ftr" sz="quarter" idx="12"/>
          </p:nvPr>
        </p:nvSpPr>
        <p:spPr/>
        <p:txBody>
          <a:bodyPr/>
          <a:lstStyle/>
          <a:p>
            <a:endParaRPr lang="en-US">
              <a:solidFill>
                <a:prstClr val="black"/>
              </a:solidFill>
            </a:endParaRPr>
          </a:p>
        </p:txBody>
      </p:sp>
      <p:sp>
        <p:nvSpPr>
          <p:cNvPr id="7" name="Slide Number Placeholder 6"/>
          <p:cNvSpPr>
            <a:spLocks noGrp="1"/>
          </p:cNvSpPr>
          <p:nvPr>
            <p:ph type="sldNum" sz="quarter" idx="13"/>
          </p:nvPr>
        </p:nvSpPr>
        <p:spPr/>
        <p:txBody>
          <a:bodyPr/>
          <a:lstStyle/>
          <a:p>
            <a:fld id="{3F7242FB-F25E-544B-B72F-E0B5A499AB48}"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20538265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a:solidFill>
                <a:prstClr val="black"/>
              </a:solidFill>
            </a:endParaRPr>
          </a:p>
        </p:txBody>
      </p:sp>
      <p:sp>
        <p:nvSpPr>
          <p:cNvPr id="5" name="Date Placeholder 4"/>
          <p:cNvSpPr>
            <a:spLocks noGrp="1"/>
          </p:cNvSpPr>
          <p:nvPr>
            <p:ph type="dt" idx="11"/>
          </p:nvPr>
        </p:nvSpPr>
        <p:spPr/>
        <p:txBody>
          <a:bodyPr/>
          <a:lstStyle/>
          <a:p>
            <a:fld id="{DF7F1863-8423-8E48-8D02-88636C918AC7}" type="datetime1">
              <a:rPr lang="en-US" smtClean="0">
                <a:solidFill>
                  <a:prstClr val="black"/>
                </a:solidFill>
              </a:rPr>
              <a:pPr/>
              <a:t>9/3/2021</a:t>
            </a:fld>
            <a:endParaRPr lang="en-US">
              <a:solidFill>
                <a:prstClr val="black"/>
              </a:solidFill>
            </a:endParaRPr>
          </a:p>
        </p:txBody>
      </p:sp>
      <p:sp>
        <p:nvSpPr>
          <p:cNvPr id="6" name="Footer Placeholder 5"/>
          <p:cNvSpPr>
            <a:spLocks noGrp="1"/>
          </p:cNvSpPr>
          <p:nvPr>
            <p:ph type="ftr" sz="quarter" idx="12"/>
          </p:nvPr>
        </p:nvSpPr>
        <p:spPr/>
        <p:txBody>
          <a:bodyPr/>
          <a:lstStyle/>
          <a:p>
            <a:endParaRPr lang="en-US">
              <a:solidFill>
                <a:prstClr val="black"/>
              </a:solidFill>
            </a:endParaRPr>
          </a:p>
        </p:txBody>
      </p:sp>
      <p:sp>
        <p:nvSpPr>
          <p:cNvPr id="7" name="Slide Number Placeholder 6"/>
          <p:cNvSpPr>
            <a:spLocks noGrp="1"/>
          </p:cNvSpPr>
          <p:nvPr>
            <p:ph type="sldNum" sz="quarter" idx="13"/>
          </p:nvPr>
        </p:nvSpPr>
        <p:spPr/>
        <p:txBody>
          <a:bodyPr/>
          <a:lstStyle/>
          <a:p>
            <a:fld id="{3F7242FB-F25E-544B-B72F-E0B5A499AB48}"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23648001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a:solidFill>
                <a:prstClr val="black"/>
              </a:solidFill>
            </a:endParaRPr>
          </a:p>
        </p:txBody>
      </p:sp>
      <p:sp>
        <p:nvSpPr>
          <p:cNvPr id="5" name="Date Placeholder 4"/>
          <p:cNvSpPr>
            <a:spLocks noGrp="1"/>
          </p:cNvSpPr>
          <p:nvPr>
            <p:ph type="dt" idx="11"/>
          </p:nvPr>
        </p:nvSpPr>
        <p:spPr/>
        <p:txBody>
          <a:bodyPr/>
          <a:lstStyle/>
          <a:p>
            <a:fld id="{DF7F1863-8423-8E48-8D02-88636C918AC7}" type="datetime1">
              <a:rPr lang="en-US" smtClean="0">
                <a:solidFill>
                  <a:prstClr val="black"/>
                </a:solidFill>
              </a:rPr>
              <a:pPr/>
              <a:t>9/3/2021</a:t>
            </a:fld>
            <a:endParaRPr lang="en-US">
              <a:solidFill>
                <a:prstClr val="black"/>
              </a:solidFill>
            </a:endParaRPr>
          </a:p>
        </p:txBody>
      </p:sp>
      <p:sp>
        <p:nvSpPr>
          <p:cNvPr id="6" name="Footer Placeholder 5"/>
          <p:cNvSpPr>
            <a:spLocks noGrp="1"/>
          </p:cNvSpPr>
          <p:nvPr>
            <p:ph type="ftr" sz="quarter" idx="12"/>
          </p:nvPr>
        </p:nvSpPr>
        <p:spPr/>
        <p:txBody>
          <a:bodyPr/>
          <a:lstStyle/>
          <a:p>
            <a:endParaRPr lang="en-US">
              <a:solidFill>
                <a:prstClr val="black"/>
              </a:solidFill>
            </a:endParaRPr>
          </a:p>
        </p:txBody>
      </p:sp>
      <p:sp>
        <p:nvSpPr>
          <p:cNvPr id="7" name="Slide Number Placeholder 6"/>
          <p:cNvSpPr>
            <a:spLocks noGrp="1"/>
          </p:cNvSpPr>
          <p:nvPr>
            <p:ph type="sldNum" sz="quarter" idx="13"/>
          </p:nvPr>
        </p:nvSpPr>
        <p:spPr/>
        <p:txBody>
          <a:bodyPr/>
          <a:lstStyle/>
          <a:p>
            <a:fld id="{3F7242FB-F25E-544B-B72F-E0B5A499AB48}"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19773557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Header Placeholder 3"/>
          <p:cNvSpPr>
            <a:spLocks noGrp="1"/>
          </p:cNvSpPr>
          <p:nvPr>
            <p:ph type="hdr" sz="quarter" idx="10"/>
          </p:nvPr>
        </p:nvSpPr>
        <p:spPr/>
        <p:txBody>
          <a:bodyPr/>
          <a:lstStyle/>
          <a:p>
            <a:endParaRPr lang="en-US">
              <a:solidFill>
                <a:prstClr val="black"/>
              </a:solidFill>
            </a:endParaRPr>
          </a:p>
        </p:txBody>
      </p:sp>
      <p:sp>
        <p:nvSpPr>
          <p:cNvPr id="5" name="Date Placeholder 4"/>
          <p:cNvSpPr>
            <a:spLocks noGrp="1"/>
          </p:cNvSpPr>
          <p:nvPr>
            <p:ph type="dt" idx="11"/>
          </p:nvPr>
        </p:nvSpPr>
        <p:spPr/>
        <p:txBody>
          <a:bodyPr/>
          <a:lstStyle/>
          <a:p>
            <a:fld id="{DF7F1863-8423-8E48-8D02-88636C918AC7}" type="datetime1">
              <a:rPr lang="en-US" smtClean="0">
                <a:solidFill>
                  <a:prstClr val="black"/>
                </a:solidFill>
              </a:rPr>
              <a:pPr/>
              <a:t>9/3/2021</a:t>
            </a:fld>
            <a:endParaRPr lang="en-US">
              <a:solidFill>
                <a:prstClr val="black"/>
              </a:solidFill>
            </a:endParaRPr>
          </a:p>
        </p:txBody>
      </p:sp>
      <p:sp>
        <p:nvSpPr>
          <p:cNvPr id="6" name="Footer Placeholder 5"/>
          <p:cNvSpPr>
            <a:spLocks noGrp="1"/>
          </p:cNvSpPr>
          <p:nvPr>
            <p:ph type="ftr" sz="quarter" idx="12"/>
          </p:nvPr>
        </p:nvSpPr>
        <p:spPr/>
        <p:txBody>
          <a:bodyPr/>
          <a:lstStyle/>
          <a:p>
            <a:endParaRPr lang="en-US">
              <a:solidFill>
                <a:prstClr val="black"/>
              </a:solidFill>
            </a:endParaRPr>
          </a:p>
        </p:txBody>
      </p:sp>
      <p:sp>
        <p:nvSpPr>
          <p:cNvPr id="7" name="Slide Number Placeholder 6"/>
          <p:cNvSpPr>
            <a:spLocks noGrp="1"/>
          </p:cNvSpPr>
          <p:nvPr>
            <p:ph type="sldNum" sz="quarter" idx="13"/>
          </p:nvPr>
        </p:nvSpPr>
        <p:spPr/>
        <p:txBody>
          <a:bodyPr/>
          <a:lstStyle/>
          <a:p>
            <a:fld id="{3F7242FB-F25E-544B-B72F-E0B5A499AB48}"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31615739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Header Placeholder 3"/>
          <p:cNvSpPr>
            <a:spLocks noGrp="1"/>
          </p:cNvSpPr>
          <p:nvPr>
            <p:ph type="hdr" sz="quarter" idx="10"/>
          </p:nvPr>
        </p:nvSpPr>
        <p:spPr/>
        <p:txBody>
          <a:bodyPr/>
          <a:lstStyle/>
          <a:p>
            <a:endParaRPr lang="en-US">
              <a:solidFill>
                <a:prstClr val="black"/>
              </a:solidFill>
            </a:endParaRPr>
          </a:p>
        </p:txBody>
      </p:sp>
      <p:sp>
        <p:nvSpPr>
          <p:cNvPr id="5" name="Date Placeholder 4"/>
          <p:cNvSpPr>
            <a:spLocks noGrp="1"/>
          </p:cNvSpPr>
          <p:nvPr>
            <p:ph type="dt" idx="11"/>
          </p:nvPr>
        </p:nvSpPr>
        <p:spPr/>
        <p:txBody>
          <a:bodyPr/>
          <a:lstStyle/>
          <a:p>
            <a:fld id="{DF7F1863-8423-8E48-8D02-88636C918AC7}" type="datetime1">
              <a:rPr lang="en-US" smtClean="0">
                <a:solidFill>
                  <a:prstClr val="black"/>
                </a:solidFill>
              </a:rPr>
              <a:pPr/>
              <a:t>9/3/2021</a:t>
            </a:fld>
            <a:endParaRPr lang="en-US">
              <a:solidFill>
                <a:prstClr val="black"/>
              </a:solidFill>
            </a:endParaRPr>
          </a:p>
        </p:txBody>
      </p:sp>
      <p:sp>
        <p:nvSpPr>
          <p:cNvPr id="6" name="Footer Placeholder 5"/>
          <p:cNvSpPr>
            <a:spLocks noGrp="1"/>
          </p:cNvSpPr>
          <p:nvPr>
            <p:ph type="ftr" sz="quarter" idx="12"/>
          </p:nvPr>
        </p:nvSpPr>
        <p:spPr/>
        <p:txBody>
          <a:bodyPr/>
          <a:lstStyle/>
          <a:p>
            <a:endParaRPr lang="en-US">
              <a:solidFill>
                <a:prstClr val="black"/>
              </a:solidFill>
            </a:endParaRPr>
          </a:p>
        </p:txBody>
      </p:sp>
      <p:sp>
        <p:nvSpPr>
          <p:cNvPr id="7" name="Slide Number Placeholder 6"/>
          <p:cNvSpPr>
            <a:spLocks noGrp="1"/>
          </p:cNvSpPr>
          <p:nvPr>
            <p:ph type="sldNum" sz="quarter" idx="13"/>
          </p:nvPr>
        </p:nvSpPr>
        <p:spPr/>
        <p:txBody>
          <a:bodyPr/>
          <a:lstStyle/>
          <a:p>
            <a:fld id="{3F7242FB-F25E-544B-B72F-E0B5A499AB48}" type="slidenum">
              <a:rPr lang="en-US" smtClean="0">
                <a:solidFill>
                  <a:prstClr val="black"/>
                </a:solidFill>
              </a:rPr>
              <a:pPr/>
              <a:t>22</a:t>
            </a:fld>
            <a:endParaRPr lang="en-US">
              <a:solidFill>
                <a:prstClr val="black"/>
              </a:solidFill>
            </a:endParaRPr>
          </a:p>
        </p:txBody>
      </p:sp>
    </p:spTree>
    <p:extLst>
      <p:ext uri="{BB962C8B-B14F-4D97-AF65-F5344CB8AC3E}">
        <p14:creationId xmlns:p14="http://schemas.microsoft.com/office/powerpoint/2010/main" val="27823674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In a year following an MOE failure, the required level is</a:t>
            </a:r>
            <a:r>
              <a:rPr lang="en-US" sz="1400" baseline="0" dirty="0"/>
              <a:t> the level that would have been required in the absence of the failure.  Not the lower amount created by the failure.</a:t>
            </a:r>
            <a:endParaRPr lang="en-US" sz="1400" dirty="0"/>
          </a:p>
        </p:txBody>
      </p:sp>
      <p:sp>
        <p:nvSpPr>
          <p:cNvPr id="4" name="Header Placeholder 3"/>
          <p:cNvSpPr>
            <a:spLocks noGrp="1"/>
          </p:cNvSpPr>
          <p:nvPr>
            <p:ph type="hdr" sz="quarter" idx="10"/>
          </p:nvPr>
        </p:nvSpPr>
        <p:spPr/>
        <p:txBody>
          <a:bodyPr/>
          <a:lstStyle/>
          <a:p>
            <a:endParaRPr lang="en-US">
              <a:solidFill>
                <a:prstClr val="black"/>
              </a:solidFill>
            </a:endParaRPr>
          </a:p>
        </p:txBody>
      </p:sp>
      <p:sp>
        <p:nvSpPr>
          <p:cNvPr id="5" name="Date Placeholder 4"/>
          <p:cNvSpPr>
            <a:spLocks noGrp="1"/>
          </p:cNvSpPr>
          <p:nvPr>
            <p:ph type="dt" idx="11"/>
          </p:nvPr>
        </p:nvSpPr>
        <p:spPr/>
        <p:txBody>
          <a:bodyPr/>
          <a:lstStyle/>
          <a:p>
            <a:fld id="{DF7F1863-8423-8E48-8D02-88636C918AC7}" type="datetime1">
              <a:rPr lang="en-US" smtClean="0">
                <a:solidFill>
                  <a:prstClr val="black"/>
                </a:solidFill>
              </a:rPr>
              <a:pPr/>
              <a:t>9/3/2021</a:t>
            </a:fld>
            <a:endParaRPr lang="en-US">
              <a:solidFill>
                <a:prstClr val="black"/>
              </a:solidFill>
            </a:endParaRPr>
          </a:p>
        </p:txBody>
      </p:sp>
      <p:sp>
        <p:nvSpPr>
          <p:cNvPr id="6" name="Footer Placeholder 5"/>
          <p:cNvSpPr>
            <a:spLocks noGrp="1"/>
          </p:cNvSpPr>
          <p:nvPr>
            <p:ph type="ftr" sz="quarter" idx="12"/>
          </p:nvPr>
        </p:nvSpPr>
        <p:spPr/>
        <p:txBody>
          <a:bodyPr/>
          <a:lstStyle/>
          <a:p>
            <a:endParaRPr lang="en-US">
              <a:solidFill>
                <a:prstClr val="black"/>
              </a:solidFill>
            </a:endParaRPr>
          </a:p>
        </p:txBody>
      </p:sp>
      <p:sp>
        <p:nvSpPr>
          <p:cNvPr id="7" name="Slide Number Placeholder 6"/>
          <p:cNvSpPr>
            <a:spLocks noGrp="1"/>
          </p:cNvSpPr>
          <p:nvPr>
            <p:ph type="sldNum" sz="quarter" idx="13"/>
          </p:nvPr>
        </p:nvSpPr>
        <p:spPr/>
        <p:txBody>
          <a:bodyPr/>
          <a:lstStyle/>
          <a:p>
            <a:fld id="{3F7242FB-F25E-544B-B72F-E0B5A499AB48}" type="slidenum">
              <a:rPr lang="en-US" smtClean="0">
                <a:solidFill>
                  <a:prstClr val="black"/>
                </a:solidFill>
              </a:rPr>
              <a:pPr/>
              <a:t>23</a:t>
            </a:fld>
            <a:endParaRPr lang="en-US">
              <a:solidFill>
                <a:prstClr val="black"/>
              </a:solidFill>
            </a:endParaRPr>
          </a:p>
        </p:txBody>
      </p:sp>
    </p:spTree>
    <p:extLst>
      <p:ext uri="{BB962C8B-B14F-4D97-AF65-F5344CB8AC3E}">
        <p14:creationId xmlns:p14="http://schemas.microsoft.com/office/powerpoint/2010/main" val="30582417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a:solidFill>
                <a:prstClr val="black"/>
              </a:solidFill>
            </a:endParaRPr>
          </a:p>
        </p:txBody>
      </p:sp>
      <p:sp>
        <p:nvSpPr>
          <p:cNvPr id="5" name="Date Placeholder 4"/>
          <p:cNvSpPr>
            <a:spLocks noGrp="1"/>
          </p:cNvSpPr>
          <p:nvPr>
            <p:ph type="dt" idx="11"/>
          </p:nvPr>
        </p:nvSpPr>
        <p:spPr/>
        <p:txBody>
          <a:bodyPr/>
          <a:lstStyle/>
          <a:p>
            <a:fld id="{DF7F1863-8423-8E48-8D02-88636C918AC7}" type="datetime1">
              <a:rPr lang="en-US" smtClean="0">
                <a:solidFill>
                  <a:prstClr val="black"/>
                </a:solidFill>
              </a:rPr>
              <a:pPr/>
              <a:t>9/3/2021</a:t>
            </a:fld>
            <a:endParaRPr lang="en-US">
              <a:solidFill>
                <a:prstClr val="black"/>
              </a:solidFill>
            </a:endParaRPr>
          </a:p>
        </p:txBody>
      </p:sp>
      <p:sp>
        <p:nvSpPr>
          <p:cNvPr id="6" name="Footer Placeholder 5"/>
          <p:cNvSpPr>
            <a:spLocks noGrp="1"/>
          </p:cNvSpPr>
          <p:nvPr>
            <p:ph type="ftr" sz="quarter" idx="12"/>
          </p:nvPr>
        </p:nvSpPr>
        <p:spPr/>
        <p:txBody>
          <a:bodyPr/>
          <a:lstStyle/>
          <a:p>
            <a:endParaRPr lang="en-US">
              <a:solidFill>
                <a:prstClr val="black"/>
              </a:solidFill>
            </a:endParaRPr>
          </a:p>
        </p:txBody>
      </p:sp>
      <p:sp>
        <p:nvSpPr>
          <p:cNvPr id="7" name="Slide Number Placeholder 6"/>
          <p:cNvSpPr>
            <a:spLocks noGrp="1"/>
          </p:cNvSpPr>
          <p:nvPr>
            <p:ph type="sldNum" sz="quarter" idx="13"/>
          </p:nvPr>
        </p:nvSpPr>
        <p:spPr/>
        <p:txBody>
          <a:bodyPr/>
          <a:lstStyle/>
          <a:p>
            <a:fld id="{3F7242FB-F25E-544B-B72F-E0B5A499AB48}" type="slidenum">
              <a:rPr lang="en-US" smtClean="0">
                <a:solidFill>
                  <a:prstClr val="black"/>
                </a:solidFill>
              </a:rPr>
              <a:pPr/>
              <a:t>24</a:t>
            </a:fld>
            <a:endParaRPr lang="en-US">
              <a:solidFill>
                <a:prstClr val="black"/>
              </a:solidFill>
            </a:endParaRPr>
          </a:p>
        </p:txBody>
      </p:sp>
    </p:spTree>
    <p:extLst>
      <p:ext uri="{BB962C8B-B14F-4D97-AF65-F5344CB8AC3E}">
        <p14:creationId xmlns:p14="http://schemas.microsoft.com/office/powerpoint/2010/main" val="2841639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373693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Header Placeholder 3"/>
          <p:cNvSpPr>
            <a:spLocks noGrp="1"/>
          </p:cNvSpPr>
          <p:nvPr>
            <p:ph type="hdr" sz="quarter" idx="10"/>
          </p:nvPr>
        </p:nvSpPr>
        <p:spPr/>
        <p:txBody>
          <a:bodyPr/>
          <a:lstStyle/>
          <a:p>
            <a:endParaRPr lang="en-US">
              <a:solidFill>
                <a:prstClr val="black"/>
              </a:solidFill>
            </a:endParaRPr>
          </a:p>
        </p:txBody>
      </p:sp>
      <p:sp>
        <p:nvSpPr>
          <p:cNvPr id="5" name="Date Placeholder 4"/>
          <p:cNvSpPr>
            <a:spLocks noGrp="1"/>
          </p:cNvSpPr>
          <p:nvPr>
            <p:ph type="dt" idx="11"/>
          </p:nvPr>
        </p:nvSpPr>
        <p:spPr/>
        <p:txBody>
          <a:bodyPr/>
          <a:lstStyle/>
          <a:p>
            <a:fld id="{DF7F1863-8423-8E48-8D02-88636C918AC7}" type="datetime1">
              <a:rPr lang="en-US" smtClean="0">
                <a:solidFill>
                  <a:prstClr val="black"/>
                </a:solidFill>
              </a:rPr>
              <a:pPr/>
              <a:t>9/3/2021</a:t>
            </a:fld>
            <a:endParaRPr lang="en-US">
              <a:solidFill>
                <a:prstClr val="black"/>
              </a:solidFill>
            </a:endParaRPr>
          </a:p>
        </p:txBody>
      </p:sp>
      <p:sp>
        <p:nvSpPr>
          <p:cNvPr id="6" name="Footer Placeholder 5"/>
          <p:cNvSpPr>
            <a:spLocks noGrp="1"/>
          </p:cNvSpPr>
          <p:nvPr>
            <p:ph type="ftr" sz="quarter" idx="12"/>
          </p:nvPr>
        </p:nvSpPr>
        <p:spPr/>
        <p:txBody>
          <a:bodyPr/>
          <a:lstStyle/>
          <a:p>
            <a:endParaRPr lang="en-US">
              <a:solidFill>
                <a:prstClr val="black"/>
              </a:solidFill>
            </a:endParaRPr>
          </a:p>
        </p:txBody>
      </p:sp>
      <p:sp>
        <p:nvSpPr>
          <p:cNvPr id="7" name="Slide Number Placeholder 6"/>
          <p:cNvSpPr>
            <a:spLocks noGrp="1"/>
          </p:cNvSpPr>
          <p:nvPr>
            <p:ph type="sldNum" sz="quarter" idx="13"/>
          </p:nvPr>
        </p:nvSpPr>
        <p:spPr/>
        <p:txBody>
          <a:bodyPr/>
          <a:lstStyle/>
          <a:p>
            <a:fld id="{3F7242FB-F25E-544B-B72F-E0B5A499AB48}" type="slidenum">
              <a:rPr lang="en-US" smtClean="0">
                <a:solidFill>
                  <a:prstClr val="black"/>
                </a:solidFill>
              </a:rPr>
              <a:pPr/>
              <a:t>26</a:t>
            </a:fld>
            <a:endParaRPr lang="en-US">
              <a:solidFill>
                <a:prstClr val="black"/>
              </a:solidFill>
            </a:endParaRPr>
          </a:p>
        </p:txBody>
      </p:sp>
    </p:spTree>
    <p:extLst>
      <p:ext uri="{BB962C8B-B14F-4D97-AF65-F5344CB8AC3E}">
        <p14:creationId xmlns:p14="http://schemas.microsoft.com/office/powerpoint/2010/main" val="32067342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Header Placeholder 3"/>
          <p:cNvSpPr>
            <a:spLocks noGrp="1"/>
          </p:cNvSpPr>
          <p:nvPr>
            <p:ph type="hdr" sz="quarter" idx="10"/>
          </p:nvPr>
        </p:nvSpPr>
        <p:spPr/>
        <p:txBody>
          <a:bodyPr/>
          <a:lstStyle/>
          <a:p>
            <a:endParaRPr lang="en-US">
              <a:solidFill>
                <a:prstClr val="black"/>
              </a:solidFill>
            </a:endParaRPr>
          </a:p>
        </p:txBody>
      </p:sp>
      <p:sp>
        <p:nvSpPr>
          <p:cNvPr id="5" name="Date Placeholder 4"/>
          <p:cNvSpPr>
            <a:spLocks noGrp="1"/>
          </p:cNvSpPr>
          <p:nvPr>
            <p:ph type="dt" idx="11"/>
          </p:nvPr>
        </p:nvSpPr>
        <p:spPr/>
        <p:txBody>
          <a:bodyPr/>
          <a:lstStyle/>
          <a:p>
            <a:fld id="{DF7F1863-8423-8E48-8D02-88636C918AC7}" type="datetime1">
              <a:rPr lang="en-US" smtClean="0">
                <a:solidFill>
                  <a:prstClr val="black"/>
                </a:solidFill>
              </a:rPr>
              <a:pPr/>
              <a:t>9/3/2021</a:t>
            </a:fld>
            <a:endParaRPr lang="en-US">
              <a:solidFill>
                <a:prstClr val="black"/>
              </a:solidFill>
            </a:endParaRPr>
          </a:p>
        </p:txBody>
      </p:sp>
      <p:sp>
        <p:nvSpPr>
          <p:cNvPr id="6" name="Footer Placeholder 5"/>
          <p:cNvSpPr>
            <a:spLocks noGrp="1"/>
          </p:cNvSpPr>
          <p:nvPr>
            <p:ph type="ftr" sz="quarter" idx="12"/>
          </p:nvPr>
        </p:nvSpPr>
        <p:spPr/>
        <p:txBody>
          <a:bodyPr/>
          <a:lstStyle/>
          <a:p>
            <a:endParaRPr lang="en-US">
              <a:solidFill>
                <a:prstClr val="black"/>
              </a:solidFill>
            </a:endParaRPr>
          </a:p>
        </p:txBody>
      </p:sp>
      <p:sp>
        <p:nvSpPr>
          <p:cNvPr id="7" name="Slide Number Placeholder 6"/>
          <p:cNvSpPr>
            <a:spLocks noGrp="1"/>
          </p:cNvSpPr>
          <p:nvPr>
            <p:ph type="sldNum" sz="quarter" idx="13"/>
          </p:nvPr>
        </p:nvSpPr>
        <p:spPr/>
        <p:txBody>
          <a:bodyPr/>
          <a:lstStyle/>
          <a:p>
            <a:fld id="{3F7242FB-F25E-544B-B72F-E0B5A499AB48}"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24327329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Header Placeholder 3"/>
          <p:cNvSpPr>
            <a:spLocks noGrp="1"/>
          </p:cNvSpPr>
          <p:nvPr>
            <p:ph type="hdr" sz="quarter" idx="10"/>
          </p:nvPr>
        </p:nvSpPr>
        <p:spPr/>
        <p:txBody>
          <a:bodyPr/>
          <a:lstStyle/>
          <a:p>
            <a:endParaRPr lang="en-US">
              <a:solidFill>
                <a:prstClr val="black"/>
              </a:solidFill>
            </a:endParaRPr>
          </a:p>
        </p:txBody>
      </p:sp>
      <p:sp>
        <p:nvSpPr>
          <p:cNvPr id="5" name="Date Placeholder 4"/>
          <p:cNvSpPr>
            <a:spLocks noGrp="1"/>
          </p:cNvSpPr>
          <p:nvPr>
            <p:ph type="dt" idx="11"/>
          </p:nvPr>
        </p:nvSpPr>
        <p:spPr/>
        <p:txBody>
          <a:bodyPr/>
          <a:lstStyle/>
          <a:p>
            <a:fld id="{DF7F1863-8423-8E48-8D02-88636C918AC7}" type="datetime1">
              <a:rPr lang="en-US" smtClean="0">
                <a:solidFill>
                  <a:prstClr val="black"/>
                </a:solidFill>
              </a:rPr>
              <a:pPr/>
              <a:t>9/3/2021</a:t>
            </a:fld>
            <a:endParaRPr lang="en-US">
              <a:solidFill>
                <a:prstClr val="black"/>
              </a:solidFill>
            </a:endParaRPr>
          </a:p>
        </p:txBody>
      </p:sp>
      <p:sp>
        <p:nvSpPr>
          <p:cNvPr id="6" name="Footer Placeholder 5"/>
          <p:cNvSpPr>
            <a:spLocks noGrp="1"/>
          </p:cNvSpPr>
          <p:nvPr>
            <p:ph type="ftr" sz="quarter" idx="12"/>
          </p:nvPr>
        </p:nvSpPr>
        <p:spPr/>
        <p:txBody>
          <a:bodyPr/>
          <a:lstStyle/>
          <a:p>
            <a:endParaRPr lang="en-US">
              <a:solidFill>
                <a:prstClr val="black"/>
              </a:solidFill>
            </a:endParaRPr>
          </a:p>
        </p:txBody>
      </p:sp>
      <p:sp>
        <p:nvSpPr>
          <p:cNvPr id="7" name="Slide Number Placeholder 6"/>
          <p:cNvSpPr>
            <a:spLocks noGrp="1"/>
          </p:cNvSpPr>
          <p:nvPr>
            <p:ph type="sldNum" sz="quarter" idx="13"/>
          </p:nvPr>
        </p:nvSpPr>
        <p:spPr/>
        <p:txBody>
          <a:bodyPr/>
          <a:lstStyle/>
          <a:p>
            <a:fld id="{3F7242FB-F25E-544B-B72F-E0B5A499AB48}" type="slidenum">
              <a:rPr lang="en-US" smtClean="0">
                <a:solidFill>
                  <a:prstClr val="black"/>
                </a:solidFill>
              </a:rPr>
              <a:pPr/>
              <a:t>28</a:t>
            </a:fld>
            <a:endParaRPr lang="en-US">
              <a:solidFill>
                <a:prstClr val="black"/>
              </a:solidFill>
            </a:endParaRPr>
          </a:p>
        </p:txBody>
      </p:sp>
    </p:spTree>
    <p:extLst>
      <p:ext uri="{BB962C8B-B14F-4D97-AF65-F5344CB8AC3E}">
        <p14:creationId xmlns:p14="http://schemas.microsoft.com/office/powerpoint/2010/main" val="7841326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a:solidFill>
                <a:prstClr val="black"/>
              </a:solidFill>
            </a:endParaRPr>
          </a:p>
        </p:txBody>
      </p:sp>
      <p:sp>
        <p:nvSpPr>
          <p:cNvPr id="5" name="Date Placeholder 4"/>
          <p:cNvSpPr>
            <a:spLocks noGrp="1"/>
          </p:cNvSpPr>
          <p:nvPr>
            <p:ph type="dt" idx="11"/>
          </p:nvPr>
        </p:nvSpPr>
        <p:spPr/>
        <p:txBody>
          <a:bodyPr/>
          <a:lstStyle/>
          <a:p>
            <a:fld id="{DF7F1863-8423-8E48-8D02-88636C918AC7}" type="datetime1">
              <a:rPr lang="en-US" smtClean="0">
                <a:solidFill>
                  <a:prstClr val="black"/>
                </a:solidFill>
              </a:rPr>
              <a:pPr/>
              <a:t>9/3/2021</a:t>
            </a:fld>
            <a:endParaRPr lang="en-US">
              <a:solidFill>
                <a:prstClr val="black"/>
              </a:solidFill>
            </a:endParaRPr>
          </a:p>
        </p:txBody>
      </p:sp>
      <p:sp>
        <p:nvSpPr>
          <p:cNvPr id="6" name="Footer Placeholder 5"/>
          <p:cNvSpPr>
            <a:spLocks noGrp="1"/>
          </p:cNvSpPr>
          <p:nvPr>
            <p:ph type="ftr" sz="quarter" idx="12"/>
          </p:nvPr>
        </p:nvSpPr>
        <p:spPr/>
        <p:txBody>
          <a:bodyPr/>
          <a:lstStyle/>
          <a:p>
            <a:endParaRPr lang="en-US">
              <a:solidFill>
                <a:prstClr val="black"/>
              </a:solidFill>
            </a:endParaRPr>
          </a:p>
        </p:txBody>
      </p:sp>
      <p:sp>
        <p:nvSpPr>
          <p:cNvPr id="7" name="Slide Number Placeholder 6"/>
          <p:cNvSpPr>
            <a:spLocks noGrp="1"/>
          </p:cNvSpPr>
          <p:nvPr>
            <p:ph type="sldNum" sz="quarter" idx="13"/>
          </p:nvPr>
        </p:nvSpPr>
        <p:spPr/>
        <p:txBody>
          <a:bodyPr/>
          <a:lstStyle/>
          <a:p>
            <a:fld id="{3F7242FB-F25E-544B-B72F-E0B5A499AB48}" type="slidenum">
              <a:rPr lang="en-US" smtClean="0">
                <a:solidFill>
                  <a:prstClr val="black"/>
                </a:solidFill>
              </a:rPr>
              <a:pPr/>
              <a:t>29</a:t>
            </a:fld>
            <a:endParaRPr lang="en-US">
              <a:solidFill>
                <a:prstClr val="black"/>
              </a:solidFill>
            </a:endParaRPr>
          </a:p>
        </p:txBody>
      </p:sp>
    </p:spTree>
    <p:extLst>
      <p:ext uri="{BB962C8B-B14F-4D97-AF65-F5344CB8AC3E}">
        <p14:creationId xmlns:p14="http://schemas.microsoft.com/office/powerpoint/2010/main" val="33798435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Header Placeholder 3"/>
          <p:cNvSpPr>
            <a:spLocks noGrp="1"/>
          </p:cNvSpPr>
          <p:nvPr>
            <p:ph type="hdr" sz="quarter" idx="10"/>
          </p:nvPr>
        </p:nvSpPr>
        <p:spPr/>
        <p:txBody>
          <a:bodyPr/>
          <a:lstStyle/>
          <a:p>
            <a:endParaRPr lang="en-US">
              <a:solidFill>
                <a:prstClr val="black"/>
              </a:solidFill>
            </a:endParaRPr>
          </a:p>
        </p:txBody>
      </p:sp>
      <p:sp>
        <p:nvSpPr>
          <p:cNvPr id="5" name="Date Placeholder 4"/>
          <p:cNvSpPr>
            <a:spLocks noGrp="1"/>
          </p:cNvSpPr>
          <p:nvPr>
            <p:ph type="dt" idx="11"/>
          </p:nvPr>
        </p:nvSpPr>
        <p:spPr/>
        <p:txBody>
          <a:bodyPr/>
          <a:lstStyle/>
          <a:p>
            <a:fld id="{DF7F1863-8423-8E48-8D02-88636C918AC7}" type="datetime1">
              <a:rPr lang="en-US" smtClean="0">
                <a:solidFill>
                  <a:prstClr val="black"/>
                </a:solidFill>
              </a:rPr>
              <a:pPr/>
              <a:t>9/3/2021</a:t>
            </a:fld>
            <a:endParaRPr lang="en-US">
              <a:solidFill>
                <a:prstClr val="black"/>
              </a:solidFill>
            </a:endParaRPr>
          </a:p>
        </p:txBody>
      </p:sp>
      <p:sp>
        <p:nvSpPr>
          <p:cNvPr id="6" name="Footer Placeholder 5"/>
          <p:cNvSpPr>
            <a:spLocks noGrp="1"/>
          </p:cNvSpPr>
          <p:nvPr>
            <p:ph type="ftr" sz="quarter" idx="12"/>
          </p:nvPr>
        </p:nvSpPr>
        <p:spPr/>
        <p:txBody>
          <a:bodyPr/>
          <a:lstStyle/>
          <a:p>
            <a:endParaRPr lang="en-US">
              <a:solidFill>
                <a:prstClr val="black"/>
              </a:solidFill>
            </a:endParaRPr>
          </a:p>
        </p:txBody>
      </p:sp>
      <p:sp>
        <p:nvSpPr>
          <p:cNvPr id="7" name="Slide Number Placeholder 6"/>
          <p:cNvSpPr>
            <a:spLocks noGrp="1"/>
          </p:cNvSpPr>
          <p:nvPr>
            <p:ph type="sldNum" sz="quarter" idx="13"/>
          </p:nvPr>
        </p:nvSpPr>
        <p:spPr/>
        <p:txBody>
          <a:bodyPr/>
          <a:lstStyle/>
          <a:p>
            <a:fld id="{3F7242FB-F25E-544B-B72F-E0B5A499AB48}" type="slidenum">
              <a:rPr lang="en-US" smtClean="0">
                <a:solidFill>
                  <a:prstClr val="black"/>
                </a:solidFill>
              </a:rPr>
              <a:pPr/>
              <a:t>30</a:t>
            </a:fld>
            <a:endParaRPr lang="en-US">
              <a:solidFill>
                <a:prstClr val="black"/>
              </a:solidFill>
            </a:endParaRPr>
          </a:p>
        </p:txBody>
      </p:sp>
    </p:spTree>
    <p:extLst>
      <p:ext uri="{BB962C8B-B14F-4D97-AF65-F5344CB8AC3E}">
        <p14:creationId xmlns:p14="http://schemas.microsoft.com/office/powerpoint/2010/main" val="33798435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a:solidFill>
                <a:prstClr val="black"/>
              </a:solidFill>
            </a:endParaRPr>
          </a:p>
        </p:txBody>
      </p:sp>
      <p:sp>
        <p:nvSpPr>
          <p:cNvPr id="5" name="Date Placeholder 4"/>
          <p:cNvSpPr>
            <a:spLocks noGrp="1"/>
          </p:cNvSpPr>
          <p:nvPr>
            <p:ph type="dt" idx="11"/>
          </p:nvPr>
        </p:nvSpPr>
        <p:spPr/>
        <p:txBody>
          <a:bodyPr/>
          <a:lstStyle/>
          <a:p>
            <a:fld id="{DF7F1863-8423-8E48-8D02-88636C918AC7}" type="datetime1">
              <a:rPr lang="en-US" smtClean="0">
                <a:solidFill>
                  <a:prstClr val="black"/>
                </a:solidFill>
              </a:rPr>
              <a:pPr/>
              <a:t>9/3/2021</a:t>
            </a:fld>
            <a:endParaRPr lang="en-US">
              <a:solidFill>
                <a:prstClr val="black"/>
              </a:solidFill>
            </a:endParaRPr>
          </a:p>
        </p:txBody>
      </p:sp>
      <p:sp>
        <p:nvSpPr>
          <p:cNvPr id="6" name="Footer Placeholder 5"/>
          <p:cNvSpPr>
            <a:spLocks noGrp="1"/>
          </p:cNvSpPr>
          <p:nvPr>
            <p:ph type="ftr" sz="quarter" idx="12"/>
          </p:nvPr>
        </p:nvSpPr>
        <p:spPr/>
        <p:txBody>
          <a:bodyPr/>
          <a:lstStyle/>
          <a:p>
            <a:endParaRPr lang="en-US">
              <a:solidFill>
                <a:prstClr val="black"/>
              </a:solidFill>
            </a:endParaRPr>
          </a:p>
        </p:txBody>
      </p:sp>
      <p:sp>
        <p:nvSpPr>
          <p:cNvPr id="7" name="Slide Number Placeholder 6"/>
          <p:cNvSpPr>
            <a:spLocks noGrp="1"/>
          </p:cNvSpPr>
          <p:nvPr>
            <p:ph type="sldNum" sz="quarter" idx="13"/>
          </p:nvPr>
        </p:nvSpPr>
        <p:spPr/>
        <p:txBody>
          <a:bodyPr/>
          <a:lstStyle/>
          <a:p>
            <a:fld id="{3F7242FB-F25E-544B-B72F-E0B5A499AB48}" type="slidenum">
              <a:rPr lang="en-US" smtClean="0">
                <a:solidFill>
                  <a:prstClr val="black"/>
                </a:solidFill>
              </a:rPr>
              <a:pPr/>
              <a:t>31</a:t>
            </a:fld>
            <a:endParaRPr lang="en-US">
              <a:solidFill>
                <a:prstClr val="black"/>
              </a:solidFill>
            </a:endParaRPr>
          </a:p>
        </p:txBody>
      </p:sp>
    </p:spTree>
    <p:extLst>
      <p:ext uri="{BB962C8B-B14F-4D97-AF65-F5344CB8AC3E}">
        <p14:creationId xmlns:p14="http://schemas.microsoft.com/office/powerpoint/2010/main" val="1341561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767416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7" name="Google Shape;97;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Nazie </a:t>
            </a:r>
            <a:endParaRPr/>
          </a:p>
        </p:txBody>
      </p:sp>
      <p:sp>
        <p:nvSpPr>
          <p:cNvPr id="98" name="Google Shape;98;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de6e734383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gde6e734383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97" name="Google Shape;97;gde6e734383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6</a:t>
            </a:fld>
            <a:endParaRPr/>
          </a:p>
        </p:txBody>
      </p:sp>
    </p:spTree>
    <p:extLst>
      <p:ext uri="{BB962C8B-B14F-4D97-AF65-F5344CB8AC3E}">
        <p14:creationId xmlns:p14="http://schemas.microsoft.com/office/powerpoint/2010/main" val="10468218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044131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538085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Any additional advice for someone working on their narrative response.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8098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Options for Poll: </a:t>
            </a:r>
          </a:p>
          <a:p>
            <a:endParaRPr lang="en-US" dirty="0"/>
          </a:p>
          <a:p>
            <a:pPr marL="228600" lvl="0" indent="0">
              <a:buFont typeface="Arial" panose="020B0604020202020204" pitchFamily="34" charset="0"/>
              <a:buNone/>
            </a:pPr>
            <a:r>
              <a:rPr lang="en-US" dirty="0"/>
              <a:t>Thursdays 2:00-3:30</a:t>
            </a:r>
          </a:p>
          <a:p>
            <a:pPr marL="228600" lvl="0" indent="0">
              <a:buFont typeface="Arial" panose="020B0604020202020204" pitchFamily="34" charset="0"/>
              <a:buNone/>
            </a:pPr>
            <a:r>
              <a:rPr lang="en-US" dirty="0"/>
              <a:t>Thursdays 3:00-4:30</a:t>
            </a:r>
          </a:p>
          <a:p>
            <a:pPr marL="228600" lvl="0" indent="0">
              <a:buFont typeface="Arial" panose="020B0604020202020204" pitchFamily="34" charset="0"/>
              <a:buNone/>
            </a:pPr>
            <a:r>
              <a:rPr lang="en-US" sz="1800" dirty="0">
                <a:effectLst/>
                <a:latin typeface="Calibri" panose="020F0502020204030204" pitchFamily="34" charset="0"/>
                <a:ea typeface="Times New Roman" panose="02020603050405020304" pitchFamily="18" charset="0"/>
              </a:rPr>
              <a:t>Tuesdays 1:00-2:30</a:t>
            </a:r>
          </a:p>
          <a:p>
            <a:pPr marL="228600" lvl="0" indent="0">
              <a:buFont typeface="Arial" panose="020B0604020202020204" pitchFamily="34" charset="0"/>
              <a:buNone/>
            </a:pPr>
            <a:r>
              <a:rPr lang="en-US" sz="1800" dirty="0">
                <a:effectLst/>
                <a:latin typeface="Calibri" panose="020F0502020204030204" pitchFamily="34" charset="0"/>
                <a:ea typeface="Times New Roman" panose="02020603050405020304" pitchFamily="18" charset="0"/>
              </a:rPr>
              <a:t>Tuesdays 2:00-3:30</a:t>
            </a:r>
          </a:p>
          <a:p>
            <a:pPr marL="228600" lvl="0" indent="0">
              <a:buFont typeface="Arial" panose="020B0604020202020204" pitchFamily="34" charset="0"/>
              <a:buNone/>
            </a:pPr>
            <a:r>
              <a:rPr lang="en-US" sz="1800" dirty="0">
                <a:effectLst/>
                <a:latin typeface="Calibri" panose="020F0502020204030204" pitchFamily="34" charset="0"/>
                <a:ea typeface="Times New Roman" panose="02020603050405020304" pitchFamily="18" charset="0"/>
              </a:rPr>
              <a:t>Wednesdays 2:00-3:30 </a:t>
            </a:r>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505227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Header Placeholder 3"/>
          <p:cNvSpPr>
            <a:spLocks noGrp="1"/>
          </p:cNvSpPr>
          <p:nvPr>
            <p:ph type="hdr" sz="quarter" idx="10"/>
          </p:nvPr>
        </p:nvSpPr>
        <p:spPr/>
        <p:txBody>
          <a:bodyPr/>
          <a:lstStyle/>
          <a:p>
            <a:endParaRPr lang="en-US">
              <a:solidFill>
                <a:prstClr val="black"/>
              </a:solidFill>
            </a:endParaRPr>
          </a:p>
        </p:txBody>
      </p:sp>
      <p:sp>
        <p:nvSpPr>
          <p:cNvPr id="5" name="Date Placeholder 4"/>
          <p:cNvSpPr>
            <a:spLocks noGrp="1"/>
          </p:cNvSpPr>
          <p:nvPr>
            <p:ph type="dt" idx="11"/>
          </p:nvPr>
        </p:nvSpPr>
        <p:spPr/>
        <p:txBody>
          <a:bodyPr/>
          <a:lstStyle/>
          <a:p>
            <a:fld id="{DF7F1863-8423-8E48-8D02-88636C918AC7}" type="datetime1">
              <a:rPr lang="en-US" smtClean="0">
                <a:solidFill>
                  <a:prstClr val="black"/>
                </a:solidFill>
              </a:rPr>
              <a:pPr/>
              <a:t>9/3/2021</a:t>
            </a:fld>
            <a:endParaRPr lang="en-US">
              <a:solidFill>
                <a:prstClr val="black"/>
              </a:solidFill>
            </a:endParaRPr>
          </a:p>
        </p:txBody>
      </p:sp>
      <p:sp>
        <p:nvSpPr>
          <p:cNvPr id="6" name="Footer Placeholder 5"/>
          <p:cNvSpPr>
            <a:spLocks noGrp="1"/>
          </p:cNvSpPr>
          <p:nvPr>
            <p:ph type="ftr" sz="quarter" idx="12"/>
          </p:nvPr>
        </p:nvSpPr>
        <p:spPr/>
        <p:txBody>
          <a:bodyPr/>
          <a:lstStyle/>
          <a:p>
            <a:endParaRPr lang="en-US">
              <a:solidFill>
                <a:prstClr val="black"/>
              </a:solidFill>
            </a:endParaRPr>
          </a:p>
        </p:txBody>
      </p:sp>
      <p:sp>
        <p:nvSpPr>
          <p:cNvPr id="7" name="Slide Number Placeholder 6"/>
          <p:cNvSpPr>
            <a:spLocks noGrp="1"/>
          </p:cNvSpPr>
          <p:nvPr>
            <p:ph type="sldNum" sz="quarter" idx="13"/>
          </p:nvPr>
        </p:nvSpPr>
        <p:spPr/>
        <p:txBody>
          <a:bodyPr/>
          <a:lstStyle/>
          <a:p>
            <a:fld id="{3F7242FB-F25E-544B-B72F-E0B5A499AB48}"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15827611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2.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8.png"/></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9.png"/></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10.png"/></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8.png"/><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2"/>
          <p:cNvSpPr/>
          <p:nvPr/>
        </p:nvSpPr>
        <p:spPr>
          <a:xfrm>
            <a:off x="0" y="4675241"/>
            <a:ext cx="12192000" cy="2182761"/>
          </a:xfrm>
          <a:prstGeom prst="rect">
            <a:avLst/>
          </a:prstGeom>
          <a:gradFill>
            <a:gsLst>
              <a:gs pos="0">
                <a:schemeClr val="lt1"/>
              </a:gs>
              <a:gs pos="100000">
                <a:srgbClr val="00953A">
                  <a:alpha val="49803"/>
                </a:srgbClr>
              </a:gs>
            </a:gsLst>
            <a:lin ang="5400000" scaled="0"/>
          </a:gradFill>
          <a:ln>
            <a:noFill/>
          </a:ln>
        </p:spPr>
        <p:txBody>
          <a:bodyPr spcFirstLastPara="1" wrap="square" lIns="68569" tIns="34275" rIns="68569" bIns="34275" anchor="ctr" anchorCtr="0">
            <a:noAutofit/>
          </a:bodyPr>
          <a:lstStyle/>
          <a:p>
            <a:pPr marL="0" marR="0" lvl="0" indent="0" algn="ctr" rtl="0">
              <a:spcBef>
                <a:spcPts val="0"/>
              </a:spcBef>
              <a:spcAft>
                <a:spcPts val="0"/>
              </a:spcAft>
              <a:buNone/>
            </a:pPr>
            <a:endParaRPr sz="1350" b="0" i="0" u="none" strike="noStrike" cap="none">
              <a:solidFill>
                <a:schemeClr val="lt1"/>
              </a:solidFill>
              <a:latin typeface="Calibri"/>
              <a:ea typeface="Calibri"/>
              <a:cs typeface="Calibri"/>
              <a:sym typeface="Calibri"/>
            </a:endParaRPr>
          </a:p>
        </p:txBody>
      </p:sp>
      <p:sp>
        <p:nvSpPr>
          <p:cNvPr id="15" name="Google Shape;15;p2"/>
          <p:cNvSpPr txBox="1">
            <a:spLocks noGrp="1"/>
          </p:cNvSpPr>
          <p:nvPr>
            <p:ph type="ctrTitle"/>
          </p:nvPr>
        </p:nvSpPr>
        <p:spPr>
          <a:xfrm>
            <a:off x="914400" y="3236242"/>
            <a:ext cx="10363200" cy="1216589"/>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dk1"/>
              </a:buClr>
              <a:buSzPts val="3600"/>
              <a:buFont typeface="Arial"/>
              <a:buNone/>
              <a:defRPr sz="2700">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2"/>
          <p:cNvSpPr txBox="1">
            <a:spLocks noGrp="1"/>
          </p:cNvSpPr>
          <p:nvPr>
            <p:ph type="subTitle" idx="1"/>
          </p:nvPr>
        </p:nvSpPr>
        <p:spPr>
          <a:xfrm>
            <a:off x="914400" y="5073447"/>
            <a:ext cx="10363200" cy="1065925"/>
          </a:xfrm>
          <a:prstGeom prst="rect">
            <a:avLst/>
          </a:prstGeom>
          <a:noFill/>
          <a:ln>
            <a:noFill/>
          </a:ln>
        </p:spPr>
        <p:txBody>
          <a:bodyPr spcFirstLastPara="1" wrap="square" lIns="91425" tIns="45700" rIns="91425" bIns="45700" anchor="t" anchorCtr="0">
            <a:noAutofit/>
          </a:bodyPr>
          <a:lstStyle>
            <a:lvl1pPr lvl="0" algn="ctr">
              <a:lnSpc>
                <a:spcPct val="90000"/>
              </a:lnSpc>
              <a:spcBef>
                <a:spcPts val="750"/>
              </a:spcBef>
              <a:spcAft>
                <a:spcPts val="0"/>
              </a:spcAft>
              <a:buClr>
                <a:schemeClr val="dk1"/>
              </a:buClr>
              <a:buSzPts val="2000"/>
              <a:buNone/>
              <a:defRPr sz="1500"/>
            </a:lvl1pPr>
            <a:lvl2pPr lvl="1" algn="ctr">
              <a:lnSpc>
                <a:spcPct val="90000"/>
              </a:lnSpc>
              <a:spcBef>
                <a:spcPts val="375"/>
              </a:spcBef>
              <a:spcAft>
                <a:spcPts val="0"/>
              </a:spcAft>
              <a:buClr>
                <a:schemeClr val="dk1"/>
              </a:buClr>
              <a:buSzPts val="2000"/>
              <a:buNone/>
              <a:defRPr sz="1500"/>
            </a:lvl2pPr>
            <a:lvl3pPr lvl="2" algn="ctr">
              <a:lnSpc>
                <a:spcPct val="90000"/>
              </a:lnSpc>
              <a:spcBef>
                <a:spcPts val="375"/>
              </a:spcBef>
              <a:spcAft>
                <a:spcPts val="0"/>
              </a:spcAft>
              <a:buClr>
                <a:schemeClr val="dk1"/>
              </a:buClr>
              <a:buSzPts val="1800"/>
              <a:buNone/>
              <a:defRPr sz="1350"/>
            </a:lvl3pPr>
            <a:lvl4pPr lvl="3" algn="ctr">
              <a:lnSpc>
                <a:spcPct val="90000"/>
              </a:lnSpc>
              <a:spcBef>
                <a:spcPts val="375"/>
              </a:spcBef>
              <a:spcAft>
                <a:spcPts val="0"/>
              </a:spcAft>
              <a:buClr>
                <a:schemeClr val="dk1"/>
              </a:buClr>
              <a:buSzPts val="1600"/>
              <a:buNone/>
              <a:defRPr sz="1200"/>
            </a:lvl4pPr>
            <a:lvl5pPr lvl="4" algn="ctr">
              <a:lnSpc>
                <a:spcPct val="90000"/>
              </a:lnSpc>
              <a:spcBef>
                <a:spcPts val="375"/>
              </a:spcBef>
              <a:spcAft>
                <a:spcPts val="0"/>
              </a:spcAft>
              <a:buClr>
                <a:schemeClr val="dk1"/>
              </a:buClr>
              <a:buSzPts val="1600"/>
              <a:buNone/>
              <a:defRPr sz="1200"/>
            </a:lvl5pPr>
            <a:lvl6pPr lvl="5" algn="ctr">
              <a:lnSpc>
                <a:spcPct val="90000"/>
              </a:lnSpc>
              <a:spcBef>
                <a:spcPts val="375"/>
              </a:spcBef>
              <a:spcAft>
                <a:spcPts val="0"/>
              </a:spcAft>
              <a:buClr>
                <a:schemeClr val="dk1"/>
              </a:buClr>
              <a:buSzPts val="1600"/>
              <a:buNone/>
              <a:defRPr sz="1200"/>
            </a:lvl6pPr>
            <a:lvl7pPr lvl="6" algn="ctr">
              <a:lnSpc>
                <a:spcPct val="90000"/>
              </a:lnSpc>
              <a:spcBef>
                <a:spcPts val="375"/>
              </a:spcBef>
              <a:spcAft>
                <a:spcPts val="0"/>
              </a:spcAft>
              <a:buClr>
                <a:schemeClr val="dk1"/>
              </a:buClr>
              <a:buSzPts val="1600"/>
              <a:buNone/>
              <a:defRPr sz="1200"/>
            </a:lvl7pPr>
            <a:lvl8pPr lvl="7" algn="ctr">
              <a:lnSpc>
                <a:spcPct val="90000"/>
              </a:lnSpc>
              <a:spcBef>
                <a:spcPts val="375"/>
              </a:spcBef>
              <a:spcAft>
                <a:spcPts val="0"/>
              </a:spcAft>
              <a:buClr>
                <a:schemeClr val="dk1"/>
              </a:buClr>
              <a:buSzPts val="1600"/>
              <a:buNone/>
              <a:defRPr sz="1200"/>
            </a:lvl8pPr>
            <a:lvl9pPr lvl="8" algn="ctr">
              <a:lnSpc>
                <a:spcPct val="90000"/>
              </a:lnSpc>
              <a:spcBef>
                <a:spcPts val="375"/>
              </a:spcBef>
              <a:spcAft>
                <a:spcPts val="0"/>
              </a:spcAft>
              <a:buClr>
                <a:schemeClr val="dk1"/>
              </a:buClr>
              <a:buSzPts val="1600"/>
              <a:buNone/>
              <a:defRPr sz="1200"/>
            </a:lvl9pPr>
          </a:lstStyle>
          <a:p>
            <a:endParaRPr/>
          </a:p>
        </p:txBody>
      </p:sp>
      <p:pic>
        <p:nvPicPr>
          <p:cNvPr id="17" name="Google Shape;17;p2"/>
          <p:cNvPicPr preferRelativeResize="0"/>
          <p:nvPr/>
        </p:nvPicPr>
        <p:blipFill rotWithShape="1">
          <a:blip r:embed="rId2">
            <a:alphaModFix/>
          </a:blip>
          <a:srcRect/>
          <a:stretch/>
        </p:blipFill>
        <p:spPr>
          <a:xfrm>
            <a:off x="4220983" y="632706"/>
            <a:ext cx="3761564" cy="1762730"/>
          </a:xfrm>
          <a:prstGeom prst="rect">
            <a:avLst/>
          </a:prstGeom>
          <a:noFill/>
          <a:ln>
            <a:noFill/>
          </a:ln>
        </p:spPr>
      </p:pic>
      <p:cxnSp>
        <p:nvCxnSpPr>
          <p:cNvPr id="18" name="Google Shape;18;p2"/>
          <p:cNvCxnSpPr/>
          <p:nvPr/>
        </p:nvCxnSpPr>
        <p:spPr>
          <a:xfrm>
            <a:off x="914402" y="2772696"/>
            <a:ext cx="10402529" cy="0"/>
          </a:xfrm>
          <a:prstGeom prst="straightConnector1">
            <a:avLst/>
          </a:prstGeom>
          <a:noFill/>
          <a:ln w="19050" cap="flat" cmpd="sng">
            <a:solidFill>
              <a:srgbClr val="00953A"/>
            </a:solidFill>
            <a:prstDash val="solid"/>
            <a:miter lim="800000"/>
            <a:headEnd type="none" w="sm" len="sm"/>
            <a:tailEnd type="none" w="sm" len="sm"/>
          </a:ln>
        </p:spPr>
      </p:cxnSp>
      <p:sp>
        <p:nvSpPr>
          <p:cNvPr id="19" name="Google Shape;19;p2"/>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b="0" i="0" u="none" strike="noStrike" cap="none">
                <a:solidFill>
                  <a:schemeClr val="lt1"/>
                </a:solidFill>
                <a:latin typeface="Calibri"/>
                <a:ea typeface="Calibri"/>
                <a:cs typeface="Calibri"/>
                <a:sym typeface="Calibri"/>
              </a:defRPr>
            </a:lvl1pPr>
            <a:lvl2pPr marL="0" lvl="1" indent="0" algn="l">
              <a:spcBef>
                <a:spcPts val="0"/>
              </a:spcBef>
              <a:buNone/>
              <a:defRPr sz="1200" b="0" i="0" u="none" strike="noStrike" cap="none">
                <a:solidFill>
                  <a:schemeClr val="lt1"/>
                </a:solidFill>
                <a:latin typeface="Calibri"/>
                <a:ea typeface="Calibri"/>
                <a:cs typeface="Calibri"/>
                <a:sym typeface="Calibri"/>
              </a:defRPr>
            </a:lvl2pPr>
            <a:lvl3pPr marL="0" lvl="2" indent="0" algn="l">
              <a:spcBef>
                <a:spcPts val="0"/>
              </a:spcBef>
              <a:buNone/>
              <a:defRPr sz="1200" b="0" i="0" u="none" strike="noStrike" cap="none">
                <a:solidFill>
                  <a:schemeClr val="lt1"/>
                </a:solidFill>
                <a:latin typeface="Calibri"/>
                <a:ea typeface="Calibri"/>
                <a:cs typeface="Calibri"/>
                <a:sym typeface="Calibri"/>
              </a:defRPr>
            </a:lvl3pPr>
            <a:lvl4pPr marL="0" lvl="3" indent="0" algn="l">
              <a:spcBef>
                <a:spcPts val="0"/>
              </a:spcBef>
              <a:buNone/>
              <a:defRPr sz="1200" b="0" i="0" u="none" strike="noStrike" cap="none">
                <a:solidFill>
                  <a:schemeClr val="lt1"/>
                </a:solidFill>
                <a:latin typeface="Calibri"/>
                <a:ea typeface="Calibri"/>
                <a:cs typeface="Calibri"/>
                <a:sym typeface="Calibri"/>
              </a:defRPr>
            </a:lvl4pPr>
            <a:lvl5pPr marL="0" lvl="4" indent="0" algn="l">
              <a:spcBef>
                <a:spcPts val="0"/>
              </a:spcBef>
              <a:buNone/>
              <a:defRPr sz="1200" b="0" i="0" u="none" strike="noStrike" cap="none">
                <a:solidFill>
                  <a:schemeClr val="lt1"/>
                </a:solidFill>
                <a:latin typeface="Calibri"/>
                <a:ea typeface="Calibri"/>
                <a:cs typeface="Calibri"/>
                <a:sym typeface="Calibri"/>
              </a:defRPr>
            </a:lvl5pPr>
            <a:lvl6pPr marL="0" lvl="5" indent="0" algn="l">
              <a:spcBef>
                <a:spcPts val="0"/>
              </a:spcBef>
              <a:buNone/>
              <a:defRPr sz="1200" b="0" i="0" u="none" strike="noStrike" cap="none">
                <a:solidFill>
                  <a:schemeClr val="lt1"/>
                </a:solidFill>
                <a:latin typeface="Calibri"/>
                <a:ea typeface="Calibri"/>
                <a:cs typeface="Calibri"/>
                <a:sym typeface="Calibri"/>
              </a:defRPr>
            </a:lvl6pPr>
            <a:lvl7pPr marL="0" lvl="6" indent="0" algn="l">
              <a:spcBef>
                <a:spcPts val="0"/>
              </a:spcBef>
              <a:buNone/>
              <a:defRPr sz="1200" b="0" i="0" u="none" strike="noStrike" cap="none">
                <a:solidFill>
                  <a:schemeClr val="lt1"/>
                </a:solidFill>
                <a:latin typeface="Calibri"/>
                <a:ea typeface="Calibri"/>
                <a:cs typeface="Calibri"/>
                <a:sym typeface="Calibri"/>
              </a:defRPr>
            </a:lvl7pPr>
            <a:lvl8pPr marL="0" lvl="7" indent="0" algn="l">
              <a:spcBef>
                <a:spcPts val="0"/>
              </a:spcBef>
              <a:buNone/>
              <a:defRPr sz="1200" b="0" i="0" u="none" strike="noStrike" cap="none">
                <a:solidFill>
                  <a:schemeClr val="lt1"/>
                </a:solidFill>
                <a:latin typeface="Calibri"/>
                <a:ea typeface="Calibri"/>
                <a:cs typeface="Calibri"/>
                <a:sym typeface="Calibri"/>
              </a:defRPr>
            </a:lvl8pPr>
            <a:lvl9pPr marL="0" lvl="8" indent="0" algn="l">
              <a:spcBef>
                <a:spcPts val="0"/>
              </a:spcBef>
              <a:buNone/>
              <a:defRPr sz="1200" b="0" i="0" u="none" strike="noStrike" cap="none">
                <a:solidFill>
                  <a:schemeClr val="lt1"/>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AA235-07F1-42EC-B732-F11AF6B524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34F7A2C-62AB-44BE-8C9B-FEAA58550A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1C026E8-7D83-4A2F-BB0F-5B16F9F6CC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BA6AF4-36D1-4542-954F-CFFC2C3CF15C}"/>
              </a:ext>
            </a:extLst>
          </p:cNvPr>
          <p:cNvSpPr>
            <a:spLocks noGrp="1"/>
          </p:cNvSpPr>
          <p:nvPr>
            <p:ph type="dt" sz="half" idx="10"/>
          </p:nvPr>
        </p:nvSpPr>
        <p:spPr/>
        <p:txBody>
          <a:bodyPr/>
          <a:lstStyle/>
          <a:p>
            <a:fld id="{26DB5D3B-2D3C-42AD-9867-EFFC0671CEF3}" type="datetimeFigureOut">
              <a:rPr lang="en-US" smtClean="0"/>
              <a:t>9/3/2021</a:t>
            </a:fld>
            <a:endParaRPr lang="en-US"/>
          </a:p>
        </p:txBody>
      </p:sp>
      <p:sp>
        <p:nvSpPr>
          <p:cNvPr id="6" name="Footer Placeholder 5">
            <a:extLst>
              <a:ext uri="{FF2B5EF4-FFF2-40B4-BE49-F238E27FC236}">
                <a16:creationId xmlns:a16="http://schemas.microsoft.com/office/drawing/2014/main" id="{83ACDCD1-B427-4C64-AC3D-3CDF87A398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057B36-51CB-40C3-BC22-C55D3F6255CE}"/>
              </a:ext>
            </a:extLst>
          </p:cNvPr>
          <p:cNvSpPr>
            <a:spLocks noGrp="1"/>
          </p:cNvSpPr>
          <p:nvPr>
            <p:ph type="sldNum" sz="quarter" idx="12"/>
          </p:nvPr>
        </p:nvSpPr>
        <p:spPr/>
        <p:txBody>
          <a:bodyPr/>
          <a:lstStyle/>
          <a:p>
            <a:fld id="{88935850-10CC-44EA-9B74-1EE25AE256BA}" type="slidenum">
              <a:rPr lang="en-US" smtClean="0"/>
              <a:t>‹#›</a:t>
            </a:fld>
            <a:endParaRPr lang="en-US"/>
          </a:p>
        </p:txBody>
      </p:sp>
    </p:spTree>
    <p:extLst>
      <p:ext uri="{BB962C8B-B14F-4D97-AF65-F5344CB8AC3E}">
        <p14:creationId xmlns:p14="http://schemas.microsoft.com/office/powerpoint/2010/main" val="1605670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01156-02F9-470C-A494-5893584F77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7C7560-B8D6-433E-A6EC-455FAECF5F3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9A3B785-9210-49D6-9573-73C85E27F03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BC9448A-E22C-4953-9757-83CC6FD2436E}"/>
              </a:ext>
            </a:extLst>
          </p:cNvPr>
          <p:cNvSpPr>
            <a:spLocks noGrp="1"/>
          </p:cNvSpPr>
          <p:nvPr>
            <p:ph type="dt" sz="half" idx="10"/>
          </p:nvPr>
        </p:nvSpPr>
        <p:spPr/>
        <p:txBody>
          <a:bodyPr/>
          <a:lstStyle/>
          <a:p>
            <a:fld id="{26DB5D3B-2D3C-42AD-9867-EFFC0671CEF3}" type="datetimeFigureOut">
              <a:rPr lang="en-US" smtClean="0"/>
              <a:t>9/3/2021</a:t>
            </a:fld>
            <a:endParaRPr lang="en-US"/>
          </a:p>
        </p:txBody>
      </p:sp>
      <p:sp>
        <p:nvSpPr>
          <p:cNvPr id="6" name="Footer Placeholder 5">
            <a:extLst>
              <a:ext uri="{FF2B5EF4-FFF2-40B4-BE49-F238E27FC236}">
                <a16:creationId xmlns:a16="http://schemas.microsoft.com/office/drawing/2014/main" id="{1A0CDE71-CBF8-465A-8BE2-49286C1A82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8972DD-549D-4555-895C-342915913A76}"/>
              </a:ext>
            </a:extLst>
          </p:cNvPr>
          <p:cNvSpPr>
            <a:spLocks noGrp="1"/>
          </p:cNvSpPr>
          <p:nvPr>
            <p:ph type="sldNum" sz="quarter" idx="12"/>
          </p:nvPr>
        </p:nvSpPr>
        <p:spPr/>
        <p:txBody>
          <a:bodyPr/>
          <a:lstStyle/>
          <a:p>
            <a:fld id="{88935850-10CC-44EA-9B74-1EE25AE256BA}" type="slidenum">
              <a:rPr lang="en-US" smtClean="0"/>
              <a:t>‹#›</a:t>
            </a:fld>
            <a:endParaRPr lang="en-US"/>
          </a:p>
        </p:txBody>
      </p:sp>
    </p:spTree>
    <p:extLst>
      <p:ext uri="{BB962C8B-B14F-4D97-AF65-F5344CB8AC3E}">
        <p14:creationId xmlns:p14="http://schemas.microsoft.com/office/powerpoint/2010/main" val="24988958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secHead">
  <p:cSld name="Section Divider Orange">
    <p:bg>
      <p:bgPr>
        <a:solidFill>
          <a:schemeClr val="accent1">
            <a:lumMod val="75000"/>
          </a:schemeClr>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07999" y="3412607"/>
            <a:ext cx="11122468" cy="1645920"/>
          </a:xfrm>
        </p:spPr>
        <p:txBody>
          <a:bodyPr anchor="ctr">
            <a:normAutofit/>
          </a:bodyPr>
          <a:lstStyle>
            <a:lvl1pPr marL="0" indent="0" algn="ctr">
              <a:buNone/>
              <a:defRPr sz="2000">
                <a:solidFill>
                  <a:srgbClr val="404040"/>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2" name="Title 11"/>
          <p:cNvSpPr>
            <a:spLocks noGrp="1"/>
          </p:cNvSpPr>
          <p:nvPr>
            <p:ph type="title"/>
          </p:nvPr>
        </p:nvSpPr>
        <p:spPr>
          <a:xfrm>
            <a:off x="507999" y="1740195"/>
            <a:ext cx="11122468" cy="1645920"/>
          </a:xfrm>
        </p:spPr>
        <p:txBody>
          <a:bodyPr/>
          <a:lstStyle>
            <a:lvl1pPr algn="ctr">
              <a:defRPr sz="3600" spc="150" baseline="0">
                <a:solidFill>
                  <a:srgbClr val="FFFFFF"/>
                </a:solidFill>
                <a:latin typeface="+mn-lt"/>
              </a:defRPr>
            </a:lvl1pPr>
          </a:lstStyle>
          <a:p>
            <a:r>
              <a:rPr lang="en-US" dirty="0"/>
              <a:t>Click to edit Master title style</a:t>
            </a:r>
          </a:p>
        </p:txBody>
      </p:sp>
      <p:pic>
        <p:nvPicPr>
          <p:cNvPr id="6146" name="Picture 2">
            <a:extLst>
              <a:ext uri="{FF2B5EF4-FFF2-40B4-BE49-F238E27FC236}">
                <a16:creationId xmlns:a16="http://schemas.microsoft.com/office/drawing/2014/main" id="{BE1CDF3E-480F-4401-A742-5B72E5CEFF5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908800" y="6096000"/>
            <a:ext cx="4775200" cy="590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27763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z="2000" spc="0">
                <a:latin typeface="+mn-lt"/>
              </a:defRPr>
            </a:lvl1pPr>
            <a:lvl2pPr marL="548640" indent="-182880">
              <a:buFont typeface="Wingdings" charset="2"/>
              <a:buChar char="§"/>
              <a:defRPr sz="2000" spc="0">
                <a:latin typeface="+mn-lt"/>
              </a:defRPr>
            </a:lvl2pPr>
            <a:lvl3pPr marL="822960" indent="-182880">
              <a:buFont typeface="Wingdings" charset="2"/>
              <a:buChar char="§"/>
              <a:defRPr sz="2000" spc="0">
                <a:latin typeface="+mn-lt"/>
              </a:defRPr>
            </a:lvl3pPr>
            <a:lvl4pPr marL="1097280" indent="-182880">
              <a:buFont typeface="Wingdings" charset="2"/>
              <a:buChar char="§"/>
              <a:defRPr sz="2000" spc="0">
                <a:latin typeface="+mn-lt"/>
              </a:defRPr>
            </a:lvl4pPr>
            <a:lvl5pPr marL="1280160" indent="-182880">
              <a:buFont typeface="Wingdings" charset="2"/>
              <a:buChar char="§"/>
              <a:defRPr sz="2000" spc="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lvl1pPr>
              <a:defRPr sz="3600">
                <a:latin typeface="+mn-lt"/>
                <a:cs typeface="Book Antiqua"/>
              </a:defRPr>
            </a:lvl1pPr>
          </a:lstStyle>
          <a:p>
            <a:r>
              <a:rPr lang="en-US" dirty="0"/>
              <a:t>Click to edit Master title style</a:t>
            </a:r>
          </a:p>
        </p:txBody>
      </p:sp>
      <p:sp>
        <p:nvSpPr>
          <p:cNvPr id="5" name="Footer Placeholder 6"/>
          <p:cNvSpPr>
            <a:spLocks noGrp="1"/>
          </p:cNvSpPr>
          <p:nvPr>
            <p:ph type="ftr" sz="quarter" idx="3"/>
          </p:nvPr>
        </p:nvSpPr>
        <p:spPr>
          <a:xfrm>
            <a:off x="507999" y="6265546"/>
            <a:ext cx="38608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25006200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z="2000" spc="0">
                <a:latin typeface="+mn-lt"/>
              </a:defRPr>
            </a:lvl1pPr>
            <a:lvl2pPr marL="548640" indent="-182880">
              <a:buFont typeface="Wingdings" charset="2"/>
              <a:buChar char="§"/>
              <a:defRPr sz="2000" spc="0">
                <a:latin typeface="+mn-lt"/>
              </a:defRPr>
            </a:lvl2pPr>
            <a:lvl3pPr marL="822960" indent="-182880">
              <a:buFont typeface="Wingdings" charset="2"/>
              <a:buChar char="§"/>
              <a:defRPr sz="2000" spc="0">
                <a:latin typeface="+mn-lt"/>
              </a:defRPr>
            </a:lvl3pPr>
            <a:lvl4pPr marL="1097280" indent="-182880">
              <a:buFont typeface="Wingdings" charset="2"/>
              <a:buChar char="§"/>
              <a:defRPr sz="2000" spc="0">
                <a:latin typeface="+mn-lt"/>
              </a:defRPr>
            </a:lvl4pPr>
            <a:lvl5pPr marL="1280160" indent="-182880">
              <a:buFont typeface="Wingdings" charset="2"/>
              <a:buChar char="§"/>
              <a:defRPr sz="2000" spc="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lvl1pPr>
              <a:defRPr sz="3600">
                <a:latin typeface="+mn-lt"/>
                <a:cs typeface="Book Antiqua"/>
              </a:defRPr>
            </a:lvl1pPr>
          </a:lstStyle>
          <a:p>
            <a:r>
              <a:rPr lang="en-US" dirty="0"/>
              <a:t>Click to edit Master title style</a:t>
            </a:r>
          </a:p>
        </p:txBody>
      </p:sp>
      <p:sp>
        <p:nvSpPr>
          <p:cNvPr id="5" name="Footer Placeholder 6"/>
          <p:cNvSpPr>
            <a:spLocks noGrp="1"/>
          </p:cNvSpPr>
          <p:nvPr>
            <p:ph type="ftr" sz="quarter" idx="3"/>
          </p:nvPr>
        </p:nvSpPr>
        <p:spPr>
          <a:xfrm>
            <a:off x="507999" y="6265546"/>
            <a:ext cx="38608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42023225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z="2000" spc="0">
                <a:latin typeface="+mn-lt"/>
              </a:defRPr>
            </a:lvl1pPr>
            <a:lvl2pPr marL="548640" indent="-182880">
              <a:buFont typeface="Wingdings" charset="2"/>
              <a:buChar char="§"/>
              <a:defRPr sz="2000" spc="0">
                <a:latin typeface="+mn-lt"/>
              </a:defRPr>
            </a:lvl2pPr>
            <a:lvl3pPr marL="822960" indent="-182880">
              <a:buFont typeface="Wingdings" charset="2"/>
              <a:buChar char="§"/>
              <a:defRPr sz="2000" spc="0">
                <a:latin typeface="+mn-lt"/>
              </a:defRPr>
            </a:lvl3pPr>
            <a:lvl4pPr marL="1097280" indent="-182880">
              <a:buFont typeface="Wingdings" charset="2"/>
              <a:buChar char="§"/>
              <a:defRPr sz="2000" spc="0">
                <a:latin typeface="+mn-lt"/>
              </a:defRPr>
            </a:lvl4pPr>
            <a:lvl5pPr marL="1280160" indent="-182880">
              <a:buFont typeface="Wingdings" charset="2"/>
              <a:buChar char="§"/>
              <a:defRPr sz="2000" spc="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lvl1pPr>
              <a:defRPr sz="3600">
                <a:latin typeface="+mn-lt"/>
                <a:cs typeface="Book Antiqua"/>
              </a:defRPr>
            </a:lvl1pPr>
          </a:lstStyle>
          <a:p>
            <a:r>
              <a:rPr lang="en-US" dirty="0"/>
              <a:t>Click to edit Master title style</a:t>
            </a:r>
          </a:p>
        </p:txBody>
      </p:sp>
      <p:sp>
        <p:nvSpPr>
          <p:cNvPr id="5" name="Footer Placeholder 6"/>
          <p:cNvSpPr>
            <a:spLocks noGrp="1"/>
          </p:cNvSpPr>
          <p:nvPr>
            <p:ph type="ftr" sz="quarter" idx="3"/>
          </p:nvPr>
        </p:nvSpPr>
        <p:spPr>
          <a:xfrm>
            <a:off x="507999" y="6265546"/>
            <a:ext cx="38608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7751110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z="2000" spc="0">
                <a:latin typeface="+mn-lt"/>
              </a:defRPr>
            </a:lvl1pPr>
            <a:lvl2pPr marL="548640" indent="-182880">
              <a:buFont typeface="Wingdings" charset="2"/>
              <a:buChar char="§"/>
              <a:defRPr sz="2000" spc="0">
                <a:latin typeface="+mn-lt"/>
              </a:defRPr>
            </a:lvl2pPr>
            <a:lvl3pPr marL="822960" indent="-182880">
              <a:buFont typeface="Wingdings" charset="2"/>
              <a:buChar char="§"/>
              <a:defRPr sz="2000" spc="0">
                <a:latin typeface="+mn-lt"/>
              </a:defRPr>
            </a:lvl3pPr>
            <a:lvl4pPr marL="1097280" indent="-182880">
              <a:buFont typeface="Wingdings" charset="2"/>
              <a:buChar char="§"/>
              <a:defRPr sz="2000" spc="0">
                <a:latin typeface="+mn-lt"/>
              </a:defRPr>
            </a:lvl4pPr>
            <a:lvl5pPr marL="1280160" indent="-182880">
              <a:buFont typeface="Wingdings" charset="2"/>
              <a:buChar char="§"/>
              <a:defRPr sz="2000" spc="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lvl1pPr>
              <a:defRPr sz="3600">
                <a:latin typeface="+mn-lt"/>
                <a:cs typeface="Book Antiqua"/>
              </a:defRPr>
            </a:lvl1pPr>
          </a:lstStyle>
          <a:p>
            <a:r>
              <a:rPr lang="en-US" dirty="0"/>
              <a:t>Click to edit Master title style</a:t>
            </a:r>
          </a:p>
        </p:txBody>
      </p:sp>
      <p:sp>
        <p:nvSpPr>
          <p:cNvPr id="5" name="Footer Placeholder 6"/>
          <p:cNvSpPr>
            <a:spLocks noGrp="1"/>
          </p:cNvSpPr>
          <p:nvPr>
            <p:ph type="ftr" sz="quarter" idx="3"/>
          </p:nvPr>
        </p:nvSpPr>
        <p:spPr>
          <a:xfrm>
            <a:off x="507999" y="6265546"/>
            <a:ext cx="38608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13681739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z="2000" spc="0">
                <a:latin typeface="+mn-lt"/>
              </a:defRPr>
            </a:lvl1pPr>
            <a:lvl2pPr marL="548640" indent="-182880">
              <a:buFont typeface="Wingdings" charset="2"/>
              <a:buChar char="§"/>
              <a:defRPr sz="2000" spc="0">
                <a:latin typeface="+mn-lt"/>
              </a:defRPr>
            </a:lvl2pPr>
            <a:lvl3pPr marL="822960" indent="-182880">
              <a:buFont typeface="Wingdings" charset="2"/>
              <a:buChar char="§"/>
              <a:defRPr sz="2000" spc="0">
                <a:latin typeface="+mn-lt"/>
              </a:defRPr>
            </a:lvl3pPr>
            <a:lvl4pPr marL="1097280" indent="-182880">
              <a:buFont typeface="Wingdings" charset="2"/>
              <a:buChar char="§"/>
              <a:defRPr sz="2000" spc="0">
                <a:latin typeface="+mn-lt"/>
              </a:defRPr>
            </a:lvl4pPr>
            <a:lvl5pPr marL="1280160" indent="-182880">
              <a:buFont typeface="Wingdings" charset="2"/>
              <a:buChar char="§"/>
              <a:defRPr sz="2000" spc="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lvl1pPr>
              <a:defRPr sz="3600">
                <a:latin typeface="+mn-lt"/>
                <a:cs typeface="Book Antiqua"/>
              </a:defRPr>
            </a:lvl1pPr>
          </a:lstStyle>
          <a:p>
            <a:r>
              <a:rPr lang="en-US" dirty="0"/>
              <a:t>Click to edit Master title style</a:t>
            </a:r>
          </a:p>
        </p:txBody>
      </p:sp>
      <p:sp>
        <p:nvSpPr>
          <p:cNvPr id="5" name="Footer Placeholder 6"/>
          <p:cNvSpPr>
            <a:spLocks noGrp="1"/>
          </p:cNvSpPr>
          <p:nvPr>
            <p:ph type="ftr" sz="quarter" idx="3"/>
          </p:nvPr>
        </p:nvSpPr>
        <p:spPr>
          <a:xfrm>
            <a:off x="507999" y="6265546"/>
            <a:ext cx="38608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24294861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z="2000" spc="0">
                <a:latin typeface="+mn-lt"/>
              </a:defRPr>
            </a:lvl1pPr>
            <a:lvl2pPr marL="548640" indent="-182880">
              <a:buFont typeface="Wingdings" charset="2"/>
              <a:buChar char="§"/>
              <a:defRPr sz="2000" spc="0">
                <a:latin typeface="+mn-lt"/>
              </a:defRPr>
            </a:lvl2pPr>
            <a:lvl3pPr marL="822960" indent="-182880">
              <a:buFont typeface="Wingdings" charset="2"/>
              <a:buChar char="§"/>
              <a:defRPr sz="2000" spc="0">
                <a:latin typeface="+mn-lt"/>
              </a:defRPr>
            </a:lvl3pPr>
            <a:lvl4pPr marL="1097280" indent="-182880">
              <a:buFont typeface="Wingdings" charset="2"/>
              <a:buChar char="§"/>
              <a:defRPr sz="2000" spc="0">
                <a:latin typeface="+mn-lt"/>
              </a:defRPr>
            </a:lvl4pPr>
            <a:lvl5pPr marL="1280160" indent="-182880">
              <a:buFont typeface="Wingdings" charset="2"/>
              <a:buChar char="§"/>
              <a:defRPr sz="2000" spc="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lvl1pPr>
              <a:defRPr sz="3600">
                <a:latin typeface="+mn-lt"/>
                <a:cs typeface="Book Antiqua"/>
              </a:defRPr>
            </a:lvl1pPr>
          </a:lstStyle>
          <a:p>
            <a:r>
              <a:rPr lang="en-US" dirty="0"/>
              <a:t>Click to edit Master title style</a:t>
            </a:r>
          </a:p>
        </p:txBody>
      </p:sp>
      <p:sp>
        <p:nvSpPr>
          <p:cNvPr id="5" name="Footer Placeholder 6"/>
          <p:cNvSpPr>
            <a:spLocks noGrp="1"/>
          </p:cNvSpPr>
          <p:nvPr>
            <p:ph type="ftr" sz="quarter" idx="3"/>
          </p:nvPr>
        </p:nvSpPr>
        <p:spPr>
          <a:xfrm>
            <a:off x="507999" y="6265546"/>
            <a:ext cx="38608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528574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z="2000" spc="0">
                <a:latin typeface="+mn-lt"/>
              </a:defRPr>
            </a:lvl1pPr>
            <a:lvl2pPr marL="548640" indent="-182880">
              <a:buFont typeface="Wingdings" charset="2"/>
              <a:buChar char="§"/>
              <a:defRPr sz="2000" spc="0">
                <a:latin typeface="+mn-lt"/>
              </a:defRPr>
            </a:lvl2pPr>
            <a:lvl3pPr marL="822960" indent="-182880">
              <a:buFont typeface="Wingdings" charset="2"/>
              <a:buChar char="§"/>
              <a:defRPr sz="2000" spc="0">
                <a:latin typeface="+mn-lt"/>
              </a:defRPr>
            </a:lvl3pPr>
            <a:lvl4pPr marL="1097280" indent="-182880">
              <a:buFont typeface="Wingdings" charset="2"/>
              <a:buChar char="§"/>
              <a:defRPr sz="2000" spc="0">
                <a:latin typeface="+mn-lt"/>
              </a:defRPr>
            </a:lvl4pPr>
            <a:lvl5pPr marL="1280160" indent="-182880">
              <a:buFont typeface="Wingdings" charset="2"/>
              <a:buChar char="§"/>
              <a:defRPr sz="2000" spc="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lvl1pPr>
              <a:defRPr sz="3600">
                <a:latin typeface="+mn-lt"/>
                <a:cs typeface="Book Antiqua"/>
              </a:defRPr>
            </a:lvl1pPr>
          </a:lstStyle>
          <a:p>
            <a:r>
              <a:rPr lang="en-US" dirty="0"/>
              <a:t>Click to edit Master title style</a:t>
            </a:r>
          </a:p>
        </p:txBody>
      </p:sp>
      <p:sp>
        <p:nvSpPr>
          <p:cNvPr id="5" name="Footer Placeholder 6"/>
          <p:cNvSpPr>
            <a:spLocks noGrp="1"/>
          </p:cNvSpPr>
          <p:nvPr>
            <p:ph type="ftr" sz="quarter" idx="3"/>
          </p:nvPr>
        </p:nvSpPr>
        <p:spPr>
          <a:xfrm>
            <a:off x="507999" y="6265546"/>
            <a:ext cx="38608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481304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
        <p:cNvGrpSpPr/>
        <p:nvPr/>
      </p:nvGrpSpPr>
      <p:grpSpPr>
        <a:xfrm>
          <a:off x="0" y="0"/>
          <a:ext cx="0" cy="0"/>
          <a:chOff x="0" y="0"/>
          <a:chExt cx="0" cy="0"/>
        </a:xfrm>
      </p:grpSpPr>
      <p:pic>
        <p:nvPicPr>
          <p:cNvPr id="21" name="Google Shape;21;p3"/>
          <p:cNvPicPr preferRelativeResize="0"/>
          <p:nvPr/>
        </p:nvPicPr>
        <p:blipFill rotWithShape="1">
          <a:blip r:embed="rId2">
            <a:alphaModFix/>
          </a:blip>
          <a:srcRect/>
          <a:stretch/>
        </p:blipFill>
        <p:spPr>
          <a:xfrm>
            <a:off x="3" y="0"/>
            <a:ext cx="12191996" cy="1219200"/>
          </a:xfrm>
          <a:prstGeom prst="rect">
            <a:avLst/>
          </a:prstGeom>
          <a:noFill/>
          <a:ln>
            <a:noFill/>
          </a:ln>
        </p:spPr>
      </p:pic>
      <p:sp>
        <p:nvSpPr>
          <p:cNvPr id="22" name="Google Shape;22;p3"/>
          <p:cNvSpPr txBox="1">
            <a:spLocks noGrp="1"/>
          </p:cNvSpPr>
          <p:nvPr>
            <p:ph type="title"/>
          </p:nvPr>
        </p:nvSpPr>
        <p:spPr>
          <a:xfrm>
            <a:off x="326926" y="254514"/>
            <a:ext cx="8109153"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18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Autofit/>
          </a:bodyPr>
          <a:lstStyle>
            <a:lvl1pPr marL="342900" lvl="0" indent="-285750" algn="l">
              <a:lnSpc>
                <a:spcPct val="90000"/>
              </a:lnSpc>
              <a:spcBef>
                <a:spcPts val="750"/>
              </a:spcBef>
              <a:spcAft>
                <a:spcPts val="0"/>
              </a:spcAft>
              <a:buClr>
                <a:schemeClr val="dk1"/>
              </a:buClr>
              <a:buSzPts val="2400"/>
              <a:buChar char="•"/>
              <a:defRPr sz="1800"/>
            </a:lvl1pPr>
            <a:lvl2pPr marL="685800" lvl="1" indent="-266700" algn="l">
              <a:lnSpc>
                <a:spcPct val="90000"/>
              </a:lnSpc>
              <a:spcBef>
                <a:spcPts val="375"/>
              </a:spcBef>
              <a:spcAft>
                <a:spcPts val="0"/>
              </a:spcAft>
              <a:buClr>
                <a:schemeClr val="dk1"/>
              </a:buClr>
              <a:buSzPts val="2000"/>
              <a:buChar char="•"/>
              <a:defRPr sz="1500"/>
            </a:lvl2pPr>
            <a:lvl3pPr marL="1028700" lvl="2" indent="-257175" algn="l">
              <a:lnSpc>
                <a:spcPct val="90000"/>
              </a:lnSpc>
              <a:spcBef>
                <a:spcPts val="375"/>
              </a:spcBef>
              <a:spcAft>
                <a:spcPts val="0"/>
              </a:spcAft>
              <a:buClr>
                <a:schemeClr val="dk1"/>
              </a:buClr>
              <a:buSzPts val="1800"/>
              <a:buChar char="•"/>
              <a:defRPr sz="1350"/>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pic>
        <p:nvPicPr>
          <p:cNvPr id="24" name="Google Shape;24;p3"/>
          <p:cNvPicPr preferRelativeResize="0"/>
          <p:nvPr/>
        </p:nvPicPr>
        <p:blipFill rotWithShape="1">
          <a:blip r:embed="rId3">
            <a:alphaModFix/>
          </a:blip>
          <a:srcRect/>
          <a:stretch/>
        </p:blipFill>
        <p:spPr>
          <a:xfrm>
            <a:off x="10363200" y="6172203"/>
            <a:ext cx="1524000" cy="485919"/>
          </a:xfrm>
          <a:prstGeom prst="rect">
            <a:avLst/>
          </a:prstGeom>
          <a:noFill/>
          <a:ln>
            <a:noFill/>
          </a:ln>
        </p:spPr>
      </p:pic>
      <p:sp>
        <p:nvSpPr>
          <p:cNvPr id="25" name="Google Shape;25;p3"/>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b="0" i="0" u="none" strike="noStrike" cap="none">
                <a:solidFill>
                  <a:srgbClr val="7F7F7F"/>
                </a:solidFill>
                <a:latin typeface="Calibri"/>
                <a:ea typeface="Calibri"/>
                <a:cs typeface="Calibri"/>
                <a:sym typeface="Calibri"/>
              </a:defRPr>
            </a:lvl1pPr>
            <a:lvl2pPr marL="0" lvl="1" indent="0" algn="l">
              <a:spcBef>
                <a:spcPts val="0"/>
              </a:spcBef>
              <a:buNone/>
              <a:defRPr sz="1200" b="0" i="0" u="none" strike="noStrike" cap="none">
                <a:solidFill>
                  <a:srgbClr val="7F7F7F"/>
                </a:solidFill>
                <a:latin typeface="Calibri"/>
                <a:ea typeface="Calibri"/>
                <a:cs typeface="Calibri"/>
                <a:sym typeface="Calibri"/>
              </a:defRPr>
            </a:lvl2pPr>
            <a:lvl3pPr marL="0" lvl="2" indent="0" algn="l">
              <a:spcBef>
                <a:spcPts val="0"/>
              </a:spcBef>
              <a:buNone/>
              <a:defRPr sz="1200" b="0" i="0" u="none" strike="noStrike" cap="none">
                <a:solidFill>
                  <a:srgbClr val="7F7F7F"/>
                </a:solidFill>
                <a:latin typeface="Calibri"/>
                <a:ea typeface="Calibri"/>
                <a:cs typeface="Calibri"/>
                <a:sym typeface="Calibri"/>
              </a:defRPr>
            </a:lvl3pPr>
            <a:lvl4pPr marL="0" lvl="3" indent="0" algn="l">
              <a:spcBef>
                <a:spcPts val="0"/>
              </a:spcBef>
              <a:buNone/>
              <a:defRPr sz="1200" b="0" i="0" u="none" strike="noStrike" cap="none">
                <a:solidFill>
                  <a:srgbClr val="7F7F7F"/>
                </a:solidFill>
                <a:latin typeface="Calibri"/>
                <a:ea typeface="Calibri"/>
                <a:cs typeface="Calibri"/>
                <a:sym typeface="Calibri"/>
              </a:defRPr>
            </a:lvl4pPr>
            <a:lvl5pPr marL="0" lvl="4" indent="0" algn="l">
              <a:spcBef>
                <a:spcPts val="0"/>
              </a:spcBef>
              <a:buNone/>
              <a:defRPr sz="1200" b="0" i="0" u="none" strike="noStrike" cap="none">
                <a:solidFill>
                  <a:srgbClr val="7F7F7F"/>
                </a:solidFill>
                <a:latin typeface="Calibri"/>
                <a:ea typeface="Calibri"/>
                <a:cs typeface="Calibri"/>
                <a:sym typeface="Calibri"/>
              </a:defRPr>
            </a:lvl5pPr>
            <a:lvl6pPr marL="0" lvl="5" indent="0" algn="l">
              <a:spcBef>
                <a:spcPts val="0"/>
              </a:spcBef>
              <a:buNone/>
              <a:defRPr sz="1200" b="0" i="0" u="none" strike="noStrike" cap="none">
                <a:solidFill>
                  <a:srgbClr val="7F7F7F"/>
                </a:solidFill>
                <a:latin typeface="Calibri"/>
                <a:ea typeface="Calibri"/>
                <a:cs typeface="Calibri"/>
                <a:sym typeface="Calibri"/>
              </a:defRPr>
            </a:lvl6pPr>
            <a:lvl7pPr marL="0" lvl="6" indent="0" algn="l">
              <a:spcBef>
                <a:spcPts val="0"/>
              </a:spcBef>
              <a:buNone/>
              <a:defRPr sz="1200" b="0" i="0" u="none" strike="noStrike" cap="none">
                <a:solidFill>
                  <a:srgbClr val="7F7F7F"/>
                </a:solidFill>
                <a:latin typeface="Calibri"/>
                <a:ea typeface="Calibri"/>
                <a:cs typeface="Calibri"/>
                <a:sym typeface="Calibri"/>
              </a:defRPr>
            </a:lvl7pPr>
            <a:lvl8pPr marL="0" lvl="7" indent="0" algn="l">
              <a:spcBef>
                <a:spcPts val="0"/>
              </a:spcBef>
              <a:buNone/>
              <a:defRPr sz="1200" b="0" i="0" u="none" strike="noStrike" cap="none">
                <a:solidFill>
                  <a:srgbClr val="7F7F7F"/>
                </a:solidFill>
                <a:latin typeface="Calibri"/>
                <a:ea typeface="Calibri"/>
                <a:cs typeface="Calibri"/>
                <a:sym typeface="Calibri"/>
              </a:defRPr>
            </a:lvl8pPr>
            <a:lvl9pPr marL="0" lvl="8" indent="0" algn="l">
              <a:spcBef>
                <a:spcPts val="0"/>
              </a:spcBef>
              <a:buNone/>
              <a:defRPr sz="1200" b="0" i="0" u="none" strike="noStrike" cap="none">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z="2000" spc="0">
                <a:latin typeface="+mn-lt"/>
              </a:defRPr>
            </a:lvl1pPr>
            <a:lvl2pPr marL="548640" indent="-182880">
              <a:buFont typeface="Wingdings" charset="2"/>
              <a:buChar char="§"/>
              <a:defRPr sz="2000" spc="0">
                <a:latin typeface="+mn-lt"/>
              </a:defRPr>
            </a:lvl2pPr>
            <a:lvl3pPr marL="822960" indent="-182880">
              <a:buFont typeface="Wingdings" charset="2"/>
              <a:buChar char="§"/>
              <a:defRPr sz="2000" spc="0">
                <a:latin typeface="+mn-lt"/>
              </a:defRPr>
            </a:lvl3pPr>
            <a:lvl4pPr marL="1097280" indent="-182880">
              <a:buFont typeface="Wingdings" charset="2"/>
              <a:buChar char="§"/>
              <a:defRPr sz="2000" spc="0">
                <a:latin typeface="+mn-lt"/>
              </a:defRPr>
            </a:lvl4pPr>
            <a:lvl5pPr marL="1280160" indent="-182880">
              <a:buFont typeface="Wingdings" charset="2"/>
              <a:buChar char="§"/>
              <a:defRPr sz="2000" spc="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lvl1pPr>
              <a:defRPr sz="3600">
                <a:latin typeface="+mn-lt"/>
                <a:cs typeface="Book Antiqua"/>
              </a:defRPr>
            </a:lvl1pPr>
          </a:lstStyle>
          <a:p>
            <a:r>
              <a:rPr lang="en-US" dirty="0"/>
              <a:t>Click to edit Master title style</a:t>
            </a:r>
          </a:p>
        </p:txBody>
      </p:sp>
      <p:sp>
        <p:nvSpPr>
          <p:cNvPr id="5" name="Footer Placeholder 6"/>
          <p:cNvSpPr>
            <a:spLocks noGrp="1"/>
          </p:cNvSpPr>
          <p:nvPr>
            <p:ph type="ftr" sz="quarter" idx="3"/>
          </p:nvPr>
        </p:nvSpPr>
        <p:spPr>
          <a:xfrm>
            <a:off x="507999" y="6265546"/>
            <a:ext cx="38608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14749917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z="2000" spc="0">
                <a:latin typeface="+mn-lt"/>
              </a:defRPr>
            </a:lvl1pPr>
            <a:lvl2pPr marL="548640" indent="-182880">
              <a:buFont typeface="Wingdings" charset="2"/>
              <a:buChar char="§"/>
              <a:defRPr sz="2000" spc="0">
                <a:latin typeface="+mn-lt"/>
              </a:defRPr>
            </a:lvl2pPr>
            <a:lvl3pPr marL="822960" indent="-182880">
              <a:buFont typeface="Wingdings" charset="2"/>
              <a:buChar char="§"/>
              <a:defRPr sz="2000" spc="0">
                <a:latin typeface="+mn-lt"/>
              </a:defRPr>
            </a:lvl3pPr>
            <a:lvl4pPr marL="1097280" indent="-182880">
              <a:buFont typeface="Wingdings" charset="2"/>
              <a:buChar char="§"/>
              <a:defRPr sz="2000" spc="0">
                <a:latin typeface="+mn-lt"/>
              </a:defRPr>
            </a:lvl4pPr>
            <a:lvl5pPr marL="1280160" indent="-182880">
              <a:buFont typeface="Wingdings" charset="2"/>
              <a:buChar char="§"/>
              <a:defRPr sz="2000" spc="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lvl1pPr>
              <a:defRPr sz="3600">
                <a:latin typeface="+mn-lt"/>
                <a:cs typeface="Book Antiqua"/>
              </a:defRPr>
            </a:lvl1pPr>
          </a:lstStyle>
          <a:p>
            <a:r>
              <a:rPr lang="en-US" dirty="0"/>
              <a:t>Click to edit Master title style</a:t>
            </a:r>
          </a:p>
        </p:txBody>
      </p:sp>
      <p:sp>
        <p:nvSpPr>
          <p:cNvPr id="5" name="Footer Placeholder 6"/>
          <p:cNvSpPr>
            <a:spLocks noGrp="1"/>
          </p:cNvSpPr>
          <p:nvPr>
            <p:ph type="ftr" sz="quarter" idx="3"/>
          </p:nvPr>
        </p:nvSpPr>
        <p:spPr>
          <a:xfrm>
            <a:off x="507999" y="6265546"/>
            <a:ext cx="38608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15533752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z="2000" spc="0">
                <a:latin typeface="+mn-lt"/>
              </a:defRPr>
            </a:lvl1pPr>
            <a:lvl2pPr marL="548640" indent="-182880">
              <a:buFont typeface="Wingdings" charset="2"/>
              <a:buChar char="§"/>
              <a:defRPr sz="2000" spc="0">
                <a:latin typeface="+mn-lt"/>
              </a:defRPr>
            </a:lvl2pPr>
            <a:lvl3pPr marL="822960" indent="-182880">
              <a:buFont typeface="Wingdings" charset="2"/>
              <a:buChar char="§"/>
              <a:defRPr sz="2000" spc="0">
                <a:latin typeface="+mn-lt"/>
              </a:defRPr>
            </a:lvl3pPr>
            <a:lvl4pPr marL="1097280" indent="-182880">
              <a:buFont typeface="Wingdings" charset="2"/>
              <a:buChar char="§"/>
              <a:defRPr sz="2000" spc="0">
                <a:latin typeface="+mn-lt"/>
              </a:defRPr>
            </a:lvl4pPr>
            <a:lvl5pPr marL="1280160" indent="-182880">
              <a:buFont typeface="Wingdings" charset="2"/>
              <a:buChar char="§"/>
              <a:defRPr sz="2000" spc="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lvl1pPr>
              <a:defRPr sz="3600">
                <a:latin typeface="+mn-lt"/>
                <a:cs typeface="Book Antiqua"/>
              </a:defRPr>
            </a:lvl1pPr>
          </a:lstStyle>
          <a:p>
            <a:r>
              <a:rPr lang="en-US" dirty="0"/>
              <a:t>Click to edit Master title style</a:t>
            </a:r>
          </a:p>
        </p:txBody>
      </p:sp>
      <p:sp>
        <p:nvSpPr>
          <p:cNvPr id="5" name="Footer Placeholder 6"/>
          <p:cNvSpPr>
            <a:spLocks noGrp="1"/>
          </p:cNvSpPr>
          <p:nvPr>
            <p:ph type="ftr" sz="quarter" idx="3"/>
          </p:nvPr>
        </p:nvSpPr>
        <p:spPr>
          <a:xfrm>
            <a:off x="507999" y="6265546"/>
            <a:ext cx="38608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31808120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7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z="2000" spc="0">
                <a:latin typeface="+mn-lt"/>
              </a:defRPr>
            </a:lvl1pPr>
            <a:lvl2pPr marL="548640" indent="-182880">
              <a:buFont typeface="Wingdings" charset="2"/>
              <a:buChar char="§"/>
              <a:defRPr sz="2000" spc="0">
                <a:latin typeface="+mn-lt"/>
              </a:defRPr>
            </a:lvl2pPr>
            <a:lvl3pPr marL="822960" indent="-182880">
              <a:buFont typeface="Wingdings" charset="2"/>
              <a:buChar char="§"/>
              <a:defRPr sz="2000" spc="0">
                <a:latin typeface="+mn-lt"/>
              </a:defRPr>
            </a:lvl3pPr>
            <a:lvl4pPr marL="1097280" indent="-182880">
              <a:buFont typeface="Wingdings" charset="2"/>
              <a:buChar char="§"/>
              <a:defRPr sz="2000" spc="0">
                <a:latin typeface="+mn-lt"/>
              </a:defRPr>
            </a:lvl4pPr>
            <a:lvl5pPr marL="1280160" indent="-182880">
              <a:buFont typeface="Wingdings" charset="2"/>
              <a:buChar char="§"/>
              <a:defRPr sz="2000" spc="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lvl1pPr>
              <a:defRPr sz="3600">
                <a:latin typeface="+mn-lt"/>
                <a:cs typeface="Book Antiqua"/>
              </a:defRPr>
            </a:lvl1pPr>
          </a:lstStyle>
          <a:p>
            <a:r>
              <a:rPr lang="en-US" dirty="0"/>
              <a:t>Click to edit Master title style</a:t>
            </a:r>
          </a:p>
        </p:txBody>
      </p:sp>
      <p:sp>
        <p:nvSpPr>
          <p:cNvPr id="5" name="Footer Placeholder 6"/>
          <p:cNvSpPr>
            <a:spLocks noGrp="1"/>
          </p:cNvSpPr>
          <p:nvPr>
            <p:ph type="ftr" sz="quarter" idx="3"/>
          </p:nvPr>
        </p:nvSpPr>
        <p:spPr>
          <a:xfrm>
            <a:off x="507999" y="6265546"/>
            <a:ext cx="38608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40888250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z="2000" spc="0">
                <a:latin typeface="+mn-lt"/>
              </a:defRPr>
            </a:lvl1pPr>
            <a:lvl2pPr marL="548640" indent="-182880">
              <a:buFont typeface="Wingdings" charset="2"/>
              <a:buChar char="§"/>
              <a:defRPr sz="2000" spc="0">
                <a:latin typeface="+mn-lt"/>
              </a:defRPr>
            </a:lvl2pPr>
            <a:lvl3pPr marL="822960" indent="-182880">
              <a:buFont typeface="Wingdings" charset="2"/>
              <a:buChar char="§"/>
              <a:defRPr sz="2000" spc="0">
                <a:latin typeface="+mn-lt"/>
              </a:defRPr>
            </a:lvl3pPr>
            <a:lvl4pPr marL="1097280" indent="-182880">
              <a:buFont typeface="Wingdings" charset="2"/>
              <a:buChar char="§"/>
              <a:defRPr sz="2000" spc="0">
                <a:latin typeface="+mn-lt"/>
              </a:defRPr>
            </a:lvl4pPr>
            <a:lvl5pPr marL="1280160" indent="-182880">
              <a:buFont typeface="Wingdings" charset="2"/>
              <a:buChar char="§"/>
              <a:defRPr sz="2000" spc="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lvl1pPr>
              <a:defRPr sz="3600">
                <a:latin typeface="+mn-lt"/>
                <a:cs typeface="Book Antiqua"/>
              </a:defRPr>
            </a:lvl1pPr>
          </a:lstStyle>
          <a:p>
            <a:r>
              <a:rPr lang="en-US" dirty="0"/>
              <a:t>Click to edit Master title style</a:t>
            </a:r>
          </a:p>
        </p:txBody>
      </p:sp>
      <p:sp>
        <p:nvSpPr>
          <p:cNvPr id="5" name="Footer Placeholder 6"/>
          <p:cNvSpPr>
            <a:spLocks noGrp="1"/>
          </p:cNvSpPr>
          <p:nvPr>
            <p:ph type="ftr" sz="quarter" idx="3"/>
          </p:nvPr>
        </p:nvSpPr>
        <p:spPr>
          <a:xfrm>
            <a:off x="507999" y="6265546"/>
            <a:ext cx="38608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13721395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9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z="2000" spc="0">
                <a:latin typeface="+mn-lt"/>
              </a:defRPr>
            </a:lvl1pPr>
            <a:lvl2pPr marL="548640" indent="-182880">
              <a:buFont typeface="Wingdings" charset="2"/>
              <a:buChar char="§"/>
              <a:defRPr sz="2000" spc="0">
                <a:latin typeface="+mn-lt"/>
              </a:defRPr>
            </a:lvl2pPr>
            <a:lvl3pPr marL="822960" indent="-182880">
              <a:buFont typeface="Wingdings" charset="2"/>
              <a:buChar char="§"/>
              <a:defRPr sz="2000" spc="0">
                <a:latin typeface="+mn-lt"/>
              </a:defRPr>
            </a:lvl3pPr>
            <a:lvl4pPr marL="1097280" indent="-182880">
              <a:buFont typeface="Wingdings" charset="2"/>
              <a:buChar char="§"/>
              <a:defRPr sz="2000" spc="0">
                <a:latin typeface="+mn-lt"/>
              </a:defRPr>
            </a:lvl4pPr>
            <a:lvl5pPr marL="1280160" indent="-182880">
              <a:buFont typeface="Wingdings" charset="2"/>
              <a:buChar char="§"/>
              <a:defRPr sz="2000" spc="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lvl1pPr>
              <a:defRPr sz="3600">
                <a:latin typeface="+mn-lt"/>
                <a:cs typeface="Book Antiqua"/>
              </a:defRPr>
            </a:lvl1pPr>
          </a:lstStyle>
          <a:p>
            <a:r>
              <a:rPr lang="en-US" dirty="0"/>
              <a:t>Click to edit Master title style</a:t>
            </a:r>
          </a:p>
        </p:txBody>
      </p:sp>
      <p:sp>
        <p:nvSpPr>
          <p:cNvPr id="5" name="Footer Placeholder 6"/>
          <p:cNvSpPr>
            <a:spLocks noGrp="1"/>
          </p:cNvSpPr>
          <p:nvPr>
            <p:ph type="ftr" sz="quarter" idx="3"/>
          </p:nvPr>
        </p:nvSpPr>
        <p:spPr>
          <a:xfrm>
            <a:off x="507999" y="6265546"/>
            <a:ext cx="38608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1767861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20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z="2000" spc="0">
                <a:latin typeface="+mn-lt"/>
              </a:defRPr>
            </a:lvl1pPr>
            <a:lvl2pPr marL="548640" indent="-182880">
              <a:buFont typeface="Wingdings" charset="2"/>
              <a:buChar char="§"/>
              <a:defRPr sz="2000" spc="0">
                <a:latin typeface="+mn-lt"/>
              </a:defRPr>
            </a:lvl2pPr>
            <a:lvl3pPr marL="822960" indent="-182880">
              <a:buFont typeface="Wingdings" charset="2"/>
              <a:buChar char="§"/>
              <a:defRPr sz="2000" spc="0">
                <a:latin typeface="+mn-lt"/>
              </a:defRPr>
            </a:lvl3pPr>
            <a:lvl4pPr marL="1097280" indent="-182880">
              <a:buFont typeface="Wingdings" charset="2"/>
              <a:buChar char="§"/>
              <a:defRPr sz="2000" spc="0">
                <a:latin typeface="+mn-lt"/>
              </a:defRPr>
            </a:lvl4pPr>
            <a:lvl5pPr marL="1280160" indent="-182880">
              <a:buFont typeface="Wingdings" charset="2"/>
              <a:buChar char="§"/>
              <a:defRPr sz="2000" spc="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lvl1pPr>
              <a:defRPr sz="3600">
                <a:latin typeface="+mn-lt"/>
                <a:cs typeface="Book Antiqua"/>
              </a:defRPr>
            </a:lvl1pPr>
          </a:lstStyle>
          <a:p>
            <a:r>
              <a:rPr lang="en-US" dirty="0"/>
              <a:t>Click to edit Master title style</a:t>
            </a:r>
          </a:p>
        </p:txBody>
      </p:sp>
      <p:sp>
        <p:nvSpPr>
          <p:cNvPr id="5" name="Footer Placeholder 6"/>
          <p:cNvSpPr>
            <a:spLocks noGrp="1"/>
          </p:cNvSpPr>
          <p:nvPr>
            <p:ph type="ftr" sz="quarter" idx="3"/>
          </p:nvPr>
        </p:nvSpPr>
        <p:spPr>
          <a:xfrm>
            <a:off x="507999" y="6265546"/>
            <a:ext cx="38608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15274544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2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z="2000" spc="0">
                <a:latin typeface="+mn-lt"/>
              </a:defRPr>
            </a:lvl1pPr>
            <a:lvl2pPr marL="548640" indent="-182880">
              <a:buFont typeface="Wingdings" charset="2"/>
              <a:buChar char="§"/>
              <a:defRPr sz="2000" spc="0">
                <a:latin typeface="+mn-lt"/>
              </a:defRPr>
            </a:lvl2pPr>
            <a:lvl3pPr marL="822960" indent="-182880">
              <a:buFont typeface="Wingdings" charset="2"/>
              <a:buChar char="§"/>
              <a:defRPr sz="2000" spc="0">
                <a:latin typeface="+mn-lt"/>
              </a:defRPr>
            </a:lvl3pPr>
            <a:lvl4pPr marL="1097280" indent="-182880">
              <a:buFont typeface="Wingdings" charset="2"/>
              <a:buChar char="§"/>
              <a:defRPr sz="2000" spc="0">
                <a:latin typeface="+mn-lt"/>
              </a:defRPr>
            </a:lvl4pPr>
            <a:lvl5pPr marL="1280160" indent="-182880">
              <a:buFont typeface="Wingdings" charset="2"/>
              <a:buChar char="§"/>
              <a:defRPr sz="2000" spc="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lvl1pPr>
              <a:defRPr sz="3600">
                <a:latin typeface="+mn-lt"/>
                <a:cs typeface="Book Antiqua"/>
              </a:defRPr>
            </a:lvl1pPr>
          </a:lstStyle>
          <a:p>
            <a:r>
              <a:rPr lang="en-US" dirty="0"/>
              <a:t>Click to edit Master title style</a:t>
            </a:r>
          </a:p>
        </p:txBody>
      </p:sp>
      <p:sp>
        <p:nvSpPr>
          <p:cNvPr id="5" name="Footer Placeholder 6"/>
          <p:cNvSpPr>
            <a:spLocks noGrp="1"/>
          </p:cNvSpPr>
          <p:nvPr>
            <p:ph type="ftr" sz="quarter" idx="3"/>
          </p:nvPr>
        </p:nvSpPr>
        <p:spPr>
          <a:xfrm>
            <a:off x="507999" y="6265546"/>
            <a:ext cx="38608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23485411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2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z="2000" spc="0">
                <a:latin typeface="+mn-lt"/>
              </a:defRPr>
            </a:lvl1pPr>
            <a:lvl2pPr marL="548640" indent="-182880">
              <a:buFont typeface="Wingdings" charset="2"/>
              <a:buChar char="§"/>
              <a:defRPr sz="2000" spc="0">
                <a:latin typeface="+mn-lt"/>
              </a:defRPr>
            </a:lvl2pPr>
            <a:lvl3pPr marL="822960" indent="-182880">
              <a:buFont typeface="Wingdings" charset="2"/>
              <a:buChar char="§"/>
              <a:defRPr sz="2000" spc="0">
                <a:latin typeface="+mn-lt"/>
              </a:defRPr>
            </a:lvl3pPr>
            <a:lvl4pPr marL="1097280" indent="-182880">
              <a:buFont typeface="Wingdings" charset="2"/>
              <a:buChar char="§"/>
              <a:defRPr sz="2000" spc="0">
                <a:latin typeface="+mn-lt"/>
              </a:defRPr>
            </a:lvl4pPr>
            <a:lvl5pPr marL="1280160" indent="-182880">
              <a:buFont typeface="Wingdings" charset="2"/>
              <a:buChar char="§"/>
              <a:defRPr sz="2000" spc="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lvl1pPr>
              <a:defRPr sz="3600">
                <a:latin typeface="+mn-lt"/>
                <a:cs typeface="Book Antiqua"/>
              </a:defRPr>
            </a:lvl1pPr>
          </a:lstStyle>
          <a:p>
            <a:r>
              <a:rPr lang="en-US" dirty="0"/>
              <a:t>Click to edit Master title style</a:t>
            </a:r>
          </a:p>
        </p:txBody>
      </p:sp>
      <p:sp>
        <p:nvSpPr>
          <p:cNvPr id="5" name="Footer Placeholder 6"/>
          <p:cNvSpPr>
            <a:spLocks noGrp="1"/>
          </p:cNvSpPr>
          <p:nvPr>
            <p:ph type="ftr" sz="quarter" idx="3"/>
          </p:nvPr>
        </p:nvSpPr>
        <p:spPr>
          <a:xfrm>
            <a:off x="507999" y="6265546"/>
            <a:ext cx="38608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23570078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2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z="2000" spc="0">
                <a:latin typeface="+mn-lt"/>
              </a:defRPr>
            </a:lvl1pPr>
            <a:lvl2pPr marL="548640" indent="-182880">
              <a:buFont typeface="Wingdings" charset="2"/>
              <a:buChar char="§"/>
              <a:defRPr sz="2000" spc="0">
                <a:latin typeface="+mn-lt"/>
              </a:defRPr>
            </a:lvl2pPr>
            <a:lvl3pPr marL="822960" indent="-182880">
              <a:buFont typeface="Wingdings" charset="2"/>
              <a:buChar char="§"/>
              <a:defRPr sz="2000" spc="0">
                <a:latin typeface="+mn-lt"/>
              </a:defRPr>
            </a:lvl3pPr>
            <a:lvl4pPr marL="1097280" indent="-182880">
              <a:buFont typeface="Wingdings" charset="2"/>
              <a:buChar char="§"/>
              <a:defRPr sz="2000" spc="0">
                <a:latin typeface="+mn-lt"/>
              </a:defRPr>
            </a:lvl4pPr>
            <a:lvl5pPr marL="1280160" indent="-182880">
              <a:buFont typeface="Wingdings" charset="2"/>
              <a:buChar char="§"/>
              <a:defRPr sz="2000" spc="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lvl1pPr>
              <a:defRPr sz="3600">
                <a:latin typeface="+mn-lt"/>
                <a:cs typeface="Book Antiqua"/>
              </a:defRPr>
            </a:lvl1pPr>
          </a:lstStyle>
          <a:p>
            <a:r>
              <a:rPr lang="en-US" dirty="0"/>
              <a:t>Click to edit Master title style</a:t>
            </a:r>
          </a:p>
        </p:txBody>
      </p:sp>
      <p:sp>
        <p:nvSpPr>
          <p:cNvPr id="5" name="Footer Placeholder 6"/>
          <p:cNvSpPr>
            <a:spLocks noGrp="1"/>
          </p:cNvSpPr>
          <p:nvPr>
            <p:ph type="ftr" sz="quarter" idx="3"/>
          </p:nvPr>
        </p:nvSpPr>
        <p:spPr>
          <a:xfrm>
            <a:off x="507999" y="6265546"/>
            <a:ext cx="38608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3657934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_Blank">
  <p:cSld name="2_Blank">
    <p:spTree>
      <p:nvGrpSpPr>
        <p:cNvPr id="1" name="Shape 30"/>
        <p:cNvGrpSpPr/>
        <p:nvPr/>
      </p:nvGrpSpPr>
      <p:grpSpPr>
        <a:xfrm>
          <a:off x="0" y="0"/>
          <a:ext cx="0" cy="0"/>
          <a:chOff x="0" y="0"/>
          <a:chExt cx="0" cy="0"/>
        </a:xfrm>
      </p:grpSpPr>
      <p:pic>
        <p:nvPicPr>
          <p:cNvPr id="31" name="Google Shape;31;p5"/>
          <p:cNvPicPr preferRelativeResize="0"/>
          <p:nvPr/>
        </p:nvPicPr>
        <p:blipFill rotWithShape="1">
          <a:blip r:embed="rId2">
            <a:alphaModFix/>
          </a:blip>
          <a:srcRect/>
          <a:stretch/>
        </p:blipFill>
        <p:spPr>
          <a:xfrm>
            <a:off x="2" y="3"/>
            <a:ext cx="12191999" cy="6857999"/>
          </a:xfrm>
          <a:prstGeom prst="rect">
            <a:avLst/>
          </a:prstGeom>
          <a:noFill/>
          <a:ln>
            <a:noFill/>
          </a:ln>
        </p:spPr>
      </p:pic>
      <p:sp>
        <p:nvSpPr>
          <p:cNvPr id="32" name="Google Shape;32;p5"/>
          <p:cNvSpPr txBox="1">
            <a:spLocks noGrp="1"/>
          </p:cNvSpPr>
          <p:nvPr>
            <p:ph type="ctrTitle"/>
          </p:nvPr>
        </p:nvSpPr>
        <p:spPr>
          <a:xfrm>
            <a:off x="914400" y="2595716"/>
            <a:ext cx="10363200" cy="2337620"/>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000"/>
              <a:buFont typeface="Arial"/>
              <a:buNone/>
              <a:defRPr sz="30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5"/>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a:solidFill>
                  <a:schemeClr val="lt1"/>
                </a:solidFill>
                <a:latin typeface="Calibri"/>
                <a:ea typeface="Calibri"/>
                <a:cs typeface="Calibri"/>
                <a:sym typeface="Calibri"/>
              </a:defRPr>
            </a:lvl1pPr>
            <a:lvl2pPr marL="0" lvl="1" indent="0" algn="l">
              <a:spcBef>
                <a:spcPts val="0"/>
              </a:spcBef>
              <a:buNone/>
              <a:defRPr sz="1200">
                <a:solidFill>
                  <a:schemeClr val="lt1"/>
                </a:solidFill>
                <a:latin typeface="Calibri"/>
                <a:ea typeface="Calibri"/>
                <a:cs typeface="Calibri"/>
                <a:sym typeface="Calibri"/>
              </a:defRPr>
            </a:lvl2pPr>
            <a:lvl3pPr marL="0" lvl="2" indent="0" algn="l">
              <a:spcBef>
                <a:spcPts val="0"/>
              </a:spcBef>
              <a:buNone/>
              <a:defRPr sz="1200">
                <a:solidFill>
                  <a:schemeClr val="lt1"/>
                </a:solidFill>
                <a:latin typeface="Calibri"/>
                <a:ea typeface="Calibri"/>
                <a:cs typeface="Calibri"/>
                <a:sym typeface="Calibri"/>
              </a:defRPr>
            </a:lvl3pPr>
            <a:lvl4pPr marL="0" lvl="3" indent="0" algn="l">
              <a:spcBef>
                <a:spcPts val="0"/>
              </a:spcBef>
              <a:buNone/>
              <a:defRPr sz="1200">
                <a:solidFill>
                  <a:schemeClr val="lt1"/>
                </a:solidFill>
                <a:latin typeface="Calibri"/>
                <a:ea typeface="Calibri"/>
                <a:cs typeface="Calibri"/>
                <a:sym typeface="Calibri"/>
              </a:defRPr>
            </a:lvl4pPr>
            <a:lvl5pPr marL="0" lvl="4" indent="0" algn="l">
              <a:spcBef>
                <a:spcPts val="0"/>
              </a:spcBef>
              <a:buNone/>
              <a:defRPr sz="1200">
                <a:solidFill>
                  <a:schemeClr val="lt1"/>
                </a:solidFill>
                <a:latin typeface="Calibri"/>
                <a:ea typeface="Calibri"/>
                <a:cs typeface="Calibri"/>
                <a:sym typeface="Calibri"/>
              </a:defRPr>
            </a:lvl5pPr>
            <a:lvl6pPr marL="0" lvl="5" indent="0" algn="l">
              <a:spcBef>
                <a:spcPts val="0"/>
              </a:spcBef>
              <a:buNone/>
              <a:defRPr sz="1200">
                <a:solidFill>
                  <a:schemeClr val="lt1"/>
                </a:solidFill>
                <a:latin typeface="Calibri"/>
                <a:ea typeface="Calibri"/>
                <a:cs typeface="Calibri"/>
                <a:sym typeface="Calibri"/>
              </a:defRPr>
            </a:lvl6pPr>
            <a:lvl7pPr marL="0" lvl="6" indent="0" algn="l">
              <a:spcBef>
                <a:spcPts val="0"/>
              </a:spcBef>
              <a:buNone/>
              <a:defRPr sz="1200">
                <a:solidFill>
                  <a:schemeClr val="lt1"/>
                </a:solidFill>
                <a:latin typeface="Calibri"/>
                <a:ea typeface="Calibri"/>
                <a:cs typeface="Calibri"/>
                <a:sym typeface="Calibri"/>
              </a:defRPr>
            </a:lvl7pPr>
            <a:lvl8pPr marL="0" lvl="7" indent="0" algn="l">
              <a:spcBef>
                <a:spcPts val="0"/>
              </a:spcBef>
              <a:buNone/>
              <a:defRPr sz="1200">
                <a:solidFill>
                  <a:schemeClr val="lt1"/>
                </a:solidFill>
                <a:latin typeface="Calibri"/>
                <a:ea typeface="Calibri"/>
                <a:cs typeface="Calibri"/>
                <a:sym typeface="Calibri"/>
              </a:defRPr>
            </a:lvl8pPr>
            <a:lvl9pPr marL="0" lvl="8" indent="0" algn="l">
              <a:spcBef>
                <a:spcPts val="0"/>
              </a:spcBef>
              <a:buNone/>
              <a:defRPr sz="1200">
                <a:solidFill>
                  <a:schemeClr val="lt1"/>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2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z="2000" spc="0">
                <a:latin typeface="+mn-lt"/>
              </a:defRPr>
            </a:lvl1pPr>
            <a:lvl2pPr marL="548640" indent="-182880">
              <a:buFont typeface="Wingdings" charset="2"/>
              <a:buChar char="§"/>
              <a:defRPr sz="2000" spc="0">
                <a:latin typeface="+mn-lt"/>
              </a:defRPr>
            </a:lvl2pPr>
            <a:lvl3pPr marL="822960" indent="-182880">
              <a:buFont typeface="Wingdings" charset="2"/>
              <a:buChar char="§"/>
              <a:defRPr sz="2000" spc="0">
                <a:latin typeface="+mn-lt"/>
              </a:defRPr>
            </a:lvl3pPr>
            <a:lvl4pPr marL="1097280" indent="-182880">
              <a:buFont typeface="Wingdings" charset="2"/>
              <a:buChar char="§"/>
              <a:defRPr sz="2000" spc="0">
                <a:latin typeface="+mn-lt"/>
              </a:defRPr>
            </a:lvl4pPr>
            <a:lvl5pPr marL="1280160" indent="-182880">
              <a:buFont typeface="Wingdings" charset="2"/>
              <a:buChar char="§"/>
              <a:defRPr sz="2000" spc="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lvl1pPr>
              <a:defRPr sz="3600">
                <a:latin typeface="+mn-lt"/>
                <a:cs typeface="Book Antiqua"/>
              </a:defRPr>
            </a:lvl1pPr>
          </a:lstStyle>
          <a:p>
            <a:r>
              <a:rPr lang="en-US" dirty="0"/>
              <a:t>Click to edit Master title style</a:t>
            </a:r>
          </a:p>
        </p:txBody>
      </p:sp>
      <p:sp>
        <p:nvSpPr>
          <p:cNvPr id="5" name="Footer Placeholder 6"/>
          <p:cNvSpPr>
            <a:spLocks noGrp="1"/>
          </p:cNvSpPr>
          <p:nvPr>
            <p:ph type="ftr" sz="quarter" idx="3"/>
          </p:nvPr>
        </p:nvSpPr>
        <p:spPr>
          <a:xfrm>
            <a:off x="507999" y="6265546"/>
            <a:ext cx="38608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31383438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2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z="2000" spc="0">
                <a:latin typeface="+mn-lt"/>
              </a:defRPr>
            </a:lvl1pPr>
            <a:lvl2pPr marL="548640" indent="-182880">
              <a:buFont typeface="Wingdings" charset="2"/>
              <a:buChar char="§"/>
              <a:defRPr sz="2000" spc="0">
                <a:latin typeface="+mn-lt"/>
              </a:defRPr>
            </a:lvl2pPr>
            <a:lvl3pPr marL="822960" indent="-182880">
              <a:buFont typeface="Wingdings" charset="2"/>
              <a:buChar char="§"/>
              <a:defRPr sz="2000" spc="0">
                <a:latin typeface="+mn-lt"/>
              </a:defRPr>
            </a:lvl3pPr>
            <a:lvl4pPr marL="1097280" indent="-182880">
              <a:buFont typeface="Wingdings" charset="2"/>
              <a:buChar char="§"/>
              <a:defRPr sz="2000" spc="0">
                <a:latin typeface="+mn-lt"/>
              </a:defRPr>
            </a:lvl4pPr>
            <a:lvl5pPr marL="1280160" indent="-182880">
              <a:buFont typeface="Wingdings" charset="2"/>
              <a:buChar char="§"/>
              <a:defRPr sz="2000" spc="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lvl1pPr>
              <a:defRPr sz="3600">
                <a:latin typeface="+mn-lt"/>
                <a:cs typeface="Book Antiqua"/>
              </a:defRPr>
            </a:lvl1pPr>
          </a:lstStyle>
          <a:p>
            <a:r>
              <a:rPr lang="en-US" dirty="0"/>
              <a:t>Click to edit Master title style</a:t>
            </a:r>
          </a:p>
        </p:txBody>
      </p:sp>
      <p:sp>
        <p:nvSpPr>
          <p:cNvPr id="5" name="Footer Placeholder 6"/>
          <p:cNvSpPr>
            <a:spLocks noGrp="1"/>
          </p:cNvSpPr>
          <p:nvPr>
            <p:ph type="ftr" sz="quarter" idx="3"/>
          </p:nvPr>
        </p:nvSpPr>
        <p:spPr>
          <a:xfrm>
            <a:off x="507999" y="6265546"/>
            <a:ext cx="38608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35441294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2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z="2000" spc="0">
                <a:latin typeface="+mn-lt"/>
              </a:defRPr>
            </a:lvl1pPr>
            <a:lvl2pPr marL="548640" indent="-182880">
              <a:buFont typeface="Wingdings" charset="2"/>
              <a:buChar char="§"/>
              <a:defRPr sz="2000" spc="0">
                <a:latin typeface="+mn-lt"/>
              </a:defRPr>
            </a:lvl2pPr>
            <a:lvl3pPr marL="822960" indent="-182880">
              <a:buFont typeface="Wingdings" charset="2"/>
              <a:buChar char="§"/>
              <a:defRPr sz="2000" spc="0">
                <a:latin typeface="+mn-lt"/>
              </a:defRPr>
            </a:lvl3pPr>
            <a:lvl4pPr marL="1097280" indent="-182880">
              <a:buFont typeface="Wingdings" charset="2"/>
              <a:buChar char="§"/>
              <a:defRPr sz="2000" spc="0">
                <a:latin typeface="+mn-lt"/>
              </a:defRPr>
            </a:lvl4pPr>
            <a:lvl5pPr marL="1280160" indent="-182880">
              <a:buFont typeface="Wingdings" charset="2"/>
              <a:buChar char="§"/>
              <a:defRPr sz="2000" spc="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lvl1pPr>
              <a:defRPr sz="3600">
                <a:latin typeface="+mn-lt"/>
                <a:cs typeface="Book Antiqua"/>
              </a:defRPr>
            </a:lvl1pPr>
          </a:lstStyle>
          <a:p>
            <a:r>
              <a:rPr lang="en-US" dirty="0"/>
              <a:t>Click to edit Master title style</a:t>
            </a:r>
          </a:p>
        </p:txBody>
      </p:sp>
      <p:sp>
        <p:nvSpPr>
          <p:cNvPr id="5" name="Footer Placeholder 6"/>
          <p:cNvSpPr>
            <a:spLocks noGrp="1"/>
          </p:cNvSpPr>
          <p:nvPr>
            <p:ph type="ftr" sz="quarter" idx="3"/>
          </p:nvPr>
        </p:nvSpPr>
        <p:spPr>
          <a:xfrm>
            <a:off x="507999" y="6265546"/>
            <a:ext cx="38608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129111556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7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z="2000" spc="0">
                <a:latin typeface="+mn-lt"/>
              </a:defRPr>
            </a:lvl1pPr>
            <a:lvl2pPr marL="548640" indent="-182880">
              <a:buFont typeface="Wingdings" charset="2"/>
              <a:buChar char="§"/>
              <a:defRPr sz="2000" spc="0">
                <a:latin typeface="+mn-lt"/>
              </a:defRPr>
            </a:lvl2pPr>
            <a:lvl3pPr marL="822960" indent="-182880">
              <a:buFont typeface="Wingdings" charset="2"/>
              <a:buChar char="§"/>
              <a:defRPr sz="2000" spc="0">
                <a:latin typeface="+mn-lt"/>
              </a:defRPr>
            </a:lvl3pPr>
            <a:lvl4pPr marL="1097280" indent="-182880">
              <a:buFont typeface="Wingdings" charset="2"/>
              <a:buChar char="§"/>
              <a:defRPr sz="2000" spc="0">
                <a:latin typeface="+mn-lt"/>
              </a:defRPr>
            </a:lvl4pPr>
            <a:lvl5pPr marL="1280160" indent="-182880">
              <a:buFont typeface="Wingdings" charset="2"/>
              <a:buChar char="§"/>
              <a:defRPr sz="2000" spc="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lvl1pPr>
              <a:defRPr sz="3600">
                <a:latin typeface="+mn-lt"/>
                <a:cs typeface="Book Antiqua"/>
              </a:defRPr>
            </a:lvl1pPr>
          </a:lstStyle>
          <a:p>
            <a:r>
              <a:rPr lang="en-US" dirty="0"/>
              <a:t>Click to edit Master title style</a:t>
            </a:r>
          </a:p>
        </p:txBody>
      </p:sp>
      <p:sp>
        <p:nvSpPr>
          <p:cNvPr id="5" name="Footer Placeholder 6"/>
          <p:cNvSpPr>
            <a:spLocks noGrp="1"/>
          </p:cNvSpPr>
          <p:nvPr>
            <p:ph type="ftr" sz="quarter" idx="3"/>
          </p:nvPr>
        </p:nvSpPr>
        <p:spPr>
          <a:xfrm>
            <a:off x="507999" y="6265546"/>
            <a:ext cx="38608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223128921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z="2000" spc="0">
                <a:latin typeface="+mn-lt"/>
              </a:defRPr>
            </a:lvl1pPr>
            <a:lvl2pPr marL="548640" indent="-182880">
              <a:buFont typeface="Wingdings" charset="2"/>
              <a:buChar char="§"/>
              <a:defRPr sz="2000" spc="0">
                <a:latin typeface="+mn-lt"/>
              </a:defRPr>
            </a:lvl2pPr>
            <a:lvl3pPr marL="822960" indent="-182880">
              <a:buFont typeface="Wingdings" charset="2"/>
              <a:buChar char="§"/>
              <a:defRPr sz="2000" spc="0">
                <a:latin typeface="+mn-lt"/>
              </a:defRPr>
            </a:lvl3pPr>
            <a:lvl4pPr marL="1097280" indent="-182880">
              <a:buFont typeface="Wingdings" charset="2"/>
              <a:buChar char="§"/>
              <a:defRPr sz="2000" spc="0">
                <a:latin typeface="+mn-lt"/>
              </a:defRPr>
            </a:lvl4pPr>
            <a:lvl5pPr marL="1280160" indent="-182880">
              <a:buFont typeface="Wingdings" charset="2"/>
              <a:buChar char="§"/>
              <a:defRPr sz="2000" spc="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lvl1pPr>
              <a:defRPr sz="3600">
                <a:latin typeface="+mn-lt"/>
                <a:cs typeface="Book Antiqua"/>
              </a:defRPr>
            </a:lvl1pPr>
          </a:lstStyle>
          <a:p>
            <a:r>
              <a:rPr lang="en-US" dirty="0"/>
              <a:t>Click to edit Master title style</a:t>
            </a:r>
          </a:p>
        </p:txBody>
      </p:sp>
      <p:sp>
        <p:nvSpPr>
          <p:cNvPr id="5" name="Footer Placeholder 6"/>
          <p:cNvSpPr>
            <a:spLocks noGrp="1"/>
          </p:cNvSpPr>
          <p:nvPr>
            <p:ph type="ftr" sz="quarter" idx="3"/>
          </p:nvPr>
        </p:nvSpPr>
        <p:spPr>
          <a:xfrm>
            <a:off x="507999" y="6265546"/>
            <a:ext cx="38608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360995924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9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z="2000" spc="0">
                <a:latin typeface="+mn-lt"/>
              </a:defRPr>
            </a:lvl1pPr>
            <a:lvl2pPr marL="548640" indent="-182880">
              <a:buFont typeface="Wingdings" charset="2"/>
              <a:buChar char="§"/>
              <a:defRPr sz="2000" spc="0">
                <a:latin typeface="+mn-lt"/>
              </a:defRPr>
            </a:lvl2pPr>
            <a:lvl3pPr marL="822960" indent="-182880">
              <a:buFont typeface="Wingdings" charset="2"/>
              <a:buChar char="§"/>
              <a:defRPr sz="2000" spc="0">
                <a:latin typeface="+mn-lt"/>
              </a:defRPr>
            </a:lvl3pPr>
            <a:lvl4pPr marL="1097280" indent="-182880">
              <a:buFont typeface="Wingdings" charset="2"/>
              <a:buChar char="§"/>
              <a:defRPr sz="2000" spc="0">
                <a:latin typeface="+mn-lt"/>
              </a:defRPr>
            </a:lvl4pPr>
            <a:lvl5pPr marL="1280160" indent="-182880">
              <a:buFont typeface="Wingdings" charset="2"/>
              <a:buChar char="§"/>
              <a:defRPr sz="2000" spc="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lvl1pPr>
              <a:defRPr sz="3600">
                <a:latin typeface="+mn-lt"/>
                <a:cs typeface="Book Antiqua"/>
              </a:defRPr>
            </a:lvl1pPr>
          </a:lstStyle>
          <a:p>
            <a:r>
              <a:rPr lang="en-US" dirty="0"/>
              <a:t>Click to edit Master title style</a:t>
            </a:r>
          </a:p>
        </p:txBody>
      </p:sp>
      <p:sp>
        <p:nvSpPr>
          <p:cNvPr id="5" name="Footer Placeholder 6"/>
          <p:cNvSpPr>
            <a:spLocks noGrp="1"/>
          </p:cNvSpPr>
          <p:nvPr>
            <p:ph type="ftr" sz="quarter" idx="3"/>
          </p:nvPr>
        </p:nvSpPr>
        <p:spPr>
          <a:xfrm>
            <a:off x="507999" y="6265546"/>
            <a:ext cx="38608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427934009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30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z="2000" spc="0">
                <a:latin typeface="+mn-lt"/>
              </a:defRPr>
            </a:lvl1pPr>
            <a:lvl2pPr marL="548640" indent="-182880">
              <a:buFont typeface="Wingdings" charset="2"/>
              <a:buChar char="§"/>
              <a:defRPr sz="2000" spc="0">
                <a:latin typeface="+mn-lt"/>
              </a:defRPr>
            </a:lvl2pPr>
            <a:lvl3pPr marL="822960" indent="-182880">
              <a:buFont typeface="Wingdings" charset="2"/>
              <a:buChar char="§"/>
              <a:defRPr sz="2000" spc="0">
                <a:latin typeface="+mn-lt"/>
              </a:defRPr>
            </a:lvl3pPr>
            <a:lvl4pPr marL="1097280" indent="-182880">
              <a:buFont typeface="Wingdings" charset="2"/>
              <a:buChar char="§"/>
              <a:defRPr sz="2000" spc="0">
                <a:latin typeface="+mn-lt"/>
              </a:defRPr>
            </a:lvl4pPr>
            <a:lvl5pPr marL="1280160" indent="-182880">
              <a:buFont typeface="Wingdings" charset="2"/>
              <a:buChar char="§"/>
              <a:defRPr sz="2000" spc="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lvl1pPr>
              <a:defRPr sz="3600">
                <a:latin typeface="+mn-lt"/>
                <a:cs typeface="Book Antiqua"/>
              </a:defRPr>
            </a:lvl1pPr>
          </a:lstStyle>
          <a:p>
            <a:r>
              <a:rPr lang="en-US" dirty="0"/>
              <a:t>Click to edit Master title style</a:t>
            </a:r>
          </a:p>
        </p:txBody>
      </p:sp>
      <p:sp>
        <p:nvSpPr>
          <p:cNvPr id="5" name="Footer Placeholder 6"/>
          <p:cNvSpPr>
            <a:spLocks noGrp="1"/>
          </p:cNvSpPr>
          <p:nvPr>
            <p:ph type="ftr" sz="quarter" idx="3"/>
          </p:nvPr>
        </p:nvSpPr>
        <p:spPr>
          <a:xfrm>
            <a:off x="507999" y="6265546"/>
            <a:ext cx="38608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25898975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3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z="2000" spc="0">
                <a:latin typeface="+mn-lt"/>
              </a:defRPr>
            </a:lvl1pPr>
            <a:lvl2pPr marL="548640" indent="-182880">
              <a:buFont typeface="Wingdings" charset="2"/>
              <a:buChar char="§"/>
              <a:defRPr sz="2000" spc="0">
                <a:latin typeface="+mn-lt"/>
              </a:defRPr>
            </a:lvl2pPr>
            <a:lvl3pPr marL="822960" indent="-182880">
              <a:buFont typeface="Wingdings" charset="2"/>
              <a:buChar char="§"/>
              <a:defRPr sz="2000" spc="0">
                <a:latin typeface="+mn-lt"/>
              </a:defRPr>
            </a:lvl3pPr>
            <a:lvl4pPr marL="1097280" indent="-182880">
              <a:buFont typeface="Wingdings" charset="2"/>
              <a:buChar char="§"/>
              <a:defRPr sz="2000" spc="0">
                <a:latin typeface="+mn-lt"/>
              </a:defRPr>
            </a:lvl4pPr>
            <a:lvl5pPr marL="1280160" indent="-182880">
              <a:buFont typeface="Wingdings" charset="2"/>
              <a:buChar char="§"/>
              <a:defRPr sz="2000" spc="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lvl1pPr>
              <a:defRPr sz="3600">
                <a:latin typeface="+mn-lt"/>
                <a:cs typeface="Book Antiqua"/>
              </a:defRPr>
            </a:lvl1pPr>
          </a:lstStyle>
          <a:p>
            <a:r>
              <a:rPr lang="en-US" dirty="0"/>
              <a:t>Click to edit Master title style</a:t>
            </a:r>
          </a:p>
        </p:txBody>
      </p:sp>
      <p:sp>
        <p:nvSpPr>
          <p:cNvPr id="5" name="Footer Placeholder 6"/>
          <p:cNvSpPr>
            <a:spLocks noGrp="1"/>
          </p:cNvSpPr>
          <p:nvPr>
            <p:ph type="ftr" sz="quarter" idx="3"/>
          </p:nvPr>
        </p:nvSpPr>
        <p:spPr>
          <a:xfrm>
            <a:off x="507999" y="6265546"/>
            <a:ext cx="38608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243902458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3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z="2000" spc="0">
                <a:latin typeface="+mn-lt"/>
              </a:defRPr>
            </a:lvl1pPr>
            <a:lvl2pPr marL="548640" indent="-182880">
              <a:buFont typeface="Wingdings" charset="2"/>
              <a:buChar char="§"/>
              <a:defRPr sz="2000" spc="0">
                <a:latin typeface="+mn-lt"/>
              </a:defRPr>
            </a:lvl2pPr>
            <a:lvl3pPr marL="822960" indent="-182880">
              <a:buFont typeface="Wingdings" charset="2"/>
              <a:buChar char="§"/>
              <a:defRPr sz="2000" spc="0">
                <a:latin typeface="+mn-lt"/>
              </a:defRPr>
            </a:lvl3pPr>
            <a:lvl4pPr marL="1097280" indent="-182880">
              <a:buFont typeface="Wingdings" charset="2"/>
              <a:buChar char="§"/>
              <a:defRPr sz="2000" spc="0">
                <a:latin typeface="+mn-lt"/>
              </a:defRPr>
            </a:lvl4pPr>
            <a:lvl5pPr marL="1280160" indent="-182880">
              <a:buFont typeface="Wingdings" charset="2"/>
              <a:buChar char="§"/>
              <a:defRPr sz="2000" spc="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lvl1pPr>
              <a:defRPr sz="3600">
                <a:latin typeface="+mn-lt"/>
                <a:cs typeface="Book Antiqua"/>
              </a:defRPr>
            </a:lvl1pPr>
          </a:lstStyle>
          <a:p>
            <a:r>
              <a:rPr lang="en-US" dirty="0"/>
              <a:t>Click to edit Master title style</a:t>
            </a:r>
          </a:p>
        </p:txBody>
      </p:sp>
      <p:sp>
        <p:nvSpPr>
          <p:cNvPr id="5" name="Footer Placeholder 6"/>
          <p:cNvSpPr>
            <a:spLocks noGrp="1"/>
          </p:cNvSpPr>
          <p:nvPr>
            <p:ph type="ftr" sz="quarter" idx="3"/>
          </p:nvPr>
        </p:nvSpPr>
        <p:spPr>
          <a:xfrm>
            <a:off x="507999" y="6265546"/>
            <a:ext cx="38608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418947383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3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z="2000" spc="0">
                <a:latin typeface="+mn-lt"/>
              </a:defRPr>
            </a:lvl1pPr>
            <a:lvl2pPr marL="548640" indent="-182880">
              <a:buFont typeface="Wingdings" charset="2"/>
              <a:buChar char="§"/>
              <a:defRPr sz="2000" spc="0">
                <a:latin typeface="+mn-lt"/>
              </a:defRPr>
            </a:lvl2pPr>
            <a:lvl3pPr marL="822960" indent="-182880">
              <a:buFont typeface="Wingdings" charset="2"/>
              <a:buChar char="§"/>
              <a:defRPr sz="2000" spc="0">
                <a:latin typeface="+mn-lt"/>
              </a:defRPr>
            </a:lvl3pPr>
            <a:lvl4pPr marL="1097280" indent="-182880">
              <a:buFont typeface="Wingdings" charset="2"/>
              <a:buChar char="§"/>
              <a:defRPr sz="2000" spc="0">
                <a:latin typeface="+mn-lt"/>
              </a:defRPr>
            </a:lvl4pPr>
            <a:lvl5pPr marL="1280160" indent="-182880">
              <a:buFont typeface="Wingdings" charset="2"/>
              <a:buChar char="§"/>
              <a:defRPr sz="2000" spc="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lvl1pPr>
              <a:defRPr sz="3600">
                <a:latin typeface="+mn-lt"/>
                <a:cs typeface="Book Antiqua"/>
              </a:defRPr>
            </a:lvl1pPr>
          </a:lstStyle>
          <a:p>
            <a:r>
              <a:rPr lang="en-US" dirty="0"/>
              <a:t>Click to edit Master title style</a:t>
            </a:r>
          </a:p>
        </p:txBody>
      </p:sp>
      <p:sp>
        <p:nvSpPr>
          <p:cNvPr id="5" name="Footer Placeholder 6"/>
          <p:cNvSpPr>
            <a:spLocks noGrp="1"/>
          </p:cNvSpPr>
          <p:nvPr>
            <p:ph type="ftr" sz="quarter" idx="3"/>
          </p:nvPr>
        </p:nvSpPr>
        <p:spPr>
          <a:xfrm>
            <a:off x="507999" y="6265546"/>
            <a:ext cx="38608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3274266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34"/>
        <p:cNvGrpSpPr/>
        <p:nvPr/>
      </p:nvGrpSpPr>
      <p:grpSpPr>
        <a:xfrm>
          <a:off x="0" y="0"/>
          <a:ext cx="0" cy="0"/>
          <a:chOff x="0" y="0"/>
          <a:chExt cx="0" cy="0"/>
        </a:xfrm>
      </p:grpSpPr>
      <p:pic>
        <p:nvPicPr>
          <p:cNvPr id="35" name="Google Shape;35;p6"/>
          <p:cNvPicPr preferRelativeResize="0"/>
          <p:nvPr/>
        </p:nvPicPr>
        <p:blipFill rotWithShape="1">
          <a:blip r:embed="rId2">
            <a:alphaModFix/>
          </a:blip>
          <a:srcRect/>
          <a:stretch/>
        </p:blipFill>
        <p:spPr>
          <a:xfrm>
            <a:off x="3" y="0"/>
            <a:ext cx="12191996" cy="1219200"/>
          </a:xfrm>
          <a:prstGeom prst="rect">
            <a:avLst/>
          </a:prstGeom>
          <a:noFill/>
          <a:ln>
            <a:noFill/>
          </a:ln>
        </p:spPr>
      </p:pic>
      <p:sp>
        <p:nvSpPr>
          <p:cNvPr id="36" name="Google Shape;36;p6"/>
          <p:cNvSpPr txBox="1">
            <a:spLocks noGrp="1"/>
          </p:cNvSpPr>
          <p:nvPr>
            <p:ph type="title"/>
          </p:nvPr>
        </p:nvSpPr>
        <p:spPr>
          <a:xfrm>
            <a:off x="1558417" y="420331"/>
            <a:ext cx="6877663"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18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6"/>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Autofit/>
          </a:bodyPr>
          <a:lstStyle>
            <a:lvl1pPr marL="342900" lvl="0" indent="-285750" algn="l">
              <a:lnSpc>
                <a:spcPct val="90000"/>
              </a:lnSpc>
              <a:spcBef>
                <a:spcPts val="750"/>
              </a:spcBef>
              <a:spcAft>
                <a:spcPts val="0"/>
              </a:spcAft>
              <a:buClr>
                <a:schemeClr val="dk1"/>
              </a:buClr>
              <a:buSzPts val="2400"/>
              <a:buChar char="•"/>
              <a:defRPr sz="1800"/>
            </a:lvl1pPr>
            <a:lvl2pPr marL="685800" lvl="1" indent="-266700" algn="l">
              <a:lnSpc>
                <a:spcPct val="90000"/>
              </a:lnSpc>
              <a:spcBef>
                <a:spcPts val="375"/>
              </a:spcBef>
              <a:spcAft>
                <a:spcPts val="0"/>
              </a:spcAft>
              <a:buClr>
                <a:schemeClr val="dk1"/>
              </a:buClr>
              <a:buSzPts val="2000"/>
              <a:buChar char="•"/>
              <a:defRPr sz="1500"/>
            </a:lvl2pPr>
            <a:lvl3pPr marL="1028700" lvl="2" indent="-257175" algn="l">
              <a:lnSpc>
                <a:spcPct val="90000"/>
              </a:lnSpc>
              <a:spcBef>
                <a:spcPts val="375"/>
              </a:spcBef>
              <a:spcAft>
                <a:spcPts val="0"/>
              </a:spcAft>
              <a:buClr>
                <a:schemeClr val="dk1"/>
              </a:buClr>
              <a:buSzPts val="1800"/>
              <a:buChar char="•"/>
              <a:defRPr sz="1350"/>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pic>
        <p:nvPicPr>
          <p:cNvPr id="38" name="Google Shape;38;p6"/>
          <p:cNvPicPr preferRelativeResize="0"/>
          <p:nvPr/>
        </p:nvPicPr>
        <p:blipFill rotWithShape="1">
          <a:blip r:embed="rId3">
            <a:alphaModFix/>
          </a:blip>
          <a:srcRect/>
          <a:stretch/>
        </p:blipFill>
        <p:spPr>
          <a:xfrm>
            <a:off x="10363200" y="6172203"/>
            <a:ext cx="1524000" cy="485919"/>
          </a:xfrm>
          <a:prstGeom prst="rect">
            <a:avLst/>
          </a:prstGeom>
          <a:noFill/>
          <a:ln>
            <a:noFill/>
          </a:ln>
        </p:spPr>
      </p:pic>
      <p:sp>
        <p:nvSpPr>
          <p:cNvPr id="39" name="Google Shape;39;p6"/>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a:solidFill>
                  <a:srgbClr val="7F7F7F"/>
                </a:solidFill>
                <a:latin typeface="Calibri"/>
                <a:ea typeface="Calibri"/>
                <a:cs typeface="Calibri"/>
                <a:sym typeface="Calibri"/>
              </a:defRPr>
            </a:lvl1pPr>
            <a:lvl2pPr marL="0" lvl="1" indent="0" algn="l">
              <a:spcBef>
                <a:spcPts val="0"/>
              </a:spcBef>
              <a:buNone/>
              <a:defRPr sz="1200">
                <a:solidFill>
                  <a:srgbClr val="7F7F7F"/>
                </a:solidFill>
                <a:latin typeface="Calibri"/>
                <a:ea typeface="Calibri"/>
                <a:cs typeface="Calibri"/>
                <a:sym typeface="Calibri"/>
              </a:defRPr>
            </a:lvl2pPr>
            <a:lvl3pPr marL="0" lvl="2" indent="0" algn="l">
              <a:spcBef>
                <a:spcPts val="0"/>
              </a:spcBef>
              <a:buNone/>
              <a:defRPr sz="1200">
                <a:solidFill>
                  <a:srgbClr val="7F7F7F"/>
                </a:solidFill>
                <a:latin typeface="Calibri"/>
                <a:ea typeface="Calibri"/>
                <a:cs typeface="Calibri"/>
                <a:sym typeface="Calibri"/>
              </a:defRPr>
            </a:lvl3pPr>
            <a:lvl4pPr marL="0" lvl="3" indent="0" algn="l">
              <a:spcBef>
                <a:spcPts val="0"/>
              </a:spcBef>
              <a:buNone/>
              <a:defRPr sz="1200">
                <a:solidFill>
                  <a:srgbClr val="7F7F7F"/>
                </a:solidFill>
                <a:latin typeface="Calibri"/>
                <a:ea typeface="Calibri"/>
                <a:cs typeface="Calibri"/>
                <a:sym typeface="Calibri"/>
              </a:defRPr>
            </a:lvl4pPr>
            <a:lvl5pPr marL="0" lvl="4" indent="0" algn="l">
              <a:spcBef>
                <a:spcPts val="0"/>
              </a:spcBef>
              <a:buNone/>
              <a:defRPr sz="1200">
                <a:solidFill>
                  <a:srgbClr val="7F7F7F"/>
                </a:solidFill>
                <a:latin typeface="Calibri"/>
                <a:ea typeface="Calibri"/>
                <a:cs typeface="Calibri"/>
                <a:sym typeface="Calibri"/>
              </a:defRPr>
            </a:lvl5pPr>
            <a:lvl6pPr marL="0" lvl="5" indent="0" algn="l">
              <a:spcBef>
                <a:spcPts val="0"/>
              </a:spcBef>
              <a:buNone/>
              <a:defRPr sz="1200">
                <a:solidFill>
                  <a:srgbClr val="7F7F7F"/>
                </a:solidFill>
                <a:latin typeface="Calibri"/>
                <a:ea typeface="Calibri"/>
                <a:cs typeface="Calibri"/>
                <a:sym typeface="Calibri"/>
              </a:defRPr>
            </a:lvl6pPr>
            <a:lvl7pPr marL="0" lvl="6" indent="0" algn="l">
              <a:spcBef>
                <a:spcPts val="0"/>
              </a:spcBef>
              <a:buNone/>
              <a:defRPr sz="1200">
                <a:solidFill>
                  <a:srgbClr val="7F7F7F"/>
                </a:solidFill>
                <a:latin typeface="Calibri"/>
                <a:ea typeface="Calibri"/>
                <a:cs typeface="Calibri"/>
                <a:sym typeface="Calibri"/>
              </a:defRPr>
            </a:lvl7pPr>
            <a:lvl8pPr marL="0" lvl="7" indent="0" algn="l">
              <a:spcBef>
                <a:spcPts val="0"/>
              </a:spcBef>
              <a:buNone/>
              <a:defRPr sz="1200">
                <a:solidFill>
                  <a:srgbClr val="7F7F7F"/>
                </a:solidFill>
                <a:latin typeface="Calibri"/>
                <a:ea typeface="Calibri"/>
                <a:cs typeface="Calibri"/>
                <a:sym typeface="Calibri"/>
              </a:defRPr>
            </a:lvl8pPr>
            <a:lvl9pPr marL="0" lvl="8" indent="0" algn="l">
              <a:spcBef>
                <a:spcPts val="0"/>
              </a:spcBef>
              <a:buNone/>
              <a:defRPr sz="1200">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pic>
        <p:nvPicPr>
          <p:cNvPr id="40" name="Google Shape;40;p6"/>
          <p:cNvPicPr preferRelativeResize="0"/>
          <p:nvPr/>
        </p:nvPicPr>
        <p:blipFill rotWithShape="1">
          <a:blip r:embed="rId4">
            <a:alphaModFix/>
          </a:blip>
          <a:srcRect/>
          <a:stretch/>
        </p:blipFill>
        <p:spPr>
          <a:xfrm>
            <a:off x="156294" y="41458"/>
            <a:ext cx="1245831" cy="1068472"/>
          </a:xfrm>
          <a:prstGeom prst="rect">
            <a:avLst/>
          </a:prstGeom>
          <a:noFill/>
          <a:ln>
            <a:noFill/>
          </a:ln>
        </p:spPr>
      </p:pic>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4675239"/>
            <a:ext cx="12192000" cy="2182761"/>
          </a:xfrm>
          <a:prstGeom prst="rect">
            <a:avLst/>
          </a:prstGeom>
          <a:gradFill>
            <a:gsLst>
              <a:gs pos="0">
                <a:schemeClr val="bg1"/>
              </a:gs>
              <a:gs pos="100000">
                <a:srgbClr val="00953A">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Tx/>
              <a:buFontTx/>
              <a:buNone/>
            </a:pPr>
            <a:endParaRPr lang="en-US" sz="1800" kern="1200">
              <a:solidFill>
                <a:prstClr val="white"/>
              </a:solidFill>
            </a:endParaRPr>
          </a:p>
        </p:txBody>
      </p:sp>
      <p:sp>
        <p:nvSpPr>
          <p:cNvPr id="2" name="Title 1"/>
          <p:cNvSpPr>
            <a:spLocks noGrp="1"/>
          </p:cNvSpPr>
          <p:nvPr>
            <p:ph type="ctrTitle"/>
          </p:nvPr>
        </p:nvSpPr>
        <p:spPr>
          <a:xfrm>
            <a:off x="914400" y="3236240"/>
            <a:ext cx="10363200" cy="1216589"/>
          </a:xfrm>
        </p:spPr>
        <p:txBody>
          <a:bodyPr anchor="t" anchorCtr="0">
            <a:normAutofit/>
          </a:bodyPr>
          <a:lstStyle>
            <a:lvl1pPr algn="ctr">
              <a:defRPr sz="3600">
                <a:latin typeface="Museo Slab 500" panose="02000000000000000000" pitchFamily="50" charset="0"/>
              </a:defRPr>
            </a:lvl1pPr>
          </a:lstStyle>
          <a:p>
            <a:r>
              <a:rPr lang="en-US"/>
              <a:t>Click to edit Master title style</a:t>
            </a:r>
            <a:endParaRPr lang="en-US" dirty="0"/>
          </a:p>
        </p:txBody>
      </p:sp>
      <p:sp>
        <p:nvSpPr>
          <p:cNvPr id="3" name="Subtitle 2"/>
          <p:cNvSpPr>
            <a:spLocks noGrp="1"/>
          </p:cNvSpPr>
          <p:nvPr>
            <p:ph type="subTitle" idx="1"/>
          </p:nvPr>
        </p:nvSpPr>
        <p:spPr>
          <a:xfrm>
            <a:off x="914400" y="5073445"/>
            <a:ext cx="103632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20983" y="632706"/>
            <a:ext cx="3761564" cy="1762730"/>
          </a:xfrm>
          <a:prstGeom prst="rect">
            <a:avLst/>
          </a:prstGeom>
        </p:spPr>
      </p:pic>
      <p:cxnSp>
        <p:nvCxnSpPr>
          <p:cNvPr id="10" name="Straight Connector 9"/>
          <p:cNvCxnSpPr/>
          <p:nvPr/>
        </p:nvCxnSpPr>
        <p:spPr>
          <a:xfrm>
            <a:off x="914401" y="2772696"/>
            <a:ext cx="10402529" cy="0"/>
          </a:xfrm>
          <a:prstGeom prst="line">
            <a:avLst/>
          </a:prstGeom>
          <a:ln w="19050">
            <a:solidFill>
              <a:srgbClr val="00953A"/>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solidFill>
              </a:defRPr>
            </a:lvl1pPr>
          </a:lstStyle>
          <a:p>
            <a:fld id="{048755C8-8D25-4DE8-B85A-2D35221F970B}"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316204844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 y="0"/>
            <a:ext cx="12191996" cy="1219200"/>
          </a:xfrm>
          <a:prstGeom prst="rect">
            <a:avLst/>
          </a:prstGeom>
        </p:spPr>
      </p:pic>
      <p:sp>
        <p:nvSpPr>
          <p:cNvPr id="2" name="Title 1"/>
          <p:cNvSpPr>
            <a:spLocks noGrp="1"/>
          </p:cNvSpPr>
          <p:nvPr>
            <p:ph type="title"/>
          </p:nvPr>
        </p:nvSpPr>
        <p:spPr>
          <a:xfrm>
            <a:off x="326925" y="254514"/>
            <a:ext cx="8109153" cy="756418"/>
          </a:xfrm>
        </p:spPr>
        <p:txBody>
          <a:bodyPr lIns="0" tIns="0" rIns="0" bIns="0" anchor="t" anchorCtr="0">
            <a:normAutofit/>
          </a:bodyPr>
          <a:lstStyle>
            <a:lvl1pPr>
              <a:defRPr sz="3200">
                <a:solidFill>
                  <a:schemeClr val="bg1"/>
                </a:solidFill>
                <a:latin typeface="Museo Slab 500" panose="02000000000000000000"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838200" y="1463040"/>
            <a:ext cx="10515600" cy="4640674"/>
          </a:xfrm>
        </p:spPr>
        <p:txBody>
          <a:bodyPr lIns="0" tIns="0" rIns="0"/>
          <a:lstStyle>
            <a:lvl1pPr>
              <a:defRPr sz="2800"/>
            </a:lvl1pPr>
            <a:lvl2pPr>
              <a:defRPr sz="2400"/>
            </a:lvl2pPr>
            <a:lvl3pPr>
              <a:defRPr sz="20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63200" y="6172201"/>
            <a:ext cx="1524000" cy="485919"/>
          </a:xfrm>
          <a:prstGeom prst="rect">
            <a:avLst/>
          </a:prstGeom>
        </p:spPr>
      </p:pic>
      <p:sp>
        <p:nvSpPr>
          <p:cNvPr id="9"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solidFill>
                  <a:prstClr val="white">
                    <a:lumMod val="50000"/>
                  </a:prstClr>
                </a:solidFill>
              </a:rPr>
              <a:pPr/>
              <a:t>‹#›</a:t>
            </a:fld>
            <a:endParaRPr lang="en-US" dirty="0">
              <a:solidFill>
                <a:prstClr val="white">
                  <a:lumMod val="50000"/>
                </a:prstClr>
              </a:solidFill>
            </a:endParaRPr>
          </a:p>
        </p:txBody>
      </p:sp>
    </p:spTree>
    <p:extLst>
      <p:ext uri="{BB962C8B-B14F-4D97-AF65-F5344CB8AC3E}">
        <p14:creationId xmlns:p14="http://schemas.microsoft.com/office/powerpoint/2010/main" val="177141270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Activity Slide">
    <p:spTree>
      <p:nvGrpSpPr>
        <p:cNvPr id="1" name=""/>
        <p:cNvGrpSpPr/>
        <p:nvPr/>
      </p:nvGrpSpPr>
      <p:grpSpPr>
        <a:xfrm>
          <a:off x="0" y="0"/>
          <a:ext cx="0" cy="0"/>
          <a:chOff x="0" y="0"/>
          <a:chExt cx="0" cy="0"/>
        </a:xfrm>
      </p:grpSpPr>
      <p:sp>
        <p:nvSpPr>
          <p:cNvPr id="6" name="Rectangle 5"/>
          <p:cNvSpPr/>
          <p:nvPr/>
        </p:nvSpPr>
        <p:spPr>
          <a:xfrm>
            <a:off x="1" y="0"/>
            <a:ext cx="1637915"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Tx/>
              <a:buFontTx/>
              <a:buNone/>
            </a:pPr>
            <a:endParaRPr lang="en-US" sz="1800" kern="1200">
              <a:solidFill>
                <a:prstClr val="white"/>
              </a:solidFill>
            </a:endParaRPr>
          </a:p>
        </p:txBody>
      </p:sp>
      <p:sp>
        <p:nvSpPr>
          <p:cNvPr id="2" name="Title 1"/>
          <p:cNvSpPr>
            <a:spLocks noGrp="1"/>
          </p:cNvSpPr>
          <p:nvPr>
            <p:ph type="title"/>
          </p:nvPr>
        </p:nvSpPr>
        <p:spPr>
          <a:xfrm>
            <a:off x="1637912" y="275954"/>
            <a:ext cx="9655728" cy="521208"/>
          </a:xfrm>
        </p:spPr>
        <p:txBody>
          <a:bodyPr>
            <a:noAutofit/>
          </a:bodyPr>
          <a:lstStyle>
            <a:lvl1pPr>
              <a:defRPr sz="3200">
                <a:latin typeface="Museo Slab 500" panose="02000000000000000000" pitchFamily="50" charset="0"/>
              </a:defRPr>
            </a:lvl1pPr>
          </a:lstStyle>
          <a:p>
            <a:r>
              <a:rPr lang="en-US"/>
              <a:t>Click to edit Master title style</a:t>
            </a:r>
            <a:endParaRPr lang="en-US" dirty="0"/>
          </a:p>
        </p:txBody>
      </p:sp>
      <p:pic>
        <p:nvPicPr>
          <p:cNvPr id="1032" name="Picture 8" descr="Related imag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1947" y="192027"/>
            <a:ext cx="1214020" cy="910515"/>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Content Placeholder 2"/>
          <p:cNvSpPr>
            <a:spLocks noGrp="1"/>
          </p:cNvSpPr>
          <p:nvPr>
            <p:ph idx="1"/>
          </p:nvPr>
        </p:nvSpPr>
        <p:spPr>
          <a:xfrm>
            <a:off x="1637914" y="1102540"/>
            <a:ext cx="9715887" cy="5136886"/>
          </a:xfrm>
        </p:spPr>
        <p:txBody>
          <a:bodyPr/>
          <a:lstStyle>
            <a:lvl1pPr>
              <a:buClr>
                <a:srgbClr val="0D1E8E"/>
              </a:buClr>
              <a:defRPr sz="2800">
                <a:latin typeface="Trebuchet MS" panose="020B0603020202020204" pitchFamily="34" charset="0"/>
              </a:defRPr>
            </a:lvl1pPr>
            <a:lvl2pPr>
              <a:buClr>
                <a:srgbClr val="00953A"/>
              </a:buClr>
              <a:defRPr sz="2200">
                <a:latin typeface="Trebuchet MS" panose="020B0603020202020204" pitchFamily="34" charset="0"/>
              </a:defRPr>
            </a:lvl2pPr>
            <a:lvl3pPr>
              <a:buClr>
                <a:srgbClr val="EF7521"/>
              </a:buClr>
              <a:defRPr sz="20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600">
                <a:latin typeface="Trebuchet MS" panose="020B0603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63200" y="6172201"/>
            <a:ext cx="1524000" cy="485919"/>
          </a:xfrm>
          <a:prstGeom prst="rect">
            <a:avLst/>
          </a:prstGeom>
        </p:spPr>
      </p:pic>
      <p:sp>
        <p:nvSpPr>
          <p:cNvPr id="12"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lumMod val="50000"/>
                  </a:schemeClr>
                </a:solidFill>
              </a:defRPr>
            </a:lvl1pPr>
          </a:lstStyle>
          <a:p>
            <a:fld id="{048755C8-8D25-4DE8-B85A-2D35221F970B}" type="slidenum">
              <a:rPr lang="en-US" smtClean="0">
                <a:solidFill>
                  <a:prstClr val="white">
                    <a:lumMod val="50000"/>
                  </a:prstClr>
                </a:solidFill>
              </a:rPr>
              <a:pPr/>
              <a:t>‹#›</a:t>
            </a:fld>
            <a:endParaRPr lang="en-US">
              <a:solidFill>
                <a:prstClr val="white">
                  <a:lumMod val="50000"/>
                </a:prstClr>
              </a:solidFill>
            </a:endParaRPr>
          </a:p>
        </p:txBody>
      </p:sp>
    </p:spTree>
    <p:extLst>
      <p:ext uri="{BB962C8B-B14F-4D97-AF65-F5344CB8AC3E}">
        <p14:creationId xmlns:p14="http://schemas.microsoft.com/office/powerpoint/2010/main" val="308346798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 y="0"/>
            <a:ext cx="12191996" cy="1219200"/>
          </a:xfrm>
          <a:prstGeom prst="rect">
            <a:avLst/>
          </a:prstGeom>
        </p:spPr>
      </p:pic>
      <p:sp>
        <p:nvSpPr>
          <p:cNvPr id="2" name="Title 1"/>
          <p:cNvSpPr>
            <a:spLocks noGrp="1"/>
          </p:cNvSpPr>
          <p:nvPr>
            <p:ph type="title"/>
          </p:nvPr>
        </p:nvSpPr>
        <p:spPr>
          <a:xfrm>
            <a:off x="1558416" y="420329"/>
            <a:ext cx="8804785" cy="590603"/>
          </a:xfrm>
        </p:spPr>
        <p:txBody>
          <a:bodyPr lIns="0" tIns="0" rIns="0" bIns="0" anchor="t" anchorCtr="0">
            <a:noAutofit/>
          </a:bodyPr>
          <a:lstStyle>
            <a:lvl1pPr>
              <a:defRPr sz="3200">
                <a:solidFill>
                  <a:schemeClr val="bg1"/>
                </a:solidFill>
                <a:latin typeface="Museo Slab 500" panose="02000000000000000000"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838200" y="1463040"/>
            <a:ext cx="10515600" cy="4640674"/>
          </a:xfrm>
        </p:spPr>
        <p:txBody>
          <a:bodyPr lIns="0" tIns="0" r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63200" y="6172201"/>
            <a:ext cx="1524000" cy="485919"/>
          </a:xfrm>
          <a:prstGeom prst="rect">
            <a:avLst/>
          </a:prstGeom>
        </p:spPr>
      </p:pic>
      <p:sp>
        <p:nvSpPr>
          <p:cNvPr id="9"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lumMod val="50000"/>
                  </a:schemeClr>
                </a:solidFill>
              </a:defRPr>
            </a:lvl1pPr>
          </a:lstStyle>
          <a:p>
            <a:fld id="{048755C8-8D25-4DE8-B85A-2D35221F970B}" type="slidenum">
              <a:rPr lang="en-US" smtClean="0">
                <a:solidFill>
                  <a:prstClr val="white">
                    <a:lumMod val="50000"/>
                  </a:prstClr>
                </a:solidFill>
              </a:rPr>
              <a:pPr/>
              <a:t>‹#›</a:t>
            </a:fld>
            <a:endParaRPr lang="en-US">
              <a:solidFill>
                <a:prstClr val="white">
                  <a:lumMod val="50000"/>
                </a:prstClr>
              </a:solidFill>
            </a:endParaRP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6293" y="41458"/>
            <a:ext cx="1245831" cy="1068472"/>
          </a:xfrm>
          <a:prstGeom prst="rect">
            <a:avLst/>
          </a:prstGeom>
        </p:spPr>
      </p:pic>
    </p:spTree>
    <p:extLst>
      <p:ext uri="{BB962C8B-B14F-4D97-AF65-F5344CB8AC3E}">
        <p14:creationId xmlns:p14="http://schemas.microsoft.com/office/powerpoint/2010/main" val="427550211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 y="1"/>
            <a:ext cx="12191996" cy="1219199"/>
          </a:xfrm>
          <a:prstGeom prst="rect">
            <a:avLst/>
          </a:prstGeom>
        </p:spPr>
      </p:pic>
      <p:sp>
        <p:nvSpPr>
          <p:cNvPr id="3" name="Content Placeholder 2"/>
          <p:cNvSpPr>
            <a:spLocks noGrp="1"/>
          </p:cNvSpPr>
          <p:nvPr>
            <p:ph idx="1"/>
          </p:nvPr>
        </p:nvSpPr>
        <p:spPr>
          <a:xfrm>
            <a:off x="838200" y="1463040"/>
            <a:ext cx="10515600" cy="4640674"/>
          </a:xfrm>
        </p:spPr>
        <p:txBody>
          <a:bodyPr lIns="0" tIns="0" r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63200" y="6172201"/>
            <a:ext cx="1524000" cy="485919"/>
          </a:xfrm>
          <a:prstGeom prst="rect">
            <a:avLst/>
          </a:prstGeom>
        </p:spPr>
      </p:pic>
      <p:sp>
        <p:nvSpPr>
          <p:cNvPr id="9"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lumMod val="50000"/>
                  </a:schemeClr>
                </a:solidFill>
              </a:defRPr>
            </a:lvl1pPr>
          </a:lstStyle>
          <a:p>
            <a:fld id="{048755C8-8D25-4DE8-B85A-2D35221F970B}" type="slidenum">
              <a:rPr lang="en-US" smtClean="0">
                <a:solidFill>
                  <a:prstClr val="white">
                    <a:lumMod val="50000"/>
                  </a:prstClr>
                </a:solidFill>
              </a:rPr>
              <a:pPr/>
              <a:t>‹#›</a:t>
            </a:fld>
            <a:endParaRPr lang="en-US">
              <a:solidFill>
                <a:prstClr val="white">
                  <a:lumMod val="50000"/>
                </a:prstClr>
              </a:solidFill>
            </a:endParaRP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6293" y="41458"/>
            <a:ext cx="1245831" cy="1068472"/>
          </a:xfrm>
          <a:prstGeom prst="rect">
            <a:avLst/>
          </a:prstGeom>
        </p:spPr>
      </p:pic>
      <p:sp>
        <p:nvSpPr>
          <p:cNvPr id="11" name="Title 1"/>
          <p:cNvSpPr>
            <a:spLocks noGrp="1"/>
          </p:cNvSpPr>
          <p:nvPr>
            <p:ph type="title"/>
          </p:nvPr>
        </p:nvSpPr>
        <p:spPr>
          <a:xfrm>
            <a:off x="1558416" y="420329"/>
            <a:ext cx="8804785" cy="590603"/>
          </a:xfrm>
        </p:spPr>
        <p:txBody>
          <a:bodyPr lIns="0" tIns="0" rIns="0" bIns="0" anchor="t" anchorCtr="0">
            <a:noAutofit/>
          </a:bodyPr>
          <a:lstStyle>
            <a:lvl1pPr>
              <a:defRPr sz="3200">
                <a:solidFill>
                  <a:schemeClr val="bg1"/>
                </a:solidFill>
                <a:latin typeface="Museo Slab 500" panose="02000000000000000000" pitchFamily="50" charset="0"/>
              </a:defRPr>
            </a:lvl1pPr>
          </a:lstStyle>
          <a:p>
            <a:r>
              <a:rPr lang="en-US"/>
              <a:t>Click to edit Master title style</a:t>
            </a:r>
            <a:endParaRPr lang="en-US" dirty="0"/>
          </a:p>
        </p:txBody>
      </p:sp>
    </p:spTree>
    <p:extLst>
      <p:ext uri="{BB962C8B-B14F-4D97-AF65-F5344CB8AC3E}">
        <p14:creationId xmlns:p14="http://schemas.microsoft.com/office/powerpoint/2010/main" val="213270943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 y="1"/>
            <a:ext cx="12191996" cy="1219199"/>
          </a:xfrm>
          <a:prstGeom prst="rect">
            <a:avLst/>
          </a:prstGeom>
        </p:spPr>
      </p:pic>
      <p:sp>
        <p:nvSpPr>
          <p:cNvPr id="3" name="Content Placeholder 2"/>
          <p:cNvSpPr>
            <a:spLocks noGrp="1"/>
          </p:cNvSpPr>
          <p:nvPr>
            <p:ph idx="1"/>
          </p:nvPr>
        </p:nvSpPr>
        <p:spPr>
          <a:xfrm>
            <a:off x="838200" y="1463040"/>
            <a:ext cx="10515600" cy="4640674"/>
          </a:xfrm>
        </p:spPr>
        <p:txBody>
          <a:bodyPr lIns="0" tIns="0" r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63200" y="6172201"/>
            <a:ext cx="1524000" cy="485919"/>
          </a:xfrm>
          <a:prstGeom prst="rect">
            <a:avLst/>
          </a:prstGeom>
        </p:spPr>
      </p:pic>
      <p:sp>
        <p:nvSpPr>
          <p:cNvPr id="9"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lumMod val="50000"/>
                  </a:schemeClr>
                </a:solidFill>
              </a:defRPr>
            </a:lvl1pPr>
          </a:lstStyle>
          <a:p>
            <a:fld id="{048755C8-8D25-4DE8-B85A-2D35221F970B}" type="slidenum">
              <a:rPr lang="en-US" smtClean="0">
                <a:solidFill>
                  <a:prstClr val="white">
                    <a:lumMod val="50000"/>
                  </a:prstClr>
                </a:solidFill>
              </a:rPr>
              <a:pPr/>
              <a:t>‹#›</a:t>
            </a:fld>
            <a:endParaRPr lang="en-US">
              <a:solidFill>
                <a:prstClr val="white">
                  <a:lumMod val="50000"/>
                </a:prstClr>
              </a:solidFill>
            </a:endParaRP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6293" y="41458"/>
            <a:ext cx="1245831" cy="1068472"/>
          </a:xfrm>
          <a:prstGeom prst="rect">
            <a:avLst/>
          </a:prstGeom>
        </p:spPr>
      </p:pic>
      <p:sp>
        <p:nvSpPr>
          <p:cNvPr id="11" name="Title 1"/>
          <p:cNvSpPr>
            <a:spLocks noGrp="1"/>
          </p:cNvSpPr>
          <p:nvPr>
            <p:ph type="title"/>
          </p:nvPr>
        </p:nvSpPr>
        <p:spPr>
          <a:xfrm>
            <a:off x="1558416" y="420329"/>
            <a:ext cx="8804785" cy="590603"/>
          </a:xfrm>
        </p:spPr>
        <p:txBody>
          <a:bodyPr lIns="0" tIns="0" rIns="0" bIns="0" anchor="t" anchorCtr="0">
            <a:noAutofit/>
          </a:bodyPr>
          <a:lstStyle>
            <a:lvl1pPr>
              <a:defRPr sz="3200">
                <a:solidFill>
                  <a:schemeClr val="bg1"/>
                </a:solidFill>
                <a:latin typeface="Museo Slab 500" panose="02000000000000000000" pitchFamily="50" charset="0"/>
              </a:defRPr>
            </a:lvl1pPr>
          </a:lstStyle>
          <a:p>
            <a:r>
              <a:rPr lang="en-US"/>
              <a:t>Click to edit Master title style</a:t>
            </a:r>
            <a:endParaRPr lang="en-US" dirty="0"/>
          </a:p>
        </p:txBody>
      </p:sp>
    </p:spTree>
    <p:extLst>
      <p:ext uri="{BB962C8B-B14F-4D97-AF65-F5344CB8AC3E}">
        <p14:creationId xmlns:p14="http://schemas.microsoft.com/office/powerpoint/2010/main" val="349807720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4_Title and Content">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 y="1"/>
            <a:ext cx="12191996" cy="1219199"/>
          </a:xfrm>
          <a:prstGeom prst="rect">
            <a:avLst/>
          </a:prstGeom>
        </p:spPr>
      </p:pic>
      <p:sp>
        <p:nvSpPr>
          <p:cNvPr id="3" name="Content Placeholder 2"/>
          <p:cNvSpPr>
            <a:spLocks noGrp="1"/>
          </p:cNvSpPr>
          <p:nvPr>
            <p:ph idx="1"/>
          </p:nvPr>
        </p:nvSpPr>
        <p:spPr>
          <a:xfrm>
            <a:off x="838200" y="1463040"/>
            <a:ext cx="10515600" cy="4640674"/>
          </a:xfrm>
        </p:spPr>
        <p:txBody>
          <a:bodyPr lIns="0" tIns="0" r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63200" y="6172201"/>
            <a:ext cx="1524000" cy="485919"/>
          </a:xfrm>
          <a:prstGeom prst="rect">
            <a:avLst/>
          </a:prstGeom>
        </p:spPr>
      </p:pic>
      <p:sp>
        <p:nvSpPr>
          <p:cNvPr id="9"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lumMod val="50000"/>
                  </a:schemeClr>
                </a:solidFill>
              </a:defRPr>
            </a:lvl1pPr>
          </a:lstStyle>
          <a:p>
            <a:fld id="{048755C8-8D25-4DE8-B85A-2D35221F970B}" type="slidenum">
              <a:rPr lang="en-US" smtClean="0">
                <a:solidFill>
                  <a:prstClr val="white">
                    <a:lumMod val="50000"/>
                  </a:prstClr>
                </a:solidFill>
              </a:rPr>
              <a:pPr/>
              <a:t>‹#›</a:t>
            </a:fld>
            <a:endParaRPr lang="en-US">
              <a:solidFill>
                <a:prstClr val="white">
                  <a:lumMod val="50000"/>
                </a:prstClr>
              </a:solidFill>
            </a:endParaRP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6293" y="41458"/>
            <a:ext cx="1245831" cy="1068472"/>
          </a:xfrm>
          <a:prstGeom prst="rect">
            <a:avLst/>
          </a:prstGeom>
        </p:spPr>
      </p:pic>
      <p:sp>
        <p:nvSpPr>
          <p:cNvPr id="10" name="Title 1"/>
          <p:cNvSpPr>
            <a:spLocks noGrp="1"/>
          </p:cNvSpPr>
          <p:nvPr>
            <p:ph type="title"/>
          </p:nvPr>
        </p:nvSpPr>
        <p:spPr>
          <a:xfrm>
            <a:off x="1558416" y="420329"/>
            <a:ext cx="8804785" cy="590603"/>
          </a:xfrm>
        </p:spPr>
        <p:txBody>
          <a:bodyPr lIns="0" tIns="0" rIns="0" bIns="0" anchor="t" anchorCtr="0">
            <a:noAutofit/>
          </a:bodyPr>
          <a:lstStyle>
            <a:lvl1pPr>
              <a:defRPr sz="3200">
                <a:solidFill>
                  <a:schemeClr val="bg1"/>
                </a:solidFill>
                <a:latin typeface="Museo Slab 500" panose="02000000000000000000" pitchFamily="50" charset="0"/>
              </a:defRPr>
            </a:lvl1pPr>
          </a:lstStyle>
          <a:p>
            <a:r>
              <a:rPr lang="en-US"/>
              <a:t>Click to edit Master title style</a:t>
            </a:r>
            <a:endParaRPr lang="en-US" dirty="0"/>
          </a:p>
        </p:txBody>
      </p:sp>
    </p:spTree>
    <p:extLst>
      <p:ext uri="{BB962C8B-B14F-4D97-AF65-F5344CB8AC3E}">
        <p14:creationId xmlns:p14="http://schemas.microsoft.com/office/powerpoint/2010/main" val="418710675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5_Title and Content">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 y="1"/>
            <a:ext cx="12191996" cy="1219199"/>
          </a:xfrm>
          <a:prstGeom prst="rect">
            <a:avLst/>
          </a:prstGeom>
        </p:spPr>
      </p:pic>
      <p:sp>
        <p:nvSpPr>
          <p:cNvPr id="3" name="Content Placeholder 2"/>
          <p:cNvSpPr>
            <a:spLocks noGrp="1"/>
          </p:cNvSpPr>
          <p:nvPr>
            <p:ph idx="1"/>
          </p:nvPr>
        </p:nvSpPr>
        <p:spPr>
          <a:xfrm>
            <a:off x="838200" y="1463040"/>
            <a:ext cx="10515600" cy="4640674"/>
          </a:xfrm>
        </p:spPr>
        <p:txBody>
          <a:bodyPr lIns="0" tIns="0" r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63200" y="6172201"/>
            <a:ext cx="1524000" cy="485919"/>
          </a:xfrm>
          <a:prstGeom prst="rect">
            <a:avLst/>
          </a:prstGeom>
        </p:spPr>
      </p:pic>
      <p:sp>
        <p:nvSpPr>
          <p:cNvPr id="9"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lumMod val="50000"/>
                  </a:schemeClr>
                </a:solidFill>
              </a:defRPr>
            </a:lvl1pPr>
          </a:lstStyle>
          <a:p>
            <a:fld id="{048755C8-8D25-4DE8-B85A-2D35221F970B}" type="slidenum">
              <a:rPr lang="en-US" smtClean="0">
                <a:solidFill>
                  <a:prstClr val="white">
                    <a:lumMod val="50000"/>
                  </a:prstClr>
                </a:solidFill>
              </a:rPr>
              <a:pPr/>
              <a:t>‹#›</a:t>
            </a:fld>
            <a:endParaRPr lang="en-US">
              <a:solidFill>
                <a:prstClr val="white">
                  <a:lumMod val="50000"/>
                </a:prstClr>
              </a:solidFill>
            </a:endParaRP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6293" y="41458"/>
            <a:ext cx="1245831" cy="1068472"/>
          </a:xfrm>
          <a:prstGeom prst="rect">
            <a:avLst/>
          </a:prstGeom>
        </p:spPr>
      </p:pic>
      <p:sp>
        <p:nvSpPr>
          <p:cNvPr id="10" name="Title 1"/>
          <p:cNvSpPr>
            <a:spLocks noGrp="1"/>
          </p:cNvSpPr>
          <p:nvPr>
            <p:ph type="title"/>
          </p:nvPr>
        </p:nvSpPr>
        <p:spPr>
          <a:xfrm>
            <a:off x="1558416" y="420329"/>
            <a:ext cx="8804785" cy="590603"/>
          </a:xfrm>
        </p:spPr>
        <p:txBody>
          <a:bodyPr lIns="0" tIns="0" rIns="0" bIns="0" anchor="t" anchorCtr="0">
            <a:noAutofit/>
          </a:bodyPr>
          <a:lstStyle>
            <a:lvl1pPr>
              <a:defRPr sz="3200">
                <a:solidFill>
                  <a:schemeClr val="bg1"/>
                </a:solidFill>
                <a:latin typeface="Museo Slab 500" panose="02000000000000000000" pitchFamily="50" charset="0"/>
              </a:defRPr>
            </a:lvl1pPr>
          </a:lstStyle>
          <a:p>
            <a:r>
              <a:rPr lang="en-US"/>
              <a:t>Click to edit Master title style</a:t>
            </a:r>
            <a:endParaRPr lang="en-US" dirty="0"/>
          </a:p>
        </p:txBody>
      </p:sp>
    </p:spTree>
    <p:extLst>
      <p:ext uri="{BB962C8B-B14F-4D97-AF65-F5344CB8AC3E}">
        <p14:creationId xmlns:p14="http://schemas.microsoft.com/office/powerpoint/2010/main" val="298203336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6_Title and Content">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 y="1"/>
            <a:ext cx="12191996" cy="1219199"/>
          </a:xfrm>
          <a:prstGeom prst="rect">
            <a:avLst/>
          </a:prstGeom>
        </p:spPr>
      </p:pic>
      <p:sp>
        <p:nvSpPr>
          <p:cNvPr id="3" name="Content Placeholder 2"/>
          <p:cNvSpPr>
            <a:spLocks noGrp="1"/>
          </p:cNvSpPr>
          <p:nvPr>
            <p:ph idx="1"/>
          </p:nvPr>
        </p:nvSpPr>
        <p:spPr>
          <a:xfrm>
            <a:off x="838200" y="1463040"/>
            <a:ext cx="10515600" cy="4640674"/>
          </a:xfrm>
        </p:spPr>
        <p:txBody>
          <a:bodyPr lIns="0" tIns="0" r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63200" y="6172201"/>
            <a:ext cx="1524000" cy="485919"/>
          </a:xfrm>
          <a:prstGeom prst="rect">
            <a:avLst/>
          </a:prstGeom>
        </p:spPr>
      </p:pic>
      <p:sp>
        <p:nvSpPr>
          <p:cNvPr id="9"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lumMod val="50000"/>
                  </a:schemeClr>
                </a:solidFill>
              </a:defRPr>
            </a:lvl1pPr>
          </a:lstStyle>
          <a:p>
            <a:fld id="{048755C8-8D25-4DE8-B85A-2D35221F970B}" type="slidenum">
              <a:rPr lang="en-US" smtClean="0">
                <a:solidFill>
                  <a:prstClr val="white">
                    <a:lumMod val="50000"/>
                  </a:prstClr>
                </a:solidFill>
              </a:rPr>
              <a:pPr/>
              <a:t>‹#›</a:t>
            </a:fld>
            <a:endParaRPr lang="en-US">
              <a:solidFill>
                <a:prstClr val="white">
                  <a:lumMod val="50000"/>
                </a:prstClr>
              </a:solidFill>
            </a:endParaRP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6293" y="41458"/>
            <a:ext cx="1245831" cy="1068472"/>
          </a:xfrm>
          <a:prstGeom prst="rect">
            <a:avLst/>
          </a:prstGeom>
        </p:spPr>
      </p:pic>
      <p:sp>
        <p:nvSpPr>
          <p:cNvPr id="10" name="Title 1"/>
          <p:cNvSpPr>
            <a:spLocks noGrp="1"/>
          </p:cNvSpPr>
          <p:nvPr>
            <p:ph type="title"/>
          </p:nvPr>
        </p:nvSpPr>
        <p:spPr>
          <a:xfrm>
            <a:off x="1558416" y="420329"/>
            <a:ext cx="8804785" cy="590603"/>
          </a:xfrm>
        </p:spPr>
        <p:txBody>
          <a:bodyPr lIns="0" tIns="0" rIns="0" bIns="0" anchor="t" anchorCtr="0">
            <a:noAutofit/>
          </a:bodyPr>
          <a:lstStyle>
            <a:lvl1pPr>
              <a:defRPr sz="3200">
                <a:solidFill>
                  <a:schemeClr val="bg1"/>
                </a:solidFill>
                <a:latin typeface="Museo Slab 500" panose="02000000000000000000" pitchFamily="50" charset="0"/>
              </a:defRPr>
            </a:lvl1pPr>
          </a:lstStyle>
          <a:p>
            <a:r>
              <a:rPr lang="en-US"/>
              <a:t>Click to edit Master title style</a:t>
            </a:r>
            <a:endParaRPr lang="en-US" dirty="0"/>
          </a:p>
        </p:txBody>
      </p:sp>
    </p:spTree>
    <p:extLst>
      <p:ext uri="{BB962C8B-B14F-4D97-AF65-F5344CB8AC3E}">
        <p14:creationId xmlns:p14="http://schemas.microsoft.com/office/powerpoint/2010/main" val="235284049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463041"/>
            <a:ext cx="5181600" cy="4583799"/>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6172200" y="1463041"/>
            <a:ext cx="5181600" cy="4583799"/>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 y="0"/>
            <a:ext cx="12191996" cy="1219200"/>
          </a:xfrm>
          <a:prstGeom prst="rect">
            <a:avLst/>
          </a:prstGeom>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63200" y="6172201"/>
            <a:ext cx="1524000" cy="485919"/>
          </a:xfrm>
          <a:prstGeom prst="rect">
            <a:avLst/>
          </a:prstGeom>
        </p:spPr>
      </p:pic>
      <p:sp>
        <p:nvSpPr>
          <p:cNvPr id="12"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lumMod val="50000"/>
                  </a:schemeClr>
                </a:solidFill>
              </a:defRPr>
            </a:lvl1pPr>
          </a:lstStyle>
          <a:p>
            <a:fld id="{048755C8-8D25-4DE8-B85A-2D35221F970B}" type="slidenum">
              <a:rPr lang="en-US" smtClean="0">
                <a:solidFill>
                  <a:prstClr val="white">
                    <a:lumMod val="50000"/>
                  </a:prstClr>
                </a:solidFill>
              </a:rPr>
              <a:pPr/>
              <a:t>‹#›</a:t>
            </a:fld>
            <a:endParaRPr lang="en-US">
              <a:solidFill>
                <a:prstClr val="white">
                  <a:lumMod val="50000"/>
                </a:prstClr>
              </a:solidFill>
            </a:endParaRPr>
          </a:p>
        </p:txBody>
      </p:sp>
      <p:sp>
        <p:nvSpPr>
          <p:cNvPr id="10" name="Title 1"/>
          <p:cNvSpPr>
            <a:spLocks noGrp="1"/>
          </p:cNvSpPr>
          <p:nvPr>
            <p:ph type="title"/>
          </p:nvPr>
        </p:nvSpPr>
        <p:spPr>
          <a:xfrm>
            <a:off x="1558416" y="420329"/>
            <a:ext cx="8804785" cy="590603"/>
          </a:xfrm>
        </p:spPr>
        <p:txBody>
          <a:bodyPr lIns="0" tIns="0" rIns="0" bIns="0" anchor="t" anchorCtr="0">
            <a:noAutofit/>
          </a:bodyPr>
          <a:lstStyle>
            <a:lvl1pPr>
              <a:defRPr sz="3200">
                <a:solidFill>
                  <a:schemeClr val="bg1"/>
                </a:solidFill>
                <a:latin typeface="Museo Slab 500" panose="02000000000000000000" pitchFamily="50" charset="0"/>
              </a:defRPr>
            </a:lvl1pPr>
          </a:lstStyle>
          <a:p>
            <a:r>
              <a:rPr lang="en-US"/>
              <a:t>Click to edit Master title style</a:t>
            </a:r>
            <a:endParaRPr lang="en-US" dirty="0"/>
          </a:p>
        </p:txBody>
      </p:sp>
    </p:spTree>
    <p:extLst>
      <p:ext uri="{BB962C8B-B14F-4D97-AF65-F5344CB8AC3E}">
        <p14:creationId xmlns:p14="http://schemas.microsoft.com/office/powerpoint/2010/main" val="3840706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41"/>
        <p:cNvGrpSpPr/>
        <p:nvPr/>
      </p:nvGrpSpPr>
      <p:grpSpPr>
        <a:xfrm>
          <a:off x="0" y="0"/>
          <a:ext cx="0" cy="0"/>
          <a:chOff x="0" y="0"/>
          <a:chExt cx="0" cy="0"/>
        </a:xfrm>
      </p:grpSpPr>
      <p:pic>
        <p:nvPicPr>
          <p:cNvPr id="42" name="Google Shape;42;p7"/>
          <p:cNvPicPr preferRelativeResize="0"/>
          <p:nvPr/>
        </p:nvPicPr>
        <p:blipFill rotWithShape="1">
          <a:blip r:embed="rId2">
            <a:alphaModFix/>
          </a:blip>
          <a:srcRect/>
          <a:stretch/>
        </p:blipFill>
        <p:spPr>
          <a:xfrm>
            <a:off x="3" y="3"/>
            <a:ext cx="12191996" cy="1219199"/>
          </a:xfrm>
          <a:prstGeom prst="rect">
            <a:avLst/>
          </a:prstGeom>
          <a:noFill/>
          <a:ln>
            <a:noFill/>
          </a:ln>
        </p:spPr>
      </p:pic>
      <p:sp>
        <p:nvSpPr>
          <p:cNvPr id="43" name="Google Shape;43;p7"/>
          <p:cNvSpPr txBox="1">
            <a:spLocks noGrp="1"/>
          </p:cNvSpPr>
          <p:nvPr>
            <p:ph type="title"/>
          </p:nvPr>
        </p:nvSpPr>
        <p:spPr>
          <a:xfrm>
            <a:off x="1558417" y="420331"/>
            <a:ext cx="6877663"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18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7"/>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Autofit/>
          </a:bodyPr>
          <a:lstStyle>
            <a:lvl1pPr marL="342900" lvl="0" indent="-285750" algn="l">
              <a:lnSpc>
                <a:spcPct val="90000"/>
              </a:lnSpc>
              <a:spcBef>
                <a:spcPts val="750"/>
              </a:spcBef>
              <a:spcAft>
                <a:spcPts val="0"/>
              </a:spcAft>
              <a:buClr>
                <a:schemeClr val="dk1"/>
              </a:buClr>
              <a:buSzPts val="2400"/>
              <a:buChar char="•"/>
              <a:defRPr sz="1800"/>
            </a:lvl1pPr>
            <a:lvl2pPr marL="685800" lvl="1" indent="-266700" algn="l">
              <a:lnSpc>
                <a:spcPct val="90000"/>
              </a:lnSpc>
              <a:spcBef>
                <a:spcPts val="375"/>
              </a:spcBef>
              <a:spcAft>
                <a:spcPts val="0"/>
              </a:spcAft>
              <a:buClr>
                <a:schemeClr val="dk1"/>
              </a:buClr>
              <a:buSzPts val="2000"/>
              <a:buChar char="•"/>
              <a:defRPr sz="1500"/>
            </a:lvl2pPr>
            <a:lvl3pPr marL="1028700" lvl="2" indent="-257175" algn="l">
              <a:lnSpc>
                <a:spcPct val="90000"/>
              </a:lnSpc>
              <a:spcBef>
                <a:spcPts val="375"/>
              </a:spcBef>
              <a:spcAft>
                <a:spcPts val="0"/>
              </a:spcAft>
              <a:buClr>
                <a:schemeClr val="dk1"/>
              </a:buClr>
              <a:buSzPts val="1800"/>
              <a:buChar char="•"/>
              <a:defRPr sz="1350"/>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pic>
        <p:nvPicPr>
          <p:cNvPr id="45" name="Google Shape;45;p7"/>
          <p:cNvPicPr preferRelativeResize="0"/>
          <p:nvPr/>
        </p:nvPicPr>
        <p:blipFill rotWithShape="1">
          <a:blip r:embed="rId3">
            <a:alphaModFix/>
          </a:blip>
          <a:srcRect/>
          <a:stretch/>
        </p:blipFill>
        <p:spPr>
          <a:xfrm>
            <a:off x="10363200" y="6172203"/>
            <a:ext cx="1524000" cy="485919"/>
          </a:xfrm>
          <a:prstGeom prst="rect">
            <a:avLst/>
          </a:prstGeom>
          <a:noFill/>
          <a:ln>
            <a:noFill/>
          </a:ln>
        </p:spPr>
      </p:pic>
      <p:sp>
        <p:nvSpPr>
          <p:cNvPr id="46" name="Google Shape;46;p7"/>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a:solidFill>
                  <a:srgbClr val="7F7F7F"/>
                </a:solidFill>
                <a:latin typeface="Calibri"/>
                <a:ea typeface="Calibri"/>
                <a:cs typeface="Calibri"/>
                <a:sym typeface="Calibri"/>
              </a:defRPr>
            </a:lvl1pPr>
            <a:lvl2pPr marL="0" lvl="1" indent="0" algn="l">
              <a:spcBef>
                <a:spcPts val="0"/>
              </a:spcBef>
              <a:buNone/>
              <a:defRPr sz="1200">
                <a:solidFill>
                  <a:srgbClr val="7F7F7F"/>
                </a:solidFill>
                <a:latin typeface="Calibri"/>
                <a:ea typeface="Calibri"/>
                <a:cs typeface="Calibri"/>
                <a:sym typeface="Calibri"/>
              </a:defRPr>
            </a:lvl2pPr>
            <a:lvl3pPr marL="0" lvl="2" indent="0" algn="l">
              <a:spcBef>
                <a:spcPts val="0"/>
              </a:spcBef>
              <a:buNone/>
              <a:defRPr sz="1200">
                <a:solidFill>
                  <a:srgbClr val="7F7F7F"/>
                </a:solidFill>
                <a:latin typeface="Calibri"/>
                <a:ea typeface="Calibri"/>
                <a:cs typeface="Calibri"/>
                <a:sym typeface="Calibri"/>
              </a:defRPr>
            </a:lvl3pPr>
            <a:lvl4pPr marL="0" lvl="3" indent="0" algn="l">
              <a:spcBef>
                <a:spcPts val="0"/>
              </a:spcBef>
              <a:buNone/>
              <a:defRPr sz="1200">
                <a:solidFill>
                  <a:srgbClr val="7F7F7F"/>
                </a:solidFill>
                <a:latin typeface="Calibri"/>
                <a:ea typeface="Calibri"/>
                <a:cs typeface="Calibri"/>
                <a:sym typeface="Calibri"/>
              </a:defRPr>
            </a:lvl4pPr>
            <a:lvl5pPr marL="0" lvl="4" indent="0" algn="l">
              <a:spcBef>
                <a:spcPts val="0"/>
              </a:spcBef>
              <a:buNone/>
              <a:defRPr sz="1200">
                <a:solidFill>
                  <a:srgbClr val="7F7F7F"/>
                </a:solidFill>
                <a:latin typeface="Calibri"/>
                <a:ea typeface="Calibri"/>
                <a:cs typeface="Calibri"/>
                <a:sym typeface="Calibri"/>
              </a:defRPr>
            </a:lvl5pPr>
            <a:lvl6pPr marL="0" lvl="5" indent="0" algn="l">
              <a:spcBef>
                <a:spcPts val="0"/>
              </a:spcBef>
              <a:buNone/>
              <a:defRPr sz="1200">
                <a:solidFill>
                  <a:srgbClr val="7F7F7F"/>
                </a:solidFill>
                <a:latin typeface="Calibri"/>
                <a:ea typeface="Calibri"/>
                <a:cs typeface="Calibri"/>
                <a:sym typeface="Calibri"/>
              </a:defRPr>
            </a:lvl6pPr>
            <a:lvl7pPr marL="0" lvl="6" indent="0" algn="l">
              <a:spcBef>
                <a:spcPts val="0"/>
              </a:spcBef>
              <a:buNone/>
              <a:defRPr sz="1200">
                <a:solidFill>
                  <a:srgbClr val="7F7F7F"/>
                </a:solidFill>
                <a:latin typeface="Calibri"/>
                <a:ea typeface="Calibri"/>
                <a:cs typeface="Calibri"/>
                <a:sym typeface="Calibri"/>
              </a:defRPr>
            </a:lvl7pPr>
            <a:lvl8pPr marL="0" lvl="7" indent="0" algn="l">
              <a:spcBef>
                <a:spcPts val="0"/>
              </a:spcBef>
              <a:buNone/>
              <a:defRPr sz="1200">
                <a:solidFill>
                  <a:srgbClr val="7F7F7F"/>
                </a:solidFill>
                <a:latin typeface="Calibri"/>
                <a:ea typeface="Calibri"/>
                <a:cs typeface="Calibri"/>
                <a:sym typeface="Calibri"/>
              </a:defRPr>
            </a:lvl8pPr>
            <a:lvl9pPr marL="0" lvl="8" indent="0" algn="l">
              <a:spcBef>
                <a:spcPts val="0"/>
              </a:spcBef>
              <a:buNone/>
              <a:defRPr sz="1200">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pic>
        <p:nvPicPr>
          <p:cNvPr id="47" name="Google Shape;47;p7"/>
          <p:cNvPicPr preferRelativeResize="0"/>
          <p:nvPr/>
        </p:nvPicPr>
        <p:blipFill rotWithShape="1">
          <a:blip r:embed="rId4">
            <a:alphaModFix/>
          </a:blip>
          <a:srcRect/>
          <a:stretch/>
        </p:blipFill>
        <p:spPr>
          <a:xfrm>
            <a:off x="156294" y="41458"/>
            <a:ext cx="1245831" cy="1068472"/>
          </a:xfrm>
          <a:prstGeom prst="rect">
            <a:avLst/>
          </a:prstGeom>
          <a:noFill/>
          <a:ln>
            <a:noFill/>
          </a:ln>
        </p:spPr>
      </p:pic>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lumMod val="50000"/>
                  </a:schemeClr>
                </a:solidFill>
              </a:defRPr>
            </a:lvl1pPr>
          </a:lstStyle>
          <a:p>
            <a:fld id="{048755C8-8D25-4DE8-B85A-2D35221F970B}" type="slidenum">
              <a:rPr lang="en-US" smtClean="0">
                <a:solidFill>
                  <a:prstClr val="white">
                    <a:lumMod val="50000"/>
                  </a:prstClr>
                </a:solidFill>
              </a:rPr>
              <a:pPr/>
              <a:t>‹#›</a:t>
            </a:fld>
            <a:endParaRPr lang="en-US">
              <a:solidFill>
                <a:prstClr val="white">
                  <a:lumMod val="50000"/>
                </a:prstClr>
              </a:solidFill>
            </a:endParaRPr>
          </a:p>
        </p:txBody>
      </p:sp>
      <p:sp>
        <p:nvSpPr>
          <p:cNvPr id="3" name="Title 1"/>
          <p:cNvSpPr>
            <a:spLocks noGrp="1"/>
          </p:cNvSpPr>
          <p:nvPr>
            <p:ph type="title"/>
          </p:nvPr>
        </p:nvSpPr>
        <p:spPr>
          <a:xfrm>
            <a:off x="326925" y="254514"/>
            <a:ext cx="8109153" cy="756418"/>
          </a:xfrm>
        </p:spPr>
        <p:txBody>
          <a:bodyPr lIns="0" tIns="0" rIns="0" bIns="0" anchor="t" anchorCtr="0">
            <a:normAutofit/>
          </a:bodyPr>
          <a:lstStyle>
            <a:lvl1pPr>
              <a:defRPr sz="3200">
                <a:solidFill>
                  <a:schemeClr val="tx1"/>
                </a:solidFill>
                <a:latin typeface="Museo Slab 500" panose="02000000000000000000" pitchFamily="50" charset="0"/>
              </a:defRPr>
            </a:lvl1pPr>
          </a:lstStyle>
          <a:p>
            <a:r>
              <a:rPr lang="en-US"/>
              <a:t>Click to edit Master title style</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63200" y="6172201"/>
            <a:ext cx="1524000" cy="485919"/>
          </a:xfrm>
          <a:prstGeom prst="rect">
            <a:avLst/>
          </a:prstGeom>
        </p:spPr>
      </p:pic>
    </p:spTree>
    <p:extLst>
      <p:ext uri="{BB962C8B-B14F-4D97-AF65-F5344CB8AC3E}">
        <p14:creationId xmlns:p14="http://schemas.microsoft.com/office/powerpoint/2010/main" val="417092376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63200" y="6172201"/>
            <a:ext cx="1524000" cy="485919"/>
          </a:xfrm>
          <a:prstGeom prst="rect">
            <a:avLst/>
          </a:prstGeom>
        </p:spPr>
      </p:pic>
      <p:sp>
        <p:nvSpPr>
          <p:cNvPr id="4"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lumMod val="50000"/>
                  </a:schemeClr>
                </a:solidFill>
              </a:defRPr>
            </a:lvl1pPr>
          </a:lstStyle>
          <a:p>
            <a:fld id="{048755C8-8D25-4DE8-B85A-2D35221F970B}" type="slidenum">
              <a:rPr lang="en-US" smtClean="0">
                <a:solidFill>
                  <a:prstClr val="white">
                    <a:lumMod val="50000"/>
                  </a:prstClr>
                </a:solidFill>
              </a:rPr>
              <a:pPr/>
              <a:t>‹#›</a:t>
            </a:fld>
            <a:endParaRPr lang="en-US">
              <a:solidFill>
                <a:prstClr val="white">
                  <a:lumMod val="50000"/>
                </a:prstClr>
              </a:solidFill>
            </a:endParaRPr>
          </a:p>
        </p:txBody>
      </p:sp>
    </p:spTree>
    <p:extLst>
      <p:ext uri="{BB962C8B-B14F-4D97-AF65-F5344CB8AC3E}">
        <p14:creationId xmlns:p14="http://schemas.microsoft.com/office/powerpoint/2010/main" val="125890416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7999"/>
          </a:xfrm>
          <a:prstGeom prst="rect">
            <a:avLst/>
          </a:prstGeom>
        </p:spPr>
      </p:pic>
      <p:sp>
        <p:nvSpPr>
          <p:cNvPr id="3" name="Title 1"/>
          <p:cNvSpPr>
            <a:spLocks noGrp="1"/>
          </p:cNvSpPr>
          <p:nvPr>
            <p:ph type="ctrTitle"/>
          </p:nvPr>
        </p:nvSpPr>
        <p:spPr>
          <a:xfrm>
            <a:off x="914400" y="2595716"/>
            <a:ext cx="103632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a:t>Click to edit Master title style</a:t>
            </a:r>
            <a:endParaRPr lang="en-US" dirty="0"/>
          </a:p>
        </p:txBody>
      </p:sp>
      <p:sp>
        <p:nvSpPr>
          <p:cNvPr id="4" name="Slide Number Placeholder 5"/>
          <p:cNvSpPr>
            <a:spLocks noGrp="1"/>
          </p:cNvSpPr>
          <p:nvPr>
            <p:ph type="sldNum" sz="quarter" idx="12"/>
          </p:nvPr>
        </p:nvSpPr>
        <p:spPr>
          <a:xfrm>
            <a:off x="287596" y="6427019"/>
            <a:ext cx="2743200" cy="365125"/>
          </a:xfrm>
          <a:prstGeom prst="rect">
            <a:avLst/>
          </a:prstGeom>
        </p:spPr>
        <p:txBody>
          <a:bodyPr/>
          <a:lstStyle>
            <a:lvl1pPr algn="l">
              <a:defRPr sz="1600">
                <a:solidFill>
                  <a:schemeClr val="bg1"/>
                </a:solidFill>
              </a:defRPr>
            </a:lvl1pPr>
          </a:lstStyle>
          <a:p>
            <a:fld id="{048755C8-8D25-4DE8-B85A-2D35221F970B}"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40708778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2_Blank">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12191999" cy="6857999"/>
          </a:xfrm>
          <a:prstGeom prst="rect">
            <a:avLst/>
          </a:prstGeom>
        </p:spPr>
      </p:pic>
      <p:sp>
        <p:nvSpPr>
          <p:cNvPr id="3" name="Title 1"/>
          <p:cNvSpPr>
            <a:spLocks noGrp="1"/>
          </p:cNvSpPr>
          <p:nvPr>
            <p:ph type="ctrTitle"/>
          </p:nvPr>
        </p:nvSpPr>
        <p:spPr>
          <a:xfrm>
            <a:off x="914400" y="2595716"/>
            <a:ext cx="103632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a:t>Click to edit Master title style</a:t>
            </a:r>
            <a:endParaRPr lang="en-US" dirty="0"/>
          </a:p>
        </p:txBody>
      </p:sp>
      <p:sp>
        <p:nvSpPr>
          <p:cNvPr id="4"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solidFill>
              </a:defRPr>
            </a:lvl1pPr>
          </a:lstStyle>
          <a:p>
            <a:fld id="{048755C8-8D25-4DE8-B85A-2D35221F970B}"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274549535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cSld name="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65760" y="182937"/>
            <a:ext cx="10515600" cy="710141"/>
          </a:xfrm>
        </p:spPr>
        <p:txBody>
          <a:bodyPr lIns="0" tIns="0" rIns="0" bIns="0" anchor="t" anchorCtr="0">
            <a:noAutofit/>
          </a:bodyPr>
          <a:lstStyle>
            <a:lvl1pPr>
              <a:lnSpc>
                <a:spcPct val="100000"/>
              </a:lnSpc>
              <a:defRPr sz="3200">
                <a:solidFill>
                  <a:schemeClr val="bg1"/>
                </a:solidFill>
                <a:latin typeface="Museo Slab 500" panose="02000000000000000000" pitchFamily="50" charset="0"/>
              </a:defRPr>
            </a:lvl1pPr>
          </a:lstStyle>
          <a:p>
            <a:r>
              <a:rPr lang="en-US" dirty="0"/>
              <a:t>Click to edit Master title style </a:t>
            </a:r>
          </a:p>
        </p:txBody>
      </p:sp>
      <p:sp>
        <p:nvSpPr>
          <p:cNvPr id="6" name="Slide Number Placeholder 5"/>
          <p:cNvSpPr>
            <a:spLocks noGrp="1"/>
          </p:cNvSpPr>
          <p:nvPr>
            <p:ph type="sldNum" sz="quarter" idx="12"/>
          </p:nvPr>
        </p:nvSpPr>
        <p:spPr>
          <a:xfrm>
            <a:off x="365761" y="6356352"/>
            <a:ext cx="623711" cy="365125"/>
          </a:xfrm>
        </p:spPr>
        <p:txBody>
          <a:bodyPr/>
          <a:lstStyle>
            <a:lvl1pPr algn="ctr">
              <a:defRPr/>
            </a:lvl1pPr>
          </a:lstStyle>
          <a:p>
            <a:fld id="{048755C8-8D25-4DE8-B85A-2D35221F970B}" type="slidenum">
              <a:rPr lang="en-US" smtClean="0">
                <a:solidFill>
                  <a:prstClr val="black"/>
                </a:solidFill>
              </a:rPr>
              <a:pPr/>
              <a:t>‹#›</a:t>
            </a:fld>
            <a:endParaRPr lang="en-US">
              <a:solidFill>
                <a:prstClr val="black"/>
              </a:solidFill>
            </a:endParaRPr>
          </a:p>
        </p:txBody>
      </p:sp>
      <p:sp>
        <p:nvSpPr>
          <p:cNvPr id="9" name="Text Placeholder 2"/>
          <p:cNvSpPr>
            <a:spLocks noGrp="1"/>
          </p:cNvSpPr>
          <p:nvPr>
            <p:ph idx="13"/>
          </p:nvPr>
        </p:nvSpPr>
        <p:spPr>
          <a:xfrm>
            <a:off x="838199" y="1500436"/>
            <a:ext cx="10515600" cy="4351338"/>
          </a:xfrm>
          <a:prstGeom prst="rect">
            <a:avLst/>
          </a:prstGeom>
        </p:spPr>
        <p:txBody>
          <a:bodyPr vert="horz" lIns="91440" tIns="45720" rIns="91440" bIns="45720" rtlCol="0">
            <a:normAutofit/>
          </a:bodyPr>
          <a:lstStyle>
            <a:lvl1pPr marL="0" inden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8994880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cSld name="3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838200" y="6356352"/>
            <a:ext cx="2743200" cy="365125"/>
          </a:xfrm>
          <a:prstGeom prst="rect">
            <a:avLst/>
          </a:prstGeom>
        </p:spPr>
        <p:txBody>
          <a:bodyPr/>
          <a:lstStyle/>
          <a:p>
            <a:pPr>
              <a:buClrTx/>
              <a:buFontTx/>
              <a:buNone/>
            </a:pPr>
            <a:fld id="{FBA1DB9E-D8EC-4B03-B322-F53B4DCB3421}" type="datetimeFigureOut">
              <a:rPr lang="en-US" sz="1800" kern="1200" smtClean="0">
                <a:solidFill>
                  <a:prstClr val="black"/>
                </a:solidFill>
                <a:latin typeface="Calibri" panose="020F0502020204030204"/>
                <a:ea typeface="+mn-ea"/>
                <a:cs typeface="+mn-cs"/>
              </a:rPr>
              <a:pPr>
                <a:buClrTx/>
                <a:buFontTx/>
                <a:buNone/>
              </a:pPr>
              <a:t>9/3/2021</a:t>
            </a:fld>
            <a:endParaRPr lang="en-US" sz="1800" kern="1200">
              <a:solidFill>
                <a:prstClr val="black"/>
              </a:solidFill>
              <a:latin typeface="Calibri" panose="020F0502020204030204"/>
              <a:ea typeface="+mn-ea"/>
              <a:cs typeface="+mn-cs"/>
            </a:endParaRPr>
          </a:p>
        </p:txBody>
      </p:sp>
      <p:sp>
        <p:nvSpPr>
          <p:cNvPr id="4" name="Footer Placeholder 3"/>
          <p:cNvSpPr>
            <a:spLocks noGrp="1"/>
          </p:cNvSpPr>
          <p:nvPr>
            <p:ph type="ftr" sz="quarter" idx="11"/>
          </p:nvPr>
        </p:nvSpPr>
        <p:spPr>
          <a:xfrm>
            <a:off x="4038600" y="6356352"/>
            <a:ext cx="4114800" cy="365125"/>
          </a:xfrm>
          <a:prstGeom prst="rect">
            <a:avLst/>
          </a:prstGeom>
        </p:spPr>
        <p:txBody>
          <a:bodyPr/>
          <a:lstStyle/>
          <a:p>
            <a:pPr>
              <a:buClrTx/>
              <a:buFontTx/>
              <a:buNone/>
            </a:pPr>
            <a:endParaRPr lang="en-US" sz="1800" kern="1200">
              <a:solidFill>
                <a:prstClr val="black"/>
              </a:solidFill>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fld id="{048755C8-8D25-4DE8-B85A-2D35221F970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82070130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cSld name="8_Custom Layout">
    <p:bg>
      <p:bgPr>
        <a:solidFill>
          <a:schemeClr val="bg1"/>
        </a:solid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2"/>
            <a:ext cx="4114800" cy="365125"/>
          </a:xfrm>
          <a:prstGeom prst="rect">
            <a:avLst/>
          </a:prstGeom>
        </p:spPr>
        <p:txBody>
          <a:bodyPr/>
          <a:lstStyle/>
          <a:p>
            <a:pPr>
              <a:buClrTx/>
              <a:buFontTx/>
              <a:buNone/>
            </a:pPr>
            <a:endParaRPr lang="en-US" sz="1800" kern="1200">
              <a:solidFill>
                <a:prstClr val="black"/>
              </a:solidFill>
              <a:latin typeface="Calibri" panose="020F0502020204030204"/>
              <a:ea typeface="+mn-ea"/>
              <a:cs typeface="+mn-cs"/>
            </a:endParaRPr>
          </a:p>
        </p:txBody>
      </p:sp>
    </p:spTree>
    <p:extLst>
      <p:ext uri="{BB962C8B-B14F-4D97-AF65-F5344CB8AC3E}">
        <p14:creationId xmlns:p14="http://schemas.microsoft.com/office/powerpoint/2010/main" val="145729702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cSld name="Activity">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7912" y="1202403"/>
            <a:ext cx="9715889" cy="5037025"/>
          </a:xfrm>
        </p:spPr>
        <p:txBody>
          <a:bodyPr/>
          <a:lstStyle>
            <a:lvl1pPr>
              <a:buClr>
                <a:srgbClr val="0D1E8E"/>
              </a:buClr>
              <a:defRPr sz="2250">
                <a:latin typeface="Trebuchet MS" panose="020B0603020202020204" pitchFamily="34" charset="0"/>
              </a:defRPr>
            </a:lvl1pPr>
            <a:lvl2pPr>
              <a:buClr>
                <a:srgbClr val="00953A"/>
              </a:buClr>
              <a:defRPr sz="21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500">
                <a:latin typeface="Trebuchet MS" panose="020B0603020202020204" pitchFamily="34" charset="0"/>
              </a:defRPr>
            </a:lvl4pPr>
            <a:lvl5pPr>
              <a:buClr>
                <a:srgbClr val="8FC6E8"/>
              </a:buClr>
              <a:defRPr sz="1350">
                <a:latin typeface="Trebuchet MS" panose="020B0603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p:cNvSpPr>
            <a:spLocks noGrp="1"/>
          </p:cNvSpPr>
          <p:nvPr>
            <p:ph type="ftr" sz="quarter" idx="11"/>
          </p:nvPr>
        </p:nvSpPr>
        <p:spPr>
          <a:xfrm>
            <a:off x="4038600" y="6508800"/>
            <a:ext cx="4114800" cy="212676"/>
          </a:xfrm>
          <a:prstGeom prst="rect">
            <a:avLst/>
          </a:prstGeom>
        </p:spPr>
        <p:txBody>
          <a:bodyPr/>
          <a:lstStyle/>
          <a:p>
            <a:pPr>
              <a:buClrTx/>
              <a:buFontTx/>
              <a:buNone/>
            </a:pPr>
            <a:endParaRPr lang="en-US" sz="1800" kern="1200">
              <a:solidFill>
                <a:prstClr val="black">
                  <a:tint val="75000"/>
                </a:prstClr>
              </a:solidFill>
              <a:latin typeface="Calibri" panose="020F0502020204030204"/>
              <a:ea typeface="+mn-ea"/>
              <a:cs typeface="+mn-cs"/>
            </a:endParaRPr>
          </a:p>
        </p:txBody>
      </p:sp>
      <p:sp>
        <p:nvSpPr>
          <p:cNvPr id="11" name="Title Placeholder 1"/>
          <p:cNvSpPr>
            <a:spLocks noGrp="1"/>
          </p:cNvSpPr>
          <p:nvPr>
            <p:ph type="title"/>
          </p:nvPr>
        </p:nvSpPr>
        <p:spPr>
          <a:xfrm>
            <a:off x="1637913" y="192354"/>
            <a:ext cx="9122431" cy="521208"/>
          </a:xfrm>
          <a:prstGeom prst="rect">
            <a:avLst/>
          </a:prstGeom>
        </p:spPr>
        <p:txBody>
          <a:bodyPr vert="horz" lIns="91440" tIns="45720" rIns="91440" bIns="45720" rtlCol="0" anchor="ctr">
            <a:noAutofit/>
          </a:bodyPr>
          <a:lstStyle>
            <a:lvl1pPr>
              <a:defRPr sz="2550">
                <a:solidFill>
                  <a:schemeClr val="tx1"/>
                </a:solidFill>
              </a:defRPr>
            </a:lvl1pPr>
          </a:lstStyle>
          <a:p>
            <a:r>
              <a:rPr lang="en-US"/>
              <a:t>Click to edit Master title style</a:t>
            </a:r>
            <a:endParaRPr lang="en-US" dirty="0"/>
          </a:p>
        </p:txBody>
      </p:sp>
    </p:spTree>
    <p:extLst>
      <p:ext uri="{BB962C8B-B14F-4D97-AF65-F5344CB8AC3E}">
        <p14:creationId xmlns:p14="http://schemas.microsoft.com/office/powerpoint/2010/main" val="419510314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47"/>
        <p:cNvGrpSpPr/>
        <p:nvPr/>
      </p:nvGrpSpPr>
      <p:grpSpPr>
        <a:xfrm>
          <a:off x="0" y="0"/>
          <a:ext cx="0" cy="0"/>
          <a:chOff x="0" y="0"/>
          <a:chExt cx="0" cy="0"/>
        </a:xfrm>
      </p:grpSpPr>
      <p:sp>
        <p:nvSpPr>
          <p:cNvPr id="48" name="Shape 48"/>
          <p:cNvSpPr txBox="1">
            <a:spLocks noGrp="1"/>
          </p:cNvSpPr>
          <p:nvPr>
            <p:ph type="title"/>
          </p:nvPr>
        </p:nvSpPr>
        <p:spPr>
          <a:xfrm>
            <a:off x="609600" y="274637"/>
            <a:ext cx="10972800" cy="1143200"/>
          </a:xfrm>
          <a:prstGeom prst="rect">
            <a:avLst/>
          </a:prstGeom>
          <a:noFill/>
          <a:ln>
            <a:noFill/>
          </a:ln>
        </p:spPr>
        <p:txBody>
          <a:bodyPr wrap="square" lIns="91425" tIns="91425" rIns="91425" bIns="91425" anchor="b" anchorCtr="0"/>
          <a:lstStyle>
            <a:lvl1pPr marL="0" marR="0" lvl="0" indent="0" algn="l" rtl="0">
              <a:lnSpc>
                <a:spcPct val="90000"/>
              </a:lnSpc>
              <a:spcBef>
                <a:spcPts val="0"/>
              </a:spcBef>
              <a:buClr>
                <a:srgbClr val="DA0002"/>
              </a:buClr>
              <a:buSzPct val="100000"/>
              <a:buFont typeface="Arial"/>
              <a:buNone/>
              <a:defRPr sz="2800" b="0" i="0" u="none" strike="noStrike" cap="none">
                <a:solidFill>
                  <a:srgbClr val="DA0002"/>
                </a:solidFill>
                <a:latin typeface="Arial"/>
                <a:ea typeface="Arial"/>
                <a:cs typeface="Arial"/>
                <a:sym typeface="Arial"/>
              </a:defRPr>
            </a:lvl1pPr>
            <a:lvl2pPr lvl="1" indent="0">
              <a:spcBef>
                <a:spcPts val="0"/>
              </a:spcBef>
              <a:buSzPct val="77777"/>
              <a:buNone/>
              <a:defRPr sz="1800">
                <a:solidFill>
                  <a:srgbClr val="DA0002"/>
                </a:solidFill>
              </a:defRPr>
            </a:lvl2pPr>
            <a:lvl3pPr lvl="2" indent="0">
              <a:spcBef>
                <a:spcPts val="0"/>
              </a:spcBef>
              <a:buSzPct val="77777"/>
              <a:buNone/>
              <a:defRPr sz="1800">
                <a:solidFill>
                  <a:srgbClr val="DA0002"/>
                </a:solidFill>
              </a:defRPr>
            </a:lvl3pPr>
            <a:lvl4pPr lvl="3" indent="0">
              <a:spcBef>
                <a:spcPts val="0"/>
              </a:spcBef>
              <a:buSzPct val="77777"/>
              <a:buNone/>
              <a:defRPr sz="1800">
                <a:solidFill>
                  <a:srgbClr val="DA0002"/>
                </a:solidFill>
              </a:defRPr>
            </a:lvl4pPr>
            <a:lvl5pPr lvl="4" indent="0">
              <a:spcBef>
                <a:spcPts val="0"/>
              </a:spcBef>
              <a:buSzPct val="77777"/>
              <a:buNone/>
              <a:defRPr sz="1800">
                <a:solidFill>
                  <a:srgbClr val="DA0002"/>
                </a:solidFill>
              </a:defRPr>
            </a:lvl5pPr>
            <a:lvl6pPr lvl="5" indent="0">
              <a:spcBef>
                <a:spcPts val="0"/>
              </a:spcBef>
              <a:buSzPct val="77777"/>
              <a:buNone/>
              <a:defRPr sz="1800">
                <a:solidFill>
                  <a:srgbClr val="DA0002"/>
                </a:solidFill>
              </a:defRPr>
            </a:lvl6pPr>
            <a:lvl7pPr lvl="6" indent="0">
              <a:spcBef>
                <a:spcPts val="0"/>
              </a:spcBef>
              <a:buSzPct val="77777"/>
              <a:buNone/>
              <a:defRPr sz="1800">
                <a:solidFill>
                  <a:srgbClr val="DA0002"/>
                </a:solidFill>
              </a:defRPr>
            </a:lvl7pPr>
            <a:lvl8pPr lvl="7" indent="0">
              <a:spcBef>
                <a:spcPts val="0"/>
              </a:spcBef>
              <a:buSzPct val="77777"/>
              <a:buNone/>
              <a:defRPr sz="1800">
                <a:solidFill>
                  <a:srgbClr val="DA0002"/>
                </a:solidFill>
              </a:defRPr>
            </a:lvl8pPr>
            <a:lvl9pPr lvl="8" indent="0">
              <a:spcBef>
                <a:spcPts val="0"/>
              </a:spcBef>
              <a:buSzPct val="77777"/>
              <a:buNone/>
              <a:defRPr sz="1800">
                <a:solidFill>
                  <a:srgbClr val="DA0002"/>
                </a:solidFill>
              </a:defRPr>
            </a:lvl9pPr>
          </a:lstStyle>
          <a:p>
            <a:endParaRPr/>
          </a:p>
        </p:txBody>
      </p:sp>
      <p:sp>
        <p:nvSpPr>
          <p:cNvPr id="49" name="Shape 49"/>
          <p:cNvSpPr txBox="1">
            <a:spLocks noGrp="1"/>
          </p:cNvSpPr>
          <p:nvPr>
            <p:ph type="body" idx="1"/>
          </p:nvPr>
        </p:nvSpPr>
        <p:spPr>
          <a:xfrm>
            <a:off x="609600" y="1600204"/>
            <a:ext cx="10972800" cy="4967599"/>
          </a:xfrm>
          <a:prstGeom prst="rect">
            <a:avLst/>
          </a:prstGeom>
          <a:noFill/>
          <a:ln>
            <a:noFill/>
          </a:ln>
        </p:spPr>
        <p:txBody>
          <a:bodyPr wrap="square"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71311524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cSld name="5_Custom Layout">
    <p:bg>
      <p:bgPr>
        <a:gradFill>
          <a:gsLst>
            <a:gs pos="27000">
              <a:srgbClr val="A1CEEC"/>
            </a:gs>
            <a:gs pos="0">
              <a:schemeClr val="accent1">
                <a:lumMod val="20000"/>
                <a:lumOff val="80000"/>
              </a:schemeClr>
            </a:gs>
            <a:gs pos="43000">
              <a:schemeClr val="accent1">
                <a:lumMod val="45000"/>
                <a:lumOff val="55000"/>
              </a:schemeClr>
            </a:gs>
            <a:gs pos="51000">
              <a:schemeClr val="accent1">
                <a:lumMod val="45000"/>
                <a:lumOff val="55000"/>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610600" y="6537600"/>
            <a:ext cx="1716741" cy="183876"/>
          </a:xfrm>
        </p:spPr>
        <p:txBody>
          <a:bodyPr/>
          <a:lstStyle/>
          <a:p>
            <a:fld id="{BE85ECA1-B77A-4B6E-BA83-310A015945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312571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a:stretch/>
        </p:blipFill>
        <p:spPr>
          <a:xfrm>
            <a:off x="3" y="3"/>
            <a:ext cx="12191996" cy="1219199"/>
          </a:xfrm>
          <a:prstGeom prst="rect">
            <a:avLst/>
          </a:prstGeom>
          <a:noFill/>
          <a:ln>
            <a:noFill/>
          </a:ln>
        </p:spPr>
      </p:pic>
      <p:sp>
        <p:nvSpPr>
          <p:cNvPr id="50" name="Google Shape;50;p8"/>
          <p:cNvSpPr txBox="1">
            <a:spLocks noGrp="1"/>
          </p:cNvSpPr>
          <p:nvPr>
            <p:ph type="title"/>
          </p:nvPr>
        </p:nvSpPr>
        <p:spPr>
          <a:xfrm>
            <a:off x="1558417" y="420331"/>
            <a:ext cx="6877663"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18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Autofit/>
          </a:bodyPr>
          <a:lstStyle>
            <a:lvl1pPr marL="342900" lvl="0" indent="-285750" algn="l">
              <a:lnSpc>
                <a:spcPct val="90000"/>
              </a:lnSpc>
              <a:spcBef>
                <a:spcPts val="750"/>
              </a:spcBef>
              <a:spcAft>
                <a:spcPts val="0"/>
              </a:spcAft>
              <a:buClr>
                <a:schemeClr val="dk1"/>
              </a:buClr>
              <a:buSzPts val="2400"/>
              <a:buChar char="•"/>
              <a:defRPr sz="1800"/>
            </a:lvl1pPr>
            <a:lvl2pPr marL="685800" lvl="1" indent="-266700" algn="l">
              <a:lnSpc>
                <a:spcPct val="90000"/>
              </a:lnSpc>
              <a:spcBef>
                <a:spcPts val="375"/>
              </a:spcBef>
              <a:spcAft>
                <a:spcPts val="0"/>
              </a:spcAft>
              <a:buClr>
                <a:schemeClr val="dk1"/>
              </a:buClr>
              <a:buSzPts val="2000"/>
              <a:buChar char="•"/>
              <a:defRPr sz="1500"/>
            </a:lvl2pPr>
            <a:lvl3pPr marL="1028700" lvl="2" indent="-257175" algn="l">
              <a:lnSpc>
                <a:spcPct val="90000"/>
              </a:lnSpc>
              <a:spcBef>
                <a:spcPts val="375"/>
              </a:spcBef>
              <a:spcAft>
                <a:spcPts val="0"/>
              </a:spcAft>
              <a:buClr>
                <a:schemeClr val="dk1"/>
              </a:buClr>
              <a:buSzPts val="1800"/>
              <a:buChar char="•"/>
              <a:defRPr sz="1350"/>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pic>
        <p:nvPicPr>
          <p:cNvPr id="52" name="Google Shape;52;p8"/>
          <p:cNvPicPr preferRelativeResize="0"/>
          <p:nvPr/>
        </p:nvPicPr>
        <p:blipFill rotWithShape="1">
          <a:blip r:embed="rId3">
            <a:alphaModFix/>
          </a:blip>
          <a:srcRect/>
          <a:stretch/>
        </p:blipFill>
        <p:spPr>
          <a:xfrm>
            <a:off x="10363200" y="6172203"/>
            <a:ext cx="1524000" cy="485919"/>
          </a:xfrm>
          <a:prstGeom prst="rect">
            <a:avLst/>
          </a:prstGeom>
          <a:noFill/>
          <a:ln>
            <a:noFill/>
          </a:ln>
        </p:spPr>
      </p:pic>
      <p:sp>
        <p:nvSpPr>
          <p:cNvPr id="53" name="Google Shape;53;p8"/>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a:solidFill>
                  <a:srgbClr val="7F7F7F"/>
                </a:solidFill>
                <a:latin typeface="Calibri"/>
                <a:ea typeface="Calibri"/>
                <a:cs typeface="Calibri"/>
                <a:sym typeface="Calibri"/>
              </a:defRPr>
            </a:lvl1pPr>
            <a:lvl2pPr marL="0" lvl="1" indent="0" algn="l">
              <a:spcBef>
                <a:spcPts val="0"/>
              </a:spcBef>
              <a:buNone/>
              <a:defRPr sz="1200">
                <a:solidFill>
                  <a:srgbClr val="7F7F7F"/>
                </a:solidFill>
                <a:latin typeface="Calibri"/>
                <a:ea typeface="Calibri"/>
                <a:cs typeface="Calibri"/>
                <a:sym typeface="Calibri"/>
              </a:defRPr>
            </a:lvl2pPr>
            <a:lvl3pPr marL="0" lvl="2" indent="0" algn="l">
              <a:spcBef>
                <a:spcPts val="0"/>
              </a:spcBef>
              <a:buNone/>
              <a:defRPr sz="1200">
                <a:solidFill>
                  <a:srgbClr val="7F7F7F"/>
                </a:solidFill>
                <a:latin typeface="Calibri"/>
                <a:ea typeface="Calibri"/>
                <a:cs typeface="Calibri"/>
                <a:sym typeface="Calibri"/>
              </a:defRPr>
            </a:lvl3pPr>
            <a:lvl4pPr marL="0" lvl="3" indent="0" algn="l">
              <a:spcBef>
                <a:spcPts val="0"/>
              </a:spcBef>
              <a:buNone/>
              <a:defRPr sz="1200">
                <a:solidFill>
                  <a:srgbClr val="7F7F7F"/>
                </a:solidFill>
                <a:latin typeface="Calibri"/>
                <a:ea typeface="Calibri"/>
                <a:cs typeface="Calibri"/>
                <a:sym typeface="Calibri"/>
              </a:defRPr>
            </a:lvl4pPr>
            <a:lvl5pPr marL="0" lvl="4" indent="0" algn="l">
              <a:spcBef>
                <a:spcPts val="0"/>
              </a:spcBef>
              <a:buNone/>
              <a:defRPr sz="1200">
                <a:solidFill>
                  <a:srgbClr val="7F7F7F"/>
                </a:solidFill>
                <a:latin typeface="Calibri"/>
                <a:ea typeface="Calibri"/>
                <a:cs typeface="Calibri"/>
                <a:sym typeface="Calibri"/>
              </a:defRPr>
            </a:lvl5pPr>
            <a:lvl6pPr marL="0" lvl="5" indent="0" algn="l">
              <a:spcBef>
                <a:spcPts val="0"/>
              </a:spcBef>
              <a:buNone/>
              <a:defRPr sz="1200">
                <a:solidFill>
                  <a:srgbClr val="7F7F7F"/>
                </a:solidFill>
                <a:latin typeface="Calibri"/>
                <a:ea typeface="Calibri"/>
                <a:cs typeface="Calibri"/>
                <a:sym typeface="Calibri"/>
              </a:defRPr>
            </a:lvl6pPr>
            <a:lvl7pPr marL="0" lvl="6" indent="0" algn="l">
              <a:spcBef>
                <a:spcPts val="0"/>
              </a:spcBef>
              <a:buNone/>
              <a:defRPr sz="1200">
                <a:solidFill>
                  <a:srgbClr val="7F7F7F"/>
                </a:solidFill>
                <a:latin typeface="Calibri"/>
                <a:ea typeface="Calibri"/>
                <a:cs typeface="Calibri"/>
                <a:sym typeface="Calibri"/>
              </a:defRPr>
            </a:lvl7pPr>
            <a:lvl8pPr marL="0" lvl="7" indent="0" algn="l">
              <a:spcBef>
                <a:spcPts val="0"/>
              </a:spcBef>
              <a:buNone/>
              <a:defRPr sz="1200">
                <a:solidFill>
                  <a:srgbClr val="7F7F7F"/>
                </a:solidFill>
                <a:latin typeface="Calibri"/>
                <a:ea typeface="Calibri"/>
                <a:cs typeface="Calibri"/>
                <a:sym typeface="Calibri"/>
              </a:defRPr>
            </a:lvl8pPr>
            <a:lvl9pPr marL="0" lvl="8" indent="0" algn="l">
              <a:spcBef>
                <a:spcPts val="0"/>
              </a:spcBef>
              <a:buNone/>
              <a:defRPr sz="1200">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pic>
        <p:nvPicPr>
          <p:cNvPr id="54" name="Google Shape;54;p8"/>
          <p:cNvPicPr preferRelativeResize="0"/>
          <p:nvPr/>
        </p:nvPicPr>
        <p:blipFill rotWithShape="1">
          <a:blip r:embed="rId4">
            <a:alphaModFix/>
          </a:blip>
          <a:srcRect/>
          <a:stretch/>
        </p:blipFill>
        <p:spPr>
          <a:xfrm>
            <a:off x="156294" y="41458"/>
            <a:ext cx="1245831" cy="1068472"/>
          </a:xfrm>
          <a:prstGeom prst="rect">
            <a:avLst/>
          </a:prstGeom>
          <a:noFill/>
          <a:ln>
            <a:noFill/>
          </a:ln>
        </p:spPr>
      </p:pic>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matchingName="2_Custom Layout">
  <p:cSld name="2_Custom Layout">
    <p:spTree>
      <p:nvGrpSpPr>
        <p:cNvPr id="1" name="Shape 542"/>
        <p:cNvGrpSpPr/>
        <p:nvPr/>
      </p:nvGrpSpPr>
      <p:grpSpPr>
        <a:xfrm>
          <a:off x="0" y="0"/>
          <a:ext cx="0" cy="0"/>
          <a:chOff x="0" y="0"/>
          <a:chExt cx="0" cy="0"/>
        </a:xfrm>
      </p:grpSpPr>
      <p:sp>
        <p:nvSpPr>
          <p:cNvPr id="543" name="Google Shape;543;p117"/>
          <p:cNvSpPr txBox="1">
            <a:spLocks noGrp="1"/>
          </p:cNvSpPr>
          <p:nvPr>
            <p:ph type="dt" idx="10"/>
          </p:nvPr>
        </p:nvSpPr>
        <p:spPr>
          <a:xfrm>
            <a:off x="838200" y="6356351"/>
            <a:ext cx="2743200" cy="365100"/>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44" name="Google Shape;544;p117"/>
          <p:cNvSpPr txBox="1">
            <a:spLocks noGrp="1"/>
          </p:cNvSpPr>
          <p:nvPr>
            <p:ph type="ftr" idx="11"/>
          </p:nvPr>
        </p:nvSpPr>
        <p:spPr>
          <a:xfrm>
            <a:off x="4038600" y="6356351"/>
            <a:ext cx="4114800" cy="3651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45" name="Google Shape;545;p117"/>
          <p:cNvSpPr txBox="1">
            <a:spLocks noGrp="1"/>
          </p:cNvSpPr>
          <p:nvPr>
            <p:ph type="sldNum" idx="12"/>
          </p:nvPr>
        </p:nvSpPr>
        <p:spPr>
          <a:xfrm>
            <a:off x="8610600" y="6356351"/>
            <a:ext cx="27432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pic>
        <p:nvPicPr>
          <p:cNvPr id="546" name="Google Shape;546;p117"/>
          <p:cNvPicPr preferRelativeResize="0"/>
          <p:nvPr/>
        </p:nvPicPr>
        <p:blipFill rotWithShape="1">
          <a:blip r:embed="rId2">
            <a:alphaModFix/>
          </a:blip>
          <a:srcRect/>
          <a:stretch/>
        </p:blipFill>
        <p:spPr>
          <a:xfrm>
            <a:off x="11011507" y="6418098"/>
            <a:ext cx="834895" cy="322362"/>
          </a:xfrm>
          <a:prstGeom prst="rect">
            <a:avLst/>
          </a:prstGeom>
          <a:noFill/>
          <a:ln>
            <a:noFill/>
          </a:ln>
        </p:spPr>
      </p:pic>
    </p:spTree>
    <p:extLst>
      <p:ext uri="{BB962C8B-B14F-4D97-AF65-F5344CB8AC3E}">
        <p14:creationId xmlns:p14="http://schemas.microsoft.com/office/powerpoint/2010/main" val="228311017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a:xfrm>
            <a:off x="10970684" y="6443664"/>
            <a:ext cx="651933" cy="365125"/>
          </a:xfrm>
          <a:prstGeom prst="rect">
            <a:avLst/>
          </a:prstGeom>
        </p:spPr>
        <p:txBody>
          <a:bodyPr/>
          <a:lstStyle/>
          <a:p>
            <a:pPr>
              <a:defRPr/>
            </a:pPr>
            <a:fld id="{279BB82B-2E4C-9C44-AE27-5825B3FBE2BA}"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22053015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cSld name="Title Only Green Narrow Bar">
    <p:bg>
      <p:bgPr>
        <a:blipFill rotWithShape="1">
          <a:blip r:embed="rId2">
            <a:extLst>
              <a:ext uri="{28A0092B-C50C-407E-A947-70E740481C1C}">
                <a14:useLocalDpi xmlns:a14="http://schemas.microsoft.com/office/drawing/2010/main" val="0"/>
              </a:ext>
            </a:extLst>
          </a:blip>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508000" y="355848"/>
            <a:ext cx="11175013" cy="782073"/>
          </a:xfrm>
        </p:spPr>
        <p:txBody>
          <a:bodyPr/>
          <a:lstStyle/>
          <a:p>
            <a:r>
              <a:rPr lang="en-US" dirty="0"/>
              <a:t>Click to edit Master title style</a:t>
            </a:r>
          </a:p>
        </p:txBody>
      </p:sp>
      <p:sp>
        <p:nvSpPr>
          <p:cNvPr id="7" name="Footer Placeholder 4"/>
          <p:cNvSpPr>
            <a:spLocks noGrp="1"/>
          </p:cNvSpPr>
          <p:nvPr>
            <p:ph type="ftr" sz="quarter" idx="3"/>
          </p:nvPr>
        </p:nvSpPr>
        <p:spPr>
          <a:xfrm>
            <a:off x="507999" y="6356350"/>
            <a:ext cx="44704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112228939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secHead">
  <p:cSld name="Section Divider Orange">
    <p:bg>
      <p:bgPr>
        <a:solidFill>
          <a:schemeClr val="tx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07999" y="3412607"/>
            <a:ext cx="11122468" cy="1645920"/>
          </a:xfrm>
        </p:spPr>
        <p:txBody>
          <a:bodyPr anchor="ctr">
            <a:normAutofit/>
          </a:bodyPr>
          <a:lstStyle>
            <a:lvl1pPr marL="0" indent="0" algn="ctr">
              <a:buNone/>
              <a:defRPr sz="2400">
                <a:solidFill>
                  <a:srgbClr val="4040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2" name="Title 11"/>
          <p:cNvSpPr>
            <a:spLocks noGrp="1"/>
          </p:cNvSpPr>
          <p:nvPr>
            <p:ph type="title"/>
          </p:nvPr>
        </p:nvSpPr>
        <p:spPr>
          <a:xfrm>
            <a:off x="507999" y="1740195"/>
            <a:ext cx="11122468" cy="1645920"/>
          </a:xfrm>
        </p:spPr>
        <p:txBody>
          <a:bodyPr/>
          <a:lstStyle>
            <a:lvl1pPr algn="ctr">
              <a:defRPr sz="4200" spc="150" baseline="0">
                <a:solidFill>
                  <a:srgbClr val="FFFFFF"/>
                </a:solidFill>
              </a:defRPr>
            </a:lvl1pPr>
          </a:lstStyle>
          <a:p>
            <a:r>
              <a:rPr lang="en-US" dirty="0"/>
              <a:t>Click to edit Master title style</a:t>
            </a:r>
          </a:p>
        </p:txBody>
      </p:sp>
      <p:pic>
        <p:nvPicPr>
          <p:cNvPr id="6" name="Picture 5" descr="co_cde_shield_rgb.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02039" y="6078533"/>
            <a:ext cx="1548215" cy="682117"/>
          </a:xfrm>
          <a:prstGeom prst="rect">
            <a:avLst/>
          </a:prstGeom>
        </p:spPr>
      </p:pic>
    </p:spTree>
    <p:extLst>
      <p:ext uri="{BB962C8B-B14F-4D97-AF65-F5344CB8AC3E}">
        <p14:creationId xmlns:p14="http://schemas.microsoft.com/office/powerpoint/2010/main" val="134315383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cSld name="1_Two Content">
    <p:bg>
      <p:bgPr>
        <a:blipFill rotWithShape="1">
          <a:blip r:embed="rId2">
            <a:extLst>
              <a:ext uri="{28A0092B-C50C-407E-A947-70E740481C1C}">
                <a14:useLocalDpi xmlns:a14="http://schemas.microsoft.com/office/drawing/2010/main" val="0"/>
              </a:ext>
            </a:extLst>
          </a:blip>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21545" y="1719072"/>
            <a:ext cx="5384800" cy="4407408"/>
          </a:xfrm>
        </p:spPr>
        <p:txBody>
          <a:bodyPr/>
          <a:lstStyle>
            <a:lvl1pPr>
              <a:defRPr sz="2400" spc="0"/>
            </a:lvl1pPr>
            <a:lvl2pPr>
              <a:defRPr sz="2200" spc="0"/>
            </a:lvl2pPr>
            <a:lvl3pPr>
              <a:defRPr sz="2000" spc="0"/>
            </a:lvl3pPr>
            <a:lvl4pPr>
              <a:defRPr sz="1800" spc="0"/>
            </a:lvl4pPr>
            <a:lvl5pPr>
              <a:defRPr sz="1600" spc="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98213" y="1719072"/>
            <a:ext cx="5384800" cy="4407408"/>
          </a:xfrm>
        </p:spPr>
        <p:txBody>
          <a:bodyPr/>
          <a:lstStyle>
            <a:lvl1pPr>
              <a:defRPr sz="2400" b="1" i="0" spc="0"/>
            </a:lvl1pPr>
            <a:lvl2pPr>
              <a:defRPr sz="2200" b="0" i="0" spc="0"/>
            </a:lvl2pPr>
            <a:lvl3pPr>
              <a:defRPr sz="2000" b="0" i="0" spc="0"/>
            </a:lvl3pPr>
            <a:lvl4pPr>
              <a:defRPr sz="1800" b="0" i="0" spc="0"/>
            </a:lvl4pPr>
            <a:lvl5pPr>
              <a:defRPr sz="1600" b="0" i="0" spc="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7"/>
          <p:cNvSpPr>
            <a:spLocks noGrp="1"/>
          </p:cNvSpPr>
          <p:nvPr>
            <p:ph type="title" hasCustomPrompt="1"/>
          </p:nvPr>
        </p:nvSpPr>
        <p:spPr/>
        <p:txBody>
          <a:bodyPr/>
          <a:lstStyle/>
          <a:p>
            <a:r>
              <a:rPr lang="en-US" dirty="0"/>
              <a:t>Click To Edit Master Title Style</a:t>
            </a:r>
          </a:p>
        </p:txBody>
      </p:sp>
      <p:sp>
        <p:nvSpPr>
          <p:cNvPr id="9" name="Footer Placeholder 4"/>
          <p:cNvSpPr>
            <a:spLocks noGrp="1"/>
          </p:cNvSpPr>
          <p:nvPr>
            <p:ph type="ftr" sz="quarter" idx="3"/>
          </p:nvPr>
        </p:nvSpPr>
        <p:spPr>
          <a:xfrm>
            <a:off x="507999" y="6356350"/>
            <a:ext cx="44704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a:p>
        </p:txBody>
      </p:sp>
    </p:spTree>
    <p:extLst>
      <p:ext uri="{BB962C8B-B14F-4D97-AF65-F5344CB8AC3E}">
        <p14:creationId xmlns:p14="http://schemas.microsoft.com/office/powerpoint/2010/main" val="55401644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userDrawn="1">
  <p:cSld name="Content with Caption Left">
    <p:bg>
      <p:bgPr>
        <a:blipFill dpi="0" rotWithShape="0">
          <a:blip r:embed="rId2">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pic>
        <p:nvPicPr>
          <p:cNvPr id="6" name="Picture 7" descr="co_cde_shield_rgb.eps"/>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301817" y="6078539"/>
            <a:ext cx="1549400" cy="682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Content Placeholder 2"/>
          <p:cNvSpPr>
            <a:spLocks noGrp="1"/>
          </p:cNvSpPr>
          <p:nvPr>
            <p:ph idx="1"/>
          </p:nvPr>
        </p:nvSpPr>
        <p:spPr>
          <a:xfrm>
            <a:off x="2932854" y="1036321"/>
            <a:ext cx="8785669" cy="4969193"/>
          </a:xfrm>
        </p:spPr>
        <p:txBody>
          <a:bodyPr/>
          <a:lstStyle>
            <a:lvl1pPr>
              <a:defRPr sz="2400" spc="0"/>
            </a:lvl1pPr>
            <a:lvl2pPr>
              <a:defRPr sz="2200" spc="0"/>
            </a:lvl2pPr>
            <a:lvl3pPr>
              <a:defRPr sz="2000" spc="0"/>
            </a:lvl3pPr>
            <a:lvl4pPr>
              <a:defRPr sz="1800" spc="0"/>
            </a:lvl4pPr>
            <a:lvl5pPr>
              <a:defRPr sz="1600" spc="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2"/>
          <p:cNvSpPr>
            <a:spLocks noGrp="1"/>
          </p:cNvSpPr>
          <p:nvPr>
            <p:ph type="body" idx="10"/>
          </p:nvPr>
        </p:nvSpPr>
        <p:spPr>
          <a:xfrm>
            <a:off x="2932852" y="304800"/>
            <a:ext cx="8785669" cy="639762"/>
          </a:xfrm>
        </p:spPr>
        <p:txBody>
          <a:bodyPr anchor="ctr" anchorCtr="0">
            <a:normAutofit/>
          </a:bodyPr>
          <a:lstStyle>
            <a:lvl1pPr marL="0" indent="0" algn="l">
              <a:buNone/>
              <a:defRPr sz="2800" b="0" i="0" spc="0">
                <a:solidFill>
                  <a:schemeClr val="tx1"/>
                </a:solidFill>
                <a:latin typeface="Museo Slab 500"/>
                <a:cs typeface="Museo Slab 50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Text Placeholder 3"/>
          <p:cNvSpPr>
            <a:spLocks noGrp="1"/>
          </p:cNvSpPr>
          <p:nvPr>
            <p:ph type="body" sz="half" idx="2"/>
          </p:nvPr>
        </p:nvSpPr>
        <p:spPr>
          <a:xfrm>
            <a:off x="80293" y="2171510"/>
            <a:ext cx="254776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4" name="Title 10"/>
          <p:cNvSpPr>
            <a:spLocks noGrp="1"/>
          </p:cNvSpPr>
          <p:nvPr>
            <p:ph type="title"/>
          </p:nvPr>
        </p:nvSpPr>
        <p:spPr>
          <a:xfrm>
            <a:off x="77216" y="1036320"/>
            <a:ext cx="2551275" cy="1033590"/>
          </a:xfrm>
        </p:spPr>
        <p:txBody>
          <a:bodyPr anchor="b"/>
          <a:lstStyle>
            <a:lvl1pPr algn="l">
              <a:defRPr sz="2000" spc="0" baseline="0"/>
            </a:lvl1pPr>
          </a:lstStyle>
          <a:p>
            <a:r>
              <a:rPr lang="en-US" dirty="0"/>
              <a:t>Click to edit Master title style</a:t>
            </a:r>
          </a:p>
        </p:txBody>
      </p:sp>
      <p:sp>
        <p:nvSpPr>
          <p:cNvPr id="7" name="Footer Placeholder 4"/>
          <p:cNvSpPr>
            <a:spLocks noGrp="1"/>
          </p:cNvSpPr>
          <p:nvPr>
            <p:ph type="ftr" sz="quarter" idx="11"/>
          </p:nvPr>
        </p:nvSpPr>
        <p:spPr>
          <a:xfrm>
            <a:off x="196852" y="6356350"/>
            <a:ext cx="2432049" cy="274638"/>
          </a:xfrm>
          <a:prstGeom prst="rect">
            <a:avLst/>
          </a:prstGeom>
        </p:spPr>
        <p:txBody>
          <a:bodyPr/>
          <a:lstStyle>
            <a:lvl1pPr>
              <a:defRPr/>
            </a:lvl1pPr>
          </a:lstStyle>
          <a:p>
            <a:pPr>
              <a:defRPr/>
            </a:pPr>
            <a:fld id="{0A3701C1-CC1A-433A-8D2D-7D6A019A2658}" type="slidenum">
              <a:rPr lang="en-US" altLang="en-US"/>
              <a:pPr>
                <a:defRPr/>
              </a:pPr>
              <a:t>‹#›</a:t>
            </a:fld>
            <a:endParaRPr lang="en-US" altLang="en-US"/>
          </a:p>
        </p:txBody>
      </p:sp>
    </p:spTree>
    <p:extLst>
      <p:ext uri="{BB962C8B-B14F-4D97-AF65-F5344CB8AC3E}">
        <p14:creationId xmlns:p14="http://schemas.microsoft.com/office/powerpoint/2010/main" val="3319299923"/>
      </p:ext>
    </p:extLst>
  </p:cSld>
  <p:clrMapOvr>
    <a:overrideClrMapping bg1="lt1" tx1="dk1" bg2="lt2" tx2="dk2" accent1="accent1" accent2="accent2" accent3="accent3" accent4="accent4" accent5="accent5" accent6="accent6" hlink="hlink" folHlink="folHlink"/>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matchingName="Blank with page number" type="blank">
  <p:cSld name="Blank with page number">
    <p:spTree>
      <p:nvGrpSpPr>
        <p:cNvPr id="1" name="Shape 52"/>
        <p:cNvGrpSpPr/>
        <p:nvPr/>
      </p:nvGrpSpPr>
      <p:grpSpPr>
        <a:xfrm>
          <a:off x="0" y="0"/>
          <a:ext cx="0" cy="0"/>
          <a:chOff x="0" y="0"/>
          <a:chExt cx="0" cy="0"/>
        </a:xfrm>
      </p:grpSpPr>
      <p:sp>
        <p:nvSpPr>
          <p:cNvPr id="53" name="Google Shape;53;p9"/>
          <p:cNvSpPr txBox="1">
            <a:spLocks noGrp="1"/>
          </p:cNvSpPr>
          <p:nvPr>
            <p:ph type="sldNum" idx="12"/>
          </p:nvPr>
        </p:nvSpPr>
        <p:spPr>
          <a:xfrm>
            <a:off x="365760" y="6356351"/>
            <a:ext cx="623600" cy="365100"/>
          </a:xfrm>
          <a:prstGeom prst="rect">
            <a:avLst/>
          </a:prstGeom>
          <a:noFill/>
          <a:ln>
            <a:noFill/>
          </a:ln>
        </p:spPr>
        <p:txBody>
          <a:bodyPr spcFirstLastPara="1" wrap="square" lIns="91425" tIns="45700" rIns="91425" bIns="45700" anchor="t" anchorCtr="0">
            <a:noAutofit/>
          </a:bodyPr>
          <a:lstStyle>
            <a:lvl1pPr marL="0" lvl="0" indent="0" algn="ctr">
              <a:spcBef>
                <a:spcPts val="0"/>
              </a:spcBef>
              <a:buNone/>
              <a:defRPr sz="1400" b="0" i="0" u="none" strike="noStrike" cap="none">
                <a:solidFill>
                  <a:srgbClr val="A5A5A5"/>
                </a:solidFill>
                <a:latin typeface="Calibri"/>
                <a:ea typeface="Calibri"/>
                <a:cs typeface="Calibri"/>
                <a:sym typeface="Calibri"/>
              </a:defRPr>
            </a:lvl1pPr>
            <a:lvl2pPr marL="0" lvl="1" indent="0" algn="ctr">
              <a:spcBef>
                <a:spcPts val="0"/>
              </a:spcBef>
              <a:buNone/>
              <a:defRPr sz="1400" b="0" i="0" u="none" strike="noStrike" cap="none">
                <a:solidFill>
                  <a:srgbClr val="A5A5A5"/>
                </a:solidFill>
                <a:latin typeface="Calibri"/>
                <a:ea typeface="Calibri"/>
                <a:cs typeface="Calibri"/>
                <a:sym typeface="Calibri"/>
              </a:defRPr>
            </a:lvl2pPr>
            <a:lvl3pPr marL="0" lvl="2" indent="0" algn="ctr">
              <a:spcBef>
                <a:spcPts val="0"/>
              </a:spcBef>
              <a:buNone/>
              <a:defRPr sz="1400" b="0" i="0" u="none" strike="noStrike" cap="none">
                <a:solidFill>
                  <a:srgbClr val="A5A5A5"/>
                </a:solidFill>
                <a:latin typeface="Calibri"/>
                <a:ea typeface="Calibri"/>
                <a:cs typeface="Calibri"/>
                <a:sym typeface="Calibri"/>
              </a:defRPr>
            </a:lvl3pPr>
            <a:lvl4pPr marL="0" lvl="3" indent="0" algn="ctr">
              <a:spcBef>
                <a:spcPts val="0"/>
              </a:spcBef>
              <a:buNone/>
              <a:defRPr sz="1400" b="0" i="0" u="none" strike="noStrike" cap="none">
                <a:solidFill>
                  <a:srgbClr val="A5A5A5"/>
                </a:solidFill>
                <a:latin typeface="Calibri"/>
                <a:ea typeface="Calibri"/>
                <a:cs typeface="Calibri"/>
                <a:sym typeface="Calibri"/>
              </a:defRPr>
            </a:lvl4pPr>
            <a:lvl5pPr marL="0" lvl="4" indent="0" algn="ctr">
              <a:spcBef>
                <a:spcPts val="0"/>
              </a:spcBef>
              <a:buNone/>
              <a:defRPr sz="1400" b="0" i="0" u="none" strike="noStrike" cap="none">
                <a:solidFill>
                  <a:srgbClr val="A5A5A5"/>
                </a:solidFill>
                <a:latin typeface="Calibri"/>
                <a:ea typeface="Calibri"/>
                <a:cs typeface="Calibri"/>
                <a:sym typeface="Calibri"/>
              </a:defRPr>
            </a:lvl5pPr>
            <a:lvl6pPr marL="0" lvl="5" indent="0" algn="ctr">
              <a:spcBef>
                <a:spcPts val="0"/>
              </a:spcBef>
              <a:buNone/>
              <a:defRPr sz="1400" b="0" i="0" u="none" strike="noStrike" cap="none">
                <a:solidFill>
                  <a:srgbClr val="A5A5A5"/>
                </a:solidFill>
                <a:latin typeface="Calibri"/>
                <a:ea typeface="Calibri"/>
                <a:cs typeface="Calibri"/>
                <a:sym typeface="Calibri"/>
              </a:defRPr>
            </a:lvl6pPr>
            <a:lvl7pPr marL="0" lvl="6" indent="0" algn="ctr">
              <a:spcBef>
                <a:spcPts val="0"/>
              </a:spcBef>
              <a:buNone/>
              <a:defRPr sz="1400" b="0" i="0" u="none" strike="noStrike" cap="none">
                <a:solidFill>
                  <a:srgbClr val="A5A5A5"/>
                </a:solidFill>
                <a:latin typeface="Calibri"/>
                <a:ea typeface="Calibri"/>
                <a:cs typeface="Calibri"/>
                <a:sym typeface="Calibri"/>
              </a:defRPr>
            </a:lvl7pPr>
            <a:lvl8pPr marL="0" lvl="7" indent="0" algn="ctr">
              <a:spcBef>
                <a:spcPts val="0"/>
              </a:spcBef>
              <a:buNone/>
              <a:defRPr sz="1400" b="0" i="0" u="none" strike="noStrike" cap="none">
                <a:solidFill>
                  <a:srgbClr val="A5A5A5"/>
                </a:solidFill>
                <a:latin typeface="Calibri"/>
                <a:ea typeface="Calibri"/>
                <a:cs typeface="Calibri"/>
                <a:sym typeface="Calibri"/>
              </a:defRPr>
            </a:lvl8pPr>
            <a:lvl9pPr marL="0" lvl="8" indent="0" algn="ctr">
              <a:spcBef>
                <a:spcPts val="0"/>
              </a:spcBef>
              <a:buNone/>
              <a:defRPr sz="1400" b="0" i="0" u="none" strike="noStrike" cap="none">
                <a:solidFill>
                  <a:srgbClr val="A5A5A5"/>
                </a:solidFill>
                <a:latin typeface="Calibri"/>
                <a:ea typeface="Calibri"/>
                <a:cs typeface="Calibri"/>
                <a:sym typeface="Calibri"/>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413009064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xAndMedia">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10972800" cy="990600"/>
          </a:xfrm>
          <a:prstGeom prst="rect">
            <a:avLst/>
          </a:prstGeom>
        </p:spPr>
        <p:txBody>
          <a:bodyPr/>
          <a:lstStyle/>
          <a:p>
            <a:r>
              <a:rPr lang="en-US"/>
              <a:t>Click to edit Master title style</a:t>
            </a:r>
          </a:p>
        </p:txBody>
      </p:sp>
      <p:sp>
        <p:nvSpPr>
          <p:cNvPr id="3" name="Text Placeholder 2"/>
          <p:cNvSpPr>
            <a:spLocks noGrp="1"/>
          </p:cNvSpPr>
          <p:nvPr>
            <p:ph type="body" sz="half" idx="1"/>
          </p:nvPr>
        </p:nvSpPr>
        <p:spPr>
          <a:xfrm>
            <a:off x="609600" y="1524000"/>
            <a:ext cx="5384800" cy="40386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Media Placeholder 3"/>
          <p:cNvSpPr>
            <a:spLocks noGrp="1"/>
          </p:cNvSpPr>
          <p:nvPr>
            <p:ph type="media" sz="half" idx="2"/>
          </p:nvPr>
        </p:nvSpPr>
        <p:spPr>
          <a:xfrm>
            <a:off x="6197600" y="1524000"/>
            <a:ext cx="5384800" cy="4038600"/>
          </a:xfrm>
          <a:prstGeom prst="rect">
            <a:avLst/>
          </a:prstGeom>
        </p:spPr>
        <p:txBody>
          <a:bodyPr/>
          <a:lstStyle/>
          <a:p>
            <a:pPr lvl="0"/>
            <a:endParaRPr lang="en-US" noProof="0"/>
          </a:p>
        </p:txBody>
      </p:sp>
    </p:spTree>
    <p:extLst>
      <p:ext uri="{BB962C8B-B14F-4D97-AF65-F5344CB8AC3E}">
        <p14:creationId xmlns:p14="http://schemas.microsoft.com/office/powerpoint/2010/main" val="912975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55"/>
        <p:cNvGrpSpPr/>
        <p:nvPr/>
      </p:nvGrpSpPr>
      <p:grpSpPr>
        <a:xfrm>
          <a:off x="0" y="0"/>
          <a:ext cx="0" cy="0"/>
          <a:chOff x="0" y="0"/>
          <a:chExt cx="0" cy="0"/>
        </a:xfrm>
      </p:grpSpPr>
      <p:pic>
        <p:nvPicPr>
          <p:cNvPr id="56" name="Google Shape;56;p9"/>
          <p:cNvPicPr preferRelativeResize="0"/>
          <p:nvPr/>
        </p:nvPicPr>
        <p:blipFill rotWithShape="1">
          <a:blip r:embed="rId2">
            <a:alphaModFix/>
          </a:blip>
          <a:srcRect/>
          <a:stretch/>
        </p:blipFill>
        <p:spPr>
          <a:xfrm>
            <a:off x="3" y="3"/>
            <a:ext cx="12191996" cy="1219199"/>
          </a:xfrm>
          <a:prstGeom prst="rect">
            <a:avLst/>
          </a:prstGeom>
          <a:noFill/>
          <a:ln>
            <a:noFill/>
          </a:ln>
        </p:spPr>
      </p:pic>
      <p:sp>
        <p:nvSpPr>
          <p:cNvPr id="57" name="Google Shape;57;p9"/>
          <p:cNvSpPr txBox="1">
            <a:spLocks noGrp="1"/>
          </p:cNvSpPr>
          <p:nvPr>
            <p:ph type="title"/>
          </p:nvPr>
        </p:nvSpPr>
        <p:spPr>
          <a:xfrm>
            <a:off x="1558417" y="420331"/>
            <a:ext cx="6877663"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18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9"/>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Autofit/>
          </a:bodyPr>
          <a:lstStyle>
            <a:lvl1pPr marL="342900" lvl="0" indent="-285750" algn="l">
              <a:lnSpc>
                <a:spcPct val="90000"/>
              </a:lnSpc>
              <a:spcBef>
                <a:spcPts val="750"/>
              </a:spcBef>
              <a:spcAft>
                <a:spcPts val="0"/>
              </a:spcAft>
              <a:buClr>
                <a:schemeClr val="dk1"/>
              </a:buClr>
              <a:buSzPts val="2400"/>
              <a:buChar char="•"/>
              <a:defRPr sz="1800"/>
            </a:lvl1pPr>
            <a:lvl2pPr marL="685800" lvl="1" indent="-266700" algn="l">
              <a:lnSpc>
                <a:spcPct val="90000"/>
              </a:lnSpc>
              <a:spcBef>
                <a:spcPts val="375"/>
              </a:spcBef>
              <a:spcAft>
                <a:spcPts val="0"/>
              </a:spcAft>
              <a:buClr>
                <a:schemeClr val="dk1"/>
              </a:buClr>
              <a:buSzPts val="2000"/>
              <a:buChar char="•"/>
              <a:defRPr sz="1500"/>
            </a:lvl2pPr>
            <a:lvl3pPr marL="1028700" lvl="2" indent="-257175" algn="l">
              <a:lnSpc>
                <a:spcPct val="90000"/>
              </a:lnSpc>
              <a:spcBef>
                <a:spcPts val="375"/>
              </a:spcBef>
              <a:spcAft>
                <a:spcPts val="0"/>
              </a:spcAft>
              <a:buClr>
                <a:schemeClr val="dk1"/>
              </a:buClr>
              <a:buSzPts val="1800"/>
              <a:buChar char="•"/>
              <a:defRPr sz="1350"/>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pic>
        <p:nvPicPr>
          <p:cNvPr id="59" name="Google Shape;59;p9"/>
          <p:cNvPicPr preferRelativeResize="0"/>
          <p:nvPr/>
        </p:nvPicPr>
        <p:blipFill rotWithShape="1">
          <a:blip r:embed="rId3">
            <a:alphaModFix/>
          </a:blip>
          <a:srcRect/>
          <a:stretch/>
        </p:blipFill>
        <p:spPr>
          <a:xfrm>
            <a:off x="10363200" y="6172203"/>
            <a:ext cx="1524000" cy="485919"/>
          </a:xfrm>
          <a:prstGeom prst="rect">
            <a:avLst/>
          </a:prstGeom>
          <a:noFill/>
          <a:ln>
            <a:noFill/>
          </a:ln>
        </p:spPr>
      </p:pic>
      <p:sp>
        <p:nvSpPr>
          <p:cNvPr id="60" name="Google Shape;60;p9"/>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a:solidFill>
                  <a:srgbClr val="7F7F7F"/>
                </a:solidFill>
                <a:latin typeface="Calibri"/>
                <a:ea typeface="Calibri"/>
                <a:cs typeface="Calibri"/>
                <a:sym typeface="Calibri"/>
              </a:defRPr>
            </a:lvl1pPr>
            <a:lvl2pPr marL="0" lvl="1" indent="0" algn="l">
              <a:spcBef>
                <a:spcPts val="0"/>
              </a:spcBef>
              <a:buNone/>
              <a:defRPr sz="1200">
                <a:solidFill>
                  <a:srgbClr val="7F7F7F"/>
                </a:solidFill>
                <a:latin typeface="Calibri"/>
                <a:ea typeface="Calibri"/>
                <a:cs typeface="Calibri"/>
                <a:sym typeface="Calibri"/>
              </a:defRPr>
            </a:lvl2pPr>
            <a:lvl3pPr marL="0" lvl="2" indent="0" algn="l">
              <a:spcBef>
                <a:spcPts val="0"/>
              </a:spcBef>
              <a:buNone/>
              <a:defRPr sz="1200">
                <a:solidFill>
                  <a:srgbClr val="7F7F7F"/>
                </a:solidFill>
                <a:latin typeface="Calibri"/>
                <a:ea typeface="Calibri"/>
                <a:cs typeface="Calibri"/>
                <a:sym typeface="Calibri"/>
              </a:defRPr>
            </a:lvl3pPr>
            <a:lvl4pPr marL="0" lvl="3" indent="0" algn="l">
              <a:spcBef>
                <a:spcPts val="0"/>
              </a:spcBef>
              <a:buNone/>
              <a:defRPr sz="1200">
                <a:solidFill>
                  <a:srgbClr val="7F7F7F"/>
                </a:solidFill>
                <a:latin typeface="Calibri"/>
                <a:ea typeface="Calibri"/>
                <a:cs typeface="Calibri"/>
                <a:sym typeface="Calibri"/>
              </a:defRPr>
            </a:lvl4pPr>
            <a:lvl5pPr marL="0" lvl="4" indent="0" algn="l">
              <a:spcBef>
                <a:spcPts val="0"/>
              </a:spcBef>
              <a:buNone/>
              <a:defRPr sz="1200">
                <a:solidFill>
                  <a:srgbClr val="7F7F7F"/>
                </a:solidFill>
                <a:latin typeface="Calibri"/>
                <a:ea typeface="Calibri"/>
                <a:cs typeface="Calibri"/>
                <a:sym typeface="Calibri"/>
              </a:defRPr>
            </a:lvl5pPr>
            <a:lvl6pPr marL="0" lvl="5" indent="0" algn="l">
              <a:spcBef>
                <a:spcPts val="0"/>
              </a:spcBef>
              <a:buNone/>
              <a:defRPr sz="1200">
                <a:solidFill>
                  <a:srgbClr val="7F7F7F"/>
                </a:solidFill>
                <a:latin typeface="Calibri"/>
                <a:ea typeface="Calibri"/>
                <a:cs typeface="Calibri"/>
                <a:sym typeface="Calibri"/>
              </a:defRPr>
            </a:lvl6pPr>
            <a:lvl7pPr marL="0" lvl="6" indent="0" algn="l">
              <a:spcBef>
                <a:spcPts val="0"/>
              </a:spcBef>
              <a:buNone/>
              <a:defRPr sz="1200">
                <a:solidFill>
                  <a:srgbClr val="7F7F7F"/>
                </a:solidFill>
                <a:latin typeface="Calibri"/>
                <a:ea typeface="Calibri"/>
                <a:cs typeface="Calibri"/>
                <a:sym typeface="Calibri"/>
              </a:defRPr>
            </a:lvl7pPr>
            <a:lvl8pPr marL="0" lvl="7" indent="0" algn="l">
              <a:spcBef>
                <a:spcPts val="0"/>
              </a:spcBef>
              <a:buNone/>
              <a:defRPr sz="1200">
                <a:solidFill>
                  <a:srgbClr val="7F7F7F"/>
                </a:solidFill>
                <a:latin typeface="Calibri"/>
                <a:ea typeface="Calibri"/>
                <a:cs typeface="Calibri"/>
                <a:sym typeface="Calibri"/>
              </a:defRPr>
            </a:lvl8pPr>
            <a:lvl9pPr marL="0" lvl="8" indent="0" algn="l">
              <a:spcBef>
                <a:spcPts val="0"/>
              </a:spcBef>
              <a:buNone/>
              <a:defRPr sz="1200">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pic>
        <p:nvPicPr>
          <p:cNvPr id="61" name="Google Shape;61;p9"/>
          <p:cNvPicPr preferRelativeResize="0"/>
          <p:nvPr/>
        </p:nvPicPr>
        <p:blipFill rotWithShape="1">
          <a:blip r:embed="rId4">
            <a:alphaModFix/>
          </a:blip>
          <a:srcRect/>
          <a:stretch/>
        </p:blipFill>
        <p:spPr>
          <a:xfrm>
            <a:off x="156294" y="41458"/>
            <a:ext cx="1245831" cy="1068472"/>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62"/>
        <p:cNvGrpSpPr/>
        <p:nvPr/>
      </p:nvGrpSpPr>
      <p:grpSpPr>
        <a:xfrm>
          <a:off x="0" y="0"/>
          <a:ext cx="0" cy="0"/>
          <a:chOff x="0" y="0"/>
          <a:chExt cx="0" cy="0"/>
        </a:xfrm>
      </p:grpSpPr>
      <p:pic>
        <p:nvPicPr>
          <p:cNvPr id="63" name="Google Shape;63;p10"/>
          <p:cNvPicPr preferRelativeResize="0"/>
          <p:nvPr/>
        </p:nvPicPr>
        <p:blipFill rotWithShape="1">
          <a:blip r:embed="rId2">
            <a:alphaModFix/>
          </a:blip>
          <a:srcRect/>
          <a:stretch/>
        </p:blipFill>
        <p:spPr>
          <a:xfrm>
            <a:off x="3" y="3"/>
            <a:ext cx="12191996" cy="1219199"/>
          </a:xfrm>
          <a:prstGeom prst="rect">
            <a:avLst/>
          </a:prstGeom>
          <a:noFill/>
          <a:ln>
            <a:noFill/>
          </a:ln>
        </p:spPr>
      </p:pic>
      <p:sp>
        <p:nvSpPr>
          <p:cNvPr id="64" name="Google Shape;64;p10"/>
          <p:cNvSpPr txBox="1">
            <a:spLocks noGrp="1"/>
          </p:cNvSpPr>
          <p:nvPr>
            <p:ph type="title"/>
          </p:nvPr>
        </p:nvSpPr>
        <p:spPr>
          <a:xfrm>
            <a:off x="1558417" y="420331"/>
            <a:ext cx="6877663"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18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10"/>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Autofit/>
          </a:bodyPr>
          <a:lstStyle>
            <a:lvl1pPr marL="342900" lvl="0" indent="-285750" algn="l">
              <a:lnSpc>
                <a:spcPct val="90000"/>
              </a:lnSpc>
              <a:spcBef>
                <a:spcPts val="750"/>
              </a:spcBef>
              <a:spcAft>
                <a:spcPts val="0"/>
              </a:spcAft>
              <a:buClr>
                <a:schemeClr val="dk1"/>
              </a:buClr>
              <a:buSzPts val="2400"/>
              <a:buChar char="•"/>
              <a:defRPr sz="1800"/>
            </a:lvl1pPr>
            <a:lvl2pPr marL="685800" lvl="1" indent="-266700" algn="l">
              <a:lnSpc>
                <a:spcPct val="90000"/>
              </a:lnSpc>
              <a:spcBef>
                <a:spcPts val="375"/>
              </a:spcBef>
              <a:spcAft>
                <a:spcPts val="0"/>
              </a:spcAft>
              <a:buClr>
                <a:schemeClr val="dk1"/>
              </a:buClr>
              <a:buSzPts val="2000"/>
              <a:buChar char="•"/>
              <a:defRPr sz="1500"/>
            </a:lvl2pPr>
            <a:lvl3pPr marL="1028700" lvl="2" indent="-257175" algn="l">
              <a:lnSpc>
                <a:spcPct val="90000"/>
              </a:lnSpc>
              <a:spcBef>
                <a:spcPts val="375"/>
              </a:spcBef>
              <a:spcAft>
                <a:spcPts val="0"/>
              </a:spcAft>
              <a:buClr>
                <a:schemeClr val="dk1"/>
              </a:buClr>
              <a:buSzPts val="1800"/>
              <a:buChar char="•"/>
              <a:defRPr sz="1350"/>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pic>
        <p:nvPicPr>
          <p:cNvPr id="66" name="Google Shape;66;p10"/>
          <p:cNvPicPr preferRelativeResize="0"/>
          <p:nvPr/>
        </p:nvPicPr>
        <p:blipFill rotWithShape="1">
          <a:blip r:embed="rId3">
            <a:alphaModFix/>
          </a:blip>
          <a:srcRect/>
          <a:stretch/>
        </p:blipFill>
        <p:spPr>
          <a:xfrm>
            <a:off x="10363200" y="6172203"/>
            <a:ext cx="1524000" cy="485919"/>
          </a:xfrm>
          <a:prstGeom prst="rect">
            <a:avLst/>
          </a:prstGeom>
          <a:noFill/>
          <a:ln>
            <a:noFill/>
          </a:ln>
        </p:spPr>
      </p:pic>
      <p:sp>
        <p:nvSpPr>
          <p:cNvPr id="67" name="Google Shape;67;p10"/>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a:solidFill>
                  <a:srgbClr val="7F7F7F"/>
                </a:solidFill>
                <a:latin typeface="Calibri"/>
                <a:ea typeface="Calibri"/>
                <a:cs typeface="Calibri"/>
                <a:sym typeface="Calibri"/>
              </a:defRPr>
            </a:lvl1pPr>
            <a:lvl2pPr marL="0" lvl="1" indent="0" algn="l">
              <a:spcBef>
                <a:spcPts val="0"/>
              </a:spcBef>
              <a:buNone/>
              <a:defRPr sz="1200">
                <a:solidFill>
                  <a:srgbClr val="7F7F7F"/>
                </a:solidFill>
                <a:latin typeface="Calibri"/>
                <a:ea typeface="Calibri"/>
                <a:cs typeface="Calibri"/>
                <a:sym typeface="Calibri"/>
              </a:defRPr>
            </a:lvl2pPr>
            <a:lvl3pPr marL="0" lvl="2" indent="0" algn="l">
              <a:spcBef>
                <a:spcPts val="0"/>
              </a:spcBef>
              <a:buNone/>
              <a:defRPr sz="1200">
                <a:solidFill>
                  <a:srgbClr val="7F7F7F"/>
                </a:solidFill>
                <a:latin typeface="Calibri"/>
                <a:ea typeface="Calibri"/>
                <a:cs typeface="Calibri"/>
                <a:sym typeface="Calibri"/>
              </a:defRPr>
            </a:lvl3pPr>
            <a:lvl4pPr marL="0" lvl="3" indent="0" algn="l">
              <a:spcBef>
                <a:spcPts val="0"/>
              </a:spcBef>
              <a:buNone/>
              <a:defRPr sz="1200">
                <a:solidFill>
                  <a:srgbClr val="7F7F7F"/>
                </a:solidFill>
                <a:latin typeface="Calibri"/>
                <a:ea typeface="Calibri"/>
                <a:cs typeface="Calibri"/>
                <a:sym typeface="Calibri"/>
              </a:defRPr>
            </a:lvl4pPr>
            <a:lvl5pPr marL="0" lvl="4" indent="0" algn="l">
              <a:spcBef>
                <a:spcPts val="0"/>
              </a:spcBef>
              <a:buNone/>
              <a:defRPr sz="1200">
                <a:solidFill>
                  <a:srgbClr val="7F7F7F"/>
                </a:solidFill>
                <a:latin typeface="Calibri"/>
                <a:ea typeface="Calibri"/>
                <a:cs typeface="Calibri"/>
                <a:sym typeface="Calibri"/>
              </a:defRPr>
            </a:lvl5pPr>
            <a:lvl6pPr marL="0" lvl="5" indent="0" algn="l">
              <a:spcBef>
                <a:spcPts val="0"/>
              </a:spcBef>
              <a:buNone/>
              <a:defRPr sz="1200">
                <a:solidFill>
                  <a:srgbClr val="7F7F7F"/>
                </a:solidFill>
                <a:latin typeface="Calibri"/>
                <a:ea typeface="Calibri"/>
                <a:cs typeface="Calibri"/>
                <a:sym typeface="Calibri"/>
              </a:defRPr>
            </a:lvl6pPr>
            <a:lvl7pPr marL="0" lvl="6" indent="0" algn="l">
              <a:spcBef>
                <a:spcPts val="0"/>
              </a:spcBef>
              <a:buNone/>
              <a:defRPr sz="1200">
                <a:solidFill>
                  <a:srgbClr val="7F7F7F"/>
                </a:solidFill>
                <a:latin typeface="Calibri"/>
                <a:ea typeface="Calibri"/>
                <a:cs typeface="Calibri"/>
                <a:sym typeface="Calibri"/>
              </a:defRPr>
            </a:lvl7pPr>
            <a:lvl8pPr marL="0" lvl="7" indent="0" algn="l">
              <a:spcBef>
                <a:spcPts val="0"/>
              </a:spcBef>
              <a:buNone/>
              <a:defRPr sz="1200">
                <a:solidFill>
                  <a:srgbClr val="7F7F7F"/>
                </a:solidFill>
                <a:latin typeface="Calibri"/>
                <a:ea typeface="Calibri"/>
                <a:cs typeface="Calibri"/>
                <a:sym typeface="Calibri"/>
              </a:defRPr>
            </a:lvl8pPr>
            <a:lvl9pPr marL="0" lvl="8" indent="0" algn="l">
              <a:spcBef>
                <a:spcPts val="0"/>
              </a:spcBef>
              <a:buNone/>
              <a:defRPr sz="1200">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pic>
        <p:nvPicPr>
          <p:cNvPr id="68" name="Google Shape;68;p10"/>
          <p:cNvPicPr preferRelativeResize="0"/>
          <p:nvPr/>
        </p:nvPicPr>
        <p:blipFill rotWithShape="1">
          <a:blip r:embed="rId4">
            <a:alphaModFix/>
          </a:blip>
          <a:srcRect/>
          <a:stretch/>
        </p:blipFill>
        <p:spPr>
          <a:xfrm>
            <a:off x="156294" y="41458"/>
            <a:ext cx="1245831" cy="1068472"/>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6_Title and Content">
  <p:cSld name="6_Title and Content">
    <p:spTree>
      <p:nvGrpSpPr>
        <p:cNvPr id="1" name="Shape 69"/>
        <p:cNvGrpSpPr/>
        <p:nvPr/>
      </p:nvGrpSpPr>
      <p:grpSpPr>
        <a:xfrm>
          <a:off x="0" y="0"/>
          <a:ext cx="0" cy="0"/>
          <a:chOff x="0" y="0"/>
          <a:chExt cx="0" cy="0"/>
        </a:xfrm>
      </p:grpSpPr>
      <p:pic>
        <p:nvPicPr>
          <p:cNvPr id="70" name="Google Shape;70;p11"/>
          <p:cNvPicPr preferRelativeResize="0"/>
          <p:nvPr/>
        </p:nvPicPr>
        <p:blipFill rotWithShape="1">
          <a:blip r:embed="rId2">
            <a:alphaModFix/>
          </a:blip>
          <a:srcRect/>
          <a:stretch/>
        </p:blipFill>
        <p:spPr>
          <a:xfrm>
            <a:off x="3" y="3"/>
            <a:ext cx="12191996" cy="1219199"/>
          </a:xfrm>
          <a:prstGeom prst="rect">
            <a:avLst/>
          </a:prstGeom>
          <a:noFill/>
          <a:ln>
            <a:noFill/>
          </a:ln>
        </p:spPr>
      </p:pic>
      <p:sp>
        <p:nvSpPr>
          <p:cNvPr id="71" name="Google Shape;71;p11"/>
          <p:cNvSpPr txBox="1">
            <a:spLocks noGrp="1"/>
          </p:cNvSpPr>
          <p:nvPr>
            <p:ph type="title"/>
          </p:nvPr>
        </p:nvSpPr>
        <p:spPr>
          <a:xfrm>
            <a:off x="1558417" y="420331"/>
            <a:ext cx="6877663"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18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1"/>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Autofit/>
          </a:bodyPr>
          <a:lstStyle>
            <a:lvl1pPr marL="342900" lvl="0" indent="-285750" algn="l">
              <a:lnSpc>
                <a:spcPct val="90000"/>
              </a:lnSpc>
              <a:spcBef>
                <a:spcPts val="750"/>
              </a:spcBef>
              <a:spcAft>
                <a:spcPts val="0"/>
              </a:spcAft>
              <a:buClr>
                <a:schemeClr val="dk1"/>
              </a:buClr>
              <a:buSzPts val="2400"/>
              <a:buChar char="•"/>
              <a:defRPr sz="1800"/>
            </a:lvl1pPr>
            <a:lvl2pPr marL="685800" lvl="1" indent="-266700" algn="l">
              <a:lnSpc>
                <a:spcPct val="90000"/>
              </a:lnSpc>
              <a:spcBef>
                <a:spcPts val="375"/>
              </a:spcBef>
              <a:spcAft>
                <a:spcPts val="0"/>
              </a:spcAft>
              <a:buClr>
                <a:schemeClr val="dk1"/>
              </a:buClr>
              <a:buSzPts val="2000"/>
              <a:buChar char="•"/>
              <a:defRPr sz="1500"/>
            </a:lvl2pPr>
            <a:lvl3pPr marL="1028700" lvl="2" indent="-257175" algn="l">
              <a:lnSpc>
                <a:spcPct val="90000"/>
              </a:lnSpc>
              <a:spcBef>
                <a:spcPts val="375"/>
              </a:spcBef>
              <a:spcAft>
                <a:spcPts val="0"/>
              </a:spcAft>
              <a:buClr>
                <a:schemeClr val="dk1"/>
              </a:buClr>
              <a:buSzPts val="1800"/>
              <a:buChar char="•"/>
              <a:defRPr sz="1350"/>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pic>
        <p:nvPicPr>
          <p:cNvPr id="73" name="Google Shape;73;p11"/>
          <p:cNvPicPr preferRelativeResize="0"/>
          <p:nvPr/>
        </p:nvPicPr>
        <p:blipFill rotWithShape="1">
          <a:blip r:embed="rId3">
            <a:alphaModFix/>
          </a:blip>
          <a:srcRect/>
          <a:stretch/>
        </p:blipFill>
        <p:spPr>
          <a:xfrm>
            <a:off x="10363200" y="6172203"/>
            <a:ext cx="1524000" cy="485919"/>
          </a:xfrm>
          <a:prstGeom prst="rect">
            <a:avLst/>
          </a:prstGeom>
          <a:noFill/>
          <a:ln>
            <a:noFill/>
          </a:ln>
        </p:spPr>
      </p:pic>
      <p:sp>
        <p:nvSpPr>
          <p:cNvPr id="74" name="Google Shape;74;p11"/>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a:solidFill>
                  <a:srgbClr val="7F7F7F"/>
                </a:solidFill>
                <a:latin typeface="Calibri"/>
                <a:ea typeface="Calibri"/>
                <a:cs typeface="Calibri"/>
                <a:sym typeface="Calibri"/>
              </a:defRPr>
            </a:lvl1pPr>
            <a:lvl2pPr marL="0" lvl="1" indent="0" algn="l">
              <a:spcBef>
                <a:spcPts val="0"/>
              </a:spcBef>
              <a:buNone/>
              <a:defRPr sz="1200">
                <a:solidFill>
                  <a:srgbClr val="7F7F7F"/>
                </a:solidFill>
                <a:latin typeface="Calibri"/>
                <a:ea typeface="Calibri"/>
                <a:cs typeface="Calibri"/>
                <a:sym typeface="Calibri"/>
              </a:defRPr>
            </a:lvl2pPr>
            <a:lvl3pPr marL="0" lvl="2" indent="0" algn="l">
              <a:spcBef>
                <a:spcPts val="0"/>
              </a:spcBef>
              <a:buNone/>
              <a:defRPr sz="1200">
                <a:solidFill>
                  <a:srgbClr val="7F7F7F"/>
                </a:solidFill>
                <a:latin typeface="Calibri"/>
                <a:ea typeface="Calibri"/>
                <a:cs typeface="Calibri"/>
                <a:sym typeface="Calibri"/>
              </a:defRPr>
            </a:lvl3pPr>
            <a:lvl4pPr marL="0" lvl="3" indent="0" algn="l">
              <a:spcBef>
                <a:spcPts val="0"/>
              </a:spcBef>
              <a:buNone/>
              <a:defRPr sz="1200">
                <a:solidFill>
                  <a:srgbClr val="7F7F7F"/>
                </a:solidFill>
                <a:latin typeface="Calibri"/>
                <a:ea typeface="Calibri"/>
                <a:cs typeface="Calibri"/>
                <a:sym typeface="Calibri"/>
              </a:defRPr>
            </a:lvl4pPr>
            <a:lvl5pPr marL="0" lvl="4" indent="0" algn="l">
              <a:spcBef>
                <a:spcPts val="0"/>
              </a:spcBef>
              <a:buNone/>
              <a:defRPr sz="1200">
                <a:solidFill>
                  <a:srgbClr val="7F7F7F"/>
                </a:solidFill>
                <a:latin typeface="Calibri"/>
                <a:ea typeface="Calibri"/>
                <a:cs typeface="Calibri"/>
                <a:sym typeface="Calibri"/>
              </a:defRPr>
            </a:lvl5pPr>
            <a:lvl6pPr marL="0" lvl="5" indent="0" algn="l">
              <a:spcBef>
                <a:spcPts val="0"/>
              </a:spcBef>
              <a:buNone/>
              <a:defRPr sz="1200">
                <a:solidFill>
                  <a:srgbClr val="7F7F7F"/>
                </a:solidFill>
                <a:latin typeface="Calibri"/>
                <a:ea typeface="Calibri"/>
                <a:cs typeface="Calibri"/>
                <a:sym typeface="Calibri"/>
              </a:defRPr>
            </a:lvl6pPr>
            <a:lvl7pPr marL="0" lvl="6" indent="0" algn="l">
              <a:spcBef>
                <a:spcPts val="0"/>
              </a:spcBef>
              <a:buNone/>
              <a:defRPr sz="1200">
                <a:solidFill>
                  <a:srgbClr val="7F7F7F"/>
                </a:solidFill>
                <a:latin typeface="Calibri"/>
                <a:ea typeface="Calibri"/>
                <a:cs typeface="Calibri"/>
                <a:sym typeface="Calibri"/>
              </a:defRPr>
            </a:lvl7pPr>
            <a:lvl8pPr marL="0" lvl="7" indent="0" algn="l">
              <a:spcBef>
                <a:spcPts val="0"/>
              </a:spcBef>
              <a:buNone/>
              <a:defRPr sz="1200">
                <a:solidFill>
                  <a:srgbClr val="7F7F7F"/>
                </a:solidFill>
                <a:latin typeface="Calibri"/>
                <a:ea typeface="Calibri"/>
                <a:cs typeface="Calibri"/>
                <a:sym typeface="Calibri"/>
              </a:defRPr>
            </a:lvl8pPr>
            <a:lvl9pPr marL="0" lvl="8" indent="0" algn="l">
              <a:spcBef>
                <a:spcPts val="0"/>
              </a:spcBef>
              <a:buNone/>
              <a:defRPr sz="1200">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pic>
        <p:nvPicPr>
          <p:cNvPr id="75" name="Google Shape;75;p11"/>
          <p:cNvPicPr preferRelativeResize="0"/>
          <p:nvPr/>
        </p:nvPicPr>
        <p:blipFill rotWithShape="1">
          <a:blip r:embed="rId4">
            <a:alphaModFix/>
          </a:blip>
          <a:srcRect/>
          <a:stretch/>
        </p:blipFill>
        <p:spPr>
          <a:xfrm>
            <a:off x="156294" y="41458"/>
            <a:ext cx="1245831" cy="106847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slideLayout" Target="../slideLayouts/slideLayout52.xml"/><Relationship Id="rId18" Type="http://schemas.openxmlformats.org/officeDocument/2006/relationships/slideLayout" Target="../slideLayouts/slideLayout57.xml"/><Relationship Id="rId26" Type="http://schemas.openxmlformats.org/officeDocument/2006/relationships/slideLayout" Target="../slideLayouts/slideLayout65.xml"/><Relationship Id="rId3" Type="http://schemas.openxmlformats.org/officeDocument/2006/relationships/slideLayout" Target="../slideLayouts/slideLayout42.xml"/><Relationship Id="rId21" Type="http://schemas.openxmlformats.org/officeDocument/2006/relationships/slideLayout" Target="../slideLayouts/slideLayout60.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17" Type="http://schemas.openxmlformats.org/officeDocument/2006/relationships/slideLayout" Target="../slideLayouts/slideLayout56.xml"/><Relationship Id="rId25" Type="http://schemas.openxmlformats.org/officeDocument/2006/relationships/slideLayout" Target="../slideLayouts/slideLayout64.xml"/><Relationship Id="rId2" Type="http://schemas.openxmlformats.org/officeDocument/2006/relationships/slideLayout" Target="../slideLayouts/slideLayout41.xml"/><Relationship Id="rId16" Type="http://schemas.openxmlformats.org/officeDocument/2006/relationships/slideLayout" Target="../slideLayouts/slideLayout55.xml"/><Relationship Id="rId20" Type="http://schemas.openxmlformats.org/officeDocument/2006/relationships/slideLayout" Target="../slideLayouts/slideLayout59.xml"/><Relationship Id="rId29" Type="http://schemas.openxmlformats.org/officeDocument/2006/relationships/theme" Target="../theme/theme2.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24" Type="http://schemas.openxmlformats.org/officeDocument/2006/relationships/slideLayout" Target="../slideLayouts/slideLayout63.xml"/><Relationship Id="rId5" Type="http://schemas.openxmlformats.org/officeDocument/2006/relationships/slideLayout" Target="../slideLayouts/slideLayout44.xml"/><Relationship Id="rId15" Type="http://schemas.openxmlformats.org/officeDocument/2006/relationships/slideLayout" Target="../slideLayouts/slideLayout54.xml"/><Relationship Id="rId23" Type="http://schemas.openxmlformats.org/officeDocument/2006/relationships/slideLayout" Target="../slideLayouts/slideLayout62.xml"/><Relationship Id="rId28" Type="http://schemas.openxmlformats.org/officeDocument/2006/relationships/slideLayout" Target="../slideLayouts/slideLayout67.xml"/><Relationship Id="rId10" Type="http://schemas.openxmlformats.org/officeDocument/2006/relationships/slideLayout" Target="../slideLayouts/slideLayout49.xml"/><Relationship Id="rId19" Type="http://schemas.openxmlformats.org/officeDocument/2006/relationships/slideLayout" Target="../slideLayouts/slideLayout58.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slideLayout" Target="../slideLayouts/slideLayout53.xml"/><Relationship Id="rId22" Type="http://schemas.openxmlformats.org/officeDocument/2006/relationships/slideLayout" Target="../slideLayouts/slideLayout61.xml"/><Relationship Id="rId27" Type="http://schemas.openxmlformats.org/officeDocument/2006/relationships/slideLayout" Target="../slideLayouts/slideLayout6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9"/>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326924" y="6360655"/>
            <a:ext cx="27432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350" b="0" i="0" u="none" strike="noStrike" cap="none">
                <a:solidFill>
                  <a:schemeClr val="dk1"/>
                </a:solidFill>
                <a:latin typeface="Calibri"/>
                <a:ea typeface="Calibri"/>
                <a:cs typeface="Calibri"/>
                <a:sym typeface="Calibri"/>
              </a:defRPr>
            </a:lvl1pPr>
            <a:lvl2pPr marL="0" marR="0" lvl="1" indent="0" algn="l" rtl="0">
              <a:spcBef>
                <a:spcPts val="0"/>
              </a:spcBef>
              <a:buNone/>
              <a:defRPr sz="1350" b="0" i="0" u="none" strike="noStrike" cap="none">
                <a:solidFill>
                  <a:schemeClr val="dk1"/>
                </a:solidFill>
                <a:latin typeface="Calibri"/>
                <a:ea typeface="Calibri"/>
                <a:cs typeface="Calibri"/>
                <a:sym typeface="Calibri"/>
              </a:defRPr>
            </a:lvl2pPr>
            <a:lvl3pPr marL="0" marR="0" lvl="2" indent="0" algn="l" rtl="0">
              <a:spcBef>
                <a:spcPts val="0"/>
              </a:spcBef>
              <a:buNone/>
              <a:defRPr sz="1350" b="0" i="0" u="none" strike="noStrike" cap="none">
                <a:solidFill>
                  <a:schemeClr val="dk1"/>
                </a:solidFill>
                <a:latin typeface="Calibri"/>
                <a:ea typeface="Calibri"/>
                <a:cs typeface="Calibri"/>
                <a:sym typeface="Calibri"/>
              </a:defRPr>
            </a:lvl3pPr>
            <a:lvl4pPr marL="0" marR="0" lvl="3" indent="0" algn="l" rtl="0">
              <a:spcBef>
                <a:spcPts val="0"/>
              </a:spcBef>
              <a:buNone/>
              <a:defRPr sz="1350" b="0" i="0" u="none" strike="noStrike" cap="none">
                <a:solidFill>
                  <a:schemeClr val="dk1"/>
                </a:solidFill>
                <a:latin typeface="Calibri"/>
                <a:ea typeface="Calibri"/>
                <a:cs typeface="Calibri"/>
                <a:sym typeface="Calibri"/>
              </a:defRPr>
            </a:lvl4pPr>
            <a:lvl5pPr marL="0" marR="0" lvl="4" indent="0" algn="l" rtl="0">
              <a:spcBef>
                <a:spcPts val="0"/>
              </a:spcBef>
              <a:buNone/>
              <a:defRPr sz="1350" b="0" i="0" u="none" strike="noStrike" cap="none">
                <a:solidFill>
                  <a:schemeClr val="dk1"/>
                </a:solidFill>
                <a:latin typeface="Calibri"/>
                <a:ea typeface="Calibri"/>
                <a:cs typeface="Calibri"/>
                <a:sym typeface="Calibri"/>
              </a:defRPr>
            </a:lvl5pPr>
            <a:lvl6pPr marL="0" marR="0" lvl="5" indent="0" algn="l" rtl="0">
              <a:spcBef>
                <a:spcPts val="0"/>
              </a:spcBef>
              <a:buNone/>
              <a:defRPr sz="1350" b="0" i="0" u="none" strike="noStrike" cap="none">
                <a:solidFill>
                  <a:schemeClr val="dk1"/>
                </a:solidFill>
                <a:latin typeface="Calibri"/>
                <a:ea typeface="Calibri"/>
                <a:cs typeface="Calibri"/>
                <a:sym typeface="Calibri"/>
              </a:defRPr>
            </a:lvl6pPr>
            <a:lvl7pPr marL="0" marR="0" lvl="6" indent="0" algn="l" rtl="0">
              <a:spcBef>
                <a:spcPts val="0"/>
              </a:spcBef>
              <a:buNone/>
              <a:defRPr sz="1350" b="0" i="0" u="none" strike="noStrike" cap="none">
                <a:solidFill>
                  <a:schemeClr val="dk1"/>
                </a:solidFill>
                <a:latin typeface="Calibri"/>
                <a:ea typeface="Calibri"/>
                <a:cs typeface="Calibri"/>
                <a:sym typeface="Calibri"/>
              </a:defRPr>
            </a:lvl7pPr>
            <a:lvl8pPr marL="0" marR="0" lvl="7" indent="0" algn="l" rtl="0">
              <a:spcBef>
                <a:spcPts val="0"/>
              </a:spcBef>
              <a:buNone/>
              <a:defRPr sz="1350" b="0" i="0" u="none" strike="noStrike" cap="none">
                <a:solidFill>
                  <a:schemeClr val="dk1"/>
                </a:solidFill>
                <a:latin typeface="Calibri"/>
                <a:ea typeface="Calibri"/>
                <a:cs typeface="Calibri"/>
                <a:sym typeface="Calibri"/>
              </a:defRPr>
            </a:lvl8pPr>
            <a:lvl9pPr marL="0" marR="0" lvl="8" indent="0" algn="l" rtl="0">
              <a:spcBef>
                <a:spcPts val="0"/>
              </a:spcBef>
              <a:buNone/>
              <a:defRPr sz="1350" b="0" i="0" u="none" strike="noStrike" cap="none">
                <a:solidFill>
                  <a:schemeClr val="dk1"/>
                </a:solidFill>
                <a:latin typeface="Calibri"/>
                <a:ea typeface="Calibri"/>
                <a:cs typeface="Calibri"/>
                <a:sym typeface="Calibri"/>
              </a:defRPr>
            </a:lvl9pPr>
          </a:lstStyle>
          <a:p>
            <a:fld id="{00000000-1234-1234-1234-123412341234}" type="slidenum">
              <a:rPr lang="en-US" smtClean="0"/>
              <a:pPr/>
              <a:t>‹#›</a:t>
            </a:fld>
            <a:endParaRPr lang="en-US"/>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4" r:id="rId6"/>
    <p:sldLayoutId id="2147483655" r:id="rId7"/>
    <p:sldLayoutId id="2147483656" r:id="rId8"/>
    <p:sldLayoutId id="2147483657" r:id="rId9"/>
    <p:sldLayoutId id="2147483720" r:id="rId10"/>
    <p:sldLayoutId id="2147483721" r:id="rId11"/>
    <p:sldLayoutId id="2147483722" r:id="rId12"/>
    <p:sldLayoutId id="2147483723" r:id="rId13"/>
    <p:sldLayoutId id="2147483724" r:id="rId14"/>
    <p:sldLayoutId id="2147483725" r:id="rId15"/>
    <p:sldLayoutId id="2147483726" r:id="rId16"/>
    <p:sldLayoutId id="2147483727" r:id="rId17"/>
    <p:sldLayoutId id="2147483728" r:id="rId18"/>
    <p:sldLayoutId id="2147483729" r:id="rId19"/>
    <p:sldLayoutId id="2147483730" r:id="rId20"/>
    <p:sldLayoutId id="2147483731" r:id="rId21"/>
    <p:sldLayoutId id="2147483732" r:id="rId22"/>
    <p:sldLayoutId id="2147483733" r:id="rId23"/>
    <p:sldLayoutId id="2147483734" r:id="rId24"/>
    <p:sldLayoutId id="2147483735" r:id="rId25"/>
    <p:sldLayoutId id="2147483736" r:id="rId26"/>
    <p:sldLayoutId id="2147483737" r:id="rId27"/>
    <p:sldLayoutId id="2147483738" r:id="rId28"/>
    <p:sldLayoutId id="2147483739" r:id="rId29"/>
    <p:sldLayoutId id="2147483740" r:id="rId30"/>
    <p:sldLayoutId id="2147483741" r:id="rId31"/>
    <p:sldLayoutId id="2147483742" r:id="rId32"/>
    <p:sldLayoutId id="2147483743" r:id="rId33"/>
    <p:sldLayoutId id="2147483744" r:id="rId34"/>
    <p:sldLayoutId id="2147483745" r:id="rId35"/>
    <p:sldLayoutId id="2147483746" r:id="rId36"/>
    <p:sldLayoutId id="2147483747" r:id="rId37"/>
    <p:sldLayoutId id="2147483748" r:id="rId38"/>
    <p:sldLayoutId id="2147483749" r:id="rId3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326924" y="6360653"/>
            <a:ext cx="2743200" cy="365125"/>
          </a:xfrm>
          <a:prstGeom prst="rect">
            <a:avLst/>
          </a:prstGeom>
        </p:spPr>
        <p:txBody>
          <a:bodyPr/>
          <a:lstStyle>
            <a:lvl1pPr algn="l">
              <a:defRPr/>
            </a:lvl1pPr>
          </a:lstStyle>
          <a:p>
            <a:pPr>
              <a:buClrTx/>
              <a:buFontTx/>
              <a:buNone/>
            </a:pPr>
            <a:fld id="{048755C8-8D25-4DE8-B85A-2D35221F970B}" type="slidenum">
              <a:rPr lang="en-US" sz="1800" kern="1200" smtClean="0">
                <a:solidFill>
                  <a:prstClr val="black"/>
                </a:solidFill>
                <a:latin typeface="Calibri" panose="020F0502020204030204"/>
                <a:ea typeface="+mn-ea"/>
                <a:cs typeface="+mn-cs"/>
              </a:rPr>
              <a:pPr>
                <a:buClrTx/>
                <a:buFontTx/>
                <a:buNone/>
              </a:pPr>
              <a:t>‹#›</a:t>
            </a:fld>
            <a:endParaRPr lang="en-US" sz="1800" kern="1200">
              <a:solidFill>
                <a:prstClr val="black"/>
              </a:solidFill>
              <a:latin typeface="Calibri" panose="020F0502020204030204"/>
              <a:ea typeface="+mn-ea"/>
              <a:cs typeface="+mn-cs"/>
            </a:endParaRPr>
          </a:p>
        </p:txBody>
      </p:sp>
    </p:spTree>
    <p:extLst>
      <p:ext uri="{BB962C8B-B14F-4D97-AF65-F5344CB8AC3E}">
        <p14:creationId xmlns:p14="http://schemas.microsoft.com/office/powerpoint/2010/main" val="1147794665"/>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 id="2147483705" r:id="rId14"/>
    <p:sldLayoutId id="2147483706" r:id="rId15"/>
    <p:sldLayoutId id="2147483707" r:id="rId16"/>
    <p:sldLayoutId id="2147483708" r:id="rId17"/>
    <p:sldLayoutId id="2147483709" r:id="rId18"/>
    <p:sldLayoutId id="2147483710" r:id="rId19"/>
    <p:sldLayoutId id="2147483711" r:id="rId20"/>
    <p:sldLayoutId id="2147483712" r:id="rId21"/>
    <p:sldLayoutId id="2147483713" r:id="rId22"/>
    <p:sldLayoutId id="2147483714" r:id="rId23"/>
    <p:sldLayoutId id="2147483715" r:id="rId24"/>
    <p:sldLayoutId id="2147483716" r:id="rId25"/>
    <p:sldLayoutId id="2147483717" r:id="rId26"/>
    <p:sldLayoutId id="2147483718" r:id="rId27"/>
    <p:sldLayoutId id="2147483719" r:id="rId2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cde.state.co.us/fedprograms/regionalcontactspage" TargetMode="External"/><Relationship Id="rId13" Type="http://schemas.openxmlformats.org/officeDocument/2006/relationships/hyperlink" Target="mailto:Kaleda_s@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mailto:Wilson_s@cde.state.co.us" TargetMode="External"/><Relationship Id="rId12" Type="http://schemas.openxmlformats.org/officeDocument/2006/relationships/hyperlink" Target="mailto:Hawkins_s@cde.state.co.u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schelke_j@cde.state.co.us" TargetMode="External"/><Relationship Id="rId11" Type="http://schemas.openxmlformats.org/officeDocument/2006/relationships/hyperlink" Target="mailto:Austin_j@cde.state.co.us" TargetMode="External"/><Relationship Id="rId5" Type="http://schemas.openxmlformats.org/officeDocument/2006/relationships/hyperlink" Target="mailto:Crumley_k@cde.state.co.us" TargetMode="External"/><Relationship Id="rId10" Type="http://schemas.openxmlformats.org/officeDocument/2006/relationships/hyperlink" Target="mailto:Bartlett_k@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okes_j@cde.state.co.us"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sites.ed.gov/idea/regs/b/appendix-d"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s://sites.ed.gov/idea/regs/b/c"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hyperlink" Target="https://www.regulations.gov/docket/ED-2021-SCC-0096/documen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8" Type="http://schemas.openxmlformats.org/officeDocument/2006/relationships/hyperlink" Target="https://www.cde.state.co.us/fedprograms/regionalcontactspage" TargetMode="External"/><Relationship Id="rId13" Type="http://schemas.openxmlformats.org/officeDocument/2006/relationships/hyperlink" Target="mailto:Kaleda_s@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mailto:Wilson_s@cde.state.co.us" TargetMode="External"/><Relationship Id="rId12" Type="http://schemas.openxmlformats.org/officeDocument/2006/relationships/hyperlink" Target="mailto:Hawkins_s@cde.state.co.us"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mailto:schelke_j@cde.state.co.us" TargetMode="External"/><Relationship Id="rId11" Type="http://schemas.openxmlformats.org/officeDocument/2006/relationships/hyperlink" Target="mailto:Austin_j@cde.state.co.us" TargetMode="External"/><Relationship Id="rId5" Type="http://schemas.openxmlformats.org/officeDocument/2006/relationships/hyperlink" Target="mailto:Crumley_k@cde.state.co.us" TargetMode="External"/><Relationship Id="rId10" Type="http://schemas.openxmlformats.org/officeDocument/2006/relationships/hyperlink" Target="mailto:Bartlett_k@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okes_j@cde.state.co.u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oese.ed.gov/files/2021/07/FAQ-21.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4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5"/>
          <p:cNvSpPr txBox="1">
            <a:spLocks noGrp="1"/>
          </p:cNvSpPr>
          <p:nvPr>
            <p:ph type="ctrTitle"/>
          </p:nvPr>
        </p:nvSpPr>
        <p:spPr>
          <a:xfrm>
            <a:off x="2209800" y="3236240"/>
            <a:ext cx="7772400" cy="1216589"/>
          </a:xfrm>
          <a:prstGeom prst="rect">
            <a:avLst/>
          </a:prstGeom>
          <a:noFill/>
          <a:ln>
            <a:noFill/>
          </a:ln>
        </p:spPr>
        <p:txBody>
          <a:bodyPr spcFirstLastPara="1" wrap="square" lIns="91425" tIns="45700" rIns="91425" bIns="45700" anchor="t" anchorCtr="0">
            <a:noAutofit/>
          </a:bodyPr>
          <a:lstStyle/>
          <a:p>
            <a:r>
              <a:rPr lang="en-US" dirty="0"/>
              <a:t>ESSER and ESEA Office Hours</a:t>
            </a:r>
            <a:endParaRPr dirty="0"/>
          </a:p>
        </p:txBody>
      </p:sp>
      <p:sp>
        <p:nvSpPr>
          <p:cNvPr id="93" name="Google Shape;93;p15"/>
          <p:cNvSpPr txBox="1">
            <a:spLocks noGrp="1"/>
          </p:cNvSpPr>
          <p:nvPr>
            <p:ph type="subTitle" idx="1"/>
          </p:nvPr>
        </p:nvSpPr>
        <p:spPr>
          <a:xfrm>
            <a:off x="2209800" y="5073445"/>
            <a:ext cx="7772400" cy="1065925"/>
          </a:xfrm>
          <a:prstGeom prst="rect">
            <a:avLst/>
          </a:prstGeom>
          <a:noFill/>
          <a:ln>
            <a:noFill/>
          </a:ln>
        </p:spPr>
        <p:txBody>
          <a:bodyPr spcFirstLastPara="1" wrap="square" lIns="91425" tIns="45700" rIns="91425" bIns="45700" anchor="t" anchorCtr="0">
            <a:noAutofit/>
          </a:bodyPr>
          <a:lstStyle/>
          <a:p>
            <a:pPr marL="0" indent="0">
              <a:spcBef>
                <a:spcPts val="0"/>
              </a:spcBef>
            </a:pPr>
            <a:r>
              <a:rPr lang="en-US" sz="1600" dirty="0"/>
              <a:t>August 19, 2021</a:t>
            </a:r>
            <a:endParaRPr sz="1600" dirty="0"/>
          </a:p>
        </p:txBody>
      </p:sp>
      <p:sp>
        <p:nvSpPr>
          <p:cNvPr id="94" name="Google Shape;94;p15"/>
          <p:cNvSpPr txBox="1">
            <a:spLocks noGrp="1"/>
          </p:cNvSpPr>
          <p:nvPr>
            <p:ph type="sldNum" idx="12"/>
          </p:nvPr>
        </p:nvSpPr>
        <p:spPr>
          <a:xfrm>
            <a:off x="1747071" y="6427019"/>
            <a:ext cx="2057400" cy="365125"/>
          </a:xfrm>
          <a:prstGeom prst="rect">
            <a:avLst/>
          </a:prstGeom>
          <a:noFill/>
          <a:ln>
            <a:noFill/>
          </a:ln>
        </p:spPr>
        <p:txBody>
          <a:bodyPr spcFirstLastPara="1" wrap="square" lIns="91425" tIns="45700" rIns="91425" bIns="45700" anchor="t" anchorCtr="0">
            <a:noAutofit/>
          </a:bodyPr>
          <a:lstStyle/>
          <a:p>
            <a:fld id="{00000000-1234-1234-1234-123412341234}" type="slidenum">
              <a:rPr lang="en-US"/>
              <a:pPr/>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F0292-C2C3-42E3-85C7-BD39CC4F53FF}"/>
              </a:ext>
            </a:extLst>
          </p:cNvPr>
          <p:cNvSpPr>
            <a:spLocks noGrp="1"/>
          </p:cNvSpPr>
          <p:nvPr>
            <p:ph type="title"/>
          </p:nvPr>
        </p:nvSpPr>
        <p:spPr/>
        <p:txBody>
          <a:bodyPr/>
          <a:lstStyle/>
          <a:p>
            <a:r>
              <a:rPr lang="en-US" dirty="0"/>
              <a:t>Example of LEA Response Development</a:t>
            </a:r>
          </a:p>
        </p:txBody>
      </p:sp>
      <p:sp>
        <p:nvSpPr>
          <p:cNvPr id="3" name="Content Placeholder 2">
            <a:extLst>
              <a:ext uri="{FF2B5EF4-FFF2-40B4-BE49-F238E27FC236}">
                <a16:creationId xmlns:a16="http://schemas.microsoft.com/office/drawing/2014/main" id="{21768D81-6735-43CC-B079-70ECCBE3A825}"/>
              </a:ext>
            </a:extLst>
          </p:cNvPr>
          <p:cNvSpPr>
            <a:spLocks noGrp="1"/>
          </p:cNvSpPr>
          <p:nvPr>
            <p:ph idx="1"/>
          </p:nvPr>
        </p:nvSpPr>
        <p:spPr/>
        <p:txBody>
          <a:bodyPr/>
          <a:lstStyle/>
          <a:p>
            <a:r>
              <a:rPr lang="en-US" dirty="0"/>
              <a:t>Thompson School District, Cheryl Cook</a:t>
            </a:r>
          </a:p>
          <a:p>
            <a:pPr lvl="1"/>
            <a:r>
              <a:rPr lang="en-US" dirty="0"/>
              <a:t>Please provide an overview of your plan described in the ARP ESSER III narrative question response and the process for developing the response.</a:t>
            </a:r>
          </a:p>
          <a:p>
            <a:pPr lvl="2"/>
            <a:r>
              <a:rPr lang="en-US" dirty="0"/>
              <a:t>Which data sources did you use for identifying needs? </a:t>
            </a:r>
          </a:p>
          <a:p>
            <a:pPr lvl="2"/>
            <a:r>
              <a:rPr lang="en-US" dirty="0"/>
              <a:t>How did you select interventions? </a:t>
            </a:r>
          </a:p>
          <a:p>
            <a:pPr lvl="2"/>
            <a:r>
              <a:rPr lang="en-US" dirty="0"/>
              <a:t>How will you know if interventions have or are working? </a:t>
            </a:r>
          </a:p>
        </p:txBody>
      </p:sp>
      <p:sp>
        <p:nvSpPr>
          <p:cNvPr id="4" name="Rectangle: Rounded Corners 3">
            <a:extLst>
              <a:ext uri="{FF2B5EF4-FFF2-40B4-BE49-F238E27FC236}">
                <a16:creationId xmlns:a16="http://schemas.microsoft.com/office/drawing/2014/main" id="{E486C8F4-F925-42A6-82B1-064D14F71865}"/>
              </a:ext>
            </a:extLst>
          </p:cNvPr>
          <p:cNvSpPr/>
          <p:nvPr/>
        </p:nvSpPr>
        <p:spPr>
          <a:xfrm>
            <a:off x="838200" y="4098275"/>
            <a:ext cx="10515600" cy="181778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800" b="1" u="sng" dirty="0"/>
              <a:t>Coming UP in Next Week or Two!</a:t>
            </a:r>
            <a:endParaRPr lang="en-US" sz="2800" dirty="0"/>
          </a:p>
          <a:p>
            <a:pPr algn="ctr"/>
            <a:r>
              <a:rPr lang="en-US" sz="2800" dirty="0"/>
              <a:t>ESSER Team will provide deeper dive and </a:t>
            </a:r>
          </a:p>
          <a:p>
            <a:pPr algn="ctr"/>
            <a:r>
              <a:rPr lang="en-US" sz="2800" dirty="0"/>
              <a:t>training on narrative response requirements</a:t>
            </a:r>
          </a:p>
        </p:txBody>
      </p:sp>
    </p:spTree>
    <p:extLst>
      <p:ext uri="{BB962C8B-B14F-4D97-AF65-F5344CB8AC3E}">
        <p14:creationId xmlns:p14="http://schemas.microsoft.com/office/powerpoint/2010/main" val="2767229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A0E42-0379-458C-A476-9B975E6375E6}"/>
              </a:ext>
            </a:extLst>
          </p:cNvPr>
          <p:cNvSpPr>
            <a:spLocks noGrp="1"/>
          </p:cNvSpPr>
          <p:nvPr>
            <p:ph type="ctrTitle"/>
          </p:nvPr>
        </p:nvSpPr>
        <p:spPr/>
        <p:txBody>
          <a:bodyPr/>
          <a:lstStyle/>
          <a:p>
            <a:r>
              <a:rPr lang="en-US" dirty="0"/>
              <a:t>Reminders and Vote!</a:t>
            </a:r>
            <a:br>
              <a:rPr lang="en-US" dirty="0"/>
            </a:br>
            <a:br>
              <a:rPr lang="en-US" dirty="0"/>
            </a:br>
            <a:r>
              <a:rPr lang="en-US" dirty="0"/>
              <a:t>Upcoming Office Hours! </a:t>
            </a:r>
          </a:p>
        </p:txBody>
      </p:sp>
      <p:sp>
        <p:nvSpPr>
          <p:cNvPr id="3" name="Slide Number Placeholder 2">
            <a:extLst>
              <a:ext uri="{FF2B5EF4-FFF2-40B4-BE49-F238E27FC236}">
                <a16:creationId xmlns:a16="http://schemas.microsoft.com/office/drawing/2014/main" id="{346AF1D9-7D97-4249-9F1B-50FB87A11AD4}"/>
              </a:ext>
            </a:extLst>
          </p:cNvPr>
          <p:cNvSpPr>
            <a:spLocks noGrp="1"/>
          </p:cNvSpPr>
          <p:nvPr>
            <p:ph type="sldNum" idx="12"/>
          </p:nvPr>
        </p:nvSpPr>
        <p:spPr/>
        <p:txBody>
          <a:bodyPr/>
          <a:lstStyle/>
          <a:p>
            <a:fld id="{00000000-1234-1234-1234-123412341234}" type="slidenum">
              <a:rPr lang="en-US" smtClean="0"/>
              <a:pPr/>
              <a:t>11</a:t>
            </a:fld>
            <a:endParaRPr lang="en-US"/>
          </a:p>
        </p:txBody>
      </p:sp>
    </p:spTree>
    <p:extLst>
      <p:ext uri="{BB962C8B-B14F-4D97-AF65-F5344CB8AC3E}">
        <p14:creationId xmlns:p14="http://schemas.microsoft.com/office/powerpoint/2010/main" val="958122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2DF9D0E-66CB-4D93-8E78-2B8FB5BD2D4C}"/>
              </a:ext>
            </a:extLst>
          </p:cNvPr>
          <p:cNvSpPr>
            <a:spLocks noGrp="1"/>
          </p:cNvSpPr>
          <p:nvPr>
            <p:ph type="title"/>
          </p:nvPr>
        </p:nvSpPr>
        <p:spPr/>
        <p:txBody>
          <a:bodyPr/>
          <a:lstStyle/>
          <a:p>
            <a:r>
              <a:rPr lang="en-US" sz="2800" dirty="0"/>
              <a:t>Reminders</a:t>
            </a:r>
          </a:p>
        </p:txBody>
      </p:sp>
      <p:sp>
        <p:nvSpPr>
          <p:cNvPr id="5" name="Text Placeholder 4">
            <a:extLst>
              <a:ext uri="{FF2B5EF4-FFF2-40B4-BE49-F238E27FC236}">
                <a16:creationId xmlns:a16="http://schemas.microsoft.com/office/drawing/2014/main" id="{A5FD5493-88C6-4425-958E-E033E842D1EE}"/>
              </a:ext>
            </a:extLst>
          </p:cNvPr>
          <p:cNvSpPr>
            <a:spLocks noGrp="1"/>
          </p:cNvSpPr>
          <p:nvPr>
            <p:ph type="body" idx="1"/>
          </p:nvPr>
        </p:nvSpPr>
        <p:spPr/>
        <p:txBody>
          <a:bodyPr/>
          <a:lstStyle/>
          <a:p>
            <a:r>
              <a:rPr lang="en-US" sz="2400" dirty="0"/>
              <a:t>When we hold our Committee of Practitioner meetings, we do cancel office hours for those dates. So, </a:t>
            </a:r>
            <a:r>
              <a:rPr lang="en-US" sz="2400" b="1" i="1" dirty="0"/>
              <a:t>no office hours on September 9</a:t>
            </a:r>
            <a:r>
              <a:rPr lang="en-US" sz="2400" b="1" i="1" baseline="30000" dirty="0"/>
              <a:t>th</a:t>
            </a:r>
            <a:r>
              <a:rPr lang="en-US" sz="2400" dirty="0"/>
              <a:t>! </a:t>
            </a:r>
          </a:p>
          <a:p>
            <a:endParaRPr lang="en-US" sz="2400" dirty="0"/>
          </a:p>
          <a:p>
            <a:r>
              <a:rPr lang="en-US" sz="2400" dirty="0"/>
              <a:t>Office Hours will be 1.5 hours moving forward</a:t>
            </a:r>
          </a:p>
          <a:p>
            <a:pPr lvl="1"/>
            <a:r>
              <a:rPr lang="en-US" sz="2000" dirty="0"/>
              <a:t>First hour – same as current structure</a:t>
            </a:r>
          </a:p>
          <a:p>
            <a:pPr lvl="1"/>
            <a:r>
              <a:rPr lang="en-US" sz="2000" dirty="0"/>
              <a:t>Last 30 minutes – breakout sessions ~ interact in smaller groups</a:t>
            </a:r>
          </a:p>
          <a:p>
            <a:pPr lvl="2"/>
            <a:r>
              <a:rPr lang="en-US" sz="1600" u="sng" dirty="0"/>
              <a:t>Topic</a:t>
            </a:r>
            <a:r>
              <a:rPr lang="en-US" sz="1600" dirty="0"/>
              <a:t>: Monitoring, Application, or Fiscal Questions; Supplemental Funds</a:t>
            </a:r>
          </a:p>
          <a:p>
            <a:pPr lvl="2"/>
            <a:r>
              <a:rPr lang="en-US" sz="1600" u="sng" dirty="0"/>
              <a:t>Region</a:t>
            </a:r>
            <a:r>
              <a:rPr lang="en-US" sz="1600" dirty="0"/>
              <a:t>: Southwest, Southeast, Metro</a:t>
            </a:r>
          </a:p>
          <a:p>
            <a:pPr lvl="2"/>
            <a:r>
              <a:rPr lang="en-US" sz="1600" u="sng" dirty="0"/>
              <a:t>Team</a:t>
            </a:r>
            <a:r>
              <a:rPr lang="en-US" sz="1600" dirty="0"/>
              <a:t>: ESSER, ESEA, Grants Fiscal Teams</a:t>
            </a:r>
          </a:p>
          <a:p>
            <a:pPr lvl="2"/>
            <a:r>
              <a:rPr lang="en-US" sz="1600" u="sng" dirty="0"/>
              <a:t>LEA structure</a:t>
            </a:r>
            <a:r>
              <a:rPr lang="en-US" sz="1600" dirty="0"/>
              <a:t>: Metro, Rural, or Urban/Suburban Districts; BOCES; Facility Schools; Administrative Units</a:t>
            </a:r>
          </a:p>
          <a:p>
            <a:pPr lvl="2"/>
            <a:endParaRPr lang="en-US" sz="1600" dirty="0"/>
          </a:p>
          <a:p>
            <a:r>
              <a:rPr lang="en-US" sz="2400" dirty="0"/>
              <a:t>Need to Find a New Time: Poll</a:t>
            </a:r>
          </a:p>
        </p:txBody>
      </p:sp>
      <p:sp>
        <p:nvSpPr>
          <p:cNvPr id="3" name="Slide Number Placeholder 2">
            <a:extLst>
              <a:ext uri="{FF2B5EF4-FFF2-40B4-BE49-F238E27FC236}">
                <a16:creationId xmlns:a16="http://schemas.microsoft.com/office/drawing/2014/main" id="{F93B2B74-0269-4D65-83FF-70A9658B4E8A}"/>
              </a:ext>
            </a:extLst>
          </p:cNvPr>
          <p:cNvSpPr>
            <a:spLocks noGrp="1"/>
          </p:cNvSpPr>
          <p:nvPr>
            <p:ph type="sldNum" idx="12"/>
          </p:nvPr>
        </p:nvSpPr>
        <p:spPr/>
        <p:txBody>
          <a:bodyPr/>
          <a:lstStyle/>
          <a:p>
            <a:fld id="{00000000-1234-1234-1234-123412341234}" type="slidenum">
              <a:rPr lang="en-US" smtClean="0"/>
              <a:pPr/>
              <a:t>12</a:t>
            </a:fld>
            <a:endParaRPr lang="en-US"/>
          </a:p>
        </p:txBody>
      </p:sp>
    </p:spTree>
    <p:extLst>
      <p:ext uri="{BB962C8B-B14F-4D97-AF65-F5344CB8AC3E}">
        <p14:creationId xmlns:p14="http://schemas.microsoft.com/office/powerpoint/2010/main" val="2589280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a:latin typeface="+mn-lt"/>
              </a:rPr>
              <a:t>IDEA Maintenance of Effort (MOE)</a:t>
            </a:r>
          </a:p>
        </p:txBody>
      </p:sp>
      <p:sp>
        <p:nvSpPr>
          <p:cNvPr id="4" name="Text Placeholder 1"/>
          <p:cNvSpPr>
            <a:spLocks noGrp="1"/>
          </p:cNvSpPr>
          <p:nvPr>
            <p:ph type="subTitle" idx="1"/>
          </p:nvPr>
        </p:nvSpPr>
        <p:spPr/>
        <p:txBody>
          <a:bodyPr>
            <a:noAutofit/>
          </a:bodyPr>
          <a:lstStyle/>
          <a:p>
            <a:r>
              <a:rPr lang="en-US" sz="2000" dirty="0">
                <a:solidFill>
                  <a:schemeClr val="tx1"/>
                </a:solidFill>
              </a:rPr>
              <a:t>Evan Davis</a:t>
            </a:r>
          </a:p>
          <a:p>
            <a:r>
              <a:rPr lang="en-US" sz="2000" dirty="0">
                <a:solidFill>
                  <a:schemeClr val="tx1"/>
                </a:solidFill>
              </a:rPr>
              <a:t>Colorado Department of Education</a:t>
            </a:r>
          </a:p>
          <a:p>
            <a:r>
              <a:rPr lang="en-US" sz="2000" dirty="0">
                <a:solidFill>
                  <a:schemeClr val="tx1"/>
                </a:solidFill>
              </a:rPr>
              <a:t>Office of Grants Fiscal</a:t>
            </a:r>
          </a:p>
        </p:txBody>
      </p:sp>
    </p:spTree>
    <p:extLst>
      <p:ext uri="{BB962C8B-B14F-4D97-AF65-F5344CB8AC3E}">
        <p14:creationId xmlns:p14="http://schemas.microsoft.com/office/powerpoint/2010/main" val="4292119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dirty="0"/>
              <a:t>What is MOE?</a:t>
            </a:r>
          </a:p>
        </p:txBody>
      </p:sp>
      <p:sp>
        <p:nvSpPr>
          <p:cNvPr id="2" name="Content Placeholder 1"/>
          <p:cNvSpPr>
            <a:spLocks noGrp="1"/>
          </p:cNvSpPr>
          <p:nvPr>
            <p:ph type="body" idx="1"/>
          </p:nvPr>
        </p:nvSpPr>
        <p:spPr/>
        <p:txBody>
          <a:bodyPr/>
          <a:lstStyle/>
          <a:p>
            <a:r>
              <a:rPr lang="en-US" sz="2000" b="0" dirty="0"/>
              <a:t>IDEA regulation - 34CFR§300.203</a:t>
            </a:r>
          </a:p>
          <a:p>
            <a:endParaRPr lang="en-US" sz="2000" b="0" dirty="0"/>
          </a:p>
          <a:p>
            <a:r>
              <a:rPr lang="en-US" sz="2000" b="0" dirty="0"/>
              <a:t>Verifies that Federal Funds are used to “Supplement not Supplant” 34CFR§300.202 (a)(3)</a:t>
            </a:r>
          </a:p>
          <a:p>
            <a:endParaRPr lang="en-US" sz="2000" b="0" dirty="0"/>
          </a:p>
          <a:p>
            <a:r>
              <a:rPr lang="en-US" sz="2000" b="0" dirty="0"/>
              <a:t>MOE has 2 components</a:t>
            </a:r>
          </a:p>
          <a:p>
            <a:pPr lvl="1"/>
            <a:r>
              <a:rPr lang="en-US" sz="2000" dirty="0"/>
              <a:t>To determine an AU’s </a:t>
            </a:r>
            <a:r>
              <a:rPr lang="en-US" sz="2000" b="1" i="1" dirty="0"/>
              <a:t>eligibility</a:t>
            </a:r>
            <a:r>
              <a:rPr lang="en-US" sz="2000" dirty="0"/>
              <a:t> to receive Federal IDEA funds - 34CFR§300.203(a)</a:t>
            </a:r>
          </a:p>
          <a:p>
            <a:pPr lvl="1"/>
            <a:r>
              <a:rPr lang="en-US" sz="2000" dirty="0"/>
              <a:t>To determine an AU’s </a:t>
            </a:r>
            <a:r>
              <a:rPr lang="en-US" sz="2000" b="1" i="1" dirty="0"/>
              <a:t>compliance</a:t>
            </a:r>
            <a:r>
              <a:rPr lang="en-US" sz="2000" dirty="0"/>
              <a:t> - 34CFR§300.203(b)</a:t>
            </a:r>
          </a:p>
          <a:p>
            <a:endParaRPr lang="en-US" dirty="0"/>
          </a:p>
        </p:txBody>
      </p:sp>
      <p:sp>
        <p:nvSpPr>
          <p:cNvPr id="4" name="Footer Placeholder 3"/>
          <p:cNvSpPr>
            <a:spLocks noGrp="1"/>
          </p:cNvSpPr>
          <p:nvPr>
            <p:ph type="ftr" sz="quarter" idx="4294967295"/>
          </p:nvPr>
        </p:nvSpPr>
        <p:spPr>
          <a:xfrm>
            <a:off x="0" y="6265863"/>
            <a:ext cx="3860800" cy="365125"/>
          </a:xfrm>
          <a:prstGeom prst="rect">
            <a:avLst/>
          </a:prstGeom>
        </p:spPr>
        <p:txBody>
          <a:bodyPr/>
          <a:lstStyle/>
          <a:p>
            <a:fld id="{757A2F4E-5D54-B04B-91BD-7E78EE1FE9FD}" type="slidenum">
              <a:rPr lang="en-US" smtClean="0"/>
              <a:pPr/>
              <a:t>14</a:t>
            </a:fld>
            <a:endParaRPr lang="en-US" dirty="0"/>
          </a:p>
        </p:txBody>
      </p:sp>
    </p:spTree>
    <p:extLst>
      <p:ext uri="{BB962C8B-B14F-4D97-AF65-F5344CB8AC3E}">
        <p14:creationId xmlns:p14="http://schemas.microsoft.com/office/powerpoint/2010/main" val="2589661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400" dirty="0"/>
              <a:t>How Does MOE determine IDEA Funding Eligibility?</a:t>
            </a:r>
          </a:p>
        </p:txBody>
      </p:sp>
      <p:sp>
        <p:nvSpPr>
          <p:cNvPr id="2" name="Content Placeholder 1"/>
          <p:cNvSpPr>
            <a:spLocks noGrp="1"/>
          </p:cNvSpPr>
          <p:nvPr>
            <p:ph type="body" idx="1"/>
          </p:nvPr>
        </p:nvSpPr>
        <p:spPr/>
        <p:txBody>
          <a:bodyPr/>
          <a:lstStyle/>
          <a:p>
            <a:r>
              <a:rPr lang="en-US" sz="2000" b="0" dirty="0"/>
              <a:t>The State must determine that an AU has budgeted in the next FY at least the amount it expended in support of Special Education, from at least the same sources in the last FY for which data is available in order for the AU to be eligible to receive IDEA funds - 34CFR300.203(a)</a:t>
            </a:r>
          </a:p>
          <a:p>
            <a:pPr lvl="1"/>
            <a:r>
              <a:rPr lang="en-US" sz="2000" dirty="0"/>
              <a:t>Local funds only;</a:t>
            </a:r>
          </a:p>
          <a:p>
            <a:pPr lvl="1"/>
            <a:r>
              <a:rPr lang="en-US" sz="2000" dirty="0"/>
              <a:t>The combination of State and local funds;</a:t>
            </a:r>
          </a:p>
          <a:p>
            <a:pPr lvl="1"/>
            <a:r>
              <a:rPr lang="en-US" sz="2000" dirty="0"/>
              <a:t>Local funds only on a per capita basis; or</a:t>
            </a:r>
          </a:p>
          <a:p>
            <a:pPr lvl="1"/>
            <a:r>
              <a:rPr lang="en-US" sz="2000" dirty="0"/>
              <a:t>The combination of State and local funds on a per capita basis.</a:t>
            </a:r>
          </a:p>
          <a:p>
            <a:pPr marL="365760" lvl="1" indent="0">
              <a:buNone/>
            </a:pPr>
            <a:endParaRPr lang="en-US" sz="2000" b="0" dirty="0"/>
          </a:p>
          <a:p>
            <a:pPr marL="274320" lvl="1" indent="-228600">
              <a:buClr>
                <a:schemeClr val="accent1"/>
              </a:buClr>
            </a:pPr>
            <a:r>
              <a:rPr lang="en-US" sz="2000" b="0" dirty="0"/>
              <a:t>CDE utilizes an Eligibility Certification signed by the Administrative Unit’s Board President or BOCES </a:t>
            </a:r>
            <a:r>
              <a:rPr lang="en-US" sz="2000" dirty="0"/>
              <a:t>Executive Officer</a:t>
            </a:r>
          </a:p>
        </p:txBody>
      </p:sp>
      <p:sp>
        <p:nvSpPr>
          <p:cNvPr id="4" name="Footer Placeholder 3"/>
          <p:cNvSpPr>
            <a:spLocks noGrp="1"/>
          </p:cNvSpPr>
          <p:nvPr>
            <p:ph type="ftr" sz="quarter" idx="4294967295"/>
          </p:nvPr>
        </p:nvSpPr>
        <p:spPr>
          <a:xfrm>
            <a:off x="0" y="6265863"/>
            <a:ext cx="3860800" cy="365125"/>
          </a:xfrm>
          <a:prstGeom prst="rect">
            <a:avLst/>
          </a:prstGeom>
        </p:spPr>
        <p:txBody>
          <a:bodyPr/>
          <a:lstStyle/>
          <a:p>
            <a:fld id="{757A2F4E-5D54-B04B-91BD-7E78EE1FE9FD}" type="slidenum">
              <a:rPr lang="en-US" smtClean="0"/>
              <a:pPr/>
              <a:t>15</a:t>
            </a:fld>
            <a:endParaRPr lang="en-US" dirty="0"/>
          </a:p>
        </p:txBody>
      </p:sp>
    </p:spTree>
    <p:extLst>
      <p:ext uri="{BB962C8B-B14F-4D97-AF65-F5344CB8AC3E}">
        <p14:creationId xmlns:p14="http://schemas.microsoft.com/office/powerpoint/2010/main" val="2058680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400" dirty="0"/>
              <a:t>MOE Compliance </a:t>
            </a:r>
            <a:br>
              <a:rPr lang="en-US" sz="2400" dirty="0"/>
            </a:br>
            <a:r>
              <a:rPr lang="en-US" sz="2400" dirty="0"/>
              <a:t>Test 1</a:t>
            </a:r>
          </a:p>
        </p:txBody>
      </p:sp>
      <p:sp>
        <p:nvSpPr>
          <p:cNvPr id="2" name="Content Placeholder 1"/>
          <p:cNvSpPr>
            <a:spLocks noGrp="1"/>
          </p:cNvSpPr>
          <p:nvPr>
            <p:ph type="body" idx="1"/>
          </p:nvPr>
        </p:nvSpPr>
        <p:spPr/>
        <p:txBody>
          <a:bodyPr/>
          <a:lstStyle/>
          <a:p>
            <a:pPr marL="274320" lvl="1" indent="-228600">
              <a:buClr>
                <a:schemeClr val="accent1"/>
              </a:buClr>
            </a:pPr>
            <a:r>
              <a:rPr lang="en-US" sz="2000" dirty="0"/>
              <a:t>If the total Pipeline figure for the year being reviewed is less than the total Pipeline figure from the prior year, the AU fails the first test</a:t>
            </a:r>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b="1" dirty="0"/>
              <a:t>CDE Uses Pipeline expenditures reported for 3130 and 3131</a:t>
            </a:r>
          </a:p>
          <a:p>
            <a:endParaRPr lang="en-US" dirty="0"/>
          </a:p>
        </p:txBody>
      </p:sp>
      <p:sp>
        <p:nvSpPr>
          <p:cNvPr id="4" name="Footer Placeholder 3"/>
          <p:cNvSpPr>
            <a:spLocks noGrp="1"/>
          </p:cNvSpPr>
          <p:nvPr>
            <p:ph type="ftr" sz="quarter" idx="4294967295"/>
          </p:nvPr>
        </p:nvSpPr>
        <p:spPr>
          <a:xfrm>
            <a:off x="0" y="6265863"/>
            <a:ext cx="3860800" cy="365125"/>
          </a:xfrm>
          <a:prstGeom prst="rect">
            <a:avLst/>
          </a:prstGeom>
        </p:spPr>
        <p:txBody>
          <a:bodyPr/>
          <a:lstStyle/>
          <a:p>
            <a:fld id="{757A2F4E-5D54-B04B-91BD-7E78EE1FE9FD}" type="slidenum">
              <a:rPr lang="en-US" smtClean="0"/>
              <a:pPr/>
              <a:t>16</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948055629"/>
              </p:ext>
            </p:extLst>
          </p:nvPr>
        </p:nvGraphicFramePr>
        <p:xfrm>
          <a:off x="1116361" y="2463677"/>
          <a:ext cx="7680960" cy="1750060"/>
        </p:xfrm>
        <a:graphic>
          <a:graphicData uri="http://schemas.openxmlformats.org/drawingml/2006/table">
            <a:tbl>
              <a:tblPr firstRow="1" bandRow="1">
                <a:tableStyleId>{5C22544A-7EE6-4342-B048-85BDC9FD1C3A}</a:tableStyleId>
              </a:tblPr>
              <a:tblGrid>
                <a:gridCol w="17373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623060">
                  <a:extLst>
                    <a:ext uri="{9D8B030D-6E8A-4147-A177-3AD203B41FA5}">
                      <a16:colId xmlns:a16="http://schemas.microsoft.com/office/drawing/2014/main" val="20002"/>
                    </a:ext>
                  </a:extLst>
                </a:gridCol>
                <a:gridCol w="2887980">
                  <a:extLst>
                    <a:ext uri="{9D8B030D-6E8A-4147-A177-3AD203B41FA5}">
                      <a16:colId xmlns:a16="http://schemas.microsoft.com/office/drawing/2014/main" val="20003"/>
                    </a:ext>
                  </a:extLst>
                </a:gridCol>
              </a:tblGrid>
              <a:tr h="190500">
                <a:tc gridSpan="4">
                  <a:txBody>
                    <a:bodyPr/>
                    <a:lstStyle/>
                    <a:p>
                      <a:pPr algn="ctr"/>
                      <a:r>
                        <a:rPr lang="en-US" dirty="0"/>
                        <a:t>AU</a:t>
                      </a:r>
                      <a:r>
                        <a:rPr lang="en-US" baseline="0" dirty="0"/>
                        <a:t> Fails the First Test</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a:t>Fiscal</a:t>
                      </a:r>
                      <a:r>
                        <a:rPr lang="en-US" sz="1600" b="1" baseline="0" dirty="0"/>
                        <a:t> Year</a:t>
                      </a:r>
                      <a:endParaRPr lang="en-US" sz="1600" b="1" dirty="0"/>
                    </a:p>
                  </a:txBody>
                  <a:tcPr/>
                </a:tc>
                <a:tc>
                  <a:txBody>
                    <a:bodyPr/>
                    <a:lstStyle/>
                    <a:p>
                      <a:pPr algn="ctr"/>
                      <a:r>
                        <a:rPr lang="en-US" sz="1600" b="1" dirty="0"/>
                        <a:t>Actual Level of Effort</a:t>
                      </a:r>
                    </a:p>
                  </a:txBody>
                  <a:tcPr/>
                </a:tc>
                <a:tc>
                  <a:txBody>
                    <a:bodyPr/>
                    <a:lstStyle/>
                    <a:p>
                      <a:pPr algn="ctr"/>
                      <a:r>
                        <a:rPr lang="en-US" sz="1600" b="1" dirty="0"/>
                        <a:t>Required Level of Effort</a:t>
                      </a:r>
                    </a:p>
                  </a:txBody>
                  <a:tcPr/>
                </a:tc>
                <a:tc>
                  <a:txBody>
                    <a:bodyPr/>
                    <a:lstStyle/>
                    <a:p>
                      <a:pPr algn="ctr"/>
                      <a:r>
                        <a:rPr lang="en-US" sz="1600" b="1" dirty="0"/>
                        <a:t>Notes</a:t>
                      </a:r>
                    </a:p>
                  </a:txBody>
                  <a:tcPr/>
                </a:tc>
                <a:extLst>
                  <a:ext uri="{0D108BD9-81ED-4DB2-BD59-A6C34878D82A}">
                    <a16:rowId xmlns:a16="http://schemas.microsoft.com/office/drawing/2014/main" val="10001"/>
                  </a:ext>
                </a:extLst>
              </a:tr>
              <a:tr h="370840">
                <a:tc>
                  <a:txBody>
                    <a:bodyPr/>
                    <a:lstStyle/>
                    <a:p>
                      <a:pPr algn="ctr"/>
                      <a:r>
                        <a:rPr lang="en-US" sz="1500" dirty="0"/>
                        <a:t>2020 - 2021</a:t>
                      </a:r>
                    </a:p>
                  </a:txBody>
                  <a:tcPr/>
                </a:tc>
                <a:tc>
                  <a:txBody>
                    <a:bodyPr/>
                    <a:lstStyle/>
                    <a:p>
                      <a:pPr algn="ctr"/>
                      <a:r>
                        <a:rPr lang="en-US" sz="1500" dirty="0"/>
                        <a:t>$100</a:t>
                      </a:r>
                    </a:p>
                  </a:txBody>
                  <a:tcPr/>
                </a:tc>
                <a:tc>
                  <a:txBody>
                    <a:bodyPr/>
                    <a:lstStyle/>
                    <a:p>
                      <a:pPr algn="ctr"/>
                      <a:r>
                        <a:rPr lang="en-US" sz="1500" dirty="0"/>
                        <a:t>$100</a:t>
                      </a:r>
                    </a:p>
                  </a:txBody>
                  <a:tcPr/>
                </a:tc>
                <a:tc>
                  <a:txBody>
                    <a:bodyPr/>
                    <a:lstStyle/>
                    <a:p>
                      <a:pPr algn="ctr"/>
                      <a:r>
                        <a:rPr lang="en-US" sz="1500" dirty="0"/>
                        <a:t>AU met MOE requirement</a:t>
                      </a:r>
                    </a:p>
                  </a:txBody>
                  <a:tcPr/>
                </a:tc>
                <a:extLst>
                  <a:ext uri="{0D108BD9-81ED-4DB2-BD59-A6C34878D82A}">
                    <a16:rowId xmlns:a16="http://schemas.microsoft.com/office/drawing/2014/main" val="10002"/>
                  </a:ext>
                </a:extLst>
              </a:tr>
              <a:tr h="370840">
                <a:tc>
                  <a:txBody>
                    <a:bodyPr/>
                    <a:lstStyle/>
                    <a:p>
                      <a:pPr algn="ctr"/>
                      <a:r>
                        <a:rPr lang="en-US" sz="1500" dirty="0"/>
                        <a:t>2021 - 2022</a:t>
                      </a:r>
                    </a:p>
                  </a:txBody>
                  <a:tcPr/>
                </a:tc>
                <a:tc>
                  <a:txBody>
                    <a:bodyPr/>
                    <a:lstStyle/>
                    <a:p>
                      <a:pPr algn="ctr"/>
                      <a:r>
                        <a:rPr lang="en-US" sz="1500" dirty="0"/>
                        <a:t>$90</a:t>
                      </a:r>
                    </a:p>
                  </a:txBody>
                  <a:tcPr/>
                </a:tc>
                <a:tc>
                  <a:txBody>
                    <a:bodyPr/>
                    <a:lstStyle/>
                    <a:p>
                      <a:pPr algn="ctr"/>
                      <a:r>
                        <a:rPr lang="en-US" sz="1500" dirty="0"/>
                        <a:t>$100</a:t>
                      </a:r>
                    </a:p>
                  </a:txBody>
                  <a:tcPr/>
                </a:tc>
                <a:tc>
                  <a:txBody>
                    <a:bodyPr/>
                    <a:lstStyle/>
                    <a:p>
                      <a:pPr algn="ctr"/>
                      <a:r>
                        <a:rPr lang="en-US" sz="1500" dirty="0"/>
                        <a:t>AU does</a:t>
                      </a:r>
                      <a:r>
                        <a:rPr lang="en-US" sz="1500" baseline="0" dirty="0"/>
                        <a:t> not meet MOE requirement for Test 1</a:t>
                      </a:r>
                      <a:endParaRPr lang="en-US" sz="15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14989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400" dirty="0"/>
              <a:t>MOE Compliance </a:t>
            </a:r>
            <a:br>
              <a:rPr lang="en-US" sz="2400" dirty="0"/>
            </a:br>
            <a:r>
              <a:rPr lang="en-US" sz="2400" dirty="0"/>
              <a:t>Test 2</a:t>
            </a:r>
          </a:p>
        </p:txBody>
      </p:sp>
      <p:sp>
        <p:nvSpPr>
          <p:cNvPr id="2" name="Content Placeholder 1"/>
          <p:cNvSpPr>
            <a:spLocks noGrp="1"/>
          </p:cNvSpPr>
          <p:nvPr>
            <p:ph type="body" idx="1"/>
          </p:nvPr>
        </p:nvSpPr>
        <p:spPr/>
        <p:txBody>
          <a:bodyPr/>
          <a:lstStyle/>
          <a:p>
            <a:pPr marL="274320" lvl="1" indent="-228600">
              <a:buClr>
                <a:schemeClr val="accent1"/>
              </a:buClr>
            </a:pPr>
            <a:r>
              <a:rPr lang="en-US" sz="2000" dirty="0"/>
              <a:t>The per pupil funding is determined for each year by taking the total expenditures divided by the December count (both funded pupil and total served is calculated)</a:t>
            </a:r>
          </a:p>
          <a:p>
            <a:pPr marL="274320" lvl="1" indent="-228600">
              <a:buClr>
                <a:schemeClr val="accent1"/>
              </a:buClr>
            </a:pPr>
            <a:endParaRPr lang="en-US" sz="2000" dirty="0"/>
          </a:p>
          <a:p>
            <a:pPr marL="274320" lvl="1" indent="-228600">
              <a:buClr>
                <a:schemeClr val="accent1"/>
              </a:buClr>
            </a:pPr>
            <a:r>
              <a:rPr lang="en-US" sz="2000" dirty="0"/>
              <a:t>If the per pupil funding for the year being reviewed is less than the per pupil funding of the prior year, the AU fails the second test</a:t>
            </a:r>
          </a:p>
          <a:p>
            <a:endParaRPr lang="en-US" dirty="0"/>
          </a:p>
        </p:txBody>
      </p:sp>
      <p:sp>
        <p:nvSpPr>
          <p:cNvPr id="4" name="Footer Placeholder 3"/>
          <p:cNvSpPr>
            <a:spLocks noGrp="1"/>
          </p:cNvSpPr>
          <p:nvPr>
            <p:ph type="ftr" sz="quarter" idx="4294967295"/>
          </p:nvPr>
        </p:nvSpPr>
        <p:spPr>
          <a:xfrm>
            <a:off x="0" y="6265863"/>
            <a:ext cx="3860800" cy="365125"/>
          </a:xfrm>
          <a:prstGeom prst="rect">
            <a:avLst/>
          </a:prstGeom>
        </p:spPr>
        <p:txBody>
          <a:bodyPr/>
          <a:lstStyle/>
          <a:p>
            <a:fld id="{757A2F4E-5D54-B04B-91BD-7E78EE1FE9FD}" type="slidenum">
              <a:rPr lang="en-US" smtClean="0"/>
              <a:pPr/>
              <a:t>17</a:t>
            </a:fld>
            <a:endParaRPr lang="en-US" dirty="0"/>
          </a:p>
        </p:txBody>
      </p:sp>
    </p:spTree>
    <p:extLst>
      <p:ext uri="{BB962C8B-B14F-4D97-AF65-F5344CB8AC3E}">
        <p14:creationId xmlns:p14="http://schemas.microsoft.com/office/powerpoint/2010/main" val="34187668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400" dirty="0"/>
              <a:t>Initial Determination of Failure of Compliance</a:t>
            </a:r>
          </a:p>
        </p:txBody>
      </p:sp>
      <p:sp>
        <p:nvSpPr>
          <p:cNvPr id="2" name="Content Placeholder 1"/>
          <p:cNvSpPr>
            <a:spLocks noGrp="1"/>
          </p:cNvSpPr>
          <p:nvPr>
            <p:ph type="body" idx="1"/>
          </p:nvPr>
        </p:nvSpPr>
        <p:spPr/>
        <p:txBody>
          <a:bodyPr/>
          <a:lstStyle/>
          <a:p>
            <a:r>
              <a:rPr lang="en-US" sz="2000" b="1" dirty="0"/>
              <a:t>What’s next?</a:t>
            </a:r>
          </a:p>
          <a:p>
            <a:pPr lvl="1"/>
            <a:r>
              <a:rPr lang="en-US" sz="2000" dirty="0"/>
              <a:t>CDE Notifies the AU of the potential failure</a:t>
            </a:r>
          </a:p>
          <a:p>
            <a:pPr lvl="1"/>
            <a:r>
              <a:rPr lang="en-US" sz="2000" dirty="0"/>
              <a:t>AU works with CDE to determine if:</a:t>
            </a:r>
          </a:p>
          <a:p>
            <a:pPr lvl="2"/>
            <a:r>
              <a:rPr lang="en-US" sz="2000" dirty="0"/>
              <a:t>Any allowable adjustments exist</a:t>
            </a:r>
          </a:p>
          <a:p>
            <a:pPr lvl="2"/>
            <a:r>
              <a:rPr lang="en-US" sz="2000" dirty="0"/>
              <a:t>Any allowable exceptions apply</a:t>
            </a:r>
          </a:p>
          <a:p>
            <a:pPr lvl="1"/>
            <a:endParaRPr lang="en-US" dirty="0"/>
          </a:p>
        </p:txBody>
      </p:sp>
      <p:sp>
        <p:nvSpPr>
          <p:cNvPr id="4" name="Footer Placeholder 3"/>
          <p:cNvSpPr>
            <a:spLocks noGrp="1"/>
          </p:cNvSpPr>
          <p:nvPr>
            <p:ph type="ftr" sz="quarter" idx="4294967295"/>
          </p:nvPr>
        </p:nvSpPr>
        <p:spPr>
          <a:xfrm>
            <a:off x="0" y="6265863"/>
            <a:ext cx="3860800" cy="365125"/>
          </a:xfrm>
          <a:prstGeom prst="rect">
            <a:avLst/>
          </a:prstGeom>
        </p:spPr>
        <p:txBody>
          <a:bodyPr/>
          <a:lstStyle/>
          <a:p>
            <a:fld id="{757A2F4E-5D54-B04B-91BD-7E78EE1FE9FD}" type="slidenum">
              <a:rPr lang="en-US" smtClean="0"/>
              <a:pPr/>
              <a:t>18</a:t>
            </a:fld>
            <a:endParaRPr lang="en-US" dirty="0"/>
          </a:p>
        </p:txBody>
      </p:sp>
    </p:spTree>
    <p:extLst>
      <p:ext uri="{BB962C8B-B14F-4D97-AF65-F5344CB8AC3E}">
        <p14:creationId xmlns:p14="http://schemas.microsoft.com/office/powerpoint/2010/main" val="2504890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400" dirty="0"/>
              <a:t>Allowable Exceptions</a:t>
            </a:r>
          </a:p>
        </p:txBody>
      </p:sp>
      <p:sp>
        <p:nvSpPr>
          <p:cNvPr id="2" name="Content Placeholder 1"/>
          <p:cNvSpPr>
            <a:spLocks noGrp="1"/>
          </p:cNvSpPr>
          <p:nvPr>
            <p:ph type="body" idx="1"/>
          </p:nvPr>
        </p:nvSpPr>
        <p:spPr/>
        <p:txBody>
          <a:bodyPr/>
          <a:lstStyle/>
          <a:p>
            <a:r>
              <a:rPr lang="en-US" sz="2000" b="1" dirty="0"/>
              <a:t>Voluntary departure or departure for just cause of special education staff</a:t>
            </a:r>
          </a:p>
          <a:p>
            <a:pPr lvl="1"/>
            <a:r>
              <a:rPr lang="en-US" sz="2000" dirty="0"/>
              <a:t>If the employee was replaced, calculate the difference in salary and benefits from the more senior staff to the new staff, this is the amount of the allowable exception</a:t>
            </a:r>
          </a:p>
          <a:p>
            <a:pPr lvl="1"/>
            <a:r>
              <a:rPr lang="en-US" sz="2000" dirty="0"/>
              <a:t>If the employee was not replaced, and the position was not eliminated, use the entire salary and benefits amount of the employee who left the AU</a:t>
            </a:r>
          </a:p>
          <a:p>
            <a:pPr lvl="1"/>
            <a:r>
              <a:rPr lang="en-US" sz="2000" dirty="0"/>
              <a:t>If the reason for departure is a reduction in students, then it is not an allowable exception, reduction in MOE for a drop in student count is calculated in test 2</a:t>
            </a:r>
          </a:p>
          <a:p>
            <a:pPr lvl="1"/>
            <a:r>
              <a:rPr lang="en-US" sz="2000" dirty="0"/>
              <a:t>Reduction in Force, furlough days, across the board pay cuts are not allowable reductions for MOE</a:t>
            </a:r>
          </a:p>
          <a:p>
            <a:endParaRPr lang="en-US" dirty="0"/>
          </a:p>
        </p:txBody>
      </p:sp>
      <p:sp>
        <p:nvSpPr>
          <p:cNvPr id="4" name="Footer Placeholder 3"/>
          <p:cNvSpPr>
            <a:spLocks noGrp="1"/>
          </p:cNvSpPr>
          <p:nvPr>
            <p:ph type="ftr" sz="quarter" idx="4294967295"/>
          </p:nvPr>
        </p:nvSpPr>
        <p:spPr>
          <a:xfrm>
            <a:off x="0" y="6265863"/>
            <a:ext cx="3860800" cy="365125"/>
          </a:xfrm>
          <a:prstGeom prst="rect">
            <a:avLst/>
          </a:prstGeom>
        </p:spPr>
        <p:txBody>
          <a:bodyPr/>
          <a:lstStyle/>
          <a:p>
            <a:fld id="{757A2F4E-5D54-B04B-91BD-7E78EE1FE9FD}" type="slidenum">
              <a:rPr lang="en-US" smtClean="0"/>
              <a:pPr/>
              <a:t>19</a:t>
            </a:fld>
            <a:endParaRPr lang="en-US" dirty="0"/>
          </a:p>
        </p:txBody>
      </p:sp>
    </p:spTree>
    <p:extLst>
      <p:ext uri="{BB962C8B-B14F-4D97-AF65-F5344CB8AC3E}">
        <p14:creationId xmlns:p14="http://schemas.microsoft.com/office/powerpoint/2010/main" val="973730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0"/>
          <p:cNvSpPr txBox="1">
            <a:spLocks noGrp="1"/>
          </p:cNvSpPr>
          <p:nvPr>
            <p:ph type="title"/>
          </p:nvPr>
        </p:nvSpPr>
        <p:spPr>
          <a:xfrm>
            <a:off x="3659307" y="196850"/>
            <a:ext cx="5269052" cy="891540"/>
          </a:xfrm>
          <a:prstGeom prst="rect">
            <a:avLst/>
          </a:prstGeom>
          <a:noFill/>
          <a:ln>
            <a:noFill/>
          </a:ln>
        </p:spPr>
        <p:txBody>
          <a:bodyPr spcFirstLastPara="1" wrap="square" lIns="0" tIns="0" rIns="0" bIns="0" anchor="t" anchorCtr="0">
            <a:noAutofit/>
          </a:bodyPr>
          <a:lstStyle/>
          <a:p>
            <a:br>
              <a:rPr lang="en-US" dirty="0"/>
            </a:br>
            <a:r>
              <a:rPr lang="en-US" dirty="0"/>
              <a:t>CDE Team!</a:t>
            </a:r>
            <a:endParaRPr dirty="0"/>
          </a:p>
        </p:txBody>
      </p:sp>
      <p:sp>
        <p:nvSpPr>
          <p:cNvPr id="206" name="Google Shape;206;p30">
            <a:extLst>
              <a:ext uri="{C183D7F6-B498-43B3-948B-1728B52AA6E4}">
                <adec:decorative xmlns:adec="http://schemas.microsoft.com/office/drawing/2017/decorative" val="1"/>
              </a:ext>
            </a:extLst>
          </p:cNvPr>
          <p:cNvSpPr/>
          <p:nvPr/>
        </p:nvSpPr>
        <p:spPr>
          <a:xfrm>
            <a:off x="1524001" y="1"/>
            <a:ext cx="1422400" cy="1513840"/>
          </a:xfrm>
          <a:custGeom>
            <a:avLst/>
            <a:gdLst/>
            <a:ahLst/>
            <a:cxnLst/>
            <a:rect l="l" t="t" r="r" b="b"/>
            <a:pathLst>
              <a:path w="1764099" h="1558212" extrusionOk="0">
                <a:moveTo>
                  <a:pt x="0" y="0"/>
                </a:moveTo>
                <a:lnTo>
                  <a:pt x="1764099" y="0"/>
                </a:lnTo>
                <a:lnTo>
                  <a:pt x="1042087" y="1558212"/>
                </a:lnTo>
                <a:lnTo>
                  <a:pt x="0" y="1558212"/>
                </a:lnTo>
                <a:close/>
              </a:path>
            </a:pathLst>
          </a:custGeom>
          <a:solidFill>
            <a:schemeClr val="accent4"/>
          </a:solidFill>
          <a:ln>
            <a:noFill/>
          </a:ln>
        </p:spPr>
        <p:txBody>
          <a:bodyPr spcFirstLastPara="1" wrap="square" lIns="68569" tIns="34275" rIns="68569" bIns="34275" anchor="ctr" anchorCtr="0">
            <a:noAutofit/>
          </a:bodyPr>
          <a:lstStyle/>
          <a:p>
            <a:pPr algn="ctr"/>
            <a:endParaRPr sz="1350">
              <a:solidFill>
                <a:schemeClr val="lt1"/>
              </a:solidFill>
              <a:latin typeface="Calibri"/>
              <a:ea typeface="Calibri"/>
              <a:cs typeface="Calibri"/>
              <a:sym typeface="Calibri"/>
            </a:endParaRPr>
          </a:p>
        </p:txBody>
      </p:sp>
      <p:sp>
        <p:nvSpPr>
          <p:cNvPr id="207" name="Google Shape;207;p30" descr=" CDE team introductions and contact information."/>
          <p:cNvSpPr/>
          <p:nvPr/>
        </p:nvSpPr>
        <p:spPr>
          <a:xfrm>
            <a:off x="1661160" y="1281430"/>
            <a:ext cx="8869680" cy="5375910"/>
          </a:xfrm>
          <a:custGeom>
            <a:avLst/>
            <a:gdLst/>
            <a:ahLst/>
            <a:cxnLst/>
            <a:rect l="l" t="t" r="r" b="b"/>
            <a:pathLst>
              <a:path w="12191999" h="5166360" extrusionOk="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3"/>
            </a:srgbClr>
          </a:solidFill>
          <a:ln>
            <a:noFill/>
          </a:ln>
        </p:spPr>
        <p:txBody>
          <a:bodyPr spcFirstLastPara="1" wrap="square" lIns="68569" tIns="34275" rIns="68569" bIns="34275" anchor="ctr" anchorCtr="0">
            <a:noAutofit/>
          </a:bodyPr>
          <a:lstStyle/>
          <a:p>
            <a:pPr algn="ctr"/>
            <a:endParaRPr sz="2000" dirty="0">
              <a:solidFill>
                <a:schemeClr val="lt1"/>
              </a:solidFill>
              <a:latin typeface="Calibri"/>
              <a:ea typeface="Calibri"/>
              <a:cs typeface="Calibri"/>
              <a:sym typeface="Calibri"/>
            </a:endParaRPr>
          </a:p>
        </p:txBody>
      </p:sp>
      <p:sp>
        <p:nvSpPr>
          <p:cNvPr id="208" name="Google Shape;208;p30">
            <a:extLst>
              <a:ext uri="{C183D7F6-B498-43B3-948B-1728B52AA6E4}">
                <adec:decorative xmlns:adec="http://schemas.microsoft.com/office/drawing/2017/decorative" val="1"/>
              </a:ext>
            </a:extLst>
          </p:cNvPr>
          <p:cNvSpPr/>
          <p:nvPr/>
        </p:nvSpPr>
        <p:spPr>
          <a:xfrm>
            <a:off x="1524001" y="1646556"/>
            <a:ext cx="782320" cy="2356484"/>
          </a:xfrm>
          <a:custGeom>
            <a:avLst/>
            <a:gdLst/>
            <a:ahLst/>
            <a:cxnLst/>
            <a:rect l="l" t="t" r="r" b="b"/>
            <a:pathLst>
              <a:path w="971654" h="2096979" extrusionOk="0">
                <a:moveTo>
                  <a:pt x="0" y="0"/>
                </a:moveTo>
                <a:lnTo>
                  <a:pt x="971654" y="0"/>
                </a:lnTo>
                <a:lnTo>
                  <a:pt x="0" y="2096979"/>
                </a:lnTo>
                <a:close/>
              </a:path>
            </a:pathLst>
          </a:custGeom>
          <a:solidFill>
            <a:srgbClr val="404040"/>
          </a:solidFill>
          <a:ln>
            <a:noFill/>
          </a:ln>
        </p:spPr>
        <p:txBody>
          <a:bodyPr spcFirstLastPara="1" wrap="square" lIns="68569" tIns="34275" rIns="68569" bIns="34275" anchor="ctr" anchorCtr="0">
            <a:noAutofit/>
          </a:bodyPr>
          <a:lstStyle/>
          <a:p>
            <a:pPr algn="ctr"/>
            <a:endParaRPr sz="1350">
              <a:solidFill>
                <a:schemeClr val="lt1"/>
              </a:solidFill>
              <a:latin typeface="Calibri"/>
              <a:ea typeface="Calibri"/>
              <a:cs typeface="Calibri"/>
              <a:sym typeface="Calibri"/>
            </a:endParaRPr>
          </a:p>
        </p:txBody>
      </p:sp>
      <p:sp>
        <p:nvSpPr>
          <p:cNvPr id="209" name="Google Shape;209;p30"/>
          <p:cNvSpPr txBox="1">
            <a:spLocks noGrp="1"/>
          </p:cNvSpPr>
          <p:nvPr>
            <p:ph type="body" idx="1"/>
          </p:nvPr>
        </p:nvSpPr>
        <p:spPr>
          <a:xfrm>
            <a:off x="2519679" y="1513841"/>
            <a:ext cx="7863574" cy="4526913"/>
          </a:xfrm>
          <a:prstGeom prst="rect">
            <a:avLst/>
          </a:prstGeom>
          <a:noFill/>
          <a:ln>
            <a:noFill/>
          </a:ln>
        </p:spPr>
        <p:txBody>
          <a:bodyPr spcFirstLastPara="1" wrap="square" lIns="0" tIns="0" rIns="0" bIns="34275" anchor="t" anchorCtr="0">
            <a:noAutofit/>
          </a:bodyPr>
          <a:lstStyle/>
          <a:p>
            <a:pPr marL="0" indent="0">
              <a:buSzPts val="1500"/>
              <a:buNone/>
            </a:pPr>
            <a:r>
              <a:rPr lang="en-US" sz="1600" b="1" u="sng" dirty="0"/>
              <a:t>ESSER/ESEA</a:t>
            </a:r>
            <a:endParaRPr lang="en-US" dirty="0"/>
          </a:p>
          <a:p>
            <a:pPr marL="171450" indent="-171450">
              <a:buSzPts val="1500"/>
            </a:pPr>
            <a:r>
              <a:rPr lang="en-US" sz="1600" dirty="0"/>
              <a:t>Nazie Mohajeri-Nelson, Director of ESEA Office (</a:t>
            </a:r>
            <a:r>
              <a:rPr lang="en-US" sz="1600" u="sng" dirty="0">
                <a:solidFill>
                  <a:schemeClr val="hlink"/>
                </a:solidFill>
                <a:hlinkClick r:id="rId3"/>
              </a:rPr>
              <a:t>mohajeri-nelson_n@cde.state.co.us</a:t>
            </a:r>
            <a:r>
              <a:rPr lang="en-US" sz="1600" dirty="0"/>
              <a:t>) </a:t>
            </a:r>
          </a:p>
          <a:p>
            <a:pPr marL="171450" indent="-171450">
              <a:buSzPts val="1500"/>
            </a:pPr>
            <a:r>
              <a:rPr lang="en-US" sz="1600" dirty="0"/>
              <a:t>DeLilah Collins, Assistant Director of ESEA Office (</a:t>
            </a:r>
            <a:r>
              <a:rPr lang="en-US" sz="1600" u="sng" dirty="0">
                <a:solidFill>
                  <a:schemeClr val="hlink"/>
                </a:solidFill>
                <a:hlinkClick r:id="rId4"/>
              </a:rPr>
              <a:t>collins_d@cde.state.co.us</a:t>
            </a:r>
            <a:r>
              <a:rPr lang="en-US" sz="1600" dirty="0"/>
              <a:t>) </a:t>
            </a:r>
          </a:p>
          <a:p>
            <a:pPr marL="171450" indent="-171450">
              <a:buSzPts val="1500"/>
            </a:pPr>
            <a:r>
              <a:rPr lang="en-US" sz="1600" dirty="0"/>
              <a:t>Kristin Crumley, ESSER Monitoring &amp; Reporting Specialist (</a:t>
            </a:r>
            <a:r>
              <a:rPr lang="en-US" sz="1600" dirty="0">
                <a:hlinkClick r:id="rId5"/>
              </a:rPr>
              <a:t>Crumley_k@cde.state.co.us</a:t>
            </a:r>
            <a:r>
              <a:rPr lang="en-US" sz="1600" dirty="0"/>
              <a:t>) </a:t>
            </a:r>
          </a:p>
          <a:p>
            <a:pPr marL="171450" indent="-171450">
              <a:buSzPts val="1500"/>
            </a:pPr>
            <a:r>
              <a:rPr lang="en-US" sz="1600" dirty="0"/>
              <a:t>Jonathan Schelke, ESSER Monitoring &amp; Reporting Specialist (</a:t>
            </a:r>
            <a:r>
              <a:rPr lang="en-US" sz="1600" dirty="0">
                <a:hlinkClick r:id="rId6"/>
              </a:rPr>
              <a:t>schelke_j@cde.state.co.us</a:t>
            </a:r>
            <a:r>
              <a:rPr lang="en-US" sz="1600" dirty="0"/>
              <a:t>) </a:t>
            </a:r>
          </a:p>
          <a:p>
            <a:pPr marL="171450" indent="-171450">
              <a:buSzPts val="1500"/>
            </a:pPr>
            <a:r>
              <a:rPr lang="en-US" sz="1600" dirty="0"/>
              <a:t>Shannon Wilson, ESSER/ESEA Grants Administration Coordinator (</a:t>
            </a:r>
            <a:r>
              <a:rPr lang="en-US" sz="1600" dirty="0">
                <a:hlinkClick r:id="rId7"/>
              </a:rPr>
              <a:t>Wilson_s@cde.state.co.us</a:t>
            </a:r>
            <a:r>
              <a:rPr lang="en-US" sz="1600" dirty="0"/>
              <a:t>) </a:t>
            </a:r>
          </a:p>
          <a:p>
            <a:pPr marL="171450" indent="-171450">
              <a:buSzPts val="1500"/>
            </a:pPr>
            <a:r>
              <a:rPr lang="en-US" sz="1600" dirty="0">
                <a:hlinkClick r:id="rId8"/>
              </a:rPr>
              <a:t>ESEA Regional Contacts </a:t>
            </a:r>
            <a:r>
              <a:rPr lang="en-US" sz="1600" dirty="0"/>
              <a:t>assigned to your district</a:t>
            </a:r>
          </a:p>
          <a:p>
            <a:pPr marL="0" indent="0">
              <a:spcBef>
                <a:spcPts val="0"/>
              </a:spcBef>
              <a:buSzPts val="1500"/>
              <a:buNone/>
            </a:pPr>
            <a:endParaRPr lang="en-US" sz="1600" b="1" u="sng" dirty="0"/>
          </a:p>
          <a:p>
            <a:pPr marL="0" indent="0">
              <a:spcBef>
                <a:spcPts val="0"/>
              </a:spcBef>
              <a:buSzPts val="1500"/>
              <a:buNone/>
            </a:pPr>
            <a:r>
              <a:rPr lang="en-US" sz="1600" b="1" u="sng" dirty="0"/>
              <a:t>Fiscal Experts</a:t>
            </a:r>
            <a:endParaRPr sz="2800" dirty="0"/>
          </a:p>
          <a:p>
            <a:pPr marL="171450" indent="-171450">
              <a:buSzPts val="1500"/>
            </a:pPr>
            <a:r>
              <a:rPr lang="en-US" sz="1600" dirty="0"/>
              <a:t>Jennifer Okes, Chief Operating Officer (</a:t>
            </a:r>
            <a:r>
              <a:rPr lang="en-US" sz="1600" u="sng" dirty="0">
                <a:solidFill>
                  <a:schemeClr val="hlink"/>
                </a:solidFill>
                <a:hlinkClick r:id="rId9"/>
              </a:rPr>
              <a:t>okes_j@cde.state.co.us</a:t>
            </a:r>
            <a:r>
              <a:rPr lang="en-US" sz="1600" dirty="0"/>
              <a:t>) </a:t>
            </a:r>
            <a:endParaRPr sz="1600" dirty="0"/>
          </a:p>
          <a:p>
            <a:pPr marL="171450" indent="-171450">
              <a:buSzPts val="1500"/>
            </a:pPr>
            <a:r>
              <a:rPr lang="en-US" sz="1600" dirty="0"/>
              <a:t>Kate Bartlett, Executive Director of School District Operations (</a:t>
            </a:r>
            <a:r>
              <a:rPr lang="en-US" sz="1600" u="sng" dirty="0">
                <a:solidFill>
                  <a:schemeClr val="hlink"/>
                </a:solidFill>
                <a:hlinkClick r:id="rId10"/>
              </a:rPr>
              <a:t>Bartlett_k@cde.state.co.us</a:t>
            </a:r>
            <a:r>
              <a:rPr lang="en-US" sz="1600" dirty="0"/>
              <a:t>) </a:t>
            </a:r>
          </a:p>
          <a:p>
            <a:pPr marL="171450" indent="-171450">
              <a:buSzPts val="1500"/>
            </a:pPr>
            <a:r>
              <a:rPr lang="en-US" sz="1600" dirty="0"/>
              <a:t>Jennifer Austin, Director of Grants Fiscal Management (</a:t>
            </a:r>
            <a:r>
              <a:rPr lang="en-US" sz="1600" dirty="0">
                <a:solidFill>
                  <a:srgbClr val="0070C0"/>
                </a:solidFill>
                <a:hlinkClick r:id="rId11">
                  <a:extLst>
                    <a:ext uri="{A12FA001-AC4F-418D-AE19-62706E023703}">
                      <ahyp:hlinkClr xmlns:ahyp="http://schemas.microsoft.com/office/drawing/2018/hyperlinkcolor" val="tx"/>
                    </a:ext>
                  </a:extLst>
                </a:hlinkClick>
              </a:rPr>
              <a:t>Austin_j@cde.state.co.us</a:t>
            </a:r>
            <a:r>
              <a:rPr lang="en-US" sz="1600" dirty="0"/>
              <a:t>) </a:t>
            </a:r>
          </a:p>
          <a:p>
            <a:pPr marL="171450" indent="-171450">
              <a:buSzPts val="1500"/>
            </a:pPr>
            <a:r>
              <a:rPr lang="en-US" sz="1600" dirty="0"/>
              <a:t>Robert Hawkins, Grants Fiscal Analyst (</a:t>
            </a:r>
            <a:r>
              <a:rPr lang="en-US" sz="1600" u="sng" dirty="0">
                <a:solidFill>
                  <a:schemeClr val="hlink"/>
                </a:solidFill>
                <a:hlinkClick r:id="rId12"/>
              </a:rPr>
              <a:t>Hawkins_s@cde.state.co.us</a:t>
            </a:r>
            <a:r>
              <a:rPr lang="en-US" sz="1600" dirty="0"/>
              <a:t>) </a:t>
            </a:r>
          </a:p>
          <a:p>
            <a:pPr marL="171450" indent="-171450">
              <a:buSzPts val="1500"/>
            </a:pPr>
            <a:r>
              <a:rPr lang="en-US" sz="1600" dirty="0"/>
              <a:t>Steven Kaleda, Grants Fiscal Analyst (</a:t>
            </a:r>
            <a:r>
              <a:rPr lang="en-US" sz="1600" u="sng" dirty="0">
                <a:solidFill>
                  <a:schemeClr val="hlink"/>
                </a:solidFill>
                <a:hlinkClick r:id="rId13"/>
              </a:rPr>
              <a:t>Kaleda_s@cde.state.co.us</a:t>
            </a:r>
            <a:r>
              <a:rPr lang="en-US" sz="1600" dirty="0"/>
              <a:t>) </a:t>
            </a:r>
          </a:p>
        </p:txBody>
      </p:sp>
    </p:spTree>
    <p:extLst>
      <p:ext uri="{BB962C8B-B14F-4D97-AF65-F5344CB8AC3E}">
        <p14:creationId xmlns:p14="http://schemas.microsoft.com/office/powerpoint/2010/main" val="28253096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400" dirty="0"/>
              <a:t>Allowable Exceptions</a:t>
            </a:r>
            <a:br>
              <a:rPr lang="en-US" sz="2400" dirty="0"/>
            </a:br>
            <a:r>
              <a:rPr lang="en-US" sz="2400" dirty="0"/>
              <a:t> </a:t>
            </a:r>
            <a:r>
              <a:rPr lang="en-US" sz="3200" dirty="0"/>
              <a:t>(continued)</a:t>
            </a:r>
          </a:p>
        </p:txBody>
      </p:sp>
      <p:sp>
        <p:nvSpPr>
          <p:cNvPr id="2" name="Content Placeholder 1"/>
          <p:cNvSpPr>
            <a:spLocks noGrp="1"/>
          </p:cNvSpPr>
          <p:nvPr>
            <p:ph type="body" idx="1"/>
          </p:nvPr>
        </p:nvSpPr>
        <p:spPr/>
        <p:txBody>
          <a:bodyPr/>
          <a:lstStyle/>
          <a:p>
            <a:r>
              <a:rPr lang="en-US" sz="2000" b="1" dirty="0"/>
              <a:t>Decrease in enrollment of students with disabilities </a:t>
            </a:r>
          </a:p>
          <a:p>
            <a:pPr lvl="1"/>
            <a:r>
              <a:rPr lang="en-US" sz="2000" dirty="0"/>
              <a:t>this exception is calculated in compliance Test 2 above utilizing December student counts from each comparison year</a:t>
            </a:r>
          </a:p>
          <a:p>
            <a:pPr lvl="1"/>
            <a:endParaRPr lang="en-US" sz="2000" dirty="0"/>
          </a:p>
          <a:p>
            <a:r>
              <a:rPr lang="en-US" sz="2000" b="1" dirty="0"/>
              <a:t>Termination of high cost obligation to a particular child with a disability because:</a:t>
            </a:r>
          </a:p>
          <a:p>
            <a:pPr lvl="1"/>
            <a:r>
              <a:rPr lang="en-US" sz="2000" dirty="0"/>
              <a:t>The child has moved out of the district</a:t>
            </a:r>
          </a:p>
          <a:p>
            <a:pPr lvl="1"/>
            <a:r>
              <a:rPr lang="en-US" sz="2000" dirty="0"/>
              <a:t>The child no longer needs the program</a:t>
            </a:r>
          </a:p>
          <a:p>
            <a:pPr lvl="1"/>
            <a:r>
              <a:rPr lang="en-US" sz="2000" dirty="0"/>
              <a:t>The child has aged out of or graduated from the program</a:t>
            </a:r>
          </a:p>
          <a:p>
            <a:endParaRPr lang="en-US" dirty="0"/>
          </a:p>
        </p:txBody>
      </p:sp>
      <p:sp>
        <p:nvSpPr>
          <p:cNvPr id="4" name="Footer Placeholder 3"/>
          <p:cNvSpPr>
            <a:spLocks noGrp="1"/>
          </p:cNvSpPr>
          <p:nvPr>
            <p:ph type="ftr" sz="quarter" idx="4294967295"/>
          </p:nvPr>
        </p:nvSpPr>
        <p:spPr>
          <a:xfrm>
            <a:off x="0" y="6265863"/>
            <a:ext cx="3860800" cy="365125"/>
          </a:xfrm>
          <a:prstGeom prst="rect">
            <a:avLst/>
          </a:prstGeom>
        </p:spPr>
        <p:txBody>
          <a:bodyPr/>
          <a:lstStyle/>
          <a:p>
            <a:fld id="{757A2F4E-5D54-B04B-91BD-7E78EE1FE9FD}" type="slidenum">
              <a:rPr lang="en-US" smtClean="0"/>
              <a:pPr/>
              <a:t>20</a:t>
            </a:fld>
            <a:endParaRPr lang="en-US" dirty="0"/>
          </a:p>
        </p:txBody>
      </p:sp>
    </p:spTree>
    <p:extLst>
      <p:ext uri="{BB962C8B-B14F-4D97-AF65-F5344CB8AC3E}">
        <p14:creationId xmlns:p14="http://schemas.microsoft.com/office/powerpoint/2010/main" val="23626003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400" dirty="0"/>
              <a:t>Allowable Exceptions </a:t>
            </a:r>
            <a:br>
              <a:rPr lang="en-US" sz="2400" dirty="0"/>
            </a:br>
            <a:r>
              <a:rPr lang="en-US" sz="3200" dirty="0"/>
              <a:t>(continued)</a:t>
            </a:r>
          </a:p>
        </p:txBody>
      </p:sp>
      <p:sp>
        <p:nvSpPr>
          <p:cNvPr id="2" name="Content Placeholder 1"/>
          <p:cNvSpPr>
            <a:spLocks noGrp="1"/>
          </p:cNvSpPr>
          <p:nvPr>
            <p:ph type="body" idx="1"/>
          </p:nvPr>
        </p:nvSpPr>
        <p:spPr/>
        <p:txBody>
          <a:bodyPr/>
          <a:lstStyle/>
          <a:p>
            <a:r>
              <a:rPr lang="en-US" sz="2000" b="1" dirty="0"/>
              <a:t>Termination of costly expenditures for long-term purchases</a:t>
            </a:r>
          </a:p>
          <a:p>
            <a:pPr lvl="1"/>
            <a:r>
              <a:rPr lang="en-US" sz="2000" dirty="0"/>
              <a:t>One time expenditures are not allowable exceptions</a:t>
            </a:r>
          </a:p>
          <a:p>
            <a:pPr lvl="1"/>
            <a:r>
              <a:rPr lang="en-US" sz="2000" dirty="0"/>
              <a:t>Expenditures that occur all in one year are not an allowable exception</a:t>
            </a:r>
          </a:p>
          <a:p>
            <a:pPr lvl="1"/>
            <a:r>
              <a:rPr lang="en-US" sz="2000" dirty="0"/>
              <a:t>An allowable example would be if an AU had undertaken the refurbishing of its existing bus fleet with wheel chair lifts, gates and tie-downs.  If the AU purchased these items, on a single, multi-year contract, the AU could reduce its MOE by the annual amount of the contract once that contract is completed.</a:t>
            </a:r>
          </a:p>
          <a:p>
            <a:pPr lvl="1"/>
            <a:endParaRPr lang="en-US" dirty="0"/>
          </a:p>
        </p:txBody>
      </p:sp>
      <p:sp>
        <p:nvSpPr>
          <p:cNvPr id="4" name="Footer Placeholder 3"/>
          <p:cNvSpPr>
            <a:spLocks noGrp="1"/>
          </p:cNvSpPr>
          <p:nvPr>
            <p:ph type="ftr" sz="quarter" idx="4294967295"/>
          </p:nvPr>
        </p:nvSpPr>
        <p:spPr>
          <a:xfrm>
            <a:off x="0" y="6265863"/>
            <a:ext cx="3860800" cy="365125"/>
          </a:xfrm>
          <a:prstGeom prst="rect">
            <a:avLst/>
          </a:prstGeom>
        </p:spPr>
        <p:txBody>
          <a:bodyPr/>
          <a:lstStyle/>
          <a:p>
            <a:fld id="{757A2F4E-5D54-B04B-91BD-7E78EE1FE9FD}" type="slidenum">
              <a:rPr lang="en-US" smtClean="0"/>
              <a:pPr/>
              <a:t>21</a:t>
            </a:fld>
            <a:endParaRPr lang="en-US" dirty="0"/>
          </a:p>
        </p:txBody>
      </p:sp>
    </p:spTree>
    <p:extLst>
      <p:ext uri="{BB962C8B-B14F-4D97-AF65-F5344CB8AC3E}">
        <p14:creationId xmlns:p14="http://schemas.microsoft.com/office/powerpoint/2010/main" val="4151075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400" dirty="0"/>
              <a:t>MOE Failure</a:t>
            </a:r>
          </a:p>
        </p:txBody>
      </p:sp>
      <p:sp>
        <p:nvSpPr>
          <p:cNvPr id="2" name="Content Placeholder 1"/>
          <p:cNvSpPr>
            <a:spLocks noGrp="1"/>
          </p:cNvSpPr>
          <p:nvPr>
            <p:ph type="body" idx="1"/>
          </p:nvPr>
        </p:nvSpPr>
        <p:spPr/>
        <p:txBody>
          <a:bodyPr/>
          <a:lstStyle/>
          <a:p>
            <a:r>
              <a:rPr lang="en-US" sz="2000" b="0" dirty="0"/>
              <a:t>If after researching and submitting to CDE all allowable exceptions, the AU still fails MOE, the shortfall must be paid back to CDE, who then pays back the US Department of Education</a:t>
            </a:r>
          </a:p>
          <a:p>
            <a:endParaRPr lang="en-US" sz="2000" b="0" dirty="0"/>
          </a:p>
          <a:p>
            <a:r>
              <a:rPr lang="en-US" sz="2000" b="0" dirty="0"/>
              <a:t>The repayment to CDE must be from non-Federal funds</a:t>
            </a:r>
          </a:p>
          <a:p>
            <a:endParaRPr lang="en-US" dirty="0"/>
          </a:p>
        </p:txBody>
      </p:sp>
      <p:sp>
        <p:nvSpPr>
          <p:cNvPr id="4" name="Footer Placeholder 3"/>
          <p:cNvSpPr>
            <a:spLocks noGrp="1"/>
          </p:cNvSpPr>
          <p:nvPr>
            <p:ph type="ftr" sz="quarter" idx="4294967295"/>
          </p:nvPr>
        </p:nvSpPr>
        <p:spPr>
          <a:xfrm>
            <a:off x="0" y="6265863"/>
            <a:ext cx="3860800" cy="365125"/>
          </a:xfrm>
          <a:prstGeom prst="rect">
            <a:avLst/>
          </a:prstGeom>
        </p:spPr>
        <p:txBody>
          <a:bodyPr/>
          <a:lstStyle/>
          <a:p>
            <a:fld id="{757A2F4E-5D54-B04B-91BD-7E78EE1FE9FD}" type="slidenum">
              <a:rPr lang="en-US" smtClean="0"/>
              <a:pPr/>
              <a:t>22</a:t>
            </a:fld>
            <a:endParaRPr lang="en-US" dirty="0"/>
          </a:p>
        </p:txBody>
      </p:sp>
    </p:spTree>
    <p:extLst>
      <p:ext uri="{BB962C8B-B14F-4D97-AF65-F5344CB8AC3E}">
        <p14:creationId xmlns:p14="http://schemas.microsoft.com/office/powerpoint/2010/main" val="1008495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400" dirty="0"/>
              <a:t>Level of MOE to be Maintained</a:t>
            </a:r>
          </a:p>
        </p:txBody>
      </p:sp>
      <p:sp>
        <p:nvSpPr>
          <p:cNvPr id="2" name="Content Placeholder 1"/>
          <p:cNvSpPr>
            <a:spLocks noGrp="1"/>
          </p:cNvSpPr>
          <p:nvPr>
            <p:ph type="body" idx="1"/>
          </p:nvPr>
        </p:nvSpPr>
        <p:spPr/>
        <p:txBody>
          <a:bodyPr/>
          <a:lstStyle/>
          <a:p>
            <a:r>
              <a:rPr lang="en-US" sz="2000" b="1" dirty="0"/>
              <a:t>In a fiscal year following an MOE failure, what is the level of MOE that must be maintained?</a:t>
            </a:r>
          </a:p>
          <a:p>
            <a:pPr lvl="1"/>
            <a:r>
              <a:rPr lang="en-US" sz="2000" dirty="0"/>
              <a:t>The AU must maintain the level required in the absence of the failure, not the lower amount created by the failure</a:t>
            </a:r>
          </a:p>
          <a:p>
            <a:endParaRPr lang="en-US" dirty="0"/>
          </a:p>
        </p:txBody>
      </p:sp>
      <p:sp>
        <p:nvSpPr>
          <p:cNvPr id="4" name="Footer Placeholder 3"/>
          <p:cNvSpPr>
            <a:spLocks noGrp="1"/>
          </p:cNvSpPr>
          <p:nvPr>
            <p:ph type="ftr" sz="quarter" idx="4294967295"/>
          </p:nvPr>
        </p:nvSpPr>
        <p:spPr>
          <a:xfrm>
            <a:off x="0" y="6265863"/>
            <a:ext cx="3860800" cy="365125"/>
          </a:xfrm>
          <a:prstGeom prst="rect">
            <a:avLst/>
          </a:prstGeom>
        </p:spPr>
        <p:txBody>
          <a:bodyPr/>
          <a:lstStyle/>
          <a:p>
            <a:fld id="{757A2F4E-5D54-B04B-91BD-7E78EE1FE9FD}" type="slidenum">
              <a:rPr lang="en-US" smtClean="0"/>
              <a:pPr/>
              <a:t>23</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881261368"/>
              </p:ext>
            </p:extLst>
          </p:nvPr>
        </p:nvGraphicFramePr>
        <p:xfrm>
          <a:off x="1142999" y="2623914"/>
          <a:ext cx="8153400" cy="3479800"/>
        </p:xfrm>
        <a:graphic>
          <a:graphicData uri="http://schemas.openxmlformats.org/drawingml/2006/table">
            <a:tbl>
              <a:tblPr firstRow="1" bandRow="1">
                <a:tableStyleId>{5C22544A-7EE6-4342-B048-85BDC9FD1C3A}</a:tableStyleId>
              </a:tblPr>
              <a:tblGrid>
                <a:gridCol w="1382565">
                  <a:extLst>
                    <a:ext uri="{9D8B030D-6E8A-4147-A177-3AD203B41FA5}">
                      <a16:colId xmlns:a16="http://schemas.microsoft.com/office/drawing/2014/main" val="20000"/>
                    </a:ext>
                  </a:extLst>
                </a:gridCol>
                <a:gridCol w="1629186">
                  <a:extLst>
                    <a:ext uri="{9D8B030D-6E8A-4147-A177-3AD203B41FA5}">
                      <a16:colId xmlns:a16="http://schemas.microsoft.com/office/drawing/2014/main" val="20001"/>
                    </a:ext>
                  </a:extLst>
                </a:gridCol>
                <a:gridCol w="1554452">
                  <a:extLst>
                    <a:ext uri="{9D8B030D-6E8A-4147-A177-3AD203B41FA5}">
                      <a16:colId xmlns:a16="http://schemas.microsoft.com/office/drawing/2014/main" val="20002"/>
                    </a:ext>
                  </a:extLst>
                </a:gridCol>
                <a:gridCol w="3587197">
                  <a:extLst>
                    <a:ext uri="{9D8B030D-6E8A-4147-A177-3AD203B41FA5}">
                      <a16:colId xmlns:a16="http://schemas.microsoft.com/office/drawing/2014/main" val="20003"/>
                    </a:ext>
                  </a:extLst>
                </a:gridCol>
              </a:tblGrid>
              <a:tr h="370840">
                <a:tc gridSpan="4">
                  <a:txBody>
                    <a:bodyPr/>
                    <a:lstStyle/>
                    <a:p>
                      <a:pPr algn="ctr"/>
                      <a:r>
                        <a:rPr lang="en-US" sz="1800" dirty="0">
                          <a:latin typeface="+mn-lt"/>
                        </a:rPr>
                        <a:t>AU</a:t>
                      </a:r>
                      <a:r>
                        <a:rPr lang="en-US" sz="1800" baseline="0" dirty="0">
                          <a:latin typeface="+mn-lt"/>
                        </a:rPr>
                        <a:t> Did Not Maintain Effort in 2014-2015</a:t>
                      </a:r>
                      <a:endParaRPr lang="en-US" sz="1800" dirty="0">
                        <a:latin typeface="+mn-lt"/>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800" b="1" dirty="0">
                          <a:latin typeface="+mn-lt"/>
                        </a:rPr>
                        <a:t>Fiscal</a:t>
                      </a:r>
                      <a:r>
                        <a:rPr lang="en-US" sz="1800" b="1" baseline="0" dirty="0">
                          <a:latin typeface="+mn-lt"/>
                        </a:rPr>
                        <a:t> Year</a:t>
                      </a:r>
                      <a:endParaRPr lang="en-US" sz="1800" b="1" dirty="0">
                        <a:latin typeface="+mn-lt"/>
                      </a:endParaRPr>
                    </a:p>
                  </a:txBody>
                  <a:tcPr/>
                </a:tc>
                <a:tc>
                  <a:txBody>
                    <a:bodyPr/>
                    <a:lstStyle/>
                    <a:p>
                      <a:pPr algn="ctr"/>
                      <a:r>
                        <a:rPr lang="en-US" sz="1800" b="1" dirty="0">
                          <a:latin typeface="+mn-lt"/>
                        </a:rPr>
                        <a:t>Actual Level of Effort</a:t>
                      </a:r>
                    </a:p>
                  </a:txBody>
                  <a:tcPr/>
                </a:tc>
                <a:tc>
                  <a:txBody>
                    <a:bodyPr/>
                    <a:lstStyle/>
                    <a:p>
                      <a:pPr algn="ctr"/>
                      <a:r>
                        <a:rPr lang="en-US" sz="1800" b="1" dirty="0">
                          <a:latin typeface="+mn-lt"/>
                        </a:rPr>
                        <a:t>Required Level of Effort</a:t>
                      </a:r>
                    </a:p>
                  </a:txBody>
                  <a:tcPr/>
                </a:tc>
                <a:tc>
                  <a:txBody>
                    <a:bodyPr/>
                    <a:lstStyle/>
                    <a:p>
                      <a:pPr algn="ctr"/>
                      <a:r>
                        <a:rPr lang="en-US" sz="1800" b="1" dirty="0">
                          <a:latin typeface="+mn-lt"/>
                        </a:rPr>
                        <a:t>Notes</a:t>
                      </a:r>
                    </a:p>
                  </a:txBody>
                  <a:tcPr/>
                </a:tc>
                <a:extLst>
                  <a:ext uri="{0D108BD9-81ED-4DB2-BD59-A6C34878D82A}">
                    <a16:rowId xmlns:a16="http://schemas.microsoft.com/office/drawing/2014/main" val="10001"/>
                  </a:ext>
                </a:extLst>
              </a:tr>
              <a:tr h="370840">
                <a:tc>
                  <a:txBody>
                    <a:bodyPr/>
                    <a:lstStyle/>
                    <a:p>
                      <a:pPr algn="ctr"/>
                      <a:r>
                        <a:rPr lang="en-US" sz="1800" dirty="0">
                          <a:latin typeface="+mn-lt"/>
                        </a:rPr>
                        <a:t>2020 - 2021</a:t>
                      </a:r>
                    </a:p>
                  </a:txBody>
                  <a:tcPr/>
                </a:tc>
                <a:tc>
                  <a:txBody>
                    <a:bodyPr/>
                    <a:lstStyle/>
                    <a:p>
                      <a:pPr algn="ctr"/>
                      <a:r>
                        <a:rPr lang="en-US" sz="1800" dirty="0">
                          <a:latin typeface="+mn-lt"/>
                        </a:rPr>
                        <a:t>$100</a:t>
                      </a:r>
                    </a:p>
                  </a:txBody>
                  <a:tcPr/>
                </a:tc>
                <a:tc>
                  <a:txBody>
                    <a:bodyPr/>
                    <a:lstStyle/>
                    <a:p>
                      <a:pPr algn="ctr"/>
                      <a:r>
                        <a:rPr lang="en-US" sz="1800" dirty="0">
                          <a:latin typeface="+mn-lt"/>
                        </a:rPr>
                        <a:t>$100</a:t>
                      </a:r>
                    </a:p>
                  </a:txBody>
                  <a:tcPr/>
                </a:tc>
                <a:tc>
                  <a:txBody>
                    <a:bodyPr/>
                    <a:lstStyle/>
                    <a:p>
                      <a:pPr algn="ctr"/>
                      <a:r>
                        <a:rPr lang="en-US" sz="1800" dirty="0">
                          <a:latin typeface="+mn-lt"/>
                        </a:rPr>
                        <a:t>AU met MOE requirement</a:t>
                      </a:r>
                    </a:p>
                  </a:txBody>
                  <a:tcPr/>
                </a:tc>
                <a:extLst>
                  <a:ext uri="{0D108BD9-81ED-4DB2-BD59-A6C34878D82A}">
                    <a16:rowId xmlns:a16="http://schemas.microsoft.com/office/drawing/2014/main" val="10002"/>
                  </a:ext>
                </a:extLst>
              </a:tr>
              <a:tr h="370840">
                <a:tc>
                  <a:txBody>
                    <a:bodyPr/>
                    <a:lstStyle/>
                    <a:p>
                      <a:pPr algn="ctr"/>
                      <a:r>
                        <a:rPr lang="en-US" sz="1800" dirty="0">
                          <a:latin typeface="+mn-lt"/>
                        </a:rPr>
                        <a:t>2021 - 2022</a:t>
                      </a:r>
                    </a:p>
                  </a:txBody>
                  <a:tcPr/>
                </a:tc>
                <a:tc>
                  <a:txBody>
                    <a:bodyPr/>
                    <a:lstStyle/>
                    <a:p>
                      <a:pPr algn="ctr"/>
                      <a:r>
                        <a:rPr lang="en-US" sz="1800" dirty="0">
                          <a:latin typeface="+mn-lt"/>
                        </a:rPr>
                        <a:t>$90</a:t>
                      </a:r>
                    </a:p>
                  </a:txBody>
                  <a:tcPr/>
                </a:tc>
                <a:tc>
                  <a:txBody>
                    <a:bodyPr/>
                    <a:lstStyle/>
                    <a:p>
                      <a:pPr algn="ctr"/>
                      <a:r>
                        <a:rPr lang="en-US" sz="1800" dirty="0">
                          <a:latin typeface="+mn-lt"/>
                        </a:rPr>
                        <a:t>$100</a:t>
                      </a:r>
                    </a:p>
                  </a:txBody>
                  <a:tcPr/>
                </a:tc>
                <a:tc>
                  <a:txBody>
                    <a:bodyPr/>
                    <a:lstStyle/>
                    <a:p>
                      <a:pPr algn="ctr"/>
                      <a:r>
                        <a:rPr lang="en-US" sz="1800" dirty="0">
                          <a:latin typeface="+mn-lt"/>
                        </a:rPr>
                        <a:t>AU did not maintain effort</a:t>
                      </a:r>
                    </a:p>
                  </a:txBody>
                  <a:tcPr/>
                </a:tc>
                <a:extLst>
                  <a:ext uri="{0D108BD9-81ED-4DB2-BD59-A6C34878D82A}">
                    <a16:rowId xmlns:a16="http://schemas.microsoft.com/office/drawing/2014/main" val="10003"/>
                  </a:ext>
                </a:extLst>
              </a:tr>
              <a:tr h="370840">
                <a:tc>
                  <a:txBody>
                    <a:bodyPr/>
                    <a:lstStyle/>
                    <a:p>
                      <a:pPr algn="ctr"/>
                      <a:r>
                        <a:rPr lang="en-US" sz="1800" dirty="0">
                          <a:latin typeface="+mn-lt"/>
                        </a:rPr>
                        <a:t>2022 - 2023</a:t>
                      </a:r>
                    </a:p>
                  </a:txBody>
                  <a:tcPr/>
                </a:tc>
                <a:tc>
                  <a:txBody>
                    <a:bodyPr/>
                    <a:lstStyle/>
                    <a:p>
                      <a:pPr algn="ctr"/>
                      <a:endParaRPr lang="en-US" sz="1800" dirty="0">
                        <a:latin typeface="+mn-lt"/>
                      </a:endParaRPr>
                    </a:p>
                  </a:txBody>
                  <a:tcPr/>
                </a:tc>
                <a:tc>
                  <a:txBody>
                    <a:bodyPr/>
                    <a:lstStyle/>
                    <a:p>
                      <a:pPr algn="ctr"/>
                      <a:r>
                        <a:rPr lang="en-US" sz="1800" dirty="0">
                          <a:latin typeface="+mn-lt"/>
                        </a:rPr>
                        <a:t>$100</a:t>
                      </a:r>
                    </a:p>
                  </a:txBody>
                  <a:tcPr/>
                </a:tc>
                <a:tc>
                  <a:txBody>
                    <a:bodyPr/>
                    <a:lstStyle/>
                    <a:p>
                      <a:pPr algn="ctr"/>
                      <a:r>
                        <a:rPr lang="en-US" sz="1800" dirty="0">
                          <a:latin typeface="+mn-lt"/>
                        </a:rPr>
                        <a:t>Required level of effort is $100 despite</a:t>
                      </a:r>
                      <a:r>
                        <a:rPr lang="en-US" sz="1800" baseline="0" dirty="0">
                          <a:latin typeface="+mn-lt"/>
                        </a:rPr>
                        <a:t> AU’s failure in 2021 - 2022</a:t>
                      </a:r>
                      <a:endParaRPr lang="en-US" sz="1800" dirty="0">
                        <a:latin typeface="+mn-lt"/>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0771905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400" dirty="0"/>
              <a:t>Level of MOE to be Maintained</a:t>
            </a:r>
            <a:br>
              <a:rPr lang="en-US" sz="2400" dirty="0"/>
            </a:br>
            <a:r>
              <a:rPr lang="en-US" sz="3200" dirty="0"/>
              <a:t>(continued)</a:t>
            </a:r>
          </a:p>
        </p:txBody>
      </p:sp>
      <p:sp>
        <p:nvSpPr>
          <p:cNvPr id="2" name="Content Placeholder 1"/>
          <p:cNvSpPr>
            <a:spLocks noGrp="1"/>
          </p:cNvSpPr>
          <p:nvPr>
            <p:ph type="body" idx="1"/>
          </p:nvPr>
        </p:nvSpPr>
        <p:spPr/>
        <p:txBody>
          <a:bodyPr/>
          <a:lstStyle/>
          <a:p>
            <a:r>
              <a:rPr lang="en-US" sz="2000" b="1" dirty="0"/>
              <a:t>AU passes with allowable exceptions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45720" indent="0">
              <a:buNone/>
            </a:pPr>
            <a:endParaRPr lang="en-US" dirty="0"/>
          </a:p>
          <a:p>
            <a:pPr marL="45720" indent="0">
              <a:buNone/>
            </a:pPr>
            <a:endParaRPr lang="en-US" dirty="0"/>
          </a:p>
          <a:p>
            <a:endParaRPr lang="en-US" dirty="0"/>
          </a:p>
          <a:p>
            <a:endParaRPr lang="en-US" dirty="0"/>
          </a:p>
        </p:txBody>
      </p:sp>
      <p:sp>
        <p:nvSpPr>
          <p:cNvPr id="4" name="Footer Placeholder 3"/>
          <p:cNvSpPr>
            <a:spLocks noGrp="1"/>
          </p:cNvSpPr>
          <p:nvPr>
            <p:ph type="ftr" sz="quarter" idx="4294967295"/>
          </p:nvPr>
        </p:nvSpPr>
        <p:spPr>
          <a:xfrm>
            <a:off x="0" y="6265863"/>
            <a:ext cx="3860800" cy="365125"/>
          </a:xfrm>
          <a:prstGeom prst="rect">
            <a:avLst/>
          </a:prstGeom>
        </p:spPr>
        <p:txBody>
          <a:bodyPr/>
          <a:lstStyle/>
          <a:p>
            <a:fld id="{757A2F4E-5D54-B04B-91BD-7E78EE1FE9FD}" type="slidenum">
              <a:rPr lang="en-US" smtClean="0"/>
              <a:pPr/>
              <a:t>24</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185830953"/>
              </p:ext>
            </p:extLst>
          </p:nvPr>
        </p:nvGraphicFramePr>
        <p:xfrm>
          <a:off x="1140585" y="2178097"/>
          <a:ext cx="8175519" cy="3210560"/>
        </p:xfrm>
        <a:graphic>
          <a:graphicData uri="http://schemas.openxmlformats.org/drawingml/2006/table">
            <a:tbl>
              <a:tblPr firstRow="1" bandRow="1">
                <a:tableStyleId>{5C22544A-7EE6-4342-B048-85BDC9FD1C3A}</a:tableStyleId>
              </a:tblPr>
              <a:tblGrid>
                <a:gridCol w="1591625">
                  <a:extLst>
                    <a:ext uri="{9D8B030D-6E8A-4147-A177-3AD203B41FA5}">
                      <a16:colId xmlns:a16="http://schemas.microsoft.com/office/drawing/2014/main" val="20000"/>
                    </a:ext>
                  </a:extLst>
                </a:gridCol>
                <a:gridCol w="1482929">
                  <a:extLst>
                    <a:ext uri="{9D8B030D-6E8A-4147-A177-3AD203B41FA5}">
                      <a16:colId xmlns:a16="http://schemas.microsoft.com/office/drawing/2014/main" val="20001"/>
                    </a:ext>
                  </a:extLst>
                </a:gridCol>
                <a:gridCol w="1886658">
                  <a:extLst>
                    <a:ext uri="{9D8B030D-6E8A-4147-A177-3AD203B41FA5}">
                      <a16:colId xmlns:a16="http://schemas.microsoft.com/office/drawing/2014/main" val="20002"/>
                    </a:ext>
                  </a:extLst>
                </a:gridCol>
                <a:gridCol w="3214307">
                  <a:extLst>
                    <a:ext uri="{9D8B030D-6E8A-4147-A177-3AD203B41FA5}">
                      <a16:colId xmlns:a16="http://schemas.microsoft.com/office/drawing/2014/main" val="20003"/>
                    </a:ext>
                  </a:extLst>
                </a:gridCol>
              </a:tblGrid>
              <a:tr h="370840">
                <a:tc gridSpan="4">
                  <a:txBody>
                    <a:bodyPr/>
                    <a:lstStyle/>
                    <a:p>
                      <a:pPr algn="ctr"/>
                      <a:r>
                        <a:rPr lang="en-US" sz="1800" dirty="0">
                          <a:latin typeface="+mn-lt"/>
                        </a:rPr>
                        <a:t>AU</a:t>
                      </a:r>
                      <a:r>
                        <a:rPr lang="en-US" sz="1800" baseline="0" dirty="0">
                          <a:latin typeface="+mn-lt"/>
                        </a:rPr>
                        <a:t> Submits Allowable Exceptions to Maintain Effort </a:t>
                      </a:r>
                      <a:endParaRPr lang="en-US" sz="1800" dirty="0">
                        <a:latin typeface="+mn-lt"/>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800" b="1" dirty="0">
                          <a:latin typeface="+mn-lt"/>
                        </a:rPr>
                        <a:t>Fiscal</a:t>
                      </a:r>
                      <a:r>
                        <a:rPr lang="en-US" sz="1800" b="1" baseline="0" dirty="0">
                          <a:latin typeface="+mn-lt"/>
                        </a:rPr>
                        <a:t> Year</a:t>
                      </a:r>
                      <a:endParaRPr lang="en-US" sz="1800" b="1" dirty="0">
                        <a:latin typeface="+mn-lt"/>
                      </a:endParaRPr>
                    </a:p>
                  </a:txBody>
                  <a:tcPr/>
                </a:tc>
                <a:tc>
                  <a:txBody>
                    <a:bodyPr/>
                    <a:lstStyle/>
                    <a:p>
                      <a:pPr algn="ctr"/>
                      <a:r>
                        <a:rPr lang="en-US" sz="1800" b="1" dirty="0">
                          <a:latin typeface="+mn-lt"/>
                        </a:rPr>
                        <a:t>Actual Level of Effort</a:t>
                      </a:r>
                    </a:p>
                  </a:txBody>
                  <a:tcPr/>
                </a:tc>
                <a:tc>
                  <a:txBody>
                    <a:bodyPr/>
                    <a:lstStyle/>
                    <a:p>
                      <a:pPr algn="ctr"/>
                      <a:r>
                        <a:rPr lang="en-US" sz="1800" b="1" dirty="0">
                          <a:latin typeface="+mn-lt"/>
                        </a:rPr>
                        <a:t>Required Level of Effort</a:t>
                      </a:r>
                    </a:p>
                  </a:txBody>
                  <a:tcPr/>
                </a:tc>
                <a:tc>
                  <a:txBody>
                    <a:bodyPr/>
                    <a:lstStyle/>
                    <a:p>
                      <a:pPr algn="ctr"/>
                      <a:r>
                        <a:rPr lang="en-US" sz="1800" b="1" dirty="0">
                          <a:latin typeface="+mn-lt"/>
                        </a:rPr>
                        <a:t>Notes</a:t>
                      </a:r>
                    </a:p>
                  </a:txBody>
                  <a:tcPr/>
                </a:tc>
                <a:extLst>
                  <a:ext uri="{0D108BD9-81ED-4DB2-BD59-A6C34878D82A}">
                    <a16:rowId xmlns:a16="http://schemas.microsoft.com/office/drawing/2014/main" val="10001"/>
                  </a:ext>
                </a:extLst>
              </a:tr>
              <a:tr h="370840">
                <a:tc>
                  <a:txBody>
                    <a:bodyPr/>
                    <a:lstStyle/>
                    <a:p>
                      <a:pPr algn="ctr"/>
                      <a:r>
                        <a:rPr lang="en-US" sz="1800" dirty="0">
                          <a:latin typeface="+mn-lt"/>
                        </a:rPr>
                        <a:t>2020 - 2021</a:t>
                      </a:r>
                    </a:p>
                  </a:txBody>
                  <a:tcPr/>
                </a:tc>
                <a:tc>
                  <a:txBody>
                    <a:bodyPr/>
                    <a:lstStyle/>
                    <a:p>
                      <a:pPr algn="ctr"/>
                      <a:r>
                        <a:rPr lang="en-US" sz="1800" dirty="0">
                          <a:latin typeface="+mn-lt"/>
                        </a:rPr>
                        <a:t>$100</a:t>
                      </a:r>
                    </a:p>
                  </a:txBody>
                  <a:tcPr/>
                </a:tc>
                <a:tc>
                  <a:txBody>
                    <a:bodyPr/>
                    <a:lstStyle/>
                    <a:p>
                      <a:pPr algn="ctr"/>
                      <a:r>
                        <a:rPr lang="en-US" sz="1800" dirty="0">
                          <a:latin typeface="+mn-lt"/>
                        </a:rPr>
                        <a:t>$100</a:t>
                      </a:r>
                    </a:p>
                  </a:txBody>
                  <a:tcPr/>
                </a:tc>
                <a:tc>
                  <a:txBody>
                    <a:bodyPr/>
                    <a:lstStyle/>
                    <a:p>
                      <a:pPr algn="ctr"/>
                      <a:r>
                        <a:rPr lang="en-US" sz="1800" dirty="0">
                          <a:latin typeface="+mn-lt"/>
                        </a:rPr>
                        <a:t>AU met MOE requirement</a:t>
                      </a:r>
                    </a:p>
                  </a:txBody>
                  <a:tcPr/>
                </a:tc>
                <a:extLst>
                  <a:ext uri="{0D108BD9-81ED-4DB2-BD59-A6C34878D82A}">
                    <a16:rowId xmlns:a16="http://schemas.microsoft.com/office/drawing/2014/main" val="10002"/>
                  </a:ext>
                </a:extLst>
              </a:tr>
              <a:tr h="370840">
                <a:tc>
                  <a:txBody>
                    <a:bodyPr/>
                    <a:lstStyle/>
                    <a:p>
                      <a:pPr algn="ctr"/>
                      <a:r>
                        <a:rPr lang="en-US" sz="1800" dirty="0">
                          <a:latin typeface="+mn-lt"/>
                        </a:rPr>
                        <a:t>2021- 2022</a:t>
                      </a:r>
                    </a:p>
                  </a:txBody>
                  <a:tcPr/>
                </a:tc>
                <a:tc>
                  <a:txBody>
                    <a:bodyPr/>
                    <a:lstStyle/>
                    <a:p>
                      <a:pPr algn="ctr"/>
                      <a:r>
                        <a:rPr lang="en-US" sz="1800" dirty="0">
                          <a:latin typeface="+mn-lt"/>
                        </a:rPr>
                        <a:t>$90</a:t>
                      </a:r>
                    </a:p>
                  </a:txBody>
                  <a:tcPr/>
                </a:tc>
                <a:tc>
                  <a:txBody>
                    <a:bodyPr/>
                    <a:lstStyle/>
                    <a:p>
                      <a:pPr algn="ctr"/>
                      <a:r>
                        <a:rPr lang="en-US" sz="1800" dirty="0">
                          <a:latin typeface="+mn-lt"/>
                        </a:rPr>
                        <a:t>$90</a:t>
                      </a:r>
                    </a:p>
                  </a:txBody>
                  <a:tcPr/>
                </a:tc>
                <a:tc>
                  <a:txBody>
                    <a:bodyPr/>
                    <a:lstStyle/>
                    <a:p>
                      <a:pPr algn="ctr"/>
                      <a:r>
                        <a:rPr lang="en-US" sz="1800" dirty="0">
                          <a:latin typeface="+mn-lt"/>
                        </a:rPr>
                        <a:t>AU properly took exceptions and adjustments</a:t>
                      </a:r>
                    </a:p>
                  </a:txBody>
                  <a:tcPr/>
                </a:tc>
                <a:extLst>
                  <a:ext uri="{0D108BD9-81ED-4DB2-BD59-A6C34878D82A}">
                    <a16:rowId xmlns:a16="http://schemas.microsoft.com/office/drawing/2014/main" val="10003"/>
                  </a:ext>
                </a:extLst>
              </a:tr>
              <a:tr h="370840">
                <a:tc>
                  <a:txBody>
                    <a:bodyPr/>
                    <a:lstStyle/>
                    <a:p>
                      <a:pPr algn="ctr"/>
                      <a:r>
                        <a:rPr lang="en-US" sz="1800" dirty="0">
                          <a:latin typeface="+mn-lt"/>
                        </a:rPr>
                        <a:t>2022 - 2023</a:t>
                      </a:r>
                    </a:p>
                  </a:txBody>
                  <a:tcPr/>
                </a:tc>
                <a:tc>
                  <a:txBody>
                    <a:bodyPr/>
                    <a:lstStyle/>
                    <a:p>
                      <a:pPr algn="ctr"/>
                      <a:endParaRPr lang="en-US" sz="1800" dirty="0">
                        <a:latin typeface="+mn-lt"/>
                      </a:endParaRPr>
                    </a:p>
                  </a:txBody>
                  <a:tcPr/>
                </a:tc>
                <a:tc>
                  <a:txBody>
                    <a:bodyPr/>
                    <a:lstStyle/>
                    <a:p>
                      <a:pPr algn="ctr"/>
                      <a:r>
                        <a:rPr lang="en-US" sz="1800" dirty="0">
                          <a:latin typeface="+mn-lt"/>
                        </a:rPr>
                        <a:t>$90</a:t>
                      </a:r>
                    </a:p>
                  </a:txBody>
                  <a:tcPr/>
                </a:tc>
                <a:tc>
                  <a:txBody>
                    <a:bodyPr/>
                    <a:lstStyle/>
                    <a:p>
                      <a:pPr algn="ctr"/>
                      <a:r>
                        <a:rPr lang="en-US" sz="1800" dirty="0">
                          <a:latin typeface="+mn-lt"/>
                        </a:rPr>
                        <a:t>Required level of effort is $90 because AU expended $90 and met MOE in 2021</a:t>
                      </a:r>
                      <a:r>
                        <a:rPr lang="en-US" sz="1800" baseline="0" dirty="0">
                          <a:latin typeface="+mn-lt"/>
                        </a:rPr>
                        <a:t> - 2022</a:t>
                      </a:r>
                      <a:endParaRPr lang="en-US" sz="1800" dirty="0">
                        <a:latin typeface="+mn-lt"/>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2873757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CBB53EA-C4C1-428C-9C9E-0660D9D70FA4}"/>
              </a:ext>
            </a:extLst>
          </p:cNvPr>
          <p:cNvSpPr>
            <a:spLocks noGrp="1"/>
          </p:cNvSpPr>
          <p:nvPr>
            <p:ph type="title"/>
          </p:nvPr>
        </p:nvSpPr>
        <p:spPr/>
        <p:txBody>
          <a:bodyPr/>
          <a:lstStyle/>
          <a:p>
            <a:r>
              <a:rPr lang="en-US" sz="2400" dirty="0"/>
              <a:t>Level of MOE to be Maintained</a:t>
            </a:r>
            <a:br>
              <a:rPr lang="en-US" sz="2400" dirty="0"/>
            </a:br>
            <a:r>
              <a:rPr lang="en-US" sz="3200" dirty="0"/>
              <a:t>(continued)</a:t>
            </a:r>
            <a:endParaRPr lang="en-US" sz="2400" dirty="0"/>
          </a:p>
        </p:txBody>
      </p:sp>
      <p:sp>
        <p:nvSpPr>
          <p:cNvPr id="2" name="Content Placeholder 1">
            <a:extLst>
              <a:ext uri="{FF2B5EF4-FFF2-40B4-BE49-F238E27FC236}">
                <a16:creationId xmlns:a16="http://schemas.microsoft.com/office/drawing/2014/main" id="{0CE168CA-402D-4E32-B374-22CDED7151B1}"/>
              </a:ext>
            </a:extLst>
          </p:cNvPr>
          <p:cNvSpPr>
            <a:spLocks noGrp="1"/>
          </p:cNvSpPr>
          <p:nvPr>
            <p:ph type="body" idx="1"/>
          </p:nvPr>
        </p:nvSpPr>
        <p:spPr/>
        <p:txBody>
          <a:bodyPr/>
          <a:lstStyle/>
          <a:p>
            <a:r>
              <a:rPr lang="en-US" sz="2000" dirty="0"/>
              <a:t>If the AU pass MOE under normal circumstances without the need of allowable exceptions those allowable exceptions cannot reduce their level of Level.</a:t>
            </a:r>
          </a:p>
          <a:p>
            <a:r>
              <a:rPr lang="en-US" sz="2000" dirty="0"/>
              <a:t>The following table illustrates how taking, or not taking, an allowable exception or adjustment, and an increase in actual expenditures, affect the required level of effort in subsequent years.</a:t>
            </a:r>
          </a:p>
          <a:p>
            <a:endParaRPr lang="en-US" b="0" dirty="0"/>
          </a:p>
          <a:p>
            <a:endParaRPr lang="en-US" b="0" dirty="0"/>
          </a:p>
          <a:p>
            <a:endParaRPr lang="en-US" b="0" dirty="0"/>
          </a:p>
          <a:p>
            <a:endParaRPr lang="en-US" b="0" dirty="0"/>
          </a:p>
          <a:p>
            <a:endParaRPr lang="en-US" b="0" dirty="0"/>
          </a:p>
          <a:p>
            <a:endParaRPr lang="en-US" b="0" dirty="0"/>
          </a:p>
          <a:p>
            <a:endParaRPr lang="en-US" sz="1800" dirty="0"/>
          </a:p>
          <a:p>
            <a:r>
              <a:rPr lang="en-US" sz="1800" dirty="0"/>
              <a:t>https://www2.ed.gov/policy/speced/guid/idea/memosdcltrs/osepmemo1510leamoeqa.pdf</a:t>
            </a:r>
          </a:p>
          <a:p>
            <a:endParaRPr lang="en-US" dirty="0"/>
          </a:p>
        </p:txBody>
      </p:sp>
      <p:sp>
        <p:nvSpPr>
          <p:cNvPr id="4" name="Footer Placeholder 3">
            <a:extLst>
              <a:ext uri="{FF2B5EF4-FFF2-40B4-BE49-F238E27FC236}">
                <a16:creationId xmlns:a16="http://schemas.microsoft.com/office/drawing/2014/main" id="{69A2F1D5-F0F3-4472-929A-BE806D8B776C}"/>
              </a:ext>
            </a:extLst>
          </p:cNvPr>
          <p:cNvSpPr>
            <a:spLocks noGrp="1"/>
          </p:cNvSpPr>
          <p:nvPr>
            <p:ph type="ftr" sz="quarter" idx="4294967295"/>
          </p:nvPr>
        </p:nvSpPr>
        <p:spPr>
          <a:xfrm>
            <a:off x="0" y="6265863"/>
            <a:ext cx="3860800" cy="365125"/>
          </a:xfrm>
          <a:prstGeom prst="rect">
            <a:avLst/>
          </a:prstGeom>
        </p:spPr>
        <p:txBody>
          <a:bodyPr/>
          <a:lstStyle/>
          <a:p>
            <a:fld id="{757A2F4E-5D54-B04B-91BD-7E78EE1FE9FD}" type="slidenum">
              <a:rPr lang="en-US" smtClean="0"/>
              <a:pPr/>
              <a:t>25</a:t>
            </a:fld>
            <a:endParaRPr lang="en-US" dirty="0"/>
          </a:p>
        </p:txBody>
      </p:sp>
      <p:pic>
        <p:nvPicPr>
          <p:cNvPr id="9" name="Picture 8" descr="Comparison of required levels of effort for two hypothetical LEAs.">
            <a:extLst>
              <a:ext uri="{FF2B5EF4-FFF2-40B4-BE49-F238E27FC236}">
                <a16:creationId xmlns:a16="http://schemas.microsoft.com/office/drawing/2014/main" id="{ED1E5966-FE28-4C70-AB53-FC9D9FA52635}"/>
              </a:ext>
            </a:extLst>
          </p:cNvPr>
          <p:cNvPicPr>
            <a:picLocks noChangeAspect="1"/>
          </p:cNvPicPr>
          <p:nvPr/>
        </p:nvPicPr>
        <p:blipFill>
          <a:blip r:embed="rId2"/>
          <a:stretch>
            <a:fillRect/>
          </a:stretch>
        </p:blipFill>
        <p:spPr>
          <a:xfrm>
            <a:off x="1662847" y="2935059"/>
            <a:ext cx="8423845" cy="2075777"/>
          </a:xfrm>
          <a:prstGeom prst="rect">
            <a:avLst/>
          </a:prstGeom>
        </p:spPr>
      </p:pic>
    </p:spTree>
    <p:extLst>
      <p:ext uri="{BB962C8B-B14F-4D97-AF65-F5344CB8AC3E}">
        <p14:creationId xmlns:p14="http://schemas.microsoft.com/office/powerpoint/2010/main" val="27670879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400" dirty="0"/>
              <a:t>Allowable Adjustments </a:t>
            </a:r>
            <a:br>
              <a:rPr lang="en-US" sz="2400" dirty="0"/>
            </a:br>
            <a:r>
              <a:rPr lang="en-US" sz="2400" dirty="0"/>
              <a:t>(MOE Reduction)</a:t>
            </a:r>
          </a:p>
        </p:txBody>
      </p:sp>
      <p:sp>
        <p:nvSpPr>
          <p:cNvPr id="2" name="Content Placeholder 1"/>
          <p:cNvSpPr>
            <a:spLocks noGrp="1"/>
          </p:cNvSpPr>
          <p:nvPr>
            <p:ph type="body" idx="1"/>
          </p:nvPr>
        </p:nvSpPr>
        <p:spPr/>
        <p:txBody>
          <a:bodyPr/>
          <a:lstStyle/>
          <a:p>
            <a:r>
              <a:rPr lang="en-US" sz="2000" b="1" dirty="0"/>
              <a:t>34CFR§300.205(a)-(d): Amounts in Excess </a:t>
            </a:r>
          </a:p>
          <a:p>
            <a:pPr lvl="1"/>
            <a:r>
              <a:rPr lang="en-US" sz="2000" dirty="0"/>
              <a:t>If an AU’s IDEA Part B allocation increases from one year to the next, the AU may be able to reduce its level of expenditures by half of the amount of the increase	</a:t>
            </a:r>
          </a:p>
          <a:p>
            <a:pPr lvl="2"/>
            <a:r>
              <a:rPr lang="en-US" sz="2000" dirty="0"/>
              <a:t>AU must have a determination of “meets requirements” for that year from the Exceptional Student Services Unit of CDE</a:t>
            </a:r>
          </a:p>
          <a:p>
            <a:pPr lvl="2"/>
            <a:r>
              <a:rPr lang="en-US" sz="2000" dirty="0"/>
              <a:t>AUs identified with Significant Disproportionality are not eligible</a:t>
            </a:r>
          </a:p>
          <a:p>
            <a:pPr lvl="2"/>
            <a:r>
              <a:rPr lang="en-US" sz="2000" dirty="0"/>
              <a:t>AU must use and track the amount of funds it reduced to carry out activities that could be supported with ESSA funds, regardless if the AU is using funds under ESSA for these activities</a:t>
            </a:r>
          </a:p>
          <a:p>
            <a:pPr lvl="2"/>
            <a:r>
              <a:rPr lang="en-US" sz="2000" dirty="0"/>
              <a:t>AUs expending funds for Coordinated Early Intervening Services (CEIS) shall count these funds toward the maximum amount of expenditures that the AU may reduce its effort</a:t>
            </a:r>
            <a:r>
              <a:rPr lang="en-US" dirty="0"/>
              <a:t>	</a:t>
            </a:r>
            <a:r>
              <a:rPr lang="en-US" b="0" dirty="0"/>
              <a:t>	</a:t>
            </a:r>
          </a:p>
          <a:p>
            <a:pPr marL="914400" lvl="3" indent="0">
              <a:buNone/>
            </a:pPr>
            <a:r>
              <a:rPr lang="en-US" dirty="0"/>
              <a:t>	</a:t>
            </a:r>
          </a:p>
        </p:txBody>
      </p:sp>
      <p:sp>
        <p:nvSpPr>
          <p:cNvPr id="4" name="Footer Placeholder 3"/>
          <p:cNvSpPr>
            <a:spLocks noGrp="1"/>
          </p:cNvSpPr>
          <p:nvPr>
            <p:ph type="ftr" sz="quarter" idx="4294967295"/>
          </p:nvPr>
        </p:nvSpPr>
        <p:spPr>
          <a:xfrm>
            <a:off x="0" y="6265863"/>
            <a:ext cx="3860800" cy="365125"/>
          </a:xfrm>
          <a:prstGeom prst="rect">
            <a:avLst/>
          </a:prstGeom>
        </p:spPr>
        <p:txBody>
          <a:bodyPr/>
          <a:lstStyle/>
          <a:p>
            <a:fld id="{757A2F4E-5D54-B04B-91BD-7E78EE1FE9FD}" type="slidenum">
              <a:rPr lang="en-US" smtClean="0"/>
              <a:pPr/>
              <a:t>26</a:t>
            </a:fld>
            <a:endParaRPr lang="en-US" dirty="0"/>
          </a:p>
        </p:txBody>
      </p:sp>
    </p:spTree>
    <p:extLst>
      <p:ext uri="{BB962C8B-B14F-4D97-AF65-F5344CB8AC3E}">
        <p14:creationId xmlns:p14="http://schemas.microsoft.com/office/powerpoint/2010/main" val="23426052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400" dirty="0"/>
              <a:t>34CFR§300.205(a)-(d)</a:t>
            </a:r>
          </a:p>
        </p:txBody>
      </p:sp>
      <p:sp>
        <p:nvSpPr>
          <p:cNvPr id="2" name="Content Placeholder 1"/>
          <p:cNvSpPr>
            <a:spLocks noGrp="1"/>
          </p:cNvSpPr>
          <p:nvPr>
            <p:ph type="body" idx="1"/>
          </p:nvPr>
        </p:nvSpPr>
        <p:spPr/>
        <p:txBody>
          <a:bodyPr/>
          <a:lstStyle/>
          <a:p>
            <a:r>
              <a:rPr lang="en-US" sz="2000" dirty="0"/>
              <a:t>(a) </a:t>
            </a:r>
            <a:r>
              <a:rPr lang="en-US" sz="2000" b="0" dirty="0"/>
              <a:t>Amounts in excess. Notwithstanding §300.202(a)(2) and (b) and §300.203(b), and except as provided in paragraph (d) of this section and §300.230(e)(2), for any fiscal year for which the allocation received by an LEA under §300.705 exceeds the amount the LEA received for the previous fiscal year, the LEA may reduce the level of expenditures otherwise required by §300.203(b) by not more than 50 percent of the amount of that excess</a:t>
            </a:r>
          </a:p>
          <a:p>
            <a:endParaRPr lang="en-US" sz="2000" b="0" dirty="0"/>
          </a:p>
          <a:p>
            <a:r>
              <a:rPr lang="en-US" sz="2000" dirty="0"/>
              <a:t>(b) </a:t>
            </a:r>
            <a:r>
              <a:rPr lang="en-US" sz="2000" b="0" dirty="0"/>
              <a:t>Use of amounts to carry out activities under ESSA. If an LEA exercises the authority under paragraph (a) of this section, the LEA must use an amount of local funds equal to the reduction in expenditures under paragraph (a) of this section to carry out activities that could be supported with funds under the ESSA regardless of whether the LEA is using funds under the ESSA for those activities.</a:t>
            </a:r>
          </a:p>
          <a:p>
            <a:endParaRPr lang="en-US" b="0" dirty="0"/>
          </a:p>
        </p:txBody>
      </p:sp>
      <p:sp>
        <p:nvSpPr>
          <p:cNvPr id="4" name="Footer Placeholder 3"/>
          <p:cNvSpPr>
            <a:spLocks noGrp="1"/>
          </p:cNvSpPr>
          <p:nvPr>
            <p:ph type="ftr" sz="quarter" idx="4294967295"/>
          </p:nvPr>
        </p:nvSpPr>
        <p:spPr>
          <a:xfrm>
            <a:off x="0" y="6265863"/>
            <a:ext cx="3860800" cy="365125"/>
          </a:xfrm>
          <a:prstGeom prst="rect">
            <a:avLst/>
          </a:prstGeom>
        </p:spPr>
        <p:txBody>
          <a:bodyPr/>
          <a:lstStyle/>
          <a:p>
            <a:fld id="{757A2F4E-5D54-B04B-91BD-7E78EE1FE9FD}" type="slidenum">
              <a:rPr lang="en-US" smtClean="0"/>
              <a:pPr/>
              <a:t>27</a:t>
            </a:fld>
            <a:endParaRPr lang="en-US" dirty="0"/>
          </a:p>
        </p:txBody>
      </p:sp>
    </p:spTree>
    <p:extLst>
      <p:ext uri="{BB962C8B-B14F-4D97-AF65-F5344CB8AC3E}">
        <p14:creationId xmlns:p14="http://schemas.microsoft.com/office/powerpoint/2010/main" val="38515321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11710B00-3010-4040-A4DE-F0EDCD7E90BF}"/>
              </a:ext>
            </a:extLst>
          </p:cNvPr>
          <p:cNvSpPr>
            <a:spLocks noGrp="1"/>
          </p:cNvSpPr>
          <p:nvPr>
            <p:ph type="title"/>
          </p:nvPr>
        </p:nvSpPr>
        <p:spPr/>
        <p:txBody>
          <a:bodyPr/>
          <a:lstStyle/>
          <a:p>
            <a:r>
              <a:rPr lang="en-US" sz="2400" dirty="0"/>
              <a:t>34CFR§300.205(a)-(d) (continued)</a:t>
            </a:r>
          </a:p>
        </p:txBody>
      </p:sp>
      <p:sp>
        <p:nvSpPr>
          <p:cNvPr id="6" name="Content Placeholder 5">
            <a:extLst>
              <a:ext uri="{FF2B5EF4-FFF2-40B4-BE49-F238E27FC236}">
                <a16:creationId xmlns:a16="http://schemas.microsoft.com/office/drawing/2014/main" id="{13605CD6-A8E4-4AA3-AF81-977080FBEF43}"/>
              </a:ext>
            </a:extLst>
          </p:cNvPr>
          <p:cNvSpPr>
            <a:spLocks noGrp="1"/>
          </p:cNvSpPr>
          <p:nvPr>
            <p:ph type="body" idx="1"/>
          </p:nvPr>
        </p:nvSpPr>
        <p:spPr/>
        <p:txBody>
          <a:bodyPr/>
          <a:lstStyle/>
          <a:p>
            <a:r>
              <a:rPr lang="en-US" sz="2000" dirty="0"/>
              <a:t>(c) </a:t>
            </a:r>
            <a:r>
              <a:rPr lang="en-US" sz="2000" b="0" dirty="0"/>
              <a:t>State prohibition. Notwithstanding paragraph (a) of this section, if an SEA determines that an LEA is unable to establish and maintain programs of FAPE that meet the requirements of section 613(a) of the Act and this part or the SEA has taken action against the LEA under section 616 of the Act and subpart F of these regulations, the SEA must prohibit the LEA from reducing the level of expenditures under paragraph (a) of this section for that fiscal year.</a:t>
            </a:r>
          </a:p>
          <a:p>
            <a:endParaRPr lang="en-US" sz="2000" b="0" dirty="0"/>
          </a:p>
          <a:p>
            <a:r>
              <a:rPr lang="en-US" sz="2000" dirty="0"/>
              <a:t>(d) </a:t>
            </a:r>
            <a:r>
              <a:rPr lang="en-US" sz="2000" b="0" dirty="0"/>
              <a:t>Special rule. The amount of funds expended by an LEA for early intervening services under §300.226 shall count toward the maximum amount of expenditures that the LEA may reduce under paragraph (a) of this section.</a:t>
            </a:r>
          </a:p>
          <a:p>
            <a:pPr marL="45720" indent="0">
              <a:buNone/>
            </a:pPr>
            <a:endParaRPr lang="en-US" b="0" dirty="0"/>
          </a:p>
        </p:txBody>
      </p:sp>
      <p:sp>
        <p:nvSpPr>
          <p:cNvPr id="4" name="Footer Placeholder 3"/>
          <p:cNvSpPr>
            <a:spLocks noGrp="1"/>
          </p:cNvSpPr>
          <p:nvPr>
            <p:ph type="ftr" sz="quarter" idx="4294967295"/>
          </p:nvPr>
        </p:nvSpPr>
        <p:spPr>
          <a:xfrm>
            <a:off x="0" y="6265863"/>
            <a:ext cx="3860800" cy="365125"/>
          </a:xfrm>
          <a:prstGeom prst="rect">
            <a:avLst/>
          </a:prstGeom>
        </p:spPr>
        <p:txBody>
          <a:bodyPr/>
          <a:lstStyle/>
          <a:p>
            <a:fld id="{757A2F4E-5D54-B04B-91BD-7E78EE1FE9FD}" type="slidenum">
              <a:rPr lang="en-US" smtClean="0"/>
              <a:pPr/>
              <a:t>28</a:t>
            </a:fld>
            <a:endParaRPr lang="en-US" dirty="0"/>
          </a:p>
        </p:txBody>
      </p:sp>
    </p:spTree>
    <p:extLst>
      <p:ext uri="{BB962C8B-B14F-4D97-AF65-F5344CB8AC3E}">
        <p14:creationId xmlns:p14="http://schemas.microsoft.com/office/powerpoint/2010/main" val="20985845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400" dirty="0"/>
              <a:t>MOE and EIS</a:t>
            </a:r>
          </a:p>
        </p:txBody>
      </p:sp>
      <p:sp>
        <p:nvSpPr>
          <p:cNvPr id="2" name="Content Placeholder 1"/>
          <p:cNvSpPr>
            <a:spLocks noGrp="1"/>
          </p:cNvSpPr>
          <p:nvPr>
            <p:ph type="body" idx="1"/>
          </p:nvPr>
        </p:nvSpPr>
        <p:spPr/>
        <p:txBody>
          <a:bodyPr/>
          <a:lstStyle/>
          <a:p>
            <a:r>
              <a:rPr lang="en-US" sz="2000" b="0" dirty="0"/>
              <a:t>LEAs that seek to reduce their local maintenance of effort in accordance with §300.205(d) and use some of their Part B funds for early intervening services under §300.226 must do so with caution because the local maintenance of effort reduction provision and the authority to use Part B funds for early intervening services are interconnected. The decisions that an LEA makes about the amount of funds that it uses for one purpose affect the amount that it may use for the other. Below are examples that illustrate how §§300.205(d) and 300.226(a) affect one another.</a:t>
            </a:r>
          </a:p>
          <a:p>
            <a:endParaRPr lang="en-US" sz="2000" b="0" dirty="0"/>
          </a:p>
          <a:p>
            <a:r>
              <a:rPr lang="en-US" sz="2000" b="0" dirty="0"/>
              <a:t>Examples on next 4 slides are taken directly from:</a:t>
            </a:r>
          </a:p>
          <a:p>
            <a:pPr lvl="1"/>
            <a:r>
              <a:rPr lang="en-US" sz="2000" b="0" dirty="0">
                <a:hlinkClick r:id="rId3"/>
              </a:rPr>
              <a:t>https://sites.ed.gov/idea/regs/b/appendix-d</a:t>
            </a:r>
            <a:endParaRPr lang="en-US" sz="2000" dirty="0"/>
          </a:p>
          <a:p>
            <a:pPr marL="365760" lvl="1" indent="0">
              <a:buNone/>
            </a:pPr>
            <a:endParaRPr lang="en-US" b="0" dirty="0"/>
          </a:p>
          <a:p>
            <a:endParaRPr lang="en-US" dirty="0"/>
          </a:p>
          <a:p>
            <a:endParaRPr lang="en-US" dirty="0"/>
          </a:p>
        </p:txBody>
      </p:sp>
      <p:sp>
        <p:nvSpPr>
          <p:cNvPr id="4" name="Footer Placeholder 3"/>
          <p:cNvSpPr>
            <a:spLocks noGrp="1"/>
          </p:cNvSpPr>
          <p:nvPr>
            <p:ph type="ftr" sz="quarter" idx="4294967295"/>
          </p:nvPr>
        </p:nvSpPr>
        <p:spPr>
          <a:xfrm>
            <a:off x="0" y="6265863"/>
            <a:ext cx="3860800" cy="365125"/>
          </a:xfrm>
          <a:prstGeom prst="rect">
            <a:avLst/>
          </a:prstGeom>
        </p:spPr>
        <p:txBody>
          <a:bodyPr/>
          <a:lstStyle/>
          <a:p>
            <a:fld id="{757A2F4E-5D54-B04B-91BD-7E78EE1FE9FD}" type="slidenum">
              <a:rPr lang="en-US" smtClean="0"/>
              <a:pPr/>
              <a:t>29</a:t>
            </a:fld>
            <a:endParaRPr lang="en-US" dirty="0"/>
          </a:p>
        </p:txBody>
      </p:sp>
    </p:spTree>
    <p:extLst>
      <p:ext uri="{BB962C8B-B14F-4D97-AF65-F5344CB8AC3E}">
        <p14:creationId xmlns:p14="http://schemas.microsoft.com/office/powerpoint/2010/main" val="2715999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4DD90EC0-DA80-4A42-A266-A2EBAE637191}"/>
              </a:ext>
            </a:extLst>
          </p:cNvPr>
          <p:cNvSpPr>
            <a:spLocks noGrp="1"/>
          </p:cNvSpPr>
          <p:nvPr>
            <p:ph sz="half" idx="1"/>
          </p:nvPr>
        </p:nvSpPr>
        <p:spPr/>
        <p:txBody>
          <a:bodyPr>
            <a:normAutofit/>
          </a:bodyPr>
          <a:lstStyle/>
          <a:p>
            <a:r>
              <a:rPr lang="en-US" sz="3200" b="1" i="1" dirty="0"/>
              <a:t>ESEA Office</a:t>
            </a:r>
          </a:p>
          <a:p>
            <a:pPr lvl="1"/>
            <a:r>
              <a:rPr lang="en-US" sz="2800" dirty="0"/>
              <a:t>Kristin Crumley, ESSER Monitoring Specialist</a:t>
            </a:r>
          </a:p>
          <a:p>
            <a:pPr lvl="1"/>
            <a:r>
              <a:rPr lang="en-US" sz="2800" dirty="0"/>
              <a:t>Jonathan Schelke, ESSER Monitoring Specialist</a:t>
            </a:r>
          </a:p>
          <a:p>
            <a:pPr lvl="1"/>
            <a:r>
              <a:rPr lang="en-US" sz="2800" dirty="0"/>
              <a:t>Shannon Wilson, ESEA/ESSER Grants Coordinator</a:t>
            </a:r>
          </a:p>
          <a:p>
            <a:pPr lvl="1"/>
            <a:r>
              <a:rPr lang="en-US" sz="2800"/>
              <a:t>Mackenzie Owens, </a:t>
            </a:r>
            <a:r>
              <a:rPr lang="en-US" sz="2800" dirty="0"/>
              <a:t>ESSER Reporting Specialist</a:t>
            </a:r>
          </a:p>
        </p:txBody>
      </p:sp>
      <p:sp>
        <p:nvSpPr>
          <p:cNvPr id="7" name="Content Placeholder 6">
            <a:extLst>
              <a:ext uri="{FF2B5EF4-FFF2-40B4-BE49-F238E27FC236}">
                <a16:creationId xmlns:a16="http://schemas.microsoft.com/office/drawing/2014/main" id="{62855138-1F7A-4539-86FA-AA5633296000}"/>
              </a:ext>
            </a:extLst>
          </p:cNvPr>
          <p:cNvSpPr>
            <a:spLocks noGrp="1"/>
          </p:cNvSpPr>
          <p:nvPr>
            <p:ph sz="half" idx="2"/>
          </p:nvPr>
        </p:nvSpPr>
        <p:spPr/>
        <p:txBody>
          <a:bodyPr>
            <a:normAutofit/>
          </a:bodyPr>
          <a:lstStyle/>
          <a:p>
            <a:r>
              <a:rPr lang="en-US" sz="3200" b="1" i="1" dirty="0"/>
              <a:t>Grants Fiscal </a:t>
            </a:r>
          </a:p>
          <a:p>
            <a:pPr lvl="1"/>
            <a:r>
              <a:rPr lang="en-US" sz="2800" dirty="0"/>
              <a:t>Anna Friedman, State Competitive Awards</a:t>
            </a:r>
          </a:p>
          <a:p>
            <a:pPr lvl="1"/>
            <a:r>
              <a:rPr lang="en-US" sz="2800" dirty="0"/>
              <a:t>Bill Parsley, ESSER Fiscal Monitoring Supervisor</a:t>
            </a:r>
          </a:p>
          <a:p>
            <a:pPr lvl="1"/>
            <a:r>
              <a:rPr lang="en-US" sz="2800" dirty="0"/>
              <a:t>Sharon MacKey, ESSER Fiscal Monitoring Specialist</a:t>
            </a:r>
          </a:p>
          <a:p>
            <a:pPr lvl="1"/>
            <a:r>
              <a:rPr lang="en-US" sz="2800" dirty="0"/>
              <a:t>Hilery Morris, ESSER Fiscal Monitoring Specialist</a:t>
            </a:r>
          </a:p>
        </p:txBody>
      </p:sp>
      <p:sp>
        <p:nvSpPr>
          <p:cNvPr id="4" name="Slide Number Placeholder 3">
            <a:extLst>
              <a:ext uri="{FF2B5EF4-FFF2-40B4-BE49-F238E27FC236}">
                <a16:creationId xmlns:a16="http://schemas.microsoft.com/office/drawing/2014/main" id="{A630A678-E76E-4C7E-A137-8EDA55FC19C8}"/>
              </a:ext>
            </a:extLst>
          </p:cNvPr>
          <p:cNvSpPr>
            <a:spLocks noGrp="1"/>
          </p:cNvSpPr>
          <p:nvPr>
            <p:ph type="sldNum" sz="quarter" idx="12"/>
          </p:nvPr>
        </p:nvSpPr>
        <p:spPr/>
        <p:txBody>
          <a:bodyPr/>
          <a:lstStyle/>
          <a:p>
            <a:fld id="{00000000-1234-1234-1234-123412341234}" type="slidenum">
              <a:rPr lang="en-US" smtClean="0"/>
              <a:pPr/>
              <a:t>3</a:t>
            </a:fld>
            <a:endParaRPr lang="en-US"/>
          </a:p>
        </p:txBody>
      </p:sp>
      <p:sp>
        <p:nvSpPr>
          <p:cNvPr id="5" name="Title 4">
            <a:extLst>
              <a:ext uri="{FF2B5EF4-FFF2-40B4-BE49-F238E27FC236}">
                <a16:creationId xmlns:a16="http://schemas.microsoft.com/office/drawing/2014/main" id="{A26D4638-0A02-4676-9CF7-8BD22C489B43}"/>
              </a:ext>
            </a:extLst>
          </p:cNvPr>
          <p:cNvSpPr>
            <a:spLocks noGrp="1"/>
          </p:cNvSpPr>
          <p:nvPr>
            <p:ph type="title"/>
          </p:nvPr>
        </p:nvSpPr>
        <p:spPr>
          <a:xfrm>
            <a:off x="838200" y="387047"/>
            <a:ext cx="8804785" cy="590603"/>
          </a:xfrm>
        </p:spPr>
        <p:txBody>
          <a:bodyPr/>
          <a:lstStyle/>
          <a:p>
            <a:r>
              <a:rPr lang="en-US" dirty="0"/>
              <a:t>Introducing New Team Members</a:t>
            </a:r>
          </a:p>
        </p:txBody>
      </p:sp>
    </p:spTree>
    <p:extLst>
      <p:ext uri="{BB962C8B-B14F-4D97-AF65-F5344CB8AC3E}">
        <p14:creationId xmlns:p14="http://schemas.microsoft.com/office/powerpoint/2010/main" val="12578530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400" dirty="0"/>
              <a:t>MOE and EIS (continued)</a:t>
            </a:r>
          </a:p>
        </p:txBody>
      </p:sp>
      <p:sp>
        <p:nvSpPr>
          <p:cNvPr id="2" name="Content Placeholder 1"/>
          <p:cNvSpPr>
            <a:spLocks noGrp="1"/>
          </p:cNvSpPr>
          <p:nvPr>
            <p:ph type="body" idx="1"/>
          </p:nvPr>
        </p:nvSpPr>
        <p:spPr/>
        <p:txBody>
          <a:bodyPr/>
          <a:lstStyle/>
          <a:p>
            <a:r>
              <a:rPr lang="en-US" sz="2000" b="0" dirty="0"/>
              <a:t>Example 1: In this example, the amount that is 15 percent of the LEA’s total grant (see §300.226(a)), which is the maximum amount that the LEA may use for early intervening services (EIS), is greater than the amount that may be used for local maintenance of effort (MOE) reduction (50 percent of the increase in the LEA’s grant from the prior year’s grant) (see §300.205(a)).</a:t>
            </a:r>
          </a:p>
          <a:p>
            <a:endParaRPr lang="en-US" dirty="0"/>
          </a:p>
          <a:p>
            <a:endParaRPr lang="en-US" dirty="0"/>
          </a:p>
        </p:txBody>
      </p:sp>
      <p:sp>
        <p:nvSpPr>
          <p:cNvPr id="4" name="Footer Placeholder 3"/>
          <p:cNvSpPr>
            <a:spLocks noGrp="1"/>
          </p:cNvSpPr>
          <p:nvPr>
            <p:ph type="ftr" sz="quarter" idx="4294967295"/>
          </p:nvPr>
        </p:nvSpPr>
        <p:spPr>
          <a:xfrm>
            <a:off x="0" y="6265863"/>
            <a:ext cx="3860800" cy="365125"/>
          </a:xfrm>
          <a:prstGeom prst="rect">
            <a:avLst/>
          </a:prstGeom>
        </p:spPr>
        <p:txBody>
          <a:bodyPr/>
          <a:lstStyle/>
          <a:p>
            <a:fld id="{757A2F4E-5D54-B04B-91BD-7E78EE1FE9FD}" type="slidenum">
              <a:rPr lang="en-US" smtClean="0"/>
              <a:pPr/>
              <a:t>30</a:t>
            </a:fld>
            <a:endParaRPr lang="en-US" dirty="0"/>
          </a:p>
        </p:txBody>
      </p:sp>
      <p:graphicFrame>
        <p:nvGraphicFramePr>
          <p:cNvPr id="5" name="Content Placeholder 4">
            <a:extLst>
              <a:ext uri="{FF2B5EF4-FFF2-40B4-BE49-F238E27FC236}">
                <a16:creationId xmlns:a16="http://schemas.microsoft.com/office/drawing/2014/main" id="{B20AB4D3-9988-490A-BD99-2458C259D86A}"/>
              </a:ext>
            </a:extLst>
          </p:cNvPr>
          <p:cNvGraphicFramePr>
            <a:graphicFrameLocks/>
          </p:cNvGraphicFramePr>
          <p:nvPr>
            <p:extLst>
              <p:ext uri="{D42A27DB-BD31-4B8C-83A1-F6EECF244321}">
                <p14:modId xmlns:p14="http://schemas.microsoft.com/office/powerpoint/2010/main" val="240330585"/>
              </p:ext>
            </p:extLst>
          </p:nvPr>
        </p:nvGraphicFramePr>
        <p:xfrm>
          <a:off x="838200" y="3072725"/>
          <a:ext cx="8407894" cy="2768283"/>
        </p:xfrm>
        <a:graphic>
          <a:graphicData uri="http://schemas.openxmlformats.org/drawingml/2006/table">
            <a:tbl>
              <a:tblPr firstRow="1"/>
              <a:tblGrid>
                <a:gridCol w="4203947">
                  <a:extLst>
                    <a:ext uri="{9D8B030D-6E8A-4147-A177-3AD203B41FA5}">
                      <a16:colId xmlns:a16="http://schemas.microsoft.com/office/drawing/2014/main" val="4255815557"/>
                    </a:ext>
                  </a:extLst>
                </a:gridCol>
                <a:gridCol w="4203947">
                  <a:extLst>
                    <a:ext uri="{9D8B030D-6E8A-4147-A177-3AD203B41FA5}">
                      <a16:colId xmlns:a16="http://schemas.microsoft.com/office/drawing/2014/main" val="1091541336"/>
                    </a:ext>
                  </a:extLst>
                </a:gridCol>
              </a:tblGrid>
              <a:tr h="360363">
                <a:tc>
                  <a:txBody>
                    <a:bodyPr/>
                    <a:lstStyle/>
                    <a:p>
                      <a:pPr algn="l" fontAlgn="t"/>
                      <a:r>
                        <a:rPr lang="en-US" sz="1800" b="1" dirty="0">
                          <a:effectLst/>
                          <a:latin typeface="+mn-lt"/>
                        </a:rPr>
                        <a:t>Prior Year’s Allocation</a:t>
                      </a:r>
                    </a:p>
                  </a:txBody>
                  <a:tcPr marL="76200" marR="76200" marT="76200" marB="762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algn="r" fontAlgn="t"/>
                      <a:r>
                        <a:rPr lang="en-US" sz="1800" b="0">
                          <a:effectLst/>
                          <a:latin typeface="+mn-lt"/>
                        </a:rPr>
                        <a:t>$900,000.</a:t>
                      </a:r>
                    </a:p>
                  </a:txBody>
                  <a:tcPr marL="76200" marR="76200" marT="76200" marB="762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509604624"/>
                  </a:ext>
                </a:extLst>
              </a:tr>
              <a:tr h="360363">
                <a:tc>
                  <a:txBody>
                    <a:bodyPr/>
                    <a:lstStyle/>
                    <a:p>
                      <a:pPr algn="l" fontAlgn="t"/>
                      <a:r>
                        <a:rPr lang="en-US" sz="1800" b="1">
                          <a:effectLst/>
                          <a:latin typeface="+mn-lt"/>
                        </a:rPr>
                        <a:t>Current Year’s Allocation</a:t>
                      </a:r>
                    </a:p>
                  </a:txBody>
                  <a:tcPr marL="76200" marR="76200" marT="76200" marB="762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algn="r" fontAlgn="t"/>
                      <a:r>
                        <a:rPr lang="en-US" sz="1800" b="0">
                          <a:effectLst/>
                          <a:latin typeface="+mn-lt"/>
                        </a:rPr>
                        <a:t>1,000,000.</a:t>
                      </a:r>
                    </a:p>
                  </a:txBody>
                  <a:tcPr marL="76200" marR="76200" marT="76200" marB="762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908762616"/>
                  </a:ext>
                </a:extLst>
              </a:tr>
              <a:tr h="360363">
                <a:tc>
                  <a:txBody>
                    <a:bodyPr/>
                    <a:lstStyle/>
                    <a:p>
                      <a:pPr algn="l" fontAlgn="t"/>
                      <a:r>
                        <a:rPr lang="en-US" sz="1800" b="1" dirty="0">
                          <a:effectLst/>
                          <a:latin typeface="+mn-lt"/>
                        </a:rPr>
                        <a:t>Increase</a:t>
                      </a:r>
                    </a:p>
                  </a:txBody>
                  <a:tcPr marL="76200" marR="76200" marT="76200" marB="762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algn="r" fontAlgn="t"/>
                      <a:r>
                        <a:rPr lang="en-US" sz="1800" b="0" dirty="0">
                          <a:effectLst/>
                          <a:latin typeface="+mn-lt"/>
                        </a:rPr>
                        <a:t>100,000.</a:t>
                      </a:r>
                    </a:p>
                  </a:txBody>
                  <a:tcPr marL="76200" marR="76200" marT="76200" marB="762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114145430"/>
                  </a:ext>
                </a:extLst>
              </a:tr>
              <a:tr h="360363">
                <a:tc>
                  <a:txBody>
                    <a:bodyPr/>
                    <a:lstStyle/>
                    <a:p>
                      <a:pPr algn="l" fontAlgn="t"/>
                      <a:r>
                        <a:rPr lang="en-US" sz="1800" b="1" dirty="0">
                          <a:effectLst/>
                          <a:latin typeface="+mn-lt"/>
                        </a:rPr>
                        <a:t>Maximum Available for MOE Reduction</a:t>
                      </a:r>
                    </a:p>
                  </a:txBody>
                  <a:tcPr marL="76200" marR="76200" marT="76200" marB="762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algn="r" fontAlgn="t"/>
                      <a:r>
                        <a:rPr lang="en-US" sz="1800" b="0">
                          <a:effectLst/>
                          <a:latin typeface="+mn-lt"/>
                        </a:rPr>
                        <a:t>50,000.</a:t>
                      </a:r>
                    </a:p>
                  </a:txBody>
                  <a:tcPr marL="76200" marR="76200" marT="76200" marB="762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913068585"/>
                  </a:ext>
                </a:extLst>
              </a:tr>
              <a:tr h="360363">
                <a:tc>
                  <a:txBody>
                    <a:bodyPr/>
                    <a:lstStyle/>
                    <a:p>
                      <a:pPr algn="l" fontAlgn="t"/>
                      <a:r>
                        <a:rPr lang="en-US" sz="1800" b="1">
                          <a:effectLst/>
                          <a:latin typeface="+mn-lt"/>
                        </a:rPr>
                        <a:t>Maximum Available for EIS</a:t>
                      </a:r>
                    </a:p>
                  </a:txBody>
                  <a:tcPr marL="76200" marR="76200" marT="76200" marB="762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algn="r" fontAlgn="t"/>
                      <a:r>
                        <a:rPr lang="en-US" sz="1800" b="0" dirty="0">
                          <a:effectLst/>
                          <a:latin typeface="+mn-lt"/>
                        </a:rPr>
                        <a:t>150,000.</a:t>
                      </a:r>
                    </a:p>
                  </a:txBody>
                  <a:tcPr marL="76200" marR="76200" marT="76200" marB="762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4011703822"/>
                  </a:ext>
                </a:extLst>
              </a:tr>
              <a:tr h="360363">
                <a:tc>
                  <a:txBody>
                    <a:bodyPr/>
                    <a:lstStyle/>
                    <a:p>
                      <a:pPr algn="l" fontAlgn="t"/>
                      <a:endParaRPr lang="en-US" b="1" dirty="0">
                        <a:effectLst/>
                        <a:latin typeface="inherit"/>
                      </a:endParaRPr>
                    </a:p>
                  </a:txBody>
                  <a:tcPr marL="76200" marR="76200" marT="76200" marB="76200">
                    <a:lnL>
                      <a:noFill/>
                    </a:lnL>
                    <a:lnR>
                      <a:noFill/>
                    </a:lnR>
                    <a:lnT w="9525" cap="flat" cmpd="sng" algn="ctr">
                      <a:solidFill>
                        <a:srgbClr val="DDDDDD"/>
                      </a:solidFill>
                      <a:prstDash val="solid"/>
                      <a:round/>
                      <a:headEnd type="none" w="med" len="med"/>
                      <a:tailEnd type="none" w="med" len="med"/>
                    </a:lnT>
                    <a:lnB>
                      <a:noFill/>
                    </a:lnB>
                  </a:tcPr>
                </a:tc>
                <a:tc>
                  <a:txBody>
                    <a:bodyPr/>
                    <a:lstStyle/>
                    <a:p>
                      <a:pPr algn="r" fontAlgn="t"/>
                      <a:endParaRPr lang="en-US" b="0" dirty="0">
                        <a:effectLst/>
                        <a:latin typeface="inherit"/>
                      </a:endParaRPr>
                    </a:p>
                  </a:txBody>
                  <a:tcPr marL="76200" marR="76200" marT="76200" marB="76200">
                    <a:lnL>
                      <a:noFill/>
                    </a:lnL>
                    <a:lnR>
                      <a:noFill/>
                    </a:lnR>
                    <a:lnT w="9525" cap="flat" cmpd="sng" algn="ctr">
                      <a:solidFill>
                        <a:srgbClr val="DDDDDD"/>
                      </a:solidFill>
                      <a:prstDash val="solid"/>
                      <a:round/>
                      <a:headEnd type="none" w="med" len="med"/>
                      <a:tailEnd type="none" w="med" len="med"/>
                    </a:lnT>
                    <a:lnB>
                      <a:noFill/>
                    </a:lnB>
                  </a:tcPr>
                </a:tc>
                <a:extLst>
                  <a:ext uri="{0D108BD9-81ED-4DB2-BD59-A6C34878D82A}">
                    <a16:rowId xmlns:a16="http://schemas.microsoft.com/office/drawing/2014/main" val="2525046655"/>
                  </a:ext>
                </a:extLst>
              </a:tr>
            </a:tbl>
          </a:graphicData>
        </a:graphic>
      </p:graphicFrame>
    </p:spTree>
    <p:extLst>
      <p:ext uri="{BB962C8B-B14F-4D97-AF65-F5344CB8AC3E}">
        <p14:creationId xmlns:p14="http://schemas.microsoft.com/office/powerpoint/2010/main" val="1315742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400" dirty="0"/>
              <a:t>MOE and EIS (continued)</a:t>
            </a:r>
          </a:p>
        </p:txBody>
      </p:sp>
      <p:sp>
        <p:nvSpPr>
          <p:cNvPr id="2" name="Content Placeholder 1"/>
          <p:cNvSpPr>
            <a:spLocks noGrp="1"/>
          </p:cNvSpPr>
          <p:nvPr>
            <p:ph type="body" idx="1"/>
          </p:nvPr>
        </p:nvSpPr>
        <p:spPr/>
        <p:txBody>
          <a:bodyPr/>
          <a:lstStyle/>
          <a:p>
            <a:pPr marL="45720" indent="0">
              <a:buNone/>
            </a:pPr>
            <a:r>
              <a:rPr lang="en-US" sz="2000" dirty="0"/>
              <a:t>If the LEA chooses to set aside $150,000 for EIS, it may not reduce its MOE (MOE maximum $50,000 less $150,000 for EIS means $0 can be used for MOE).</a:t>
            </a:r>
          </a:p>
          <a:p>
            <a:pPr marL="45720" indent="0">
              <a:buNone/>
            </a:pPr>
            <a:endParaRPr lang="en-US" sz="2000" dirty="0"/>
          </a:p>
          <a:p>
            <a:pPr marL="45720" indent="0">
              <a:buNone/>
            </a:pPr>
            <a:r>
              <a:rPr lang="en-US" sz="2000" dirty="0"/>
              <a:t>If the LEA chooses to set aside $100,000 for EIS, it may not reduce its MOE (MOE maximum $50,000 less $100,000 for EIS means $0 can be used for MOE).</a:t>
            </a:r>
          </a:p>
          <a:p>
            <a:pPr marL="45720" indent="0">
              <a:buNone/>
            </a:pPr>
            <a:endParaRPr lang="en-US" sz="2000" dirty="0"/>
          </a:p>
          <a:p>
            <a:pPr marL="45720" indent="0">
              <a:buNone/>
            </a:pPr>
            <a:r>
              <a:rPr lang="en-US" sz="2000" dirty="0"/>
              <a:t>If the LEA chooses to set aside $50,000 for EIS, it may not reduce its MOE (MOE maximum $50,000 less $50,000 for EIS means $0 can be used for MOE).</a:t>
            </a:r>
          </a:p>
          <a:p>
            <a:pPr marL="45720" indent="0">
              <a:buNone/>
            </a:pPr>
            <a:endParaRPr lang="en-US" sz="2000" dirty="0"/>
          </a:p>
          <a:p>
            <a:pPr marL="45720" indent="0">
              <a:buNone/>
            </a:pPr>
            <a:r>
              <a:rPr lang="en-US" sz="2000" dirty="0"/>
              <a:t>If the LEA chooses to set aside $30,000 for EIS, it may reduce its MOE by $20,000 (MOE maximum $50,000 less $30,000 for EIS means $20,000 can be used for MOE).</a:t>
            </a:r>
          </a:p>
          <a:p>
            <a:pPr marL="45720" indent="0">
              <a:buNone/>
            </a:pPr>
            <a:endParaRPr lang="en-US" sz="2000" dirty="0"/>
          </a:p>
          <a:p>
            <a:pPr marL="45720" indent="0">
              <a:buNone/>
            </a:pPr>
            <a:r>
              <a:rPr lang="en-US" sz="2000" dirty="0"/>
              <a:t>If the LEA chooses to set aside $0 for EIS, it may reduce its MOE by $50,000 (MOE maximum $50,000 less $0 for EIS means $50,000 can be used for MOE).</a:t>
            </a:r>
          </a:p>
        </p:txBody>
      </p:sp>
      <p:sp>
        <p:nvSpPr>
          <p:cNvPr id="4" name="Footer Placeholder 3"/>
          <p:cNvSpPr>
            <a:spLocks noGrp="1"/>
          </p:cNvSpPr>
          <p:nvPr>
            <p:ph type="ftr" sz="quarter" idx="4294967295"/>
          </p:nvPr>
        </p:nvSpPr>
        <p:spPr>
          <a:xfrm>
            <a:off x="0" y="6265863"/>
            <a:ext cx="3860800" cy="365125"/>
          </a:xfrm>
          <a:prstGeom prst="rect">
            <a:avLst/>
          </a:prstGeom>
        </p:spPr>
        <p:txBody>
          <a:bodyPr/>
          <a:lstStyle/>
          <a:p>
            <a:fld id="{757A2F4E-5D54-B04B-91BD-7E78EE1FE9FD}" type="slidenum">
              <a:rPr lang="en-US" smtClean="0"/>
              <a:pPr/>
              <a:t>31</a:t>
            </a:fld>
            <a:endParaRPr lang="en-US" dirty="0"/>
          </a:p>
        </p:txBody>
      </p:sp>
    </p:spTree>
    <p:extLst>
      <p:ext uri="{BB962C8B-B14F-4D97-AF65-F5344CB8AC3E}">
        <p14:creationId xmlns:p14="http://schemas.microsoft.com/office/powerpoint/2010/main" val="17461918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289FFDC-E0F9-4AB5-BC8A-013F8D5629CB}"/>
              </a:ext>
            </a:extLst>
          </p:cNvPr>
          <p:cNvSpPr>
            <a:spLocks noGrp="1"/>
          </p:cNvSpPr>
          <p:nvPr>
            <p:ph type="title"/>
          </p:nvPr>
        </p:nvSpPr>
        <p:spPr/>
        <p:txBody>
          <a:bodyPr/>
          <a:lstStyle/>
          <a:p>
            <a:r>
              <a:rPr lang="en-US" sz="2400" dirty="0"/>
              <a:t>MOE and EIS (continued)</a:t>
            </a:r>
          </a:p>
        </p:txBody>
      </p:sp>
      <p:sp>
        <p:nvSpPr>
          <p:cNvPr id="2" name="Content Placeholder 1">
            <a:extLst>
              <a:ext uri="{FF2B5EF4-FFF2-40B4-BE49-F238E27FC236}">
                <a16:creationId xmlns:a16="http://schemas.microsoft.com/office/drawing/2014/main" id="{DBBC48AC-1000-4875-9C9C-A31011B37622}"/>
              </a:ext>
            </a:extLst>
          </p:cNvPr>
          <p:cNvSpPr>
            <a:spLocks noGrp="1"/>
          </p:cNvSpPr>
          <p:nvPr>
            <p:ph type="body" idx="1"/>
          </p:nvPr>
        </p:nvSpPr>
        <p:spPr/>
        <p:txBody>
          <a:bodyPr/>
          <a:lstStyle/>
          <a:p>
            <a:r>
              <a:rPr lang="en-US" sz="2000" b="0" dirty="0"/>
              <a:t>Example 2: In this example, the amount that is 15 percent of the LEA’s total grant (see §300.226(a)), which is the maximum amount that the LEA may use for EIS, is less than the amount that may be used for MOE reduction (50 percent of the increase in the LEA’s grant from the prior year’s grant) (see §300.205(a)).</a:t>
            </a:r>
          </a:p>
          <a:p>
            <a:endParaRPr lang="en-US" b="0" dirty="0"/>
          </a:p>
        </p:txBody>
      </p:sp>
      <p:sp>
        <p:nvSpPr>
          <p:cNvPr id="4" name="Footer Placeholder 3">
            <a:extLst>
              <a:ext uri="{FF2B5EF4-FFF2-40B4-BE49-F238E27FC236}">
                <a16:creationId xmlns:a16="http://schemas.microsoft.com/office/drawing/2014/main" id="{DAFD41DC-9254-43AE-9192-DE261F39EBA5}"/>
              </a:ext>
            </a:extLst>
          </p:cNvPr>
          <p:cNvSpPr>
            <a:spLocks noGrp="1"/>
          </p:cNvSpPr>
          <p:nvPr>
            <p:ph type="ftr" sz="quarter" idx="4294967295"/>
          </p:nvPr>
        </p:nvSpPr>
        <p:spPr>
          <a:xfrm>
            <a:off x="0" y="6265863"/>
            <a:ext cx="3860800" cy="365125"/>
          </a:xfrm>
          <a:prstGeom prst="rect">
            <a:avLst/>
          </a:prstGeom>
        </p:spPr>
        <p:txBody>
          <a:bodyPr/>
          <a:lstStyle/>
          <a:p>
            <a:fld id="{757A2F4E-5D54-B04B-91BD-7E78EE1FE9FD}" type="slidenum">
              <a:rPr lang="en-US" smtClean="0"/>
              <a:pPr/>
              <a:t>32</a:t>
            </a:fld>
            <a:endParaRPr lang="en-US" dirty="0"/>
          </a:p>
        </p:txBody>
      </p:sp>
      <p:graphicFrame>
        <p:nvGraphicFramePr>
          <p:cNvPr id="5" name="Content Placeholder 4">
            <a:extLst>
              <a:ext uri="{FF2B5EF4-FFF2-40B4-BE49-F238E27FC236}">
                <a16:creationId xmlns:a16="http://schemas.microsoft.com/office/drawing/2014/main" id="{38FB39B4-FDF5-41EC-AD1A-37CA270B685C}"/>
              </a:ext>
            </a:extLst>
          </p:cNvPr>
          <p:cNvGraphicFramePr>
            <a:graphicFrameLocks/>
          </p:cNvGraphicFramePr>
          <p:nvPr>
            <p:extLst>
              <p:ext uri="{D42A27DB-BD31-4B8C-83A1-F6EECF244321}">
                <p14:modId xmlns:p14="http://schemas.microsoft.com/office/powerpoint/2010/main" val="519599259"/>
              </p:ext>
            </p:extLst>
          </p:nvPr>
        </p:nvGraphicFramePr>
        <p:xfrm>
          <a:off x="838200" y="2885935"/>
          <a:ext cx="8407400" cy="2720340"/>
        </p:xfrm>
        <a:graphic>
          <a:graphicData uri="http://schemas.openxmlformats.org/drawingml/2006/table">
            <a:tbl>
              <a:tblPr firstRow="1"/>
              <a:tblGrid>
                <a:gridCol w="4203700">
                  <a:extLst>
                    <a:ext uri="{9D8B030D-6E8A-4147-A177-3AD203B41FA5}">
                      <a16:colId xmlns:a16="http://schemas.microsoft.com/office/drawing/2014/main" val="620333120"/>
                    </a:ext>
                  </a:extLst>
                </a:gridCol>
                <a:gridCol w="4203700">
                  <a:extLst>
                    <a:ext uri="{9D8B030D-6E8A-4147-A177-3AD203B41FA5}">
                      <a16:colId xmlns:a16="http://schemas.microsoft.com/office/drawing/2014/main" val="3216525743"/>
                    </a:ext>
                  </a:extLst>
                </a:gridCol>
              </a:tblGrid>
              <a:tr h="0">
                <a:tc>
                  <a:txBody>
                    <a:bodyPr/>
                    <a:lstStyle/>
                    <a:p>
                      <a:pPr algn="l" fontAlgn="t"/>
                      <a:r>
                        <a:rPr lang="en-US" sz="1800" b="1">
                          <a:effectLst/>
                          <a:latin typeface="+mn-lt"/>
                        </a:rPr>
                        <a:t>Prior Year’s Allocation</a:t>
                      </a:r>
                    </a:p>
                  </a:txBody>
                  <a:tcPr marL="76200" marR="76200" marT="76200" marB="762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algn="r" fontAlgn="t"/>
                      <a:r>
                        <a:rPr lang="en-US" sz="1800" b="0">
                          <a:effectLst/>
                          <a:latin typeface="+mn-lt"/>
                        </a:rPr>
                        <a:t>$1,000,000.</a:t>
                      </a:r>
                    </a:p>
                  </a:txBody>
                  <a:tcPr marL="76200" marR="76200" marT="76200" marB="762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764351671"/>
                  </a:ext>
                </a:extLst>
              </a:tr>
              <a:tr h="0">
                <a:tc>
                  <a:txBody>
                    <a:bodyPr/>
                    <a:lstStyle/>
                    <a:p>
                      <a:pPr algn="l" fontAlgn="t"/>
                      <a:r>
                        <a:rPr lang="en-US" sz="1800" b="1" dirty="0">
                          <a:effectLst/>
                          <a:latin typeface="+mn-lt"/>
                        </a:rPr>
                        <a:t>Current Year’s Allocation</a:t>
                      </a:r>
                    </a:p>
                  </a:txBody>
                  <a:tcPr marL="76200" marR="76200" marT="76200" marB="762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algn="r" fontAlgn="t"/>
                      <a:r>
                        <a:rPr lang="en-US" sz="1800" b="0">
                          <a:effectLst/>
                          <a:latin typeface="+mn-lt"/>
                        </a:rPr>
                        <a:t>2,000,000.</a:t>
                      </a:r>
                    </a:p>
                  </a:txBody>
                  <a:tcPr marL="76200" marR="76200" marT="76200" marB="762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928334941"/>
                  </a:ext>
                </a:extLst>
              </a:tr>
              <a:tr h="0">
                <a:tc>
                  <a:txBody>
                    <a:bodyPr/>
                    <a:lstStyle/>
                    <a:p>
                      <a:pPr algn="l" fontAlgn="t"/>
                      <a:r>
                        <a:rPr lang="en-US" sz="1800" b="1">
                          <a:effectLst/>
                          <a:latin typeface="+mn-lt"/>
                        </a:rPr>
                        <a:t>Increase</a:t>
                      </a:r>
                    </a:p>
                  </a:txBody>
                  <a:tcPr marL="76200" marR="76200" marT="76200" marB="762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algn="r" fontAlgn="t"/>
                      <a:r>
                        <a:rPr lang="en-US" sz="1800" b="0">
                          <a:effectLst/>
                          <a:latin typeface="+mn-lt"/>
                        </a:rPr>
                        <a:t>1,000,000.</a:t>
                      </a:r>
                    </a:p>
                  </a:txBody>
                  <a:tcPr marL="76200" marR="76200" marT="76200" marB="762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70583703"/>
                  </a:ext>
                </a:extLst>
              </a:tr>
              <a:tr h="381000">
                <a:tc>
                  <a:txBody>
                    <a:bodyPr/>
                    <a:lstStyle/>
                    <a:p>
                      <a:pPr algn="l" fontAlgn="t"/>
                      <a:r>
                        <a:rPr lang="en-US" sz="1800" b="1" dirty="0">
                          <a:effectLst/>
                          <a:latin typeface="+mn-lt"/>
                        </a:rPr>
                        <a:t>Maximum Available for MOE Reduction</a:t>
                      </a:r>
                    </a:p>
                  </a:txBody>
                  <a:tcPr marL="76200" marR="76200" marT="76200" marB="762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algn="r" fontAlgn="t"/>
                      <a:r>
                        <a:rPr lang="en-US" sz="1800" b="0">
                          <a:effectLst/>
                          <a:latin typeface="+mn-lt"/>
                        </a:rPr>
                        <a:t>500,000.</a:t>
                      </a:r>
                    </a:p>
                  </a:txBody>
                  <a:tcPr marL="76200" marR="76200" marT="76200" marB="762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832422554"/>
                  </a:ext>
                </a:extLst>
              </a:tr>
              <a:tr h="0">
                <a:tc>
                  <a:txBody>
                    <a:bodyPr/>
                    <a:lstStyle/>
                    <a:p>
                      <a:pPr algn="l" fontAlgn="t"/>
                      <a:r>
                        <a:rPr lang="en-US" sz="1800" b="1">
                          <a:effectLst/>
                          <a:latin typeface="+mn-lt"/>
                        </a:rPr>
                        <a:t>Maximum Available for EIS</a:t>
                      </a:r>
                    </a:p>
                  </a:txBody>
                  <a:tcPr marL="76200" marR="76200" marT="76200" marB="762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algn="r" fontAlgn="t"/>
                      <a:r>
                        <a:rPr lang="en-US" sz="1800" b="0" dirty="0">
                          <a:effectLst/>
                          <a:latin typeface="+mn-lt"/>
                        </a:rPr>
                        <a:t>300,000.</a:t>
                      </a:r>
                    </a:p>
                  </a:txBody>
                  <a:tcPr marL="76200" marR="76200" marT="76200" marB="762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194880947"/>
                  </a:ext>
                </a:extLst>
              </a:tr>
              <a:tr h="0">
                <a:tc>
                  <a:txBody>
                    <a:bodyPr/>
                    <a:lstStyle/>
                    <a:p>
                      <a:pPr algn="l" fontAlgn="t"/>
                      <a:endParaRPr lang="en-US" b="1">
                        <a:effectLst/>
                        <a:latin typeface="inherit"/>
                      </a:endParaRPr>
                    </a:p>
                  </a:txBody>
                  <a:tcPr marL="76200" marR="76200" marT="76200" marB="76200">
                    <a:lnL>
                      <a:noFill/>
                    </a:lnL>
                    <a:lnR>
                      <a:noFill/>
                    </a:lnR>
                    <a:lnT w="9525" cap="flat" cmpd="sng" algn="ctr">
                      <a:solidFill>
                        <a:srgbClr val="DDDDDD"/>
                      </a:solidFill>
                      <a:prstDash val="solid"/>
                      <a:round/>
                      <a:headEnd type="none" w="med" len="med"/>
                      <a:tailEnd type="none" w="med" len="med"/>
                    </a:lnT>
                    <a:lnB>
                      <a:noFill/>
                    </a:lnB>
                  </a:tcPr>
                </a:tc>
                <a:tc>
                  <a:txBody>
                    <a:bodyPr/>
                    <a:lstStyle/>
                    <a:p>
                      <a:pPr algn="r" fontAlgn="t"/>
                      <a:endParaRPr lang="en-US" b="0" dirty="0">
                        <a:effectLst/>
                        <a:latin typeface="inherit"/>
                      </a:endParaRPr>
                    </a:p>
                  </a:txBody>
                  <a:tcPr marL="76200" marR="76200" marT="76200" marB="76200">
                    <a:lnL>
                      <a:noFill/>
                    </a:lnL>
                    <a:lnR>
                      <a:noFill/>
                    </a:lnR>
                    <a:lnT w="9525" cap="flat" cmpd="sng" algn="ctr">
                      <a:solidFill>
                        <a:srgbClr val="DDDDDD"/>
                      </a:solidFill>
                      <a:prstDash val="solid"/>
                      <a:round/>
                      <a:headEnd type="none" w="med" len="med"/>
                      <a:tailEnd type="none" w="med" len="med"/>
                    </a:lnT>
                    <a:lnB>
                      <a:noFill/>
                    </a:lnB>
                  </a:tcPr>
                </a:tc>
                <a:extLst>
                  <a:ext uri="{0D108BD9-81ED-4DB2-BD59-A6C34878D82A}">
                    <a16:rowId xmlns:a16="http://schemas.microsoft.com/office/drawing/2014/main" val="1563384132"/>
                  </a:ext>
                </a:extLst>
              </a:tr>
            </a:tbl>
          </a:graphicData>
        </a:graphic>
      </p:graphicFrame>
    </p:spTree>
    <p:extLst>
      <p:ext uri="{BB962C8B-B14F-4D97-AF65-F5344CB8AC3E}">
        <p14:creationId xmlns:p14="http://schemas.microsoft.com/office/powerpoint/2010/main" val="14191558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B74B679-14B6-4141-A68A-3BAFBC30A7F3}"/>
              </a:ext>
            </a:extLst>
          </p:cNvPr>
          <p:cNvSpPr>
            <a:spLocks noGrp="1"/>
          </p:cNvSpPr>
          <p:nvPr>
            <p:ph type="title"/>
          </p:nvPr>
        </p:nvSpPr>
        <p:spPr/>
        <p:txBody>
          <a:bodyPr/>
          <a:lstStyle/>
          <a:p>
            <a:r>
              <a:rPr lang="en-US" sz="2400" dirty="0"/>
              <a:t>MOE and EIS (continued)</a:t>
            </a:r>
          </a:p>
        </p:txBody>
      </p:sp>
      <p:sp>
        <p:nvSpPr>
          <p:cNvPr id="2" name="Content Placeholder 1">
            <a:extLst>
              <a:ext uri="{FF2B5EF4-FFF2-40B4-BE49-F238E27FC236}">
                <a16:creationId xmlns:a16="http://schemas.microsoft.com/office/drawing/2014/main" id="{7524153A-23C4-4B1A-A152-2E366E61A797}"/>
              </a:ext>
            </a:extLst>
          </p:cNvPr>
          <p:cNvSpPr>
            <a:spLocks noGrp="1"/>
          </p:cNvSpPr>
          <p:nvPr>
            <p:ph type="body" idx="1"/>
          </p:nvPr>
        </p:nvSpPr>
        <p:spPr/>
        <p:txBody>
          <a:bodyPr/>
          <a:lstStyle/>
          <a:p>
            <a:pPr marL="45720" indent="0">
              <a:buNone/>
            </a:pPr>
            <a:r>
              <a:rPr lang="en-US" sz="2000" dirty="0"/>
              <a:t>If the LEA chooses to use no funds for MOE, it may set aside $300,000 for EIS (EIS maximum $300,000 less $0 means $300,000 for EIS).</a:t>
            </a:r>
          </a:p>
          <a:p>
            <a:pPr marL="45720" indent="0">
              <a:buNone/>
            </a:pPr>
            <a:endParaRPr lang="en-US" sz="2000" dirty="0"/>
          </a:p>
          <a:p>
            <a:pPr marL="45720" indent="0">
              <a:buNone/>
            </a:pPr>
            <a:r>
              <a:rPr lang="en-US" sz="2000" dirty="0"/>
              <a:t>If the LEA chooses to use $100,000 for MOE, it may set aside $200,000 for EIS (EIS maximum $300,000 less $100,000 means $200,000 for EIS).</a:t>
            </a:r>
          </a:p>
          <a:p>
            <a:pPr marL="45720" indent="0">
              <a:buNone/>
            </a:pPr>
            <a:endParaRPr lang="en-US" sz="2000" dirty="0"/>
          </a:p>
          <a:p>
            <a:pPr marL="45720" indent="0">
              <a:buNone/>
            </a:pPr>
            <a:r>
              <a:rPr lang="en-US" sz="2000" dirty="0"/>
              <a:t>If the LEA chooses to use $150,000 for MOE, it may set aside $150,000 for EIS (EIS maximum $300,000 less $150,000 means $150,000 for EIS).</a:t>
            </a:r>
          </a:p>
          <a:p>
            <a:pPr marL="45720" indent="0">
              <a:buNone/>
            </a:pPr>
            <a:endParaRPr lang="en-US" sz="2000" dirty="0"/>
          </a:p>
          <a:p>
            <a:pPr marL="45720" indent="0">
              <a:buNone/>
            </a:pPr>
            <a:r>
              <a:rPr lang="en-US" sz="2000" dirty="0"/>
              <a:t>If the LEA chooses to use $300,000 for MOE, it may not set aside anything for EIS (EIS maximum $300,000 less $300,000 means $0 for EIS).</a:t>
            </a:r>
          </a:p>
          <a:p>
            <a:pPr marL="45720" indent="0">
              <a:buNone/>
            </a:pPr>
            <a:endParaRPr lang="en-US" sz="2000" dirty="0"/>
          </a:p>
          <a:p>
            <a:pPr marL="45720" indent="0">
              <a:buNone/>
            </a:pPr>
            <a:r>
              <a:rPr lang="en-US" sz="2000" dirty="0"/>
              <a:t>If the LEA chooses to use $500,000 for MOE, it may not set aside anything for EIS (EIS maximum $300,000 less $500,000 means $0 for EIS).</a:t>
            </a:r>
          </a:p>
        </p:txBody>
      </p:sp>
      <p:sp>
        <p:nvSpPr>
          <p:cNvPr id="4" name="Footer Placeholder 3">
            <a:extLst>
              <a:ext uri="{FF2B5EF4-FFF2-40B4-BE49-F238E27FC236}">
                <a16:creationId xmlns:a16="http://schemas.microsoft.com/office/drawing/2014/main" id="{EF312138-F9AB-44FE-8CA9-F7F8977B746E}"/>
              </a:ext>
            </a:extLst>
          </p:cNvPr>
          <p:cNvSpPr>
            <a:spLocks noGrp="1"/>
          </p:cNvSpPr>
          <p:nvPr>
            <p:ph type="ftr" sz="quarter" idx="4294967295"/>
          </p:nvPr>
        </p:nvSpPr>
        <p:spPr>
          <a:xfrm>
            <a:off x="0" y="6265863"/>
            <a:ext cx="3860800" cy="365125"/>
          </a:xfrm>
          <a:prstGeom prst="rect">
            <a:avLst/>
          </a:prstGeom>
        </p:spPr>
        <p:txBody>
          <a:bodyPr/>
          <a:lstStyle/>
          <a:p>
            <a:fld id="{757A2F4E-5D54-B04B-91BD-7E78EE1FE9FD}" type="slidenum">
              <a:rPr lang="en-US" smtClean="0"/>
              <a:pPr/>
              <a:t>33</a:t>
            </a:fld>
            <a:endParaRPr lang="en-US" dirty="0"/>
          </a:p>
        </p:txBody>
      </p:sp>
    </p:spTree>
    <p:extLst>
      <p:ext uri="{BB962C8B-B14F-4D97-AF65-F5344CB8AC3E}">
        <p14:creationId xmlns:p14="http://schemas.microsoft.com/office/powerpoint/2010/main" val="9362167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FDF1CA4-6D8B-46E9-A299-71BD00EBF1FD}"/>
              </a:ext>
            </a:extLst>
          </p:cNvPr>
          <p:cNvSpPr>
            <a:spLocks noGrp="1"/>
          </p:cNvSpPr>
          <p:nvPr>
            <p:ph type="title"/>
          </p:nvPr>
        </p:nvSpPr>
        <p:spPr/>
        <p:txBody>
          <a:bodyPr/>
          <a:lstStyle/>
          <a:p>
            <a:r>
              <a:rPr lang="en-US" sz="2400" dirty="0"/>
              <a:t>Other MOE Information</a:t>
            </a:r>
          </a:p>
        </p:txBody>
      </p:sp>
      <p:sp>
        <p:nvSpPr>
          <p:cNvPr id="2" name="Content Placeholder 1">
            <a:extLst>
              <a:ext uri="{FF2B5EF4-FFF2-40B4-BE49-F238E27FC236}">
                <a16:creationId xmlns:a16="http://schemas.microsoft.com/office/drawing/2014/main" id="{C3BDB873-CC67-4E3A-92D6-C9061C7128B6}"/>
              </a:ext>
            </a:extLst>
          </p:cNvPr>
          <p:cNvSpPr>
            <a:spLocks noGrp="1"/>
          </p:cNvSpPr>
          <p:nvPr>
            <p:ph type="body" idx="1"/>
          </p:nvPr>
        </p:nvSpPr>
        <p:spPr/>
        <p:txBody>
          <a:bodyPr/>
          <a:lstStyle/>
          <a:p>
            <a:r>
              <a:rPr lang="en-US" sz="2000" b="1" dirty="0"/>
              <a:t>MOE reduction does not apply to Section 619 Preschool funds.</a:t>
            </a:r>
          </a:p>
          <a:p>
            <a:endParaRPr lang="en-US" sz="2000" b="1" dirty="0"/>
          </a:p>
          <a:p>
            <a:r>
              <a:rPr lang="en-US" sz="2000" b="1" dirty="0"/>
              <a:t>MOE reduction must be taken in the first year of the allocation. It does not apply to carryover funds.</a:t>
            </a:r>
          </a:p>
        </p:txBody>
      </p:sp>
      <p:sp>
        <p:nvSpPr>
          <p:cNvPr id="4" name="Footer Placeholder 3">
            <a:extLst>
              <a:ext uri="{FF2B5EF4-FFF2-40B4-BE49-F238E27FC236}">
                <a16:creationId xmlns:a16="http://schemas.microsoft.com/office/drawing/2014/main" id="{9CCEF663-42A3-4202-B322-BBD109DE641D}"/>
              </a:ext>
            </a:extLst>
          </p:cNvPr>
          <p:cNvSpPr>
            <a:spLocks noGrp="1"/>
          </p:cNvSpPr>
          <p:nvPr>
            <p:ph type="ftr" sz="quarter" idx="4294967295"/>
          </p:nvPr>
        </p:nvSpPr>
        <p:spPr>
          <a:xfrm>
            <a:off x="0" y="6265863"/>
            <a:ext cx="3860800" cy="365125"/>
          </a:xfrm>
          <a:prstGeom prst="rect">
            <a:avLst/>
          </a:prstGeom>
        </p:spPr>
        <p:txBody>
          <a:bodyPr/>
          <a:lstStyle/>
          <a:p>
            <a:fld id="{757A2F4E-5D54-B04B-91BD-7E78EE1FE9FD}" type="slidenum">
              <a:rPr lang="en-US" smtClean="0"/>
              <a:pPr/>
              <a:t>34</a:t>
            </a:fld>
            <a:endParaRPr lang="en-US" dirty="0"/>
          </a:p>
        </p:txBody>
      </p:sp>
    </p:spTree>
    <p:extLst>
      <p:ext uri="{BB962C8B-B14F-4D97-AF65-F5344CB8AC3E}">
        <p14:creationId xmlns:p14="http://schemas.microsoft.com/office/powerpoint/2010/main" val="28933568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7CC24ED-EE4D-44F2-8E58-8E5EC9AB2089}"/>
              </a:ext>
            </a:extLst>
          </p:cNvPr>
          <p:cNvSpPr>
            <a:spLocks noGrp="1"/>
          </p:cNvSpPr>
          <p:nvPr>
            <p:ph type="title"/>
          </p:nvPr>
        </p:nvSpPr>
        <p:spPr/>
        <p:txBody>
          <a:bodyPr/>
          <a:lstStyle/>
          <a:p>
            <a:r>
              <a:rPr lang="en-US" sz="2400" dirty="0"/>
              <a:t>Using IDEA Funds to Reduce MOE</a:t>
            </a:r>
          </a:p>
        </p:txBody>
      </p:sp>
      <p:sp>
        <p:nvSpPr>
          <p:cNvPr id="2" name="Content Placeholder 1">
            <a:extLst>
              <a:ext uri="{FF2B5EF4-FFF2-40B4-BE49-F238E27FC236}">
                <a16:creationId xmlns:a16="http://schemas.microsoft.com/office/drawing/2014/main" id="{87AC96EF-6C6D-4285-8929-204FD12C69DA}"/>
              </a:ext>
            </a:extLst>
          </p:cNvPr>
          <p:cNvSpPr>
            <a:spLocks noGrp="1"/>
          </p:cNvSpPr>
          <p:nvPr>
            <p:ph type="body" idx="1"/>
          </p:nvPr>
        </p:nvSpPr>
        <p:spPr/>
        <p:txBody>
          <a:bodyPr/>
          <a:lstStyle/>
          <a:p>
            <a:r>
              <a:rPr lang="en-US" sz="2000" b="0" dirty="0"/>
              <a:t>The LEA’s Part B allocation for 2021‐22 is $4,000,000.</a:t>
            </a:r>
          </a:p>
          <a:p>
            <a:r>
              <a:rPr lang="en-US" sz="2000" b="0" dirty="0"/>
              <a:t>Its allocation for 2020‐21 was $3,500,000.</a:t>
            </a:r>
          </a:p>
          <a:p>
            <a:r>
              <a:rPr lang="en-US" sz="2000" b="0" dirty="0"/>
              <a:t>50% of the increase in its allocation is $250,000.</a:t>
            </a:r>
          </a:p>
          <a:p>
            <a:endParaRPr lang="en-US" sz="2000" b="0" dirty="0"/>
          </a:p>
          <a:p>
            <a:pPr marL="45720" indent="0">
              <a:buNone/>
            </a:pPr>
            <a:r>
              <a:rPr lang="en-US" sz="2000" b="0" dirty="0"/>
              <a:t>The LEA may reduce its state and local expenditures for 2021‐22 by $250,000.</a:t>
            </a:r>
          </a:p>
          <a:p>
            <a:pPr marL="45720" indent="0">
              <a:buNone/>
            </a:pPr>
            <a:endParaRPr lang="en-US" sz="2000" b="0" dirty="0"/>
          </a:p>
          <a:p>
            <a:pPr marL="45720" indent="0">
              <a:buNone/>
            </a:pPr>
            <a:r>
              <a:rPr lang="en-US" sz="2000" b="0" dirty="0"/>
              <a:t>The $250,000 must be expended for activities and programs allowable under the Elementary and Secondary Education Act (ESSA) and the AU must be able to document how those funds were expended.</a:t>
            </a:r>
          </a:p>
        </p:txBody>
      </p:sp>
      <p:sp>
        <p:nvSpPr>
          <p:cNvPr id="4" name="Footer Placeholder 3">
            <a:extLst>
              <a:ext uri="{FF2B5EF4-FFF2-40B4-BE49-F238E27FC236}">
                <a16:creationId xmlns:a16="http://schemas.microsoft.com/office/drawing/2014/main" id="{97C7464B-6299-4754-AA42-3AD59F662540}"/>
              </a:ext>
            </a:extLst>
          </p:cNvPr>
          <p:cNvSpPr>
            <a:spLocks noGrp="1"/>
          </p:cNvSpPr>
          <p:nvPr>
            <p:ph type="ftr" sz="quarter" idx="4294967295"/>
          </p:nvPr>
        </p:nvSpPr>
        <p:spPr>
          <a:xfrm>
            <a:off x="0" y="6265863"/>
            <a:ext cx="3860800" cy="365125"/>
          </a:xfrm>
          <a:prstGeom prst="rect">
            <a:avLst/>
          </a:prstGeom>
        </p:spPr>
        <p:txBody>
          <a:bodyPr/>
          <a:lstStyle/>
          <a:p>
            <a:fld id="{757A2F4E-5D54-B04B-91BD-7E78EE1FE9FD}" type="slidenum">
              <a:rPr lang="en-US" smtClean="0"/>
              <a:pPr/>
              <a:t>35</a:t>
            </a:fld>
            <a:endParaRPr lang="en-US" dirty="0"/>
          </a:p>
        </p:txBody>
      </p:sp>
    </p:spTree>
    <p:extLst>
      <p:ext uri="{BB962C8B-B14F-4D97-AF65-F5344CB8AC3E}">
        <p14:creationId xmlns:p14="http://schemas.microsoft.com/office/powerpoint/2010/main" val="20369494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09F21DE-FCA2-4523-BD05-EEE7C06877AE}"/>
              </a:ext>
            </a:extLst>
          </p:cNvPr>
          <p:cNvSpPr>
            <a:spLocks noGrp="1"/>
          </p:cNvSpPr>
          <p:nvPr>
            <p:ph type="title"/>
          </p:nvPr>
        </p:nvSpPr>
        <p:spPr/>
        <p:txBody>
          <a:bodyPr/>
          <a:lstStyle/>
          <a:p>
            <a:r>
              <a:rPr lang="en-US" sz="2400" dirty="0"/>
              <a:t>Using IDEA Funds to Reduce MOE</a:t>
            </a:r>
          </a:p>
        </p:txBody>
      </p:sp>
      <p:sp>
        <p:nvSpPr>
          <p:cNvPr id="2" name="Content Placeholder 1">
            <a:extLst>
              <a:ext uri="{FF2B5EF4-FFF2-40B4-BE49-F238E27FC236}">
                <a16:creationId xmlns:a16="http://schemas.microsoft.com/office/drawing/2014/main" id="{B0996801-D8FC-40CF-BD4F-F5FE0E67F253}"/>
              </a:ext>
            </a:extLst>
          </p:cNvPr>
          <p:cNvSpPr>
            <a:spLocks noGrp="1"/>
          </p:cNvSpPr>
          <p:nvPr>
            <p:ph type="body" idx="1"/>
          </p:nvPr>
        </p:nvSpPr>
        <p:spPr/>
        <p:txBody>
          <a:bodyPr/>
          <a:lstStyle/>
          <a:p>
            <a:r>
              <a:rPr lang="en-US" sz="2000" b="0" dirty="0"/>
              <a:t>The LEA must include items that were previously paid for with State or local funds in its Part B narrative and budget, thus “freeing up” State and local funds.</a:t>
            </a:r>
          </a:p>
          <a:p>
            <a:endParaRPr lang="en-US" sz="2000" b="0" dirty="0"/>
          </a:p>
          <a:p>
            <a:r>
              <a:rPr lang="en-US" sz="2000" b="0" dirty="0"/>
              <a:t>When an LEA reduces its MOE pursuant to 34 CFR §300.204 or 300.205, the adjusted amount is the LEA’s new MOE level for the next fiscal year.</a:t>
            </a:r>
          </a:p>
        </p:txBody>
      </p:sp>
      <p:sp>
        <p:nvSpPr>
          <p:cNvPr id="4" name="Footer Placeholder 3">
            <a:extLst>
              <a:ext uri="{FF2B5EF4-FFF2-40B4-BE49-F238E27FC236}">
                <a16:creationId xmlns:a16="http://schemas.microsoft.com/office/drawing/2014/main" id="{D72519C6-5A92-432A-A54B-7EE2208EACDE}"/>
              </a:ext>
            </a:extLst>
          </p:cNvPr>
          <p:cNvSpPr>
            <a:spLocks noGrp="1"/>
          </p:cNvSpPr>
          <p:nvPr>
            <p:ph type="ftr" sz="quarter" idx="4294967295"/>
          </p:nvPr>
        </p:nvSpPr>
        <p:spPr>
          <a:xfrm>
            <a:off x="0" y="6265863"/>
            <a:ext cx="3860800" cy="365125"/>
          </a:xfrm>
          <a:prstGeom prst="rect">
            <a:avLst/>
          </a:prstGeom>
        </p:spPr>
        <p:txBody>
          <a:bodyPr/>
          <a:lstStyle/>
          <a:p>
            <a:fld id="{757A2F4E-5D54-B04B-91BD-7E78EE1FE9FD}" type="slidenum">
              <a:rPr lang="en-US" smtClean="0"/>
              <a:pPr/>
              <a:t>36</a:t>
            </a:fld>
            <a:endParaRPr lang="en-US" dirty="0"/>
          </a:p>
        </p:txBody>
      </p:sp>
    </p:spTree>
    <p:extLst>
      <p:ext uri="{BB962C8B-B14F-4D97-AF65-F5344CB8AC3E}">
        <p14:creationId xmlns:p14="http://schemas.microsoft.com/office/powerpoint/2010/main" val="7623497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1F74699-DFF7-4139-8298-3460BB9601CA}"/>
              </a:ext>
            </a:extLst>
          </p:cNvPr>
          <p:cNvSpPr>
            <a:spLocks noGrp="1"/>
          </p:cNvSpPr>
          <p:nvPr>
            <p:ph type="title"/>
          </p:nvPr>
        </p:nvSpPr>
        <p:spPr/>
        <p:txBody>
          <a:bodyPr/>
          <a:lstStyle/>
          <a:p>
            <a:r>
              <a:rPr lang="en-US" sz="2400" dirty="0"/>
              <a:t>Contact </a:t>
            </a:r>
          </a:p>
        </p:txBody>
      </p:sp>
      <p:sp>
        <p:nvSpPr>
          <p:cNvPr id="2" name="Content Placeholder 1">
            <a:extLst>
              <a:ext uri="{FF2B5EF4-FFF2-40B4-BE49-F238E27FC236}">
                <a16:creationId xmlns:a16="http://schemas.microsoft.com/office/drawing/2014/main" id="{A7013498-3F5C-4E32-A54D-CF2B16CDB4A9}"/>
              </a:ext>
            </a:extLst>
          </p:cNvPr>
          <p:cNvSpPr>
            <a:spLocks noGrp="1"/>
          </p:cNvSpPr>
          <p:nvPr>
            <p:ph type="body" idx="1"/>
          </p:nvPr>
        </p:nvSpPr>
        <p:spPr/>
        <p:txBody>
          <a:bodyPr/>
          <a:lstStyle/>
          <a:p>
            <a:pPr marL="45720" indent="0">
              <a:buNone/>
            </a:pPr>
            <a:endParaRPr lang="en-US" dirty="0"/>
          </a:p>
          <a:p>
            <a:pPr marL="45720" indent="0">
              <a:buNone/>
            </a:pPr>
            <a:r>
              <a:rPr lang="en-US" sz="2000" dirty="0"/>
              <a:t>Resources:</a:t>
            </a:r>
          </a:p>
          <a:p>
            <a:pPr marL="45720" indent="0">
              <a:buNone/>
            </a:pPr>
            <a:r>
              <a:rPr lang="en-US" sz="2000" dirty="0">
                <a:hlinkClick r:id="rId2"/>
              </a:rPr>
              <a:t>https://sites.ed.gov/idea/regs/b/c</a:t>
            </a:r>
            <a:endParaRPr lang="en-US" sz="2000" dirty="0"/>
          </a:p>
          <a:p>
            <a:pPr marL="45720" indent="0">
              <a:buNone/>
            </a:pPr>
            <a:endParaRPr lang="en-US" sz="2000" dirty="0"/>
          </a:p>
          <a:p>
            <a:pPr marL="45720" indent="0">
              <a:buNone/>
            </a:pPr>
            <a:r>
              <a:rPr lang="en-US" sz="2000" dirty="0"/>
              <a:t>CDE Contact:</a:t>
            </a:r>
          </a:p>
          <a:p>
            <a:pPr marL="45720" indent="0">
              <a:buNone/>
            </a:pPr>
            <a:r>
              <a:rPr lang="en-US" sz="2000" b="0" dirty="0"/>
              <a:t>Evan​ Davis</a:t>
            </a:r>
          </a:p>
          <a:p>
            <a:pPr marL="45720" indent="0">
              <a:buNone/>
            </a:pPr>
            <a:r>
              <a:rPr lang="en-US" sz="2000" b="0" dirty="0"/>
              <a:t>Federal Fiscal Grant Supervisor</a:t>
            </a:r>
          </a:p>
          <a:p>
            <a:pPr marL="45720" indent="0">
              <a:buNone/>
            </a:pPr>
            <a:r>
              <a:rPr lang="en-US" sz="2000" b="0" dirty="0"/>
              <a:t>Office of Grants Fiscal Management</a:t>
            </a:r>
          </a:p>
          <a:p>
            <a:pPr marL="45720" indent="0">
              <a:buNone/>
            </a:pPr>
            <a:r>
              <a:rPr lang="en-US" sz="2000" b="0" dirty="0"/>
              <a:t>Phone 303.866.6129</a:t>
            </a:r>
          </a:p>
          <a:p>
            <a:pPr marL="45720" indent="0">
              <a:buNone/>
            </a:pPr>
            <a:r>
              <a:rPr lang="en-US" sz="2000" b="0" dirty="0"/>
              <a:t>Davis_E@cde.state.co.us</a:t>
            </a:r>
            <a:r>
              <a:rPr lang="en-US" b="0" dirty="0"/>
              <a:t> </a:t>
            </a:r>
          </a:p>
          <a:p>
            <a:pPr marL="45720" indent="0">
              <a:buNone/>
            </a:pPr>
            <a:r>
              <a:rPr lang="en-US" dirty="0"/>
              <a:t>	</a:t>
            </a:r>
          </a:p>
          <a:p>
            <a:endParaRPr lang="en-US" dirty="0"/>
          </a:p>
        </p:txBody>
      </p:sp>
      <p:sp>
        <p:nvSpPr>
          <p:cNvPr id="4" name="Footer Placeholder 3">
            <a:extLst>
              <a:ext uri="{FF2B5EF4-FFF2-40B4-BE49-F238E27FC236}">
                <a16:creationId xmlns:a16="http://schemas.microsoft.com/office/drawing/2014/main" id="{CFCD551F-31E1-4639-9699-85B181529D8E}"/>
              </a:ext>
            </a:extLst>
          </p:cNvPr>
          <p:cNvSpPr>
            <a:spLocks noGrp="1"/>
          </p:cNvSpPr>
          <p:nvPr>
            <p:ph type="ftr" sz="quarter" idx="4294967295"/>
          </p:nvPr>
        </p:nvSpPr>
        <p:spPr>
          <a:xfrm>
            <a:off x="0" y="6265863"/>
            <a:ext cx="3860800" cy="365125"/>
          </a:xfrm>
          <a:prstGeom prst="rect">
            <a:avLst/>
          </a:prstGeom>
        </p:spPr>
        <p:txBody>
          <a:bodyPr/>
          <a:lstStyle/>
          <a:p>
            <a:fld id="{757A2F4E-5D54-B04B-91BD-7E78EE1FE9FD}" type="slidenum">
              <a:rPr lang="en-US" smtClean="0"/>
              <a:pPr/>
              <a:t>37</a:t>
            </a:fld>
            <a:endParaRPr lang="en-US" dirty="0"/>
          </a:p>
        </p:txBody>
      </p:sp>
      <p:pic>
        <p:nvPicPr>
          <p:cNvPr id="3073" name="Picture 1">
            <a:extLst>
              <a:ext uri="{FF2B5EF4-FFF2-40B4-BE49-F238E27FC236}">
                <a16:creationId xmlns:a16="http://schemas.microsoft.com/office/drawing/2014/main" id="{C7AD5490-B1B9-4C89-9BE6-61BDE0559956}"/>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65630" y="2004646"/>
            <a:ext cx="2667000" cy="476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70493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4FD70-1E17-4B44-A775-7597DEB546B0}"/>
              </a:ext>
            </a:extLst>
          </p:cNvPr>
          <p:cNvSpPr>
            <a:spLocks noGrp="1"/>
          </p:cNvSpPr>
          <p:nvPr>
            <p:ph type="ctrTitle"/>
          </p:nvPr>
        </p:nvSpPr>
        <p:spPr/>
        <p:txBody>
          <a:bodyPr/>
          <a:lstStyle/>
          <a:p>
            <a:r>
              <a:rPr lang="en-US" dirty="0"/>
              <a:t>Other Updates and Reminders</a:t>
            </a:r>
          </a:p>
        </p:txBody>
      </p:sp>
      <p:sp>
        <p:nvSpPr>
          <p:cNvPr id="3" name="Slide Number Placeholder 2">
            <a:extLst>
              <a:ext uri="{FF2B5EF4-FFF2-40B4-BE49-F238E27FC236}">
                <a16:creationId xmlns:a16="http://schemas.microsoft.com/office/drawing/2014/main" id="{D1DB6B4B-9FA5-4374-9864-4542045CF1EF}"/>
              </a:ext>
            </a:extLst>
          </p:cNvPr>
          <p:cNvSpPr>
            <a:spLocks noGrp="1"/>
          </p:cNvSpPr>
          <p:nvPr>
            <p:ph type="sldNum" idx="12"/>
          </p:nvPr>
        </p:nvSpPr>
        <p:spPr/>
        <p:txBody>
          <a:bodyPr/>
          <a:lstStyle/>
          <a:p>
            <a:fld id="{00000000-1234-1234-1234-123412341234}" type="slidenum">
              <a:rPr lang="en-US" smtClean="0"/>
              <a:pPr/>
              <a:t>38</a:t>
            </a:fld>
            <a:endParaRPr lang="en-US"/>
          </a:p>
        </p:txBody>
      </p:sp>
    </p:spTree>
    <p:extLst>
      <p:ext uri="{BB962C8B-B14F-4D97-AF65-F5344CB8AC3E}">
        <p14:creationId xmlns:p14="http://schemas.microsoft.com/office/powerpoint/2010/main" val="4454802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C3FE8-8C13-4224-AAC7-B9BE8865E113}"/>
              </a:ext>
            </a:extLst>
          </p:cNvPr>
          <p:cNvSpPr>
            <a:spLocks noGrp="1"/>
          </p:cNvSpPr>
          <p:nvPr>
            <p:ph type="title"/>
          </p:nvPr>
        </p:nvSpPr>
        <p:spPr/>
        <p:txBody>
          <a:bodyPr/>
          <a:lstStyle/>
          <a:p>
            <a:r>
              <a:rPr lang="en-US" sz="2400" dirty="0"/>
              <a:t>Public Comment on Proposed ESSER Data Collection from the U.S. Department of Education</a:t>
            </a:r>
          </a:p>
        </p:txBody>
      </p:sp>
      <p:sp>
        <p:nvSpPr>
          <p:cNvPr id="3" name="Text Placeholder 2">
            <a:extLst>
              <a:ext uri="{FF2B5EF4-FFF2-40B4-BE49-F238E27FC236}">
                <a16:creationId xmlns:a16="http://schemas.microsoft.com/office/drawing/2014/main" id="{14D7498A-513A-4535-980C-56325D0D4153}"/>
              </a:ext>
            </a:extLst>
          </p:cNvPr>
          <p:cNvSpPr>
            <a:spLocks noGrp="1"/>
          </p:cNvSpPr>
          <p:nvPr>
            <p:ph type="body" idx="1"/>
          </p:nvPr>
        </p:nvSpPr>
        <p:spPr>
          <a:xfrm>
            <a:off x="468923" y="1324708"/>
            <a:ext cx="11183815" cy="4630615"/>
          </a:xfrm>
        </p:spPr>
        <p:txBody>
          <a:bodyPr/>
          <a:lstStyle/>
          <a:p>
            <a:pPr marL="28575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Department of Education (Department), in accordance with the Paperwork Reduction Act of 1995 (PRA) (44 U.S.C. 3506(c)(2)(A)), provides the general public and Federal agencies with an opportunity to comment on proposed, revised, and continuing collections of information. This helps the Department assess the impact of its information collection requirements and minimize the public’s reporting burden. The Department is soliciting comments on the proposed information collection request (ICR) for the ESSER Fund.  </a:t>
            </a:r>
          </a:p>
          <a:p>
            <a:pPr marL="28575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This ICR seeks approval for a revision to the previously approved annual reporting requirements to comply with the requirements of the ESSER program and obtain information on how the funds were used. It is essential to ensure public transparency about the impact of ESSER funds on students and schools. In addition, the Department seeks to ensure that data collections are as streamlined as possible and to minimize the burden on State educational agencies and local educational agencies.</a:t>
            </a:r>
          </a:p>
          <a:p>
            <a:pPr marL="28575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To access and review all the documents related to the information collection listed in this notice, please use </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https://www.regulations.gov/docket/ED-2021-SCC-0096/document</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685800" lvl="2">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You will find the Reporting Form and the Directed Questions under the “Forms and Instruments” tab.</a:t>
            </a:r>
          </a:p>
          <a:p>
            <a:pPr marL="685800" lvl="2">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If you would like to provide feedback on this data collection, click the “Comment” button.</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public comment period for this ESSER data collection form closes on </a:t>
            </a:r>
            <a:r>
              <a:rPr lang="en-US" sz="1800" b="1" i="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August 31, 2021. </a:t>
            </a:r>
          </a:p>
          <a:p>
            <a:endParaRPr lang="en-US" dirty="0"/>
          </a:p>
        </p:txBody>
      </p:sp>
      <p:sp>
        <p:nvSpPr>
          <p:cNvPr id="4" name="Slide Number Placeholder 3">
            <a:extLst>
              <a:ext uri="{FF2B5EF4-FFF2-40B4-BE49-F238E27FC236}">
                <a16:creationId xmlns:a16="http://schemas.microsoft.com/office/drawing/2014/main" id="{C63DD294-CCC0-4A98-8B19-3F960E4F749E}"/>
              </a:ext>
            </a:extLst>
          </p:cNvPr>
          <p:cNvSpPr>
            <a:spLocks noGrp="1"/>
          </p:cNvSpPr>
          <p:nvPr>
            <p:ph type="sldNum" idx="12"/>
          </p:nvPr>
        </p:nvSpPr>
        <p:spPr/>
        <p:txBody>
          <a:bodyPr/>
          <a:lstStyle/>
          <a:p>
            <a:fld id="{00000000-1234-1234-1234-123412341234}" type="slidenum">
              <a:rPr lang="en-US" smtClean="0"/>
              <a:pPr/>
              <a:t>39</a:t>
            </a:fld>
            <a:endParaRPr lang="en-US" dirty="0"/>
          </a:p>
        </p:txBody>
      </p:sp>
      <p:sp>
        <p:nvSpPr>
          <p:cNvPr id="5" name="Oval 4">
            <a:extLst>
              <a:ext uri="{FF2B5EF4-FFF2-40B4-BE49-F238E27FC236}">
                <a16:creationId xmlns:a16="http://schemas.microsoft.com/office/drawing/2014/main" id="{FE563878-7C67-464A-A1B5-82CBCACFDE7C}"/>
              </a:ext>
            </a:extLst>
          </p:cNvPr>
          <p:cNvSpPr/>
          <p:nvPr/>
        </p:nvSpPr>
        <p:spPr>
          <a:xfrm>
            <a:off x="8944708" y="140677"/>
            <a:ext cx="2920366" cy="870255"/>
          </a:xfrm>
          <a:prstGeom prst="ellipse">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1800" b="1" i="1" dirty="0"/>
              <a:t>Notice of Public Comment Period</a:t>
            </a:r>
          </a:p>
        </p:txBody>
      </p:sp>
    </p:spTree>
    <p:extLst>
      <p:ext uri="{BB962C8B-B14F-4D97-AF65-F5344CB8AC3E}">
        <p14:creationId xmlns:p14="http://schemas.microsoft.com/office/powerpoint/2010/main" val="3823198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6"/>
          <p:cNvSpPr txBox="1">
            <a:spLocks noGrp="1"/>
          </p:cNvSpPr>
          <p:nvPr>
            <p:ph type="title"/>
          </p:nvPr>
        </p:nvSpPr>
        <p:spPr>
          <a:prstGeom prst="rect">
            <a:avLst/>
          </a:prstGeom>
          <a:noFill/>
          <a:ln>
            <a:noFill/>
          </a:ln>
        </p:spPr>
        <p:txBody>
          <a:bodyPr spcFirstLastPara="1" wrap="square" lIns="0" tIns="0" rIns="0" bIns="0" anchor="t" anchorCtr="0">
            <a:noAutofit/>
          </a:bodyPr>
          <a:lstStyle/>
          <a:p>
            <a:r>
              <a:rPr lang="en-US" sz="2800" dirty="0"/>
              <a:t>Agenda</a:t>
            </a:r>
            <a:endParaRPr dirty="0"/>
          </a:p>
        </p:txBody>
      </p:sp>
      <p:sp>
        <p:nvSpPr>
          <p:cNvPr id="101" name="Google Shape;101;p16"/>
          <p:cNvSpPr txBox="1">
            <a:spLocks noGrp="1"/>
          </p:cNvSpPr>
          <p:nvPr>
            <p:ph type="body" idx="1"/>
          </p:nvPr>
        </p:nvSpPr>
        <p:spPr>
          <a:prstGeom prst="rect">
            <a:avLst/>
          </a:prstGeom>
          <a:noFill/>
          <a:ln>
            <a:noFill/>
          </a:ln>
        </p:spPr>
        <p:txBody>
          <a:bodyPr spcFirstLastPara="1" wrap="square" lIns="0" tIns="0" rIns="0" bIns="34275" anchor="t" anchorCtr="0">
            <a:noAutofit/>
          </a:bodyPr>
          <a:lstStyle/>
          <a:p>
            <a:pPr marL="0" indent="0">
              <a:spcBef>
                <a:spcPts val="0"/>
              </a:spcBef>
              <a:buNone/>
            </a:pPr>
            <a:r>
              <a:rPr lang="en-US" sz="2800" b="1" u="sng" dirty="0"/>
              <a:t>Topics</a:t>
            </a:r>
          </a:p>
          <a:p>
            <a:pPr marL="257175" indent="-257175">
              <a:spcBef>
                <a:spcPts val="0"/>
              </a:spcBef>
              <a:buFont typeface="Arial" panose="020B0604020202020204" pitchFamily="34" charset="0"/>
              <a:buChar char="•"/>
            </a:pPr>
            <a:r>
              <a:rPr lang="en-US" sz="2800" dirty="0"/>
              <a:t>Revisiting Questions about Vaccine Incentives</a:t>
            </a:r>
          </a:p>
          <a:p>
            <a:pPr marL="257175" indent="-257175">
              <a:spcBef>
                <a:spcPts val="0"/>
              </a:spcBef>
              <a:buFont typeface="Arial" panose="020B0604020202020204" pitchFamily="34" charset="0"/>
              <a:buChar char="•"/>
            </a:pPr>
            <a:r>
              <a:rPr lang="en-US" sz="2800" dirty="0"/>
              <a:t>Clarification and Support: ARP ESSER III</a:t>
            </a:r>
          </a:p>
          <a:p>
            <a:pPr marL="257175" indent="-257175">
              <a:spcBef>
                <a:spcPts val="0"/>
              </a:spcBef>
              <a:buFont typeface="Arial" panose="020B0604020202020204" pitchFamily="34" charset="0"/>
              <a:buChar char="•"/>
            </a:pPr>
            <a:r>
              <a:rPr lang="en-US" sz="2800" dirty="0"/>
              <a:t>Reminders and Vote: Upcoming Office Hours</a:t>
            </a:r>
          </a:p>
          <a:p>
            <a:pPr marL="257175" indent="-257175">
              <a:spcBef>
                <a:spcPts val="0"/>
              </a:spcBef>
              <a:buFont typeface="Arial" panose="020B0604020202020204" pitchFamily="34" charset="0"/>
              <a:buChar char="•"/>
            </a:pPr>
            <a:r>
              <a:rPr lang="en-US" sz="2800" dirty="0"/>
              <a:t>IDEA Maintenance of Effort</a:t>
            </a:r>
          </a:p>
          <a:p>
            <a:pPr marL="257175" indent="-257175">
              <a:spcBef>
                <a:spcPts val="0"/>
              </a:spcBef>
              <a:buFont typeface="Arial" panose="020B0604020202020204" pitchFamily="34" charset="0"/>
              <a:buChar char="•"/>
            </a:pPr>
            <a:r>
              <a:rPr lang="en-US" sz="2800" dirty="0"/>
              <a:t>Other Updates and Reminders</a:t>
            </a:r>
          </a:p>
          <a:p>
            <a:pPr marL="257175" indent="-257175">
              <a:spcBef>
                <a:spcPts val="0"/>
              </a:spcBef>
              <a:buFont typeface="Arial" panose="020B0604020202020204" pitchFamily="34" charset="0"/>
              <a:buChar char="•"/>
            </a:pPr>
            <a:endParaRPr lang="en-US" sz="2800" dirty="0"/>
          </a:p>
          <a:p>
            <a:pPr marL="257175" indent="-257175">
              <a:spcBef>
                <a:spcPts val="0"/>
              </a:spcBef>
              <a:buFont typeface="Arial" panose="020B0604020202020204" pitchFamily="34" charset="0"/>
              <a:buChar char="•"/>
            </a:pPr>
            <a:endParaRPr lang="en-US" sz="2800" dirty="0"/>
          </a:p>
          <a:p>
            <a:pPr marL="257175" indent="-257175">
              <a:spcBef>
                <a:spcPts val="0"/>
              </a:spcBef>
              <a:buFont typeface="Arial" panose="020B0604020202020204" pitchFamily="34" charset="0"/>
              <a:buChar char="•"/>
            </a:pPr>
            <a:endParaRPr lang="en-US" sz="2800" dirty="0"/>
          </a:p>
        </p:txBody>
      </p:sp>
      <p:sp>
        <p:nvSpPr>
          <p:cNvPr id="102" name="Google Shape;102;p16"/>
          <p:cNvSpPr txBox="1">
            <a:spLocks noGrp="1"/>
          </p:cNvSpPr>
          <p:nvPr>
            <p:ph type="sldNum" idx="12"/>
          </p:nvPr>
        </p:nvSpPr>
        <p:spPr>
          <a:prstGeom prst="rect">
            <a:avLst/>
          </a:prstGeom>
          <a:noFill/>
          <a:ln>
            <a:noFill/>
          </a:ln>
        </p:spPr>
        <p:txBody>
          <a:bodyPr spcFirstLastPara="1" wrap="square" lIns="68569" tIns="34275" rIns="68569" bIns="34275" anchor="t" anchorCtr="0">
            <a:noAutofit/>
          </a:bodyPr>
          <a:lstStyle/>
          <a:p>
            <a:fld id="{00000000-1234-1234-1234-123412341234}" type="slidenum">
              <a:rPr lang="en-US"/>
              <a:pPr/>
              <a:t>4</a:t>
            </a:fld>
            <a:endParaRPr/>
          </a:p>
        </p:txBody>
      </p:sp>
      <p:sp>
        <p:nvSpPr>
          <p:cNvPr id="2" name="Oval 1">
            <a:extLst>
              <a:ext uri="{FF2B5EF4-FFF2-40B4-BE49-F238E27FC236}">
                <a16:creationId xmlns:a16="http://schemas.microsoft.com/office/drawing/2014/main" id="{852EC62F-8383-41E3-8002-B928786061A3}"/>
              </a:ext>
            </a:extLst>
          </p:cNvPr>
          <p:cNvSpPr/>
          <p:nvPr/>
        </p:nvSpPr>
        <p:spPr>
          <a:xfrm>
            <a:off x="5940758" y="3106757"/>
            <a:ext cx="4990641" cy="2288203"/>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b="1" i="1" dirty="0"/>
              <a:t>Caution! </a:t>
            </a:r>
            <a:r>
              <a:rPr lang="en-US" sz="2000" dirty="0"/>
              <a:t>We will likely go over one hour today! We will record the session for anyone that can only stay for one hour.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4BB08-016D-4D56-9E39-23405521E3D6}"/>
              </a:ext>
            </a:extLst>
          </p:cNvPr>
          <p:cNvSpPr>
            <a:spLocks noGrp="1"/>
          </p:cNvSpPr>
          <p:nvPr>
            <p:ph type="title"/>
          </p:nvPr>
        </p:nvSpPr>
        <p:spPr/>
        <p:txBody>
          <a:bodyPr/>
          <a:lstStyle/>
          <a:p>
            <a:r>
              <a:rPr lang="en-US" sz="2400" dirty="0"/>
              <a:t>Reminders</a:t>
            </a:r>
          </a:p>
        </p:txBody>
      </p:sp>
      <p:sp>
        <p:nvSpPr>
          <p:cNvPr id="3" name="Text Placeholder 2">
            <a:extLst>
              <a:ext uri="{FF2B5EF4-FFF2-40B4-BE49-F238E27FC236}">
                <a16:creationId xmlns:a16="http://schemas.microsoft.com/office/drawing/2014/main" id="{C9F25A3D-84D8-4DE5-97AB-2350958EACF4}"/>
              </a:ext>
            </a:extLst>
          </p:cNvPr>
          <p:cNvSpPr>
            <a:spLocks noGrp="1"/>
          </p:cNvSpPr>
          <p:nvPr>
            <p:ph type="body" idx="1"/>
          </p:nvPr>
        </p:nvSpPr>
        <p:spPr/>
        <p:txBody>
          <a:bodyPr/>
          <a:lstStyle/>
          <a:p>
            <a:r>
              <a:rPr lang="en-US" sz="3200" dirty="0"/>
              <a:t>Prior Written Approval for Construction Activities</a:t>
            </a:r>
          </a:p>
          <a:p>
            <a:pPr lvl="1"/>
            <a:r>
              <a:rPr lang="en-US" sz="2400" dirty="0"/>
              <a:t>Submitted budget line item (can be submitted prior to the rest of the application) </a:t>
            </a:r>
          </a:p>
          <a:p>
            <a:pPr lvl="2"/>
            <a:r>
              <a:rPr lang="en-US" sz="2000" dirty="0"/>
              <a:t>Date of construction (even if construction has already started prior to requesting PWA)</a:t>
            </a:r>
          </a:p>
          <a:p>
            <a:pPr lvl="2"/>
            <a:r>
              <a:rPr lang="en-US" sz="2000" dirty="0"/>
              <a:t>Purpose (how it is responding to COVID-19)</a:t>
            </a:r>
          </a:p>
          <a:p>
            <a:pPr lvl="2"/>
            <a:r>
              <a:rPr lang="en-US" sz="2000" dirty="0"/>
              <a:t>Activity (description of the proposed construction)</a:t>
            </a:r>
          </a:p>
          <a:p>
            <a:pPr lvl="2"/>
            <a:r>
              <a:rPr lang="en-US" sz="2000" dirty="0"/>
              <a:t>How reasonableness was determined (e.g., compared to leasing space and it was more cost effective to remodel existing space)</a:t>
            </a:r>
          </a:p>
        </p:txBody>
      </p:sp>
      <p:sp>
        <p:nvSpPr>
          <p:cNvPr id="4" name="Slide Number Placeholder 3">
            <a:extLst>
              <a:ext uri="{FF2B5EF4-FFF2-40B4-BE49-F238E27FC236}">
                <a16:creationId xmlns:a16="http://schemas.microsoft.com/office/drawing/2014/main" id="{99314222-D392-49A5-A4A5-D4416CA85B19}"/>
              </a:ext>
            </a:extLst>
          </p:cNvPr>
          <p:cNvSpPr>
            <a:spLocks noGrp="1"/>
          </p:cNvSpPr>
          <p:nvPr>
            <p:ph type="sldNum" idx="12"/>
          </p:nvPr>
        </p:nvSpPr>
        <p:spPr/>
        <p:txBody>
          <a:bodyPr/>
          <a:lstStyle/>
          <a:p>
            <a:fld id="{00000000-1234-1234-1234-123412341234}" type="slidenum">
              <a:rPr lang="en-US" smtClean="0"/>
              <a:pPr/>
              <a:t>40</a:t>
            </a:fld>
            <a:endParaRPr lang="en-US"/>
          </a:p>
        </p:txBody>
      </p:sp>
    </p:spTree>
    <p:extLst>
      <p:ext uri="{BB962C8B-B14F-4D97-AF65-F5344CB8AC3E}">
        <p14:creationId xmlns:p14="http://schemas.microsoft.com/office/powerpoint/2010/main" val="3160252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1ED725D-E5A0-4D67-9F76-FC11E09CE317}"/>
              </a:ext>
            </a:extLst>
          </p:cNvPr>
          <p:cNvSpPr>
            <a:spLocks noGrp="1"/>
          </p:cNvSpPr>
          <p:nvPr>
            <p:ph type="title"/>
          </p:nvPr>
        </p:nvSpPr>
        <p:spPr/>
        <p:txBody>
          <a:bodyPr/>
          <a:lstStyle/>
          <a:p>
            <a:r>
              <a:rPr lang="en-US" sz="2400" dirty="0"/>
              <a:t>ESSER I Carryover Application</a:t>
            </a:r>
          </a:p>
        </p:txBody>
      </p:sp>
      <p:sp>
        <p:nvSpPr>
          <p:cNvPr id="6" name="Text Placeholder 5">
            <a:extLst>
              <a:ext uri="{FF2B5EF4-FFF2-40B4-BE49-F238E27FC236}">
                <a16:creationId xmlns:a16="http://schemas.microsoft.com/office/drawing/2014/main" id="{9BF59384-DCEB-4C52-ABC4-A912CD4993E9}"/>
              </a:ext>
            </a:extLst>
          </p:cNvPr>
          <p:cNvSpPr>
            <a:spLocks noGrp="1"/>
          </p:cNvSpPr>
          <p:nvPr>
            <p:ph type="body" idx="1"/>
          </p:nvPr>
        </p:nvSpPr>
        <p:spPr/>
        <p:txBody>
          <a:bodyPr/>
          <a:lstStyle/>
          <a:p>
            <a:r>
              <a:rPr lang="en-US" sz="2000" dirty="0"/>
              <a:t>Apologies for the delays! </a:t>
            </a:r>
          </a:p>
          <a:p>
            <a:r>
              <a:rPr lang="en-US" sz="2000" dirty="0"/>
              <a:t>ESSER I PAR is now closed, with all grantees having final approval! </a:t>
            </a:r>
          </a:p>
          <a:p>
            <a:r>
              <a:rPr lang="en-US" sz="2000" dirty="0"/>
              <a:t>We have a couple of different options for carryover applications, which we held a focus group on today. Will be moving forward and opening carryover app in the near future. </a:t>
            </a:r>
            <a:r>
              <a:rPr lang="en-US" sz="2000" b="1" i="1" dirty="0"/>
              <a:t>More to come soon! </a:t>
            </a:r>
          </a:p>
        </p:txBody>
      </p:sp>
      <p:sp>
        <p:nvSpPr>
          <p:cNvPr id="4" name="Slide Number Placeholder 3">
            <a:extLst>
              <a:ext uri="{FF2B5EF4-FFF2-40B4-BE49-F238E27FC236}">
                <a16:creationId xmlns:a16="http://schemas.microsoft.com/office/drawing/2014/main" id="{07100F1B-255D-4FF4-85C1-AFD7F5A2111F}"/>
              </a:ext>
            </a:extLst>
          </p:cNvPr>
          <p:cNvSpPr>
            <a:spLocks noGrp="1"/>
          </p:cNvSpPr>
          <p:nvPr>
            <p:ph type="sldNum" idx="12"/>
          </p:nvPr>
        </p:nvSpPr>
        <p:spPr/>
        <p:txBody>
          <a:bodyPr/>
          <a:lstStyle/>
          <a:p>
            <a:fld id="{00000000-1234-1234-1234-123412341234}" type="slidenum">
              <a:rPr lang="en-US" smtClean="0"/>
              <a:pPr/>
              <a:t>41</a:t>
            </a:fld>
            <a:endParaRPr lang="en-US"/>
          </a:p>
        </p:txBody>
      </p:sp>
    </p:spTree>
    <p:extLst>
      <p:ext uri="{BB962C8B-B14F-4D97-AF65-F5344CB8AC3E}">
        <p14:creationId xmlns:p14="http://schemas.microsoft.com/office/powerpoint/2010/main" val="20310021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25874-05E7-40B4-A249-A764E205673D}"/>
              </a:ext>
            </a:extLst>
          </p:cNvPr>
          <p:cNvSpPr>
            <a:spLocks noGrp="1"/>
          </p:cNvSpPr>
          <p:nvPr>
            <p:ph type="ctrTitle"/>
          </p:nvPr>
        </p:nvSpPr>
        <p:spPr/>
        <p:txBody>
          <a:bodyPr/>
          <a:lstStyle/>
          <a:p>
            <a:pPr>
              <a:spcBef>
                <a:spcPts val="0"/>
              </a:spcBef>
            </a:pPr>
            <a:r>
              <a:rPr lang="en-US" sz="4000" dirty="0"/>
              <a:t>Questions?</a:t>
            </a:r>
          </a:p>
        </p:txBody>
      </p:sp>
    </p:spTree>
    <p:extLst>
      <p:ext uri="{BB962C8B-B14F-4D97-AF65-F5344CB8AC3E}">
        <p14:creationId xmlns:p14="http://schemas.microsoft.com/office/powerpoint/2010/main" val="28684231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0"/>
          <p:cNvSpPr txBox="1">
            <a:spLocks noGrp="1"/>
          </p:cNvSpPr>
          <p:nvPr>
            <p:ph type="title"/>
          </p:nvPr>
        </p:nvSpPr>
        <p:spPr>
          <a:xfrm>
            <a:off x="3659307" y="196850"/>
            <a:ext cx="5269052" cy="891540"/>
          </a:xfrm>
          <a:prstGeom prst="rect">
            <a:avLst/>
          </a:prstGeom>
          <a:noFill/>
          <a:ln>
            <a:noFill/>
          </a:ln>
        </p:spPr>
        <p:txBody>
          <a:bodyPr spcFirstLastPara="1" wrap="square" lIns="0" tIns="0" rIns="0" bIns="0" anchor="t" anchorCtr="0">
            <a:noAutofit/>
          </a:bodyPr>
          <a:lstStyle/>
          <a:p>
            <a:r>
              <a:rPr lang="en-US" dirty="0"/>
              <a:t>CDE Team</a:t>
            </a:r>
            <a:endParaRPr dirty="0"/>
          </a:p>
        </p:txBody>
      </p:sp>
      <p:sp>
        <p:nvSpPr>
          <p:cNvPr id="206" name="Google Shape;206;p30">
            <a:extLst>
              <a:ext uri="{C183D7F6-B498-43B3-948B-1728B52AA6E4}">
                <adec:decorative xmlns:adec="http://schemas.microsoft.com/office/drawing/2017/decorative" val="1"/>
              </a:ext>
            </a:extLst>
          </p:cNvPr>
          <p:cNvSpPr/>
          <p:nvPr/>
        </p:nvSpPr>
        <p:spPr>
          <a:xfrm>
            <a:off x="1524001" y="1"/>
            <a:ext cx="1422400" cy="1513840"/>
          </a:xfrm>
          <a:custGeom>
            <a:avLst/>
            <a:gdLst/>
            <a:ahLst/>
            <a:cxnLst/>
            <a:rect l="l" t="t" r="r" b="b"/>
            <a:pathLst>
              <a:path w="1764099" h="1558212" extrusionOk="0">
                <a:moveTo>
                  <a:pt x="0" y="0"/>
                </a:moveTo>
                <a:lnTo>
                  <a:pt x="1764099" y="0"/>
                </a:lnTo>
                <a:lnTo>
                  <a:pt x="1042087" y="1558212"/>
                </a:lnTo>
                <a:lnTo>
                  <a:pt x="0" y="1558212"/>
                </a:lnTo>
                <a:close/>
              </a:path>
            </a:pathLst>
          </a:custGeom>
          <a:solidFill>
            <a:schemeClr val="accent4"/>
          </a:solidFill>
          <a:ln>
            <a:noFill/>
          </a:ln>
        </p:spPr>
        <p:txBody>
          <a:bodyPr spcFirstLastPara="1" wrap="square" lIns="68569" tIns="34275" rIns="68569" bIns="34275" anchor="ctr" anchorCtr="0">
            <a:noAutofit/>
          </a:bodyPr>
          <a:lstStyle/>
          <a:p>
            <a:pPr algn="ctr"/>
            <a:endParaRPr sz="1350">
              <a:solidFill>
                <a:schemeClr val="lt1"/>
              </a:solidFill>
              <a:latin typeface="Calibri"/>
              <a:ea typeface="Calibri"/>
              <a:cs typeface="Calibri"/>
              <a:sym typeface="Calibri"/>
            </a:endParaRPr>
          </a:p>
        </p:txBody>
      </p:sp>
      <p:sp>
        <p:nvSpPr>
          <p:cNvPr id="207" name="Google Shape;207;p30" descr=" CDE team introductions and contact information."/>
          <p:cNvSpPr/>
          <p:nvPr/>
        </p:nvSpPr>
        <p:spPr>
          <a:xfrm>
            <a:off x="1661160" y="1281430"/>
            <a:ext cx="8869680" cy="5375910"/>
          </a:xfrm>
          <a:custGeom>
            <a:avLst/>
            <a:gdLst/>
            <a:ahLst/>
            <a:cxnLst/>
            <a:rect l="l" t="t" r="r" b="b"/>
            <a:pathLst>
              <a:path w="12191999" h="5166360" extrusionOk="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3"/>
            </a:srgbClr>
          </a:solidFill>
          <a:ln>
            <a:noFill/>
          </a:ln>
        </p:spPr>
        <p:txBody>
          <a:bodyPr spcFirstLastPara="1" wrap="square" lIns="68569" tIns="34275" rIns="68569" bIns="34275" anchor="ctr" anchorCtr="0">
            <a:noAutofit/>
          </a:bodyPr>
          <a:lstStyle/>
          <a:p>
            <a:pPr algn="ctr"/>
            <a:endParaRPr sz="2000" dirty="0">
              <a:solidFill>
                <a:schemeClr val="lt1"/>
              </a:solidFill>
              <a:latin typeface="Calibri"/>
              <a:ea typeface="Calibri"/>
              <a:cs typeface="Calibri"/>
              <a:sym typeface="Calibri"/>
            </a:endParaRPr>
          </a:p>
        </p:txBody>
      </p:sp>
      <p:sp>
        <p:nvSpPr>
          <p:cNvPr id="208" name="Google Shape;208;p30">
            <a:extLst>
              <a:ext uri="{C183D7F6-B498-43B3-948B-1728B52AA6E4}">
                <adec:decorative xmlns:adec="http://schemas.microsoft.com/office/drawing/2017/decorative" val="1"/>
              </a:ext>
            </a:extLst>
          </p:cNvPr>
          <p:cNvSpPr/>
          <p:nvPr/>
        </p:nvSpPr>
        <p:spPr>
          <a:xfrm>
            <a:off x="1524001" y="1646556"/>
            <a:ext cx="782320" cy="2356484"/>
          </a:xfrm>
          <a:custGeom>
            <a:avLst/>
            <a:gdLst/>
            <a:ahLst/>
            <a:cxnLst/>
            <a:rect l="l" t="t" r="r" b="b"/>
            <a:pathLst>
              <a:path w="971654" h="2096979" extrusionOk="0">
                <a:moveTo>
                  <a:pt x="0" y="0"/>
                </a:moveTo>
                <a:lnTo>
                  <a:pt x="971654" y="0"/>
                </a:lnTo>
                <a:lnTo>
                  <a:pt x="0" y="2096979"/>
                </a:lnTo>
                <a:close/>
              </a:path>
            </a:pathLst>
          </a:custGeom>
          <a:solidFill>
            <a:srgbClr val="404040"/>
          </a:solidFill>
          <a:ln>
            <a:noFill/>
          </a:ln>
        </p:spPr>
        <p:txBody>
          <a:bodyPr spcFirstLastPara="1" wrap="square" lIns="68569" tIns="34275" rIns="68569" bIns="34275" anchor="ctr" anchorCtr="0">
            <a:noAutofit/>
          </a:bodyPr>
          <a:lstStyle/>
          <a:p>
            <a:pPr algn="ctr"/>
            <a:endParaRPr sz="1350">
              <a:solidFill>
                <a:schemeClr val="lt1"/>
              </a:solidFill>
              <a:latin typeface="Calibri"/>
              <a:ea typeface="Calibri"/>
              <a:cs typeface="Calibri"/>
              <a:sym typeface="Calibri"/>
            </a:endParaRPr>
          </a:p>
        </p:txBody>
      </p:sp>
      <p:sp>
        <p:nvSpPr>
          <p:cNvPr id="209" name="Google Shape;209;p30"/>
          <p:cNvSpPr txBox="1">
            <a:spLocks noGrp="1"/>
          </p:cNvSpPr>
          <p:nvPr>
            <p:ph type="body" idx="1"/>
          </p:nvPr>
        </p:nvSpPr>
        <p:spPr>
          <a:xfrm>
            <a:off x="2519679" y="1513841"/>
            <a:ext cx="7863574" cy="4526913"/>
          </a:xfrm>
          <a:prstGeom prst="rect">
            <a:avLst/>
          </a:prstGeom>
          <a:noFill/>
          <a:ln>
            <a:noFill/>
          </a:ln>
        </p:spPr>
        <p:txBody>
          <a:bodyPr spcFirstLastPara="1" wrap="square" lIns="0" tIns="0" rIns="0" bIns="34275" anchor="t" anchorCtr="0">
            <a:noAutofit/>
          </a:bodyPr>
          <a:lstStyle/>
          <a:p>
            <a:pPr marL="0" indent="0">
              <a:buSzPts val="1500"/>
              <a:buNone/>
            </a:pPr>
            <a:r>
              <a:rPr lang="en-US" sz="1600" b="1" u="sng" dirty="0"/>
              <a:t>ESSER/ESEA</a:t>
            </a:r>
            <a:endParaRPr lang="en-US" dirty="0"/>
          </a:p>
          <a:p>
            <a:pPr marL="171450" indent="-171450">
              <a:buSzPts val="1500"/>
            </a:pPr>
            <a:r>
              <a:rPr lang="en-US" sz="1600" dirty="0"/>
              <a:t>Nazie Mohajeri-Nelson, Director of ESEA Office (</a:t>
            </a:r>
            <a:r>
              <a:rPr lang="en-US" sz="1600" u="sng" dirty="0">
                <a:solidFill>
                  <a:schemeClr val="hlink"/>
                </a:solidFill>
                <a:hlinkClick r:id="rId3"/>
              </a:rPr>
              <a:t>mohajeri-nelson_n@cde.state.co.us</a:t>
            </a:r>
            <a:r>
              <a:rPr lang="en-US" sz="1600" dirty="0"/>
              <a:t>) </a:t>
            </a:r>
          </a:p>
          <a:p>
            <a:pPr marL="171450" indent="-171450">
              <a:buSzPts val="1500"/>
            </a:pPr>
            <a:r>
              <a:rPr lang="en-US" sz="1600" dirty="0"/>
              <a:t>DeLilah Collins, Assistant Director of ESEA Office (</a:t>
            </a:r>
            <a:r>
              <a:rPr lang="en-US" sz="1600" u="sng" dirty="0">
                <a:solidFill>
                  <a:schemeClr val="hlink"/>
                </a:solidFill>
                <a:hlinkClick r:id="rId4"/>
              </a:rPr>
              <a:t>collins_d@cde.state.co.us</a:t>
            </a:r>
            <a:r>
              <a:rPr lang="en-US" sz="1600" dirty="0"/>
              <a:t>) </a:t>
            </a:r>
          </a:p>
          <a:p>
            <a:pPr marL="171450" indent="-171450">
              <a:buSzPts val="1500"/>
            </a:pPr>
            <a:r>
              <a:rPr lang="en-US" sz="1600" dirty="0"/>
              <a:t>Kristin Crumley, ESSER Monitoring &amp; Reporting Specialist (</a:t>
            </a:r>
            <a:r>
              <a:rPr lang="en-US" sz="1600" dirty="0">
                <a:hlinkClick r:id="rId5"/>
              </a:rPr>
              <a:t>Crumley_k@cde.state.co.us</a:t>
            </a:r>
            <a:r>
              <a:rPr lang="en-US" sz="1600" dirty="0"/>
              <a:t>) </a:t>
            </a:r>
          </a:p>
          <a:p>
            <a:pPr marL="171450" indent="-171450">
              <a:buSzPts val="1500"/>
            </a:pPr>
            <a:r>
              <a:rPr lang="en-US" sz="1600" dirty="0"/>
              <a:t>Jonathan Schelke, ESSER Monitoring &amp; Reporting Specialist (</a:t>
            </a:r>
            <a:r>
              <a:rPr lang="en-US" sz="1600" dirty="0">
                <a:hlinkClick r:id="rId6"/>
              </a:rPr>
              <a:t>schelke_j@cde.state.co.us</a:t>
            </a:r>
            <a:r>
              <a:rPr lang="en-US" sz="1600" dirty="0"/>
              <a:t>) </a:t>
            </a:r>
          </a:p>
          <a:p>
            <a:pPr marL="171450" indent="-171450">
              <a:buSzPts val="1500"/>
            </a:pPr>
            <a:r>
              <a:rPr lang="en-US" sz="1600" dirty="0"/>
              <a:t>Shannon Wilson, ESSER/ESEA Grants Administration Coordinator (</a:t>
            </a:r>
            <a:r>
              <a:rPr lang="en-US" sz="1600" dirty="0">
                <a:hlinkClick r:id="rId7"/>
              </a:rPr>
              <a:t>Wilson_s@cde.state.co.us</a:t>
            </a:r>
            <a:r>
              <a:rPr lang="en-US" sz="1600" dirty="0"/>
              <a:t>) </a:t>
            </a:r>
          </a:p>
          <a:p>
            <a:pPr marL="171450" indent="-171450">
              <a:buSzPts val="1500"/>
            </a:pPr>
            <a:r>
              <a:rPr lang="en-US" sz="1600" dirty="0">
                <a:hlinkClick r:id="rId8"/>
              </a:rPr>
              <a:t>ESEA Regional Contacts </a:t>
            </a:r>
            <a:r>
              <a:rPr lang="en-US" sz="1600" dirty="0"/>
              <a:t>assigned to your district</a:t>
            </a:r>
          </a:p>
          <a:p>
            <a:pPr marL="0" indent="0">
              <a:spcBef>
                <a:spcPts val="0"/>
              </a:spcBef>
              <a:buSzPts val="1500"/>
              <a:buNone/>
            </a:pPr>
            <a:endParaRPr lang="en-US" sz="1600" b="1" u="sng" dirty="0"/>
          </a:p>
          <a:p>
            <a:pPr marL="0" indent="0">
              <a:spcBef>
                <a:spcPts val="0"/>
              </a:spcBef>
              <a:buSzPts val="1500"/>
              <a:buNone/>
            </a:pPr>
            <a:r>
              <a:rPr lang="en-US" sz="1600" b="1" u="sng" dirty="0"/>
              <a:t>Fiscal Experts</a:t>
            </a:r>
            <a:endParaRPr sz="2800" dirty="0"/>
          </a:p>
          <a:p>
            <a:pPr marL="171450" indent="-171450">
              <a:buSzPts val="1500"/>
            </a:pPr>
            <a:r>
              <a:rPr lang="en-US" sz="1600" dirty="0"/>
              <a:t>Jennifer Okes, Chief Operating Officer (</a:t>
            </a:r>
            <a:r>
              <a:rPr lang="en-US" sz="1600" u="sng" dirty="0">
                <a:solidFill>
                  <a:schemeClr val="hlink"/>
                </a:solidFill>
                <a:hlinkClick r:id="rId9"/>
              </a:rPr>
              <a:t>okes_j@cde.state.co.us</a:t>
            </a:r>
            <a:r>
              <a:rPr lang="en-US" sz="1600" dirty="0"/>
              <a:t>) </a:t>
            </a:r>
            <a:endParaRPr sz="1600" dirty="0"/>
          </a:p>
          <a:p>
            <a:pPr marL="171450" indent="-171450">
              <a:buSzPts val="1500"/>
            </a:pPr>
            <a:r>
              <a:rPr lang="en-US" sz="1600" dirty="0"/>
              <a:t>Kate Bartlett, Executive Director of School District Operations (</a:t>
            </a:r>
            <a:r>
              <a:rPr lang="en-US" sz="1600" u="sng" dirty="0">
                <a:solidFill>
                  <a:schemeClr val="hlink"/>
                </a:solidFill>
                <a:hlinkClick r:id="rId10"/>
              </a:rPr>
              <a:t>Bartlett_k@cde.state.co.us</a:t>
            </a:r>
            <a:r>
              <a:rPr lang="en-US" sz="1600" dirty="0"/>
              <a:t>) </a:t>
            </a:r>
          </a:p>
          <a:p>
            <a:pPr marL="171450" indent="-171450">
              <a:buSzPts val="1500"/>
            </a:pPr>
            <a:r>
              <a:rPr lang="en-US" sz="1600" dirty="0"/>
              <a:t>Jennifer Austin, Director of Grants Fiscal Management (</a:t>
            </a:r>
            <a:r>
              <a:rPr lang="en-US" sz="1600" dirty="0">
                <a:solidFill>
                  <a:srgbClr val="0070C0"/>
                </a:solidFill>
                <a:hlinkClick r:id="rId11">
                  <a:extLst>
                    <a:ext uri="{A12FA001-AC4F-418D-AE19-62706E023703}">
                      <ahyp:hlinkClr xmlns:ahyp="http://schemas.microsoft.com/office/drawing/2018/hyperlinkcolor" val="tx"/>
                    </a:ext>
                  </a:extLst>
                </a:hlinkClick>
              </a:rPr>
              <a:t>Austin_j@cde.state.co.us</a:t>
            </a:r>
            <a:r>
              <a:rPr lang="en-US" sz="1600" dirty="0"/>
              <a:t>) </a:t>
            </a:r>
          </a:p>
          <a:p>
            <a:pPr marL="171450" indent="-171450">
              <a:buSzPts val="1500"/>
            </a:pPr>
            <a:r>
              <a:rPr lang="en-US" sz="1600" dirty="0"/>
              <a:t>Robert Hawkins, Grants Fiscal Analyst (</a:t>
            </a:r>
            <a:r>
              <a:rPr lang="en-US" sz="1600" u="sng" dirty="0">
                <a:solidFill>
                  <a:schemeClr val="hlink"/>
                </a:solidFill>
                <a:hlinkClick r:id="rId12"/>
              </a:rPr>
              <a:t>Hawkins_s@cde.state.co.us</a:t>
            </a:r>
            <a:r>
              <a:rPr lang="en-US" sz="1600" dirty="0"/>
              <a:t>) </a:t>
            </a:r>
          </a:p>
          <a:p>
            <a:pPr marL="171450" indent="-171450">
              <a:buSzPts val="1500"/>
            </a:pPr>
            <a:r>
              <a:rPr lang="en-US" sz="1600" dirty="0"/>
              <a:t>Steven Kaleda, Grants Fiscal Analyst (</a:t>
            </a:r>
            <a:r>
              <a:rPr lang="en-US" sz="1600" u="sng" dirty="0">
                <a:solidFill>
                  <a:schemeClr val="hlink"/>
                </a:solidFill>
                <a:hlinkClick r:id="rId13"/>
              </a:rPr>
              <a:t>Kaleda_s@cde.state.co.us</a:t>
            </a:r>
            <a:r>
              <a:rPr lang="en-US" sz="1600" dirty="0"/>
              <a:t>) </a:t>
            </a:r>
          </a:p>
        </p:txBody>
      </p:sp>
    </p:spTree>
    <p:extLst>
      <p:ext uri="{BB962C8B-B14F-4D97-AF65-F5344CB8AC3E}">
        <p14:creationId xmlns:p14="http://schemas.microsoft.com/office/powerpoint/2010/main" val="2897522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BFA7D-1440-4C2A-8F5E-1F7510721283}"/>
              </a:ext>
            </a:extLst>
          </p:cNvPr>
          <p:cNvSpPr>
            <a:spLocks noGrp="1"/>
          </p:cNvSpPr>
          <p:nvPr>
            <p:ph type="ctrTitle"/>
          </p:nvPr>
        </p:nvSpPr>
        <p:spPr/>
        <p:txBody>
          <a:bodyPr/>
          <a:lstStyle/>
          <a:p>
            <a:r>
              <a:rPr lang="en-US" dirty="0"/>
              <a:t>Revisiting Questions About Incentives</a:t>
            </a:r>
          </a:p>
        </p:txBody>
      </p:sp>
      <p:sp>
        <p:nvSpPr>
          <p:cNvPr id="3" name="Slide Number Placeholder 2">
            <a:extLst>
              <a:ext uri="{FF2B5EF4-FFF2-40B4-BE49-F238E27FC236}">
                <a16:creationId xmlns:a16="http://schemas.microsoft.com/office/drawing/2014/main" id="{06070969-436E-4D07-A807-91E206F59DFE}"/>
              </a:ext>
            </a:extLst>
          </p:cNvPr>
          <p:cNvSpPr>
            <a:spLocks noGrp="1"/>
          </p:cNvSpPr>
          <p:nvPr>
            <p:ph type="sldNum" idx="12"/>
          </p:nvPr>
        </p:nvSpPr>
        <p:spPr/>
        <p:txBody>
          <a:bodyPr/>
          <a:lstStyle/>
          <a:p>
            <a:fld id="{00000000-1234-1234-1234-123412341234}" type="slidenum">
              <a:rPr lang="en-US" smtClean="0"/>
              <a:pPr/>
              <a:t>5</a:t>
            </a:fld>
            <a:endParaRPr lang="en-US"/>
          </a:p>
        </p:txBody>
      </p:sp>
    </p:spTree>
    <p:extLst>
      <p:ext uri="{BB962C8B-B14F-4D97-AF65-F5344CB8AC3E}">
        <p14:creationId xmlns:p14="http://schemas.microsoft.com/office/powerpoint/2010/main" val="2209016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gde6e734383_0_0"/>
          <p:cNvSpPr txBox="1">
            <a:spLocks noGrp="1"/>
          </p:cNvSpPr>
          <p:nvPr>
            <p:ph type="title"/>
          </p:nvPr>
        </p:nvSpPr>
        <p:spPr>
          <a:prstGeom prst="rect">
            <a:avLst/>
          </a:prstGeom>
          <a:noFill/>
          <a:ln>
            <a:noFill/>
          </a:ln>
        </p:spPr>
        <p:txBody>
          <a:bodyPr spcFirstLastPara="1" wrap="square" lIns="0" tIns="0" rIns="0" bIns="0" anchor="t" anchorCtr="0">
            <a:normAutofit/>
          </a:bodyPr>
          <a:lstStyle/>
          <a:p>
            <a:r>
              <a:rPr lang="en-US" sz="2800" dirty="0">
                <a:latin typeface="+mj-lt"/>
                <a:ea typeface="Rockwell"/>
                <a:cs typeface="Rockwell"/>
                <a:sym typeface="Rockwell"/>
              </a:rPr>
              <a:t>ESSER &amp; Vaccine Incentives for Students</a:t>
            </a:r>
            <a:endParaRPr sz="2800" dirty="0">
              <a:latin typeface="+mj-lt"/>
              <a:ea typeface="Rockwell"/>
              <a:cs typeface="Rockwell"/>
              <a:sym typeface="Rockwell"/>
            </a:endParaRPr>
          </a:p>
        </p:txBody>
      </p:sp>
      <p:sp>
        <p:nvSpPr>
          <p:cNvPr id="101" name="Google Shape;101;gde6e734383_0_0"/>
          <p:cNvSpPr txBox="1">
            <a:spLocks noGrp="1"/>
          </p:cNvSpPr>
          <p:nvPr>
            <p:ph type="body" idx="1"/>
          </p:nvPr>
        </p:nvSpPr>
        <p:spPr>
          <a:prstGeom prst="rect">
            <a:avLst/>
          </a:prstGeom>
          <a:noFill/>
          <a:ln>
            <a:noFill/>
          </a:ln>
        </p:spPr>
        <p:txBody>
          <a:bodyPr spcFirstLastPara="1" wrap="square" lIns="0" tIns="0" rIns="0" bIns="45700" anchor="t" anchorCtr="0">
            <a:normAutofit fontScale="92500" lnSpcReduction="20000"/>
          </a:bodyPr>
          <a:lstStyle/>
          <a:p>
            <a:pPr marL="87630" indent="0">
              <a:lnSpc>
                <a:spcPct val="100000"/>
              </a:lnSpc>
              <a:spcBef>
                <a:spcPts val="0"/>
              </a:spcBef>
              <a:buSzPct val="100000"/>
              <a:buNone/>
            </a:pPr>
            <a:r>
              <a:rPr lang="en-US" sz="2400" b="1" dirty="0"/>
              <a:t>May a local educational agency (LEA) use ESSER funds to provide incentives to students and members of their households to get vaccinated against COVID-19? </a:t>
            </a:r>
            <a:r>
              <a:rPr lang="en-US" sz="2400" dirty="0">
                <a:highlight>
                  <a:srgbClr val="FFFF00"/>
                </a:highlight>
              </a:rPr>
              <a:t>YES</a:t>
            </a:r>
          </a:p>
          <a:p>
            <a:pPr marL="87630" indent="0">
              <a:lnSpc>
                <a:spcPct val="100000"/>
              </a:lnSpc>
              <a:spcBef>
                <a:spcPts val="0"/>
              </a:spcBef>
              <a:buSzPct val="100000"/>
              <a:buNone/>
            </a:pPr>
            <a:endParaRPr lang="en-US" sz="1000" dirty="0">
              <a:highlight>
                <a:srgbClr val="FFFF00"/>
              </a:highlight>
            </a:endParaRPr>
          </a:p>
          <a:p>
            <a:pPr marL="87630" indent="0">
              <a:lnSpc>
                <a:spcPct val="100000"/>
              </a:lnSpc>
              <a:spcBef>
                <a:spcPts val="0"/>
              </a:spcBef>
              <a:buSzPct val="100000"/>
              <a:buNone/>
            </a:pPr>
            <a:r>
              <a:rPr lang="en-US" dirty="0"/>
              <a:t>“Incentives must meet the requirements in 2 CFR Part 200, including the requirement that the amount of the incentive </a:t>
            </a:r>
            <a:r>
              <a:rPr lang="en-US" dirty="0">
                <a:highlight>
                  <a:srgbClr val="FFFF00"/>
                </a:highlight>
              </a:rPr>
              <a:t>be reasonable and may not violate any other applicable laws or requirements </a:t>
            </a:r>
            <a:r>
              <a:rPr lang="en-US" dirty="0"/>
              <a:t>(e.g., incentives may not involve alcohol or entertainment cost per 2 CFR § 200.423, 2 CFR § 200.438 ).”</a:t>
            </a:r>
          </a:p>
          <a:p>
            <a:pPr marL="87630" indent="0">
              <a:lnSpc>
                <a:spcPct val="100000"/>
              </a:lnSpc>
              <a:spcBef>
                <a:spcPts val="0"/>
              </a:spcBef>
              <a:buSzPct val="100000"/>
              <a:buNone/>
            </a:pPr>
            <a:endParaRPr lang="en-US" dirty="0"/>
          </a:p>
          <a:p>
            <a:pPr marL="430530" indent="-342900">
              <a:lnSpc>
                <a:spcPct val="100000"/>
              </a:lnSpc>
              <a:spcBef>
                <a:spcPts val="0"/>
              </a:spcBef>
              <a:buSzPct val="100000"/>
            </a:pPr>
            <a:r>
              <a:rPr lang="en-US" b="1" i="1" dirty="0"/>
              <a:t>Gift cards or vouchers</a:t>
            </a:r>
            <a:r>
              <a:rPr lang="en-US" i="1" dirty="0"/>
              <a:t>? </a:t>
            </a:r>
            <a:r>
              <a:rPr lang="en-US" dirty="0"/>
              <a:t>Explicitly called out as allowable for ESSER for this use. (When incentives are allowed explicit permission is required by the federal awarding agency, and cannot be used in any other instance without this permission.)</a:t>
            </a:r>
          </a:p>
          <a:p>
            <a:pPr marL="887730" lvl="1" indent="-342900">
              <a:lnSpc>
                <a:spcPct val="100000"/>
              </a:lnSpc>
              <a:spcBef>
                <a:spcPts val="0"/>
              </a:spcBef>
              <a:buSzPct val="100000"/>
            </a:pPr>
            <a:r>
              <a:rPr lang="en-US" sz="1400" dirty="0"/>
              <a:t>If utilizing gift cards, CDE strongly recommends amounts under $25</a:t>
            </a:r>
          </a:p>
          <a:p>
            <a:pPr marL="430530" indent="-342900">
              <a:lnSpc>
                <a:spcPct val="100000"/>
              </a:lnSpc>
              <a:spcBef>
                <a:spcPts val="0"/>
              </a:spcBef>
              <a:buSzPct val="100000"/>
            </a:pPr>
            <a:r>
              <a:rPr lang="en-US" b="1" i="1" dirty="0"/>
              <a:t>Drawings or lotteries</a:t>
            </a:r>
            <a:r>
              <a:rPr lang="en-US" i="1" dirty="0"/>
              <a:t>?</a:t>
            </a:r>
            <a:r>
              <a:rPr lang="en-US" dirty="0"/>
              <a:t> Allowable</a:t>
            </a:r>
          </a:p>
          <a:p>
            <a:pPr marL="887730" lvl="1" indent="-342900">
              <a:lnSpc>
                <a:spcPct val="100000"/>
              </a:lnSpc>
              <a:spcBef>
                <a:spcPts val="0"/>
              </a:spcBef>
              <a:buSzPct val="100000"/>
            </a:pPr>
            <a:r>
              <a:rPr lang="en-US" sz="1800" dirty="0"/>
              <a:t>For example, iPad or tablet raffle</a:t>
            </a:r>
          </a:p>
          <a:p>
            <a:pPr marL="430530" indent="-342900">
              <a:lnSpc>
                <a:spcPct val="100000"/>
              </a:lnSpc>
              <a:spcBef>
                <a:spcPts val="0"/>
              </a:spcBef>
              <a:buSzPct val="100000"/>
            </a:pPr>
            <a:r>
              <a:rPr lang="en-US" b="1" i="1" dirty="0"/>
              <a:t>Waiving fees?</a:t>
            </a:r>
            <a:r>
              <a:rPr lang="en-US" b="1" dirty="0"/>
              <a:t> </a:t>
            </a:r>
            <a:r>
              <a:rPr lang="en-US" dirty="0"/>
              <a:t>Allowable (student fee offset for out of school activities/athletic fees)</a:t>
            </a:r>
          </a:p>
          <a:p>
            <a:pPr marL="87630" indent="0">
              <a:lnSpc>
                <a:spcPct val="100000"/>
              </a:lnSpc>
              <a:spcBef>
                <a:spcPts val="0"/>
              </a:spcBef>
              <a:buSzPct val="100000"/>
              <a:buNone/>
            </a:pPr>
            <a:endParaRPr lang="en-US" dirty="0"/>
          </a:p>
          <a:p>
            <a:pPr marL="87630" indent="0">
              <a:lnSpc>
                <a:spcPct val="100000"/>
              </a:lnSpc>
              <a:spcBef>
                <a:spcPts val="0"/>
              </a:spcBef>
              <a:buSzPct val="100000"/>
              <a:buNone/>
            </a:pPr>
            <a:r>
              <a:rPr lang="en-US" dirty="0"/>
              <a:t>CDE strongly advises using other alternatives as incentives in lieu of gift cards.  Gift cards tend to be a highly auditable expenditure and not all auditors will review the expenditure in the same manner.</a:t>
            </a:r>
          </a:p>
          <a:p>
            <a:pPr marL="87630" indent="0">
              <a:lnSpc>
                <a:spcPct val="100000"/>
              </a:lnSpc>
              <a:spcBef>
                <a:spcPts val="0"/>
              </a:spcBef>
              <a:buSzPct val="100000"/>
              <a:buNone/>
            </a:pPr>
            <a:r>
              <a:rPr lang="en-US" dirty="0"/>
              <a:t>Further guidance on gift cards will be coming soon specific to CDE State and Federal grant policies</a:t>
            </a:r>
          </a:p>
          <a:p>
            <a:pPr marL="87630" indent="0">
              <a:lnSpc>
                <a:spcPct val="100000"/>
              </a:lnSpc>
              <a:spcBef>
                <a:spcPts val="0"/>
              </a:spcBef>
              <a:buSzPct val="100000"/>
              <a:buNone/>
            </a:pPr>
            <a:endParaRPr lang="en-US" dirty="0"/>
          </a:p>
          <a:p>
            <a:pPr marL="87630" indent="0" algn="ctr">
              <a:lnSpc>
                <a:spcPct val="100000"/>
              </a:lnSpc>
              <a:spcBef>
                <a:spcPts val="0"/>
              </a:spcBef>
              <a:buSzPct val="100000"/>
              <a:buNone/>
            </a:pPr>
            <a:r>
              <a:rPr lang="en-US" dirty="0"/>
              <a:t>Federal guidance on the topic of vaccine incentives can be found here: </a:t>
            </a:r>
            <a:r>
              <a:rPr lang="en-US" dirty="0">
                <a:hlinkClick r:id="rId3"/>
              </a:rPr>
              <a:t>https://oese.ed.gov/files/2021/07/FAQ-21.pdf</a:t>
            </a:r>
            <a:r>
              <a:rPr lang="en-US" dirty="0"/>
              <a:t> </a:t>
            </a:r>
            <a:endParaRPr dirty="0"/>
          </a:p>
        </p:txBody>
      </p:sp>
      <p:sp>
        <p:nvSpPr>
          <p:cNvPr id="100" name="Google Shape;100;gde6e734383_0_0"/>
          <p:cNvSpPr txBox="1">
            <a:spLocks noGrp="1"/>
          </p:cNvSpPr>
          <p:nvPr>
            <p:ph type="sldNum" idx="12"/>
          </p:nvPr>
        </p:nvSpPr>
        <p:spPr>
          <a:prstGeom prst="rect">
            <a:avLst/>
          </a:prstGeom>
          <a:noFill/>
          <a:ln>
            <a:noFill/>
          </a:ln>
        </p:spPr>
        <p:txBody>
          <a:bodyPr spcFirstLastPara="1" wrap="square" lIns="91425" tIns="45700" rIns="91425" bIns="45700" anchor="t" anchorCtr="0">
            <a:noAutofit/>
          </a:bodyPr>
          <a:lstStyle/>
          <a:p>
            <a:pPr>
              <a:buSzPts val="1600"/>
            </a:pPr>
            <a:fld id="{00000000-1234-1234-1234-123412341234}" type="slidenum">
              <a:rPr lang="en-US">
                <a:solidFill>
                  <a:srgbClr val="7F7F7F"/>
                </a:solidFill>
              </a:rPr>
              <a:pPr>
                <a:buSzPts val="1600"/>
              </a:pPr>
              <a:t>6</a:t>
            </a:fld>
            <a:endParaRPr>
              <a:solidFill>
                <a:srgbClr val="7F7F7F"/>
              </a:solidFill>
            </a:endParaRPr>
          </a:p>
        </p:txBody>
      </p:sp>
    </p:spTree>
    <p:extLst>
      <p:ext uri="{BB962C8B-B14F-4D97-AF65-F5344CB8AC3E}">
        <p14:creationId xmlns:p14="http://schemas.microsoft.com/office/powerpoint/2010/main" val="2747931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4753E-E9A5-4792-8603-D19696066970}"/>
              </a:ext>
            </a:extLst>
          </p:cNvPr>
          <p:cNvSpPr>
            <a:spLocks noGrp="1"/>
          </p:cNvSpPr>
          <p:nvPr>
            <p:ph type="ctrTitle"/>
          </p:nvPr>
        </p:nvSpPr>
        <p:spPr/>
        <p:txBody>
          <a:bodyPr/>
          <a:lstStyle/>
          <a:p>
            <a:r>
              <a:rPr lang="en-US" sz="4000" dirty="0"/>
              <a:t>Clarification and Support: </a:t>
            </a:r>
            <a:br>
              <a:rPr lang="en-US" sz="4000" dirty="0"/>
            </a:br>
            <a:r>
              <a:rPr lang="en-US" sz="4000" dirty="0"/>
              <a:t>ARP ESSER III</a:t>
            </a:r>
          </a:p>
        </p:txBody>
      </p:sp>
      <p:sp>
        <p:nvSpPr>
          <p:cNvPr id="3" name="Slide Number Placeholder 2">
            <a:extLst>
              <a:ext uri="{FF2B5EF4-FFF2-40B4-BE49-F238E27FC236}">
                <a16:creationId xmlns:a16="http://schemas.microsoft.com/office/drawing/2014/main" id="{C8BC3F38-FE3D-423A-9968-F95A499B1125}"/>
              </a:ext>
            </a:extLst>
          </p:cNvPr>
          <p:cNvSpPr>
            <a:spLocks noGrp="1"/>
          </p:cNvSpPr>
          <p:nvPr>
            <p:ph type="sldNum" idx="12"/>
          </p:nvPr>
        </p:nvSpPr>
        <p:spPr/>
        <p:txBody>
          <a:bodyPr/>
          <a:lstStyle/>
          <a:p>
            <a:fld id="{00000000-1234-1234-1234-123412341234}" type="slidenum">
              <a:rPr lang="en-US" smtClean="0"/>
              <a:pPr/>
              <a:t>7</a:t>
            </a:fld>
            <a:endParaRPr lang="en-US"/>
          </a:p>
        </p:txBody>
      </p:sp>
    </p:spTree>
    <p:extLst>
      <p:ext uri="{BB962C8B-B14F-4D97-AF65-F5344CB8AC3E}">
        <p14:creationId xmlns:p14="http://schemas.microsoft.com/office/powerpoint/2010/main" val="3498645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1D2FA-2AD5-4E14-94E9-4751CA22B3E9}"/>
              </a:ext>
            </a:extLst>
          </p:cNvPr>
          <p:cNvSpPr>
            <a:spLocks noGrp="1"/>
          </p:cNvSpPr>
          <p:nvPr>
            <p:ph type="title"/>
          </p:nvPr>
        </p:nvSpPr>
        <p:spPr/>
        <p:txBody>
          <a:bodyPr>
            <a:normAutofit fontScale="90000"/>
          </a:bodyPr>
          <a:lstStyle/>
          <a:p>
            <a:r>
              <a:rPr lang="en-US" dirty="0"/>
              <a:t>ARP ESSER III – Additional Requirements</a:t>
            </a:r>
          </a:p>
        </p:txBody>
      </p:sp>
      <p:sp>
        <p:nvSpPr>
          <p:cNvPr id="4" name="Slide Number Placeholder 3">
            <a:extLst>
              <a:ext uri="{FF2B5EF4-FFF2-40B4-BE49-F238E27FC236}">
                <a16:creationId xmlns:a16="http://schemas.microsoft.com/office/drawing/2014/main" id="{D4EAB306-0076-4AA9-8356-44F50350F83D}"/>
              </a:ext>
            </a:extLst>
          </p:cNvPr>
          <p:cNvSpPr>
            <a:spLocks noGrp="1"/>
          </p:cNvSpPr>
          <p:nvPr>
            <p:ph type="sldNum" idx="12"/>
          </p:nvPr>
        </p:nvSpPr>
        <p:spPr/>
        <p:txBody>
          <a:bodyPr/>
          <a:lstStyle/>
          <a:p>
            <a:fld id="{00000000-1234-1234-1234-123412341234}" type="slidenum">
              <a:rPr lang="en-US" smtClean="0"/>
              <a:pPr/>
              <a:t>8</a:t>
            </a:fld>
            <a:endParaRPr lang="en-US"/>
          </a:p>
        </p:txBody>
      </p:sp>
      <p:graphicFrame>
        <p:nvGraphicFramePr>
          <p:cNvPr id="6" name="Text Placeholder 2" descr="ARP ESSER III additional requirements include the set aside for evidence-based interventions, safe return/remain in-person plan, and LEA use of funds plan.">
            <a:extLst>
              <a:ext uri="{FF2B5EF4-FFF2-40B4-BE49-F238E27FC236}">
                <a16:creationId xmlns:a16="http://schemas.microsoft.com/office/drawing/2014/main" id="{5881C1F5-CE34-49C3-9995-3C14145825DA}"/>
              </a:ext>
            </a:extLst>
          </p:cNvPr>
          <p:cNvGraphicFramePr/>
          <p:nvPr>
            <p:extLst>
              <p:ext uri="{D42A27DB-BD31-4B8C-83A1-F6EECF244321}">
                <p14:modId xmlns:p14="http://schemas.microsoft.com/office/powerpoint/2010/main" val="1458000858"/>
              </p:ext>
            </p:extLst>
          </p:nvPr>
        </p:nvGraphicFramePr>
        <p:xfrm>
          <a:off x="521677" y="1230032"/>
          <a:ext cx="11148646" cy="55621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26009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B138A-4232-4E20-B7FE-09802297AFD5}"/>
              </a:ext>
            </a:extLst>
          </p:cNvPr>
          <p:cNvSpPr>
            <a:spLocks noGrp="1"/>
          </p:cNvSpPr>
          <p:nvPr>
            <p:ph type="title"/>
          </p:nvPr>
        </p:nvSpPr>
        <p:spPr/>
        <p:txBody>
          <a:bodyPr>
            <a:normAutofit/>
          </a:bodyPr>
          <a:lstStyle/>
          <a:p>
            <a:r>
              <a:rPr lang="en-US" sz="2800" dirty="0"/>
              <a:t>Reminders and Clarifications</a:t>
            </a:r>
          </a:p>
        </p:txBody>
      </p:sp>
      <p:sp>
        <p:nvSpPr>
          <p:cNvPr id="3" name="Text Placeholder 2">
            <a:extLst>
              <a:ext uri="{FF2B5EF4-FFF2-40B4-BE49-F238E27FC236}">
                <a16:creationId xmlns:a16="http://schemas.microsoft.com/office/drawing/2014/main" id="{CD7B4979-108D-4E87-814E-608B0C793AE6}"/>
              </a:ext>
            </a:extLst>
          </p:cNvPr>
          <p:cNvSpPr>
            <a:spLocks noGrp="1"/>
          </p:cNvSpPr>
          <p:nvPr>
            <p:ph type="body" idx="1"/>
          </p:nvPr>
        </p:nvSpPr>
        <p:spPr>
          <a:xfrm>
            <a:off x="479502" y="1359001"/>
            <a:ext cx="8671870" cy="5068018"/>
          </a:xfrm>
        </p:spPr>
        <p:txBody>
          <a:bodyPr>
            <a:normAutofit/>
          </a:bodyPr>
          <a:lstStyle/>
          <a:p>
            <a:r>
              <a:rPr lang="en-US" dirty="0"/>
              <a:t>ARP ESSER III – Required Narrative Question</a:t>
            </a:r>
          </a:p>
          <a:p>
            <a:pPr lvl="1"/>
            <a:r>
              <a:rPr lang="en-US" sz="1900" b="0" i="0" u="none" strike="noStrike" dirty="0">
                <a:solidFill>
                  <a:srgbClr val="000000"/>
                </a:solidFill>
                <a:effectLst/>
                <a:latin typeface="Calibri" panose="020F0502020204030204" pitchFamily="34" charset="0"/>
                <a:cs typeface="Calibri" panose="020F0502020204030204" pitchFamily="34" charset="0"/>
              </a:rPr>
              <a:t>How the LEA will </a:t>
            </a:r>
            <a:r>
              <a:rPr lang="en-US" sz="1900" b="1" i="1" u="none" strike="noStrike" dirty="0">
                <a:solidFill>
                  <a:srgbClr val="00B050"/>
                </a:solidFill>
                <a:effectLst/>
                <a:latin typeface="Calibri" panose="020F0502020204030204" pitchFamily="34" charset="0"/>
                <a:cs typeface="Calibri" panose="020F0502020204030204" pitchFamily="34" charset="0"/>
              </a:rPr>
              <a:t>ensure that the </a:t>
            </a:r>
            <a:r>
              <a:rPr lang="en-US" sz="1900" b="1" i="1" dirty="0">
                <a:solidFill>
                  <a:srgbClr val="00B050"/>
                </a:solidFill>
                <a:latin typeface="Calibri" panose="020F0502020204030204" pitchFamily="34" charset="0"/>
                <a:cs typeface="Calibri" panose="020F0502020204030204" pitchFamily="34" charset="0"/>
              </a:rPr>
              <a:t>interventions it implements</a:t>
            </a:r>
            <a:r>
              <a:rPr lang="en-US" sz="1900" b="0" i="0" u="none" strike="noStrike" dirty="0">
                <a:solidFill>
                  <a:srgbClr val="000000"/>
                </a:solidFill>
                <a:effectLst/>
                <a:latin typeface="Calibri" panose="020F0502020204030204" pitchFamily="34" charset="0"/>
                <a:cs typeface="Calibri" panose="020F0502020204030204" pitchFamily="34" charset="0"/>
              </a:rPr>
              <a:t>, including but not limited to the interventions under section 2001(e)(1) of the ARP Act to </a:t>
            </a:r>
            <a:r>
              <a:rPr lang="en-US" sz="1900" b="1" i="1" u="none" strike="noStrike" dirty="0">
                <a:solidFill>
                  <a:srgbClr val="00B050"/>
                </a:solidFill>
                <a:effectLst/>
                <a:latin typeface="Calibri" panose="020F0502020204030204" pitchFamily="34" charset="0"/>
                <a:cs typeface="Calibri" panose="020F0502020204030204" pitchFamily="34" charset="0"/>
              </a:rPr>
              <a:t>address the academic impact of lost instructional time</a:t>
            </a:r>
            <a:r>
              <a:rPr lang="en-US" sz="1900" b="0" i="0" u="none" strike="noStrike" dirty="0">
                <a:solidFill>
                  <a:srgbClr val="000000"/>
                </a:solidFill>
                <a:effectLst/>
                <a:latin typeface="Calibri" panose="020F0502020204030204" pitchFamily="34" charset="0"/>
                <a:cs typeface="Calibri" panose="020F0502020204030204" pitchFamily="34" charset="0"/>
              </a:rPr>
              <a:t>, </a:t>
            </a:r>
            <a:r>
              <a:rPr lang="en-US" sz="1900" b="1" i="1" u="none" strike="noStrike" dirty="0">
                <a:solidFill>
                  <a:srgbClr val="00B050"/>
                </a:solidFill>
                <a:effectLst/>
                <a:latin typeface="Calibri" panose="020F0502020204030204" pitchFamily="34" charset="0"/>
                <a:cs typeface="Calibri" panose="020F0502020204030204" pitchFamily="34" charset="0"/>
              </a:rPr>
              <a:t>will respond to the academic, social, emotional, and mental health needs of all students</a:t>
            </a:r>
            <a:r>
              <a:rPr lang="en-US" sz="1900" b="0" i="0" u="none" strike="noStrike" dirty="0">
                <a:solidFill>
                  <a:srgbClr val="000000"/>
                </a:solidFill>
                <a:effectLst/>
                <a:latin typeface="Calibri" panose="020F0502020204030204" pitchFamily="34" charset="0"/>
                <a:cs typeface="Calibri" panose="020F0502020204030204" pitchFamily="34" charset="0"/>
              </a:rPr>
              <a:t>, and particularly those students disproportionately impacted by the COVID-19 pandemic, including students from low-income families, students of color, English learners, children with disabilities, students experiencing homelessness, children and youth in foster care, and migratory students.</a:t>
            </a:r>
          </a:p>
          <a:p>
            <a:pPr lvl="3"/>
            <a:endParaRPr lang="en-US" sz="1600" b="1" dirty="0">
              <a:effectLst/>
              <a:latin typeface="Calibri" panose="020F0502020204030204" pitchFamily="34" charset="0"/>
              <a:cs typeface="Calibri" panose="020F0502020204030204" pitchFamily="34" charset="0"/>
            </a:endParaRPr>
          </a:p>
          <a:p>
            <a:pPr lvl="3"/>
            <a:r>
              <a:rPr lang="en-US" sz="1600" b="1" dirty="0">
                <a:effectLst/>
                <a:latin typeface="Calibri" panose="020F0502020204030204" pitchFamily="34" charset="0"/>
                <a:cs typeface="Calibri" panose="020F0502020204030204" pitchFamily="34" charset="0"/>
              </a:rPr>
              <a:t>In what ways have students have been impacted by lost instructional time (the pandemic)?</a:t>
            </a:r>
          </a:p>
          <a:p>
            <a:pPr lvl="3"/>
            <a:r>
              <a:rPr lang="en-US" sz="1600" b="1" dirty="0">
                <a:effectLst/>
                <a:latin typeface="Calibri" panose="020F0502020204030204" pitchFamily="34" charset="0"/>
                <a:cs typeface="Calibri" panose="020F0502020204030204" pitchFamily="34" charset="0"/>
              </a:rPr>
              <a:t>Have any student groups been disproportionately impacted? If so, which ones?</a:t>
            </a:r>
          </a:p>
          <a:p>
            <a:pPr lvl="3"/>
            <a:r>
              <a:rPr lang="en-US" sz="1600" b="1" dirty="0">
                <a:latin typeface="Calibri" panose="020F0502020204030204" pitchFamily="34" charset="0"/>
                <a:cs typeface="Calibri" panose="020F0502020204030204" pitchFamily="34" charset="0"/>
              </a:rPr>
              <a:t>How do the selected evidence-based interventions respond to</a:t>
            </a:r>
          </a:p>
          <a:p>
            <a:pPr lvl="4"/>
            <a:r>
              <a:rPr lang="en-US" sz="1600" b="1" dirty="0">
                <a:latin typeface="Calibri" panose="020F0502020204030204" pitchFamily="34" charset="0"/>
                <a:cs typeface="Calibri" panose="020F0502020204030204" pitchFamily="34" charset="0"/>
              </a:rPr>
              <a:t>Identified academic, social, emotional, and mental health needs? </a:t>
            </a:r>
          </a:p>
          <a:p>
            <a:pPr lvl="4"/>
            <a:r>
              <a:rPr lang="en-US" sz="1600" b="1" dirty="0">
                <a:latin typeface="Calibri" panose="020F0502020204030204" pitchFamily="34" charset="0"/>
                <a:cs typeface="Calibri" panose="020F0502020204030204" pitchFamily="34" charset="0"/>
              </a:rPr>
              <a:t>Any identified disproportionate impact?</a:t>
            </a:r>
          </a:p>
          <a:p>
            <a:pPr lvl="3"/>
            <a:r>
              <a:rPr lang="en-US" sz="1600" b="1" dirty="0">
                <a:latin typeface="Calibri" panose="020F0502020204030204" pitchFamily="34" charset="0"/>
                <a:cs typeface="Calibri" panose="020F0502020204030204" pitchFamily="34" charset="0"/>
              </a:rPr>
              <a:t>How will success of the interventions be measured?  </a:t>
            </a:r>
            <a:endParaRPr lang="en-US" sz="1600" b="1" dirty="0">
              <a:effectLst/>
              <a:latin typeface="Calibri" panose="020F0502020204030204" pitchFamily="34" charset="0"/>
              <a:cs typeface="Calibri" panose="020F0502020204030204" pitchFamily="34" charset="0"/>
            </a:endParaRPr>
          </a:p>
          <a:p>
            <a:endParaRPr lang="en-US" dirty="0"/>
          </a:p>
          <a:p>
            <a:pPr lvl="1"/>
            <a:endParaRPr lang="en-US" dirty="0"/>
          </a:p>
        </p:txBody>
      </p:sp>
      <p:sp>
        <p:nvSpPr>
          <p:cNvPr id="4" name="Slide Number Placeholder 3">
            <a:extLst>
              <a:ext uri="{FF2B5EF4-FFF2-40B4-BE49-F238E27FC236}">
                <a16:creationId xmlns:a16="http://schemas.microsoft.com/office/drawing/2014/main" id="{42B70353-0C02-45A1-BB2F-F1609E61DA94}"/>
              </a:ext>
            </a:extLst>
          </p:cNvPr>
          <p:cNvSpPr>
            <a:spLocks noGrp="1"/>
          </p:cNvSpPr>
          <p:nvPr>
            <p:ph type="sldNum" idx="12"/>
          </p:nvPr>
        </p:nvSpPr>
        <p:spPr/>
        <p:txBody>
          <a:bodyPr/>
          <a:lstStyle/>
          <a:p>
            <a:fld id="{00000000-1234-1234-1234-123412341234}" type="slidenum">
              <a:rPr lang="en-US" smtClean="0"/>
              <a:pPr/>
              <a:t>9</a:t>
            </a:fld>
            <a:endParaRPr lang="en-US" dirty="0"/>
          </a:p>
        </p:txBody>
      </p:sp>
      <p:sp>
        <p:nvSpPr>
          <p:cNvPr id="5" name="Right Brace 4">
            <a:extLst>
              <a:ext uri="{FF2B5EF4-FFF2-40B4-BE49-F238E27FC236}">
                <a16:creationId xmlns:a16="http://schemas.microsoft.com/office/drawing/2014/main" id="{15F07AF1-C3FC-4A1C-84A7-9FDE11FBED94}"/>
              </a:ext>
              <a:ext uri="{C183D7F6-B498-43B3-948B-1728B52AA6E4}">
                <adec:decorative xmlns:adec="http://schemas.microsoft.com/office/drawing/2017/decorative" val="1"/>
              </a:ext>
            </a:extLst>
          </p:cNvPr>
          <p:cNvSpPr/>
          <p:nvPr/>
        </p:nvSpPr>
        <p:spPr>
          <a:xfrm rot="10800000">
            <a:off x="1437932" y="4115227"/>
            <a:ext cx="496375" cy="1963722"/>
          </a:xfrm>
          <a:prstGeom prst="rightBrace">
            <a:avLst/>
          </a:prstGeom>
        </p:spPr>
        <p:style>
          <a:lnRef idx="1">
            <a:schemeClr val="accent6"/>
          </a:lnRef>
          <a:fillRef idx="0">
            <a:schemeClr val="accent6"/>
          </a:fillRef>
          <a:effectRef idx="0">
            <a:schemeClr val="accent6"/>
          </a:effectRef>
          <a:fontRef idx="minor">
            <a:schemeClr val="tx1"/>
          </a:fontRef>
        </p:style>
        <p:txBody>
          <a:bodyPr rtlCol="0" anchor="ctr"/>
          <a:lstStyle/>
          <a:p>
            <a:pPr algn="ctr"/>
            <a:endParaRPr lang="en-US" b="1" dirty="0">
              <a:solidFill>
                <a:schemeClr val="accent6">
                  <a:lumMod val="50000"/>
                </a:schemeClr>
              </a:solidFill>
            </a:endParaRPr>
          </a:p>
        </p:txBody>
      </p:sp>
      <p:sp>
        <p:nvSpPr>
          <p:cNvPr id="6" name="Rectangle: Rounded Corners 5">
            <a:extLst>
              <a:ext uri="{FF2B5EF4-FFF2-40B4-BE49-F238E27FC236}">
                <a16:creationId xmlns:a16="http://schemas.microsoft.com/office/drawing/2014/main" id="{881EFEA7-B7BF-44D2-964E-72D0BCB75C34}"/>
              </a:ext>
            </a:extLst>
          </p:cNvPr>
          <p:cNvSpPr/>
          <p:nvPr/>
        </p:nvSpPr>
        <p:spPr>
          <a:xfrm>
            <a:off x="93623" y="4559658"/>
            <a:ext cx="1344310" cy="96458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b="1" u="sng" dirty="0"/>
              <a:t>Ask</a:t>
            </a:r>
            <a:r>
              <a:rPr lang="en-US" sz="1800" dirty="0"/>
              <a:t>: How do we know?</a:t>
            </a:r>
          </a:p>
        </p:txBody>
      </p:sp>
      <p:sp>
        <p:nvSpPr>
          <p:cNvPr id="7" name="Oval 6">
            <a:extLst>
              <a:ext uri="{FF2B5EF4-FFF2-40B4-BE49-F238E27FC236}">
                <a16:creationId xmlns:a16="http://schemas.microsoft.com/office/drawing/2014/main" id="{91A7A13F-C8B8-4CF5-9FDB-A73247F18F1C}"/>
              </a:ext>
            </a:extLst>
          </p:cNvPr>
          <p:cNvSpPr/>
          <p:nvPr/>
        </p:nvSpPr>
        <p:spPr>
          <a:xfrm>
            <a:off x="9043005" y="1362395"/>
            <a:ext cx="3055372" cy="4606274"/>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800" b="1" dirty="0"/>
              <a:t>CDE will provide support and training on what this can / should look like in practice. We will continue to provide feedback on narrative responses and allow for revisions through PAR and will not hold up final approval for this. </a:t>
            </a:r>
          </a:p>
        </p:txBody>
      </p:sp>
    </p:spTree>
    <p:extLst>
      <p:ext uri="{BB962C8B-B14F-4D97-AF65-F5344CB8AC3E}">
        <p14:creationId xmlns:p14="http://schemas.microsoft.com/office/powerpoint/2010/main" val="1089334665"/>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fault Theme" id="{5C04D639-5766-406C-ACDD-B94FFA5787E4}" vid="{12CFF23D-C174-49FF-83D6-F0AC80FE9D21}"/>
    </a:ext>
  </a:ext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10179</TotalTime>
  <Words>4479</Words>
  <Application>Microsoft Office PowerPoint</Application>
  <PresentationFormat>Widescreen</PresentationFormat>
  <Paragraphs>461</Paragraphs>
  <Slides>43</Slides>
  <Notes>26</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43</vt:i4>
      </vt:variant>
    </vt:vector>
  </HeadingPairs>
  <TitlesOfParts>
    <vt:vector size="52" baseType="lpstr">
      <vt:lpstr>Arial</vt:lpstr>
      <vt:lpstr>Calibri</vt:lpstr>
      <vt:lpstr>Calibri Light</vt:lpstr>
      <vt:lpstr>inherit</vt:lpstr>
      <vt:lpstr>Museo Slab 500</vt:lpstr>
      <vt:lpstr>Trebuchet MS</vt:lpstr>
      <vt:lpstr>Wingdings</vt:lpstr>
      <vt:lpstr>Office Theme</vt:lpstr>
      <vt:lpstr>Default Theme</vt:lpstr>
      <vt:lpstr>ESSER and ESEA Office Hours</vt:lpstr>
      <vt:lpstr> CDE Team!</vt:lpstr>
      <vt:lpstr>Introducing New Team Members</vt:lpstr>
      <vt:lpstr>Agenda</vt:lpstr>
      <vt:lpstr>Revisiting Questions About Incentives</vt:lpstr>
      <vt:lpstr>ESSER &amp; Vaccine Incentives for Students</vt:lpstr>
      <vt:lpstr>Clarification and Support:  ARP ESSER III</vt:lpstr>
      <vt:lpstr>ARP ESSER III – Additional Requirements</vt:lpstr>
      <vt:lpstr>Reminders and Clarifications</vt:lpstr>
      <vt:lpstr>Example of LEA Response Development</vt:lpstr>
      <vt:lpstr>Reminders and Vote!  Upcoming Office Hours! </vt:lpstr>
      <vt:lpstr>Reminders</vt:lpstr>
      <vt:lpstr>IDEA Maintenance of Effort (MOE)</vt:lpstr>
      <vt:lpstr>What is MOE?</vt:lpstr>
      <vt:lpstr>How Does MOE determine IDEA Funding Eligibility?</vt:lpstr>
      <vt:lpstr>MOE Compliance  Test 1</vt:lpstr>
      <vt:lpstr>MOE Compliance  Test 2</vt:lpstr>
      <vt:lpstr>Initial Determination of Failure of Compliance</vt:lpstr>
      <vt:lpstr>Allowable Exceptions</vt:lpstr>
      <vt:lpstr>Allowable Exceptions  (continued)</vt:lpstr>
      <vt:lpstr>Allowable Exceptions  (continued)</vt:lpstr>
      <vt:lpstr>MOE Failure</vt:lpstr>
      <vt:lpstr>Level of MOE to be Maintained</vt:lpstr>
      <vt:lpstr>Level of MOE to be Maintained (continued)</vt:lpstr>
      <vt:lpstr>Level of MOE to be Maintained (continued)</vt:lpstr>
      <vt:lpstr>Allowable Adjustments  (MOE Reduction)</vt:lpstr>
      <vt:lpstr>34CFR§300.205(a)-(d)</vt:lpstr>
      <vt:lpstr>34CFR§300.205(a)-(d) (continued)</vt:lpstr>
      <vt:lpstr>MOE and EIS</vt:lpstr>
      <vt:lpstr>MOE and EIS (continued)</vt:lpstr>
      <vt:lpstr>MOE and EIS (continued)</vt:lpstr>
      <vt:lpstr>MOE and EIS (continued)</vt:lpstr>
      <vt:lpstr>MOE and EIS (continued)</vt:lpstr>
      <vt:lpstr>Other MOE Information</vt:lpstr>
      <vt:lpstr>Using IDEA Funds to Reduce MOE</vt:lpstr>
      <vt:lpstr>Using IDEA Funds to Reduce MOE</vt:lpstr>
      <vt:lpstr>Contact </vt:lpstr>
      <vt:lpstr>Other Updates and Reminders</vt:lpstr>
      <vt:lpstr>Public Comment on Proposed ESSER Data Collection from the U.S. Department of Education</vt:lpstr>
      <vt:lpstr>Reminders</vt:lpstr>
      <vt:lpstr>ESSER I Carryover Application</vt:lpstr>
      <vt:lpstr>Questions?</vt:lpstr>
      <vt:lpstr>CDE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CDE Office Hours</dc:title>
  <dc:creator>Owen, Emily</dc:creator>
  <cp:lastModifiedBy>Owen, Emily</cp:lastModifiedBy>
  <cp:revision>267</cp:revision>
  <dcterms:modified xsi:type="dcterms:W3CDTF">2021-09-03T18:19:18Z</dcterms:modified>
</cp:coreProperties>
</file>