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1" r:id="rId1"/>
  </p:sldMasterIdLst>
  <p:notesMasterIdLst>
    <p:notesMasterId r:id="rId25"/>
  </p:notesMasterIdLst>
  <p:sldIdLst>
    <p:sldId id="629" r:id="rId2"/>
    <p:sldId id="590" r:id="rId3"/>
    <p:sldId id="257" r:id="rId4"/>
    <p:sldId id="631" r:id="rId5"/>
    <p:sldId id="270" r:id="rId6"/>
    <p:sldId id="633" r:id="rId7"/>
    <p:sldId id="258" r:id="rId8"/>
    <p:sldId id="264" r:id="rId9"/>
    <p:sldId id="265" r:id="rId10"/>
    <p:sldId id="267" r:id="rId11"/>
    <p:sldId id="268" r:id="rId12"/>
    <p:sldId id="269" r:id="rId13"/>
    <p:sldId id="271" r:id="rId14"/>
    <p:sldId id="256" r:id="rId15"/>
    <p:sldId id="296" r:id="rId16"/>
    <p:sldId id="312" r:id="rId17"/>
    <p:sldId id="313" r:id="rId18"/>
    <p:sldId id="314" r:id="rId19"/>
    <p:sldId id="311" r:id="rId20"/>
    <p:sldId id="285" r:id="rId21"/>
    <p:sldId id="543" r:id="rId22"/>
    <p:sldId id="587" r:id="rId23"/>
    <p:sldId id="625" r:id="rId24"/>
  </p:sldIdLst>
  <p:sldSz cx="12192000" cy="68580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jeri-Nelson, Nazanin" initials="MN" lastIdx="2" clrIdx="0">
    <p:extLst>
      <p:ext uri="{19B8F6BF-5375-455C-9EA6-DF929625EA0E}">
        <p15:presenceInfo xmlns:p15="http://schemas.microsoft.com/office/powerpoint/2012/main" userId="S::Mohajeri-Nelson_n@cde.state.co.us::a9da618a-a76d-43dd-a63a-6c6fdf3f5685" providerId="AD"/>
      </p:ext>
    </p:extLst>
  </p:cmAuthor>
  <p:cmAuthor id="2" name="Moira Blake" initials="MB" lastIdx="1" clrIdx="1">
    <p:extLst>
      <p:ext uri="{19B8F6BF-5375-455C-9EA6-DF929625EA0E}">
        <p15:presenceInfo xmlns:p15="http://schemas.microsoft.com/office/powerpoint/2012/main" userId="S::Blake_M@cde.state.co.us::5c9aae86-a362-44bb-9153-1362f695326f"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1DF82658-8AFC-442A-9291-991C26907DA4}">
  <a:tblStyle styleId="{1DF82658-8AFC-442A-9291-991C26907DA4}" styleName="Table_0">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BF1E8"/>
          </a:solidFill>
        </a:fill>
      </a:tcStyle>
    </a:wholeTbl>
    <a:band1H>
      <a:tcTxStyle/>
      <a:tcStyle>
        <a:tcBdr/>
        <a:fill>
          <a:solidFill>
            <a:srgbClr val="D4E2CE"/>
          </a:solidFill>
        </a:fill>
      </a:tcStyle>
    </a:band1H>
    <a:band2H>
      <a:tcTxStyle/>
      <a:tcStyle>
        <a:tcBdr/>
      </a:tcStyle>
    </a:band2H>
    <a:band1V>
      <a:tcTxStyle/>
      <a:tcStyle>
        <a:tcBdr/>
        <a:fill>
          <a:solidFill>
            <a:srgbClr val="D4E2CE"/>
          </a:solidFill>
        </a:fill>
      </a:tcStyle>
    </a:band1V>
    <a:band2V>
      <a:tcTxStyle/>
      <a:tcStyle>
        <a:tcBdr/>
      </a:tcStyle>
    </a:band2V>
    <a:lastCol>
      <a:tcTxStyle b="on" i="off">
        <a:font>
          <a:latin typeface="Calibri"/>
          <a:ea typeface="Calibri"/>
          <a:cs typeface="Calibri"/>
        </a:font>
        <a:schemeClr val="lt1"/>
      </a:tcTxStyle>
      <a:tcStyle>
        <a:tcBdr/>
        <a:fill>
          <a:solidFill>
            <a:schemeClr val="accent6"/>
          </a:solidFill>
        </a:fill>
      </a:tcStyle>
    </a:lastCol>
    <a:firstCol>
      <a:tcTxStyle b="on" i="off">
        <a:font>
          <a:latin typeface="Calibri"/>
          <a:ea typeface="Calibri"/>
          <a:cs typeface="Calibri"/>
        </a:font>
        <a:schemeClr val="lt1"/>
      </a:tcTxStyle>
      <a:tcStyle>
        <a:tcBdr/>
        <a:fill>
          <a:solidFill>
            <a:schemeClr val="accent6"/>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6"/>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6"/>
          </a:solidFill>
        </a:fill>
      </a:tcStyle>
    </a:firstRow>
    <a:neCell>
      <a:tcTxStyle/>
      <a:tcStyle>
        <a:tcBdr/>
      </a:tcStyle>
    </a:neCell>
    <a:nwCell>
      <a:tcTxStyle/>
      <a:tcStyle>
        <a:tcBdr/>
      </a:tcStyle>
    </a:nwCell>
  </a:tblStyle>
  <a:tblStyle styleId="{D1F991EF-CF58-4D44-A959-F8D699201C2A}"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9EFF7"/>
          </a:solidFill>
        </a:fill>
      </a:tcStyle>
    </a:wholeTbl>
    <a:band1H>
      <a:tcTxStyle/>
      <a:tcStyle>
        <a:tcBdr/>
        <a:fill>
          <a:solidFill>
            <a:srgbClr val="D0DEEF"/>
          </a:solidFill>
        </a:fill>
      </a:tcStyle>
    </a:band1H>
    <a:band2H>
      <a:tcTxStyle/>
      <a:tcStyle>
        <a:tcBdr/>
      </a:tcStyle>
    </a:band2H>
    <a:band1V>
      <a:tcTxStyle/>
      <a:tcStyle>
        <a:tcBdr/>
        <a:fill>
          <a:solidFill>
            <a:srgbClr val="D0DEEF"/>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 styleId="{ED083AE6-46FA-4A59-8FB0-9F97EB10719F}" styleName="Light Style 3 - Accent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5DA37D80-6434-44D0-A028-1B22A696006F}" styleName="Light Style 3 - Accent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34565" autoAdjust="0"/>
    <p:restoredTop sz="86465" autoAdjust="0"/>
  </p:normalViewPr>
  <p:slideViewPr>
    <p:cSldViewPr snapToGrid="0">
      <p:cViewPr varScale="1">
        <p:scale>
          <a:sx n="62" d="100"/>
          <a:sy n="62" d="100"/>
        </p:scale>
        <p:origin x="86" y="245"/>
      </p:cViewPr>
      <p:guideLst/>
    </p:cSldViewPr>
  </p:slideViewPr>
  <p:outlineViewPr>
    <p:cViewPr>
      <p:scale>
        <a:sx n="33" d="100"/>
        <a:sy n="33" d="100"/>
      </p:scale>
      <p:origin x="0" y="-4205"/>
    </p:cViewPr>
  </p:outlin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diagrams/_rels/data2.xml.rels><?xml version="1.0" encoding="UTF-8" standalone="yes"?>
<Relationships xmlns="http://schemas.openxmlformats.org/package/2006/relationships"><Relationship Id="rId3" Type="http://schemas.openxmlformats.org/officeDocument/2006/relationships/hyperlink" Target="https://www.cdc.gov/handwashing/when-how-handwashing.html" TargetMode="External"/><Relationship Id="rId2" Type="http://schemas.openxmlformats.org/officeDocument/2006/relationships/hyperlink" Target="https://www.cdc.gov/coronavirus/2019-ncov/prevent-getting-sick/social-distancing.html" TargetMode="External"/><Relationship Id="rId1" Type="http://schemas.openxmlformats.org/officeDocument/2006/relationships/hyperlink" Target="https://www.cdc.gov/coronavirus/2019-ncov/prevent-getting-sick/cloth-face-cover-guidance.html?CDC_AA_refVal=https%3A%2F%2Fwww.cdc.gov%2Fcoronavirus%2F2019-ncov%2Fcommunity%2Fschools-childcare%2Fcloth-face-cover.html" TargetMode="External"/><Relationship Id="rId5" Type="http://schemas.openxmlformats.org/officeDocument/2006/relationships/hyperlink" Target="https://www.cdc.gov/coronavirus/2019-ncov/php/contact-tracing/contact-tracing-resources.html?CDC_AA_refVal=https%3A%2F%2Fwww.cdc.gov%2Fcoronavirus%2F2019-ncov%2Fphp%2Fopen-america%2Fcontact-tracing-resources.html" TargetMode="External"/><Relationship Id="rId4" Type="http://schemas.openxmlformats.org/officeDocument/2006/relationships/hyperlink" Target="https://www.cdc.gov/coronavirus/2019-ncov/community/clean-disinfect/index.html"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CA61FB0-1F54-448A-849E-A8A7D15A0919}" type="doc">
      <dgm:prSet loTypeId="urn:microsoft.com/office/officeart/2005/8/layout/process1" loCatId="process" qsTypeId="urn:microsoft.com/office/officeart/2005/8/quickstyle/simple1" qsCatId="simple" csTypeId="urn:microsoft.com/office/officeart/2005/8/colors/accent1_2" csCatId="accent1" phldr="1"/>
      <dgm:spPr/>
    </dgm:pt>
    <dgm:pt modelId="{C7060CEF-2BE9-4840-A39E-078E2C5F2C58}">
      <dgm:prSet phldrT="[Text]" custT="1"/>
      <dgm:spPr>
        <a:solidFill>
          <a:schemeClr val="accent1">
            <a:lumMod val="40000"/>
            <a:lumOff val="60000"/>
          </a:schemeClr>
        </a:solidFill>
      </dgm:spPr>
      <dgm:t>
        <a:bodyPr/>
        <a:lstStyle/>
        <a:p>
          <a:r>
            <a:rPr lang="en-US" sz="1600" dirty="0">
              <a:solidFill>
                <a:schemeClr val="tx1"/>
              </a:solidFill>
            </a:rPr>
            <a:t>What if our district has been in-person all year?</a:t>
          </a:r>
        </a:p>
      </dgm:t>
    </dgm:pt>
    <dgm:pt modelId="{63733FEB-DACB-44D6-B972-59335FF0E9AE}" type="parTrans" cxnId="{F8B81628-C744-4257-9E36-101C206FD087}">
      <dgm:prSet/>
      <dgm:spPr/>
      <dgm:t>
        <a:bodyPr/>
        <a:lstStyle/>
        <a:p>
          <a:endParaRPr lang="en-US"/>
        </a:p>
      </dgm:t>
    </dgm:pt>
    <dgm:pt modelId="{8A5D4C49-37DA-4467-8AD6-E4E40F9EB6CF}" type="sibTrans" cxnId="{F8B81628-C744-4257-9E36-101C206FD087}">
      <dgm:prSet/>
      <dgm:spPr/>
      <dgm:t>
        <a:bodyPr/>
        <a:lstStyle/>
        <a:p>
          <a:endParaRPr lang="en-US"/>
        </a:p>
      </dgm:t>
    </dgm:pt>
    <dgm:pt modelId="{807889B9-776B-40C4-8453-5A6443D2B410}">
      <dgm:prSet phldrT="[Text]" custT="1"/>
      <dgm:spPr>
        <a:solidFill>
          <a:schemeClr val="accent1">
            <a:lumMod val="40000"/>
            <a:lumOff val="60000"/>
          </a:schemeClr>
        </a:solidFill>
      </dgm:spPr>
      <dgm:t>
        <a:bodyPr/>
        <a:lstStyle/>
        <a:p>
          <a:r>
            <a:rPr lang="en-US" sz="1400" dirty="0">
              <a:solidFill>
                <a:schemeClr val="tx1"/>
              </a:solidFill>
            </a:rPr>
            <a:t>If your district has been in person all year with no or few closures, you still must post the plan to meet the federal statute requirement.  Explain how your district has ensured the safety of its students and how learning has continued.  You also must still post required elements under ARP-ESSER III including social/emotional/mental health and other needs, what prevention strategies you are using, and how decisions are being made based on CDC and health department guidance. </a:t>
          </a:r>
        </a:p>
      </dgm:t>
    </dgm:pt>
    <dgm:pt modelId="{294F9741-6B2B-4E59-9379-2F98B849FE05}" type="parTrans" cxnId="{E2F7BA62-7DB0-40E5-A415-4F0CB7C2F295}">
      <dgm:prSet/>
      <dgm:spPr/>
      <dgm:t>
        <a:bodyPr/>
        <a:lstStyle/>
        <a:p>
          <a:endParaRPr lang="en-US"/>
        </a:p>
      </dgm:t>
    </dgm:pt>
    <dgm:pt modelId="{5EC4CE06-AFBF-4322-BBF9-0E00BA881285}" type="sibTrans" cxnId="{E2F7BA62-7DB0-40E5-A415-4F0CB7C2F295}">
      <dgm:prSet/>
      <dgm:spPr/>
      <dgm:t>
        <a:bodyPr/>
        <a:lstStyle/>
        <a:p>
          <a:endParaRPr lang="en-US"/>
        </a:p>
      </dgm:t>
    </dgm:pt>
    <dgm:pt modelId="{63FD660C-848E-43F8-9032-56F3A821A2A1}" type="pres">
      <dgm:prSet presAssocID="{6CA61FB0-1F54-448A-849E-A8A7D15A0919}" presName="Name0" presStyleCnt="0">
        <dgm:presLayoutVars>
          <dgm:dir/>
          <dgm:resizeHandles val="exact"/>
        </dgm:presLayoutVars>
      </dgm:prSet>
      <dgm:spPr/>
    </dgm:pt>
    <dgm:pt modelId="{F577A039-D986-46AA-9A2B-8D2C70DF3599}" type="pres">
      <dgm:prSet presAssocID="{C7060CEF-2BE9-4840-A39E-078E2C5F2C58}" presName="node" presStyleLbl="node1" presStyleIdx="0" presStyleCnt="2" custScaleX="185951" custScaleY="129579">
        <dgm:presLayoutVars>
          <dgm:bulletEnabled val="1"/>
        </dgm:presLayoutVars>
      </dgm:prSet>
      <dgm:spPr/>
    </dgm:pt>
    <dgm:pt modelId="{DC476409-15C2-42A4-B1DF-8CDDE61C4D91}" type="pres">
      <dgm:prSet presAssocID="{8A5D4C49-37DA-4467-8AD6-E4E40F9EB6CF}" presName="sibTrans" presStyleLbl="sibTrans2D1" presStyleIdx="0" presStyleCnt="1"/>
      <dgm:spPr/>
    </dgm:pt>
    <dgm:pt modelId="{7CE98165-77B0-4173-AE9F-C406E787B113}" type="pres">
      <dgm:prSet presAssocID="{8A5D4C49-37DA-4467-8AD6-E4E40F9EB6CF}" presName="connectorText" presStyleLbl="sibTrans2D1" presStyleIdx="0" presStyleCnt="1"/>
      <dgm:spPr/>
    </dgm:pt>
    <dgm:pt modelId="{B90FB5A9-E412-4CB4-A869-E97950AB2E2B}" type="pres">
      <dgm:prSet presAssocID="{807889B9-776B-40C4-8453-5A6443D2B410}" presName="node" presStyleLbl="node1" presStyleIdx="1" presStyleCnt="2" custScaleX="829484" custScaleY="125280" custLinFactNeighborX="0" custLinFactNeighborY="0">
        <dgm:presLayoutVars>
          <dgm:bulletEnabled val="1"/>
        </dgm:presLayoutVars>
      </dgm:prSet>
      <dgm:spPr/>
    </dgm:pt>
  </dgm:ptLst>
  <dgm:cxnLst>
    <dgm:cxn modelId="{9BDDB30B-AFB2-45F6-9273-2807B631D675}" type="presOf" srcId="{6CA61FB0-1F54-448A-849E-A8A7D15A0919}" destId="{63FD660C-848E-43F8-9032-56F3A821A2A1}" srcOrd="0" destOrd="0" presId="urn:microsoft.com/office/officeart/2005/8/layout/process1"/>
    <dgm:cxn modelId="{F8B81628-C744-4257-9E36-101C206FD087}" srcId="{6CA61FB0-1F54-448A-849E-A8A7D15A0919}" destId="{C7060CEF-2BE9-4840-A39E-078E2C5F2C58}" srcOrd="0" destOrd="0" parTransId="{63733FEB-DACB-44D6-B972-59335FF0E9AE}" sibTransId="{8A5D4C49-37DA-4467-8AD6-E4E40F9EB6CF}"/>
    <dgm:cxn modelId="{5B574533-4FD4-47F3-8DE3-844B001E0EA4}" type="presOf" srcId="{8A5D4C49-37DA-4467-8AD6-E4E40F9EB6CF}" destId="{DC476409-15C2-42A4-B1DF-8CDDE61C4D91}" srcOrd="0" destOrd="0" presId="urn:microsoft.com/office/officeart/2005/8/layout/process1"/>
    <dgm:cxn modelId="{E2F7BA62-7DB0-40E5-A415-4F0CB7C2F295}" srcId="{6CA61FB0-1F54-448A-849E-A8A7D15A0919}" destId="{807889B9-776B-40C4-8453-5A6443D2B410}" srcOrd="1" destOrd="0" parTransId="{294F9741-6B2B-4E59-9379-2F98B849FE05}" sibTransId="{5EC4CE06-AFBF-4322-BBF9-0E00BA881285}"/>
    <dgm:cxn modelId="{004E3568-B634-45D6-AFA7-EC7CB38E5DA0}" type="presOf" srcId="{8A5D4C49-37DA-4467-8AD6-E4E40F9EB6CF}" destId="{7CE98165-77B0-4173-AE9F-C406E787B113}" srcOrd="1" destOrd="0" presId="urn:microsoft.com/office/officeart/2005/8/layout/process1"/>
    <dgm:cxn modelId="{B4008177-E78E-4070-B24E-D9D1E81F40BF}" type="presOf" srcId="{807889B9-776B-40C4-8453-5A6443D2B410}" destId="{B90FB5A9-E412-4CB4-A869-E97950AB2E2B}" srcOrd="0" destOrd="0" presId="urn:microsoft.com/office/officeart/2005/8/layout/process1"/>
    <dgm:cxn modelId="{07A5A984-E743-4C05-BE58-A6AC164E5D9C}" type="presOf" srcId="{C7060CEF-2BE9-4840-A39E-078E2C5F2C58}" destId="{F577A039-D986-46AA-9A2B-8D2C70DF3599}" srcOrd="0" destOrd="0" presId="urn:microsoft.com/office/officeart/2005/8/layout/process1"/>
    <dgm:cxn modelId="{694F3492-7AE6-4E4C-A49A-16E4E9A3875E}" type="presParOf" srcId="{63FD660C-848E-43F8-9032-56F3A821A2A1}" destId="{F577A039-D986-46AA-9A2B-8D2C70DF3599}" srcOrd="0" destOrd="0" presId="urn:microsoft.com/office/officeart/2005/8/layout/process1"/>
    <dgm:cxn modelId="{6A6D6547-C6EE-4D3C-806E-FDD6D5A8F2C2}" type="presParOf" srcId="{63FD660C-848E-43F8-9032-56F3A821A2A1}" destId="{DC476409-15C2-42A4-B1DF-8CDDE61C4D91}" srcOrd="1" destOrd="0" presId="urn:microsoft.com/office/officeart/2005/8/layout/process1"/>
    <dgm:cxn modelId="{9942F92D-DEAA-4212-901F-13BD1698AD7E}" type="presParOf" srcId="{DC476409-15C2-42A4-B1DF-8CDDE61C4D91}" destId="{7CE98165-77B0-4173-AE9F-C406E787B113}" srcOrd="0" destOrd="0" presId="urn:microsoft.com/office/officeart/2005/8/layout/process1"/>
    <dgm:cxn modelId="{129BDDF5-EF85-4056-8926-0EDAA07D9D57}" type="presParOf" srcId="{63FD660C-848E-43F8-9032-56F3A821A2A1}" destId="{B90FB5A9-E412-4CB4-A869-E97950AB2E2B}" srcOrd="2"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E6F44DA-B2C1-42BF-A59A-EC649F8AD895}" type="doc">
      <dgm:prSet loTypeId="urn:microsoft.com/office/officeart/2008/layout/SquareAccentList" loCatId="list" qsTypeId="urn:microsoft.com/office/officeart/2005/8/quickstyle/simple1" qsCatId="simple" csTypeId="urn:microsoft.com/office/officeart/2005/8/colors/colorful2" csCatId="colorful" phldr="1"/>
      <dgm:spPr/>
      <dgm:t>
        <a:bodyPr/>
        <a:lstStyle/>
        <a:p>
          <a:endParaRPr lang="en-US"/>
        </a:p>
      </dgm:t>
    </dgm:pt>
    <dgm:pt modelId="{3B0B69B8-BCB9-4528-811C-C4C68B5765C2}">
      <dgm:prSet phldrT="[Text]" custT="1"/>
      <dgm:spPr/>
      <dgm:t>
        <a:bodyPr/>
        <a:lstStyle/>
        <a:p>
          <a:pPr algn="ctr"/>
          <a:r>
            <a:rPr lang="en-US" sz="1100"/>
            <a:t>1. Plan for Safe Return to In-Person Instruction and Continuity of Services</a:t>
          </a:r>
        </a:p>
      </dgm:t>
    </dgm:pt>
    <dgm:pt modelId="{3B7A9BE3-BF01-4C95-9FC0-00EC22B2E3E2}" type="parTrans" cxnId="{2C0B61F2-3E91-4AD1-8AF9-E00888F57FC5}">
      <dgm:prSet/>
      <dgm:spPr/>
      <dgm:t>
        <a:bodyPr/>
        <a:lstStyle/>
        <a:p>
          <a:endParaRPr lang="en-US"/>
        </a:p>
      </dgm:t>
    </dgm:pt>
    <dgm:pt modelId="{CC7BDF84-CB31-4EEC-87BF-663793D64F22}" type="sibTrans" cxnId="{2C0B61F2-3E91-4AD1-8AF9-E00888F57FC5}">
      <dgm:prSet/>
      <dgm:spPr/>
      <dgm:t>
        <a:bodyPr/>
        <a:lstStyle/>
        <a:p>
          <a:endParaRPr lang="en-US"/>
        </a:p>
      </dgm:t>
    </dgm:pt>
    <dgm:pt modelId="{D9BAD043-B8D3-4CFA-B7E6-4AC6894896E6}">
      <dgm:prSet phldrT="[Text]" custT="1"/>
      <dgm:spPr/>
      <dgm:t>
        <a:bodyPr/>
        <a:lstStyle/>
        <a:p>
          <a:r>
            <a:rPr lang="en-US" sz="1000"/>
            <a:t>Important Dates</a:t>
          </a:r>
        </a:p>
      </dgm:t>
    </dgm:pt>
    <dgm:pt modelId="{2DCB7EF6-29EE-4225-8AF5-0526FA3A9C2A}" type="parTrans" cxnId="{06C9D232-91C9-4511-B7F1-7574D0BC4829}">
      <dgm:prSet/>
      <dgm:spPr/>
      <dgm:t>
        <a:bodyPr/>
        <a:lstStyle/>
        <a:p>
          <a:endParaRPr lang="en-US"/>
        </a:p>
      </dgm:t>
    </dgm:pt>
    <dgm:pt modelId="{5FBC5131-7432-44BA-98EE-D96CEB2A2DC2}" type="sibTrans" cxnId="{06C9D232-91C9-4511-B7F1-7574D0BC4829}">
      <dgm:prSet/>
      <dgm:spPr/>
      <dgm:t>
        <a:bodyPr/>
        <a:lstStyle/>
        <a:p>
          <a:endParaRPr lang="en-US"/>
        </a:p>
      </dgm:t>
    </dgm:pt>
    <dgm:pt modelId="{D19A2638-9E2C-40E2-B484-F2BEE5CC48C6}">
      <dgm:prSet phldrT="[Text]" custT="1"/>
      <dgm:spPr/>
      <dgm:t>
        <a:bodyPr/>
        <a:lstStyle/>
        <a:p>
          <a:r>
            <a:rPr lang="en-US" sz="1000"/>
            <a:t>Academic Needs (in-person and remote learning options)</a:t>
          </a:r>
        </a:p>
      </dgm:t>
    </dgm:pt>
    <dgm:pt modelId="{FBE80525-6398-4806-B336-67ADE30BFBDA}" type="parTrans" cxnId="{3D422CC4-9641-4883-BC45-DBEC22A25FC7}">
      <dgm:prSet/>
      <dgm:spPr/>
      <dgm:t>
        <a:bodyPr/>
        <a:lstStyle/>
        <a:p>
          <a:endParaRPr lang="en-US"/>
        </a:p>
      </dgm:t>
    </dgm:pt>
    <dgm:pt modelId="{F063FC40-91DE-4629-8E54-6912FE45F303}" type="sibTrans" cxnId="{3D422CC4-9641-4883-BC45-DBEC22A25FC7}">
      <dgm:prSet/>
      <dgm:spPr/>
      <dgm:t>
        <a:bodyPr/>
        <a:lstStyle/>
        <a:p>
          <a:endParaRPr lang="en-US"/>
        </a:p>
      </dgm:t>
    </dgm:pt>
    <dgm:pt modelId="{1676C0E1-21E4-475F-B719-D8710DACCF2E}">
      <dgm:prSet phldrT="[Text]" custT="1"/>
      <dgm:spPr/>
      <dgm:t>
        <a:bodyPr/>
        <a:lstStyle/>
        <a:p>
          <a:r>
            <a:rPr lang="en-US" sz="1000"/>
            <a:t>Student and Staff Social, Emotional, Mental Health, or Other Needs (may include student health and food services) </a:t>
          </a:r>
        </a:p>
      </dgm:t>
    </dgm:pt>
    <dgm:pt modelId="{5FE013D1-B05B-4D58-BFA8-A8F91528BED0}" type="parTrans" cxnId="{1C703C18-A56A-4035-AA50-16F37233F402}">
      <dgm:prSet/>
      <dgm:spPr/>
      <dgm:t>
        <a:bodyPr/>
        <a:lstStyle/>
        <a:p>
          <a:endParaRPr lang="en-US"/>
        </a:p>
      </dgm:t>
    </dgm:pt>
    <dgm:pt modelId="{46E6C7F7-7E73-41D3-9304-3ADEBE736CAF}" type="sibTrans" cxnId="{1C703C18-A56A-4035-AA50-16F37233F402}">
      <dgm:prSet/>
      <dgm:spPr/>
      <dgm:t>
        <a:bodyPr/>
        <a:lstStyle/>
        <a:p>
          <a:endParaRPr lang="en-US"/>
        </a:p>
      </dgm:t>
    </dgm:pt>
    <dgm:pt modelId="{7DD618D8-273A-4E6A-87E9-F097E840B2C5}">
      <dgm:prSet phldrT="[Text]" custT="1"/>
      <dgm:spPr/>
      <dgm:t>
        <a:bodyPr/>
        <a:lstStyle/>
        <a:p>
          <a:pPr algn="ctr"/>
          <a:r>
            <a:rPr lang="en-US" sz="1200"/>
            <a:t>2. Layered Prevention Strategies</a:t>
          </a:r>
        </a:p>
      </dgm:t>
    </dgm:pt>
    <dgm:pt modelId="{33C16F00-4949-4D3D-B388-56F9911121ED}" type="parTrans" cxnId="{F1CA99E2-4BB1-4054-B505-655445410129}">
      <dgm:prSet/>
      <dgm:spPr/>
      <dgm:t>
        <a:bodyPr/>
        <a:lstStyle/>
        <a:p>
          <a:endParaRPr lang="en-US"/>
        </a:p>
      </dgm:t>
    </dgm:pt>
    <dgm:pt modelId="{99237B80-38A8-43AF-97B8-7722608AFF6E}" type="sibTrans" cxnId="{F1CA99E2-4BB1-4054-B505-655445410129}">
      <dgm:prSet/>
      <dgm:spPr/>
      <dgm:t>
        <a:bodyPr/>
        <a:lstStyle/>
        <a:p>
          <a:endParaRPr lang="en-US"/>
        </a:p>
      </dgm:t>
    </dgm:pt>
    <dgm:pt modelId="{F86A7902-798F-4F77-BBB0-9F880FFB6809}">
      <dgm:prSet phldrT="[Text]" custT="1"/>
      <dgm:spPr/>
      <dgm:t>
        <a:bodyPr/>
        <a:lstStyle/>
        <a:p>
          <a:r>
            <a:rPr lang="en-US" sz="1000" dirty="0"/>
            <a:t>Universal and Correct Use of </a:t>
          </a:r>
          <a:r>
            <a:rPr lang="en-US" sz="1000" u="sng" dirty="0">
              <a:solidFill>
                <a:schemeClr val="accent1"/>
              </a:solidFill>
            </a:rPr>
            <a:t>Masks</a:t>
          </a:r>
          <a:r>
            <a:rPr lang="en-US" sz="1000" dirty="0"/>
            <a:t> </a:t>
          </a:r>
        </a:p>
      </dgm:t>
      <dgm:extLst>
        <a:ext uri="{E40237B7-FDA0-4F09-8148-C483321AD2D9}">
          <dgm14:cNvPr xmlns:dgm14="http://schemas.microsoft.com/office/drawing/2010/diagram" id="0" name="">
            <a:hlinkClick xmlns:r="http://schemas.openxmlformats.org/officeDocument/2006/relationships" r:id="rId1"/>
          </dgm14:cNvPr>
        </a:ext>
      </dgm:extLst>
    </dgm:pt>
    <dgm:pt modelId="{562086B3-657E-4A3E-AFA8-4439CBE690F6}" type="parTrans" cxnId="{9740DD77-F0C7-44C1-8E34-596270E5EBC5}">
      <dgm:prSet/>
      <dgm:spPr/>
      <dgm:t>
        <a:bodyPr/>
        <a:lstStyle/>
        <a:p>
          <a:endParaRPr lang="en-US"/>
        </a:p>
      </dgm:t>
    </dgm:pt>
    <dgm:pt modelId="{2CAFE3D3-5F52-49C1-9A37-10886EAB5A17}" type="sibTrans" cxnId="{9740DD77-F0C7-44C1-8E34-596270E5EBC5}">
      <dgm:prSet/>
      <dgm:spPr/>
      <dgm:t>
        <a:bodyPr/>
        <a:lstStyle/>
        <a:p>
          <a:endParaRPr lang="en-US"/>
        </a:p>
      </dgm:t>
    </dgm:pt>
    <dgm:pt modelId="{D15EC23A-C9A1-4D4F-B3F1-1DFB7BCD851C}">
      <dgm:prSet phldrT="[Text]" custT="1"/>
      <dgm:spPr/>
      <dgm:t>
        <a:bodyPr/>
        <a:lstStyle/>
        <a:p>
          <a:r>
            <a:rPr lang="en-US" sz="1000" u="sng">
              <a:solidFill>
                <a:schemeClr val="accent1"/>
              </a:solidFill>
            </a:rPr>
            <a:t>Physical Distancing</a:t>
          </a:r>
        </a:p>
      </dgm:t>
      <dgm:extLst>
        <a:ext uri="{E40237B7-FDA0-4F09-8148-C483321AD2D9}">
          <dgm14:cNvPr xmlns:dgm14="http://schemas.microsoft.com/office/drawing/2010/diagram" id="0" name="">
            <a:hlinkClick xmlns:r="http://schemas.openxmlformats.org/officeDocument/2006/relationships" r:id="rId2"/>
          </dgm14:cNvPr>
        </a:ext>
      </dgm:extLst>
    </dgm:pt>
    <dgm:pt modelId="{3BD5006B-EC41-4D21-B1B7-718D9641D631}" type="parTrans" cxnId="{9A9E4689-B9D0-45DE-B33E-43D78053B226}">
      <dgm:prSet/>
      <dgm:spPr/>
      <dgm:t>
        <a:bodyPr/>
        <a:lstStyle/>
        <a:p>
          <a:endParaRPr lang="en-US"/>
        </a:p>
      </dgm:t>
    </dgm:pt>
    <dgm:pt modelId="{6993E6F2-D605-481A-88F5-8435FB29C93C}" type="sibTrans" cxnId="{9A9E4689-B9D0-45DE-B33E-43D78053B226}">
      <dgm:prSet/>
      <dgm:spPr/>
      <dgm:t>
        <a:bodyPr/>
        <a:lstStyle/>
        <a:p>
          <a:endParaRPr lang="en-US"/>
        </a:p>
      </dgm:t>
    </dgm:pt>
    <dgm:pt modelId="{CA3DEEC2-06EE-442F-9B15-90690A9C29FF}">
      <dgm:prSet phldrT="[Text]" custT="1"/>
      <dgm:spPr/>
      <dgm:t>
        <a:bodyPr/>
        <a:lstStyle/>
        <a:p>
          <a:r>
            <a:rPr lang="en-US" sz="1000" u="sng">
              <a:solidFill>
                <a:schemeClr val="accent1"/>
              </a:solidFill>
            </a:rPr>
            <a:t>Handwashing and Respiratory Etiquette</a:t>
          </a:r>
        </a:p>
      </dgm:t>
      <dgm:extLst>
        <a:ext uri="{E40237B7-FDA0-4F09-8148-C483321AD2D9}">
          <dgm14:cNvPr xmlns:dgm14="http://schemas.microsoft.com/office/drawing/2010/diagram" id="0" name="">
            <a:hlinkClick xmlns:r="http://schemas.openxmlformats.org/officeDocument/2006/relationships" r:id="rId3"/>
          </dgm14:cNvPr>
        </a:ext>
      </dgm:extLst>
    </dgm:pt>
    <dgm:pt modelId="{4E1F7AA0-1FA2-4CC2-93B6-8DB235C358F4}" type="parTrans" cxnId="{FDC8BECC-0AFE-461F-A275-9E5470B81FB3}">
      <dgm:prSet/>
      <dgm:spPr/>
      <dgm:t>
        <a:bodyPr/>
        <a:lstStyle/>
        <a:p>
          <a:endParaRPr lang="en-US"/>
        </a:p>
      </dgm:t>
    </dgm:pt>
    <dgm:pt modelId="{0C95FD8E-94D8-47E1-A31E-1E6D218D8F97}" type="sibTrans" cxnId="{FDC8BECC-0AFE-461F-A275-9E5470B81FB3}">
      <dgm:prSet/>
      <dgm:spPr/>
      <dgm:t>
        <a:bodyPr/>
        <a:lstStyle/>
        <a:p>
          <a:endParaRPr lang="en-US"/>
        </a:p>
      </dgm:t>
    </dgm:pt>
    <dgm:pt modelId="{B6504D3B-D85B-4FCF-8C03-231A8A7F5592}">
      <dgm:prSet phldrT="[Text]" custT="1"/>
      <dgm:spPr/>
      <dgm:t>
        <a:bodyPr/>
        <a:lstStyle/>
        <a:p>
          <a:r>
            <a:rPr lang="en-US" sz="800"/>
            <a:t>At least 3 feet between students/students and 6 feet between adults/adults and adults/students</a:t>
          </a:r>
        </a:p>
      </dgm:t>
    </dgm:pt>
    <dgm:pt modelId="{DC4FBE09-0C86-4D0B-B5DA-A70B5F481D1D}" type="parTrans" cxnId="{81B2D85D-263F-4D0B-A4FE-3C81C30E1D6F}">
      <dgm:prSet/>
      <dgm:spPr/>
      <dgm:t>
        <a:bodyPr/>
        <a:lstStyle/>
        <a:p>
          <a:endParaRPr lang="en-US"/>
        </a:p>
      </dgm:t>
    </dgm:pt>
    <dgm:pt modelId="{808D2DB9-20E1-440D-86DC-0854C4F216BA}" type="sibTrans" cxnId="{81B2D85D-263F-4D0B-A4FE-3C81C30E1D6F}">
      <dgm:prSet/>
      <dgm:spPr/>
      <dgm:t>
        <a:bodyPr/>
        <a:lstStyle/>
        <a:p>
          <a:endParaRPr lang="en-US"/>
        </a:p>
      </dgm:t>
    </dgm:pt>
    <dgm:pt modelId="{33694EB3-E508-4E28-8D3E-E384A542AAB1}">
      <dgm:prSet phldrT="[Text]" custT="1"/>
      <dgm:spPr/>
      <dgm:t>
        <a:bodyPr/>
        <a:lstStyle/>
        <a:p>
          <a:r>
            <a:rPr lang="en-US" sz="800"/>
            <a:t>Cohort Model</a:t>
          </a:r>
        </a:p>
      </dgm:t>
    </dgm:pt>
    <dgm:pt modelId="{628CCBE3-5890-45A1-9602-4CCD25F5FC7A}" type="parTrans" cxnId="{D43B34F6-0D2B-440A-81C5-B8B7E86A6AE1}">
      <dgm:prSet/>
      <dgm:spPr/>
      <dgm:t>
        <a:bodyPr/>
        <a:lstStyle/>
        <a:p>
          <a:endParaRPr lang="en-US"/>
        </a:p>
      </dgm:t>
    </dgm:pt>
    <dgm:pt modelId="{DBB122C9-6C9C-4EC9-B916-041F6FBCA0C6}" type="sibTrans" cxnId="{D43B34F6-0D2B-440A-81C5-B8B7E86A6AE1}">
      <dgm:prSet/>
      <dgm:spPr/>
      <dgm:t>
        <a:bodyPr/>
        <a:lstStyle/>
        <a:p>
          <a:endParaRPr lang="en-US"/>
        </a:p>
      </dgm:t>
    </dgm:pt>
    <dgm:pt modelId="{9810342C-1DFE-40CC-B54A-754A856F925C}">
      <dgm:prSet phldrT="[Text]" custT="1"/>
      <dgm:spPr/>
      <dgm:t>
        <a:bodyPr/>
        <a:lstStyle/>
        <a:p>
          <a:r>
            <a:rPr lang="en-US" sz="800"/>
            <a:t>Visitor Policy</a:t>
          </a:r>
        </a:p>
      </dgm:t>
    </dgm:pt>
    <dgm:pt modelId="{37A6185D-BE23-4856-8773-3FAFC6B2614C}" type="parTrans" cxnId="{93CFC4F0-7A9F-46B8-B0B6-285A20EAF4F7}">
      <dgm:prSet/>
      <dgm:spPr/>
      <dgm:t>
        <a:bodyPr/>
        <a:lstStyle/>
        <a:p>
          <a:endParaRPr lang="en-US"/>
        </a:p>
      </dgm:t>
    </dgm:pt>
    <dgm:pt modelId="{EF1CE00B-CBC9-4228-8747-9526DB1957E0}" type="sibTrans" cxnId="{93CFC4F0-7A9F-46B8-B0B6-285A20EAF4F7}">
      <dgm:prSet/>
      <dgm:spPr/>
      <dgm:t>
        <a:bodyPr/>
        <a:lstStyle/>
        <a:p>
          <a:endParaRPr lang="en-US"/>
        </a:p>
      </dgm:t>
    </dgm:pt>
    <dgm:pt modelId="{994B973B-C03F-44D5-BBC3-703D8CB43766}">
      <dgm:prSet phldrT="[Text]" custT="1"/>
      <dgm:spPr/>
      <dgm:t>
        <a:bodyPr/>
        <a:lstStyle/>
        <a:p>
          <a:r>
            <a:rPr lang="en-US" sz="800"/>
            <a:t>Transportation Policy</a:t>
          </a:r>
        </a:p>
      </dgm:t>
    </dgm:pt>
    <dgm:pt modelId="{869B2EFE-B5DA-43BD-8F89-7554861269C3}" type="parTrans" cxnId="{C467FC82-9F6A-4787-849F-DF9A687E982A}">
      <dgm:prSet/>
      <dgm:spPr/>
      <dgm:t>
        <a:bodyPr/>
        <a:lstStyle/>
        <a:p>
          <a:endParaRPr lang="en-US"/>
        </a:p>
      </dgm:t>
    </dgm:pt>
    <dgm:pt modelId="{CA5353D3-DF5B-4260-A35E-7E3B27859024}" type="sibTrans" cxnId="{C467FC82-9F6A-4787-849F-DF9A687E982A}">
      <dgm:prSet/>
      <dgm:spPr/>
      <dgm:t>
        <a:bodyPr/>
        <a:lstStyle/>
        <a:p>
          <a:endParaRPr lang="en-US"/>
        </a:p>
      </dgm:t>
    </dgm:pt>
    <dgm:pt modelId="{BEB6C8F5-D1BF-4EDF-9248-C80BEDDA80D0}">
      <dgm:prSet phldrT="[Text]" custT="1"/>
      <dgm:spPr/>
      <dgm:t>
        <a:bodyPr/>
        <a:lstStyle/>
        <a:p>
          <a:r>
            <a:rPr lang="en-US" sz="800"/>
            <a:t>Staggered Scheduling (suggested)</a:t>
          </a:r>
        </a:p>
      </dgm:t>
    </dgm:pt>
    <dgm:pt modelId="{F4921CE3-3E3A-4DAD-B8F8-BAEE3E0805BD}" type="parTrans" cxnId="{137BFBEE-C121-4469-92F8-6FB8378A3D9D}">
      <dgm:prSet/>
      <dgm:spPr/>
      <dgm:t>
        <a:bodyPr/>
        <a:lstStyle/>
        <a:p>
          <a:endParaRPr lang="en-US"/>
        </a:p>
      </dgm:t>
    </dgm:pt>
    <dgm:pt modelId="{0EBC06FA-9589-4066-A9F0-F80DEF634D17}" type="sibTrans" cxnId="{137BFBEE-C121-4469-92F8-6FB8378A3D9D}">
      <dgm:prSet/>
      <dgm:spPr/>
      <dgm:t>
        <a:bodyPr/>
        <a:lstStyle/>
        <a:p>
          <a:endParaRPr lang="en-US"/>
        </a:p>
      </dgm:t>
    </dgm:pt>
    <dgm:pt modelId="{6143A090-D312-4091-A055-7045E4D21AF0}">
      <dgm:prSet phldrT="[Text]" custT="1"/>
      <dgm:spPr/>
      <dgm:t>
        <a:bodyPr/>
        <a:lstStyle/>
        <a:p>
          <a:r>
            <a:rPr lang="en-US" sz="800"/>
            <a:t>Alternate Schedules (suggested)</a:t>
          </a:r>
        </a:p>
      </dgm:t>
    </dgm:pt>
    <dgm:pt modelId="{A0851736-FD69-48FE-ACC5-795BA17E8984}" type="parTrans" cxnId="{53F2DEC2-B376-4EF4-95E0-7C95EB3E3B06}">
      <dgm:prSet/>
      <dgm:spPr/>
      <dgm:t>
        <a:bodyPr/>
        <a:lstStyle/>
        <a:p>
          <a:endParaRPr lang="en-US"/>
        </a:p>
      </dgm:t>
    </dgm:pt>
    <dgm:pt modelId="{8D6A2CAA-5BE7-4FB8-B9F5-4F04F561E710}" type="sibTrans" cxnId="{53F2DEC2-B376-4EF4-95E0-7C95EB3E3B06}">
      <dgm:prSet/>
      <dgm:spPr/>
      <dgm:t>
        <a:bodyPr/>
        <a:lstStyle/>
        <a:p>
          <a:endParaRPr lang="en-US"/>
        </a:p>
      </dgm:t>
    </dgm:pt>
    <dgm:pt modelId="{62A92D18-45E7-4693-B5AF-262B34D3D607}">
      <dgm:prSet phldrT="[Text]" custT="1"/>
      <dgm:spPr/>
      <dgm:t>
        <a:bodyPr/>
        <a:lstStyle/>
        <a:p>
          <a:r>
            <a:rPr lang="en-US" sz="1000" u="sng">
              <a:solidFill>
                <a:schemeClr val="accent1"/>
              </a:solidFill>
            </a:rPr>
            <a:t>Cleaning and Maintaining Healthy Facilities</a:t>
          </a:r>
        </a:p>
      </dgm:t>
      <dgm:extLst>
        <a:ext uri="{E40237B7-FDA0-4F09-8148-C483321AD2D9}">
          <dgm14:cNvPr xmlns:dgm14="http://schemas.microsoft.com/office/drawing/2010/diagram" id="0" name="">
            <a:hlinkClick xmlns:r="http://schemas.openxmlformats.org/officeDocument/2006/relationships" r:id="rId4"/>
          </dgm14:cNvPr>
        </a:ext>
      </dgm:extLst>
    </dgm:pt>
    <dgm:pt modelId="{55E85C17-BFC6-4996-B96A-D38D6BE377F1}" type="parTrans" cxnId="{3AAAA53F-FC45-4BB3-B717-AB7507C559FC}">
      <dgm:prSet/>
      <dgm:spPr/>
      <dgm:t>
        <a:bodyPr/>
        <a:lstStyle/>
        <a:p>
          <a:endParaRPr lang="en-US"/>
        </a:p>
      </dgm:t>
    </dgm:pt>
    <dgm:pt modelId="{AB65DFC4-533D-4AC9-8809-007017F7F976}" type="sibTrans" cxnId="{3AAAA53F-FC45-4BB3-B717-AB7507C559FC}">
      <dgm:prSet/>
      <dgm:spPr/>
      <dgm:t>
        <a:bodyPr/>
        <a:lstStyle/>
        <a:p>
          <a:endParaRPr lang="en-US"/>
        </a:p>
      </dgm:t>
    </dgm:pt>
    <dgm:pt modelId="{6A7F6DC7-5824-4F0C-92C9-66A333C82C05}">
      <dgm:prSet phldrT="[Text]" custT="1"/>
      <dgm:spPr/>
      <dgm:t>
        <a:bodyPr/>
        <a:lstStyle/>
        <a:p>
          <a:r>
            <a:rPr lang="en-US" sz="800"/>
            <a:t>Ventilation</a:t>
          </a:r>
        </a:p>
      </dgm:t>
    </dgm:pt>
    <dgm:pt modelId="{18558542-5CD6-4387-BBCD-41DFAF54D831}" type="parTrans" cxnId="{12BAD9E4-1965-45B3-BB8C-F8CE2B1F3A7F}">
      <dgm:prSet/>
      <dgm:spPr/>
      <dgm:t>
        <a:bodyPr/>
        <a:lstStyle/>
        <a:p>
          <a:endParaRPr lang="en-US"/>
        </a:p>
      </dgm:t>
    </dgm:pt>
    <dgm:pt modelId="{53B7DA81-A73D-4401-9B0A-3DE804E3848D}" type="sibTrans" cxnId="{12BAD9E4-1965-45B3-BB8C-F8CE2B1F3A7F}">
      <dgm:prSet/>
      <dgm:spPr/>
      <dgm:t>
        <a:bodyPr/>
        <a:lstStyle/>
        <a:p>
          <a:endParaRPr lang="en-US"/>
        </a:p>
      </dgm:t>
    </dgm:pt>
    <dgm:pt modelId="{1584243F-B571-44D0-BE31-7547557DB67F}">
      <dgm:prSet phldrT="[Text]" custT="1"/>
      <dgm:spPr/>
      <dgm:t>
        <a:bodyPr/>
        <a:lstStyle/>
        <a:p>
          <a:r>
            <a:rPr lang="en-US" sz="800"/>
            <a:t>Modified Layouts</a:t>
          </a:r>
        </a:p>
      </dgm:t>
    </dgm:pt>
    <dgm:pt modelId="{69EFEC1D-1A16-4CE6-B078-3B3FA93D2C6F}" type="parTrans" cxnId="{D5357B5B-33A2-4488-8CBC-DA3D3C0576DA}">
      <dgm:prSet/>
      <dgm:spPr/>
      <dgm:t>
        <a:bodyPr/>
        <a:lstStyle/>
        <a:p>
          <a:endParaRPr lang="en-US"/>
        </a:p>
      </dgm:t>
    </dgm:pt>
    <dgm:pt modelId="{E997DE54-C6C3-40FA-8F39-276DD9D02E01}" type="sibTrans" cxnId="{D5357B5B-33A2-4488-8CBC-DA3D3C0576DA}">
      <dgm:prSet/>
      <dgm:spPr/>
      <dgm:t>
        <a:bodyPr/>
        <a:lstStyle/>
        <a:p>
          <a:endParaRPr lang="en-US"/>
        </a:p>
      </dgm:t>
    </dgm:pt>
    <dgm:pt modelId="{D9EAC8C7-100D-4B15-A8E1-1BA47CFC16EA}">
      <dgm:prSet phldrT="[Text]" custT="1"/>
      <dgm:spPr/>
      <dgm:t>
        <a:bodyPr/>
        <a:lstStyle/>
        <a:p>
          <a:r>
            <a:rPr lang="en-US" sz="800"/>
            <a:t>Cleaning Processes</a:t>
          </a:r>
        </a:p>
      </dgm:t>
    </dgm:pt>
    <dgm:pt modelId="{262D3ABD-9E27-46BD-8257-1E8C31D64CBF}" type="parTrans" cxnId="{3E99BEA9-974D-44ED-B412-A2DD0B54D47E}">
      <dgm:prSet/>
      <dgm:spPr/>
      <dgm:t>
        <a:bodyPr/>
        <a:lstStyle/>
        <a:p>
          <a:endParaRPr lang="en-US"/>
        </a:p>
      </dgm:t>
    </dgm:pt>
    <dgm:pt modelId="{C5746C6C-0E59-4C14-ABA6-1A53A255B508}" type="sibTrans" cxnId="{3E99BEA9-974D-44ED-B412-A2DD0B54D47E}">
      <dgm:prSet/>
      <dgm:spPr/>
      <dgm:t>
        <a:bodyPr/>
        <a:lstStyle/>
        <a:p>
          <a:endParaRPr lang="en-US"/>
        </a:p>
      </dgm:t>
    </dgm:pt>
    <dgm:pt modelId="{C5DB2267-354F-4580-A8CB-6214C5D4F6AD}">
      <dgm:prSet phldrT="[Text]" custT="1"/>
      <dgm:spPr/>
      <dgm:t>
        <a:bodyPr/>
        <a:lstStyle/>
        <a:p>
          <a:r>
            <a:rPr lang="en-US" sz="800"/>
            <a:t>Communal Spaces</a:t>
          </a:r>
        </a:p>
      </dgm:t>
    </dgm:pt>
    <dgm:pt modelId="{08D56CE2-0B4A-48C7-911B-EF7739701016}" type="parTrans" cxnId="{E29D4836-9E41-44AA-AE3C-833E35B71667}">
      <dgm:prSet/>
      <dgm:spPr/>
      <dgm:t>
        <a:bodyPr/>
        <a:lstStyle/>
        <a:p>
          <a:endParaRPr lang="en-US"/>
        </a:p>
      </dgm:t>
    </dgm:pt>
    <dgm:pt modelId="{E661A8C5-1671-4849-AE90-C4DB6FF63F90}" type="sibTrans" cxnId="{E29D4836-9E41-44AA-AE3C-833E35B71667}">
      <dgm:prSet/>
      <dgm:spPr/>
      <dgm:t>
        <a:bodyPr/>
        <a:lstStyle/>
        <a:p>
          <a:endParaRPr lang="en-US"/>
        </a:p>
      </dgm:t>
    </dgm:pt>
    <dgm:pt modelId="{B1A41B1A-0C88-432E-8F18-41122042FAC2}">
      <dgm:prSet phldrT="[Text]" custT="1"/>
      <dgm:spPr/>
      <dgm:t>
        <a:bodyPr/>
        <a:lstStyle/>
        <a:p>
          <a:r>
            <a:rPr lang="en-US" sz="800"/>
            <a:t>Food Service</a:t>
          </a:r>
        </a:p>
      </dgm:t>
    </dgm:pt>
    <dgm:pt modelId="{F7938B80-4130-4D40-A102-660BB89224DF}" type="parTrans" cxnId="{2FD06D95-3CC5-4BDA-B4E6-C218A0DEC5B3}">
      <dgm:prSet/>
      <dgm:spPr/>
      <dgm:t>
        <a:bodyPr/>
        <a:lstStyle/>
        <a:p>
          <a:endParaRPr lang="en-US"/>
        </a:p>
      </dgm:t>
    </dgm:pt>
    <dgm:pt modelId="{7117C939-D812-4281-BDEC-27590B1473A5}" type="sibTrans" cxnId="{2FD06D95-3CC5-4BDA-B4E6-C218A0DEC5B3}">
      <dgm:prSet/>
      <dgm:spPr/>
      <dgm:t>
        <a:bodyPr/>
        <a:lstStyle/>
        <a:p>
          <a:endParaRPr lang="en-US"/>
        </a:p>
      </dgm:t>
    </dgm:pt>
    <dgm:pt modelId="{E8CCB30C-46BD-4601-9E6B-8736957D1572}">
      <dgm:prSet phldrT="[Text]" custT="1"/>
      <dgm:spPr/>
      <dgm:t>
        <a:bodyPr/>
        <a:lstStyle/>
        <a:p>
          <a:r>
            <a:rPr lang="en-US" sz="800"/>
            <a:t>Water Systems</a:t>
          </a:r>
        </a:p>
      </dgm:t>
    </dgm:pt>
    <dgm:pt modelId="{5E62E59F-DD13-45DB-B1B0-B63F68FFEBF6}" type="parTrans" cxnId="{5D32CFE2-B98F-418B-887B-8CC637182FFC}">
      <dgm:prSet/>
      <dgm:spPr/>
      <dgm:t>
        <a:bodyPr/>
        <a:lstStyle/>
        <a:p>
          <a:endParaRPr lang="en-US"/>
        </a:p>
      </dgm:t>
    </dgm:pt>
    <dgm:pt modelId="{5E618AEC-ED0D-45D1-811F-A0941AD05DD6}" type="sibTrans" cxnId="{5D32CFE2-B98F-418B-887B-8CC637182FFC}">
      <dgm:prSet/>
      <dgm:spPr/>
      <dgm:t>
        <a:bodyPr/>
        <a:lstStyle/>
        <a:p>
          <a:endParaRPr lang="en-US"/>
        </a:p>
      </dgm:t>
    </dgm:pt>
    <dgm:pt modelId="{C3D6C528-7F12-4939-BD20-6A6A388F2031}">
      <dgm:prSet phldrT="[Text]" custT="1"/>
      <dgm:spPr/>
      <dgm:t>
        <a:bodyPr/>
        <a:lstStyle/>
        <a:p>
          <a:r>
            <a:rPr lang="en-US" sz="1000" u="sng">
              <a:solidFill>
                <a:schemeClr val="accent1"/>
              </a:solidFill>
            </a:rPr>
            <a:t>Contact Tracing</a:t>
          </a:r>
        </a:p>
      </dgm:t>
      <dgm:extLst>
        <a:ext uri="{E40237B7-FDA0-4F09-8148-C483321AD2D9}">
          <dgm14:cNvPr xmlns:dgm14="http://schemas.microsoft.com/office/drawing/2010/diagram" id="0" name="">
            <a:hlinkClick xmlns:r="http://schemas.openxmlformats.org/officeDocument/2006/relationships" r:id="rId5"/>
          </dgm14:cNvPr>
        </a:ext>
      </dgm:extLst>
    </dgm:pt>
    <dgm:pt modelId="{A41B3565-6E4E-4C4D-80EC-C0E0B25F4898}" type="parTrans" cxnId="{884D8CDB-7880-4296-BB1F-E4A0AE8C92B8}">
      <dgm:prSet/>
      <dgm:spPr/>
      <dgm:t>
        <a:bodyPr/>
        <a:lstStyle/>
        <a:p>
          <a:endParaRPr lang="en-US"/>
        </a:p>
      </dgm:t>
    </dgm:pt>
    <dgm:pt modelId="{59C093AF-A828-4E50-B0D7-85C0AA21C88A}" type="sibTrans" cxnId="{884D8CDB-7880-4296-BB1F-E4A0AE8C92B8}">
      <dgm:prSet/>
      <dgm:spPr/>
      <dgm:t>
        <a:bodyPr/>
        <a:lstStyle/>
        <a:p>
          <a:endParaRPr lang="en-US"/>
        </a:p>
      </dgm:t>
    </dgm:pt>
    <dgm:pt modelId="{A845A613-AF87-468C-BFD4-556BD1543ABD}">
      <dgm:prSet phldrT="[Text]" custT="1"/>
      <dgm:spPr/>
      <dgm:t>
        <a:bodyPr/>
        <a:lstStyle/>
        <a:p>
          <a:r>
            <a:rPr lang="en-US" sz="800"/>
            <a:t>Collaboration with Health Department</a:t>
          </a:r>
        </a:p>
      </dgm:t>
    </dgm:pt>
    <dgm:pt modelId="{AB12ECFB-5332-41E8-969A-1DE80FAE93AA}" type="parTrans" cxnId="{BBE81214-447B-41D5-A8CF-74A059711121}">
      <dgm:prSet/>
      <dgm:spPr/>
      <dgm:t>
        <a:bodyPr/>
        <a:lstStyle/>
        <a:p>
          <a:endParaRPr lang="en-US"/>
        </a:p>
      </dgm:t>
    </dgm:pt>
    <dgm:pt modelId="{49A56FD2-0AB2-4613-AA04-FE61492B4AF2}" type="sibTrans" cxnId="{BBE81214-447B-41D5-A8CF-74A059711121}">
      <dgm:prSet/>
      <dgm:spPr/>
      <dgm:t>
        <a:bodyPr/>
        <a:lstStyle/>
        <a:p>
          <a:endParaRPr lang="en-US"/>
        </a:p>
      </dgm:t>
    </dgm:pt>
    <dgm:pt modelId="{318614E9-F5D6-4D54-B698-EC2A5F5C6801}">
      <dgm:prSet phldrT="[Text]" custT="1"/>
      <dgm:spPr/>
      <dgm:t>
        <a:bodyPr/>
        <a:lstStyle/>
        <a:p>
          <a:r>
            <a:rPr lang="en-US" sz="800"/>
            <a:t>Staying Home when Appropriate</a:t>
          </a:r>
        </a:p>
      </dgm:t>
    </dgm:pt>
    <dgm:pt modelId="{36AD7431-7C6B-409E-9AA1-D5AB4510A4C8}" type="parTrans" cxnId="{AB60450F-A9F7-416E-B0BF-FA3D79F8DB55}">
      <dgm:prSet/>
      <dgm:spPr/>
      <dgm:t>
        <a:bodyPr/>
        <a:lstStyle/>
        <a:p>
          <a:endParaRPr lang="en-US"/>
        </a:p>
      </dgm:t>
    </dgm:pt>
    <dgm:pt modelId="{B4C2557C-B203-43A9-937A-250587C11A84}" type="sibTrans" cxnId="{AB60450F-A9F7-416E-B0BF-FA3D79F8DB55}">
      <dgm:prSet/>
      <dgm:spPr/>
      <dgm:t>
        <a:bodyPr/>
        <a:lstStyle/>
        <a:p>
          <a:endParaRPr lang="en-US"/>
        </a:p>
      </dgm:t>
    </dgm:pt>
    <dgm:pt modelId="{DE8B1B13-C201-4EF5-A730-4BA261D7DB5C}">
      <dgm:prSet phldrT="[Text]" custT="1"/>
      <dgm:spPr/>
      <dgm:t>
        <a:bodyPr/>
        <a:lstStyle/>
        <a:p>
          <a:r>
            <a:rPr lang="en-US" sz="800"/>
            <a:t>Isolation Guidelines</a:t>
          </a:r>
        </a:p>
      </dgm:t>
    </dgm:pt>
    <dgm:pt modelId="{AB0D1021-AED6-4992-B3F8-A60DA5F338FF}" type="parTrans" cxnId="{84DB9A4C-067B-42CA-8E6F-1E0860A83606}">
      <dgm:prSet/>
      <dgm:spPr/>
      <dgm:t>
        <a:bodyPr/>
        <a:lstStyle/>
        <a:p>
          <a:endParaRPr lang="en-US"/>
        </a:p>
      </dgm:t>
    </dgm:pt>
    <dgm:pt modelId="{43BAE617-2600-48CD-9897-089C1A8275E2}" type="sibTrans" cxnId="{84DB9A4C-067B-42CA-8E6F-1E0860A83606}">
      <dgm:prSet/>
      <dgm:spPr/>
      <dgm:t>
        <a:bodyPr/>
        <a:lstStyle/>
        <a:p>
          <a:endParaRPr lang="en-US"/>
        </a:p>
      </dgm:t>
    </dgm:pt>
    <dgm:pt modelId="{A3CF6D14-93CB-45FA-B19C-31A0E500074B}">
      <dgm:prSet phldrT="[Text]" custT="1"/>
      <dgm:spPr/>
      <dgm:t>
        <a:bodyPr/>
        <a:lstStyle/>
        <a:p>
          <a:r>
            <a:rPr lang="en-US" sz="800"/>
            <a:t>Quarantine Guidelines</a:t>
          </a:r>
        </a:p>
      </dgm:t>
    </dgm:pt>
    <dgm:pt modelId="{2C3A7845-C0CD-4073-BFA4-1B6BE38970CC}" type="parTrans" cxnId="{008AEBB3-8A3C-4DB0-8E87-293284A65F98}">
      <dgm:prSet/>
      <dgm:spPr/>
      <dgm:t>
        <a:bodyPr/>
        <a:lstStyle/>
        <a:p>
          <a:endParaRPr lang="en-US"/>
        </a:p>
      </dgm:t>
    </dgm:pt>
    <dgm:pt modelId="{5E5AEC55-57B9-4830-AE4B-589852647D4E}" type="sibTrans" cxnId="{008AEBB3-8A3C-4DB0-8E87-293284A65F98}">
      <dgm:prSet/>
      <dgm:spPr/>
      <dgm:t>
        <a:bodyPr/>
        <a:lstStyle/>
        <a:p>
          <a:endParaRPr lang="en-US"/>
        </a:p>
      </dgm:t>
    </dgm:pt>
    <dgm:pt modelId="{E464C1B4-9ABF-4C8B-B5EB-4839C2BD04A6}">
      <dgm:prSet phldrT="[Text]" custT="1"/>
      <dgm:spPr/>
      <dgm:t>
        <a:bodyPr/>
        <a:lstStyle/>
        <a:p>
          <a:pPr algn="ctr"/>
          <a:r>
            <a:rPr lang="en-US" sz="1200"/>
            <a:t>3. Levels of Community Risk and Phased Prevention</a:t>
          </a:r>
        </a:p>
      </dgm:t>
    </dgm:pt>
    <dgm:pt modelId="{AE599A18-C0FA-462C-AA6A-A2FEABE5905F}" type="parTrans" cxnId="{B7C44F72-4DE1-4E08-A70A-539156B1E67D}">
      <dgm:prSet/>
      <dgm:spPr/>
      <dgm:t>
        <a:bodyPr/>
        <a:lstStyle/>
        <a:p>
          <a:endParaRPr lang="en-US"/>
        </a:p>
      </dgm:t>
    </dgm:pt>
    <dgm:pt modelId="{40C8027C-A19F-4C3C-A00A-9F109C162146}" type="sibTrans" cxnId="{B7C44F72-4DE1-4E08-A70A-539156B1E67D}">
      <dgm:prSet/>
      <dgm:spPr/>
      <dgm:t>
        <a:bodyPr/>
        <a:lstStyle/>
        <a:p>
          <a:endParaRPr lang="en-US"/>
        </a:p>
      </dgm:t>
    </dgm:pt>
    <dgm:pt modelId="{E2FA0E47-3A9B-4768-95E1-496B76711804}">
      <dgm:prSet phldrT="[Text]" custT="1"/>
      <dgm:spPr/>
      <dgm:t>
        <a:bodyPr/>
        <a:lstStyle/>
        <a:p>
          <a:r>
            <a:rPr lang="en-US" sz="1000"/>
            <a:t>Collaboration with Public Health Department Officials to Determine the Risk of Transmission:</a:t>
          </a:r>
        </a:p>
      </dgm:t>
    </dgm:pt>
    <dgm:pt modelId="{508D3700-8C2A-4C06-A4F8-96B42602B100}" type="parTrans" cxnId="{FD3A4944-CC78-423A-92DA-AAD79907E2D5}">
      <dgm:prSet/>
      <dgm:spPr/>
      <dgm:t>
        <a:bodyPr/>
        <a:lstStyle/>
        <a:p>
          <a:endParaRPr lang="en-US"/>
        </a:p>
      </dgm:t>
    </dgm:pt>
    <dgm:pt modelId="{FADF1012-C73E-43F4-87AA-D8459435AA96}" type="sibTrans" cxnId="{FD3A4944-CC78-423A-92DA-AAD79907E2D5}">
      <dgm:prSet/>
      <dgm:spPr/>
      <dgm:t>
        <a:bodyPr/>
        <a:lstStyle/>
        <a:p>
          <a:endParaRPr lang="en-US"/>
        </a:p>
      </dgm:t>
    </dgm:pt>
    <dgm:pt modelId="{00122E9A-057A-46CE-9958-27F236AE9038}">
      <dgm:prSet phldrT="[Text]" custT="1"/>
      <dgm:spPr/>
      <dgm:t>
        <a:bodyPr/>
        <a:lstStyle/>
        <a:p>
          <a:r>
            <a:rPr lang="en-US" sz="800"/>
            <a:t>Total new cases per 100,000 persons in past 7 days*</a:t>
          </a:r>
        </a:p>
      </dgm:t>
    </dgm:pt>
    <dgm:pt modelId="{5BFD1CF5-B5DD-49B7-9958-B09DD2C4E211}" type="parTrans" cxnId="{9467B404-F2AD-4C45-B8DB-2B3E589F5E6F}">
      <dgm:prSet/>
      <dgm:spPr/>
      <dgm:t>
        <a:bodyPr/>
        <a:lstStyle/>
        <a:p>
          <a:endParaRPr lang="en-US"/>
        </a:p>
      </dgm:t>
    </dgm:pt>
    <dgm:pt modelId="{4E85EBD7-4A59-47B2-8EC9-8C5E49903B1E}" type="sibTrans" cxnId="{9467B404-F2AD-4C45-B8DB-2B3E589F5E6F}">
      <dgm:prSet/>
      <dgm:spPr/>
      <dgm:t>
        <a:bodyPr/>
        <a:lstStyle/>
        <a:p>
          <a:endParaRPr lang="en-US"/>
        </a:p>
      </dgm:t>
    </dgm:pt>
    <dgm:pt modelId="{4C605777-8C9B-4D8D-81AD-07570BEFBD63}">
      <dgm:prSet phldrT="[Text]" custT="1"/>
      <dgm:spPr/>
      <dgm:t>
        <a:bodyPr/>
        <a:lstStyle/>
        <a:p>
          <a:r>
            <a:rPr lang="en-US" sz="800"/>
            <a:t>Percentage of Nucleic Acid Amplification Tests (NAATs) that are positive in past 7 days*</a:t>
          </a:r>
          <a:br>
            <a:rPr lang="en-US" sz="800"/>
          </a:br>
          <a:br>
            <a:rPr lang="en-US" sz="800"/>
          </a:br>
          <a:r>
            <a:rPr lang="en-US" sz="1000"/>
            <a:t>*</a:t>
          </a:r>
          <a:r>
            <a:rPr lang="en-US" sz="600"/>
            <a:t>No data needs to be published within your posting. It simply needs to be clear that the LEA is collaborating with local health officials concerning this information.</a:t>
          </a:r>
          <a:endParaRPr lang="en-US" sz="800"/>
        </a:p>
      </dgm:t>
    </dgm:pt>
    <dgm:pt modelId="{77800113-965B-4825-BE40-0AEBB871D0BD}" type="parTrans" cxnId="{A6A1877F-E356-4AD7-B823-9D155FC1664B}">
      <dgm:prSet/>
      <dgm:spPr/>
      <dgm:t>
        <a:bodyPr/>
        <a:lstStyle/>
        <a:p>
          <a:endParaRPr lang="en-US"/>
        </a:p>
      </dgm:t>
    </dgm:pt>
    <dgm:pt modelId="{C7886FF7-C50A-46D4-8E82-9882E175CA5C}" type="sibTrans" cxnId="{A6A1877F-E356-4AD7-B823-9D155FC1664B}">
      <dgm:prSet/>
      <dgm:spPr/>
      <dgm:t>
        <a:bodyPr/>
        <a:lstStyle/>
        <a:p>
          <a:endParaRPr lang="en-US"/>
        </a:p>
      </dgm:t>
    </dgm:pt>
    <dgm:pt modelId="{D1568DEC-2284-414A-A5D9-E7E1A7176F47}">
      <dgm:prSet phldrT="[Text]" custT="1"/>
      <dgm:spPr/>
      <dgm:t>
        <a:bodyPr/>
        <a:lstStyle/>
        <a:p>
          <a:r>
            <a:rPr lang="en-US" sz="1000"/>
            <a:t>How Decisions are Made about Preventative Actions</a:t>
          </a:r>
        </a:p>
      </dgm:t>
    </dgm:pt>
    <dgm:pt modelId="{9E406BAB-B67F-484F-9045-1664CFADBE0B}" type="parTrans" cxnId="{F3487F27-3D03-444B-9CA5-2D453B04ADD7}">
      <dgm:prSet/>
      <dgm:spPr/>
      <dgm:t>
        <a:bodyPr/>
        <a:lstStyle/>
        <a:p>
          <a:endParaRPr lang="en-US"/>
        </a:p>
      </dgm:t>
    </dgm:pt>
    <dgm:pt modelId="{6DFEFB91-EB40-43C2-8180-86B73442BF22}" type="sibTrans" cxnId="{F3487F27-3D03-444B-9CA5-2D453B04ADD7}">
      <dgm:prSet/>
      <dgm:spPr/>
      <dgm:t>
        <a:bodyPr/>
        <a:lstStyle/>
        <a:p>
          <a:endParaRPr lang="en-US"/>
        </a:p>
      </dgm:t>
    </dgm:pt>
    <dgm:pt modelId="{B9A88BD7-205D-4227-AF20-F1C6B2C7A126}">
      <dgm:prSet phldrT="[Text]" custT="1"/>
      <dgm:spPr/>
      <dgm:t>
        <a:bodyPr/>
        <a:lstStyle/>
        <a:p>
          <a:r>
            <a:rPr lang="en-US" sz="800"/>
            <a:t>The Number of COVID-19 Cases amongst Students, Teachers, and Staff, and Number of People in Quarantine</a:t>
          </a:r>
        </a:p>
      </dgm:t>
    </dgm:pt>
    <dgm:pt modelId="{326D84F4-DAE8-4132-8854-02AE085EC597}" type="parTrans" cxnId="{232AD0C2-9B4A-4BD6-A238-D7B990B8FF0A}">
      <dgm:prSet/>
      <dgm:spPr/>
      <dgm:t>
        <a:bodyPr/>
        <a:lstStyle/>
        <a:p>
          <a:endParaRPr lang="en-US"/>
        </a:p>
      </dgm:t>
    </dgm:pt>
    <dgm:pt modelId="{3C9E992B-8EB6-469C-94FC-8CCAA035E241}" type="sibTrans" cxnId="{232AD0C2-9B4A-4BD6-A238-D7B990B8FF0A}">
      <dgm:prSet/>
      <dgm:spPr/>
      <dgm:t>
        <a:bodyPr/>
        <a:lstStyle/>
        <a:p>
          <a:endParaRPr lang="en-US"/>
        </a:p>
      </dgm:t>
    </dgm:pt>
    <dgm:pt modelId="{9F379A62-B3DB-417B-B51C-E4F597E44CC0}">
      <dgm:prSet phldrT="[Text]" custT="1"/>
      <dgm:spPr/>
      <dgm:t>
        <a:bodyPr/>
        <a:lstStyle/>
        <a:p>
          <a:r>
            <a:rPr lang="en-US" sz="800"/>
            <a:t>Compliance with Prevention Strategies</a:t>
          </a:r>
        </a:p>
      </dgm:t>
    </dgm:pt>
    <dgm:pt modelId="{8F9B2804-A365-452E-A20D-5507D0092539}" type="parTrans" cxnId="{003048A9-1EAB-45E3-AEE7-FC78A52128D2}">
      <dgm:prSet/>
      <dgm:spPr/>
      <dgm:t>
        <a:bodyPr/>
        <a:lstStyle/>
        <a:p>
          <a:endParaRPr lang="en-US"/>
        </a:p>
      </dgm:t>
    </dgm:pt>
    <dgm:pt modelId="{5D3DD5C6-91A4-481A-B473-E318F1A826C1}" type="sibTrans" cxnId="{003048A9-1EAB-45E3-AEE7-FC78A52128D2}">
      <dgm:prSet/>
      <dgm:spPr/>
      <dgm:t>
        <a:bodyPr/>
        <a:lstStyle/>
        <a:p>
          <a:endParaRPr lang="en-US"/>
        </a:p>
      </dgm:t>
    </dgm:pt>
    <dgm:pt modelId="{E8761EAC-32B5-4017-ABF5-72AAE4E43F21}">
      <dgm:prSet phldrT="[Text]" custT="1"/>
      <dgm:spPr/>
      <dgm:t>
        <a:bodyPr/>
        <a:lstStyle/>
        <a:p>
          <a:r>
            <a:rPr lang="en-US" sz="800"/>
            <a:t>Levels of Community Transmission</a:t>
          </a:r>
        </a:p>
      </dgm:t>
    </dgm:pt>
    <dgm:pt modelId="{A3E51E9E-F504-4742-85F3-B1ACC26CF41A}" type="parTrans" cxnId="{32235489-61DA-47DB-AE23-A16F565183CA}">
      <dgm:prSet/>
      <dgm:spPr/>
      <dgm:t>
        <a:bodyPr/>
        <a:lstStyle/>
        <a:p>
          <a:endParaRPr lang="en-US"/>
        </a:p>
      </dgm:t>
    </dgm:pt>
    <dgm:pt modelId="{814C7D88-8B6F-4BB3-8931-93B12B5C3F94}" type="sibTrans" cxnId="{32235489-61DA-47DB-AE23-A16F565183CA}">
      <dgm:prSet/>
      <dgm:spPr/>
      <dgm:t>
        <a:bodyPr/>
        <a:lstStyle/>
        <a:p>
          <a:endParaRPr lang="en-US"/>
        </a:p>
      </dgm:t>
    </dgm:pt>
    <dgm:pt modelId="{57E3E27E-0194-4ACF-8388-815AC3782A5A}">
      <dgm:prSet phldrT="[Text]" custT="1"/>
      <dgm:spPr/>
      <dgm:t>
        <a:bodyPr/>
        <a:lstStyle/>
        <a:p>
          <a:r>
            <a:rPr lang="en-US" sz="800" dirty="0"/>
            <a:t>When this plan will be reviewed (and updated if needed) within 6 months of original posting</a:t>
          </a:r>
        </a:p>
      </dgm:t>
    </dgm:pt>
    <dgm:pt modelId="{D0481624-2789-49E3-A928-21DCBF0A3DE4}" type="parTrans" cxnId="{A62B8DE8-90D9-49A6-8041-E53AF3B485AC}">
      <dgm:prSet/>
      <dgm:spPr/>
      <dgm:t>
        <a:bodyPr/>
        <a:lstStyle/>
        <a:p>
          <a:endParaRPr lang="en-US"/>
        </a:p>
      </dgm:t>
    </dgm:pt>
    <dgm:pt modelId="{C8F69C80-C4C0-4FD9-BE60-981C90ACAFCB}" type="sibTrans" cxnId="{A62B8DE8-90D9-49A6-8041-E53AF3B485AC}">
      <dgm:prSet/>
      <dgm:spPr/>
      <dgm:t>
        <a:bodyPr/>
        <a:lstStyle/>
        <a:p>
          <a:endParaRPr lang="en-US"/>
        </a:p>
      </dgm:t>
    </dgm:pt>
    <dgm:pt modelId="{C19BAFCB-D60E-45B8-BE6D-DF012042F982}">
      <dgm:prSet phldrT="[Text]" custT="1"/>
      <dgm:spPr/>
      <dgm:t>
        <a:bodyPr/>
        <a:lstStyle/>
        <a:p>
          <a:r>
            <a:rPr lang="en-US" sz="800" dirty="0"/>
            <a:t>Returning to School (best practice)</a:t>
          </a:r>
        </a:p>
      </dgm:t>
    </dgm:pt>
    <dgm:pt modelId="{F95B1B51-B352-456E-9869-E6F7579A626D}" type="parTrans" cxnId="{4EE94005-51D4-4E36-A8C6-1BEA8B14DA6B}">
      <dgm:prSet/>
      <dgm:spPr/>
      <dgm:t>
        <a:bodyPr/>
        <a:lstStyle/>
        <a:p>
          <a:endParaRPr lang="en-US"/>
        </a:p>
      </dgm:t>
    </dgm:pt>
    <dgm:pt modelId="{52F8DA95-532E-43C3-AAA0-97E105FD18D5}" type="sibTrans" cxnId="{4EE94005-51D4-4E36-A8C6-1BEA8B14DA6B}">
      <dgm:prSet/>
      <dgm:spPr/>
      <dgm:t>
        <a:bodyPr/>
        <a:lstStyle/>
        <a:p>
          <a:endParaRPr lang="en-US"/>
        </a:p>
      </dgm:t>
    </dgm:pt>
    <dgm:pt modelId="{CA2C89AF-98C9-4138-AED3-871C70E26843}">
      <dgm:prSet phldrT="[Text]" custT="1"/>
      <dgm:spPr/>
      <dgm:t>
        <a:bodyPr/>
        <a:lstStyle/>
        <a:p>
          <a:r>
            <a:rPr lang="en-US" sz="800" dirty="0"/>
            <a:t>Board meeting dates (best practice)</a:t>
          </a:r>
        </a:p>
      </dgm:t>
    </dgm:pt>
    <dgm:pt modelId="{56A828FD-4A61-4BB3-9772-3B59114A6D22}" type="parTrans" cxnId="{06DC4849-FBEA-4189-9232-059D2F06E0D3}">
      <dgm:prSet/>
      <dgm:spPr/>
      <dgm:t>
        <a:bodyPr/>
        <a:lstStyle/>
        <a:p>
          <a:endParaRPr lang="en-US"/>
        </a:p>
      </dgm:t>
    </dgm:pt>
    <dgm:pt modelId="{838DA4FE-EF41-4A48-A9C2-89051B9CC450}" type="sibTrans" cxnId="{06DC4849-FBEA-4189-9232-059D2F06E0D3}">
      <dgm:prSet/>
      <dgm:spPr/>
      <dgm:t>
        <a:bodyPr/>
        <a:lstStyle/>
        <a:p>
          <a:endParaRPr lang="en-US"/>
        </a:p>
      </dgm:t>
    </dgm:pt>
    <dgm:pt modelId="{B1A358E6-8138-4C84-A280-4DBE096E53DD}" type="pres">
      <dgm:prSet presAssocID="{0E6F44DA-B2C1-42BF-A59A-EC649F8AD895}" presName="layout" presStyleCnt="0">
        <dgm:presLayoutVars>
          <dgm:chMax/>
          <dgm:chPref/>
          <dgm:dir/>
          <dgm:resizeHandles/>
        </dgm:presLayoutVars>
      </dgm:prSet>
      <dgm:spPr/>
    </dgm:pt>
    <dgm:pt modelId="{5F664F01-BD46-41BF-9D59-9C4F89F0A184}" type="pres">
      <dgm:prSet presAssocID="{3B0B69B8-BCB9-4528-811C-C4C68B5765C2}" presName="root" presStyleCnt="0">
        <dgm:presLayoutVars>
          <dgm:chMax/>
          <dgm:chPref/>
        </dgm:presLayoutVars>
      </dgm:prSet>
      <dgm:spPr/>
    </dgm:pt>
    <dgm:pt modelId="{7D75046A-269C-4785-8520-748B04009100}" type="pres">
      <dgm:prSet presAssocID="{3B0B69B8-BCB9-4528-811C-C4C68B5765C2}" presName="rootComposite" presStyleCnt="0">
        <dgm:presLayoutVars/>
      </dgm:prSet>
      <dgm:spPr/>
    </dgm:pt>
    <dgm:pt modelId="{7833D051-0AF9-4DF5-B99E-A1319001FD64}" type="pres">
      <dgm:prSet presAssocID="{3B0B69B8-BCB9-4528-811C-C4C68B5765C2}" presName="ParentAccent" presStyleLbl="alignNode1" presStyleIdx="0" presStyleCnt="3" custScaleX="119450" custScaleY="206699"/>
      <dgm:spPr>
        <a:solidFill>
          <a:schemeClr val="accent2">
            <a:hueOff val="0"/>
            <a:satOff val="0"/>
            <a:lumOff val="0"/>
          </a:schemeClr>
        </a:solidFill>
      </dgm:spPr>
    </dgm:pt>
    <dgm:pt modelId="{AF21A335-3661-4BB3-9EC3-1923B2B72590}" type="pres">
      <dgm:prSet presAssocID="{3B0B69B8-BCB9-4528-811C-C4C68B5765C2}" presName="ParentSmallAccent" presStyleLbl="fgAcc1" presStyleIdx="0" presStyleCnt="3"/>
      <dgm:spPr>
        <a:ln>
          <a:solidFill>
            <a:schemeClr val="tx1"/>
          </a:solidFill>
        </a:ln>
      </dgm:spPr>
    </dgm:pt>
    <dgm:pt modelId="{8BB1C41A-20B3-462B-A54C-A9B3267CC063}" type="pres">
      <dgm:prSet presAssocID="{3B0B69B8-BCB9-4528-811C-C4C68B5765C2}" presName="Parent" presStyleLbl="revTx" presStyleIdx="0" presStyleCnt="13" custScaleX="94367" custLinFactNeighborX="4522" custLinFactNeighborY="85585">
        <dgm:presLayoutVars>
          <dgm:chMax/>
          <dgm:chPref val="4"/>
          <dgm:bulletEnabled val="1"/>
        </dgm:presLayoutVars>
      </dgm:prSet>
      <dgm:spPr/>
    </dgm:pt>
    <dgm:pt modelId="{FE04A633-886A-4921-AD98-8EEEA38880B3}" type="pres">
      <dgm:prSet presAssocID="{3B0B69B8-BCB9-4528-811C-C4C68B5765C2}" presName="childShape" presStyleCnt="0">
        <dgm:presLayoutVars>
          <dgm:chMax val="0"/>
          <dgm:chPref val="0"/>
        </dgm:presLayoutVars>
      </dgm:prSet>
      <dgm:spPr/>
    </dgm:pt>
    <dgm:pt modelId="{1C1AE63F-19CD-4193-B9BF-633B6094E26C}" type="pres">
      <dgm:prSet presAssocID="{D9BAD043-B8D3-4CFA-B7E6-4AC6894896E6}" presName="childComposite" presStyleCnt="0">
        <dgm:presLayoutVars>
          <dgm:chMax val="0"/>
          <dgm:chPref val="0"/>
        </dgm:presLayoutVars>
      </dgm:prSet>
      <dgm:spPr/>
    </dgm:pt>
    <dgm:pt modelId="{06173013-44B7-45F5-A31A-F6151A969D3E}" type="pres">
      <dgm:prSet presAssocID="{D9BAD043-B8D3-4CFA-B7E6-4AC6894896E6}" presName="ChildAccent" presStyleLbl="solidFgAcc1" presStyleIdx="0" presStyleCnt="10" custLinFactY="-12465" custLinFactNeighborX="11114" custLinFactNeighborY="-100000"/>
      <dgm:spPr/>
    </dgm:pt>
    <dgm:pt modelId="{52ADF70C-7C8B-4825-9AC5-6159EFD327C7}" type="pres">
      <dgm:prSet presAssocID="{D9BAD043-B8D3-4CFA-B7E6-4AC6894896E6}" presName="Child" presStyleLbl="revTx" presStyleIdx="1" presStyleCnt="13" custScaleY="236856">
        <dgm:presLayoutVars>
          <dgm:chMax val="0"/>
          <dgm:chPref val="0"/>
          <dgm:bulletEnabled val="1"/>
        </dgm:presLayoutVars>
      </dgm:prSet>
      <dgm:spPr/>
    </dgm:pt>
    <dgm:pt modelId="{08B83500-8E0F-4E24-9432-AEBDC392ABC1}" type="pres">
      <dgm:prSet presAssocID="{D19A2638-9E2C-40E2-B484-F2BEE5CC48C6}" presName="childComposite" presStyleCnt="0">
        <dgm:presLayoutVars>
          <dgm:chMax val="0"/>
          <dgm:chPref val="0"/>
        </dgm:presLayoutVars>
      </dgm:prSet>
      <dgm:spPr/>
    </dgm:pt>
    <dgm:pt modelId="{740E742F-D94A-4C81-BAD9-C1392D685EC2}" type="pres">
      <dgm:prSet presAssocID="{D19A2638-9E2C-40E2-B484-F2BEE5CC48C6}" presName="ChildAccent" presStyleLbl="solidFgAcc1" presStyleIdx="1" presStyleCnt="10" custLinFactNeighborX="10999" custLinFactNeighborY="0"/>
      <dgm:spPr/>
    </dgm:pt>
    <dgm:pt modelId="{83C53CBD-1DC1-4755-B0D9-5492714756E0}" type="pres">
      <dgm:prSet presAssocID="{D19A2638-9E2C-40E2-B484-F2BEE5CC48C6}" presName="Child" presStyleLbl="revTx" presStyleIdx="2" presStyleCnt="13">
        <dgm:presLayoutVars>
          <dgm:chMax val="0"/>
          <dgm:chPref val="0"/>
          <dgm:bulletEnabled val="1"/>
        </dgm:presLayoutVars>
      </dgm:prSet>
      <dgm:spPr/>
    </dgm:pt>
    <dgm:pt modelId="{BBC35F51-F4C4-44F5-8912-8B5AA9F77864}" type="pres">
      <dgm:prSet presAssocID="{1676C0E1-21E4-475F-B719-D8710DACCF2E}" presName="childComposite" presStyleCnt="0">
        <dgm:presLayoutVars>
          <dgm:chMax val="0"/>
          <dgm:chPref val="0"/>
        </dgm:presLayoutVars>
      </dgm:prSet>
      <dgm:spPr/>
    </dgm:pt>
    <dgm:pt modelId="{FBC2C316-01F5-4944-88F1-BBB3D7631ACE}" type="pres">
      <dgm:prSet presAssocID="{1676C0E1-21E4-475F-B719-D8710DACCF2E}" presName="ChildAccent" presStyleLbl="solidFgAcc1" presStyleIdx="2" presStyleCnt="10" custLinFactNeighborX="14654" custLinFactNeighborY="-21996"/>
      <dgm:spPr/>
    </dgm:pt>
    <dgm:pt modelId="{ED909BE4-FD7E-4C86-AA6A-8CF9B111BA0F}" type="pres">
      <dgm:prSet presAssocID="{1676C0E1-21E4-475F-B719-D8710DACCF2E}" presName="Child" presStyleLbl="revTx" presStyleIdx="3" presStyleCnt="13" custScaleY="262434">
        <dgm:presLayoutVars>
          <dgm:chMax val="0"/>
          <dgm:chPref val="0"/>
          <dgm:bulletEnabled val="1"/>
        </dgm:presLayoutVars>
      </dgm:prSet>
      <dgm:spPr/>
    </dgm:pt>
    <dgm:pt modelId="{4A4A1166-DC5C-4386-81E7-151BED225DF4}" type="pres">
      <dgm:prSet presAssocID="{7DD618D8-273A-4E6A-87E9-F097E840B2C5}" presName="root" presStyleCnt="0">
        <dgm:presLayoutVars>
          <dgm:chMax/>
          <dgm:chPref/>
        </dgm:presLayoutVars>
      </dgm:prSet>
      <dgm:spPr/>
    </dgm:pt>
    <dgm:pt modelId="{54ABEB7E-2643-467B-A30D-EE1BF6BC5B73}" type="pres">
      <dgm:prSet presAssocID="{7DD618D8-273A-4E6A-87E9-F097E840B2C5}" presName="rootComposite" presStyleCnt="0">
        <dgm:presLayoutVars/>
      </dgm:prSet>
      <dgm:spPr/>
    </dgm:pt>
    <dgm:pt modelId="{2C2713E2-DF56-4103-A74C-3FA7A4BB5BB5}" type="pres">
      <dgm:prSet presAssocID="{7DD618D8-273A-4E6A-87E9-F097E840B2C5}" presName="ParentAccent" presStyleLbl="alignNode1" presStyleIdx="1" presStyleCnt="3" custScaleX="122727" custScaleY="201208"/>
      <dgm:spPr>
        <a:solidFill>
          <a:schemeClr val="accent1">
            <a:lumMod val="60000"/>
            <a:lumOff val="40000"/>
          </a:schemeClr>
        </a:solidFill>
        <a:ln>
          <a:solidFill>
            <a:schemeClr val="accent1">
              <a:lumMod val="60000"/>
              <a:lumOff val="40000"/>
            </a:schemeClr>
          </a:solidFill>
        </a:ln>
      </dgm:spPr>
    </dgm:pt>
    <dgm:pt modelId="{336B472D-9F82-493B-BF0C-0A7EB9A5C996}" type="pres">
      <dgm:prSet presAssocID="{7DD618D8-273A-4E6A-87E9-F097E840B2C5}" presName="ParentSmallAccent" presStyleLbl="fgAcc1" presStyleIdx="1" presStyleCnt="3"/>
      <dgm:spPr>
        <a:ln>
          <a:solidFill>
            <a:schemeClr val="tx1"/>
          </a:solidFill>
        </a:ln>
      </dgm:spPr>
    </dgm:pt>
    <dgm:pt modelId="{B65C4EDA-2F05-49D6-B02E-81FE60DBF9C3}" type="pres">
      <dgm:prSet presAssocID="{7DD618D8-273A-4E6A-87E9-F097E840B2C5}" presName="Parent" presStyleLbl="revTx" presStyleIdx="4" presStyleCnt="13" custScaleX="87640" custLinFactNeighborX="969" custLinFactNeighborY="85585">
        <dgm:presLayoutVars>
          <dgm:chMax/>
          <dgm:chPref val="4"/>
          <dgm:bulletEnabled val="1"/>
        </dgm:presLayoutVars>
      </dgm:prSet>
      <dgm:spPr/>
    </dgm:pt>
    <dgm:pt modelId="{47E91862-497C-4DB8-B902-E06F2A8EF7DA}" type="pres">
      <dgm:prSet presAssocID="{7DD618D8-273A-4E6A-87E9-F097E840B2C5}" presName="childShape" presStyleCnt="0">
        <dgm:presLayoutVars>
          <dgm:chMax val="0"/>
          <dgm:chPref val="0"/>
        </dgm:presLayoutVars>
      </dgm:prSet>
      <dgm:spPr/>
    </dgm:pt>
    <dgm:pt modelId="{36F72C1D-9276-4F88-A597-0BE22DBD856B}" type="pres">
      <dgm:prSet presAssocID="{F86A7902-798F-4F77-BBB0-9F880FFB6809}" presName="childComposite" presStyleCnt="0">
        <dgm:presLayoutVars>
          <dgm:chMax val="0"/>
          <dgm:chPref val="0"/>
        </dgm:presLayoutVars>
      </dgm:prSet>
      <dgm:spPr/>
    </dgm:pt>
    <dgm:pt modelId="{1308F207-6E98-4130-87C5-A7EC7827FD07}" type="pres">
      <dgm:prSet presAssocID="{F86A7902-798F-4F77-BBB0-9F880FFB6809}" presName="ChildAccent" presStyleLbl="solidFgAcc1" presStyleIdx="3" presStyleCnt="10"/>
      <dgm:spPr>
        <a:ln>
          <a:solidFill>
            <a:schemeClr val="accent1">
              <a:lumMod val="60000"/>
              <a:lumOff val="40000"/>
            </a:schemeClr>
          </a:solidFill>
        </a:ln>
      </dgm:spPr>
    </dgm:pt>
    <dgm:pt modelId="{02ACFF42-EA1F-46FA-B674-197B9EA058F8}" type="pres">
      <dgm:prSet presAssocID="{F86A7902-798F-4F77-BBB0-9F880FFB6809}" presName="Child" presStyleLbl="revTx" presStyleIdx="5" presStyleCnt="13">
        <dgm:presLayoutVars>
          <dgm:chMax val="0"/>
          <dgm:chPref val="0"/>
          <dgm:bulletEnabled val="1"/>
        </dgm:presLayoutVars>
      </dgm:prSet>
      <dgm:spPr/>
    </dgm:pt>
    <dgm:pt modelId="{C11CBA14-2FAA-401E-9F71-29B28B26EC0A}" type="pres">
      <dgm:prSet presAssocID="{D15EC23A-C9A1-4D4F-B3F1-1DFB7BCD851C}" presName="childComposite" presStyleCnt="0">
        <dgm:presLayoutVars>
          <dgm:chMax val="0"/>
          <dgm:chPref val="0"/>
        </dgm:presLayoutVars>
      </dgm:prSet>
      <dgm:spPr/>
    </dgm:pt>
    <dgm:pt modelId="{4223E7DB-BC7C-41BA-8593-7723B020B392}" type="pres">
      <dgm:prSet presAssocID="{D15EC23A-C9A1-4D4F-B3F1-1DFB7BCD851C}" presName="ChildAccent" presStyleLbl="solidFgAcc1" presStyleIdx="4" presStyleCnt="10" custLinFactY="-100000" custLinFactNeighborX="-11987" custLinFactNeighborY="-174943"/>
      <dgm:spPr>
        <a:ln>
          <a:solidFill>
            <a:schemeClr val="accent1">
              <a:lumMod val="60000"/>
              <a:lumOff val="40000"/>
            </a:schemeClr>
          </a:solidFill>
        </a:ln>
      </dgm:spPr>
    </dgm:pt>
    <dgm:pt modelId="{E1433452-B105-4028-81CD-159F4AA3F78C}" type="pres">
      <dgm:prSet presAssocID="{D15EC23A-C9A1-4D4F-B3F1-1DFB7BCD851C}" presName="Child" presStyleLbl="revTx" presStyleIdx="6" presStyleCnt="13" custScaleY="365004">
        <dgm:presLayoutVars>
          <dgm:chMax val="0"/>
          <dgm:chPref val="0"/>
          <dgm:bulletEnabled val="1"/>
        </dgm:presLayoutVars>
      </dgm:prSet>
      <dgm:spPr/>
    </dgm:pt>
    <dgm:pt modelId="{B97E492D-11A0-4DF9-82E7-FA8D52738482}" type="pres">
      <dgm:prSet presAssocID="{CA3DEEC2-06EE-442F-9B15-90690A9C29FF}" presName="childComposite" presStyleCnt="0">
        <dgm:presLayoutVars>
          <dgm:chMax val="0"/>
          <dgm:chPref val="0"/>
        </dgm:presLayoutVars>
      </dgm:prSet>
      <dgm:spPr/>
    </dgm:pt>
    <dgm:pt modelId="{E8B81A56-AEEA-465B-A99B-6B1FD701C124}" type="pres">
      <dgm:prSet presAssocID="{CA3DEEC2-06EE-442F-9B15-90690A9C29FF}" presName="ChildAccent" presStyleLbl="solidFgAcc1" presStyleIdx="5" presStyleCnt="10"/>
      <dgm:spPr>
        <a:ln>
          <a:solidFill>
            <a:schemeClr val="accent1">
              <a:lumMod val="60000"/>
              <a:lumOff val="40000"/>
            </a:schemeClr>
          </a:solidFill>
        </a:ln>
      </dgm:spPr>
    </dgm:pt>
    <dgm:pt modelId="{0A0EF56D-BEA5-4EA9-85C6-B33DE8389F23}" type="pres">
      <dgm:prSet presAssocID="{CA3DEEC2-06EE-442F-9B15-90690A9C29FF}" presName="Child" presStyleLbl="revTx" presStyleIdx="7" presStyleCnt="13" custScaleY="74961">
        <dgm:presLayoutVars>
          <dgm:chMax val="0"/>
          <dgm:chPref val="0"/>
          <dgm:bulletEnabled val="1"/>
        </dgm:presLayoutVars>
      </dgm:prSet>
      <dgm:spPr/>
    </dgm:pt>
    <dgm:pt modelId="{76BF50A3-8875-43E8-9EB8-83FE719EF530}" type="pres">
      <dgm:prSet presAssocID="{62A92D18-45E7-4693-B5AF-262B34D3D607}" presName="childComposite" presStyleCnt="0">
        <dgm:presLayoutVars>
          <dgm:chMax val="0"/>
          <dgm:chPref val="0"/>
        </dgm:presLayoutVars>
      </dgm:prSet>
      <dgm:spPr/>
    </dgm:pt>
    <dgm:pt modelId="{31788A41-808F-4F7D-971B-36611DE84DA3}" type="pres">
      <dgm:prSet presAssocID="{62A92D18-45E7-4693-B5AF-262B34D3D607}" presName="ChildAccent" presStyleLbl="solidFgAcc1" presStyleIdx="6" presStyleCnt="10" custLinFactY="-100000" custLinFactNeighborX="-5557" custLinFactNeighborY="-149549"/>
      <dgm:spPr>
        <a:ln>
          <a:solidFill>
            <a:schemeClr val="accent1">
              <a:lumMod val="60000"/>
              <a:lumOff val="40000"/>
            </a:schemeClr>
          </a:solidFill>
        </a:ln>
      </dgm:spPr>
    </dgm:pt>
    <dgm:pt modelId="{23F1B01A-8580-4727-A5E8-0AB52A5935E6}" type="pres">
      <dgm:prSet presAssocID="{62A92D18-45E7-4693-B5AF-262B34D3D607}" presName="Child" presStyleLbl="revTx" presStyleIdx="8" presStyleCnt="13" custScaleY="377817">
        <dgm:presLayoutVars>
          <dgm:chMax val="0"/>
          <dgm:chPref val="0"/>
          <dgm:bulletEnabled val="1"/>
        </dgm:presLayoutVars>
      </dgm:prSet>
      <dgm:spPr/>
    </dgm:pt>
    <dgm:pt modelId="{32242B5F-0C9D-495A-9866-94B4B05D3785}" type="pres">
      <dgm:prSet presAssocID="{C3D6C528-7F12-4939-BD20-6A6A388F2031}" presName="childComposite" presStyleCnt="0">
        <dgm:presLayoutVars>
          <dgm:chMax val="0"/>
          <dgm:chPref val="0"/>
        </dgm:presLayoutVars>
      </dgm:prSet>
      <dgm:spPr/>
    </dgm:pt>
    <dgm:pt modelId="{FD995215-58F0-4B6E-A1D3-0A0AC58C9487}" type="pres">
      <dgm:prSet presAssocID="{C3D6C528-7F12-4939-BD20-6A6A388F2031}" presName="ChildAccent" presStyleLbl="solidFgAcc1" presStyleIdx="7" presStyleCnt="10" custLinFactY="-100000" custLinFactNeighborX="2431" custLinFactNeighborY="-125568"/>
      <dgm:spPr>
        <a:ln>
          <a:solidFill>
            <a:schemeClr val="accent1">
              <a:lumMod val="60000"/>
              <a:lumOff val="40000"/>
            </a:schemeClr>
          </a:solidFill>
        </a:ln>
      </dgm:spPr>
    </dgm:pt>
    <dgm:pt modelId="{E6D70767-1CC4-4C04-9F52-35850491B3CD}" type="pres">
      <dgm:prSet presAssocID="{C3D6C528-7F12-4939-BD20-6A6A388F2031}" presName="Child" presStyleLbl="revTx" presStyleIdx="9" presStyleCnt="13" custScaleY="188334" custLinFactNeighborX="947" custLinFactNeighborY="-15437">
        <dgm:presLayoutVars>
          <dgm:chMax val="0"/>
          <dgm:chPref val="0"/>
          <dgm:bulletEnabled val="1"/>
        </dgm:presLayoutVars>
      </dgm:prSet>
      <dgm:spPr/>
    </dgm:pt>
    <dgm:pt modelId="{CB1A6F11-F979-4F7A-8C89-E23498D411B5}" type="pres">
      <dgm:prSet presAssocID="{E464C1B4-9ABF-4C8B-B5EB-4839C2BD04A6}" presName="root" presStyleCnt="0">
        <dgm:presLayoutVars>
          <dgm:chMax/>
          <dgm:chPref/>
        </dgm:presLayoutVars>
      </dgm:prSet>
      <dgm:spPr/>
    </dgm:pt>
    <dgm:pt modelId="{405DD913-1007-4A43-BC5C-912684D57F21}" type="pres">
      <dgm:prSet presAssocID="{E464C1B4-9ABF-4C8B-B5EB-4839C2BD04A6}" presName="rootComposite" presStyleCnt="0">
        <dgm:presLayoutVars/>
      </dgm:prSet>
      <dgm:spPr/>
    </dgm:pt>
    <dgm:pt modelId="{8AE370D6-B7B5-4303-BF7D-0718400C5557}" type="pres">
      <dgm:prSet presAssocID="{E464C1B4-9ABF-4C8B-B5EB-4839C2BD04A6}" presName="ParentAccent" presStyleLbl="alignNode1" presStyleIdx="2" presStyleCnt="3" custScaleX="108883" custScaleY="201208"/>
      <dgm:spPr>
        <a:solidFill>
          <a:schemeClr val="accent6">
            <a:lumMod val="60000"/>
            <a:lumOff val="40000"/>
          </a:schemeClr>
        </a:solidFill>
        <a:ln>
          <a:solidFill>
            <a:schemeClr val="accent6">
              <a:lumMod val="60000"/>
              <a:lumOff val="40000"/>
            </a:schemeClr>
          </a:solidFill>
        </a:ln>
      </dgm:spPr>
    </dgm:pt>
    <dgm:pt modelId="{D4DFC287-51BF-4144-BB35-79D4F40A1824}" type="pres">
      <dgm:prSet presAssocID="{E464C1B4-9ABF-4C8B-B5EB-4839C2BD04A6}" presName="ParentSmallAccent" presStyleLbl="fgAcc1" presStyleIdx="2" presStyleCnt="3"/>
      <dgm:spPr>
        <a:ln>
          <a:solidFill>
            <a:schemeClr val="tx1"/>
          </a:solidFill>
        </a:ln>
      </dgm:spPr>
    </dgm:pt>
    <dgm:pt modelId="{194C2ACA-F14C-4ED6-9FCF-1D17F32CF30A}" type="pres">
      <dgm:prSet presAssocID="{E464C1B4-9ABF-4C8B-B5EB-4839C2BD04A6}" presName="Parent" presStyleLbl="revTx" presStyleIdx="10" presStyleCnt="13" custScaleX="79544" custLinFactNeighborX="685" custLinFactNeighborY="79472">
        <dgm:presLayoutVars>
          <dgm:chMax/>
          <dgm:chPref val="4"/>
          <dgm:bulletEnabled val="1"/>
        </dgm:presLayoutVars>
      </dgm:prSet>
      <dgm:spPr/>
    </dgm:pt>
    <dgm:pt modelId="{99E4A782-D3F6-4E45-9394-D4628F10F15D}" type="pres">
      <dgm:prSet presAssocID="{E464C1B4-9ABF-4C8B-B5EB-4839C2BD04A6}" presName="childShape" presStyleCnt="0">
        <dgm:presLayoutVars>
          <dgm:chMax val="0"/>
          <dgm:chPref val="0"/>
        </dgm:presLayoutVars>
      </dgm:prSet>
      <dgm:spPr/>
    </dgm:pt>
    <dgm:pt modelId="{728E2045-6466-4D68-A32F-03024AEC4D7C}" type="pres">
      <dgm:prSet presAssocID="{E2FA0E47-3A9B-4768-95E1-496B76711804}" presName="childComposite" presStyleCnt="0">
        <dgm:presLayoutVars>
          <dgm:chMax val="0"/>
          <dgm:chPref val="0"/>
        </dgm:presLayoutVars>
      </dgm:prSet>
      <dgm:spPr/>
    </dgm:pt>
    <dgm:pt modelId="{B32CCE98-9D2C-4944-823B-BBC53DFE6F92}" type="pres">
      <dgm:prSet presAssocID="{E2FA0E47-3A9B-4768-95E1-496B76711804}" presName="ChildAccent" presStyleLbl="solidFgAcc1" presStyleIdx="8" presStyleCnt="10" custLinFactY="-166472" custLinFactNeighborX="-6430" custLinFactNeighborY="-200000"/>
      <dgm:spPr>
        <a:ln>
          <a:solidFill>
            <a:schemeClr val="accent6">
              <a:lumMod val="60000"/>
              <a:lumOff val="40000"/>
            </a:schemeClr>
          </a:solidFill>
        </a:ln>
      </dgm:spPr>
    </dgm:pt>
    <dgm:pt modelId="{05D1B6F4-8DC6-4F05-BC8D-B936ED47D697}" type="pres">
      <dgm:prSet presAssocID="{E2FA0E47-3A9B-4768-95E1-496B76711804}" presName="Child" presStyleLbl="revTx" presStyleIdx="11" presStyleCnt="13" custScaleY="401632">
        <dgm:presLayoutVars>
          <dgm:chMax val="0"/>
          <dgm:chPref val="0"/>
          <dgm:bulletEnabled val="1"/>
        </dgm:presLayoutVars>
      </dgm:prSet>
      <dgm:spPr/>
    </dgm:pt>
    <dgm:pt modelId="{5D5398CB-170D-4626-84A1-BA080A71E577}" type="pres">
      <dgm:prSet presAssocID="{D1568DEC-2284-414A-A5D9-E7E1A7176F47}" presName="childComposite" presStyleCnt="0">
        <dgm:presLayoutVars>
          <dgm:chMax val="0"/>
          <dgm:chPref val="0"/>
        </dgm:presLayoutVars>
      </dgm:prSet>
      <dgm:spPr/>
    </dgm:pt>
    <dgm:pt modelId="{64D9539E-F836-4ACD-BE6D-8693EC7A9453}" type="pres">
      <dgm:prSet presAssocID="{D1568DEC-2284-414A-A5D9-E7E1A7176F47}" presName="ChildAccent" presStyleLbl="solidFgAcc1" presStyleIdx="9" presStyleCnt="10" custLinFactY="-100000" custLinFactNeighborX="-12859" custLinFactNeighborY="-112168"/>
      <dgm:spPr>
        <a:ln>
          <a:solidFill>
            <a:schemeClr val="accent6">
              <a:lumMod val="60000"/>
              <a:lumOff val="40000"/>
            </a:schemeClr>
          </a:solidFill>
        </a:ln>
      </dgm:spPr>
    </dgm:pt>
    <dgm:pt modelId="{59F1D506-2B17-45D4-841D-621269AC56EA}" type="pres">
      <dgm:prSet presAssocID="{D1568DEC-2284-414A-A5D9-E7E1A7176F47}" presName="Child" presStyleLbl="revTx" presStyleIdx="12" presStyleCnt="13" custScaleY="253849">
        <dgm:presLayoutVars>
          <dgm:chMax val="0"/>
          <dgm:chPref val="0"/>
          <dgm:bulletEnabled val="1"/>
        </dgm:presLayoutVars>
      </dgm:prSet>
      <dgm:spPr/>
    </dgm:pt>
  </dgm:ptLst>
  <dgm:cxnLst>
    <dgm:cxn modelId="{9467B404-F2AD-4C45-B8DB-2B3E589F5E6F}" srcId="{E2FA0E47-3A9B-4768-95E1-496B76711804}" destId="{00122E9A-057A-46CE-9958-27F236AE9038}" srcOrd="0" destOrd="0" parTransId="{5BFD1CF5-B5DD-49B7-9958-B09DD2C4E211}" sibTransId="{4E85EBD7-4A59-47B2-8EC9-8C5E49903B1E}"/>
    <dgm:cxn modelId="{4EE94005-51D4-4E36-A8C6-1BEA8B14DA6B}" srcId="{D9BAD043-B8D3-4CFA-B7E6-4AC6894896E6}" destId="{C19BAFCB-D60E-45B8-BE6D-DF012042F982}" srcOrd="1" destOrd="0" parTransId="{F95B1B51-B352-456E-9869-E6F7579A626D}" sibTransId="{52F8DA95-532E-43C3-AAA0-97E105FD18D5}"/>
    <dgm:cxn modelId="{ACFD6905-C663-47F7-B1CB-0965C12C3689}" type="presOf" srcId="{D15EC23A-C9A1-4D4F-B3F1-1DFB7BCD851C}" destId="{E1433452-B105-4028-81CD-159F4AA3F78C}" srcOrd="0" destOrd="0" presId="urn:microsoft.com/office/officeart/2008/layout/SquareAccentList"/>
    <dgm:cxn modelId="{B9E59008-8173-4227-8E88-D8CD2ED5AEA5}" type="presOf" srcId="{D9EAC8C7-100D-4B15-A8E1-1BA47CFC16EA}" destId="{23F1B01A-8580-4727-A5E8-0AB52A5935E6}" srcOrd="0" destOrd="3" presId="urn:microsoft.com/office/officeart/2008/layout/SquareAccentList"/>
    <dgm:cxn modelId="{AB60450F-A9F7-416E-B0BF-FA3D79F8DB55}" srcId="{C3D6C528-7F12-4939-BD20-6A6A388F2031}" destId="{318614E9-F5D6-4D54-B698-EC2A5F5C6801}" srcOrd="1" destOrd="0" parTransId="{36AD7431-7C6B-409E-9AA1-D5AB4510A4C8}" sibTransId="{B4C2557C-B203-43A9-937A-250587C11A84}"/>
    <dgm:cxn modelId="{801DF60F-E7A4-4FD5-AA8E-4D6FBD08EBC2}" type="presOf" srcId="{E8761EAC-32B5-4017-ABF5-72AAE4E43F21}" destId="{59F1D506-2B17-45D4-841D-621269AC56EA}" srcOrd="0" destOrd="3" presId="urn:microsoft.com/office/officeart/2008/layout/SquareAccentList"/>
    <dgm:cxn modelId="{BBE81214-447B-41D5-A8CF-74A059711121}" srcId="{C3D6C528-7F12-4939-BD20-6A6A388F2031}" destId="{A845A613-AF87-468C-BFD4-556BD1543ABD}" srcOrd="0" destOrd="0" parTransId="{AB12ECFB-5332-41E8-969A-1DE80FAE93AA}" sibTransId="{49A56FD2-0AB2-4613-AA04-FE61492B4AF2}"/>
    <dgm:cxn modelId="{1C703C18-A56A-4035-AA50-16F37233F402}" srcId="{3B0B69B8-BCB9-4528-811C-C4C68B5765C2}" destId="{1676C0E1-21E4-475F-B719-D8710DACCF2E}" srcOrd="2" destOrd="0" parTransId="{5FE013D1-B05B-4D58-BFA8-A8F91528BED0}" sibTransId="{46E6C7F7-7E73-41D3-9304-3ADEBE736CAF}"/>
    <dgm:cxn modelId="{8F7B711B-7E57-439C-B6DD-CD7C0AEF56A3}" type="presOf" srcId="{0E6F44DA-B2C1-42BF-A59A-EC649F8AD895}" destId="{B1A358E6-8138-4C84-A280-4DBE096E53DD}" srcOrd="0" destOrd="0" presId="urn:microsoft.com/office/officeart/2008/layout/SquareAccentList"/>
    <dgm:cxn modelId="{F3487F27-3D03-444B-9CA5-2D453B04ADD7}" srcId="{E464C1B4-9ABF-4C8B-B5EB-4839C2BD04A6}" destId="{D1568DEC-2284-414A-A5D9-E7E1A7176F47}" srcOrd="1" destOrd="0" parTransId="{9E406BAB-B67F-484F-9045-1664CFADBE0B}" sibTransId="{6DFEFB91-EB40-43C2-8180-86B73442BF22}"/>
    <dgm:cxn modelId="{06C9D232-91C9-4511-B7F1-7574D0BC4829}" srcId="{3B0B69B8-BCB9-4528-811C-C4C68B5765C2}" destId="{D9BAD043-B8D3-4CFA-B7E6-4AC6894896E6}" srcOrd="0" destOrd="0" parTransId="{2DCB7EF6-29EE-4225-8AF5-0526FA3A9C2A}" sibTransId="{5FBC5131-7432-44BA-98EE-D96CEB2A2DC2}"/>
    <dgm:cxn modelId="{E29D4836-9E41-44AA-AE3C-833E35B71667}" srcId="{62A92D18-45E7-4693-B5AF-262B34D3D607}" destId="{C5DB2267-354F-4580-A8CB-6214C5D4F6AD}" srcOrd="3" destOrd="0" parTransId="{08D56CE2-0B4A-48C7-911B-EF7739701016}" sibTransId="{E661A8C5-1671-4849-AE90-C4DB6FF63F90}"/>
    <dgm:cxn modelId="{C0B94537-335D-4108-A713-A06B9A6EC11D}" type="presOf" srcId="{33694EB3-E508-4E28-8D3E-E384A542AAB1}" destId="{E1433452-B105-4028-81CD-159F4AA3F78C}" srcOrd="0" destOrd="2" presId="urn:microsoft.com/office/officeart/2008/layout/SquareAccentList"/>
    <dgm:cxn modelId="{2B75913D-72A9-480A-AB0B-0469D15BA038}" type="presOf" srcId="{C3D6C528-7F12-4939-BD20-6A6A388F2031}" destId="{E6D70767-1CC4-4C04-9F52-35850491B3CD}" srcOrd="0" destOrd="0" presId="urn:microsoft.com/office/officeart/2008/layout/SquareAccentList"/>
    <dgm:cxn modelId="{FAB7853F-E8CE-4508-A1C3-B047BC663E3D}" type="presOf" srcId="{E8CCB30C-46BD-4601-9E6B-8736957D1572}" destId="{23F1B01A-8580-4727-A5E8-0AB52A5935E6}" srcOrd="0" destOrd="6" presId="urn:microsoft.com/office/officeart/2008/layout/SquareAccentList"/>
    <dgm:cxn modelId="{3AAAA53F-FC45-4BB3-B717-AB7507C559FC}" srcId="{7DD618D8-273A-4E6A-87E9-F097E840B2C5}" destId="{62A92D18-45E7-4693-B5AF-262B34D3D607}" srcOrd="3" destOrd="0" parTransId="{55E85C17-BFC6-4996-B96A-D38D6BE377F1}" sibTransId="{AB65DFC4-533D-4AC9-8809-007017F7F976}"/>
    <dgm:cxn modelId="{D5357B5B-33A2-4488-8CBC-DA3D3C0576DA}" srcId="{62A92D18-45E7-4693-B5AF-262B34D3D607}" destId="{1584243F-B571-44D0-BE31-7547557DB67F}" srcOrd="1" destOrd="0" parTransId="{69EFEC1D-1A16-4CE6-B078-3B3FA93D2C6F}" sibTransId="{E997DE54-C6C3-40FA-8F39-276DD9D02E01}"/>
    <dgm:cxn modelId="{81B2D85D-263F-4D0B-A4FE-3C81C30E1D6F}" srcId="{D15EC23A-C9A1-4D4F-B3F1-1DFB7BCD851C}" destId="{B6504D3B-D85B-4FCF-8C03-231A8A7F5592}" srcOrd="0" destOrd="0" parTransId="{DC4FBE09-0C86-4D0B-B5DA-A70B5F481D1D}" sibTransId="{808D2DB9-20E1-440D-86DC-0854C4F216BA}"/>
    <dgm:cxn modelId="{20E39560-7B6B-41D3-863F-D3F00E89D569}" type="presOf" srcId="{6143A090-D312-4091-A055-7045E4D21AF0}" destId="{E1433452-B105-4028-81CD-159F4AA3F78C}" srcOrd="0" destOrd="6" presId="urn:microsoft.com/office/officeart/2008/layout/SquareAccentList"/>
    <dgm:cxn modelId="{4761BE41-35A6-4C49-9B97-E10C8181CF5E}" type="presOf" srcId="{D1568DEC-2284-414A-A5D9-E7E1A7176F47}" destId="{59F1D506-2B17-45D4-841D-621269AC56EA}" srcOrd="0" destOrd="0" presId="urn:microsoft.com/office/officeart/2008/layout/SquareAccentList"/>
    <dgm:cxn modelId="{FD3A4944-CC78-423A-92DA-AAD79907E2D5}" srcId="{E464C1B4-9ABF-4C8B-B5EB-4839C2BD04A6}" destId="{E2FA0E47-3A9B-4768-95E1-496B76711804}" srcOrd="0" destOrd="0" parTransId="{508D3700-8C2A-4C06-A4F8-96B42602B100}" sibTransId="{FADF1012-C73E-43F4-87AA-D8459435AA96}"/>
    <dgm:cxn modelId="{B72D8566-2943-45EE-AE39-BE43EDFD9110}" type="presOf" srcId="{A3CF6D14-93CB-45FA-B19C-31A0E500074B}" destId="{E6D70767-1CC4-4C04-9F52-35850491B3CD}" srcOrd="0" destOrd="4" presId="urn:microsoft.com/office/officeart/2008/layout/SquareAccentList"/>
    <dgm:cxn modelId="{6169FC66-CB92-462D-BAFC-034D4B012B1F}" type="presOf" srcId="{B1A41B1A-0C88-432E-8F18-41122042FAC2}" destId="{23F1B01A-8580-4727-A5E8-0AB52A5935E6}" srcOrd="0" destOrd="5" presId="urn:microsoft.com/office/officeart/2008/layout/SquareAccentList"/>
    <dgm:cxn modelId="{9F566748-ECCC-4D90-8FFC-13F8F59864DF}" type="presOf" srcId="{1584243F-B571-44D0-BE31-7547557DB67F}" destId="{23F1B01A-8580-4727-A5E8-0AB52A5935E6}" srcOrd="0" destOrd="2" presId="urn:microsoft.com/office/officeart/2008/layout/SquareAccentList"/>
    <dgm:cxn modelId="{06DC4849-FBEA-4189-9232-059D2F06E0D3}" srcId="{D9BAD043-B8D3-4CFA-B7E6-4AC6894896E6}" destId="{CA2C89AF-98C9-4138-AED3-871C70E26843}" srcOrd="2" destOrd="0" parTransId="{56A828FD-4A61-4BB3-9772-3B59114A6D22}" sibTransId="{838DA4FE-EF41-4A48-A9C2-89051B9CC450}"/>
    <dgm:cxn modelId="{1DB8506A-4489-4D48-9788-0B43CA7B83B8}" type="presOf" srcId="{A845A613-AF87-468C-BFD4-556BD1543ABD}" destId="{E6D70767-1CC4-4C04-9F52-35850491B3CD}" srcOrd="0" destOrd="1" presId="urn:microsoft.com/office/officeart/2008/layout/SquareAccentList"/>
    <dgm:cxn modelId="{CF67446C-6CFD-4EA5-8770-4202940DC49E}" type="presOf" srcId="{B9A88BD7-205D-4227-AF20-F1C6B2C7A126}" destId="{59F1D506-2B17-45D4-841D-621269AC56EA}" srcOrd="0" destOrd="1" presId="urn:microsoft.com/office/officeart/2008/layout/SquareAccentList"/>
    <dgm:cxn modelId="{84DB9A4C-067B-42CA-8E6F-1E0860A83606}" srcId="{C3D6C528-7F12-4939-BD20-6A6A388F2031}" destId="{DE8B1B13-C201-4EF5-A730-4BA261D7DB5C}" srcOrd="2" destOrd="0" parTransId="{AB0D1021-AED6-4992-B3F8-A60DA5F338FF}" sibTransId="{43BAE617-2600-48CD-9897-089C1A8275E2}"/>
    <dgm:cxn modelId="{B140494F-9D53-40DF-9C80-5B0A5A564571}" type="presOf" srcId="{BEB6C8F5-D1BF-4EDF-9248-C80BEDDA80D0}" destId="{E1433452-B105-4028-81CD-159F4AA3F78C}" srcOrd="0" destOrd="5" presId="urn:microsoft.com/office/officeart/2008/layout/SquareAccentList"/>
    <dgm:cxn modelId="{B7C44F72-4DE1-4E08-A70A-539156B1E67D}" srcId="{0E6F44DA-B2C1-42BF-A59A-EC649F8AD895}" destId="{E464C1B4-9ABF-4C8B-B5EB-4839C2BD04A6}" srcOrd="2" destOrd="0" parTransId="{AE599A18-C0FA-462C-AA6A-A2FEABE5905F}" sibTransId="{40C8027C-A19F-4C3C-A00A-9F109C162146}"/>
    <dgm:cxn modelId="{F5887A74-B72C-4FBA-BE4C-44976A1926F8}" type="presOf" srcId="{E464C1B4-9ABF-4C8B-B5EB-4839C2BD04A6}" destId="{194C2ACA-F14C-4ED6-9FCF-1D17F32CF30A}" srcOrd="0" destOrd="0" presId="urn:microsoft.com/office/officeart/2008/layout/SquareAccentList"/>
    <dgm:cxn modelId="{73ECCC56-3CE4-47DC-8EB6-04AFD490BC73}" type="presOf" srcId="{C5DB2267-354F-4580-A8CB-6214C5D4F6AD}" destId="{23F1B01A-8580-4727-A5E8-0AB52A5935E6}" srcOrd="0" destOrd="4" presId="urn:microsoft.com/office/officeart/2008/layout/SquareAccentList"/>
    <dgm:cxn modelId="{FE370677-4E4F-4B07-A0DE-E0DCCEB12F2B}" type="presOf" srcId="{1676C0E1-21E4-475F-B719-D8710DACCF2E}" destId="{ED909BE4-FD7E-4C86-AA6A-8CF9B111BA0F}" srcOrd="0" destOrd="0" presId="urn:microsoft.com/office/officeart/2008/layout/SquareAccentList"/>
    <dgm:cxn modelId="{9740DD77-F0C7-44C1-8E34-596270E5EBC5}" srcId="{7DD618D8-273A-4E6A-87E9-F097E840B2C5}" destId="{F86A7902-798F-4F77-BBB0-9F880FFB6809}" srcOrd="0" destOrd="0" parTransId="{562086B3-657E-4A3E-AFA8-4439CBE690F6}" sibTransId="{2CAFE3D3-5F52-49C1-9A37-10886EAB5A17}"/>
    <dgm:cxn modelId="{A6094558-5573-4444-8338-09124EC3EE41}" type="presOf" srcId="{DE8B1B13-C201-4EF5-A730-4BA261D7DB5C}" destId="{E6D70767-1CC4-4C04-9F52-35850491B3CD}" srcOrd="0" destOrd="3" presId="urn:microsoft.com/office/officeart/2008/layout/SquareAccentList"/>
    <dgm:cxn modelId="{EF49C079-9420-4E07-8CEF-1FA02AE8BC2A}" type="presOf" srcId="{3B0B69B8-BCB9-4528-811C-C4C68B5765C2}" destId="{8BB1C41A-20B3-462B-A54C-A9B3267CC063}" srcOrd="0" destOrd="0" presId="urn:microsoft.com/office/officeart/2008/layout/SquareAccentList"/>
    <dgm:cxn modelId="{486B287C-5724-48C1-8DEA-A562D35E7738}" type="presOf" srcId="{00122E9A-057A-46CE-9958-27F236AE9038}" destId="{05D1B6F4-8DC6-4F05-BC8D-B936ED47D697}" srcOrd="0" destOrd="1" presId="urn:microsoft.com/office/officeart/2008/layout/SquareAccentList"/>
    <dgm:cxn modelId="{BC51607C-196A-47D1-8FD4-1E60EF2B7E3E}" type="presOf" srcId="{B6504D3B-D85B-4FCF-8C03-231A8A7F5592}" destId="{E1433452-B105-4028-81CD-159F4AA3F78C}" srcOrd="0" destOrd="1" presId="urn:microsoft.com/office/officeart/2008/layout/SquareAccentList"/>
    <dgm:cxn modelId="{0231457F-537E-4593-93D2-5D66931B402B}" type="presOf" srcId="{CA3DEEC2-06EE-442F-9B15-90690A9C29FF}" destId="{0A0EF56D-BEA5-4EA9-85C6-B33DE8389F23}" srcOrd="0" destOrd="0" presId="urn:microsoft.com/office/officeart/2008/layout/SquareAccentList"/>
    <dgm:cxn modelId="{A6A1877F-E356-4AD7-B823-9D155FC1664B}" srcId="{E2FA0E47-3A9B-4768-95E1-496B76711804}" destId="{4C605777-8C9B-4D8D-81AD-07570BEFBD63}" srcOrd="1" destOrd="0" parTransId="{77800113-965B-4825-BE40-0AEBB871D0BD}" sibTransId="{C7886FF7-C50A-46D4-8E82-9882E175CA5C}"/>
    <dgm:cxn modelId="{C467FC82-9F6A-4787-849F-DF9A687E982A}" srcId="{D15EC23A-C9A1-4D4F-B3F1-1DFB7BCD851C}" destId="{994B973B-C03F-44D5-BBC3-703D8CB43766}" srcOrd="3" destOrd="0" parTransId="{869B2EFE-B5DA-43BD-8F89-7554861269C3}" sibTransId="{CA5353D3-DF5B-4260-A35E-7E3B27859024}"/>
    <dgm:cxn modelId="{9A9E4689-B9D0-45DE-B33E-43D78053B226}" srcId="{7DD618D8-273A-4E6A-87E9-F097E840B2C5}" destId="{D15EC23A-C9A1-4D4F-B3F1-1DFB7BCD851C}" srcOrd="1" destOrd="0" parTransId="{3BD5006B-EC41-4D21-B1B7-718D9641D631}" sibTransId="{6993E6F2-D605-481A-88F5-8435FB29C93C}"/>
    <dgm:cxn modelId="{32235489-61DA-47DB-AE23-A16F565183CA}" srcId="{D1568DEC-2284-414A-A5D9-E7E1A7176F47}" destId="{E8761EAC-32B5-4017-ABF5-72AAE4E43F21}" srcOrd="2" destOrd="0" parTransId="{A3E51E9E-F504-4742-85F3-B1ACC26CF41A}" sibTransId="{814C7D88-8B6F-4BB3-8931-93B12B5C3F94}"/>
    <dgm:cxn modelId="{2FD06D95-3CC5-4BDA-B4E6-C218A0DEC5B3}" srcId="{62A92D18-45E7-4693-B5AF-262B34D3D607}" destId="{B1A41B1A-0C88-432E-8F18-41122042FAC2}" srcOrd="4" destOrd="0" parTransId="{F7938B80-4130-4D40-A102-660BB89224DF}" sibTransId="{7117C939-D812-4281-BDEC-27590B1473A5}"/>
    <dgm:cxn modelId="{2E867B95-D353-4F86-8C66-659AA0FA3C7C}" type="presOf" srcId="{7DD618D8-273A-4E6A-87E9-F097E840B2C5}" destId="{B65C4EDA-2F05-49D6-B02E-81FE60DBF9C3}" srcOrd="0" destOrd="0" presId="urn:microsoft.com/office/officeart/2008/layout/SquareAccentList"/>
    <dgm:cxn modelId="{A9AE3198-1CA8-4367-A62E-07AB771C4498}" type="presOf" srcId="{318614E9-F5D6-4D54-B698-EC2A5F5C6801}" destId="{E6D70767-1CC4-4C04-9F52-35850491B3CD}" srcOrd="0" destOrd="2" presId="urn:microsoft.com/office/officeart/2008/layout/SquareAccentList"/>
    <dgm:cxn modelId="{C1A842A7-9CBF-4705-97DC-F69C5CD5C974}" type="presOf" srcId="{D19A2638-9E2C-40E2-B484-F2BEE5CC48C6}" destId="{83C53CBD-1DC1-4755-B0D9-5492714756E0}" srcOrd="0" destOrd="0" presId="urn:microsoft.com/office/officeart/2008/layout/SquareAccentList"/>
    <dgm:cxn modelId="{003048A9-1EAB-45E3-AEE7-FC78A52128D2}" srcId="{D1568DEC-2284-414A-A5D9-E7E1A7176F47}" destId="{9F379A62-B3DB-417B-B51C-E4F597E44CC0}" srcOrd="1" destOrd="0" parTransId="{8F9B2804-A365-452E-A20D-5507D0092539}" sibTransId="{5D3DD5C6-91A4-481A-B473-E318F1A826C1}"/>
    <dgm:cxn modelId="{850273A9-6B04-458B-9E6A-26BFAFF44EA7}" type="presOf" srcId="{57E3E27E-0194-4ACF-8388-815AC3782A5A}" destId="{52ADF70C-7C8B-4825-9AC5-6159EFD327C7}" srcOrd="0" destOrd="1" presId="urn:microsoft.com/office/officeart/2008/layout/SquareAccentList"/>
    <dgm:cxn modelId="{3E99BEA9-974D-44ED-B412-A2DD0B54D47E}" srcId="{62A92D18-45E7-4693-B5AF-262B34D3D607}" destId="{D9EAC8C7-100D-4B15-A8E1-1BA47CFC16EA}" srcOrd="2" destOrd="0" parTransId="{262D3ABD-9E27-46BD-8257-1E8C31D64CBF}" sibTransId="{C5746C6C-0E59-4C14-ABA6-1A53A255B508}"/>
    <dgm:cxn modelId="{BB9FB3AA-7F89-4CD5-B116-D1B670F584BE}" type="presOf" srcId="{6A7F6DC7-5824-4F0C-92C9-66A333C82C05}" destId="{23F1B01A-8580-4727-A5E8-0AB52A5935E6}" srcOrd="0" destOrd="1" presId="urn:microsoft.com/office/officeart/2008/layout/SquareAccentList"/>
    <dgm:cxn modelId="{C4114EAF-C8CE-43AE-9018-CD5439DC400C}" type="presOf" srcId="{4C605777-8C9B-4D8D-81AD-07570BEFBD63}" destId="{05D1B6F4-8DC6-4F05-BC8D-B936ED47D697}" srcOrd="0" destOrd="2" presId="urn:microsoft.com/office/officeart/2008/layout/SquareAccentList"/>
    <dgm:cxn modelId="{008AEBB3-8A3C-4DB0-8E87-293284A65F98}" srcId="{C3D6C528-7F12-4939-BD20-6A6A388F2031}" destId="{A3CF6D14-93CB-45FA-B19C-31A0E500074B}" srcOrd="3" destOrd="0" parTransId="{2C3A7845-C0CD-4073-BFA4-1B6BE38970CC}" sibTransId="{5E5AEC55-57B9-4830-AE4B-589852647D4E}"/>
    <dgm:cxn modelId="{0A675CB9-7EE6-4FF8-A533-DDD189996382}" type="presOf" srcId="{994B973B-C03F-44D5-BBC3-703D8CB43766}" destId="{E1433452-B105-4028-81CD-159F4AA3F78C}" srcOrd="0" destOrd="4" presId="urn:microsoft.com/office/officeart/2008/layout/SquareAccentList"/>
    <dgm:cxn modelId="{232AD0C2-9B4A-4BD6-A238-D7B990B8FF0A}" srcId="{D1568DEC-2284-414A-A5D9-E7E1A7176F47}" destId="{B9A88BD7-205D-4227-AF20-F1C6B2C7A126}" srcOrd="0" destOrd="0" parTransId="{326D84F4-DAE8-4132-8854-02AE085EC597}" sibTransId="{3C9E992B-8EB6-469C-94FC-8CCAA035E241}"/>
    <dgm:cxn modelId="{53F2DEC2-B376-4EF4-95E0-7C95EB3E3B06}" srcId="{D15EC23A-C9A1-4D4F-B3F1-1DFB7BCD851C}" destId="{6143A090-D312-4091-A055-7045E4D21AF0}" srcOrd="5" destOrd="0" parTransId="{A0851736-FD69-48FE-ACC5-795BA17E8984}" sibTransId="{8D6A2CAA-5BE7-4FB8-B9F5-4F04F561E710}"/>
    <dgm:cxn modelId="{3D422CC4-9641-4883-BC45-DBEC22A25FC7}" srcId="{3B0B69B8-BCB9-4528-811C-C4C68B5765C2}" destId="{D19A2638-9E2C-40E2-B484-F2BEE5CC48C6}" srcOrd="1" destOrd="0" parTransId="{FBE80525-6398-4806-B336-67ADE30BFBDA}" sibTransId="{F063FC40-91DE-4629-8E54-6912FE45F303}"/>
    <dgm:cxn modelId="{A79661C7-DE3A-46E8-B064-942849743112}" type="presOf" srcId="{9F379A62-B3DB-417B-B51C-E4F597E44CC0}" destId="{59F1D506-2B17-45D4-841D-621269AC56EA}" srcOrd="0" destOrd="2" presId="urn:microsoft.com/office/officeart/2008/layout/SquareAccentList"/>
    <dgm:cxn modelId="{FDC8BECC-0AFE-461F-A275-9E5470B81FB3}" srcId="{7DD618D8-273A-4E6A-87E9-F097E840B2C5}" destId="{CA3DEEC2-06EE-442F-9B15-90690A9C29FF}" srcOrd="2" destOrd="0" parTransId="{4E1F7AA0-1FA2-4CC2-93B6-8DB235C358F4}" sibTransId="{0C95FD8E-94D8-47E1-A31E-1E6D218D8F97}"/>
    <dgm:cxn modelId="{589A74D7-B4B6-4B65-B9EA-91284980CEFD}" type="presOf" srcId="{CA2C89AF-98C9-4138-AED3-871C70E26843}" destId="{52ADF70C-7C8B-4825-9AC5-6159EFD327C7}" srcOrd="0" destOrd="3" presId="urn:microsoft.com/office/officeart/2008/layout/SquareAccentList"/>
    <dgm:cxn modelId="{884D8CDB-7880-4296-BB1F-E4A0AE8C92B8}" srcId="{7DD618D8-273A-4E6A-87E9-F097E840B2C5}" destId="{C3D6C528-7F12-4939-BD20-6A6A388F2031}" srcOrd="4" destOrd="0" parTransId="{A41B3565-6E4E-4C4D-80EC-C0E0B25F4898}" sibTransId="{59C093AF-A828-4E50-B0D7-85C0AA21C88A}"/>
    <dgm:cxn modelId="{E71C6CE1-A987-48F1-B322-7459AA4E56B5}" type="presOf" srcId="{E2FA0E47-3A9B-4768-95E1-496B76711804}" destId="{05D1B6F4-8DC6-4F05-BC8D-B936ED47D697}" srcOrd="0" destOrd="0" presId="urn:microsoft.com/office/officeart/2008/layout/SquareAccentList"/>
    <dgm:cxn modelId="{C8DBC6E1-B1FF-42A4-A0A7-4537BF6C683F}" type="presOf" srcId="{C19BAFCB-D60E-45B8-BE6D-DF012042F982}" destId="{52ADF70C-7C8B-4825-9AC5-6159EFD327C7}" srcOrd="0" destOrd="2" presId="urn:microsoft.com/office/officeart/2008/layout/SquareAccentList"/>
    <dgm:cxn modelId="{F1CA99E2-4BB1-4054-B505-655445410129}" srcId="{0E6F44DA-B2C1-42BF-A59A-EC649F8AD895}" destId="{7DD618D8-273A-4E6A-87E9-F097E840B2C5}" srcOrd="1" destOrd="0" parTransId="{33C16F00-4949-4D3D-B388-56F9911121ED}" sibTransId="{99237B80-38A8-43AF-97B8-7722608AFF6E}"/>
    <dgm:cxn modelId="{5D32CFE2-B98F-418B-887B-8CC637182FFC}" srcId="{62A92D18-45E7-4693-B5AF-262B34D3D607}" destId="{E8CCB30C-46BD-4601-9E6B-8736957D1572}" srcOrd="5" destOrd="0" parTransId="{5E62E59F-DD13-45DB-B1B0-B63F68FFEBF6}" sibTransId="{5E618AEC-ED0D-45D1-811F-A0941AD05DD6}"/>
    <dgm:cxn modelId="{12BAD9E4-1965-45B3-BB8C-F8CE2B1F3A7F}" srcId="{62A92D18-45E7-4693-B5AF-262B34D3D607}" destId="{6A7F6DC7-5824-4F0C-92C9-66A333C82C05}" srcOrd="0" destOrd="0" parTransId="{18558542-5CD6-4387-BBCD-41DFAF54D831}" sibTransId="{53B7DA81-A73D-4401-9B0A-3DE804E3848D}"/>
    <dgm:cxn modelId="{923DF1E6-4192-4444-A1BE-1CFD69E26C0F}" type="presOf" srcId="{F86A7902-798F-4F77-BBB0-9F880FFB6809}" destId="{02ACFF42-EA1F-46FA-B674-197B9EA058F8}" srcOrd="0" destOrd="0" presId="urn:microsoft.com/office/officeart/2008/layout/SquareAccentList"/>
    <dgm:cxn modelId="{B5FF56E8-B79B-46FD-A880-90C31C7E605E}" type="presOf" srcId="{62A92D18-45E7-4693-B5AF-262B34D3D607}" destId="{23F1B01A-8580-4727-A5E8-0AB52A5935E6}" srcOrd="0" destOrd="0" presId="urn:microsoft.com/office/officeart/2008/layout/SquareAccentList"/>
    <dgm:cxn modelId="{A62B8DE8-90D9-49A6-8041-E53AF3B485AC}" srcId="{D9BAD043-B8D3-4CFA-B7E6-4AC6894896E6}" destId="{57E3E27E-0194-4ACF-8388-815AC3782A5A}" srcOrd="0" destOrd="0" parTransId="{D0481624-2789-49E3-A928-21DCBF0A3DE4}" sibTransId="{C8F69C80-C4C0-4FD9-BE60-981C90ACAFCB}"/>
    <dgm:cxn modelId="{3338EBEC-F098-4429-AE05-512A02E84A46}" type="presOf" srcId="{9810342C-1DFE-40CC-B54A-754A856F925C}" destId="{E1433452-B105-4028-81CD-159F4AA3F78C}" srcOrd="0" destOrd="3" presId="urn:microsoft.com/office/officeart/2008/layout/SquareAccentList"/>
    <dgm:cxn modelId="{137BFBEE-C121-4469-92F8-6FB8378A3D9D}" srcId="{D15EC23A-C9A1-4D4F-B3F1-1DFB7BCD851C}" destId="{BEB6C8F5-D1BF-4EDF-9248-C80BEDDA80D0}" srcOrd="4" destOrd="0" parTransId="{F4921CE3-3E3A-4DAD-B8F8-BAEE3E0805BD}" sibTransId="{0EBC06FA-9589-4066-A9F0-F80DEF634D17}"/>
    <dgm:cxn modelId="{93CFC4F0-7A9F-46B8-B0B6-285A20EAF4F7}" srcId="{D15EC23A-C9A1-4D4F-B3F1-1DFB7BCD851C}" destId="{9810342C-1DFE-40CC-B54A-754A856F925C}" srcOrd="2" destOrd="0" parTransId="{37A6185D-BE23-4856-8773-3FAFC6B2614C}" sibTransId="{EF1CE00B-CBC9-4228-8747-9526DB1957E0}"/>
    <dgm:cxn modelId="{2C0B61F2-3E91-4AD1-8AF9-E00888F57FC5}" srcId="{0E6F44DA-B2C1-42BF-A59A-EC649F8AD895}" destId="{3B0B69B8-BCB9-4528-811C-C4C68B5765C2}" srcOrd="0" destOrd="0" parTransId="{3B7A9BE3-BF01-4C95-9FC0-00EC22B2E3E2}" sibTransId="{CC7BDF84-CB31-4EEC-87BF-663793D64F22}"/>
    <dgm:cxn modelId="{404CC3F4-EDCA-4CE2-A841-32648A67F985}" type="presOf" srcId="{D9BAD043-B8D3-4CFA-B7E6-4AC6894896E6}" destId="{52ADF70C-7C8B-4825-9AC5-6159EFD327C7}" srcOrd="0" destOrd="0" presId="urn:microsoft.com/office/officeart/2008/layout/SquareAccentList"/>
    <dgm:cxn modelId="{D43B34F6-0D2B-440A-81C5-B8B7E86A6AE1}" srcId="{D15EC23A-C9A1-4D4F-B3F1-1DFB7BCD851C}" destId="{33694EB3-E508-4E28-8D3E-E384A542AAB1}" srcOrd="1" destOrd="0" parTransId="{628CCBE3-5890-45A1-9602-4CCD25F5FC7A}" sibTransId="{DBB122C9-6C9C-4EC9-B916-041F6FBCA0C6}"/>
    <dgm:cxn modelId="{DAB56D70-CE0F-41A3-A4D9-DF00905DB384}" type="presParOf" srcId="{B1A358E6-8138-4C84-A280-4DBE096E53DD}" destId="{5F664F01-BD46-41BF-9D59-9C4F89F0A184}" srcOrd="0" destOrd="0" presId="urn:microsoft.com/office/officeart/2008/layout/SquareAccentList"/>
    <dgm:cxn modelId="{1380BD64-F195-47B6-B1D6-6BD6725BA06D}" type="presParOf" srcId="{5F664F01-BD46-41BF-9D59-9C4F89F0A184}" destId="{7D75046A-269C-4785-8520-748B04009100}" srcOrd="0" destOrd="0" presId="urn:microsoft.com/office/officeart/2008/layout/SquareAccentList"/>
    <dgm:cxn modelId="{5E2B04E2-6729-4146-8467-0CD379322BC0}" type="presParOf" srcId="{7D75046A-269C-4785-8520-748B04009100}" destId="{7833D051-0AF9-4DF5-B99E-A1319001FD64}" srcOrd="0" destOrd="0" presId="urn:microsoft.com/office/officeart/2008/layout/SquareAccentList"/>
    <dgm:cxn modelId="{F1E28730-53EB-4DDF-B875-D33B50E02406}" type="presParOf" srcId="{7D75046A-269C-4785-8520-748B04009100}" destId="{AF21A335-3661-4BB3-9EC3-1923B2B72590}" srcOrd="1" destOrd="0" presId="urn:microsoft.com/office/officeart/2008/layout/SquareAccentList"/>
    <dgm:cxn modelId="{557B5B9A-F629-4852-A09D-760FD65AF15D}" type="presParOf" srcId="{7D75046A-269C-4785-8520-748B04009100}" destId="{8BB1C41A-20B3-462B-A54C-A9B3267CC063}" srcOrd="2" destOrd="0" presId="urn:microsoft.com/office/officeart/2008/layout/SquareAccentList"/>
    <dgm:cxn modelId="{D77711F4-A34A-40D1-AA9F-A662A0B514DE}" type="presParOf" srcId="{5F664F01-BD46-41BF-9D59-9C4F89F0A184}" destId="{FE04A633-886A-4921-AD98-8EEEA38880B3}" srcOrd="1" destOrd="0" presId="urn:microsoft.com/office/officeart/2008/layout/SquareAccentList"/>
    <dgm:cxn modelId="{8D096E4D-3524-4536-8984-ACCE97E60C87}" type="presParOf" srcId="{FE04A633-886A-4921-AD98-8EEEA38880B3}" destId="{1C1AE63F-19CD-4193-B9BF-633B6094E26C}" srcOrd="0" destOrd="0" presId="urn:microsoft.com/office/officeart/2008/layout/SquareAccentList"/>
    <dgm:cxn modelId="{3ECBD475-B080-4590-87CC-9A870096A39C}" type="presParOf" srcId="{1C1AE63F-19CD-4193-B9BF-633B6094E26C}" destId="{06173013-44B7-45F5-A31A-F6151A969D3E}" srcOrd="0" destOrd="0" presId="urn:microsoft.com/office/officeart/2008/layout/SquareAccentList"/>
    <dgm:cxn modelId="{B99A88C2-D569-4DF8-BA1A-AEC2CD5E4EAB}" type="presParOf" srcId="{1C1AE63F-19CD-4193-B9BF-633B6094E26C}" destId="{52ADF70C-7C8B-4825-9AC5-6159EFD327C7}" srcOrd="1" destOrd="0" presId="urn:microsoft.com/office/officeart/2008/layout/SquareAccentList"/>
    <dgm:cxn modelId="{A68C3240-E58B-4C0A-82BD-389DC025A427}" type="presParOf" srcId="{FE04A633-886A-4921-AD98-8EEEA38880B3}" destId="{08B83500-8E0F-4E24-9432-AEBDC392ABC1}" srcOrd="1" destOrd="0" presId="urn:microsoft.com/office/officeart/2008/layout/SquareAccentList"/>
    <dgm:cxn modelId="{E3373613-34BF-4043-A772-77F4C33EC293}" type="presParOf" srcId="{08B83500-8E0F-4E24-9432-AEBDC392ABC1}" destId="{740E742F-D94A-4C81-BAD9-C1392D685EC2}" srcOrd="0" destOrd="0" presId="urn:microsoft.com/office/officeart/2008/layout/SquareAccentList"/>
    <dgm:cxn modelId="{0D86611C-1379-4DAF-B41D-F1FA3D1B9269}" type="presParOf" srcId="{08B83500-8E0F-4E24-9432-AEBDC392ABC1}" destId="{83C53CBD-1DC1-4755-B0D9-5492714756E0}" srcOrd="1" destOrd="0" presId="urn:microsoft.com/office/officeart/2008/layout/SquareAccentList"/>
    <dgm:cxn modelId="{9D36B7B6-A281-412D-A534-B9F7DCDF1887}" type="presParOf" srcId="{FE04A633-886A-4921-AD98-8EEEA38880B3}" destId="{BBC35F51-F4C4-44F5-8912-8B5AA9F77864}" srcOrd="2" destOrd="0" presId="urn:microsoft.com/office/officeart/2008/layout/SquareAccentList"/>
    <dgm:cxn modelId="{3F7207F3-F3B6-46F5-AFF6-D7E14BB06665}" type="presParOf" srcId="{BBC35F51-F4C4-44F5-8912-8B5AA9F77864}" destId="{FBC2C316-01F5-4944-88F1-BBB3D7631ACE}" srcOrd="0" destOrd="0" presId="urn:microsoft.com/office/officeart/2008/layout/SquareAccentList"/>
    <dgm:cxn modelId="{0D816803-01B1-4216-B0E2-DDF9730F70AA}" type="presParOf" srcId="{BBC35F51-F4C4-44F5-8912-8B5AA9F77864}" destId="{ED909BE4-FD7E-4C86-AA6A-8CF9B111BA0F}" srcOrd="1" destOrd="0" presId="urn:microsoft.com/office/officeart/2008/layout/SquareAccentList"/>
    <dgm:cxn modelId="{BA1012D8-9C7F-4346-85A5-367DD1640AC4}" type="presParOf" srcId="{B1A358E6-8138-4C84-A280-4DBE096E53DD}" destId="{4A4A1166-DC5C-4386-81E7-151BED225DF4}" srcOrd="1" destOrd="0" presId="urn:microsoft.com/office/officeart/2008/layout/SquareAccentList"/>
    <dgm:cxn modelId="{1C3E4497-99F9-4606-ACE7-C934246598C0}" type="presParOf" srcId="{4A4A1166-DC5C-4386-81E7-151BED225DF4}" destId="{54ABEB7E-2643-467B-A30D-EE1BF6BC5B73}" srcOrd="0" destOrd="0" presId="urn:microsoft.com/office/officeart/2008/layout/SquareAccentList"/>
    <dgm:cxn modelId="{E53C105E-659F-4FA0-B6E9-13C0249BD684}" type="presParOf" srcId="{54ABEB7E-2643-467B-A30D-EE1BF6BC5B73}" destId="{2C2713E2-DF56-4103-A74C-3FA7A4BB5BB5}" srcOrd="0" destOrd="0" presId="urn:microsoft.com/office/officeart/2008/layout/SquareAccentList"/>
    <dgm:cxn modelId="{E750BD28-B3AF-4AEA-A134-BAEFEEE6BCC2}" type="presParOf" srcId="{54ABEB7E-2643-467B-A30D-EE1BF6BC5B73}" destId="{336B472D-9F82-493B-BF0C-0A7EB9A5C996}" srcOrd="1" destOrd="0" presId="urn:microsoft.com/office/officeart/2008/layout/SquareAccentList"/>
    <dgm:cxn modelId="{F4BB4AD5-3ADB-4D4E-956B-47EDEFA7AC6B}" type="presParOf" srcId="{54ABEB7E-2643-467B-A30D-EE1BF6BC5B73}" destId="{B65C4EDA-2F05-49D6-B02E-81FE60DBF9C3}" srcOrd="2" destOrd="0" presId="urn:microsoft.com/office/officeart/2008/layout/SquareAccentList"/>
    <dgm:cxn modelId="{3EBDFA6E-E875-4D06-9DBF-309678CF13A7}" type="presParOf" srcId="{4A4A1166-DC5C-4386-81E7-151BED225DF4}" destId="{47E91862-497C-4DB8-B902-E06F2A8EF7DA}" srcOrd="1" destOrd="0" presId="urn:microsoft.com/office/officeart/2008/layout/SquareAccentList"/>
    <dgm:cxn modelId="{17078F9B-266C-427B-80DD-A1735A02F4FD}" type="presParOf" srcId="{47E91862-497C-4DB8-B902-E06F2A8EF7DA}" destId="{36F72C1D-9276-4F88-A597-0BE22DBD856B}" srcOrd="0" destOrd="0" presId="urn:microsoft.com/office/officeart/2008/layout/SquareAccentList"/>
    <dgm:cxn modelId="{92988EE4-1B5B-44D7-B0B5-D0BBAE0F0498}" type="presParOf" srcId="{36F72C1D-9276-4F88-A597-0BE22DBD856B}" destId="{1308F207-6E98-4130-87C5-A7EC7827FD07}" srcOrd="0" destOrd="0" presId="urn:microsoft.com/office/officeart/2008/layout/SquareAccentList"/>
    <dgm:cxn modelId="{198B6397-2891-4C04-875B-B9BD1232365A}" type="presParOf" srcId="{36F72C1D-9276-4F88-A597-0BE22DBD856B}" destId="{02ACFF42-EA1F-46FA-B674-197B9EA058F8}" srcOrd="1" destOrd="0" presId="urn:microsoft.com/office/officeart/2008/layout/SquareAccentList"/>
    <dgm:cxn modelId="{F8BBF71F-3CFE-4ABB-878D-7B3754A27222}" type="presParOf" srcId="{47E91862-497C-4DB8-B902-E06F2A8EF7DA}" destId="{C11CBA14-2FAA-401E-9F71-29B28B26EC0A}" srcOrd="1" destOrd="0" presId="urn:microsoft.com/office/officeart/2008/layout/SquareAccentList"/>
    <dgm:cxn modelId="{E77016FC-219C-45D0-AB9B-710E0DB26701}" type="presParOf" srcId="{C11CBA14-2FAA-401E-9F71-29B28B26EC0A}" destId="{4223E7DB-BC7C-41BA-8593-7723B020B392}" srcOrd="0" destOrd="0" presId="urn:microsoft.com/office/officeart/2008/layout/SquareAccentList"/>
    <dgm:cxn modelId="{E5CC859F-322B-4C7C-8BFC-223885A4897C}" type="presParOf" srcId="{C11CBA14-2FAA-401E-9F71-29B28B26EC0A}" destId="{E1433452-B105-4028-81CD-159F4AA3F78C}" srcOrd="1" destOrd="0" presId="urn:microsoft.com/office/officeart/2008/layout/SquareAccentList"/>
    <dgm:cxn modelId="{B17EF923-4DF5-4380-81EA-6A2B1F6DC25F}" type="presParOf" srcId="{47E91862-497C-4DB8-B902-E06F2A8EF7DA}" destId="{B97E492D-11A0-4DF9-82E7-FA8D52738482}" srcOrd="2" destOrd="0" presId="urn:microsoft.com/office/officeart/2008/layout/SquareAccentList"/>
    <dgm:cxn modelId="{7DF7BB35-B5DA-4327-A8E8-89151859D014}" type="presParOf" srcId="{B97E492D-11A0-4DF9-82E7-FA8D52738482}" destId="{E8B81A56-AEEA-465B-A99B-6B1FD701C124}" srcOrd="0" destOrd="0" presId="urn:microsoft.com/office/officeart/2008/layout/SquareAccentList"/>
    <dgm:cxn modelId="{46F1F6CC-7333-4007-B641-8F46EED7E1E2}" type="presParOf" srcId="{B97E492D-11A0-4DF9-82E7-FA8D52738482}" destId="{0A0EF56D-BEA5-4EA9-85C6-B33DE8389F23}" srcOrd="1" destOrd="0" presId="urn:microsoft.com/office/officeart/2008/layout/SquareAccentList"/>
    <dgm:cxn modelId="{684CBFC2-EBFE-4567-80FE-B03BA2922C22}" type="presParOf" srcId="{47E91862-497C-4DB8-B902-E06F2A8EF7DA}" destId="{76BF50A3-8875-43E8-9EB8-83FE719EF530}" srcOrd="3" destOrd="0" presId="urn:microsoft.com/office/officeart/2008/layout/SquareAccentList"/>
    <dgm:cxn modelId="{B245BB0F-9587-43E8-9E7E-581633743FEB}" type="presParOf" srcId="{76BF50A3-8875-43E8-9EB8-83FE719EF530}" destId="{31788A41-808F-4F7D-971B-36611DE84DA3}" srcOrd="0" destOrd="0" presId="urn:microsoft.com/office/officeart/2008/layout/SquareAccentList"/>
    <dgm:cxn modelId="{02BEC5E5-4150-490C-868D-E3619629F1B6}" type="presParOf" srcId="{76BF50A3-8875-43E8-9EB8-83FE719EF530}" destId="{23F1B01A-8580-4727-A5E8-0AB52A5935E6}" srcOrd="1" destOrd="0" presId="urn:microsoft.com/office/officeart/2008/layout/SquareAccentList"/>
    <dgm:cxn modelId="{8C5B7279-1ACB-47C6-94DE-2F56CE73776F}" type="presParOf" srcId="{47E91862-497C-4DB8-B902-E06F2A8EF7DA}" destId="{32242B5F-0C9D-495A-9866-94B4B05D3785}" srcOrd="4" destOrd="0" presId="urn:microsoft.com/office/officeart/2008/layout/SquareAccentList"/>
    <dgm:cxn modelId="{65EB3B7E-937B-41B8-9E27-BC564F7BBBA8}" type="presParOf" srcId="{32242B5F-0C9D-495A-9866-94B4B05D3785}" destId="{FD995215-58F0-4B6E-A1D3-0A0AC58C9487}" srcOrd="0" destOrd="0" presId="urn:microsoft.com/office/officeart/2008/layout/SquareAccentList"/>
    <dgm:cxn modelId="{21BDDA0E-5390-4F3A-91E1-D43EC846BA0B}" type="presParOf" srcId="{32242B5F-0C9D-495A-9866-94B4B05D3785}" destId="{E6D70767-1CC4-4C04-9F52-35850491B3CD}" srcOrd="1" destOrd="0" presId="urn:microsoft.com/office/officeart/2008/layout/SquareAccentList"/>
    <dgm:cxn modelId="{D105665D-83A9-4081-A4ED-A65BCCEE15D0}" type="presParOf" srcId="{B1A358E6-8138-4C84-A280-4DBE096E53DD}" destId="{CB1A6F11-F979-4F7A-8C89-E23498D411B5}" srcOrd="2" destOrd="0" presId="urn:microsoft.com/office/officeart/2008/layout/SquareAccentList"/>
    <dgm:cxn modelId="{22C1F657-6891-451A-B285-980219B8B032}" type="presParOf" srcId="{CB1A6F11-F979-4F7A-8C89-E23498D411B5}" destId="{405DD913-1007-4A43-BC5C-912684D57F21}" srcOrd="0" destOrd="0" presId="urn:microsoft.com/office/officeart/2008/layout/SquareAccentList"/>
    <dgm:cxn modelId="{0B199790-AFEA-41DB-BAC3-13663D0F59A3}" type="presParOf" srcId="{405DD913-1007-4A43-BC5C-912684D57F21}" destId="{8AE370D6-B7B5-4303-BF7D-0718400C5557}" srcOrd="0" destOrd="0" presId="urn:microsoft.com/office/officeart/2008/layout/SquareAccentList"/>
    <dgm:cxn modelId="{6B0BEFD6-2CBD-418B-95C2-A396DFC4440B}" type="presParOf" srcId="{405DD913-1007-4A43-BC5C-912684D57F21}" destId="{D4DFC287-51BF-4144-BB35-79D4F40A1824}" srcOrd="1" destOrd="0" presId="urn:microsoft.com/office/officeart/2008/layout/SquareAccentList"/>
    <dgm:cxn modelId="{2C287015-0F60-4D98-BA12-8E8D9977A4FC}" type="presParOf" srcId="{405DD913-1007-4A43-BC5C-912684D57F21}" destId="{194C2ACA-F14C-4ED6-9FCF-1D17F32CF30A}" srcOrd="2" destOrd="0" presId="urn:microsoft.com/office/officeart/2008/layout/SquareAccentList"/>
    <dgm:cxn modelId="{86895872-468B-416A-BD32-1EFFCA63E89F}" type="presParOf" srcId="{CB1A6F11-F979-4F7A-8C89-E23498D411B5}" destId="{99E4A782-D3F6-4E45-9394-D4628F10F15D}" srcOrd="1" destOrd="0" presId="urn:microsoft.com/office/officeart/2008/layout/SquareAccentList"/>
    <dgm:cxn modelId="{16EE8F8D-424B-40DE-8776-38FF622A366F}" type="presParOf" srcId="{99E4A782-D3F6-4E45-9394-D4628F10F15D}" destId="{728E2045-6466-4D68-A32F-03024AEC4D7C}" srcOrd="0" destOrd="0" presId="urn:microsoft.com/office/officeart/2008/layout/SquareAccentList"/>
    <dgm:cxn modelId="{21D69A1A-84AE-40CF-9D6B-6ED1674859BA}" type="presParOf" srcId="{728E2045-6466-4D68-A32F-03024AEC4D7C}" destId="{B32CCE98-9D2C-4944-823B-BBC53DFE6F92}" srcOrd="0" destOrd="0" presId="urn:microsoft.com/office/officeart/2008/layout/SquareAccentList"/>
    <dgm:cxn modelId="{AAA985A7-F1A5-4B6C-8896-87DD98932312}" type="presParOf" srcId="{728E2045-6466-4D68-A32F-03024AEC4D7C}" destId="{05D1B6F4-8DC6-4F05-BC8D-B936ED47D697}" srcOrd="1" destOrd="0" presId="urn:microsoft.com/office/officeart/2008/layout/SquareAccentList"/>
    <dgm:cxn modelId="{60E949C1-A89E-445A-BACF-FBF0A3428E9B}" type="presParOf" srcId="{99E4A782-D3F6-4E45-9394-D4628F10F15D}" destId="{5D5398CB-170D-4626-84A1-BA080A71E577}" srcOrd="1" destOrd="0" presId="urn:microsoft.com/office/officeart/2008/layout/SquareAccentList"/>
    <dgm:cxn modelId="{9FF4B5DD-657A-4090-822B-7207207A342C}" type="presParOf" srcId="{5D5398CB-170D-4626-84A1-BA080A71E577}" destId="{64D9539E-F836-4ACD-BE6D-8693EC7A9453}" srcOrd="0" destOrd="0" presId="urn:microsoft.com/office/officeart/2008/layout/SquareAccentList"/>
    <dgm:cxn modelId="{5C807EC8-5CE0-4362-95C1-1B4CCC84EB76}" type="presParOf" srcId="{5D5398CB-170D-4626-84A1-BA080A71E577}" destId="{59F1D506-2B17-45D4-841D-621269AC56EA}" srcOrd="1" destOrd="0" presId="urn:microsoft.com/office/officeart/2008/layout/SquareAccentList"/>
  </dgm:cxnLst>
  <dgm:bg/>
  <dgm:whole>
    <a:ln>
      <a:solidFill>
        <a:schemeClr val="accent1"/>
      </a:solidFill>
    </a:ln>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77A039-D986-46AA-9A2B-8D2C70DF3599}">
      <dsp:nvSpPr>
        <dsp:cNvPr id="0" name=""/>
        <dsp:cNvSpPr/>
      </dsp:nvSpPr>
      <dsp:spPr>
        <a:xfrm>
          <a:off x="4448" y="902600"/>
          <a:ext cx="1305602" cy="2258799"/>
        </a:xfrm>
        <a:prstGeom prst="roundRect">
          <a:avLst>
            <a:gd name="adj" fmla="val 10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US" sz="1600" kern="1200" dirty="0">
              <a:solidFill>
                <a:schemeClr val="tx1"/>
              </a:solidFill>
            </a:rPr>
            <a:t>What if our district has been in-person all year?</a:t>
          </a:r>
        </a:p>
      </dsp:txBody>
      <dsp:txXfrm>
        <a:off x="42688" y="940840"/>
        <a:ext cx="1229122" cy="2182319"/>
      </dsp:txXfrm>
    </dsp:sp>
    <dsp:sp modelId="{DC476409-15C2-42A4-B1DF-8CDDE61C4D91}">
      <dsp:nvSpPr>
        <dsp:cNvPr id="0" name=""/>
        <dsp:cNvSpPr/>
      </dsp:nvSpPr>
      <dsp:spPr>
        <a:xfrm>
          <a:off x="1380262" y="1944936"/>
          <a:ext cx="148849" cy="17412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311150">
            <a:lnSpc>
              <a:spcPct val="90000"/>
            </a:lnSpc>
            <a:spcBef>
              <a:spcPct val="0"/>
            </a:spcBef>
            <a:spcAft>
              <a:spcPct val="35000"/>
            </a:spcAft>
            <a:buNone/>
          </a:pPr>
          <a:endParaRPr lang="en-US" sz="700" kern="1200"/>
        </a:p>
      </dsp:txBody>
      <dsp:txXfrm>
        <a:off x="1380262" y="1979761"/>
        <a:ext cx="104194" cy="104476"/>
      </dsp:txXfrm>
    </dsp:sp>
    <dsp:sp modelId="{B90FB5A9-E412-4CB4-A869-E97950AB2E2B}">
      <dsp:nvSpPr>
        <dsp:cNvPr id="0" name=""/>
        <dsp:cNvSpPr/>
      </dsp:nvSpPr>
      <dsp:spPr>
        <a:xfrm>
          <a:off x="1590898" y="940070"/>
          <a:ext cx="5823986" cy="2183859"/>
        </a:xfrm>
        <a:prstGeom prst="roundRect">
          <a:avLst>
            <a:gd name="adj" fmla="val 10000"/>
          </a:avLst>
        </a:prstGeom>
        <a:solidFill>
          <a:schemeClr val="accent1">
            <a:lumMod val="40000"/>
            <a:lumOff val="6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n-US" sz="1400" kern="1200" dirty="0">
              <a:solidFill>
                <a:schemeClr val="tx1"/>
              </a:solidFill>
            </a:rPr>
            <a:t>If your district has been in person all year with no or few closures, you still must post the plan to meet the federal statute requirement.  Explain how your district has ensured the safety of its students and how learning has continued.  You also must still post required elements under ARP-ESSER III including social/emotional/mental health and other needs, what prevention strategies you are using, and how decisions are being made based on CDC and health department guidance. </a:t>
          </a:r>
        </a:p>
      </dsp:txBody>
      <dsp:txXfrm>
        <a:off x="1654861" y="1004033"/>
        <a:ext cx="5696060" cy="205593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833D051-0AF9-4DF5-B99E-A1319001FD64}">
      <dsp:nvSpPr>
        <dsp:cNvPr id="0" name=""/>
        <dsp:cNvSpPr/>
      </dsp:nvSpPr>
      <dsp:spPr>
        <a:xfrm>
          <a:off x="529" y="326096"/>
          <a:ext cx="2621643" cy="533711"/>
        </a:xfrm>
        <a:prstGeom prst="rect">
          <a:avLst/>
        </a:prstGeom>
        <a:solidFill>
          <a:schemeClr val="accent2">
            <a:hueOff val="0"/>
            <a:satOff val="0"/>
            <a:lum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F21A335-3661-4BB3-9EC3-1923B2B72590}">
      <dsp:nvSpPr>
        <dsp:cNvPr id="0" name=""/>
        <dsp:cNvSpPr/>
      </dsp:nvSpPr>
      <dsp:spPr>
        <a:xfrm>
          <a:off x="213969" y="560821"/>
          <a:ext cx="161235" cy="161235"/>
        </a:xfrm>
        <a:prstGeom prst="rect">
          <a:avLst/>
        </a:prstGeom>
        <a:solidFill>
          <a:schemeClr val="lt1">
            <a:alpha val="9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 modelId="{8BB1C41A-20B3-462B-A54C-A9B3267CC063}">
      <dsp:nvSpPr>
        <dsp:cNvPr id="0" name=""/>
        <dsp:cNvSpPr/>
      </dsp:nvSpPr>
      <dsp:spPr>
        <a:xfrm>
          <a:off x="375032" y="396985"/>
          <a:ext cx="2071131" cy="463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0955" tIns="13970" rIns="20955" bIns="13970" numCol="1" spcCol="1270" anchor="ctr" anchorCtr="0">
          <a:noAutofit/>
        </a:bodyPr>
        <a:lstStyle/>
        <a:p>
          <a:pPr marL="0" lvl="0" indent="0" algn="ctr" defTabSz="488950">
            <a:lnSpc>
              <a:spcPct val="90000"/>
            </a:lnSpc>
            <a:spcBef>
              <a:spcPct val="0"/>
            </a:spcBef>
            <a:spcAft>
              <a:spcPct val="35000"/>
            </a:spcAft>
            <a:buNone/>
          </a:pPr>
          <a:r>
            <a:rPr lang="en-US" sz="1100" kern="1200"/>
            <a:t>1. Plan for Safe Return to In-Person Instruction and Continuity of Services</a:t>
          </a:r>
        </a:p>
      </dsp:txBody>
      <dsp:txXfrm>
        <a:off x="375032" y="396985"/>
        <a:ext cx="2071131" cy="463848"/>
      </dsp:txXfrm>
    </dsp:sp>
    <dsp:sp modelId="{06173013-44B7-45F5-A31A-F6151A969D3E}">
      <dsp:nvSpPr>
        <dsp:cNvPr id="0" name=""/>
        <dsp:cNvSpPr/>
      </dsp:nvSpPr>
      <dsp:spPr>
        <a:xfrm>
          <a:off x="18448" y="1150252"/>
          <a:ext cx="161231" cy="161231"/>
        </a:xfrm>
        <a:prstGeom prst="rect">
          <a:avLst/>
        </a:prstGeom>
        <a:solidFill>
          <a:schemeClr val="lt1">
            <a:hueOff val="0"/>
            <a:satOff val="0"/>
            <a:lumOff val="0"/>
            <a:alphaOff val="0"/>
          </a:schemeClr>
        </a:solidFill>
        <a:ln w="25400" cap="flat" cmpd="sng" algn="ctr">
          <a:solidFill>
            <a:schemeClr val="accent2">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ADF70C-7C8B-4825-9AC5-6159EFD327C7}">
      <dsp:nvSpPr>
        <dsp:cNvPr id="0" name=""/>
        <dsp:cNvSpPr/>
      </dsp:nvSpPr>
      <dsp:spPr>
        <a:xfrm>
          <a:off x="154162" y="967108"/>
          <a:ext cx="2041128" cy="89017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kern="1200"/>
            <a:t>Important Dates</a:t>
          </a:r>
        </a:p>
        <a:p>
          <a:pPr marL="57150" lvl="1" indent="-57150" algn="l" defTabSz="355600">
            <a:lnSpc>
              <a:spcPct val="90000"/>
            </a:lnSpc>
            <a:spcBef>
              <a:spcPct val="0"/>
            </a:spcBef>
            <a:spcAft>
              <a:spcPct val="15000"/>
            </a:spcAft>
            <a:buChar char="•"/>
          </a:pPr>
          <a:r>
            <a:rPr lang="en-US" sz="800" kern="1200" dirty="0"/>
            <a:t>When this plan will be reviewed (and updated if needed) within 6 months of original posting</a:t>
          </a:r>
        </a:p>
        <a:p>
          <a:pPr marL="57150" lvl="1" indent="-57150" algn="l" defTabSz="355600">
            <a:lnSpc>
              <a:spcPct val="90000"/>
            </a:lnSpc>
            <a:spcBef>
              <a:spcPct val="0"/>
            </a:spcBef>
            <a:spcAft>
              <a:spcPct val="15000"/>
            </a:spcAft>
            <a:buChar char="•"/>
          </a:pPr>
          <a:r>
            <a:rPr lang="en-US" sz="800" kern="1200" dirty="0"/>
            <a:t>Returning to School (best practice)</a:t>
          </a:r>
        </a:p>
        <a:p>
          <a:pPr marL="57150" lvl="1" indent="-57150" algn="l" defTabSz="355600">
            <a:lnSpc>
              <a:spcPct val="90000"/>
            </a:lnSpc>
            <a:spcBef>
              <a:spcPct val="0"/>
            </a:spcBef>
            <a:spcAft>
              <a:spcPct val="15000"/>
            </a:spcAft>
            <a:buChar char="•"/>
          </a:pPr>
          <a:r>
            <a:rPr lang="en-US" sz="800" kern="1200" dirty="0"/>
            <a:t>Board meeting dates (best practice)</a:t>
          </a:r>
        </a:p>
      </dsp:txBody>
      <dsp:txXfrm>
        <a:off x="154162" y="967108"/>
        <a:ext cx="2041128" cy="890176"/>
      </dsp:txXfrm>
    </dsp:sp>
    <dsp:sp modelId="{740E742F-D94A-4C81-BAD9-C1392D685EC2}">
      <dsp:nvSpPr>
        <dsp:cNvPr id="0" name=""/>
        <dsp:cNvSpPr/>
      </dsp:nvSpPr>
      <dsp:spPr>
        <a:xfrm>
          <a:off x="18262" y="1964584"/>
          <a:ext cx="161231" cy="161231"/>
        </a:xfrm>
        <a:prstGeom prst="rect">
          <a:avLst/>
        </a:prstGeom>
        <a:solidFill>
          <a:schemeClr val="lt1">
            <a:hueOff val="0"/>
            <a:satOff val="0"/>
            <a:lumOff val="0"/>
            <a:alphaOff val="0"/>
          </a:schemeClr>
        </a:solidFill>
        <a:ln w="25400" cap="flat" cmpd="sng" algn="ctr">
          <a:solidFill>
            <a:schemeClr val="accent2">
              <a:hueOff val="-161707"/>
              <a:satOff val="-9325"/>
              <a:lumOff val="959"/>
              <a:alphaOff val="0"/>
            </a:schemeClr>
          </a:solidFill>
          <a:prstDash val="solid"/>
        </a:ln>
        <a:effectLst/>
      </dsp:spPr>
      <dsp:style>
        <a:lnRef idx="2">
          <a:scrgbClr r="0" g="0" b="0"/>
        </a:lnRef>
        <a:fillRef idx="1">
          <a:scrgbClr r="0" g="0" b="0"/>
        </a:fillRef>
        <a:effectRef idx="0">
          <a:scrgbClr r="0" g="0" b="0"/>
        </a:effectRef>
        <a:fontRef idx="minor"/>
      </dsp:style>
    </dsp:sp>
    <dsp:sp modelId="{83C53CBD-1DC1-4755-B0D9-5492714756E0}">
      <dsp:nvSpPr>
        <dsp:cNvPr id="0" name=""/>
        <dsp:cNvSpPr/>
      </dsp:nvSpPr>
      <dsp:spPr>
        <a:xfrm>
          <a:off x="154162" y="1857284"/>
          <a:ext cx="2041128" cy="375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kern="1200"/>
            <a:t>Academic Needs (in-person and remote learning options)</a:t>
          </a:r>
        </a:p>
      </dsp:txBody>
      <dsp:txXfrm>
        <a:off x="154162" y="1857284"/>
        <a:ext cx="2041128" cy="375830"/>
      </dsp:txXfrm>
    </dsp:sp>
    <dsp:sp modelId="{FBC2C316-01F5-4944-88F1-BBB3D7631ACE}">
      <dsp:nvSpPr>
        <dsp:cNvPr id="0" name=""/>
        <dsp:cNvSpPr/>
      </dsp:nvSpPr>
      <dsp:spPr>
        <a:xfrm>
          <a:off x="24155" y="2610187"/>
          <a:ext cx="161231" cy="161231"/>
        </a:xfrm>
        <a:prstGeom prst="rect">
          <a:avLst/>
        </a:prstGeom>
        <a:solidFill>
          <a:schemeClr val="lt1">
            <a:hueOff val="0"/>
            <a:satOff val="0"/>
            <a:lumOff val="0"/>
            <a:alphaOff val="0"/>
          </a:schemeClr>
        </a:solidFill>
        <a:ln w="25400" cap="flat" cmpd="sng" algn="ctr">
          <a:solidFill>
            <a:schemeClr val="accent2">
              <a:hueOff val="-323414"/>
              <a:satOff val="-18651"/>
              <a:lumOff val="1917"/>
              <a:alphaOff val="0"/>
            </a:schemeClr>
          </a:solidFill>
          <a:prstDash val="solid"/>
        </a:ln>
        <a:effectLst/>
      </dsp:spPr>
      <dsp:style>
        <a:lnRef idx="2">
          <a:scrgbClr r="0" g="0" b="0"/>
        </a:lnRef>
        <a:fillRef idx="1">
          <a:scrgbClr r="0" g="0" b="0"/>
        </a:fillRef>
        <a:effectRef idx="0">
          <a:scrgbClr r="0" g="0" b="0"/>
        </a:effectRef>
        <a:fontRef idx="minor"/>
      </dsp:style>
    </dsp:sp>
    <dsp:sp modelId="{ED909BE4-FD7E-4C86-AA6A-8CF9B111BA0F}">
      <dsp:nvSpPr>
        <dsp:cNvPr id="0" name=""/>
        <dsp:cNvSpPr/>
      </dsp:nvSpPr>
      <dsp:spPr>
        <a:xfrm>
          <a:off x="154162" y="2233114"/>
          <a:ext cx="2041128" cy="98630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kern="1200"/>
            <a:t>Student and Staff Social, Emotional, Mental Health, or Other Needs (may include student health and food services) </a:t>
          </a:r>
        </a:p>
      </dsp:txBody>
      <dsp:txXfrm>
        <a:off x="154162" y="2233114"/>
        <a:ext cx="2041128" cy="986306"/>
      </dsp:txXfrm>
    </dsp:sp>
    <dsp:sp modelId="{2C2713E2-DF56-4103-A74C-3FA7A4BB5BB5}">
      <dsp:nvSpPr>
        <dsp:cNvPr id="0" name=""/>
        <dsp:cNvSpPr/>
      </dsp:nvSpPr>
      <dsp:spPr>
        <a:xfrm>
          <a:off x="2731910" y="333185"/>
          <a:ext cx="2693565" cy="519533"/>
        </a:xfrm>
        <a:prstGeom prst="rect">
          <a:avLst/>
        </a:prstGeom>
        <a:solidFill>
          <a:schemeClr val="accent1">
            <a:lumMod val="60000"/>
            <a:lumOff val="40000"/>
          </a:schemeClr>
        </a:solidFill>
        <a:ln w="254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sp>
    <dsp:sp modelId="{336B472D-9F82-493B-BF0C-0A7EB9A5C996}">
      <dsp:nvSpPr>
        <dsp:cNvPr id="0" name=""/>
        <dsp:cNvSpPr/>
      </dsp:nvSpPr>
      <dsp:spPr>
        <a:xfrm>
          <a:off x="2981312" y="560821"/>
          <a:ext cx="161235" cy="161235"/>
        </a:xfrm>
        <a:prstGeom prst="rect">
          <a:avLst/>
        </a:prstGeom>
        <a:solidFill>
          <a:schemeClr val="lt1">
            <a:alpha val="9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 modelId="{B65C4EDA-2F05-49D6-B02E-81FE60DBF9C3}">
      <dsp:nvSpPr>
        <dsp:cNvPr id="0" name=""/>
        <dsp:cNvSpPr/>
      </dsp:nvSpPr>
      <dsp:spPr>
        <a:xfrm>
          <a:off x="3138215" y="396985"/>
          <a:ext cx="1923489" cy="463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kern="1200"/>
            <a:t>2. Layered Prevention Strategies</a:t>
          </a:r>
        </a:p>
      </dsp:txBody>
      <dsp:txXfrm>
        <a:off x="3138215" y="396985"/>
        <a:ext cx="1923489" cy="463848"/>
      </dsp:txXfrm>
    </dsp:sp>
    <dsp:sp modelId="{1308F207-6E98-4130-87C5-A7EC7827FD07}">
      <dsp:nvSpPr>
        <dsp:cNvPr id="0" name=""/>
        <dsp:cNvSpPr/>
      </dsp:nvSpPr>
      <dsp:spPr>
        <a:xfrm>
          <a:off x="2731910" y="1067318"/>
          <a:ext cx="161231" cy="161231"/>
        </a:xfrm>
        <a:prstGeom prst="rect">
          <a:avLst/>
        </a:prstGeom>
        <a:solidFill>
          <a:schemeClr val="lt1">
            <a:hueOff val="0"/>
            <a:satOff val="0"/>
            <a:lumOff val="0"/>
            <a:alphaOff val="0"/>
          </a:schemeClr>
        </a:solidFill>
        <a:ln w="254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dsp:style>
    </dsp:sp>
    <dsp:sp modelId="{02ACFF42-EA1F-46FA-B674-197B9EA058F8}">
      <dsp:nvSpPr>
        <dsp:cNvPr id="0" name=""/>
        <dsp:cNvSpPr/>
      </dsp:nvSpPr>
      <dsp:spPr>
        <a:xfrm>
          <a:off x="2885543" y="960018"/>
          <a:ext cx="2041128" cy="37583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kern="1200" dirty="0"/>
            <a:t>Universal and Correct Use of </a:t>
          </a:r>
          <a:r>
            <a:rPr lang="en-US" sz="1000" u="sng" kern="1200" dirty="0">
              <a:solidFill>
                <a:schemeClr val="accent1"/>
              </a:solidFill>
            </a:rPr>
            <a:t>Masks</a:t>
          </a:r>
          <a:r>
            <a:rPr lang="en-US" sz="1000" kern="1200" dirty="0"/>
            <a:t> </a:t>
          </a:r>
        </a:p>
      </dsp:txBody>
      <dsp:txXfrm>
        <a:off x="2885543" y="960018"/>
        <a:ext cx="2041128" cy="375830"/>
      </dsp:txXfrm>
    </dsp:sp>
    <dsp:sp modelId="{4223E7DB-BC7C-41BA-8593-7723B020B392}">
      <dsp:nvSpPr>
        <dsp:cNvPr id="0" name=""/>
        <dsp:cNvSpPr/>
      </dsp:nvSpPr>
      <dsp:spPr>
        <a:xfrm>
          <a:off x="2712583" y="1497837"/>
          <a:ext cx="161231" cy="161231"/>
        </a:xfrm>
        <a:prstGeom prst="rect">
          <a:avLst/>
        </a:prstGeom>
        <a:solidFill>
          <a:schemeClr val="lt1">
            <a:hueOff val="0"/>
            <a:satOff val="0"/>
            <a:lumOff val="0"/>
            <a:alphaOff val="0"/>
          </a:schemeClr>
        </a:solidFill>
        <a:ln w="254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dsp:style>
    </dsp:sp>
    <dsp:sp modelId="{E1433452-B105-4028-81CD-159F4AA3F78C}">
      <dsp:nvSpPr>
        <dsp:cNvPr id="0" name=""/>
        <dsp:cNvSpPr/>
      </dsp:nvSpPr>
      <dsp:spPr>
        <a:xfrm>
          <a:off x="2885543" y="1335849"/>
          <a:ext cx="2041128" cy="137179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u="sng" kern="1200">
              <a:solidFill>
                <a:schemeClr val="accent1"/>
              </a:solidFill>
            </a:rPr>
            <a:t>Physical Distancing</a:t>
          </a:r>
        </a:p>
        <a:p>
          <a:pPr marL="57150" lvl="1" indent="-57150" algn="l" defTabSz="355600">
            <a:lnSpc>
              <a:spcPct val="90000"/>
            </a:lnSpc>
            <a:spcBef>
              <a:spcPct val="0"/>
            </a:spcBef>
            <a:spcAft>
              <a:spcPct val="15000"/>
            </a:spcAft>
            <a:buChar char="•"/>
          </a:pPr>
          <a:r>
            <a:rPr lang="en-US" sz="800" kern="1200"/>
            <a:t>At least 3 feet between students/students and 6 feet between adults/adults and adults/students</a:t>
          </a:r>
        </a:p>
        <a:p>
          <a:pPr marL="57150" lvl="1" indent="-57150" algn="l" defTabSz="355600">
            <a:lnSpc>
              <a:spcPct val="90000"/>
            </a:lnSpc>
            <a:spcBef>
              <a:spcPct val="0"/>
            </a:spcBef>
            <a:spcAft>
              <a:spcPct val="15000"/>
            </a:spcAft>
            <a:buChar char="•"/>
          </a:pPr>
          <a:r>
            <a:rPr lang="en-US" sz="800" kern="1200"/>
            <a:t>Cohort Model</a:t>
          </a:r>
        </a:p>
        <a:p>
          <a:pPr marL="57150" lvl="1" indent="-57150" algn="l" defTabSz="355600">
            <a:lnSpc>
              <a:spcPct val="90000"/>
            </a:lnSpc>
            <a:spcBef>
              <a:spcPct val="0"/>
            </a:spcBef>
            <a:spcAft>
              <a:spcPct val="15000"/>
            </a:spcAft>
            <a:buChar char="•"/>
          </a:pPr>
          <a:r>
            <a:rPr lang="en-US" sz="800" kern="1200"/>
            <a:t>Visitor Policy</a:t>
          </a:r>
        </a:p>
        <a:p>
          <a:pPr marL="57150" lvl="1" indent="-57150" algn="l" defTabSz="355600">
            <a:lnSpc>
              <a:spcPct val="90000"/>
            </a:lnSpc>
            <a:spcBef>
              <a:spcPct val="0"/>
            </a:spcBef>
            <a:spcAft>
              <a:spcPct val="15000"/>
            </a:spcAft>
            <a:buChar char="•"/>
          </a:pPr>
          <a:r>
            <a:rPr lang="en-US" sz="800" kern="1200"/>
            <a:t>Transportation Policy</a:t>
          </a:r>
        </a:p>
        <a:p>
          <a:pPr marL="57150" lvl="1" indent="-57150" algn="l" defTabSz="355600">
            <a:lnSpc>
              <a:spcPct val="90000"/>
            </a:lnSpc>
            <a:spcBef>
              <a:spcPct val="0"/>
            </a:spcBef>
            <a:spcAft>
              <a:spcPct val="15000"/>
            </a:spcAft>
            <a:buChar char="•"/>
          </a:pPr>
          <a:r>
            <a:rPr lang="en-US" sz="800" kern="1200"/>
            <a:t>Staggered Scheduling (suggested)</a:t>
          </a:r>
        </a:p>
        <a:p>
          <a:pPr marL="57150" lvl="1" indent="-57150" algn="l" defTabSz="355600">
            <a:lnSpc>
              <a:spcPct val="90000"/>
            </a:lnSpc>
            <a:spcBef>
              <a:spcPct val="0"/>
            </a:spcBef>
            <a:spcAft>
              <a:spcPct val="15000"/>
            </a:spcAft>
            <a:buChar char="•"/>
          </a:pPr>
          <a:r>
            <a:rPr lang="en-US" sz="800" kern="1200"/>
            <a:t>Alternate Schedules (suggested)</a:t>
          </a:r>
        </a:p>
      </dsp:txBody>
      <dsp:txXfrm>
        <a:off x="2885543" y="1335849"/>
        <a:ext cx="2041128" cy="1371795"/>
      </dsp:txXfrm>
    </dsp:sp>
    <dsp:sp modelId="{E8B81A56-AEEA-465B-A99B-6B1FD701C124}">
      <dsp:nvSpPr>
        <dsp:cNvPr id="0" name=""/>
        <dsp:cNvSpPr/>
      </dsp:nvSpPr>
      <dsp:spPr>
        <a:xfrm>
          <a:off x="2731910" y="2767892"/>
          <a:ext cx="161231" cy="161231"/>
        </a:xfrm>
        <a:prstGeom prst="rect">
          <a:avLst/>
        </a:prstGeom>
        <a:solidFill>
          <a:schemeClr val="lt1">
            <a:hueOff val="0"/>
            <a:satOff val="0"/>
            <a:lumOff val="0"/>
            <a:alphaOff val="0"/>
          </a:schemeClr>
        </a:solidFill>
        <a:ln w="254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dsp:style>
    </dsp:sp>
    <dsp:sp modelId="{0A0EF56D-BEA5-4EA9-85C6-B33DE8389F23}">
      <dsp:nvSpPr>
        <dsp:cNvPr id="0" name=""/>
        <dsp:cNvSpPr/>
      </dsp:nvSpPr>
      <dsp:spPr>
        <a:xfrm>
          <a:off x="2885543" y="2707644"/>
          <a:ext cx="2041128" cy="28172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u="sng" kern="1200">
              <a:solidFill>
                <a:schemeClr val="accent1"/>
              </a:solidFill>
            </a:rPr>
            <a:t>Handwashing and Respiratory Etiquette</a:t>
          </a:r>
        </a:p>
      </dsp:txBody>
      <dsp:txXfrm>
        <a:off x="2885543" y="2707644"/>
        <a:ext cx="2041128" cy="281726"/>
      </dsp:txXfrm>
    </dsp:sp>
    <dsp:sp modelId="{31788A41-808F-4F7D-971B-36611DE84DA3}">
      <dsp:nvSpPr>
        <dsp:cNvPr id="0" name=""/>
        <dsp:cNvSpPr/>
      </dsp:nvSpPr>
      <dsp:spPr>
        <a:xfrm>
          <a:off x="2722950" y="3216379"/>
          <a:ext cx="161231" cy="161231"/>
        </a:xfrm>
        <a:prstGeom prst="rect">
          <a:avLst/>
        </a:prstGeom>
        <a:solidFill>
          <a:schemeClr val="lt1">
            <a:hueOff val="0"/>
            <a:satOff val="0"/>
            <a:lumOff val="0"/>
            <a:alphaOff val="0"/>
          </a:schemeClr>
        </a:solidFill>
        <a:ln w="254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dsp:style>
    </dsp:sp>
    <dsp:sp modelId="{23F1B01A-8580-4727-A5E8-0AB52A5935E6}">
      <dsp:nvSpPr>
        <dsp:cNvPr id="0" name=""/>
        <dsp:cNvSpPr/>
      </dsp:nvSpPr>
      <dsp:spPr>
        <a:xfrm>
          <a:off x="2885543" y="2989370"/>
          <a:ext cx="2041128" cy="141995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u="sng" kern="1200">
              <a:solidFill>
                <a:schemeClr val="accent1"/>
              </a:solidFill>
            </a:rPr>
            <a:t>Cleaning and Maintaining Healthy Facilities</a:t>
          </a:r>
        </a:p>
        <a:p>
          <a:pPr marL="57150" lvl="1" indent="-57150" algn="l" defTabSz="355600">
            <a:lnSpc>
              <a:spcPct val="90000"/>
            </a:lnSpc>
            <a:spcBef>
              <a:spcPct val="0"/>
            </a:spcBef>
            <a:spcAft>
              <a:spcPct val="15000"/>
            </a:spcAft>
            <a:buChar char="•"/>
          </a:pPr>
          <a:r>
            <a:rPr lang="en-US" sz="800" kern="1200"/>
            <a:t>Ventilation</a:t>
          </a:r>
        </a:p>
        <a:p>
          <a:pPr marL="57150" lvl="1" indent="-57150" algn="l" defTabSz="355600">
            <a:lnSpc>
              <a:spcPct val="90000"/>
            </a:lnSpc>
            <a:spcBef>
              <a:spcPct val="0"/>
            </a:spcBef>
            <a:spcAft>
              <a:spcPct val="15000"/>
            </a:spcAft>
            <a:buChar char="•"/>
          </a:pPr>
          <a:r>
            <a:rPr lang="en-US" sz="800" kern="1200"/>
            <a:t>Modified Layouts</a:t>
          </a:r>
        </a:p>
        <a:p>
          <a:pPr marL="57150" lvl="1" indent="-57150" algn="l" defTabSz="355600">
            <a:lnSpc>
              <a:spcPct val="90000"/>
            </a:lnSpc>
            <a:spcBef>
              <a:spcPct val="0"/>
            </a:spcBef>
            <a:spcAft>
              <a:spcPct val="15000"/>
            </a:spcAft>
            <a:buChar char="•"/>
          </a:pPr>
          <a:r>
            <a:rPr lang="en-US" sz="800" kern="1200"/>
            <a:t>Cleaning Processes</a:t>
          </a:r>
        </a:p>
        <a:p>
          <a:pPr marL="57150" lvl="1" indent="-57150" algn="l" defTabSz="355600">
            <a:lnSpc>
              <a:spcPct val="90000"/>
            </a:lnSpc>
            <a:spcBef>
              <a:spcPct val="0"/>
            </a:spcBef>
            <a:spcAft>
              <a:spcPct val="15000"/>
            </a:spcAft>
            <a:buChar char="•"/>
          </a:pPr>
          <a:r>
            <a:rPr lang="en-US" sz="800" kern="1200"/>
            <a:t>Communal Spaces</a:t>
          </a:r>
        </a:p>
        <a:p>
          <a:pPr marL="57150" lvl="1" indent="-57150" algn="l" defTabSz="355600">
            <a:lnSpc>
              <a:spcPct val="90000"/>
            </a:lnSpc>
            <a:spcBef>
              <a:spcPct val="0"/>
            </a:spcBef>
            <a:spcAft>
              <a:spcPct val="15000"/>
            </a:spcAft>
            <a:buChar char="•"/>
          </a:pPr>
          <a:r>
            <a:rPr lang="en-US" sz="800" kern="1200"/>
            <a:t>Food Service</a:t>
          </a:r>
        </a:p>
        <a:p>
          <a:pPr marL="57150" lvl="1" indent="-57150" algn="l" defTabSz="355600">
            <a:lnSpc>
              <a:spcPct val="90000"/>
            </a:lnSpc>
            <a:spcBef>
              <a:spcPct val="0"/>
            </a:spcBef>
            <a:spcAft>
              <a:spcPct val="15000"/>
            </a:spcAft>
            <a:buChar char="•"/>
          </a:pPr>
          <a:r>
            <a:rPr lang="en-US" sz="800" kern="1200"/>
            <a:t>Water Systems</a:t>
          </a:r>
        </a:p>
      </dsp:txBody>
      <dsp:txXfrm>
        <a:off x="2885543" y="2989370"/>
        <a:ext cx="2041128" cy="1419950"/>
      </dsp:txXfrm>
    </dsp:sp>
    <dsp:sp modelId="{FD995215-58F0-4B6E-A1D3-0A0AC58C9487}">
      <dsp:nvSpPr>
        <dsp:cNvPr id="0" name=""/>
        <dsp:cNvSpPr/>
      </dsp:nvSpPr>
      <dsp:spPr>
        <a:xfrm>
          <a:off x="2735829" y="4318927"/>
          <a:ext cx="161231" cy="161231"/>
        </a:xfrm>
        <a:prstGeom prst="rect">
          <a:avLst/>
        </a:prstGeom>
        <a:solidFill>
          <a:schemeClr val="lt1">
            <a:hueOff val="0"/>
            <a:satOff val="0"/>
            <a:lumOff val="0"/>
            <a:alphaOff val="0"/>
          </a:schemeClr>
        </a:solidFill>
        <a:ln w="25400" cap="flat" cmpd="sng" algn="ctr">
          <a:solidFill>
            <a:schemeClr val="accent1">
              <a:lumMod val="60000"/>
              <a:lumOff val="40000"/>
            </a:schemeClr>
          </a:solidFill>
          <a:prstDash val="solid"/>
        </a:ln>
        <a:effectLst/>
      </dsp:spPr>
      <dsp:style>
        <a:lnRef idx="2">
          <a:scrgbClr r="0" g="0" b="0"/>
        </a:lnRef>
        <a:fillRef idx="1">
          <a:scrgbClr r="0" g="0" b="0"/>
        </a:fillRef>
        <a:effectRef idx="0">
          <a:scrgbClr r="0" g="0" b="0"/>
        </a:effectRef>
        <a:fontRef idx="minor"/>
      </dsp:style>
    </dsp:sp>
    <dsp:sp modelId="{E6D70767-1CC4-4C04-9F52-35850491B3CD}">
      <dsp:nvSpPr>
        <dsp:cNvPr id="0" name=""/>
        <dsp:cNvSpPr/>
      </dsp:nvSpPr>
      <dsp:spPr>
        <a:xfrm>
          <a:off x="2904873" y="4351304"/>
          <a:ext cx="2041128" cy="707816"/>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u="sng" kern="1200">
              <a:solidFill>
                <a:schemeClr val="accent1"/>
              </a:solidFill>
            </a:rPr>
            <a:t>Contact Tracing</a:t>
          </a:r>
        </a:p>
        <a:p>
          <a:pPr marL="57150" lvl="1" indent="-57150" algn="l" defTabSz="355600">
            <a:lnSpc>
              <a:spcPct val="90000"/>
            </a:lnSpc>
            <a:spcBef>
              <a:spcPct val="0"/>
            </a:spcBef>
            <a:spcAft>
              <a:spcPct val="15000"/>
            </a:spcAft>
            <a:buChar char="•"/>
          </a:pPr>
          <a:r>
            <a:rPr lang="en-US" sz="800" kern="1200"/>
            <a:t>Collaboration with Health Department</a:t>
          </a:r>
        </a:p>
        <a:p>
          <a:pPr marL="57150" lvl="1" indent="-57150" algn="l" defTabSz="355600">
            <a:lnSpc>
              <a:spcPct val="90000"/>
            </a:lnSpc>
            <a:spcBef>
              <a:spcPct val="0"/>
            </a:spcBef>
            <a:spcAft>
              <a:spcPct val="15000"/>
            </a:spcAft>
            <a:buChar char="•"/>
          </a:pPr>
          <a:r>
            <a:rPr lang="en-US" sz="800" kern="1200"/>
            <a:t>Staying Home when Appropriate</a:t>
          </a:r>
        </a:p>
        <a:p>
          <a:pPr marL="57150" lvl="1" indent="-57150" algn="l" defTabSz="355600">
            <a:lnSpc>
              <a:spcPct val="90000"/>
            </a:lnSpc>
            <a:spcBef>
              <a:spcPct val="0"/>
            </a:spcBef>
            <a:spcAft>
              <a:spcPct val="15000"/>
            </a:spcAft>
            <a:buChar char="•"/>
          </a:pPr>
          <a:r>
            <a:rPr lang="en-US" sz="800" kern="1200"/>
            <a:t>Isolation Guidelines</a:t>
          </a:r>
        </a:p>
        <a:p>
          <a:pPr marL="57150" lvl="1" indent="-57150" algn="l" defTabSz="355600">
            <a:lnSpc>
              <a:spcPct val="90000"/>
            </a:lnSpc>
            <a:spcBef>
              <a:spcPct val="0"/>
            </a:spcBef>
            <a:spcAft>
              <a:spcPct val="15000"/>
            </a:spcAft>
            <a:buChar char="•"/>
          </a:pPr>
          <a:r>
            <a:rPr lang="en-US" sz="800" kern="1200"/>
            <a:t>Quarantine Guidelines</a:t>
          </a:r>
        </a:p>
      </dsp:txBody>
      <dsp:txXfrm>
        <a:off x="2904873" y="4351304"/>
        <a:ext cx="2041128" cy="707816"/>
      </dsp:txXfrm>
    </dsp:sp>
    <dsp:sp modelId="{8AE370D6-B7B5-4303-BF7D-0718400C5557}">
      <dsp:nvSpPr>
        <dsp:cNvPr id="0" name=""/>
        <dsp:cNvSpPr/>
      </dsp:nvSpPr>
      <dsp:spPr>
        <a:xfrm>
          <a:off x="5535214" y="333185"/>
          <a:ext cx="2389722" cy="519533"/>
        </a:xfrm>
        <a:prstGeom prst="rect">
          <a:avLst/>
        </a:prstGeom>
        <a:solidFill>
          <a:schemeClr val="accent6">
            <a:lumMod val="60000"/>
            <a:lumOff val="40000"/>
          </a:schemeClr>
        </a:solidFill>
        <a:ln w="25400" cap="flat" cmpd="sng" algn="ctr">
          <a:solidFill>
            <a:schemeClr val="accent6">
              <a:lumMod val="60000"/>
              <a:lumOff val="40000"/>
            </a:schemeClr>
          </a:solidFill>
          <a:prstDash val="solid"/>
        </a:ln>
        <a:effectLst/>
      </dsp:spPr>
      <dsp:style>
        <a:lnRef idx="2">
          <a:scrgbClr r="0" g="0" b="0"/>
        </a:lnRef>
        <a:fillRef idx="1">
          <a:scrgbClr r="0" g="0" b="0"/>
        </a:fillRef>
        <a:effectRef idx="0">
          <a:scrgbClr r="0" g="0" b="0"/>
        </a:effectRef>
        <a:fontRef idx="minor">
          <a:schemeClr val="lt1"/>
        </a:fontRef>
      </dsp:style>
    </dsp:sp>
    <dsp:sp modelId="{D4DFC287-51BF-4144-BB35-79D4F40A1824}">
      <dsp:nvSpPr>
        <dsp:cNvPr id="0" name=""/>
        <dsp:cNvSpPr/>
      </dsp:nvSpPr>
      <dsp:spPr>
        <a:xfrm>
          <a:off x="5632694" y="560821"/>
          <a:ext cx="161235" cy="161235"/>
        </a:xfrm>
        <a:prstGeom prst="rect">
          <a:avLst/>
        </a:prstGeom>
        <a:solidFill>
          <a:schemeClr val="lt1">
            <a:alpha val="90000"/>
            <a:hueOff val="0"/>
            <a:satOff val="0"/>
            <a:lumOff val="0"/>
            <a:alphaOff val="0"/>
          </a:schemeClr>
        </a:solidFill>
        <a:ln w="25400" cap="flat" cmpd="sng" algn="ctr">
          <a:solidFill>
            <a:schemeClr val="tx1"/>
          </a:solidFill>
          <a:prstDash val="solid"/>
        </a:ln>
        <a:effectLst/>
      </dsp:spPr>
      <dsp:style>
        <a:lnRef idx="2">
          <a:scrgbClr r="0" g="0" b="0"/>
        </a:lnRef>
        <a:fillRef idx="1">
          <a:scrgbClr r="0" g="0" b="0"/>
        </a:fillRef>
        <a:effectRef idx="0">
          <a:scrgbClr r="0" g="0" b="0"/>
        </a:effectRef>
        <a:fontRef idx="minor"/>
      </dsp:style>
    </dsp:sp>
    <dsp:sp modelId="{194C2ACA-F14C-4ED6-9FCF-1D17F32CF30A}">
      <dsp:nvSpPr>
        <dsp:cNvPr id="0" name=""/>
        <dsp:cNvSpPr/>
      </dsp:nvSpPr>
      <dsp:spPr>
        <a:xfrm>
          <a:off x="5872208" y="368629"/>
          <a:ext cx="1745801" cy="46384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2860" tIns="15240" rIns="22860" bIns="15240" numCol="1" spcCol="1270" anchor="ctr" anchorCtr="0">
          <a:noAutofit/>
        </a:bodyPr>
        <a:lstStyle/>
        <a:p>
          <a:pPr marL="0" lvl="0" indent="0" algn="ctr" defTabSz="533400">
            <a:lnSpc>
              <a:spcPct val="90000"/>
            </a:lnSpc>
            <a:spcBef>
              <a:spcPct val="0"/>
            </a:spcBef>
            <a:spcAft>
              <a:spcPct val="35000"/>
            </a:spcAft>
            <a:buNone/>
          </a:pPr>
          <a:r>
            <a:rPr lang="en-US" sz="1200" kern="1200"/>
            <a:t>3. Levels of Community Risk and Phased Prevention</a:t>
          </a:r>
        </a:p>
      </dsp:txBody>
      <dsp:txXfrm>
        <a:off x="5872208" y="368629"/>
        <a:ext cx="1745801" cy="463848"/>
      </dsp:txXfrm>
    </dsp:sp>
    <dsp:sp modelId="{B32CCE98-9D2C-4944-823B-BBC53DFE6F92}">
      <dsp:nvSpPr>
        <dsp:cNvPr id="0" name=""/>
        <dsp:cNvSpPr/>
      </dsp:nvSpPr>
      <dsp:spPr>
        <a:xfrm>
          <a:off x="5524846" y="1043263"/>
          <a:ext cx="161231" cy="161231"/>
        </a:xfrm>
        <a:prstGeom prst="rect">
          <a:avLst/>
        </a:prstGeom>
        <a:solidFill>
          <a:schemeClr val="lt1">
            <a:hueOff val="0"/>
            <a:satOff val="0"/>
            <a:lumOff val="0"/>
            <a:alphaOff val="0"/>
          </a:schemeClr>
        </a:solidFill>
        <a:ln w="25400" cap="flat" cmpd="sng" algn="ctr">
          <a:solidFill>
            <a:schemeClr val="accent6">
              <a:lumMod val="60000"/>
              <a:lumOff val="40000"/>
            </a:schemeClr>
          </a:solidFill>
          <a:prstDash val="solid"/>
        </a:ln>
        <a:effectLst/>
      </dsp:spPr>
      <dsp:style>
        <a:lnRef idx="2">
          <a:scrgbClr r="0" g="0" b="0"/>
        </a:lnRef>
        <a:fillRef idx="1">
          <a:scrgbClr r="0" g="0" b="0"/>
        </a:fillRef>
        <a:effectRef idx="0">
          <a:scrgbClr r="0" g="0" b="0"/>
        </a:effectRef>
        <a:fontRef idx="minor"/>
      </dsp:style>
    </dsp:sp>
    <dsp:sp modelId="{05D1B6F4-8DC6-4F05-BC8D-B936ED47D697}">
      <dsp:nvSpPr>
        <dsp:cNvPr id="0" name=""/>
        <dsp:cNvSpPr/>
      </dsp:nvSpPr>
      <dsp:spPr>
        <a:xfrm>
          <a:off x="5688847" y="960018"/>
          <a:ext cx="2041128" cy="150945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kern="1200"/>
            <a:t>Collaboration with Public Health Department Officials to Determine the Risk of Transmission:</a:t>
          </a:r>
        </a:p>
        <a:p>
          <a:pPr marL="57150" lvl="1" indent="-57150" algn="l" defTabSz="355600">
            <a:lnSpc>
              <a:spcPct val="90000"/>
            </a:lnSpc>
            <a:spcBef>
              <a:spcPct val="0"/>
            </a:spcBef>
            <a:spcAft>
              <a:spcPct val="15000"/>
            </a:spcAft>
            <a:buChar char="•"/>
          </a:pPr>
          <a:r>
            <a:rPr lang="en-US" sz="800" kern="1200"/>
            <a:t>Total new cases per 100,000 persons in past 7 days*</a:t>
          </a:r>
        </a:p>
        <a:p>
          <a:pPr marL="57150" lvl="1" indent="-57150" algn="l" defTabSz="355600">
            <a:lnSpc>
              <a:spcPct val="90000"/>
            </a:lnSpc>
            <a:spcBef>
              <a:spcPct val="0"/>
            </a:spcBef>
            <a:spcAft>
              <a:spcPct val="15000"/>
            </a:spcAft>
            <a:buChar char="•"/>
          </a:pPr>
          <a:r>
            <a:rPr lang="en-US" sz="800" kern="1200"/>
            <a:t>Percentage of Nucleic Acid Amplification Tests (NAATs) that are positive in past 7 days*</a:t>
          </a:r>
          <a:br>
            <a:rPr lang="en-US" sz="800" kern="1200"/>
          </a:br>
          <a:br>
            <a:rPr lang="en-US" sz="800" kern="1200"/>
          </a:br>
          <a:r>
            <a:rPr lang="en-US" sz="1000" kern="1200"/>
            <a:t>*</a:t>
          </a:r>
          <a:r>
            <a:rPr lang="en-US" sz="600" kern="1200"/>
            <a:t>No data needs to be published within your posting. It simply needs to be clear that the LEA is collaborating with local health officials concerning this information.</a:t>
          </a:r>
          <a:endParaRPr lang="en-US" sz="800" kern="1200"/>
        </a:p>
      </dsp:txBody>
      <dsp:txXfrm>
        <a:off x="5688847" y="960018"/>
        <a:ext cx="2041128" cy="1509454"/>
      </dsp:txXfrm>
    </dsp:sp>
    <dsp:sp modelId="{64D9539E-F836-4ACD-BE6D-8693EC7A9453}">
      <dsp:nvSpPr>
        <dsp:cNvPr id="0" name=""/>
        <dsp:cNvSpPr/>
      </dsp:nvSpPr>
      <dsp:spPr>
        <a:xfrm>
          <a:off x="5514481" y="2523797"/>
          <a:ext cx="161231" cy="161231"/>
        </a:xfrm>
        <a:prstGeom prst="rect">
          <a:avLst/>
        </a:prstGeom>
        <a:solidFill>
          <a:schemeClr val="lt1">
            <a:hueOff val="0"/>
            <a:satOff val="0"/>
            <a:lumOff val="0"/>
            <a:alphaOff val="0"/>
          </a:schemeClr>
        </a:solidFill>
        <a:ln w="25400" cap="flat" cmpd="sng" algn="ctr">
          <a:solidFill>
            <a:schemeClr val="accent6">
              <a:lumMod val="60000"/>
              <a:lumOff val="40000"/>
            </a:schemeClr>
          </a:solidFill>
          <a:prstDash val="solid"/>
        </a:ln>
        <a:effectLst/>
      </dsp:spPr>
      <dsp:style>
        <a:lnRef idx="2">
          <a:scrgbClr r="0" g="0" b="0"/>
        </a:lnRef>
        <a:fillRef idx="1">
          <a:scrgbClr r="0" g="0" b="0"/>
        </a:fillRef>
        <a:effectRef idx="0">
          <a:scrgbClr r="0" g="0" b="0"/>
        </a:effectRef>
        <a:fontRef idx="minor"/>
      </dsp:style>
    </dsp:sp>
    <dsp:sp modelId="{59F1D506-2B17-45D4-841D-621269AC56EA}">
      <dsp:nvSpPr>
        <dsp:cNvPr id="0" name=""/>
        <dsp:cNvSpPr/>
      </dsp:nvSpPr>
      <dsp:spPr>
        <a:xfrm>
          <a:off x="5688847" y="2469473"/>
          <a:ext cx="2041128" cy="954041"/>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71120" tIns="71120" rIns="71120" bIns="71120" numCol="1" spcCol="1270" anchor="ctr" anchorCtr="0">
          <a:noAutofit/>
        </a:bodyPr>
        <a:lstStyle/>
        <a:p>
          <a:pPr marL="0" lvl="0" indent="0" algn="l" defTabSz="444500">
            <a:lnSpc>
              <a:spcPct val="90000"/>
            </a:lnSpc>
            <a:spcBef>
              <a:spcPct val="0"/>
            </a:spcBef>
            <a:spcAft>
              <a:spcPct val="35000"/>
            </a:spcAft>
            <a:buNone/>
          </a:pPr>
          <a:r>
            <a:rPr lang="en-US" sz="1000" kern="1200"/>
            <a:t>How Decisions are Made about Preventative Actions</a:t>
          </a:r>
        </a:p>
        <a:p>
          <a:pPr marL="57150" lvl="1" indent="-57150" algn="l" defTabSz="355600">
            <a:lnSpc>
              <a:spcPct val="90000"/>
            </a:lnSpc>
            <a:spcBef>
              <a:spcPct val="0"/>
            </a:spcBef>
            <a:spcAft>
              <a:spcPct val="15000"/>
            </a:spcAft>
            <a:buChar char="•"/>
          </a:pPr>
          <a:r>
            <a:rPr lang="en-US" sz="800" kern="1200"/>
            <a:t>The Number of COVID-19 Cases amongst Students, Teachers, and Staff, and Number of People in Quarantine</a:t>
          </a:r>
        </a:p>
        <a:p>
          <a:pPr marL="57150" lvl="1" indent="-57150" algn="l" defTabSz="355600">
            <a:lnSpc>
              <a:spcPct val="90000"/>
            </a:lnSpc>
            <a:spcBef>
              <a:spcPct val="0"/>
            </a:spcBef>
            <a:spcAft>
              <a:spcPct val="15000"/>
            </a:spcAft>
            <a:buChar char="•"/>
          </a:pPr>
          <a:r>
            <a:rPr lang="en-US" sz="800" kern="1200"/>
            <a:t>Compliance with Prevention Strategies</a:t>
          </a:r>
        </a:p>
        <a:p>
          <a:pPr marL="57150" lvl="1" indent="-57150" algn="l" defTabSz="355600">
            <a:lnSpc>
              <a:spcPct val="90000"/>
            </a:lnSpc>
            <a:spcBef>
              <a:spcPct val="0"/>
            </a:spcBef>
            <a:spcAft>
              <a:spcPct val="15000"/>
            </a:spcAft>
            <a:buChar char="•"/>
          </a:pPr>
          <a:r>
            <a:rPr lang="en-US" sz="800" kern="1200"/>
            <a:t>Levels of Community Transmission</a:t>
          </a:r>
        </a:p>
      </dsp:txBody>
      <dsp:txXfrm>
        <a:off x="5688847" y="2469473"/>
        <a:ext cx="2041128" cy="954041"/>
      </dsp:txXfrm>
    </dsp:sp>
  </dsp:spTree>
</dsp:drawing>
</file>

<file path=ppt/diagrams/layout1.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SquareAccentList">
  <dgm:title val=""/>
  <dgm:desc val=""/>
  <dgm:catLst>
    <dgm:cat type="list" pri="5500"/>
  </dgm:catLst>
  <dgm:samp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ampData>
  <dgm:style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styleData>
  <dgm:clrData>
    <dgm:dataModel>
      <dgm:ptLst>
        <dgm:pt modelId="0" type="doc"/>
        <dgm:pt modelId="10">
          <dgm:prSet phldr="1"/>
        </dgm:pt>
        <dgm:pt modelId="11">
          <dgm:prSet phldr="1"/>
        </dgm:pt>
        <dgm:pt modelId="12">
          <dgm:prSet phldr="1"/>
        </dgm:pt>
        <dgm:pt modelId="13">
          <dgm:prSet phldr="1"/>
        </dgm:pt>
        <dgm:pt modelId="20">
          <dgm:prSet phldr="1"/>
        </dgm:pt>
        <dgm:pt modelId="21">
          <dgm:prSet phldr="1"/>
        </dgm:pt>
        <dgm:pt modelId="22">
          <dgm:prSet phldr="1"/>
        </dgm:pt>
        <dgm:pt modelId="23">
          <dgm:prSet phldr="1"/>
        </dgm:pt>
      </dgm:ptLst>
      <dgm:cxnLst>
        <dgm:cxn modelId="1" srcId="0" destId="10" srcOrd="0" destOrd="0"/>
        <dgm:cxn modelId="2" srcId="10" destId="11" srcOrd="0" destOrd="0"/>
        <dgm:cxn modelId="3" srcId="10" destId="12" srcOrd="1" destOrd="0"/>
        <dgm:cxn modelId="4" srcId="10" destId="13" srcOrd="2" destOrd="0"/>
        <dgm:cxn modelId="5" srcId="0" destId="20" srcOrd="0" destOrd="0"/>
        <dgm:cxn modelId="6" srcId="20" destId="21" srcOrd="0" destOrd="0"/>
        <dgm:cxn modelId="7" srcId="20" destId="22" srcOrd="1" destOrd="0"/>
        <dgm:cxn modelId="8" srcId="20" destId="23" srcOrd="2" destOrd="0"/>
      </dgm:cxnLst>
      <dgm:bg/>
      <dgm:whole/>
    </dgm:dataModel>
  </dgm:clrData>
  <dgm:layoutNode name="layout">
    <dgm:varLst>
      <dgm:chMax/>
      <dgm:chPref/>
      <dgm:dir/>
      <dgm:resizeHandles/>
    </dgm:varLst>
    <dgm:choose name="Name0">
      <dgm:if name="Name1" func="var" arg="dir" op="equ" val="norm">
        <dgm:alg type="hierChild">
          <dgm:param type="linDir" val="fromL"/>
          <dgm:param type="vertAlign" val="t"/>
          <dgm:param type="nodeVertAlign" val="t"/>
          <dgm:param type="horzAlign" val="ctr"/>
          <dgm:param type="fallback" val="1D"/>
        </dgm:alg>
      </dgm:if>
      <dgm:else name="Name2">
        <dgm:alg type="hierChild">
          <dgm:param type="linDir" val="fromR"/>
          <dgm:param type="vertAlign" val="t"/>
          <dgm:param type="nodeVertAlign" val="t"/>
          <dgm:param type="horzAlign" val="ctr"/>
          <dgm:param type="fallback" val="1D"/>
        </dgm:alg>
      </dgm:else>
    </dgm:choose>
    <dgm:shape xmlns:r="http://schemas.openxmlformats.org/officeDocument/2006/relationships" r:blip="">
      <dgm:adjLst/>
    </dgm:shape>
    <dgm:presOf/>
    <dgm:constrLst>
      <dgm:constr type="primFontSz" for="des" forName="Parent" op="equ" val="65"/>
      <dgm:constr type="primFontSz" for="des" forName="Child" op="equ" val="65"/>
      <dgm:constr type="primFontSz" for="des" forName="Child" refType="primFontSz" refFor="des" refForName="Parent" op="lte"/>
      <dgm:constr type="w" for="des" forName="rootComposite" refType="h" refFor="des" refForName="rootComposite" fact="3.0396"/>
      <dgm:constr type="h" for="des" forName="rootComposite" refType="h"/>
      <dgm:constr type="w" for="des" forName="childComposite" refType="w" refFor="des" refForName="rootComposite"/>
      <dgm:constr type="h" for="des" forName="childComposite" refType="h" refFor="des" refForName="rootComposite" fact="0.5205"/>
      <dgm:constr type="sibSp" refType="w" refFor="des" refForName="rootComposite" fact="0.05"/>
      <dgm:constr type="sp" for="des" forName="root" refType="h" refFor="des" refForName="childComposite" fact="0.2855"/>
    </dgm:constrLst>
    <dgm:ruleLst/>
    <dgm:forEach name="Name3" axis="ch">
      <dgm:forEach name="Name4" axis="self" ptType="node" cnt="1">
        <dgm:layoutNode name="root">
          <dgm:varLst>
            <dgm:chMax/>
            <dgm:chPref/>
          </dgm:varLst>
          <dgm:alg type="hierRoot">
            <dgm:param type="hierAlign" val="tL"/>
          </dgm:alg>
          <dgm:shape xmlns:r="http://schemas.openxmlformats.org/officeDocument/2006/relationships" r:blip="">
            <dgm:adjLst/>
          </dgm:shape>
          <dgm:presOf/>
          <dgm:constrLst/>
          <dgm:ruleLst/>
          <dgm:layoutNode name="rootComposite">
            <dgm:varLst/>
            <dgm:alg type="composite"/>
            <dgm:shape xmlns:r="http://schemas.openxmlformats.org/officeDocument/2006/relationships" r:blip="">
              <dgm:adjLst/>
            </dgm:shape>
            <dgm:presOf axis="self" ptType="node" cnt="1"/>
            <dgm:choose name="Name5">
              <dgm:if name="Name6" func="var" arg="dir" op="equ" val="norm">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l" for="ch" forName="ParentSmallAccent" refType="w" fact="0"/>
                  <dgm:constr type="b" for="ch" forName="ParentSmallAccent" refType="h"/>
                  <dgm:constr type="w" for="ch" forName="ParentSmallAccent" refType="h" fact="0.2233"/>
                  <dgm:constr type="h" for="ch" forName="ParentSmallAccent" refType="h" fact="0.2233"/>
                </dgm:constrLst>
              </dgm:if>
              <dgm:else name="Name7">
                <dgm:constrLst>
                  <dgm:constr type="l" for="ch" forName="Parent" refType="w" fact="0"/>
                  <dgm:constr type="t" for="ch" forName="Parent" refType="h" fact="0"/>
                  <dgm:constr type="w" for="ch" forName="Parent" refType="w"/>
                  <dgm:constr type="h" for="ch" forName="Parent" refType="h" fact="0.6424"/>
                  <dgm:constr type="l" for="ch" forName="ParentAccent" refType="w" fact="0"/>
                  <dgm:constr type="b" for="ch" forName="ParentAccent" refType="h"/>
                  <dgm:constr type="w" for="ch" forName="ParentAccent" refType="w"/>
                  <dgm:constr type="h" for="ch" forName="ParentAccent" refType="h" fact="0.3576"/>
                  <dgm:constr type="r" for="ch" forName="ParentSmallAccent" refType="w"/>
                  <dgm:constr type="b" for="ch" forName="ParentSmallAccent" refType="h"/>
                  <dgm:constr type="w" for="ch" forName="ParentSmallAccent" refType="h" fact="0.2233"/>
                  <dgm:constr type="h" for="ch" forName="ParentSmallAccent" refType="h" fact="0.2233"/>
                </dgm:constrLst>
              </dgm:else>
            </dgm:choose>
            <dgm:ruleLst/>
            <dgm:layoutNode name="ParentAccent" styleLbl="alignNode1">
              <dgm:alg type="sp"/>
              <dgm:shape xmlns:r="http://schemas.openxmlformats.org/officeDocument/2006/relationships" type="rect" r:blip="">
                <dgm:adjLst/>
              </dgm:shape>
              <dgm:presOf/>
            </dgm:layoutNode>
            <dgm:layoutNode name="ParentSmallAccent" styleLbl="fgAcc1">
              <dgm:alg type="sp"/>
              <dgm:shape xmlns:r="http://schemas.openxmlformats.org/officeDocument/2006/relationships" type="rect" r:blip="">
                <dgm:adjLst/>
              </dgm:shape>
              <dgm:presOf/>
            </dgm:layoutNode>
            <dgm:layoutNode name="Parent" styleLbl="revTx">
              <dgm:varLst>
                <dgm:chMax/>
                <dgm:chPref val="4"/>
                <dgm:bulletEnabled val="1"/>
              </dgm:varLst>
              <dgm:choose name="Name8">
                <dgm:if name="Name9" func="var" arg="dir" op="equ" val="norm">
                  <dgm:alg type="tx">
                    <dgm:param type="txAnchorVertCh" val="mid"/>
                    <dgm:param type="parTxLTRAlign" val="l"/>
                  </dgm:alg>
                </dgm:if>
                <dgm:else name="Name10">
                  <dgm:alg type="tx">
                    <dgm:param type="txAnchorVertCh" val="mid"/>
                    <dgm:param type="parTxLTRAlign" val="r"/>
                  </dgm:alg>
                </dgm:else>
              </dgm:choose>
              <dgm:shape xmlns:r="http://schemas.openxmlformats.org/officeDocument/2006/relationships" type="rect" r:blip="">
                <dgm:adjLst/>
              </dgm:shape>
              <dgm:presOf axis="self" ptType="node"/>
              <dgm:constrLst>
                <dgm:constr type="tMarg" refType="primFontSz" fact="0.1"/>
                <dgm:constr type="bMarg" refType="primFontSz" fact="0.1"/>
                <dgm:constr type="lMarg" refType="primFontSz" fact="0.15"/>
                <dgm:constr type="rMarg" refType="primFontSz" fact="0.15"/>
              </dgm:constrLst>
              <dgm:ruleLst>
                <dgm:rule type="primFontSz" val="5" fact="NaN" max="NaN"/>
                <dgm:rule type="primFontSz" val="65" fact="NaN" max="NaN"/>
              </dgm:ruleLst>
            </dgm:layoutNode>
          </dgm:layoutNode>
          <dgm:layoutNode name="childShape">
            <dgm:varLst>
              <dgm:chMax val="0"/>
              <dgm:chPref val="0"/>
            </dgm:varLst>
            <dgm:alg type="hierChild">
              <dgm:param type="chAlign" val="r"/>
              <dgm:param type="linDir" val="fromT"/>
              <dgm:param type="fallback" val="2D"/>
            </dgm:alg>
            <dgm:shape xmlns:r="http://schemas.openxmlformats.org/officeDocument/2006/relationships" r:blip="">
              <dgm:adjLst/>
            </dgm:shape>
            <dgm:presOf/>
            <dgm:constrLst/>
            <dgm:ruleLst/>
            <dgm:forEach name="Name11" axis="ch">
              <dgm:forEach name="Name12" axis="self" ptType="node">
                <dgm:layoutNode name="childComposite">
                  <dgm:varLst>
                    <dgm:chMax val="0"/>
                    <dgm:chPref val="0"/>
                  </dgm:varLst>
                  <dgm:alg type="composite"/>
                  <dgm:shape xmlns:r="http://schemas.openxmlformats.org/officeDocument/2006/relationships" r:blip="">
                    <dgm:adjLst/>
                  </dgm:shape>
                  <dgm:presOf/>
                  <dgm:choose name="Name13">
                    <dgm:if name="Name14" func="var" arg="dir" op="equ" val="norm">
                      <dgm:constrLst>
                        <dgm:constr type="w" for="ch" forName="ChildAccent" refType="h" fact="0.429"/>
                        <dgm:constr type="h" for="ch" forName="ChildAccent" refType="h" fact="0.429"/>
                        <dgm:constr type="l" for="ch" forName="ChildAccent" refType="w" fact="0"/>
                        <dgm:constr type="t" for="ch" forName="ChildAccent" refType="h" fact="0.2855"/>
                        <dgm:constr type="w" for="ch" forName="Child" refType="w" fact="0.93"/>
                        <dgm:constr type="h" for="ch" forName="Child" refType="h"/>
                        <dgm:constr type="l" for="ch" forName="Child" refType="w" fact="0.07"/>
                        <dgm:constr type="t" for="ch" forName="Child" refType="h" fact="0"/>
                      </dgm:constrLst>
                    </dgm:if>
                    <dgm:else name="Name15">
                      <dgm:constrLst>
                        <dgm:constr type="w" for="ch" forName="ChildAccent" refType="h" fact="0.429"/>
                        <dgm:constr type="h" for="ch" forName="ChildAccent" refType="h" fact="0.429"/>
                        <dgm:constr type="r" for="ch" forName="ChildAccent" refType="w"/>
                        <dgm:constr type="t" for="ch" forName="ChildAccent" refType="h" fact="0.2855"/>
                        <dgm:constr type="w" for="ch" forName="Child" refType="w" fact="0.93"/>
                        <dgm:constr type="h" for="ch" forName="Child" refType="h"/>
                        <dgm:constr type="r" for="ch" forName="Child" refType="w" fact="0.93"/>
                        <dgm:constr type="t" for="ch" forName="Child" refType="h" fact="0"/>
                      </dgm:constrLst>
                    </dgm:else>
                  </dgm:choose>
                  <dgm:ruleLst/>
                  <dgm:layoutNode name="ChildAccent" styleLbl="solidFgAcc1">
                    <dgm:alg type="sp"/>
                    <dgm:shape xmlns:r="http://schemas.openxmlformats.org/officeDocument/2006/relationships" type="rect" r:blip="">
                      <dgm:adjLst/>
                    </dgm:shape>
                    <dgm:presOf/>
                  </dgm:layoutNode>
                  <dgm:layoutNode name="Child" styleLbl="revTx">
                    <dgm:varLst>
                      <dgm:chMax val="0"/>
                      <dgm:chPref val="0"/>
                      <dgm:bulletEnabled val="1"/>
                    </dgm:varLst>
                    <dgm:choose name="Name16">
                      <dgm:if name="Name17" func="var" arg="dir" op="equ" val="norm">
                        <dgm:alg type="tx">
                          <dgm:param type="txAnchorVertCh" val="mid"/>
                          <dgm:param type="parTxLTRAlign" val="l"/>
                        </dgm:alg>
                      </dgm:if>
                      <dgm:else name="Name18">
                        <dgm:alg type="tx">
                          <dgm:param type="txAnchorVertCh" val="mid"/>
                          <dgm:param type="parTxLTRAlign" val="r"/>
                        </dgm:alg>
                      </dgm:else>
                    </dgm:choose>
                    <dgm:shape xmlns:r="http://schemas.openxmlformats.org/officeDocument/2006/relationships" type="rect" r:blip="">
                      <dgm:adjLst/>
                    </dgm:shape>
                    <dgm:presOf axis="desOrSelf" ptType="node node"/>
                    <dgm:ruleLst>
                      <dgm:rule type="primFontSz" val="5" fact="NaN" max="NaN"/>
                    </dgm:ruleLst>
                  </dgm:layoutNode>
                </dgm:layoutNode>
              </dgm:forEach>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71800" cy="458788"/>
          </a:xfrm>
          <a:prstGeom prst="rect">
            <a:avLst/>
          </a:prstGeom>
          <a:noFill/>
          <a:ln>
            <a:noFill/>
          </a:ln>
        </p:spPr>
        <p:txBody>
          <a:bodyPr spcFirstLastPara="1" wrap="square" lIns="91425" tIns="45700" rIns="91425" bIns="45700"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884613" y="0"/>
            <a:ext cx="2971800" cy="458788"/>
          </a:xfrm>
          <a:prstGeom prst="rect">
            <a:avLst/>
          </a:prstGeom>
          <a:noFill/>
          <a:ln>
            <a:noFill/>
          </a:ln>
        </p:spPr>
        <p:txBody>
          <a:bodyPr spcFirstLastPara="1" wrap="square" lIns="91425" tIns="45700" rIns="91425" bIns="45700"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685213"/>
            <a:ext cx="2971800" cy="458787"/>
          </a:xfrm>
          <a:prstGeom prst="rect">
            <a:avLst/>
          </a:prstGeom>
          <a:noFill/>
          <a:ln>
            <a:noFill/>
          </a:ln>
        </p:spPr>
        <p:txBody>
          <a:bodyPr spcFirstLastPara="1" wrap="square" lIns="91425" tIns="45700" rIns="91425" bIns="45700"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is an example of a plan that meets the required elements of the Safe Return to School plan.  If you’re looking for a springboard to get started or need ideas, consider collaborating with other districts. This district, Sheridan, adapted another district’s plan to create theirs. There are also some districts in NE Colorado who worked together with their local health department and other agencies to create their plans. Reach out to other districts or to us if you need help with these plans. </a:t>
            </a:r>
          </a:p>
        </p:txBody>
      </p:sp>
      <p:sp>
        <p:nvSpPr>
          <p:cNvPr id="4" name="Slide Number Placeholder 3"/>
          <p:cNvSpPr>
            <a:spLocks noGrp="1"/>
          </p:cNvSpPr>
          <p:nvPr>
            <p:ph type="sldNum" sz="quarter" idx="5"/>
          </p:nvPr>
        </p:nvSpPr>
        <p:spPr/>
        <p:txBody>
          <a:bodyPr/>
          <a:lstStyle/>
          <a:p>
            <a:fld id="{D8C3E97E-4890-4915-A7C2-F3D207C521C5}" type="slidenum">
              <a:rPr lang="en-US" smtClean="0"/>
              <a:t>12</a:t>
            </a:fld>
            <a:endParaRPr lang="en-US"/>
          </a:p>
        </p:txBody>
      </p:sp>
    </p:spTree>
    <p:extLst>
      <p:ext uri="{BB962C8B-B14F-4D97-AF65-F5344CB8AC3E}">
        <p14:creationId xmlns:p14="http://schemas.microsoft.com/office/powerpoint/2010/main" val="12323627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p1: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0" name="Google Shape;90;p1: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652921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350648490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1"/>
        <p:cNvGrpSpPr/>
        <p:nvPr/>
      </p:nvGrpSpPr>
      <p:grpSpPr>
        <a:xfrm>
          <a:off x="0" y="0"/>
          <a:ext cx="0" cy="0"/>
          <a:chOff x="0" y="0"/>
          <a:chExt cx="0" cy="0"/>
        </a:xfrm>
      </p:grpSpPr>
      <p:sp>
        <p:nvSpPr>
          <p:cNvPr id="202" name="Google Shape;202;p10:notes"/>
          <p:cNvSpPr txBox="1">
            <a:spLocks noGrp="1"/>
          </p:cNvSpPr>
          <p:nvPr>
            <p:ph type="body" idx="1"/>
          </p:nvPr>
        </p:nvSpPr>
        <p:spPr>
          <a:xfrm>
            <a:off x="685800" y="4400550"/>
            <a:ext cx="5486400" cy="3600450"/>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03" name="Google Shape;203;p10: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p:spPr>
      </p:sp>
    </p:spTree>
    <p:extLst>
      <p:ext uri="{BB962C8B-B14F-4D97-AF65-F5344CB8AC3E}">
        <p14:creationId xmlns:p14="http://schemas.microsoft.com/office/powerpoint/2010/main" val="24373693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5"/>
        <p:cNvGrpSpPr/>
        <p:nvPr/>
      </p:nvGrpSpPr>
      <p:grpSpPr>
        <a:xfrm>
          <a:off x="0" y="0"/>
          <a:ext cx="0" cy="0"/>
          <a:chOff x="0" y="0"/>
          <a:chExt cx="0" cy="0"/>
        </a:xfrm>
      </p:grpSpPr>
      <p:sp>
        <p:nvSpPr>
          <p:cNvPr id="96" name="Google Shape;96;p2:notes"/>
          <p:cNvSpPr>
            <a:spLocks noGrp="1" noRot="1" noChangeAspect="1"/>
          </p:cNvSpPr>
          <p:nvPr>
            <p:ph type="sldImg" idx="2"/>
          </p:nvPr>
        </p:nvSpPr>
        <p:spPr>
          <a:xfrm>
            <a:off x="685800" y="1143000"/>
            <a:ext cx="5486400" cy="308610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7" name="Google Shape;97;p2:notes"/>
          <p:cNvSpPr txBox="1">
            <a:spLocks noGrp="1"/>
          </p:cNvSpPr>
          <p:nvPr>
            <p:ph type="body" idx="1"/>
          </p:nvPr>
        </p:nvSpPr>
        <p:spPr>
          <a:xfrm>
            <a:off x="685800" y="4400550"/>
            <a:ext cx="5486400" cy="3600450"/>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en-US"/>
              <a:t>Nazie </a:t>
            </a:r>
            <a:endParaRPr/>
          </a:p>
        </p:txBody>
      </p:sp>
      <p:sp>
        <p:nvSpPr>
          <p:cNvPr id="98" name="Google Shape;98;p2:notes"/>
          <p:cNvSpPr txBox="1">
            <a:spLocks noGrp="1"/>
          </p:cNvSpPr>
          <p:nvPr>
            <p:ph type="sldNum" idx="12"/>
          </p:nvPr>
        </p:nvSpPr>
        <p:spPr>
          <a:xfrm>
            <a:off x="3884613" y="8685213"/>
            <a:ext cx="2971800" cy="45878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3</a:t>
            </a:fld>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This is the information you’ll need as you design your Safe Return to School Plans.  Within the ESSER III application, the last assurance you checked included a placeholder for a link to your safe return to school plan.  The link you included for that assurance should take reviewers to the information included in these slides.</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5</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03486078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When plan will be reviewed: It is an ARP-ESSER III requirement that this plan be reviewed and updated if needed within 6 months of posting. Please put this information and the proposed review date on the plan.</a:t>
            </a:r>
          </a:p>
          <a:p>
            <a:endParaRPr lang="en-US" dirty="0"/>
          </a:p>
          <a:p>
            <a:r>
              <a:rPr lang="en-US" dirty="0"/>
              <a:t>It is also a best practice to include dates of when in-person, remote, and/or hybrid learning will begin or resume. It is also a best practice to list dates of board meetings at which important COVID procedures or decisions have been or will be discussed.</a:t>
            </a:r>
          </a:p>
          <a:p>
            <a:endParaRPr lang="en-US" dirty="0"/>
          </a:p>
          <a:p>
            <a:r>
              <a:rPr lang="en-US" dirty="0"/>
              <a:t>Academic needs: Please provide information to your community and families about what types of learning options are available. Will you offer in-person, remote, hybrid, or a combination of these options?</a:t>
            </a:r>
          </a:p>
          <a:p>
            <a:endParaRPr lang="en-US" dirty="0"/>
          </a:p>
          <a:p>
            <a:r>
              <a:rPr lang="en-US" dirty="0"/>
              <a:t>Social, Emotional, Mental Health, or Other Needs: Please list how you will support students and staff regarding these needs.  The USDE Resource link provides great guiding information if you need some idea starters.</a:t>
            </a:r>
          </a:p>
        </p:txBody>
      </p:sp>
      <p:sp>
        <p:nvSpPr>
          <p:cNvPr id="4" name="Slide Number Placeholder 3"/>
          <p:cNvSpPr>
            <a:spLocks noGrp="1"/>
          </p:cNvSpPr>
          <p:nvPr>
            <p:ph type="sldNum" sz="quarter" idx="5"/>
          </p:nvPr>
        </p:nvSpPr>
        <p:spPr/>
        <p:txBody>
          <a:bodyPr/>
          <a:lstStyle/>
          <a:p>
            <a:fld id="{D8C3E97E-4890-4915-A7C2-F3D207C521C5}" type="slidenum">
              <a:rPr lang="en-US" smtClean="0"/>
              <a:t>7</a:t>
            </a:fld>
            <a:endParaRPr lang="en-US"/>
          </a:p>
        </p:txBody>
      </p:sp>
    </p:spTree>
    <p:extLst>
      <p:ext uri="{BB962C8B-B14F-4D97-AF65-F5344CB8AC3E}">
        <p14:creationId xmlns:p14="http://schemas.microsoft.com/office/powerpoint/2010/main" val="54811395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 Center for Disease Control recommends using these layered prevention strategies.</a:t>
            </a:r>
          </a:p>
          <a:p>
            <a:endParaRPr lang="en-US" dirty="0"/>
          </a:p>
          <a:p>
            <a:r>
              <a:rPr lang="en-US" dirty="0"/>
              <a:t>You may include a description of each of these prevention strategies and how they will be addressed in your district. You may also include the links with your description. If you feel your community would benefit best from following CDC guidance directly, you can include only the links.  These go to the CDC COVID webpage which is continually updating. </a:t>
            </a:r>
          </a:p>
        </p:txBody>
      </p:sp>
      <p:sp>
        <p:nvSpPr>
          <p:cNvPr id="4" name="Slide Number Placeholder 3"/>
          <p:cNvSpPr>
            <a:spLocks noGrp="1"/>
          </p:cNvSpPr>
          <p:nvPr>
            <p:ph type="sldNum" sz="quarter" idx="5"/>
          </p:nvPr>
        </p:nvSpPr>
        <p:spPr/>
        <p:txBody>
          <a:bodyPr/>
          <a:lstStyle/>
          <a:p>
            <a:fld id="{D8C3E97E-4890-4915-A7C2-F3D207C521C5}" type="slidenum">
              <a:rPr lang="en-US" smtClean="0"/>
              <a:t>8</a:t>
            </a:fld>
            <a:endParaRPr lang="en-US"/>
          </a:p>
        </p:txBody>
      </p:sp>
    </p:spTree>
    <p:extLst>
      <p:ext uri="{BB962C8B-B14F-4D97-AF65-F5344CB8AC3E}">
        <p14:creationId xmlns:p14="http://schemas.microsoft.com/office/powerpoint/2010/main" val="888940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 cover phased prevention, you can include a brief narrative sharing how the district is working with local health officials, a link to the district’s local or state health department COVID website, or other health information that would benefit your district’s community and families.  Use the information from the health department to guide you as your district determines how it will make decisions about preventative actions—for example, how many new, positive cases have been identified in the area? How many of these positive cases are within the school or district? How do these factors affect the risk levels for the district’s students and staff?  A good option is to use the Colorado Department of Public Health and Environment’s COVID-19 Dial Dashboard, linked in the PowerPoint. </a:t>
            </a:r>
          </a:p>
        </p:txBody>
      </p:sp>
      <p:sp>
        <p:nvSpPr>
          <p:cNvPr id="4" name="Slide Number Placeholder 3"/>
          <p:cNvSpPr>
            <a:spLocks noGrp="1"/>
          </p:cNvSpPr>
          <p:nvPr>
            <p:ph type="sldNum" sz="quarter" idx="5"/>
          </p:nvPr>
        </p:nvSpPr>
        <p:spPr/>
        <p:txBody>
          <a:bodyPr/>
          <a:lstStyle/>
          <a:p>
            <a:fld id="{D8C3E97E-4890-4915-A7C2-F3D207C521C5}" type="slidenum">
              <a:rPr lang="en-US" smtClean="0"/>
              <a:t>9</a:t>
            </a:fld>
            <a:endParaRPr lang="en-US"/>
          </a:p>
        </p:txBody>
      </p:sp>
    </p:spTree>
    <p:extLst>
      <p:ext uri="{BB962C8B-B14F-4D97-AF65-F5344CB8AC3E}">
        <p14:creationId xmlns:p14="http://schemas.microsoft.com/office/powerpoint/2010/main" val="248200976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marR="0" lvl="0" indent="-228600" algn="l" defTabSz="914400" rtl="0" eaLnBrk="1" fontAlgn="auto" latinLnBrk="0" hangingPunct="1">
              <a:lnSpc>
                <a:spcPct val="100000"/>
              </a:lnSpc>
              <a:spcBef>
                <a:spcPts val="0"/>
              </a:spcBef>
              <a:spcAft>
                <a:spcPts val="0"/>
              </a:spcAft>
              <a:buClr>
                <a:srgbClr val="000000"/>
              </a:buClr>
              <a:buSzPts val="1400"/>
              <a:buFont typeface="Arial"/>
              <a:buNone/>
              <a:tabLst/>
              <a:defRPr/>
            </a:pPr>
            <a:r>
              <a:rPr lang="en-US" dirty="0"/>
              <a:t>This checklist is the resource CDE reviewers will use when looking at your Safe Return to School Plans. This resource will soon be available on the CDE ESSER monitoring webpage. </a:t>
            </a:r>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10</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84073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template is NOT a requirement. This is a courtesy sample for you to use if you need a springboard as you work with these plans. </a:t>
            </a:r>
          </a:p>
        </p:txBody>
      </p:sp>
      <p:sp>
        <p:nvSpPr>
          <p:cNvPr id="4" name="Slide Number Placeholder 3"/>
          <p:cNvSpPr>
            <a:spLocks noGrp="1"/>
          </p:cNvSpPr>
          <p:nvPr>
            <p:ph type="sldNum" sz="quarter" idx="5"/>
          </p:nvPr>
        </p:nvSpPr>
        <p:spPr/>
        <p:txBody>
          <a:bodyPr/>
          <a:lstStyle/>
          <a:p>
            <a:fld id="{D8C3E97E-4890-4915-A7C2-F3D207C521C5}" type="slidenum">
              <a:rPr lang="en-US" smtClean="0"/>
              <a:t>11</a:t>
            </a:fld>
            <a:endParaRPr lang="en-US"/>
          </a:p>
        </p:txBody>
      </p:sp>
    </p:spTree>
    <p:extLst>
      <p:ext uri="{BB962C8B-B14F-4D97-AF65-F5344CB8AC3E}">
        <p14:creationId xmlns:p14="http://schemas.microsoft.com/office/powerpoint/2010/main" val="101940650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7.png"/></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9.png"/></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10.png"/></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13"/>
        <p:cNvGrpSpPr/>
        <p:nvPr/>
      </p:nvGrpSpPr>
      <p:grpSpPr>
        <a:xfrm>
          <a:off x="0" y="0"/>
          <a:ext cx="0" cy="0"/>
          <a:chOff x="0" y="0"/>
          <a:chExt cx="0" cy="0"/>
        </a:xfrm>
      </p:grpSpPr>
      <p:sp>
        <p:nvSpPr>
          <p:cNvPr id="14" name="Google Shape;14;p2"/>
          <p:cNvSpPr/>
          <p:nvPr/>
        </p:nvSpPr>
        <p:spPr>
          <a:xfrm>
            <a:off x="0" y="4675241"/>
            <a:ext cx="12192000" cy="2182761"/>
          </a:xfrm>
          <a:prstGeom prst="rect">
            <a:avLst/>
          </a:prstGeom>
          <a:gradFill>
            <a:gsLst>
              <a:gs pos="0">
                <a:schemeClr val="lt1"/>
              </a:gs>
              <a:gs pos="100000">
                <a:srgbClr val="00953A">
                  <a:alpha val="49803"/>
                </a:srgbClr>
              </a:gs>
            </a:gsLst>
            <a:lin ang="5400000" scaled="0"/>
          </a:gradFill>
          <a:ln>
            <a:noFill/>
          </a:ln>
        </p:spPr>
        <p:txBody>
          <a:bodyPr spcFirstLastPara="1" wrap="square" lIns="68569" tIns="34275" rIns="68569" bIns="34275" anchor="ctr" anchorCtr="0">
            <a:noAutofit/>
          </a:bodyPr>
          <a:lstStyle/>
          <a:p>
            <a:pPr marL="0" marR="0" lvl="0" indent="0" algn="ctr" rtl="0">
              <a:spcBef>
                <a:spcPts val="0"/>
              </a:spcBef>
              <a:spcAft>
                <a:spcPts val="0"/>
              </a:spcAft>
              <a:buNone/>
            </a:pPr>
            <a:endParaRPr sz="1350" b="0" i="0" u="none" strike="noStrike" cap="none">
              <a:solidFill>
                <a:schemeClr val="lt1"/>
              </a:solidFill>
              <a:latin typeface="Calibri"/>
              <a:ea typeface="Calibri"/>
              <a:cs typeface="Calibri"/>
              <a:sym typeface="Calibri"/>
            </a:endParaRPr>
          </a:p>
        </p:txBody>
      </p:sp>
      <p:sp>
        <p:nvSpPr>
          <p:cNvPr id="15" name="Google Shape;15;p2"/>
          <p:cNvSpPr txBox="1">
            <a:spLocks noGrp="1"/>
          </p:cNvSpPr>
          <p:nvPr>
            <p:ph type="ctrTitle"/>
          </p:nvPr>
        </p:nvSpPr>
        <p:spPr>
          <a:xfrm>
            <a:off x="914400" y="3236242"/>
            <a:ext cx="10363200" cy="1216589"/>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dk1"/>
              </a:buClr>
              <a:buSzPts val="3600"/>
              <a:buFont typeface="Arial"/>
              <a:buNone/>
              <a:defRPr sz="2700">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6" name="Google Shape;16;p2"/>
          <p:cNvSpPr txBox="1">
            <a:spLocks noGrp="1"/>
          </p:cNvSpPr>
          <p:nvPr>
            <p:ph type="subTitle" idx="1"/>
          </p:nvPr>
        </p:nvSpPr>
        <p:spPr>
          <a:xfrm>
            <a:off x="914400" y="5073447"/>
            <a:ext cx="10363200" cy="1065925"/>
          </a:xfrm>
          <a:prstGeom prst="rect">
            <a:avLst/>
          </a:prstGeom>
          <a:noFill/>
          <a:ln>
            <a:noFill/>
          </a:ln>
        </p:spPr>
        <p:txBody>
          <a:bodyPr spcFirstLastPara="1" wrap="square" lIns="91425" tIns="45700" rIns="91425" bIns="45700" anchor="t" anchorCtr="0">
            <a:noAutofit/>
          </a:bodyPr>
          <a:lstStyle>
            <a:lvl1pPr lvl="0" algn="ctr">
              <a:lnSpc>
                <a:spcPct val="90000"/>
              </a:lnSpc>
              <a:spcBef>
                <a:spcPts val="750"/>
              </a:spcBef>
              <a:spcAft>
                <a:spcPts val="0"/>
              </a:spcAft>
              <a:buClr>
                <a:schemeClr val="dk1"/>
              </a:buClr>
              <a:buSzPts val="2000"/>
              <a:buNone/>
              <a:defRPr sz="1500"/>
            </a:lvl1pPr>
            <a:lvl2pPr lvl="1" algn="ctr">
              <a:lnSpc>
                <a:spcPct val="90000"/>
              </a:lnSpc>
              <a:spcBef>
                <a:spcPts val="375"/>
              </a:spcBef>
              <a:spcAft>
                <a:spcPts val="0"/>
              </a:spcAft>
              <a:buClr>
                <a:schemeClr val="dk1"/>
              </a:buClr>
              <a:buSzPts val="2000"/>
              <a:buNone/>
              <a:defRPr sz="1500"/>
            </a:lvl2pPr>
            <a:lvl3pPr lvl="2" algn="ctr">
              <a:lnSpc>
                <a:spcPct val="90000"/>
              </a:lnSpc>
              <a:spcBef>
                <a:spcPts val="375"/>
              </a:spcBef>
              <a:spcAft>
                <a:spcPts val="0"/>
              </a:spcAft>
              <a:buClr>
                <a:schemeClr val="dk1"/>
              </a:buClr>
              <a:buSzPts val="1800"/>
              <a:buNone/>
              <a:defRPr sz="1350"/>
            </a:lvl3pPr>
            <a:lvl4pPr lvl="3" algn="ctr">
              <a:lnSpc>
                <a:spcPct val="90000"/>
              </a:lnSpc>
              <a:spcBef>
                <a:spcPts val="375"/>
              </a:spcBef>
              <a:spcAft>
                <a:spcPts val="0"/>
              </a:spcAft>
              <a:buClr>
                <a:schemeClr val="dk1"/>
              </a:buClr>
              <a:buSzPts val="1600"/>
              <a:buNone/>
              <a:defRPr sz="1200"/>
            </a:lvl4pPr>
            <a:lvl5pPr lvl="4" algn="ctr">
              <a:lnSpc>
                <a:spcPct val="90000"/>
              </a:lnSpc>
              <a:spcBef>
                <a:spcPts val="375"/>
              </a:spcBef>
              <a:spcAft>
                <a:spcPts val="0"/>
              </a:spcAft>
              <a:buClr>
                <a:schemeClr val="dk1"/>
              </a:buClr>
              <a:buSzPts val="1600"/>
              <a:buNone/>
              <a:defRPr sz="1200"/>
            </a:lvl5pPr>
            <a:lvl6pPr lvl="5" algn="ctr">
              <a:lnSpc>
                <a:spcPct val="90000"/>
              </a:lnSpc>
              <a:spcBef>
                <a:spcPts val="375"/>
              </a:spcBef>
              <a:spcAft>
                <a:spcPts val="0"/>
              </a:spcAft>
              <a:buClr>
                <a:schemeClr val="dk1"/>
              </a:buClr>
              <a:buSzPts val="1600"/>
              <a:buNone/>
              <a:defRPr sz="1200"/>
            </a:lvl6pPr>
            <a:lvl7pPr lvl="6" algn="ctr">
              <a:lnSpc>
                <a:spcPct val="90000"/>
              </a:lnSpc>
              <a:spcBef>
                <a:spcPts val="375"/>
              </a:spcBef>
              <a:spcAft>
                <a:spcPts val="0"/>
              </a:spcAft>
              <a:buClr>
                <a:schemeClr val="dk1"/>
              </a:buClr>
              <a:buSzPts val="1600"/>
              <a:buNone/>
              <a:defRPr sz="1200"/>
            </a:lvl7pPr>
            <a:lvl8pPr lvl="7" algn="ctr">
              <a:lnSpc>
                <a:spcPct val="90000"/>
              </a:lnSpc>
              <a:spcBef>
                <a:spcPts val="375"/>
              </a:spcBef>
              <a:spcAft>
                <a:spcPts val="0"/>
              </a:spcAft>
              <a:buClr>
                <a:schemeClr val="dk1"/>
              </a:buClr>
              <a:buSzPts val="1600"/>
              <a:buNone/>
              <a:defRPr sz="1200"/>
            </a:lvl8pPr>
            <a:lvl9pPr lvl="8" algn="ctr">
              <a:lnSpc>
                <a:spcPct val="90000"/>
              </a:lnSpc>
              <a:spcBef>
                <a:spcPts val="375"/>
              </a:spcBef>
              <a:spcAft>
                <a:spcPts val="0"/>
              </a:spcAft>
              <a:buClr>
                <a:schemeClr val="dk1"/>
              </a:buClr>
              <a:buSzPts val="1600"/>
              <a:buNone/>
              <a:defRPr sz="1200"/>
            </a:lvl9pPr>
          </a:lstStyle>
          <a:p>
            <a:endParaRPr/>
          </a:p>
        </p:txBody>
      </p:sp>
      <p:pic>
        <p:nvPicPr>
          <p:cNvPr id="17" name="Google Shape;17;p2"/>
          <p:cNvPicPr preferRelativeResize="0"/>
          <p:nvPr/>
        </p:nvPicPr>
        <p:blipFill rotWithShape="1">
          <a:blip r:embed="rId2">
            <a:alphaModFix/>
          </a:blip>
          <a:srcRect/>
          <a:stretch/>
        </p:blipFill>
        <p:spPr>
          <a:xfrm>
            <a:off x="4220983" y="632706"/>
            <a:ext cx="3761564" cy="1762730"/>
          </a:xfrm>
          <a:prstGeom prst="rect">
            <a:avLst/>
          </a:prstGeom>
          <a:noFill/>
          <a:ln>
            <a:noFill/>
          </a:ln>
        </p:spPr>
      </p:pic>
      <p:cxnSp>
        <p:nvCxnSpPr>
          <p:cNvPr id="18" name="Google Shape;18;p2"/>
          <p:cNvCxnSpPr/>
          <p:nvPr/>
        </p:nvCxnSpPr>
        <p:spPr>
          <a:xfrm>
            <a:off x="914402" y="2772696"/>
            <a:ext cx="10402529" cy="0"/>
          </a:xfrm>
          <a:prstGeom prst="straightConnector1">
            <a:avLst/>
          </a:prstGeom>
          <a:noFill/>
          <a:ln w="19050" cap="flat" cmpd="sng">
            <a:solidFill>
              <a:srgbClr val="00953A"/>
            </a:solidFill>
            <a:prstDash val="solid"/>
            <a:miter lim="800000"/>
            <a:headEnd type="none" w="sm" len="sm"/>
            <a:tailEnd type="none" w="sm" len="sm"/>
          </a:ln>
        </p:spPr>
      </p:cxnSp>
      <p:sp>
        <p:nvSpPr>
          <p:cNvPr id="19" name="Google Shape;19;p2"/>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chemeClr val="lt1"/>
                </a:solidFill>
                <a:latin typeface="Calibri"/>
                <a:ea typeface="Calibri"/>
                <a:cs typeface="Calibri"/>
                <a:sym typeface="Calibri"/>
              </a:defRPr>
            </a:lvl1pPr>
            <a:lvl2pPr marL="0" lvl="1" indent="0" algn="l">
              <a:spcBef>
                <a:spcPts val="0"/>
              </a:spcBef>
              <a:buNone/>
              <a:defRPr sz="1200" b="0" i="0" u="none" strike="noStrike" cap="none">
                <a:solidFill>
                  <a:schemeClr val="lt1"/>
                </a:solidFill>
                <a:latin typeface="Calibri"/>
                <a:ea typeface="Calibri"/>
                <a:cs typeface="Calibri"/>
                <a:sym typeface="Calibri"/>
              </a:defRPr>
            </a:lvl2pPr>
            <a:lvl3pPr marL="0" lvl="2" indent="0" algn="l">
              <a:spcBef>
                <a:spcPts val="0"/>
              </a:spcBef>
              <a:buNone/>
              <a:defRPr sz="1200" b="0" i="0" u="none" strike="noStrike" cap="none">
                <a:solidFill>
                  <a:schemeClr val="lt1"/>
                </a:solidFill>
                <a:latin typeface="Calibri"/>
                <a:ea typeface="Calibri"/>
                <a:cs typeface="Calibri"/>
                <a:sym typeface="Calibri"/>
              </a:defRPr>
            </a:lvl3pPr>
            <a:lvl4pPr marL="0" lvl="3" indent="0" algn="l">
              <a:spcBef>
                <a:spcPts val="0"/>
              </a:spcBef>
              <a:buNone/>
              <a:defRPr sz="1200" b="0" i="0" u="none" strike="noStrike" cap="none">
                <a:solidFill>
                  <a:schemeClr val="lt1"/>
                </a:solidFill>
                <a:latin typeface="Calibri"/>
                <a:ea typeface="Calibri"/>
                <a:cs typeface="Calibri"/>
                <a:sym typeface="Calibri"/>
              </a:defRPr>
            </a:lvl4pPr>
            <a:lvl5pPr marL="0" lvl="4" indent="0" algn="l">
              <a:spcBef>
                <a:spcPts val="0"/>
              </a:spcBef>
              <a:buNone/>
              <a:defRPr sz="1200" b="0" i="0" u="none" strike="noStrike" cap="none">
                <a:solidFill>
                  <a:schemeClr val="lt1"/>
                </a:solidFill>
                <a:latin typeface="Calibri"/>
                <a:ea typeface="Calibri"/>
                <a:cs typeface="Calibri"/>
                <a:sym typeface="Calibri"/>
              </a:defRPr>
            </a:lvl5pPr>
            <a:lvl6pPr marL="0" lvl="5" indent="0" algn="l">
              <a:spcBef>
                <a:spcPts val="0"/>
              </a:spcBef>
              <a:buNone/>
              <a:defRPr sz="1200" b="0" i="0" u="none" strike="noStrike" cap="none">
                <a:solidFill>
                  <a:schemeClr val="lt1"/>
                </a:solidFill>
                <a:latin typeface="Calibri"/>
                <a:ea typeface="Calibri"/>
                <a:cs typeface="Calibri"/>
                <a:sym typeface="Calibri"/>
              </a:defRPr>
            </a:lvl6pPr>
            <a:lvl7pPr marL="0" lvl="6" indent="0" algn="l">
              <a:spcBef>
                <a:spcPts val="0"/>
              </a:spcBef>
              <a:buNone/>
              <a:defRPr sz="1200" b="0" i="0" u="none" strike="noStrike" cap="none">
                <a:solidFill>
                  <a:schemeClr val="lt1"/>
                </a:solidFill>
                <a:latin typeface="Calibri"/>
                <a:ea typeface="Calibri"/>
                <a:cs typeface="Calibri"/>
                <a:sym typeface="Calibri"/>
              </a:defRPr>
            </a:lvl7pPr>
            <a:lvl8pPr marL="0" lvl="7" indent="0" algn="l">
              <a:spcBef>
                <a:spcPts val="0"/>
              </a:spcBef>
              <a:buNone/>
              <a:defRPr sz="1200" b="0" i="0" u="none" strike="noStrike" cap="none">
                <a:solidFill>
                  <a:schemeClr val="lt1"/>
                </a:solidFill>
                <a:latin typeface="Calibri"/>
                <a:ea typeface="Calibri"/>
                <a:cs typeface="Calibri"/>
                <a:sym typeface="Calibri"/>
              </a:defRPr>
            </a:lvl8pPr>
            <a:lvl9pPr marL="0" lvl="8" indent="0" algn="l">
              <a:spcBef>
                <a:spcPts val="0"/>
              </a:spcBef>
              <a:buNone/>
              <a:defRPr sz="1200" b="0" i="0" u="none" strike="noStrike" cap="none">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6_Title and Content">
  <p:cSld name="6_Title and Content">
    <p:spTree>
      <p:nvGrpSpPr>
        <p:cNvPr id="1" name="Shape 69"/>
        <p:cNvGrpSpPr/>
        <p:nvPr/>
      </p:nvGrpSpPr>
      <p:grpSpPr>
        <a:xfrm>
          <a:off x="0" y="0"/>
          <a:ext cx="0" cy="0"/>
          <a:chOff x="0" y="0"/>
          <a:chExt cx="0" cy="0"/>
        </a:xfrm>
      </p:grpSpPr>
      <p:pic>
        <p:nvPicPr>
          <p:cNvPr id="70" name="Google Shape;70;p11"/>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71" name="Google Shape;71;p11"/>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2" name="Google Shape;72;p11"/>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73" name="Google Shape;73;p11"/>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74" name="Google Shape;74;p11"/>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75" name="Google Shape;75;p11"/>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userDrawn="1">
  <p:cSld name="7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02401"/>
            <a:ext cx="105156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4038600" y="6508800"/>
            <a:ext cx="4114800" cy="212676"/>
          </a:xfrm>
          <a:prstGeom prst="rect">
            <a:avLst/>
          </a:prstGeom>
        </p:spPr>
        <p:txBody>
          <a:bodyPr/>
          <a:lstStyle/>
          <a:p>
            <a:endParaRPr lang="en-US" dirty="0">
              <a:solidFill>
                <a:prstClr val="black">
                  <a:tint val="75000"/>
                </a:prstClr>
              </a:solidFill>
            </a:endParaRPr>
          </a:p>
        </p:txBody>
      </p:sp>
      <p:sp>
        <p:nvSpPr>
          <p:cNvPr id="12" name="Date Placeholder 2"/>
          <p:cNvSpPr txBox="1">
            <a:spLocks/>
          </p:cNvSpPr>
          <p:nvPr userDrawn="1"/>
        </p:nvSpPr>
        <p:spPr>
          <a:xfrm>
            <a:off x="838200" y="6508800"/>
            <a:ext cx="27432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z="1200" smtClean="0">
                <a:solidFill>
                  <a:prstClr val="black">
                    <a:tint val="75000"/>
                  </a:prstClr>
                </a:solidFill>
              </a:rPr>
              <a:pPr/>
              <a:t>7/14/2021</a:t>
            </a:fld>
            <a:endParaRPr lang="en-US" sz="1200">
              <a:solidFill>
                <a:prstClr val="black">
                  <a:tint val="75000"/>
                </a:prstClr>
              </a:solidFill>
            </a:endParaRPr>
          </a:p>
        </p:txBody>
      </p:sp>
      <p:sp>
        <p:nvSpPr>
          <p:cNvPr id="13" name="Rectangle 12"/>
          <p:cNvSpPr/>
          <p:nvPr userDrawn="1"/>
        </p:nvSpPr>
        <p:spPr>
          <a:xfrm>
            <a:off x="0" y="0"/>
            <a:ext cx="12192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dirty="0">
              <a:solidFill>
                <a:prstClr val="white"/>
              </a:solidFill>
            </a:endParaRPr>
          </a:p>
        </p:txBody>
      </p:sp>
      <p:sp>
        <p:nvSpPr>
          <p:cNvPr id="14" name="Rectangle 13"/>
          <p:cNvSpPr/>
          <p:nvPr userDrawn="1"/>
        </p:nvSpPr>
        <p:spPr>
          <a:xfrm>
            <a:off x="0" y="787382"/>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a:solidFill>
                <a:prstClr val="white"/>
              </a:solidFill>
            </a:endParaRPr>
          </a:p>
        </p:txBody>
      </p:sp>
      <p:sp>
        <p:nvSpPr>
          <p:cNvPr id="15" name="Rectangle 14"/>
          <p:cNvSpPr/>
          <p:nvPr userDrawn="1"/>
        </p:nvSpPr>
        <p:spPr>
          <a:xfrm>
            <a:off x="0" y="6806228"/>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a:solidFill>
                <a:prstClr val="white"/>
              </a:solidFill>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11506" y="6418098"/>
            <a:ext cx="834895" cy="322362"/>
          </a:xfrm>
          <a:prstGeom prst="rect">
            <a:avLst/>
          </a:prstGeom>
        </p:spPr>
      </p:pic>
      <p:sp>
        <p:nvSpPr>
          <p:cNvPr id="18" name="Slide Number Placeholder 5"/>
          <p:cNvSpPr txBox="1">
            <a:spLocks/>
          </p:cNvSpPr>
          <p:nvPr userDrawn="1"/>
        </p:nvSpPr>
        <p:spPr>
          <a:xfrm>
            <a:off x="8610600" y="6508800"/>
            <a:ext cx="1676899"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z="1200" smtClean="0">
                <a:solidFill>
                  <a:prstClr val="black">
                    <a:tint val="75000"/>
                  </a:prstClr>
                </a:solidFill>
              </a:rPr>
              <a:pPr/>
              <a:t>‹#›</a:t>
            </a:fld>
            <a:endParaRPr lang="en-US" sz="1200" dirty="0">
              <a:solidFill>
                <a:prstClr val="black">
                  <a:tint val="75000"/>
                </a:prstClr>
              </a:solidFill>
            </a:endParaRPr>
          </a:p>
        </p:txBody>
      </p:sp>
      <p:sp>
        <p:nvSpPr>
          <p:cNvPr id="11" name="Title Placeholder 1"/>
          <p:cNvSpPr>
            <a:spLocks noGrp="1"/>
          </p:cNvSpPr>
          <p:nvPr>
            <p:ph type="title"/>
          </p:nvPr>
        </p:nvSpPr>
        <p:spPr>
          <a:xfrm>
            <a:off x="256032" y="192024"/>
            <a:ext cx="105156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163528933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8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02401"/>
            <a:ext cx="105156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4038600" y="6508800"/>
            <a:ext cx="4114800" cy="212676"/>
          </a:xfrm>
          <a:prstGeom prst="rect">
            <a:avLst/>
          </a:prstGeom>
        </p:spPr>
        <p:txBody>
          <a:bodyPr/>
          <a:lstStyle/>
          <a:p>
            <a:endParaRPr lang="en-US" dirty="0">
              <a:solidFill>
                <a:prstClr val="black">
                  <a:tint val="75000"/>
                </a:prstClr>
              </a:solidFill>
            </a:endParaRPr>
          </a:p>
        </p:txBody>
      </p:sp>
      <p:sp>
        <p:nvSpPr>
          <p:cNvPr id="12" name="Date Placeholder 2"/>
          <p:cNvSpPr txBox="1">
            <a:spLocks/>
          </p:cNvSpPr>
          <p:nvPr userDrawn="1"/>
        </p:nvSpPr>
        <p:spPr>
          <a:xfrm>
            <a:off x="838200" y="6508800"/>
            <a:ext cx="27432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z="1200" smtClean="0">
                <a:solidFill>
                  <a:prstClr val="black">
                    <a:tint val="75000"/>
                  </a:prstClr>
                </a:solidFill>
              </a:rPr>
              <a:pPr/>
              <a:t>7/14/2021</a:t>
            </a:fld>
            <a:endParaRPr lang="en-US" sz="1200">
              <a:solidFill>
                <a:prstClr val="black">
                  <a:tint val="75000"/>
                </a:prstClr>
              </a:solidFill>
            </a:endParaRPr>
          </a:p>
        </p:txBody>
      </p:sp>
      <p:sp>
        <p:nvSpPr>
          <p:cNvPr id="13" name="Rectangle 12"/>
          <p:cNvSpPr/>
          <p:nvPr userDrawn="1"/>
        </p:nvSpPr>
        <p:spPr>
          <a:xfrm>
            <a:off x="0" y="0"/>
            <a:ext cx="12192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dirty="0">
              <a:solidFill>
                <a:prstClr val="white"/>
              </a:solidFill>
            </a:endParaRPr>
          </a:p>
        </p:txBody>
      </p:sp>
      <p:sp>
        <p:nvSpPr>
          <p:cNvPr id="14" name="Rectangle 13"/>
          <p:cNvSpPr/>
          <p:nvPr userDrawn="1"/>
        </p:nvSpPr>
        <p:spPr>
          <a:xfrm>
            <a:off x="0" y="787382"/>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a:solidFill>
                <a:prstClr val="white"/>
              </a:solidFill>
            </a:endParaRPr>
          </a:p>
        </p:txBody>
      </p:sp>
      <p:sp>
        <p:nvSpPr>
          <p:cNvPr id="15" name="Rectangle 14"/>
          <p:cNvSpPr/>
          <p:nvPr userDrawn="1"/>
        </p:nvSpPr>
        <p:spPr>
          <a:xfrm>
            <a:off x="0" y="6806228"/>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a:solidFill>
                <a:prstClr val="white"/>
              </a:solidFill>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11506" y="6418098"/>
            <a:ext cx="834895" cy="322362"/>
          </a:xfrm>
          <a:prstGeom prst="rect">
            <a:avLst/>
          </a:prstGeom>
        </p:spPr>
      </p:pic>
      <p:sp>
        <p:nvSpPr>
          <p:cNvPr id="18" name="Slide Number Placeholder 5"/>
          <p:cNvSpPr txBox="1">
            <a:spLocks/>
          </p:cNvSpPr>
          <p:nvPr userDrawn="1"/>
        </p:nvSpPr>
        <p:spPr>
          <a:xfrm>
            <a:off x="8610600" y="6508800"/>
            <a:ext cx="1676899"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z="1200" smtClean="0">
                <a:solidFill>
                  <a:prstClr val="black">
                    <a:tint val="75000"/>
                  </a:prstClr>
                </a:solidFill>
              </a:rPr>
              <a:pPr/>
              <a:t>‹#›</a:t>
            </a:fld>
            <a:endParaRPr lang="en-US" sz="1200" dirty="0">
              <a:solidFill>
                <a:prstClr val="black">
                  <a:tint val="75000"/>
                </a:prstClr>
              </a:solidFill>
            </a:endParaRPr>
          </a:p>
        </p:txBody>
      </p:sp>
      <p:sp>
        <p:nvSpPr>
          <p:cNvPr id="11" name="Title Placeholder 1"/>
          <p:cNvSpPr>
            <a:spLocks noGrp="1"/>
          </p:cNvSpPr>
          <p:nvPr>
            <p:ph type="title"/>
          </p:nvPr>
        </p:nvSpPr>
        <p:spPr>
          <a:xfrm>
            <a:off x="256032" y="192024"/>
            <a:ext cx="105156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334985769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9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02401"/>
            <a:ext cx="105156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4038600" y="6508800"/>
            <a:ext cx="4114800" cy="212676"/>
          </a:xfrm>
          <a:prstGeom prst="rect">
            <a:avLst/>
          </a:prstGeom>
        </p:spPr>
        <p:txBody>
          <a:bodyPr/>
          <a:lstStyle/>
          <a:p>
            <a:endParaRPr lang="en-US" dirty="0">
              <a:solidFill>
                <a:prstClr val="black">
                  <a:tint val="75000"/>
                </a:prstClr>
              </a:solidFill>
            </a:endParaRPr>
          </a:p>
        </p:txBody>
      </p:sp>
      <p:sp>
        <p:nvSpPr>
          <p:cNvPr id="12" name="Date Placeholder 2"/>
          <p:cNvSpPr txBox="1">
            <a:spLocks/>
          </p:cNvSpPr>
          <p:nvPr userDrawn="1"/>
        </p:nvSpPr>
        <p:spPr>
          <a:xfrm>
            <a:off x="838200" y="6508800"/>
            <a:ext cx="27432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z="1200" smtClean="0">
                <a:solidFill>
                  <a:prstClr val="black">
                    <a:tint val="75000"/>
                  </a:prstClr>
                </a:solidFill>
              </a:rPr>
              <a:pPr/>
              <a:t>7/14/2021</a:t>
            </a:fld>
            <a:endParaRPr lang="en-US" sz="1200">
              <a:solidFill>
                <a:prstClr val="black">
                  <a:tint val="75000"/>
                </a:prstClr>
              </a:solidFill>
            </a:endParaRPr>
          </a:p>
        </p:txBody>
      </p:sp>
      <p:sp>
        <p:nvSpPr>
          <p:cNvPr id="13" name="Rectangle 12"/>
          <p:cNvSpPr/>
          <p:nvPr userDrawn="1"/>
        </p:nvSpPr>
        <p:spPr>
          <a:xfrm>
            <a:off x="0" y="0"/>
            <a:ext cx="12192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dirty="0">
              <a:solidFill>
                <a:prstClr val="white"/>
              </a:solidFill>
            </a:endParaRPr>
          </a:p>
        </p:txBody>
      </p:sp>
      <p:sp>
        <p:nvSpPr>
          <p:cNvPr id="14" name="Rectangle 13"/>
          <p:cNvSpPr/>
          <p:nvPr userDrawn="1"/>
        </p:nvSpPr>
        <p:spPr>
          <a:xfrm>
            <a:off x="0" y="787382"/>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a:solidFill>
                <a:prstClr val="white"/>
              </a:solidFill>
            </a:endParaRPr>
          </a:p>
        </p:txBody>
      </p:sp>
      <p:sp>
        <p:nvSpPr>
          <p:cNvPr id="15" name="Rectangle 14"/>
          <p:cNvSpPr/>
          <p:nvPr userDrawn="1"/>
        </p:nvSpPr>
        <p:spPr>
          <a:xfrm>
            <a:off x="0" y="6806228"/>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a:solidFill>
                <a:prstClr val="white"/>
              </a:solidFill>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11506" y="6418098"/>
            <a:ext cx="834895" cy="322362"/>
          </a:xfrm>
          <a:prstGeom prst="rect">
            <a:avLst/>
          </a:prstGeom>
        </p:spPr>
      </p:pic>
      <p:sp>
        <p:nvSpPr>
          <p:cNvPr id="18" name="Slide Number Placeholder 5"/>
          <p:cNvSpPr txBox="1">
            <a:spLocks/>
          </p:cNvSpPr>
          <p:nvPr userDrawn="1"/>
        </p:nvSpPr>
        <p:spPr>
          <a:xfrm>
            <a:off x="8610600" y="6508800"/>
            <a:ext cx="1676899"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z="1200" smtClean="0">
                <a:solidFill>
                  <a:prstClr val="black">
                    <a:tint val="75000"/>
                  </a:prstClr>
                </a:solidFill>
              </a:rPr>
              <a:pPr/>
              <a:t>‹#›</a:t>
            </a:fld>
            <a:endParaRPr lang="en-US" sz="1200" dirty="0">
              <a:solidFill>
                <a:prstClr val="black">
                  <a:tint val="75000"/>
                </a:prstClr>
              </a:solidFill>
            </a:endParaRPr>
          </a:p>
        </p:txBody>
      </p:sp>
      <p:sp>
        <p:nvSpPr>
          <p:cNvPr id="11" name="Title Placeholder 1"/>
          <p:cNvSpPr>
            <a:spLocks noGrp="1"/>
          </p:cNvSpPr>
          <p:nvPr>
            <p:ph type="title"/>
          </p:nvPr>
        </p:nvSpPr>
        <p:spPr>
          <a:xfrm>
            <a:off x="256032" y="192024"/>
            <a:ext cx="105156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41687391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0_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1202401"/>
            <a:ext cx="10515600" cy="5037025"/>
          </a:xfrm>
        </p:spPr>
        <p:txBody>
          <a:bodyPr/>
          <a:lstStyle>
            <a:lvl1pPr>
              <a:buClr>
                <a:srgbClr val="0D1E8E"/>
              </a:buClr>
              <a:defRPr sz="2400">
                <a:latin typeface="Trebuchet MS" panose="020B0603020202020204" pitchFamily="34" charset="0"/>
              </a:defRPr>
            </a:lvl1pPr>
            <a:lvl2pPr>
              <a:buClr>
                <a:srgbClr val="00953A"/>
              </a:buClr>
              <a:defRPr sz="2000">
                <a:latin typeface="Trebuchet MS" panose="020B0603020202020204" pitchFamily="34" charset="0"/>
              </a:defRPr>
            </a:lvl2pPr>
            <a:lvl3pPr>
              <a:buClr>
                <a:srgbClr val="EF7521"/>
              </a:buClr>
              <a:defRPr sz="1800">
                <a:latin typeface="Trebuchet MS" panose="020B0603020202020204" pitchFamily="34" charset="0"/>
              </a:defRPr>
            </a:lvl3pPr>
            <a:lvl4pPr>
              <a:buClr>
                <a:srgbClr val="82BC00"/>
              </a:buClr>
              <a:defRPr sz="1800">
                <a:latin typeface="Trebuchet MS" panose="020B0603020202020204" pitchFamily="34" charset="0"/>
              </a:defRPr>
            </a:lvl4pPr>
            <a:lvl5pPr>
              <a:buClr>
                <a:srgbClr val="8FC6E8"/>
              </a:buClr>
              <a:defRPr sz="1800">
                <a:latin typeface="Trebuchet MS" panose="020B0603020202020204" pitchFamily="34" charset="0"/>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9" name="Footer Placeholder 4"/>
          <p:cNvSpPr>
            <a:spLocks noGrp="1"/>
          </p:cNvSpPr>
          <p:nvPr>
            <p:ph type="ftr" sz="quarter" idx="11"/>
          </p:nvPr>
        </p:nvSpPr>
        <p:spPr>
          <a:xfrm>
            <a:off x="4038600" y="6508800"/>
            <a:ext cx="4114800" cy="212676"/>
          </a:xfrm>
          <a:prstGeom prst="rect">
            <a:avLst/>
          </a:prstGeom>
        </p:spPr>
        <p:txBody>
          <a:bodyPr/>
          <a:lstStyle/>
          <a:p>
            <a:endParaRPr lang="en-US" dirty="0">
              <a:solidFill>
                <a:prstClr val="black">
                  <a:tint val="75000"/>
                </a:prstClr>
              </a:solidFill>
            </a:endParaRPr>
          </a:p>
        </p:txBody>
      </p:sp>
      <p:sp>
        <p:nvSpPr>
          <p:cNvPr id="12" name="Date Placeholder 2"/>
          <p:cNvSpPr txBox="1">
            <a:spLocks/>
          </p:cNvSpPr>
          <p:nvPr userDrawn="1"/>
        </p:nvSpPr>
        <p:spPr>
          <a:xfrm>
            <a:off x="838200" y="6508800"/>
            <a:ext cx="2743200" cy="212676"/>
          </a:xfrm>
          <a:prstGeom prst="rect">
            <a:avLst/>
          </a:prstGeom>
        </p:spPr>
        <p:txBody>
          <a:bodyPr vert="horz" lIns="91440" tIns="45720" rIns="91440" bIns="45720" rtlCol="0" anchor="ctr"/>
          <a:lstStyle>
            <a:defPPr>
              <a:defRPr lang="en-US"/>
            </a:defPPr>
            <a:lvl1pPr marL="0" algn="l"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49B24EC9-D412-49F8-B26B-B7E454A540B6}" type="datetimeFigureOut">
              <a:rPr lang="en-US" sz="1200" smtClean="0">
                <a:solidFill>
                  <a:prstClr val="black">
                    <a:tint val="75000"/>
                  </a:prstClr>
                </a:solidFill>
              </a:rPr>
              <a:pPr/>
              <a:t>7/14/2021</a:t>
            </a:fld>
            <a:endParaRPr lang="en-US" sz="1200">
              <a:solidFill>
                <a:prstClr val="black">
                  <a:tint val="75000"/>
                </a:prstClr>
              </a:solidFill>
            </a:endParaRPr>
          </a:p>
        </p:txBody>
      </p:sp>
      <p:sp>
        <p:nvSpPr>
          <p:cNvPr id="13" name="Rectangle 12"/>
          <p:cNvSpPr/>
          <p:nvPr userDrawn="1"/>
        </p:nvSpPr>
        <p:spPr>
          <a:xfrm>
            <a:off x="0" y="0"/>
            <a:ext cx="12192000" cy="793462"/>
          </a:xfrm>
          <a:prstGeom prst="rect">
            <a:avLst/>
          </a:prstGeom>
          <a:gradFill flip="none" rotWithShape="1">
            <a:gsLst>
              <a:gs pos="0">
                <a:srgbClr val="6EC4E8"/>
              </a:gs>
              <a:gs pos="81000">
                <a:srgbClr val="5C6670"/>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dirty="0">
              <a:solidFill>
                <a:prstClr val="white"/>
              </a:solidFill>
            </a:endParaRPr>
          </a:p>
        </p:txBody>
      </p:sp>
      <p:sp>
        <p:nvSpPr>
          <p:cNvPr id="14" name="Rectangle 13"/>
          <p:cNvSpPr/>
          <p:nvPr userDrawn="1"/>
        </p:nvSpPr>
        <p:spPr>
          <a:xfrm>
            <a:off x="0" y="787382"/>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a:solidFill>
                <a:prstClr val="white"/>
              </a:solidFill>
            </a:endParaRPr>
          </a:p>
        </p:txBody>
      </p:sp>
      <p:sp>
        <p:nvSpPr>
          <p:cNvPr id="15" name="Rectangle 14"/>
          <p:cNvSpPr/>
          <p:nvPr userDrawn="1"/>
        </p:nvSpPr>
        <p:spPr>
          <a:xfrm>
            <a:off x="0" y="6806228"/>
            <a:ext cx="12192000" cy="72189"/>
          </a:xfrm>
          <a:prstGeom prst="rect">
            <a:avLst/>
          </a:prstGeom>
          <a:solidFill>
            <a:srgbClr val="5C66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457200"/>
            <a:endParaRPr lang="en-US" sz="1400">
              <a:solidFill>
                <a:prstClr val="white"/>
              </a:solidFill>
            </a:endParaRPr>
          </a:p>
        </p:txBody>
      </p:sp>
      <p:pic>
        <p:nvPicPr>
          <p:cNvPr id="16" name="Picture 1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1011506" y="6418098"/>
            <a:ext cx="834895" cy="322362"/>
          </a:xfrm>
          <a:prstGeom prst="rect">
            <a:avLst/>
          </a:prstGeom>
        </p:spPr>
      </p:pic>
      <p:sp>
        <p:nvSpPr>
          <p:cNvPr id="18" name="Slide Number Placeholder 5"/>
          <p:cNvSpPr txBox="1">
            <a:spLocks/>
          </p:cNvSpPr>
          <p:nvPr userDrawn="1"/>
        </p:nvSpPr>
        <p:spPr>
          <a:xfrm>
            <a:off x="8610600" y="6508800"/>
            <a:ext cx="1676899" cy="212676"/>
          </a:xfrm>
          <a:prstGeom prst="rect">
            <a:avLst/>
          </a:prstGeom>
        </p:spPr>
        <p:txBody>
          <a:bodyPr vert="horz" lIns="91440" tIns="45720" rIns="91440" bIns="45720" rtlCol="0" anchor="ctr"/>
          <a:lstStyle>
            <a:defPPr>
              <a:defRPr lang="en-US"/>
            </a:defPPr>
            <a:lvl1pPr marL="0" algn="r" defTabSz="457200" rtl="0" eaLnBrk="1" latinLnBrk="0" hangingPunct="1">
              <a:defRPr sz="1200" kern="1200">
                <a:solidFill>
                  <a:schemeClr val="tx1">
                    <a:tint val="75000"/>
                  </a:schemeClr>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34A3F748-31DA-4297-96EF-69DC737B5DDE}" type="slidenum">
              <a:rPr lang="en-US" sz="1200" smtClean="0">
                <a:solidFill>
                  <a:prstClr val="black">
                    <a:tint val="75000"/>
                  </a:prstClr>
                </a:solidFill>
              </a:rPr>
              <a:pPr/>
              <a:t>‹#›</a:t>
            </a:fld>
            <a:endParaRPr lang="en-US" sz="1200" dirty="0">
              <a:solidFill>
                <a:prstClr val="black">
                  <a:tint val="75000"/>
                </a:prstClr>
              </a:solidFill>
            </a:endParaRPr>
          </a:p>
        </p:txBody>
      </p:sp>
      <p:sp>
        <p:nvSpPr>
          <p:cNvPr id="11" name="Title Placeholder 1"/>
          <p:cNvSpPr>
            <a:spLocks noGrp="1"/>
          </p:cNvSpPr>
          <p:nvPr>
            <p:ph type="title"/>
          </p:nvPr>
        </p:nvSpPr>
        <p:spPr>
          <a:xfrm>
            <a:off x="256032" y="192024"/>
            <a:ext cx="10515600" cy="521208"/>
          </a:xfrm>
          <a:prstGeom prst="rect">
            <a:avLst/>
          </a:prstGeom>
        </p:spPr>
        <p:txBody>
          <a:bodyPr vert="horz" lIns="91440" tIns="45720" rIns="91440" bIns="45720" rtlCol="0" anchor="ctr">
            <a:normAutofit/>
          </a:bodyPr>
          <a:lstStyle>
            <a:lvl1pPr>
              <a:defRPr>
                <a:solidFill>
                  <a:schemeClr val="bg1"/>
                </a:solidFill>
              </a:defRPr>
            </a:lvl1pPr>
          </a:lstStyle>
          <a:p>
            <a:r>
              <a:rPr lang="en-US" dirty="0"/>
              <a:t>Click to edit master title style</a:t>
            </a:r>
          </a:p>
        </p:txBody>
      </p:sp>
    </p:spTree>
    <p:extLst>
      <p:ext uri="{BB962C8B-B14F-4D97-AF65-F5344CB8AC3E}">
        <p14:creationId xmlns:p14="http://schemas.microsoft.com/office/powerpoint/2010/main" val="2525779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20"/>
        <p:cNvGrpSpPr/>
        <p:nvPr/>
      </p:nvGrpSpPr>
      <p:grpSpPr>
        <a:xfrm>
          <a:off x="0" y="0"/>
          <a:ext cx="0" cy="0"/>
          <a:chOff x="0" y="0"/>
          <a:chExt cx="0" cy="0"/>
        </a:xfrm>
      </p:grpSpPr>
      <p:pic>
        <p:nvPicPr>
          <p:cNvPr id="21" name="Google Shape;21;p3"/>
          <p:cNvPicPr preferRelativeResize="0"/>
          <p:nvPr/>
        </p:nvPicPr>
        <p:blipFill rotWithShape="1">
          <a:blip r:embed="rId2">
            <a:alphaModFix/>
          </a:blip>
          <a:srcRect/>
          <a:stretch/>
        </p:blipFill>
        <p:spPr>
          <a:xfrm>
            <a:off x="3" y="0"/>
            <a:ext cx="12191996" cy="1219200"/>
          </a:xfrm>
          <a:prstGeom prst="rect">
            <a:avLst/>
          </a:prstGeom>
          <a:noFill/>
          <a:ln>
            <a:noFill/>
          </a:ln>
        </p:spPr>
      </p:pic>
      <p:sp>
        <p:nvSpPr>
          <p:cNvPr id="22" name="Google Shape;22;p3"/>
          <p:cNvSpPr txBox="1">
            <a:spLocks noGrp="1"/>
          </p:cNvSpPr>
          <p:nvPr>
            <p:ph type="title"/>
          </p:nvPr>
        </p:nvSpPr>
        <p:spPr>
          <a:xfrm>
            <a:off x="326926" y="254514"/>
            <a:ext cx="8109153" cy="756418"/>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3"/>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24" name="Google Shape;24;p3"/>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25" name="Google Shape;25;p3"/>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rgbClr val="7F7F7F"/>
                </a:solidFill>
                <a:latin typeface="Calibri"/>
                <a:ea typeface="Calibri"/>
                <a:cs typeface="Calibri"/>
                <a:sym typeface="Calibri"/>
              </a:defRPr>
            </a:lvl1pPr>
            <a:lvl2pPr marL="0" lvl="1" indent="0" algn="l">
              <a:spcBef>
                <a:spcPts val="0"/>
              </a:spcBef>
              <a:buNone/>
              <a:defRPr sz="1200" b="0" i="0" u="none" strike="noStrike" cap="none">
                <a:solidFill>
                  <a:srgbClr val="7F7F7F"/>
                </a:solidFill>
                <a:latin typeface="Calibri"/>
                <a:ea typeface="Calibri"/>
                <a:cs typeface="Calibri"/>
                <a:sym typeface="Calibri"/>
              </a:defRPr>
            </a:lvl2pPr>
            <a:lvl3pPr marL="0" lvl="2" indent="0" algn="l">
              <a:spcBef>
                <a:spcPts val="0"/>
              </a:spcBef>
              <a:buNone/>
              <a:defRPr sz="1200" b="0" i="0" u="none" strike="noStrike" cap="none">
                <a:solidFill>
                  <a:srgbClr val="7F7F7F"/>
                </a:solidFill>
                <a:latin typeface="Calibri"/>
                <a:ea typeface="Calibri"/>
                <a:cs typeface="Calibri"/>
                <a:sym typeface="Calibri"/>
              </a:defRPr>
            </a:lvl3pPr>
            <a:lvl4pPr marL="0" lvl="3" indent="0" algn="l">
              <a:spcBef>
                <a:spcPts val="0"/>
              </a:spcBef>
              <a:buNone/>
              <a:defRPr sz="1200" b="0" i="0" u="none" strike="noStrike" cap="none">
                <a:solidFill>
                  <a:srgbClr val="7F7F7F"/>
                </a:solidFill>
                <a:latin typeface="Calibri"/>
                <a:ea typeface="Calibri"/>
                <a:cs typeface="Calibri"/>
                <a:sym typeface="Calibri"/>
              </a:defRPr>
            </a:lvl4pPr>
            <a:lvl5pPr marL="0" lvl="4" indent="0" algn="l">
              <a:spcBef>
                <a:spcPts val="0"/>
              </a:spcBef>
              <a:buNone/>
              <a:defRPr sz="1200" b="0" i="0" u="none" strike="noStrike" cap="none">
                <a:solidFill>
                  <a:srgbClr val="7F7F7F"/>
                </a:solidFill>
                <a:latin typeface="Calibri"/>
                <a:ea typeface="Calibri"/>
                <a:cs typeface="Calibri"/>
                <a:sym typeface="Calibri"/>
              </a:defRPr>
            </a:lvl5pPr>
            <a:lvl6pPr marL="0" lvl="5" indent="0" algn="l">
              <a:spcBef>
                <a:spcPts val="0"/>
              </a:spcBef>
              <a:buNone/>
              <a:defRPr sz="1200" b="0" i="0" u="none" strike="noStrike" cap="none">
                <a:solidFill>
                  <a:srgbClr val="7F7F7F"/>
                </a:solidFill>
                <a:latin typeface="Calibri"/>
                <a:ea typeface="Calibri"/>
                <a:cs typeface="Calibri"/>
                <a:sym typeface="Calibri"/>
              </a:defRPr>
            </a:lvl6pPr>
            <a:lvl7pPr marL="0" lvl="6" indent="0" algn="l">
              <a:spcBef>
                <a:spcPts val="0"/>
              </a:spcBef>
              <a:buNone/>
              <a:defRPr sz="1200" b="0" i="0" u="none" strike="noStrike" cap="none">
                <a:solidFill>
                  <a:srgbClr val="7F7F7F"/>
                </a:solidFill>
                <a:latin typeface="Calibri"/>
                <a:ea typeface="Calibri"/>
                <a:cs typeface="Calibri"/>
                <a:sym typeface="Calibri"/>
              </a:defRPr>
            </a:lvl7pPr>
            <a:lvl8pPr marL="0" lvl="7" indent="0" algn="l">
              <a:spcBef>
                <a:spcPts val="0"/>
              </a:spcBef>
              <a:buNone/>
              <a:defRPr sz="1200" b="0" i="0" u="none" strike="noStrike" cap="none">
                <a:solidFill>
                  <a:srgbClr val="7F7F7F"/>
                </a:solidFill>
                <a:latin typeface="Calibri"/>
                <a:ea typeface="Calibri"/>
                <a:cs typeface="Calibri"/>
                <a:sym typeface="Calibri"/>
              </a:defRPr>
            </a:lvl8pPr>
            <a:lvl9pPr marL="0" lvl="8" indent="0" algn="l">
              <a:spcBef>
                <a:spcPts val="0"/>
              </a:spcBef>
              <a:buNone/>
              <a:defRPr sz="1200" b="0" i="0" u="none" strike="noStrike" cap="none">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1_Blank">
  <p:cSld name="1_Blank">
    <p:spTree>
      <p:nvGrpSpPr>
        <p:cNvPr id="1" name="Shape 26"/>
        <p:cNvGrpSpPr/>
        <p:nvPr/>
      </p:nvGrpSpPr>
      <p:grpSpPr>
        <a:xfrm>
          <a:off x="0" y="0"/>
          <a:ext cx="0" cy="0"/>
          <a:chOff x="0" y="0"/>
          <a:chExt cx="0" cy="0"/>
        </a:xfrm>
      </p:grpSpPr>
      <p:pic>
        <p:nvPicPr>
          <p:cNvPr id="27" name="Google Shape;27;p4"/>
          <p:cNvPicPr preferRelativeResize="0"/>
          <p:nvPr/>
        </p:nvPicPr>
        <p:blipFill rotWithShape="1">
          <a:blip r:embed="rId2">
            <a:alphaModFix/>
          </a:blip>
          <a:srcRect/>
          <a:stretch/>
        </p:blipFill>
        <p:spPr>
          <a:xfrm>
            <a:off x="0" y="3"/>
            <a:ext cx="12192000" cy="6857999"/>
          </a:xfrm>
          <a:prstGeom prst="rect">
            <a:avLst/>
          </a:prstGeom>
          <a:noFill/>
          <a:ln>
            <a:noFill/>
          </a:ln>
        </p:spPr>
      </p:pic>
      <p:sp>
        <p:nvSpPr>
          <p:cNvPr id="28" name="Google Shape;28;p4"/>
          <p:cNvSpPr txBox="1">
            <a:spLocks noGrp="1"/>
          </p:cNvSpPr>
          <p:nvPr>
            <p:ph type="ctrTitle"/>
          </p:nvPr>
        </p:nvSpPr>
        <p:spPr>
          <a:xfrm>
            <a:off x="914400" y="2595716"/>
            <a:ext cx="103632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3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9" name="Google Shape;29;p4"/>
          <p:cNvSpPr txBox="1">
            <a:spLocks noGrp="1"/>
          </p:cNvSpPr>
          <p:nvPr>
            <p:ph type="sldNum" idx="12"/>
          </p:nvPr>
        </p:nvSpPr>
        <p:spPr>
          <a:xfrm>
            <a:off x="287596"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b="0" i="0" u="none" strike="noStrike" cap="none">
                <a:solidFill>
                  <a:schemeClr val="lt1"/>
                </a:solidFill>
                <a:latin typeface="Calibri"/>
                <a:ea typeface="Calibri"/>
                <a:cs typeface="Calibri"/>
                <a:sym typeface="Calibri"/>
              </a:defRPr>
            </a:lvl1pPr>
            <a:lvl2pPr marL="0" lvl="1" indent="0" algn="l">
              <a:spcBef>
                <a:spcPts val="0"/>
              </a:spcBef>
              <a:buNone/>
              <a:defRPr sz="1200" b="0" i="0" u="none" strike="noStrike" cap="none">
                <a:solidFill>
                  <a:schemeClr val="lt1"/>
                </a:solidFill>
                <a:latin typeface="Calibri"/>
                <a:ea typeface="Calibri"/>
                <a:cs typeface="Calibri"/>
                <a:sym typeface="Calibri"/>
              </a:defRPr>
            </a:lvl2pPr>
            <a:lvl3pPr marL="0" lvl="2" indent="0" algn="l">
              <a:spcBef>
                <a:spcPts val="0"/>
              </a:spcBef>
              <a:buNone/>
              <a:defRPr sz="1200" b="0" i="0" u="none" strike="noStrike" cap="none">
                <a:solidFill>
                  <a:schemeClr val="lt1"/>
                </a:solidFill>
                <a:latin typeface="Calibri"/>
                <a:ea typeface="Calibri"/>
                <a:cs typeface="Calibri"/>
                <a:sym typeface="Calibri"/>
              </a:defRPr>
            </a:lvl3pPr>
            <a:lvl4pPr marL="0" lvl="3" indent="0" algn="l">
              <a:spcBef>
                <a:spcPts val="0"/>
              </a:spcBef>
              <a:buNone/>
              <a:defRPr sz="1200" b="0" i="0" u="none" strike="noStrike" cap="none">
                <a:solidFill>
                  <a:schemeClr val="lt1"/>
                </a:solidFill>
                <a:latin typeface="Calibri"/>
                <a:ea typeface="Calibri"/>
                <a:cs typeface="Calibri"/>
                <a:sym typeface="Calibri"/>
              </a:defRPr>
            </a:lvl4pPr>
            <a:lvl5pPr marL="0" lvl="4" indent="0" algn="l">
              <a:spcBef>
                <a:spcPts val="0"/>
              </a:spcBef>
              <a:buNone/>
              <a:defRPr sz="1200" b="0" i="0" u="none" strike="noStrike" cap="none">
                <a:solidFill>
                  <a:schemeClr val="lt1"/>
                </a:solidFill>
                <a:latin typeface="Calibri"/>
                <a:ea typeface="Calibri"/>
                <a:cs typeface="Calibri"/>
                <a:sym typeface="Calibri"/>
              </a:defRPr>
            </a:lvl5pPr>
            <a:lvl6pPr marL="0" lvl="5" indent="0" algn="l">
              <a:spcBef>
                <a:spcPts val="0"/>
              </a:spcBef>
              <a:buNone/>
              <a:defRPr sz="1200" b="0" i="0" u="none" strike="noStrike" cap="none">
                <a:solidFill>
                  <a:schemeClr val="lt1"/>
                </a:solidFill>
                <a:latin typeface="Calibri"/>
                <a:ea typeface="Calibri"/>
                <a:cs typeface="Calibri"/>
                <a:sym typeface="Calibri"/>
              </a:defRPr>
            </a:lvl6pPr>
            <a:lvl7pPr marL="0" lvl="6" indent="0" algn="l">
              <a:spcBef>
                <a:spcPts val="0"/>
              </a:spcBef>
              <a:buNone/>
              <a:defRPr sz="1200" b="0" i="0" u="none" strike="noStrike" cap="none">
                <a:solidFill>
                  <a:schemeClr val="lt1"/>
                </a:solidFill>
                <a:latin typeface="Calibri"/>
                <a:ea typeface="Calibri"/>
                <a:cs typeface="Calibri"/>
                <a:sym typeface="Calibri"/>
              </a:defRPr>
            </a:lvl7pPr>
            <a:lvl8pPr marL="0" lvl="7" indent="0" algn="l">
              <a:spcBef>
                <a:spcPts val="0"/>
              </a:spcBef>
              <a:buNone/>
              <a:defRPr sz="1200" b="0" i="0" u="none" strike="noStrike" cap="none">
                <a:solidFill>
                  <a:schemeClr val="lt1"/>
                </a:solidFill>
                <a:latin typeface="Calibri"/>
                <a:ea typeface="Calibri"/>
                <a:cs typeface="Calibri"/>
                <a:sym typeface="Calibri"/>
              </a:defRPr>
            </a:lvl8pPr>
            <a:lvl9pPr marL="0" lvl="8" indent="0" algn="l">
              <a:spcBef>
                <a:spcPts val="0"/>
              </a:spcBef>
              <a:buNone/>
              <a:defRPr sz="1200" b="0" i="0" u="none" strike="noStrike" cap="none">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2_Blank">
  <p:cSld name="2_Blank">
    <p:spTree>
      <p:nvGrpSpPr>
        <p:cNvPr id="1" name="Shape 30"/>
        <p:cNvGrpSpPr/>
        <p:nvPr/>
      </p:nvGrpSpPr>
      <p:grpSpPr>
        <a:xfrm>
          <a:off x="0" y="0"/>
          <a:ext cx="0" cy="0"/>
          <a:chOff x="0" y="0"/>
          <a:chExt cx="0" cy="0"/>
        </a:xfrm>
      </p:grpSpPr>
      <p:pic>
        <p:nvPicPr>
          <p:cNvPr id="31" name="Google Shape;31;p5"/>
          <p:cNvPicPr preferRelativeResize="0"/>
          <p:nvPr/>
        </p:nvPicPr>
        <p:blipFill rotWithShape="1">
          <a:blip r:embed="rId2">
            <a:alphaModFix/>
          </a:blip>
          <a:srcRect/>
          <a:stretch/>
        </p:blipFill>
        <p:spPr>
          <a:xfrm>
            <a:off x="2" y="3"/>
            <a:ext cx="12191999" cy="6857999"/>
          </a:xfrm>
          <a:prstGeom prst="rect">
            <a:avLst/>
          </a:prstGeom>
          <a:noFill/>
          <a:ln>
            <a:noFill/>
          </a:ln>
        </p:spPr>
      </p:pic>
      <p:sp>
        <p:nvSpPr>
          <p:cNvPr id="32" name="Google Shape;32;p5"/>
          <p:cNvSpPr txBox="1">
            <a:spLocks noGrp="1"/>
          </p:cNvSpPr>
          <p:nvPr>
            <p:ph type="ctrTitle"/>
          </p:nvPr>
        </p:nvSpPr>
        <p:spPr>
          <a:xfrm>
            <a:off x="914400" y="2595716"/>
            <a:ext cx="10363200" cy="2337620"/>
          </a:xfrm>
          <a:prstGeom prst="rect">
            <a:avLst/>
          </a:prstGeom>
          <a:noFill/>
          <a:ln>
            <a:noFill/>
          </a:ln>
        </p:spPr>
        <p:txBody>
          <a:bodyPr spcFirstLastPara="1" wrap="square" lIns="91425" tIns="45700" rIns="91425" bIns="45700" anchor="t" anchorCtr="0">
            <a:noAutofit/>
          </a:bodyPr>
          <a:lstStyle>
            <a:lvl1pPr lvl="0" algn="ctr">
              <a:lnSpc>
                <a:spcPct val="90000"/>
              </a:lnSpc>
              <a:spcBef>
                <a:spcPts val="0"/>
              </a:spcBef>
              <a:spcAft>
                <a:spcPts val="0"/>
              </a:spcAft>
              <a:buClr>
                <a:schemeClr val="lt1"/>
              </a:buClr>
              <a:buSzPts val="4000"/>
              <a:buFont typeface="Arial"/>
              <a:buNone/>
              <a:defRPr sz="30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3" name="Google Shape;33;p5"/>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chemeClr val="lt1"/>
                </a:solidFill>
                <a:latin typeface="Calibri"/>
                <a:ea typeface="Calibri"/>
                <a:cs typeface="Calibri"/>
                <a:sym typeface="Calibri"/>
              </a:defRPr>
            </a:lvl1pPr>
            <a:lvl2pPr marL="0" lvl="1" indent="0" algn="l">
              <a:spcBef>
                <a:spcPts val="0"/>
              </a:spcBef>
              <a:buNone/>
              <a:defRPr sz="1200">
                <a:solidFill>
                  <a:schemeClr val="lt1"/>
                </a:solidFill>
                <a:latin typeface="Calibri"/>
                <a:ea typeface="Calibri"/>
                <a:cs typeface="Calibri"/>
                <a:sym typeface="Calibri"/>
              </a:defRPr>
            </a:lvl2pPr>
            <a:lvl3pPr marL="0" lvl="2" indent="0" algn="l">
              <a:spcBef>
                <a:spcPts val="0"/>
              </a:spcBef>
              <a:buNone/>
              <a:defRPr sz="1200">
                <a:solidFill>
                  <a:schemeClr val="lt1"/>
                </a:solidFill>
                <a:latin typeface="Calibri"/>
                <a:ea typeface="Calibri"/>
                <a:cs typeface="Calibri"/>
                <a:sym typeface="Calibri"/>
              </a:defRPr>
            </a:lvl3pPr>
            <a:lvl4pPr marL="0" lvl="3" indent="0" algn="l">
              <a:spcBef>
                <a:spcPts val="0"/>
              </a:spcBef>
              <a:buNone/>
              <a:defRPr sz="1200">
                <a:solidFill>
                  <a:schemeClr val="lt1"/>
                </a:solidFill>
                <a:latin typeface="Calibri"/>
                <a:ea typeface="Calibri"/>
                <a:cs typeface="Calibri"/>
                <a:sym typeface="Calibri"/>
              </a:defRPr>
            </a:lvl4pPr>
            <a:lvl5pPr marL="0" lvl="4" indent="0" algn="l">
              <a:spcBef>
                <a:spcPts val="0"/>
              </a:spcBef>
              <a:buNone/>
              <a:defRPr sz="1200">
                <a:solidFill>
                  <a:schemeClr val="lt1"/>
                </a:solidFill>
                <a:latin typeface="Calibri"/>
                <a:ea typeface="Calibri"/>
                <a:cs typeface="Calibri"/>
                <a:sym typeface="Calibri"/>
              </a:defRPr>
            </a:lvl5pPr>
            <a:lvl6pPr marL="0" lvl="5" indent="0" algn="l">
              <a:spcBef>
                <a:spcPts val="0"/>
              </a:spcBef>
              <a:buNone/>
              <a:defRPr sz="1200">
                <a:solidFill>
                  <a:schemeClr val="lt1"/>
                </a:solidFill>
                <a:latin typeface="Calibri"/>
                <a:ea typeface="Calibri"/>
                <a:cs typeface="Calibri"/>
                <a:sym typeface="Calibri"/>
              </a:defRPr>
            </a:lvl6pPr>
            <a:lvl7pPr marL="0" lvl="6" indent="0" algn="l">
              <a:spcBef>
                <a:spcPts val="0"/>
              </a:spcBef>
              <a:buNone/>
              <a:defRPr sz="1200">
                <a:solidFill>
                  <a:schemeClr val="lt1"/>
                </a:solidFill>
                <a:latin typeface="Calibri"/>
                <a:ea typeface="Calibri"/>
                <a:cs typeface="Calibri"/>
                <a:sym typeface="Calibri"/>
              </a:defRPr>
            </a:lvl7pPr>
            <a:lvl8pPr marL="0" lvl="7" indent="0" algn="l">
              <a:spcBef>
                <a:spcPts val="0"/>
              </a:spcBef>
              <a:buNone/>
              <a:defRPr sz="1200">
                <a:solidFill>
                  <a:schemeClr val="lt1"/>
                </a:solidFill>
                <a:latin typeface="Calibri"/>
                <a:ea typeface="Calibri"/>
                <a:cs typeface="Calibri"/>
                <a:sym typeface="Calibri"/>
              </a:defRPr>
            </a:lvl8pPr>
            <a:lvl9pPr marL="0" lvl="8" indent="0" algn="l">
              <a:spcBef>
                <a:spcPts val="0"/>
              </a:spcBef>
              <a:buNone/>
              <a:defRPr sz="1200">
                <a:solidFill>
                  <a:schemeClr val="lt1"/>
                </a:solidFill>
                <a:latin typeface="Calibri"/>
                <a:ea typeface="Calibri"/>
                <a:cs typeface="Calibri"/>
                <a:sym typeface="Calibri"/>
              </a:defRPr>
            </a:lvl9pPr>
          </a:lstStyle>
          <a:p>
            <a:fld id="{00000000-1234-1234-1234-123412341234}"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1_Title and Content">
  <p:cSld name="1_Title and Content">
    <p:spTree>
      <p:nvGrpSpPr>
        <p:cNvPr id="1" name="Shape 34"/>
        <p:cNvGrpSpPr/>
        <p:nvPr/>
      </p:nvGrpSpPr>
      <p:grpSpPr>
        <a:xfrm>
          <a:off x="0" y="0"/>
          <a:ext cx="0" cy="0"/>
          <a:chOff x="0" y="0"/>
          <a:chExt cx="0" cy="0"/>
        </a:xfrm>
      </p:grpSpPr>
      <p:pic>
        <p:nvPicPr>
          <p:cNvPr id="35" name="Google Shape;35;p6"/>
          <p:cNvPicPr preferRelativeResize="0"/>
          <p:nvPr/>
        </p:nvPicPr>
        <p:blipFill rotWithShape="1">
          <a:blip r:embed="rId2">
            <a:alphaModFix/>
          </a:blip>
          <a:srcRect/>
          <a:stretch/>
        </p:blipFill>
        <p:spPr>
          <a:xfrm>
            <a:off x="3" y="0"/>
            <a:ext cx="12191996" cy="1219200"/>
          </a:xfrm>
          <a:prstGeom prst="rect">
            <a:avLst/>
          </a:prstGeom>
          <a:noFill/>
          <a:ln>
            <a:noFill/>
          </a:ln>
        </p:spPr>
      </p:pic>
      <p:sp>
        <p:nvSpPr>
          <p:cNvPr id="36" name="Google Shape;36;p6"/>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38" name="Google Shape;38;p6"/>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39" name="Google Shape;39;p6"/>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40" name="Google Shape;40;p6"/>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2_Title and Content">
  <p:cSld name="2_Title and Content">
    <p:spTree>
      <p:nvGrpSpPr>
        <p:cNvPr id="1" name="Shape 41"/>
        <p:cNvGrpSpPr/>
        <p:nvPr/>
      </p:nvGrpSpPr>
      <p:grpSpPr>
        <a:xfrm>
          <a:off x="0" y="0"/>
          <a:ext cx="0" cy="0"/>
          <a:chOff x="0" y="0"/>
          <a:chExt cx="0" cy="0"/>
        </a:xfrm>
      </p:grpSpPr>
      <p:pic>
        <p:nvPicPr>
          <p:cNvPr id="42" name="Google Shape;42;p7"/>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43" name="Google Shape;43;p7"/>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4" name="Google Shape;44;p7"/>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45" name="Google Shape;45;p7"/>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46" name="Google Shape;46;p7"/>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47" name="Google Shape;47;p7"/>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3_Title and Content">
  <p:cSld name="3_Title and Content">
    <p:spTree>
      <p:nvGrpSpPr>
        <p:cNvPr id="1" name="Shape 48"/>
        <p:cNvGrpSpPr/>
        <p:nvPr/>
      </p:nvGrpSpPr>
      <p:grpSpPr>
        <a:xfrm>
          <a:off x="0" y="0"/>
          <a:ext cx="0" cy="0"/>
          <a:chOff x="0" y="0"/>
          <a:chExt cx="0" cy="0"/>
        </a:xfrm>
      </p:grpSpPr>
      <p:pic>
        <p:nvPicPr>
          <p:cNvPr id="49" name="Google Shape;49;p8"/>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50" name="Google Shape;50;p8"/>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1" name="Google Shape;51;p8"/>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52" name="Google Shape;52;p8"/>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53" name="Google Shape;53;p8"/>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54" name="Google Shape;54;p8"/>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4_Title and Content">
  <p:cSld name="4_Title and Content">
    <p:spTree>
      <p:nvGrpSpPr>
        <p:cNvPr id="1" name="Shape 55"/>
        <p:cNvGrpSpPr/>
        <p:nvPr/>
      </p:nvGrpSpPr>
      <p:grpSpPr>
        <a:xfrm>
          <a:off x="0" y="0"/>
          <a:ext cx="0" cy="0"/>
          <a:chOff x="0" y="0"/>
          <a:chExt cx="0" cy="0"/>
        </a:xfrm>
      </p:grpSpPr>
      <p:pic>
        <p:nvPicPr>
          <p:cNvPr id="56" name="Google Shape;56;p9"/>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57" name="Google Shape;57;p9"/>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58" name="Google Shape;58;p9"/>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59" name="Google Shape;59;p9"/>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60" name="Google Shape;60;p9"/>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61" name="Google Shape;61;p9"/>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5_Title and Content">
  <p:cSld name="5_Title and Content">
    <p:spTree>
      <p:nvGrpSpPr>
        <p:cNvPr id="1" name="Shape 62"/>
        <p:cNvGrpSpPr/>
        <p:nvPr/>
      </p:nvGrpSpPr>
      <p:grpSpPr>
        <a:xfrm>
          <a:off x="0" y="0"/>
          <a:ext cx="0" cy="0"/>
          <a:chOff x="0" y="0"/>
          <a:chExt cx="0" cy="0"/>
        </a:xfrm>
      </p:grpSpPr>
      <p:pic>
        <p:nvPicPr>
          <p:cNvPr id="63" name="Google Shape;63;p10"/>
          <p:cNvPicPr preferRelativeResize="0"/>
          <p:nvPr/>
        </p:nvPicPr>
        <p:blipFill rotWithShape="1">
          <a:blip r:embed="rId2">
            <a:alphaModFix/>
          </a:blip>
          <a:srcRect/>
          <a:stretch/>
        </p:blipFill>
        <p:spPr>
          <a:xfrm>
            <a:off x="3" y="3"/>
            <a:ext cx="12191996" cy="1219199"/>
          </a:xfrm>
          <a:prstGeom prst="rect">
            <a:avLst/>
          </a:prstGeom>
          <a:noFill/>
          <a:ln>
            <a:noFill/>
          </a:ln>
        </p:spPr>
      </p:pic>
      <p:sp>
        <p:nvSpPr>
          <p:cNvPr id="64" name="Google Shape;64;p10"/>
          <p:cNvSpPr txBox="1">
            <a:spLocks noGrp="1"/>
          </p:cNvSpPr>
          <p:nvPr>
            <p:ph type="title"/>
          </p:nvPr>
        </p:nvSpPr>
        <p:spPr>
          <a:xfrm>
            <a:off x="1558417" y="420331"/>
            <a:ext cx="6877663" cy="590603"/>
          </a:xfrm>
          <a:prstGeom prst="rect">
            <a:avLst/>
          </a:prstGeom>
          <a:noFill/>
          <a:ln>
            <a:noFill/>
          </a:ln>
        </p:spPr>
        <p:txBody>
          <a:bodyPr spcFirstLastPara="1" wrap="square" lIns="0" tIns="0" rIns="0" bIns="0" anchor="t" anchorCtr="0">
            <a:noAutofit/>
          </a:bodyPr>
          <a:lstStyle>
            <a:lvl1pPr lvl="0" algn="l">
              <a:lnSpc>
                <a:spcPct val="90000"/>
              </a:lnSpc>
              <a:spcBef>
                <a:spcPts val="0"/>
              </a:spcBef>
              <a:spcAft>
                <a:spcPts val="0"/>
              </a:spcAft>
              <a:buClr>
                <a:schemeClr val="lt1"/>
              </a:buClr>
              <a:buSzPts val="2400"/>
              <a:buFont typeface="Arial"/>
              <a:buNone/>
              <a:defRPr sz="1800">
                <a:solidFill>
                  <a:schemeClr val="lt1"/>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10"/>
          <p:cNvSpPr txBox="1">
            <a:spLocks noGrp="1"/>
          </p:cNvSpPr>
          <p:nvPr>
            <p:ph type="body" idx="1"/>
          </p:nvPr>
        </p:nvSpPr>
        <p:spPr>
          <a:xfrm>
            <a:off x="838200" y="1463040"/>
            <a:ext cx="10515600" cy="4640674"/>
          </a:xfrm>
          <a:prstGeom prst="rect">
            <a:avLst/>
          </a:prstGeom>
          <a:noFill/>
          <a:ln>
            <a:noFill/>
          </a:ln>
        </p:spPr>
        <p:txBody>
          <a:bodyPr spcFirstLastPara="1" wrap="square" lIns="0" tIns="0" rIns="0" bIns="45700" anchor="t" anchorCtr="0">
            <a:noAutofit/>
          </a:bodyPr>
          <a:lstStyle>
            <a:lvl1pPr marL="342900" lvl="0" indent="-285750" algn="l">
              <a:lnSpc>
                <a:spcPct val="90000"/>
              </a:lnSpc>
              <a:spcBef>
                <a:spcPts val="750"/>
              </a:spcBef>
              <a:spcAft>
                <a:spcPts val="0"/>
              </a:spcAft>
              <a:buClr>
                <a:schemeClr val="dk1"/>
              </a:buClr>
              <a:buSzPts val="2400"/>
              <a:buChar char="•"/>
              <a:defRPr sz="1800"/>
            </a:lvl1pPr>
            <a:lvl2pPr marL="685800" lvl="1" indent="-266700" algn="l">
              <a:lnSpc>
                <a:spcPct val="90000"/>
              </a:lnSpc>
              <a:spcBef>
                <a:spcPts val="375"/>
              </a:spcBef>
              <a:spcAft>
                <a:spcPts val="0"/>
              </a:spcAft>
              <a:buClr>
                <a:schemeClr val="dk1"/>
              </a:buClr>
              <a:buSzPts val="2000"/>
              <a:buChar char="•"/>
              <a:defRPr sz="1500"/>
            </a:lvl2pPr>
            <a:lvl3pPr marL="1028700" lvl="2" indent="-257175" algn="l">
              <a:lnSpc>
                <a:spcPct val="90000"/>
              </a:lnSpc>
              <a:spcBef>
                <a:spcPts val="375"/>
              </a:spcBef>
              <a:spcAft>
                <a:spcPts val="0"/>
              </a:spcAft>
              <a:buClr>
                <a:schemeClr val="dk1"/>
              </a:buClr>
              <a:buSzPts val="1800"/>
              <a:buChar char="•"/>
              <a:defRPr sz="1350"/>
            </a:lvl3pPr>
            <a:lvl4pPr marL="1371600" lvl="3" indent="-257175" algn="l">
              <a:lnSpc>
                <a:spcPct val="90000"/>
              </a:lnSpc>
              <a:spcBef>
                <a:spcPts val="375"/>
              </a:spcBef>
              <a:spcAft>
                <a:spcPts val="0"/>
              </a:spcAft>
              <a:buClr>
                <a:schemeClr val="dk1"/>
              </a:buClr>
              <a:buSzPts val="1800"/>
              <a:buChar char="•"/>
              <a:defRPr/>
            </a:lvl4pPr>
            <a:lvl5pPr marL="1714500" lvl="4" indent="-257175" algn="l">
              <a:lnSpc>
                <a:spcPct val="90000"/>
              </a:lnSpc>
              <a:spcBef>
                <a:spcPts val="375"/>
              </a:spcBef>
              <a:spcAft>
                <a:spcPts val="0"/>
              </a:spcAft>
              <a:buClr>
                <a:schemeClr val="dk1"/>
              </a:buClr>
              <a:buSzPts val="1800"/>
              <a:buChar char="•"/>
              <a:defRPr/>
            </a:lvl5pPr>
            <a:lvl6pPr marL="2057400" lvl="5" indent="-257175" algn="l">
              <a:lnSpc>
                <a:spcPct val="90000"/>
              </a:lnSpc>
              <a:spcBef>
                <a:spcPts val="375"/>
              </a:spcBef>
              <a:spcAft>
                <a:spcPts val="0"/>
              </a:spcAft>
              <a:buClr>
                <a:schemeClr val="dk1"/>
              </a:buClr>
              <a:buSzPts val="1800"/>
              <a:buChar char="•"/>
              <a:defRPr/>
            </a:lvl6pPr>
            <a:lvl7pPr marL="2400300" lvl="6" indent="-257175" algn="l">
              <a:lnSpc>
                <a:spcPct val="90000"/>
              </a:lnSpc>
              <a:spcBef>
                <a:spcPts val="375"/>
              </a:spcBef>
              <a:spcAft>
                <a:spcPts val="0"/>
              </a:spcAft>
              <a:buClr>
                <a:schemeClr val="dk1"/>
              </a:buClr>
              <a:buSzPts val="1800"/>
              <a:buChar char="•"/>
              <a:defRPr/>
            </a:lvl7pPr>
            <a:lvl8pPr marL="2743200" lvl="7" indent="-257175" algn="l">
              <a:lnSpc>
                <a:spcPct val="90000"/>
              </a:lnSpc>
              <a:spcBef>
                <a:spcPts val="375"/>
              </a:spcBef>
              <a:spcAft>
                <a:spcPts val="0"/>
              </a:spcAft>
              <a:buClr>
                <a:schemeClr val="dk1"/>
              </a:buClr>
              <a:buSzPts val="1800"/>
              <a:buChar char="•"/>
              <a:defRPr/>
            </a:lvl8pPr>
            <a:lvl9pPr marL="3086100" lvl="8" indent="-257175" algn="l">
              <a:lnSpc>
                <a:spcPct val="90000"/>
              </a:lnSpc>
              <a:spcBef>
                <a:spcPts val="375"/>
              </a:spcBef>
              <a:spcAft>
                <a:spcPts val="0"/>
              </a:spcAft>
              <a:buClr>
                <a:schemeClr val="dk1"/>
              </a:buClr>
              <a:buSzPts val="1800"/>
              <a:buChar char="•"/>
              <a:defRPr/>
            </a:lvl9pPr>
          </a:lstStyle>
          <a:p>
            <a:endParaRPr/>
          </a:p>
        </p:txBody>
      </p:sp>
      <p:pic>
        <p:nvPicPr>
          <p:cNvPr id="66" name="Google Shape;66;p10"/>
          <p:cNvPicPr preferRelativeResize="0"/>
          <p:nvPr/>
        </p:nvPicPr>
        <p:blipFill rotWithShape="1">
          <a:blip r:embed="rId3">
            <a:alphaModFix/>
          </a:blip>
          <a:srcRect/>
          <a:stretch/>
        </p:blipFill>
        <p:spPr>
          <a:xfrm>
            <a:off x="10363200" y="6172203"/>
            <a:ext cx="1524000" cy="485919"/>
          </a:xfrm>
          <a:prstGeom prst="rect">
            <a:avLst/>
          </a:prstGeom>
          <a:noFill/>
          <a:ln>
            <a:noFill/>
          </a:ln>
        </p:spPr>
      </p:pic>
      <p:sp>
        <p:nvSpPr>
          <p:cNvPr id="67" name="Google Shape;67;p10"/>
          <p:cNvSpPr txBox="1">
            <a:spLocks noGrp="1"/>
          </p:cNvSpPr>
          <p:nvPr>
            <p:ph type="sldNum" idx="12"/>
          </p:nvPr>
        </p:nvSpPr>
        <p:spPr>
          <a:xfrm>
            <a:off x="297428" y="6427021"/>
            <a:ext cx="2743200" cy="365125"/>
          </a:xfrm>
          <a:prstGeom prst="rect">
            <a:avLst/>
          </a:prstGeom>
          <a:noFill/>
          <a:ln>
            <a:noFill/>
          </a:ln>
        </p:spPr>
        <p:txBody>
          <a:bodyPr spcFirstLastPara="1" wrap="square" lIns="91425" tIns="45700" rIns="91425" bIns="45700" anchor="t" anchorCtr="0">
            <a:noAutofit/>
          </a:bodyPr>
          <a:lstStyle>
            <a:lvl1pPr marL="0" lvl="0" indent="0" algn="l">
              <a:spcBef>
                <a:spcPts val="0"/>
              </a:spcBef>
              <a:buNone/>
              <a:defRPr sz="1200">
                <a:solidFill>
                  <a:srgbClr val="7F7F7F"/>
                </a:solidFill>
                <a:latin typeface="Calibri"/>
                <a:ea typeface="Calibri"/>
                <a:cs typeface="Calibri"/>
                <a:sym typeface="Calibri"/>
              </a:defRPr>
            </a:lvl1pPr>
            <a:lvl2pPr marL="0" lvl="1" indent="0" algn="l">
              <a:spcBef>
                <a:spcPts val="0"/>
              </a:spcBef>
              <a:buNone/>
              <a:defRPr sz="1200">
                <a:solidFill>
                  <a:srgbClr val="7F7F7F"/>
                </a:solidFill>
                <a:latin typeface="Calibri"/>
                <a:ea typeface="Calibri"/>
                <a:cs typeface="Calibri"/>
                <a:sym typeface="Calibri"/>
              </a:defRPr>
            </a:lvl2pPr>
            <a:lvl3pPr marL="0" lvl="2" indent="0" algn="l">
              <a:spcBef>
                <a:spcPts val="0"/>
              </a:spcBef>
              <a:buNone/>
              <a:defRPr sz="1200">
                <a:solidFill>
                  <a:srgbClr val="7F7F7F"/>
                </a:solidFill>
                <a:latin typeface="Calibri"/>
                <a:ea typeface="Calibri"/>
                <a:cs typeface="Calibri"/>
                <a:sym typeface="Calibri"/>
              </a:defRPr>
            </a:lvl3pPr>
            <a:lvl4pPr marL="0" lvl="3" indent="0" algn="l">
              <a:spcBef>
                <a:spcPts val="0"/>
              </a:spcBef>
              <a:buNone/>
              <a:defRPr sz="1200">
                <a:solidFill>
                  <a:srgbClr val="7F7F7F"/>
                </a:solidFill>
                <a:latin typeface="Calibri"/>
                <a:ea typeface="Calibri"/>
                <a:cs typeface="Calibri"/>
                <a:sym typeface="Calibri"/>
              </a:defRPr>
            </a:lvl4pPr>
            <a:lvl5pPr marL="0" lvl="4" indent="0" algn="l">
              <a:spcBef>
                <a:spcPts val="0"/>
              </a:spcBef>
              <a:buNone/>
              <a:defRPr sz="1200">
                <a:solidFill>
                  <a:srgbClr val="7F7F7F"/>
                </a:solidFill>
                <a:latin typeface="Calibri"/>
                <a:ea typeface="Calibri"/>
                <a:cs typeface="Calibri"/>
                <a:sym typeface="Calibri"/>
              </a:defRPr>
            </a:lvl5pPr>
            <a:lvl6pPr marL="0" lvl="5" indent="0" algn="l">
              <a:spcBef>
                <a:spcPts val="0"/>
              </a:spcBef>
              <a:buNone/>
              <a:defRPr sz="1200">
                <a:solidFill>
                  <a:srgbClr val="7F7F7F"/>
                </a:solidFill>
                <a:latin typeface="Calibri"/>
                <a:ea typeface="Calibri"/>
                <a:cs typeface="Calibri"/>
                <a:sym typeface="Calibri"/>
              </a:defRPr>
            </a:lvl6pPr>
            <a:lvl7pPr marL="0" lvl="6" indent="0" algn="l">
              <a:spcBef>
                <a:spcPts val="0"/>
              </a:spcBef>
              <a:buNone/>
              <a:defRPr sz="1200">
                <a:solidFill>
                  <a:srgbClr val="7F7F7F"/>
                </a:solidFill>
                <a:latin typeface="Calibri"/>
                <a:ea typeface="Calibri"/>
                <a:cs typeface="Calibri"/>
                <a:sym typeface="Calibri"/>
              </a:defRPr>
            </a:lvl7pPr>
            <a:lvl8pPr marL="0" lvl="7" indent="0" algn="l">
              <a:spcBef>
                <a:spcPts val="0"/>
              </a:spcBef>
              <a:buNone/>
              <a:defRPr sz="1200">
                <a:solidFill>
                  <a:srgbClr val="7F7F7F"/>
                </a:solidFill>
                <a:latin typeface="Calibri"/>
                <a:ea typeface="Calibri"/>
                <a:cs typeface="Calibri"/>
                <a:sym typeface="Calibri"/>
              </a:defRPr>
            </a:lvl8pPr>
            <a:lvl9pPr marL="0" lvl="8" indent="0" algn="l">
              <a:spcBef>
                <a:spcPts val="0"/>
              </a:spcBef>
              <a:buNone/>
              <a:defRPr sz="1200">
                <a:solidFill>
                  <a:srgbClr val="7F7F7F"/>
                </a:solidFill>
                <a:latin typeface="Calibri"/>
                <a:ea typeface="Calibri"/>
                <a:cs typeface="Calibri"/>
                <a:sym typeface="Calibri"/>
              </a:defRPr>
            </a:lvl9pPr>
          </a:lstStyle>
          <a:p>
            <a:fld id="{00000000-1234-1234-1234-123412341234}" type="slidenum">
              <a:rPr lang="en-US" smtClean="0"/>
              <a:pPr/>
              <a:t>‹#›</a:t>
            </a:fld>
            <a:endParaRPr lang="en-US"/>
          </a:p>
        </p:txBody>
      </p:sp>
      <p:pic>
        <p:nvPicPr>
          <p:cNvPr id="68" name="Google Shape;68;p10"/>
          <p:cNvPicPr preferRelativeResize="0"/>
          <p:nvPr/>
        </p:nvPicPr>
        <p:blipFill rotWithShape="1">
          <a:blip r:embed="rId4">
            <a:alphaModFix/>
          </a:blip>
          <a:srcRect/>
          <a:stretch/>
        </p:blipFill>
        <p:spPr>
          <a:xfrm>
            <a:off x="156294" y="41458"/>
            <a:ext cx="1245831" cy="1068472"/>
          </a:xfrm>
          <a:prstGeom prst="rect">
            <a:avLst/>
          </a:prstGeom>
          <a:noFill/>
          <a:ln>
            <a:noFill/>
          </a:ln>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
          <p:cNvSpPr txBox="1">
            <a:spLocks noGrp="1"/>
          </p:cNvSpPr>
          <p:nvPr>
            <p:ph type="title"/>
          </p:nvPr>
        </p:nvSpPr>
        <p:spPr>
          <a:xfrm>
            <a:off x="838200" y="365129"/>
            <a:ext cx="10515600" cy="1325563"/>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0" i="0" u="none" strike="noStrike" cap="non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1" name="Google Shape;11;p1"/>
          <p:cNvSpPr txBox="1">
            <a:spLocks noGrp="1"/>
          </p:cNvSpPr>
          <p:nvPr>
            <p:ph type="body" idx="1"/>
          </p:nvPr>
        </p:nvSpPr>
        <p:spPr>
          <a:xfrm>
            <a:off x="838200" y="1825625"/>
            <a:ext cx="10515600" cy="4351338"/>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sp>
        <p:nvSpPr>
          <p:cNvPr id="12" name="Google Shape;12;p1"/>
          <p:cNvSpPr txBox="1">
            <a:spLocks noGrp="1"/>
          </p:cNvSpPr>
          <p:nvPr>
            <p:ph type="sldNum" idx="12"/>
          </p:nvPr>
        </p:nvSpPr>
        <p:spPr>
          <a:xfrm>
            <a:off x="326924" y="6360655"/>
            <a:ext cx="2743200" cy="365125"/>
          </a:xfrm>
          <a:prstGeom prst="rect">
            <a:avLst/>
          </a:prstGeom>
          <a:noFill/>
          <a:ln>
            <a:noFill/>
          </a:ln>
        </p:spPr>
        <p:txBody>
          <a:bodyPr spcFirstLastPara="1" wrap="square" lIns="91425" tIns="45700" rIns="91425" bIns="45700" anchor="t" anchorCtr="0">
            <a:noAutofit/>
          </a:bodyPr>
          <a:lstStyle>
            <a:lvl1pPr marL="0" marR="0" lvl="0" indent="0" algn="l" rtl="0">
              <a:spcBef>
                <a:spcPts val="0"/>
              </a:spcBef>
              <a:buNone/>
              <a:defRPr sz="1350" b="0" i="0" u="none" strike="noStrike" cap="none">
                <a:solidFill>
                  <a:schemeClr val="dk1"/>
                </a:solidFill>
                <a:latin typeface="Calibri"/>
                <a:ea typeface="Calibri"/>
                <a:cs typeface="Calibri"/>
                <a:sym typeface="Calibri"/>
              </a:defRPr>
            </a:lvl1pPr>
            <a:lvl2pPr marL="0" marR="0" lvl="1" indent="0" algn="l" rtl="0">
              <a:spcBef>
                <a:spcPts val="0"/>
              </a:spcBef>
              <a:buNone/>
              <a:defRPr sz="1350" b="0" i="0" u="none" strike="noStrike" cap="none">
                <a:solidFill>
                  <a:schemeClr val="dk1"/>
                </a:solidFill>
                <a:latin typeface="Calibri"/>
                <a:ea typeface="Calibri"/>
                <a:cs typeface="Calibri"/>
                <a:sym typeface="Calibri"/>
              </a:defRPr>
            </a:lvl2pPr>
            <a:lvl3pPr marL="0" marR="0" lvl="2" indent="0" algn="l" rtl="0">
              <a:spcBef>
                <a:spcPts val="0"/>
              </a:spcBef>
              <a:buNone/>
              <a:defRPr sz="1350" b="0" i="0" u="none" strike="noStrike" cap="none">
                <a:solidFill>
                  <a:schemeClr val="dk1"/>
                </a:solidFill>
                <a:latin typeface="Calibri"/>
                <a:ea typeface="Calibri"/>
                <a:cs typeface="Calibri"/>
                <a:sym typeface="Calibri"/>
              </a:defRPr>
            </a:lvl3pPr>
            <a:lvl4pPr marL="0" marR="0" lvl="3" indent="0" algn="l" rtl="0">
              <a:spcBef>
                <a:spcPts val="0"/>
              </a:spcBef>
              <a:buNone/>
              <a:defRPr sz="1350" b="0" i="0" u="none" strike="noStrike" cap="none">
                <a:solidFill>
                  <a:schemeClr val="dk1"/>
                </a:solidFill>
                <a:latin typeface="Calibri"/>
                <a:ea typeface="Calibri"/>
                <a:cs typeface="Calibri"/>
                <a:sym typeface="Calibri"/>
              </a:defRPr>
            </a:lvl4pPr>
            <a:lvl5pPr marL="0" marR="0" lvl="4" indent="0" algn="l" rtl="0">
              <a:spcBef>
                <a:spcPts val="0"/>
              </a:spcBef>
              <a:buNone/>
              <a:defRPr sz="1350" b="0" i="0" u="none" strike="noStrike" cap="none">
                <a:solidFill>
                  <a:schemeClr val="dk1"/>
                </a:solidFill>
                <a:latin typeface="Calibri"/>
                <a:ea typeface="Calibri"/>
                <a:cs typeface="Calibri"/>
                <a:sym typeface="Calibri"/>
              </a:defRPr>
            </a:lvl5pPr>
            <a:lvl6pPr marL="0" marR="0" lvl="5" indent="0" algn="l" rtl="0">
              <a:spcBef>
                <a:spcPts val="0"/>
              </a:spcBef>
              <a:buNone/>
              <a:defRPr sz="1350" b="0" i="0" u="none" strike="noStrike" cap="none">
                <a:solidFill>
                  <a:schemeClr val="dk1"/>
                </a:solidFill>
                <a:latin typeface="Calibri"/>
                <a:ea typeface="Calibri"/>
                <a:cs typeface="Calibri"/>
                <a:sym typeface="Calibri"/>
              </a:defRPr>
            </a:lvl6pPr>
            <a:lvl7pPr marL="0" marR="0" lvl="6" indent="0" algn="l" rtl="0">
              <a:spcBef>
                <a:spcPts val="0"/>
              </a:spcBef>
              <a:buNone/>
              <a:defRPr sz="1350" b="0" i="0" u="none" strike="noStrike" cap="none">
                <a:solidFill>
                  <a:schemeClr val="dk1"/>
                </a:solidFill>
                <a:latin typeface="Calibri"/>
                <a:ea typeface="Calibri"/>
                <a:cs typeface="Calibri"/>
                <a:sym typeface="Calibri"/>
              </a:defRPr>
            </a:lvl7pPr>
            <a:lvl8pPr marL="0" marR="0" lvl="7" indent="0" algn="l" rtl="0">
              <a:spcBef>
                <a:spcPts val="0"/>
              </a:spcBef>
              <a:buNone/>
              <a:defRPr sz="1350" b="0" i="0" u="none" strike="noStrike" cap="none">
                <a:solidFill>
                  <a:schemeClr val="dk1"/>
                </a:solidFill>
                <a:latin typeface="Calibri"/>
                <a:ea typeface="Calibri"/>
                <a:cs typeface="Calibri"/>
                <a:sym typeface="Calibri"/>
              </a:defRPr>
            </a:lvl8pPr>
            <a:lvl9pPr marL="0" marR="0" lvl="8" indent="0" algn="l" rtl="0">
              <a:spcBef>
                <a:spcPts val="0"/>
              </a:spcBef>
              <a:buNone/>
              <a:defRPr sz="1350" b="0" i="0" u="none" strike="noStrike" cap="none">
                <a:solidFill>
                  <a:schemeClr val="dk1"/>
                </a:solidFill>
                <a:latin typeface="Calibri"/>
                <a:ea typeface="Calibri"/>
                <a:cs typeface="Calibri"/>
                <a:sym typeface="Calibri"/>
              </a:defRPr>
            </a:lvl9pPr>
          </a:lstStyle>
          <a:p>
            <a:fld id="{00000000-1234-1234-1234-123412341234}" type="slidenum">
              <a:rPr lang="en-US" smtClean="0"/>
              <a:pPr/>
              <a:t>‹#›</a:t>
            </a:fld>
            <a:endParaRPr lang="en-US"/>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63" r:id="rId11"/>
    <p:sldLayoutId id="2147483664" r:id="rId12"/>
    <p:sldLayoutId id="2147483665" r:id="rId13"/>
    <p:sldLayoutId id="2147483666" r:id="rId14"/>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05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5.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filecabinet5.eschoolview.com/D947E2D1-AD61-417F-AB3E-533695E22B63/District%20Wide%20Info/District%20News/SheridanReopeningPlan2020_21v2.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hyperlink" Target="https://oese.ed.gov/files/2021/05/ESSER.GEER_.FAQs_5.26.21_745AM_FINALb0cd6833f6f46e03ba2d97d30aff953260028045f9ef3b18ea602db4b32b1d99.pdf" TargetMode="External"/><Relationship Id="rId1" Type="http://schemas.openxmlformats.org/officeDocument/2006/relationships/slideLayout" Target="../slideLayouts/slideLayout1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2" Type="http://schemas.openxmlformats.org/officeDocument/2006/relationships/hyperlink" Target="http://www.cde.state.co.us/dropoutprevention/fostercare_index" TargetMode="External"/><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hyperlink" Target="mailto:Bartlett_k@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okes_j@cde.state.co.us"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hyperlink" Target="https://www.cde.state.co.us/fedprograms/regionalcontactspage" TargetMode="External"/><Relationship Id="rId11" Type="http://schemas.openxmlformats.org/officeDocument/2006/relationships/hyperlink" Target="mailto:Kaleda_s@cde.state.co.us" TargetMode="External"/><Relationship Id="rId5" Type="http://schemas.openxmlformats.org/officeDocument/2006/relationships/hyperlink" Target="mailto:Crumley_k@cde.state.co.us" TargetMode="External"/><Relationship Id="rId10" Type="http://schemas.openxmlformats.org/officeDocument/2006/relationships/hyperlink" Target="mailto:Hawkins_s@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Austin_j@cde.state.co.us" TargetMode="External"/></Relationships>
</file>

<file path=ppt/slides/_rels/slide20.xml.rels><?xml version="1.0" encoding="UTF-8" standalone="yes"?>
<Relationships xmlns="http://schemas.openxmlformats.org/package/2006/relationships"><Relationship Id="rId3" Type="http://schemas.openxmlformats.org/officeDocument/2006/relationships/hyperlink" Target="mailto:samantha.garrett@state.co.us" TargetMode="External"/><Relationship Id="rId7" Type="http://schemas.openxmlformats.org/officeDocument/2006/relationships/image" Target="../media/image17.jpeg"/><Relationship Id="rId2" Type="http://schemas.openxmlformats.org/officeDocument/2006/relationships/hyperlink" Target="mailto:Myers_K@cde.state.co.us" TargetMode="External"/><Relationship Id="rId1" Type="http://schemas.openxmlformats.org/officeDocument/2006/relationships/slideLayout" Target="../slideLayouts/slideLayout2.xml"/><Relationship Id="rId6" Type="http://schemas.openxmlformats.org/officeDocument/2006/relationships/image" Target="cid:image24eed0.PNG@ce705526.4588c2b2" TargetMode="External"/><Relationship Id="rId5" Type="http://schemas.openxmlformats.org/officeDocument/2006/relationships/image" Target="../media/image16.png"/><Relationship Id="rId4" Type="http://schemas.openxmlformats.org/officeDocument/2006/relationships/hyperlink" Target="http://www.cde.state.co.us/cdecomm" TargetMode="Externa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hyperlink" Target="mailto:Bartlett_k@cde.state.co.us" TargetMode="External"/><Relationship Id="rId3" Type="http://schemas.openxmlformats.org/officeDocument/2006/relationships/hyperlink" Target="mailto:mohajeri-nelson_n@cde.state.co.us" TargetMode="External"/><Relationship Id="rId7" Type="http://schemas.openxmlformats.org/officeDocument/2006/relationships/hyperlink" Target="mailto:okes_j@cde.state.co.us"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hyperlink" Target="https://www.cde.state.co.us/fedprograms/regionalcontactspage" TargetMode="External"/><Relationship Id="rId11" Type="http://schemas.openxmlformats.org/officeDocument/2006/relationships/hyperlink" Target="mailto:Kaleda_s@cde.state.co.us" TargetMode="External"/><Relationship Id="rId5" Type="http://schemas.openxmlformats.org/officeDocument/2006/relationships/hyperlink" Target="mailto:Crumley_k@cde.state.co.us" TargetMode="External"/><Relationship Id="rId10" Type="http://schemas.openxmlformats.org/officeDocument/2006/relationships/hyperlink" Target="mailto:Hawkins_s@cde.state.co.us" TargetMode="External"/><Relationship Id="rId4" Type="http://schemas.openxmlformats.org/officeDocument/2006/relationships/hyperlink" Target="mailto:collins_d@cde.state.co.us" TargetMode="External"/><Relationship Id="rId9" Type="http://schemas.openxmlformats.org/officeDocument/2006/relationships/hyperlink" Target="mailto:Austin_j@cde.state.co.us" TargetMode="Externa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image" Target="../media/image13.png"/><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s://www2.ed.gov/documents/coronavirus/reopening-2.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s://www.cdc.gov/coronavirus/2019-ncov/prevent-getting-sick/cloth-face-cover-guidance.html?CDC_AA_refVal=https%3A%2F%2Fwww.cdc.gov%2Fcoronavirus%2F2019-ncov%2Fcommunity%2Fschools-childcare%2Fcloth-face-cover.html" TargetMode="External"/><Relationship Id="rId7" Type="http://schemas.openxmlformats.org/officeDocument/2006/relationships/hyperlink" Target="https://www.cdc.gov/coronavirus/2019-ncov/php/contact-tracing/contact-tracing-resources.html?CDC_AA_refVal=https%3A%2F%2Fwww.cdc.gov%2Fcoronavirus%2F2019-ncov%2Fphp%2Fopen-america%2Fcontact-tracing-resources.html"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hyperlink" Target="https://www.cdc.gov/coronavirus/2019-ncov/community/clean-disinfect/index.html" TargetMode="External"/><Relationship Id="rId5" Type="http://schemas.openxmlformats.org/officeDocument/2006/relationships/hyperlink" Target="https://www.cdc.gov/handwashing/when-how-handwashing.html" TargetMode="External"/><Relationship Id="rId4" Type="http://schemas.openxmlformats.org/officeDocument/2006/relationships/hyperlink" Target="https://www.cdc.gov/coronavirus/2019-ncov/prevent-getting-sick/social-distancing.html" TargetMode="External"/></Relationships>
</file>

<file path=ppt/slides/_rels/slide9.xml.rels><?xml version="1.0" encoding="UTF-8" standalone="yes"?>
<Relationships xmlns="http://schemas.openxmlformats.org/package/2006/relationships"><Relationship Id="rId3" Type="http://schemas.openxmlformats.org/officeDocument/2006/relationships/hyperlink" Target="https://covid19.colorado.gov/data/covid-19-dial-dashboard"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14.png"/><Relationship Id="rId4" Type="http://schemas.openxmlformats.org/officeDocument/2006/relationships/hyperlink" Target="https://drive.google.com/file/d/1kGtoAlK9qtU1fwQGUss2yYTWKtc3ocMX/view"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2209800" y="3236240"/>
            <a:ext cx="7772400" cy="1216589"/>
          </a:xfrm>
          <a:prstGeom prst="rect">
            <a:avLst/>
          </a:prstGeom>
          <a:noFill/>
          <a:ln>
            <a:noFill/>
          </a:ln>
        </p:spPr>
        <p:txBody>
          <a:bodyPr spcFirstLastPara="1" wrap="square" lIns="91425" tIns="45700" rIns="91425" bIns="45700" anchor="t" anchorCtr="0">
            <a:noAutofit/>
          </a:bodyPr>
          <a:lstStyle/>
          <a:p>
            <a:r>
              <a:rPr lang="en-US" dirty="0"/>
              <a:t>CDE Office Hours</a:t>
            </a:r>
            <a:endParaRPr dirty="0"/>
          </a:p>
        </p:txBody>
      </p:sp>
      <p:sp>
        <p:nvSpPr>
          <p:cNvPr id="93" name="Google Shape;93;p15"/>
          <p:cNvSpPr txBox="1">
            <a:spLocks noGrp="1"/>
          </p:cNvSpPr>
          <p:nvPr>
            <p:ph type="subTitle" idx="1"/>
          </p:nvPr>
        </p:nvSpPr>
        <p:spPr>
          <a:xfrm>
            <a:off x="2209800" y="5073445"/>
            <a:ext cx="7772400" cy="1065925"/>
          </a:xfrm>
          <a:prstGeom prst="rect">
            <a:avLst/>
          </a:prstGeom>
          <a:noFill/>
          <a:ln>
            <a:noFill/>
          </a:ln>
        </p:spPr>
        <p:txBody>
          <a:bodyPr spcFirstLastPara="1" wrap="square" lIns="91425" tIns="45700" rIns="91425" bIns="45700" anchor="t" anchorCtr="0">
            <a:noAutofit/>
          </a:bodyPr>
          <a:lstStyle/>
          <a:p>
            <a:pPr marL="0" indent="0">
              <a:spcBef>
                <a:spcPts val="0"/>
              </a:spcBef>
            </a:pPr>
            <a:r>
              <a:rPr lang="en-US" dirty="0"/>
              <a:t>June 17, 2021</a:t>
            </a:r>
            <a:endParaRPr dirty="0"/>
          </a:p>
        </p:txBody>
      </p:sp>
      <p:sp>
        <p:nvSpPr>
          <p:cNvPr id="94" name="Google Shape;94;p15"/>
          <p:cNvSpPr txBox="1">
            <a:spLocks noGrp="1"/>
          </p:cNvSpPr>
          <p:nvPr>
            <p:ph type="sldNum" idx="12"/>
          </p:nvPr>
        </p:nvSpPr>
        <p:spPr>
          <a:xfrm>
            <a:off x="1747071" y="6427019"/>
            <a:ext cx="2057400" cy="365125"/>
          </a:xfrm>
          <a:prstGeom prst="rect">
            <a:avLst/>
          </a:prstGeom>
          <a:noFill/>
          <a:ln>
            <a:noFill/>
          </a:ln>
        </p:spPr>
        <p:txBody>
          <a:bodyPr spcFirstLastPara="1" wrap="square" lIns="91425" tIns="45700" rIns="91425" bIns="45700" anchor="t" anchorCtr="0">
            <a:noAutofit/>
          </a:bodyPr>
          <a:lstStyle/>
          <a:p>
            <a:fld id="{00000000-1234-1234-1234-123412341234}" type="slidenum">
              <a:rPr lang="en-US"/>
              <a:pPr/>
              <a:t>1</a:t>
            </a:fld>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Checklist</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10</a:t>
            </a:fld>
            <a:endParaRPr lang="en-US" dirty="0"/>
          </a:p>
        </p:txBody>
      </p:sp>
      <p:graphicFrame>
        <p:nvGraphicFramePr>
          <p:cNvPr id="9" name="Diagram 8" descr="Checklist CDE reviewers use when looking at Safe Return to School Plans.">
            <a:extLst>
              <a:ext uri="{FF2B5EF4-FFF2-40B4-BE49-F238E27FC236}">
                <a16:creationId xmlns:a16="http://schemas.microsoft.com/office/drawing/2014/main" id="{4887F63E-2E99-4407-8D59-761522807ADC}"/>
              </a:ext>
            </a:extLst>
          </p:cNvPr>
          <p:cNvGraphicFramePr/>
          <p:nvPr>
            <p:extLst>
              <p:ext uri="{D42A27DB-BD31-4B8C-83A1-F6EECF244321}">
                <p14:modId xmlns:p14="http://schemas.microsoft.com/office/powerpoint/2010/main" val="657806813"/>
              </p:ext>
            </p:extLst>
          </p:nvPr>
        </p:nvGraphicFramePr>
        <p:xfrm>
          <a:off x="2167348" y="1356858"/>
          <a:ext cx="7925466" cy="512572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0" name="Text Box 2">
            <a:extLst>
              <a:ext uri="{FF2B5EF4-FFF2-40B4-BE49-F238E27FC236}">
                <a16:creationId xmlns:a16="http://schemas.microsoft.com/office/drawing/2014/main" id="{F41C4DAA-500C-491E-AB04-415D7BA5EF89}"/>
              </a:ext>
            </a:extLst>
          </p:cNvPr>
          <p:cNvSpPr txBox="1">
            <a:spLocks noChangeArrowheads="1"/>
          </p:cNvSpPr>
          <p:nvPr/>
        </p:nvSpPr>
        <p:spPr bwMode="auto">
          <a:xfrm>
            <a:off x="7184615" y="4908728"/>
            <a:ext cx="2840038" cy="1136650"/>
          </a:xfrm>
          <a:prstGeom prst="rect">
            <a:avLst/>
          </a:prstGeom>
          <a:solidFill>
            <a:srgbClr val="FFFFFF"/>
          </a:solidFill>
          <a:ln w="9525">
            <a:solidFill>
              <a:srgbClr val="4472C4"/>
            </a:solidFill>
            <a:miter lim="800000"/>
            <a:headEnd/>
            <a:tailEnd/>
          </a:ln>
        </p:spPr>
        <p:txBody>
          <a:bodyPr vert="horz" wrap="square" lIns="91440" tIns="45720" rIns="91440" bIns="45720" numCol="1" anchor="t" anchorCtr="0" compatLnSpc="1">
            <a:prstTxWarp prst="textNoShape">
              <a:avLst/>
            </a:prstTxWarp>
          </a:bodyPr>
          <a:lstStyle/>
          <a:p>
            <a:pPr algn="ctr" eaLnBrk="0" fontAlgn="base" hangingPunct="0">
              <a:spcBef>
                <a:spcPct val="0"/>
              </a:spcBef>
              <a:spcAft>
                <a:spcPct val="0"/>
              </a:spcAft>
              <a:buClrTx/>
            </a:pPr>
            <a:r>
              <a:rPr lang="en-US" altLang="en-US" sz="1100" b="1">
                <a:solidFill>
                  <a:srgbClr val="C00000"/>
                </a:solidFill>
                <a:latin typeface="Calibri" panose="020F0502020204030204" pitchFamily="34" charset="0"/>
                <a:ea typeface="Calibri" panose="020F0502020204030204" pitchFamily="34" charset="0"/>
                <a:cs typeface="Times New Roman" panose="02020603050405020304" pitchFamily="18" charset="0"/>
              </a:rPr>
              <a:t>ADDENDUM OPTION FOR PREVIOUS PLAN:</a:t>
            </a:r>
            <a:endParaRPr lang="en-US" altLang="en-US" sz="600">
              <a:solidFill>
                <a:schemeClr val="tx1"/>
              </a:solidFill>
            </a:endParaRPr>
          </a:p>
          <a:p>
            <a:pPr algn="ctr" eaLnBrk="0" fontAlgn="base" hangingPunct="0">
              <a:spcBef>
                <a:spcPct val="0"/>
              </a:spcBef>
              <a:spcAft>
                <a:spcPct val="0"/>
              </a:spcAft>
              <a:buClrTx/>
            </a:pPr>
            <a:r>
              <a:rPr lang="en-US" altLang="en-US" sz="1100">
                <a:solidFill>
                  <a:schemeClr val="tx1"/>
                </a:solidFill>
                <a:latin typeface="Calibri" panose="020F0502020204030204" pitchFamily="34" charset="0"/>
                <a:ea typeface="Calibri" panose="020F0502020204030204" pitchFamily="34" charset="0"/>
                <a:cs typeface="Times New Roman" panose="02020603050405020304" pitchFamily="18" charset="0"/>
              </a:rPr>
              <a:t>If a district has already posted a plan that meets most of these requirements, an addendum may be added to satisfy remaining components.</a:t>
            </a:r>
            <a:endParaRPr lang="en-US" altLang="en-US" sz="600">
              <a:solidFill>
                <a:schemeClr val="tx1"/>
              </a:solidFill>
            </a:endParaRPr>
          </a:p>
          <a:p>
            <a:pPr eaLnBrk="0" fontAlgn="base" hangingPunct="0">
              <a:spcBef>
                <a:spcPct val="0"/>
              </a:spcBef>
              <a:spcAft>
                <a:spcPct val="0"/>
              </a:spcAft>
              <a:buClrTx/>
            </a:pPr>
            <a:endParaRPr lang="en-US" altLang="en-US" sz="1800">
              <a:solidFill>
                <a:schemeClr val="tx1"/>
              </a:solidFill>
              <a:latin typeface="Arial" panose="020B0604020202020204" pitchFamily="34" charset="0"/>
            </a:endParaRPr>
          </a:p>
        </p:txBody>
      </p:sp>
    </p:spTree>
    <p:extLst>
      <p:ext uri="{BB962C8B-B14F-4D97-AF65-F5344CB8AC3E}">
        <p14:creationId xmlns:p14="http://schemas.microsoft.com/office/powerpoint/2010/main" val="1090720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Sample Template</a:t>
            </a:r>
          </a:p>
        </p:txBody>
      </p:sp>
      <p:sp>
        <p:nvSpPr>
          <p:cNvPr id="4" name="Slide Number Placeholder 3"/>
          <p:cNvSpPr>
            <a:spLocks noGrp="1"/>
          </p:cNvSpPr>
          <p:nvPr>
            <p:ph type="sldNum" sz="quarter" idx="12"/>
          </p:nvPr>
        </p:nvSpPr>
        <p:spPr/>
        <p:txBody>
          <a:bodyPr/>
          <a:lstStyle/>
          <a:p>
            <a:fld id="{C479D5F6-EDCB-402A-AC08-4943A1820E8F}" type="slidenum">
              <a:rPr lang="en-US" smtClean="0"/>
              <a:pPr/>
              <a:t>11</a:t>
            </a:fld>
            <a:endParaRPr lang="en-US" dirty="0"/>
          </a:p>
        </p:txBody>
      </p:sp>
      <p:pic>
        <p:nvPicPr>
          <p:cNvPr id="5" name="Picture 4" descr="Sample template.">
            <a:extLst>
              <a:ext uri="{FF2B5EF4-FFF2-40B4-BE49-F238E27FC236}">
                <a16:creationId xmlns:a16="http://schemas.microsoft.com/office/drawing/2014/main" id="{2707C6FE-0CBB-4A7F-9B43-759F98C7F86B}"/>
              </a:ext>
            </a:extLst>
          </p:cNvPr>
          <p:cNvPicPr>
            <a:picLocks noChangeAspect="1"/>
          </p:cNvPicPr>
          <p:nvPr/>
        </p:nvPicPr>
        <p:blipFill>
          <a:blip r:embed="rId3"/>
          <a:stretch>
            <a:fillRect/>
          </a:stretch>
        </p:blipFill>
        <p:spPr>
          <a:xfrm>
            <a:off x="2692811" y="1304670"/>
            <a:ext cx="6619002" cy="5122349"/>
          </a:xfrm>
          <a:prstGeom prst="rect">
            <a:avLst/>
          </a:prstGeom>
        </p:spPr>
      </p:pic>
    </p:spTree>
    <p:extLst>
      <p:ext uri="{BB962C8B-B14F-4D97-AF65-F5344CB8AC3E}">
        <p14:creationId xmlns:p14="http://schemas.microsoft.com/office/powerpoint/2010/main" val="293362817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9E7880-FD07-45B5-96ED-09BF78ED18DC}"/>
              </a:ext>
            </a:extLst>
          </p:cNvPr>
          <p:cNvSpPr>
            <a:spLocks noGrp="1"/>
          </p:cNvSpPr>
          <p:nvPr>
            <p:ph type="title"/>
          </p:nvPr>
        </p:nvSpPr>
        <p:spPr/>
        <p:txBody>
          <a:bodyPr/>
          <a:lstStyle/>
          <a:p>
            <a:r>
              <a:rPr lang="en-US" dirty="0"/>
              <a:t>Example of Plan that meets requirements</a:t>
            </a:r>
          </a:p>
        </p:txBody>
      </p:sp>
      <p:sp>
        <p:nvSpPr>
          <p:cNvPr id="3" name="Content Placeholder 2">
            <a:extLst>
              <a:ext uri="{FF2B5EF4-FFF2-40B4-BE49-F238E27FC236}">
                <a16:creationId xmlns:a16="http://schemas.microsoft.com/office/drawing/2014/main" id="{DFF80FB3-7CF5-45FD-9E2E-BD71E7AD20F3}"/>
              </a:ext>
            </a:extLst>
          </p:cNvPr>
          <p:cNvSpPr>
            <a:spLocks noGrp="1"/>
          </p:cNvSpPr>
          <p:nvPr>
            <p:ph idx="1"/>
          </p:nvPr>
        </p:nvSpPr>
        <p:spPr/>
        <p:txBody>
          <a:bodyPr/>
          <a:lstStyle/>
          <a:p>
            <a:pPr marL="0" indent="0">
              <a:buNone/>
            </a:pPr>
            <a:endParaRPr lang="en-US"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endParaRPr>
          </a:p>
          <a:p>
            <a:endParaRPr lang="en-US"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endParaRPr>
          </a:p>
          <a:p>
            <a:r>
              <a:rPr lang="en-US"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Sheridan School District No. 2</a:t>
            </a:r>
            <a:endParaRPr lang="en-US" dirty="0">
              <a:latin typeface="Calibri" panose="020F0502020204030204" pitchFamily="34" charset="0"/>
              <a:ea typeface="Calibri" panose="020F0502020204030204" pitchFamily="34" charset="0"/>
              <a:cs typeface="Times New Roman" panose="02020603050405020304" pitchFamily="18" charset="0"/>
            </a:endParaRPr>
          </a:p>
          <a:p>
            <a:endParaRPr lang="en-US" dirty="0"/>
          </a:p>
          <a:p>
            <a:endParaRPr lang="en-US" dirty="0"/>
          </a:p>
          <a:p>
            <a:pPr marL="0" indent="0">
              <a:buNone/>
            </a:pPr>
            <a:r>
              <a:rPr lang="en-US" dirty="0"/>
              <a:t>Please note that this district’s plan is an example that meets all requirements. Your plan may include more information or less information. The plan simply needs to meet the requirements and the needs of your district community.  </a:t>
            </a:r>
          </a:p>
        </p:txBody>
      </p:sp>
      <p:sp>
        <p:nvSpPr>
          <p:cNvPr id="4" name="Slide Number Placeholder 3">
            <a:extLst>
              <a:ext uri="{FF2B5EF4-FFF2-40B4-BE49-F238E27FC236}">
                <a16:creationId xmlns:a16="http://schemas.microsoft.com/office/drawing/2014/main" id="{8F35B304-7CFA-46AE-A76A-B5D63A760F37}"/>
              </a:ext>
            </a:extLst>
          </p:cNvPr>
          <p:cNvSpPr>
            <a:spLocks noGrp="1"/>
          </p:cNvSpPr>
          <p:nvPr>
            <p:ph type="sldNum" sz="quarter" idx="12"/>
          </p:nvPr>
        </p:nvSpPr>
        <p:spPr/>
        <p:txBody>
          <a:bodyPr/>
          <a:lstStyle/>
          <a:p>
            <a:fld id="{C479D5F6-EDCB-402A-AC08-4943A1820E8F}" type="slidenum">
              <a:rPr lang="en-US" smtClean="0"/>
              <a:pPr/>
              <a:t>12</a:t>
            </a:fld>
            <a:endParaRPr lang="en-US" dirty="0"/>
          </a:p>
        </p:txBody>
      </p:sp>
    </p:spTree>
    <p:extLst>
      <p:ext uri="{BB962C8B-B14F-4D97-AF65-F5344CB8AC3E}">
        <p14:creationId xmlns:p14="http://schemas.microsoft.com/office/powerpoint/2010/main" val="310327224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B3023E-70B4-4FC2-B142-196962BDECE1}"/>
              </a:ext>
            </a:extLst>
          </p:cNvPr>
          <p:cNvSpPr>
            <a:spLocks noGrp="1"/>
          </p:cNvSpPr>
          <p:nvPr>
            <p:ph type="title"/>
          </p:nvPr>
        </p:nvSpPr>
        <p:spPr/>
        <p:txBody>
          <a:bodyPr/>
          <a:lstStyle/>
          <a:p>
            <a:r>
              <a:rPr lang="en-US"/>
              <a:t>Questions?</a:t>
            </a:r>
            <a:endParaRPr lang="en-US" dirty="0"/>
          </a:p>
        </p:txBody>
      </p:sp>
      <p:sp>
        <p:nvSpPr>
          <p:cNvPr id="3" name="Content Placeholder 2">
            <a:extLst>
              <a:ext uri="{FF2B5EF4-FFF2-40B4-BE49-F238E27FC236}">
                <a16:creationId xmlns:a16="http://schemas.microsoft.com/office/drawing/2014/main" id="{29C1128A-0F14-4B42-8722-FD364EB24167}"/>
              </a:ext>
            </a:extLst>
          </p:cNvPr>
          <p:cNvSpPr>
            <a:spLocks noGrp="1"/>
          </p:cNvSpPr>
          <p:nvPr>
            <p:ph idx="1"/>
          </p:nvPr>
        </p:nvSpPr>
        <p:spPr/>
        <p:txBody>
          <a:bodyPr/>
          <a:lstStyle/>
          <a:p>
            <a:pPr marL="0" indent="0" algn="ctr">
              <a:buNone/>
            </a:pPr>
            <a:r>
              <a:rPr lang="en-US" dirty="0"/>
              <a:t>Please contact me if you need assistance or would like me to work with the checklist alongside you to review your Safe Return to School plan! </a:t>
            </a:r>
          </a:p>
          <a:p>
            <a:pPr marL="0" indent="0" algn="ctr">
              <a:buNone/>
            </a:pPr>
            <a:endParaRPr lang="en-US" dirty="0"/>
          </a:p>
          <a:p>
            <a:pPr marL="0" indent="0" algn="ctr">
              <a:buNone/>
            </a:pPr>
            <a:r>
              <a:rPr lang="en-US" dirty="0"/>
              <a:t>Crumley_k@cde.state.co.us</a:t>
            </a:r>
          </a:p>
        </p:txBody>
      </p:sp>
      <p:sp>
        <p:nvSpPr>
          <p:cNvPr id="4" name="Slide Number Placeholder 3">
            <a:extLst>
              <a:ext uri="{FF2B5EF4-FFF2-40B4-BE49-F238E27FC236}">
                <a16:creationId xmlns:a16="http://schemas.microsoft.com/office/drawing/2014/main" id="{FD11F369-6D84-49C3-9329-4C66CF526C82}"/>
              </a:ext>
            </a:extLst>
          </p:cNvPr>
          <p:cNvSpPr>
            <a:spLocks noGrp="1"/>
          </p:cNvSpPr>
          <p:nvPr>
            <p:ph type="sldNum" sz="quarter" idx="12"/>
          </p:nvPr>
        </p:nvSpPr>
        <p:spPr/>
        <p:txBody>
          <a:bodyPr/>
          <a:lstStyle/>
          <a:p>
            <a:fld id="{C479D5F6-EDCB-402A-AC08-4943A1820E8F}" type="slidenum">
              <a:rPr lang="en-US" smtClean="0"/>
              <a:pPr/>
              <a:t>13</a:t>
            </a:fld>
            <a:endParaRPr lang="en-US" dirty="0"/>
          </a:p>
        </p:txBody>
      </p:sp>
    </p:spTree>
    <p:extLst>
      <p:ext uri="{BB962C8B-B14F-4D97-AF65-F5344CB8AC3E}">
        <p14:creationId xmlns:p14="http://schemas.microsoft.com/office/powerpoint/2010/main" val="148139416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5"/>
          <p:cNvSpPr txBox="1">
            <a:spLocks noGrp="1"/>
          </p:cNvSpPr>
          <p:nvPr>
            <p:ph type="ctrTitle"/>
          </p:nvPr>
        </p:nvSpPr>
        <p:spPr>
          <a:xfrm>
            <a:off x="2209800" y="3674002"/>
            <a:ext cx="7772400" cy="735744"/>
          </a:xfrm>
          <a:prstGeom prst="rect">
            <a:avLst/>
          </a:prstGeom>
          <a:noFill/>
          <a:ln>
            <a:noFill/>
          </a:ln>
        </p:spPr>
        <p:txBody>
          <a:bodyPr spcFirstLastPara="1" wrap="square" lIns="91425" tIns="45700" rIns="91425" bIns="45700" anchor="t" anchorCtr="0">
            <a:noAutofit/>
          </a:bodyPr>
          <a:lstStyle/>
          <a:p>
            <a:r>
              <a:rPr lang="en-US" sz="4000" dirty="0"/>
              <a:t>ESSER and GEER Funds for Students in Foster Care</a:t>
            </a:r>
            <a:br>
              <a:rPr lang="en-US" sz="4000" dirty="0"/>
            </a:br>
            <a:br>
              <a:rPr lang="en-US" sz="3200" dirty="0"/>
            </a:br>
            <a:br>
              <a:rPr lang="en-US" sz="3200" dirty="0"/>
            </a:br>
            <a:br>
              <a:rPr lang="en-US" sz="3200" dirty="0"/>
            </a:br>
            <a:br>
              <a:rPr lang="en-US" sz="2800" dirty="0">
                <a:latin typeface="Calibri" panose="020F0502020204030204" pitchFamily="34" charset="0"/>
                <a:ea typeface="Calibri" panose="020F0502020204030204" pitchFamily="34" charset="0"/>
                <a:cs typeface="Times New Roman" panose="02020603050405020304" pitchFamily="18" charset="0"/>
              </a:rPr>
            </a:br>
            <a:br>
              <a:rPr lang="en-US" sz="3200" dirty="0"/>
            </a:br>
            <a:endParaRPr lang="en-US" sz="2400" i="1"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152650" y="1202401"/>
            <a:ext cx="8141277" cy="5037025"/>
          </a:xfrm>
        </p:spPr>
        <p:txBody>
          <a:bodyPr/>
          <a:lstStyle/>
          <a:p>
            <a:r>
              <a:rPr lang="en-US" b="1" dirty="0"/>
              <a:t>Question C-8 (p. 36) Non-Regulatory Guidance on ESSER and GEER from US Department of Education</a:t>
            </a:r>
          </a:p>
          <a:p>
            <a:pPr lvl="1"/>
            <a:r>
              <a:rPr lang="en-US" dirty="0"/>
              <a:t>The COVID-19 pandemic has caused unique challenges for students in foster care and their caregivers.</a:t>
            </a:r>
          </a:p>
          <a:p>
            <a:pPr lvl="2"/>
            <a:r>
              <a:rPr lang="en-US" dirty="0"/>
              <a:t>Increased disruptions in students’ living placements</a:t>
            </a:r>
          </a:p>
          <a:p>
            <a:pPr lvl="2"/>
            <a:r>
              <a:rPr lang="en-US" dirty="0"/>
              <a:t>Increased school mobility</a:t>
            </a:r>
          </a:p>
          <a:p>
            <a:pPr lvl="2"/>
            <a:r>
              <a:rPr lang="en-US" dirty="0"/>
              <a:t>Inconsistent access to schoolwork and classes</a:t>
            </a:r>
          </a:p>
          <a:p>
            <a:pPr lvl="2"/>
            <a:r>
              <a:rPr lang="en-US" dirty="0"/>
              <a:t>Foster caregivers do not have knowledge about the technology needed for virtual instruction</a:t>
            </a:r>
          </a:p>
          <a:p>
            <a:pPr lvl="2"/>
            <a:r>
              <a:rPr lang="en-US" dirty="0"/>
              <a:t>Schools face challenges in providing the supplemental education services required by students in foster care</a:t>
            </a:r>
          </a:p>
          <a:p>
            <a:pPr marL="0" indent="0">
              <a:buNone/>
            </a:pPr>
            <a:endParaRPr lang="en-US" sz="2000" dirty="0">
              <a:latin typeface="+mn-lt"/>
            </a:endParaRPr>
          </a:p>
          <a:p>
            <a:pPr marL="0" indent="0">
              <a:buNone/>
            </a:pPr>
            <a:r>
              <a:rPr lang="en-US" sz="1800" u="sng" dirty="0">
                <a:solidFill>
                  <a:srgbClr val="0563C1"/>
                </a:solidFill>
                <a:latin typeface="Calibri" panose="020F0502020204030204" pitchFamily="34" charset="0"/>
                <a:ea typeface="Calibri" panose="020F0502020204030204" pitchFamily="34" charset="0"/>
                <a:hlinkClick r:id="rId2"/>
              </a:rPr>
              <a:t>non-regulatory guidance on the ESSER and GEER programs</a:t>
            </a:r>
            <a:endParaRPr lang="en-US" sz="2000" dirty="0">
              <a:latin typeface="+mn-lt"/>
            </a:endParaRPr>
          </a:p>
        </p:txBody>
      </p:sp>
      <p:sp>
        <p:nvSpPr>
          <p:cNvPr id="3" name="Title 2"/>
          <p:cNvSpPr>
            <a:spLocks noGrp="1"/>
          </p:cNvSpPr>
          <p:nvPr>
            <p:ph type="title"/>
          </p:nvPr>
        </p:nvSpPr>
        <p:spPr/>
        <p:txBody>
          <a:bodyPr>
            <a:normAutofit fontScale="90000"/>
          </a:bodyPr>
          <a:lstStyle/>
          <a:p>
            <a:r>
              <a:rPr lang="en-US" sz="2800" dirty="0">
                <a:solidFill>
                  <a:schemeClr val="tx1"/>
                </a:solidFill>
                <a:latin typeface="Museo Slab 500" panose="02000000000000000000" pitchFamily="50" charset="0"/>
              </a:rPr>
              <a:t>How may an LEA use ESSER and GEER funds to serve children and youth in foster care?</a:t>
            </a:r>
          </a:p>
        </p:txBody>
      </p:sp>
    </p:spTree>
    <p:extLst>
      <p:ext uri="{BB962C8B-B14F-4D97-AF65-F5344CB8AC3E}">
        <p14:creationId xmlns:p14="http://schemas.microsoft.com/office/powerpoint/2010/main" val="140267298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7A1C704-9DE9-4F7E-8CA4-866EBFCE2852}"/>
              </a:ext>
            </a:extLst>
          </p:cNvPr>
          <p:cNvSpPr>
            <a:spLocks noGrp="1"/>
          </p:cNvSpPr>
          <p:nvPr>
            <p:ph idx="1"/>
          </p:nvPr>
        </p:nvSpPr>
        <p:spPr/>
        <p:txBody>
          <a:bodyPr/>
          <a:lstStyle/>
          <a:p>
            <a:r>
              <a:rPr lang="en-US" sz="2000" dirty="0"/>
              <a:t>Transporting students in foster care to their respective schools of origin where LEAs are offering in-person learning, hybrid learning, or supplemental instruction/coaching opportunities; </a:t>
            </a:r>
          </a:p>
          <a:p>
            <a:r>
              <a:rPr lang="en-US" sz="2000" dirty="0"/>
              <a:t>Purchasing technology (including laptops, Wi-Fi hotspots, or tablets) that enable students in foster care to consistently access instruction;</a:t>
            </a:r>
          </a:p>
          <a:p>
            <a:r>
              <a:rPr lang="en-US" sz="2000" dirty="0"/>
              <a:t>Providing academic supports—including tutoring or supplemental instructional opportunities—to meet the unique learning needs of students in foster care;</a:t>
            </a:r>
          </a:p>
          <a:p>
            <a:r>
              <a:rPr lang="en-US" sz="2000" dirty="0"/>
              <a:t>Helping students and/or caregivers meet their basic needs, including access to meals and hygienic supplies (such as masks or hand sanitizer); and</a:t>
            </a:r>
          </a:p>
          <a:p>
            <a:r>
              <a:rPr lang="en-US" sz="2000" dirty="0"/>
              <a:t>Meeting rising mental health and behavioral needs (for example, contracting with community mental health providers to support students virtually and/or on-site at school).</a:t>
            </a:r>
          </a:p>
        </p:txBody>
      </p:sp>
      <p:sp>
        <p:nvSpPr>
          <p:cNvPr id="3" name="Title 2">
            <a:extLst>
              <a:ext uri="{FF2B5EF4-FFF2-40B4-BE49-F238E27FC236}">
                <a16:creationId xmlns:a16="http://schemas.microsoft.com/office/drawing/2014/main" id="{69C8714A-8BEC-49AF-A913-28FEE5300B4C}"/>
              </a:ext>
            </a:extLst>
          </p:cNvPr>
          <p:cNvSpPr>
            <a:spLocks noGrp="1"/>
          </p:cNvSpPr>
          <p:nvPr>
            <p:ph type="title"/>
          </p:nvPr>
        </p:nvSpPr>
        <p:spPr/>
        <p:txBody>
          <a:bodyPr>
            <a:noAutofit/>
          </a:bodyPr>
          <a:lstStyle/>
          <a:p>
            <a:r>
              <a:rPr lang="en-US" sz="2800" dirty="0"/>
              <a:t>How LEAs can support students in foster care through ESSER and GEER Funds</a:t>
            </a:r>
          </a:p>
        </p:txBody>
      </p:sp>
    </p:spTree>
    <p:extLst>
      <p:ext uri="{BB962C8B-B14F-4D97-AF65-F5344CB8AC3E}">
        <p14:creationId xmlns:p14="http://schemas.microsoft.com/office/powerpoint/2010/main" val="402226014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F1DAA280-7B64-4F97-A695-9967B6E7FD70}"/>
              </a:ext>
            </a:extLst>
          </p:cNvPr>
          <p:cNvSpPr>
            <a:spLocks noGrp="1"/>
          </p:cNvSpPr>
          <p:nvPr>
            <p:ph idx="1"/>
          </p:nvPr>
        </p:nvSpPr>
        <p:spPr/>
        <p:txBody>
          <a:bodyPr/>
          <a:lstStyle/>
          <a:p>
            <a:pPr marL="50800" indent="0">
              <a:buNone/>
            </a:pPr>
            <a:endParaRPr lang="en-US" dirty="0"/>
          </a:p>
          <a:p>
            <a:r>
              <a:rPr lang="en-US" dirty="0"/>
              <a:t>LEAs should coordinate with State and local child welfare agencies to identify and streamline, where possible, the supports provided to students in foster care and their caregivers. As always, intentional coordination between educational agencies and child welfare agencies remains essential to supporting students in foster care and their caregivers during the COVID-19 pandemic.</a:t>
            </a:r>
          </a:p>
          <a:p>
            <a:endParaRPr lang="en-US" dirty="0"/>
          </a:p>
          <a:p>
            <a:endParaRPr lang="en-US" dirty="0"/>
          </a:p>
        </p:txBody>
      </p:sp>
      <p:sp>
        <p:nvSpPr>
          <p:cNvPr id="3" name="Title 2">
            <a:extLst>
              <a:ext uri="{FF2B5EF4-FFF2-40B4-BE49-F238E27FC236}">
                <a16:creationId xmlns:a16="http://schemas.microsoft.com/office/drawing/2014/main" id="{3CDB4363-AC3D-4AFF-8473-2B28E6216820}"/>
              </a:ext>
            </a:extLst>
          </p:cNvPr>
          <p:cNvSpPr>
            <a:spLocks noGrp="1"/>
          </p:cNvSpPr>
          <p:nvPr>
            <p:ph type="title"/>
          </p:nvPr>
        </p:nvSpPr>
        <p:spPr/>
        <p:txBody>
          <a:bodyPr>
            <a:normAutofit fontScale="90000"/>
          </a:bodyPr>
          <a:lstStyle/>
          <a:p>
            <a:r>
              <a:rPr lang="en-US" dirty="0"/>
              <a:t>Next steps</a:t>
            </a:r>
          </a:p>
        </p:txBody>
      </p:sp>
    </p:spTree>
    <p:extLst>
      <p:ext uri="{BB962C8B-B14F-4D97-AF65-F5344CB8AC3E}">
        <p14:creationId xmlns:p14="http://schemas.microsoft.com/office/powerpoint/2010/main" val="404139980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9C831D9-934D-4C45-855C-86C90232F9E4}"/>
              </a:ext>
            </a:extLst>
          </p:cNvPr>
          <p:cNvSpPr>
            <a:spLocks noGrp="1"/>
          </p:cNvSpPr>
          <p:nvPr>
            <p:ph idx="1"/>
          </p:nvPr>
        </p:nvSpPr>
        <p:spPr/>
        <p:txBody>
          <a:bodyPr/>
          <a:lstStyle/>
          <a:p>
            <a:r>
              <a:rPr lang="en-US" dirty="0"/>
              <a:t>Each school district has a Child Welfare Education Liaison (CWEL). </a:t>
            </a:r>
          </a:p>
          <a:p>
            <a:pPr lvl="1"/>
            <a:r>
              <a:rPr lang="en-US" dirty="0"/>
              <a:t>CWELs are responsible for connecting with child welfare agencies to coordinate educational needs for students in foster care.</a:t>
            </a:r>
          </a:p>
          <a:p>
            <a:r>
              <a:rPr lang="en-US" dirty="0"/>
              <a:t>Each county child welfare agency has an educational point of contact. </a:t>
            </a:r>
          </a:p>
          <a:p>
            <a:r>
              <a:rPr lang="en-US" dirty="0"/>
              <a:t>For a list of both CWELs and county child welfare points of contacts, visit:</a:t>
            </a:r>
          </a:p>
          <a:p>
            <a:pPr lvl="1"/>
            <a:r>
              <a:rPr lang="en-US" dirty="0">
                <a:hlinkClick r:id="rId2"/>
              </a:rPr>
              <a:t>http://www.cde.state.co.us/dropoutprevention/fostercare_index</a:t>
            </a:r>
            <a:endParaRPr lang="en-US" dirty="0"/>
          </a:p>
          <a:p>
            <a:endParaRPr lang="en-US" dirty="0"/>
          </a:p>
        </p:txBody>
      </p:sp>
      <p:sp>
        <p:nvSpPr>
          <p:cNvPr id="3" name="Title 2">
            <a:extLst>
              <a:ext uri="{FF2B5EF4-FFF2-40B4-BE49-F238E27FC236}">
                <a16:creationId xmlns:a16="http://schemas.microsoft.com/office/drawing/2014/main" id="{1FF435F7-E98A-4A6A-828A-62ACAD96BE30}"/>
              </a:ext>
            </a:extLst>
          </p:cNvPr>
          <p:cNvSpPr>
            <a:spLocks noGrp="1"/>
          </p:cNvSpPr>
          <p:nvPr>
            <p:ph type="title"/>
          </p:nvPr>
        </p:nvSpPr>
        <p:spPr>
          <a:xfrm>
            <a:off x="1716024" y="192024"/>
            <a:ext cx="8556050" cy="521208"/>
          </a:xfrm>
        </p:spPr>
        <p:txBody>
          <a:bodyPr>
            <a:normAutofit fontScale="90000"/>
          </a:bodyPr>
          <a:lstStyle/>
          <a:p>
            <a:r>
              <a:rPr lang="en-US" dirty="0"/>
              <a:t>Connecting with LEAs and Child Welfare</a:t>
            </a:r>
          </a:p>
        </p:txBody>
      </p:sp>
    </p:spTree>
    <p:extLst>
      <p:ext uri="{BB962C8B-B14F-4D97-AF65-F5344CB8AC3E}">
        <p14:creationId xmlns:p14="http://schemas.microsoft.com/office/powerpoint/2010/main" val="842570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C825874-05E7-40B4-A249-A764E205673D}"/>
              </a:ext>
            </a:extLst>
          </p:cNvPr>
          <p:cNvSpPr>
            <a:spLocks noGrp="1"/>
          </p:cNvSpPr>
          <p:nvPr>
            <p:ph type="ctrTitle"/>
          </p:nvPr>
        </p:nvSpPr>
        <p:spPr/>
        <p:txBody>
          <a:bodyPr/>
          <a:lstStyle/>
          <a:p>
            <a:r>
              <a:rPr lang="en-US" dirty="0"/>
              <a:t>Questions?</a:t>
            </a:r>
          </a:p>
        </p:txBody>
      </p:sp>
    </p:spTree>
    <p:extLst>
      <p:ext uri="{BB962C8B-B14F-4D97-AF65-F5344CB8AC3E}">
        <p14:creationId xmlns:p14="http://schemas.microsoft.com/office/powerpoint/2010/main" val="4031794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3659307" y="196850"/>
            <a:ext cx="5269052" cy="891540"/>
          </a:xfrm>
          <a:prstGeom prst="rect">
            <a:avLst/>
          </a:prstGeom>
          <a:noFill/>
          <a:ln>
            <a:noFill/>
          </a:ln>
        </p:spPr>
        <p:txBody>
          <a:bodyPr spcFirstLastPara="1" wrap="square" lIns="0" tIns="0" rIns="0" bIns="0" anchor="t" anchorCtr="0">
            <a:noAutofit/>
          </a:bodyPr>
          <a:lstStyle/>
          <a:p>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1524001" y="1"/>
            <a:ext cx="1422400" cy="1513840"/>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1661160" y="1281430"/>
            <a:ext cx="8869680" cy="537591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68569" tIns="34275" rIns="68569" bIns="34275" anchor="ctr" anchorCtr="0">
            <a:noAutofit/>
          </a:bodyPr>
          <a:lstStyle/>
          <a:p>
            <a:pPr algn="ctr"/>
            <a:endParaRPr sz="2000" dirty="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1524001" y="1646556"/>
            <a:ext cx="782320" cy="2356484"/>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2519679" y="1905635"/>
            <a:ext cx="7701280" cy="4135119"/>
          </a:xfrm>
          <a:prstGeom prst="rect">
            <a:avLst/>
          </a:prstGeom>
          <a:noFill/>
          <a:ln>
            <a:noFill/>
          </a:ln>
        </p:spPr>
        <p:txBody>
          <a:bodyPr spcFirstLastPara="1" wrap="square" lIns="0" tIns="0" rIns="0" bIns="34275" anchor="t" anchorCtr="0">
            <a:noAutofit/>
          </a:bodyPr>
          <a:lstStyle/>
          <a:p>
            <a:pPr marL="0" indent="0">
              <a:buSzPts val="1500"/>
              <a:buNone/>
            </a:pPr>
            <a:r>
              <a:rPr lang="en-US" sz="1600" b="1" u="sng" dirty="0"/>
              <a:t>ESSER/ESEA</a:t>
            </a:r>
            <a:endParaRPr lang="en-US" dirty="0"/>
          </a:p>
          <a:p>
            <a:pPr marL="171450" indent="-171450">
              <a:buSzPts val="1500"/>
            </a:pPr>
            <a:r>
              <a:rPr lang="en-US" sz="1600" dirty="0"/>
              <a:t>Nazie Mohajeri-Nelson, Director of ESEA Office (</a:t>
            </a:r>
            <a:r>
              <a:rPr lang="en-US" sz="1600" u="sng" dirty="0">
                <a:solidFill>
                  <a:schemeClr val="hlink"/>
                </a:solidFill>
                <a:hlinkClick r:id="rId3"/>
              </a:rPr>
              <a:t>mohajeri-nelson_n@cde.state.co.us</a:t>
            </a:r>
            <a:r>
              <a:rPr lang="en-US" sz="1600" dirty="0"/>
              <a:t>) </a:t>
            </a:r>
          </a:p>
          <a:p>
            <a:pPr marL="171450" indent="-171450">
              <a:buSzPts val="1500"/>
            </a:pPr>
            <a:r>
              <a:rPr lang="en-US" sz="1600" dirty="0"/>
              <a:t>DeLilah Collins, Assistant Director of ESEA Office (</a:t>
            </a:r>
            <a:r>
              <a:rPr lang="en-US" sz="1600" u="sng" dirty="0">
                <a:solidFill>
                  <a:schemeClr val="hlink"/>
                </a:solidFill>
                <a:hlinkClick r:id="rId4"/>
              </a:rPr>
              <a:t>collins_d@cde.state.co.us</a:t>
            </a:r>
            <a:r>
              <a:rPr lang="en-US" sz="1600" dirty="0"/>
              <a:t>) </a:t>
            </a:r>
          </a:p>
          <a:p>
            <a:pPr marL="171450" indent="-171450">
              <a:buSzPts val="1500"/>
            </a:pPr>
            <a:r>
              <a:rPr lang="en-US" sz="1600" dirty="0"/>
              <a:t>Kristin Crumley, ESSER Monitoring &amp; Reporting Specialist (</a:t>
            </a:r>
            <a:r>
              <a:rPr lang="en-US" sz="1600" dirty="0">
                <a:hlinkClick r:id="rId5"/>
              </a:rPr>
              <a:t>Crumley_k@cde.state.co.us</a:t>
            </a:r>
            <a:r>
              <a:rPr lang="en-US" sz="1600" dirty="0"/>
              <a:t>) </a:t>
            </a:r>
          </a:p>
          <a:p>
            <a:pPr marL="171450" indent="-171450">
              <a:buSzPts val="1500"/>
            </a:pPr>
            <a:r>
              <a:rPr lang="en-US" sz="1600" dirty="0">
                <a:hlinkClick r:id="rId6"/>
              </a:rPr>
              <a:t>ESEA Regional Contacts </a:t>
            </a:r>
            <a:r>
              <a:rPr lang="en-US" sz="1600" dirty="0"/>
              <a:t>assigned to your district</a:t>
            </a:r>
          </a:p>
          <a:p>
            <a:pPr marL="0" indent="0">
              <a:spcBef>
                <a:spcPts val="0"/>
              </a:spcBef>
              <a:buSzPts val="1500"/>
              <a:buNone/>
            </a:pPr>
            <a:endParaRPr lang="en-US" sz="1600" b="1" u="sng" dirty="0"/>
          </a:p>
          <a:p>
            <a:pPr marL="0" indent="0">
              <a:spcBef>
                <a:spcPts val="0"/>
              </a:spcBef>
              <a:buSzPts val="1500"/>
              <a:buNone/>
            </a:pPr>
            <a:r>
              <a:rPr lang="en-US" sz="1600" b="1" u="sng" dirty="0"/>
              <a:t>Fiscal Experts</a:t>
            </a:r>
            <a:endParaRPr sz="2800" dirty="0"/>
          </a:p>
          <a:p>
            <a:pPr marL="171450" indent="-171450">
              <a:buSzPts val="1500"/>
            </a:pPr>
            <a:r>
              <a:rPr lang="en-US" sz="1600" dirty="0"/>
              <a:t>Jennifer Okes, Chief Operating Officer (</a:t>
            </a:r>
            <a:r>
              <a:rPr lang="en-US" sz="1600" u="sng" dirty="0">
                <a:solidFill>
                  <a:schemeClr val="hlink"/>
                </a:solidFill>
                <a:hlinkClick r:id="rId7"/>
              </a:rPr>
              <a:t>okes_j@cde.state.co.us</a:t>
            </a:r>
            <a:r>
              <a:rPr lang="en-US" sz="1600" dirty="0"/>
              <a:t>) </a:t>
            </a:r>
            <a:endParaRPr sz="1600" dirty="0"/>
          </a:p>
          <a:p>
            <a:pPr marL="171450" indent="-171450">
              <a:buSzPts val="1500"/>
            </a:pPr>
            <a:r>
              <a:rPr lang="en-US" sz="1600" dirty="0"/>
              <a:t>Kate Bartlett, Executive Director of School District Operations (</a:t>
            </a:r>
            <a:r>
              <a:rPr lang="en-US" sz="1600" u="sng" dirty="0">
                <a:solidFill>
                  <a:schemeClr val="hlink"/>
                </a:solidFill>
                <a:hlinkClick r:id="rId8"/>
              </a:rPr>
              <a:t>Bartlett_k@cde.state.co.us</a:t>
            </a:r>
            <a:r>
              <a:rPr lang="en-US" sz="1600" dirty="0"/>
              <a:t>) </a:t>
            </a:r>
          </a:p>
          <a:p>
            <a:pPr marL="171450" indent="-171450">
              <a:buSzPts val="1500"/>
            </a:pPr>
            <a:r>
              <a:rPr lang="en-US" sz="1600" dirty="0"/>
              <a:t>Jennifer Austin, Director of Grants Fiscal Management (</a:t>
            </a:r>
            <a:r>
              <a:rPr lang="en-US" sz="1600" dirty="0">
                <a:solidFill>
                  <a:srgbClr val="0070C0"/>
                </a:solidFill>
                <a:hlinkClick r:id="rId9">
                  <a:extLst>
                    <a:ext uri="{A12FA001-AC4F-418D-AE19-62706E023703}">
                      <ahyp:hlinkClr xmlns:ahyp="http://schemas.microsoft.com/office/drawing/2018/hyperlinkcolor" val="tx"/>
                    </a:ext>
                  </a:extLst>
                </a:hlinkClick>
              </a:rPr>
              <a:t>Austin_j@cde.state.co.us</a:t>
            </a:r>
            <a:r>
              <a:rPr lang="en-US" sz="1600" dirty="0"/>
              <a:t>) </a:t>
            </a:r>
          </a:p>
          <a:p>
            <a:pPr marL="171450" indent="-171450">
              <a:buSzPts val="1500"/>
            </a:pPr>
            <a:r>
              <a:rPr lang="en-US" sz="1600" dirty="0"/>
              <a:t>Robert Hawkins, Grants Fiscal Analyst (</a:t>
            </a:r>
            <a:r>
              <a:rPr lang="en-US" sz="1600" u="sng" dirty="0">
                <a:solidFill>
                  <a:schemeClr val="hlink"/>
                </a:solidFill>
                <a:hlinkClick r:id="rId10"/>
              </a:rPr>
              <a:t>Hawkins_s@cde.state.co.us</a:t>
            </a:r>
            <a:r>
              <a:rPr lang="en-US" sz="1600" dirty="0"/>
              <a:t>) </a:t>
            </a:r>
          </a:p>
          <a:p>
            <a:pPr marL="171450" indent="-171450">
              <a:buSzPts val="1500"/>
            </a:pPr>
            <a:r>
              <a:rPr lang="en-US" sz="1600" dirty="0"/>
              <a:t>Steven Kaleda, Grants Fiscal Analyst (</a:t>
            </a:r>
            <a:r>
              <a:rPr lang="en-US" sz="1600" u="sng" dirty="0">
                <a:solidFill>
                  <a:schemeClr val="hlink"/>
                </a:solidFill>
                <a:hlinkClick r:id="rId11"/>
              </a:rPr>
              <a:t>Kaleda_s@cde.state.co.us</a:t>
            </a:r>
            <a:r>
              <a:rPr lang="en-US" sz="1600" dirty="0"/>
              <a:t>) </a:t>
            </a:r>
          </a:p>
        </p:txBody>
      </p:sp>
    </p:spTree>
    <p:extLst>
      <p:ext uri="{BB962C8B-B14F-4D97-AF65-F5344CB8AC3E}">
        <p14:creationId xmlns:p14="http://schemas.microsoft.com/office/powerpoint/2010/main" val="282530962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Contact Us!</a:t>
            </a:r>
          </a:p>
        </p:txBody>
      </p:sp>
      <p:sp>
        <p:nvSpPr>
          <p:cNvPr id="4" name="Slide Number Placeholder 3"/>
          <p:cNvSpPr>
            <a:spLocks noGrp="1"/>
          </p:cNvSpPr>
          <p:nvPr>
            <p:ph type="sldNum" sz="quarter" idx="12"/>
          </p:nvPr>
        </p:nvSpPr>
        <p:spPr/>
        <p:txBody>
          <a:bodyPr/>
          <a:lstStyle/>
          <a:p>
            <a:fld id="{C479D5F6-EDCB-402A-AC08-4943A1820E8F}" type="slidenum">
              <a:rPr lang="en-US" smtClean="0"/>
              <a:pPr/>
              <a:t>20</a:t>
            </a:fld>
            <a:endParaRPr lang="en-US" dirty="0"/>
          </a:p>
        </p:txBody>
      </p:sp>
      <p:sp>
        <p:nvSpPr>
          <p:cNvPr id="5" name="Rectangle 2"/>
          <p:cNvSpPr>
            <a:spLocks noGrp="1" noChangeArrowheads="1"/>
          </p:cNvSpPr>
          <p:nvPr>
            <p:ph idx="1"/>
          </p:nvPr>
        </p:nvSpPr>
        <p:spPr bwMode="auto">
          <a:xfrm>
            <a:off x="2081315" y="1736662"/>
            <a:ext cx="3223503" cy="28623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spcFirstLastPara="1" vert="horz" wrap="square" lIns="91440" tIns="45720" rIns="91440" bIns="45720" numCol="1" anchor="ctr" anchorCtr="0" compatLnSpc="1">
            <a:prstTxWarp prst="textNoShape">
              <a:avLst/>
            </a:prstTxWarp>
            <a:spAutoFit/>
          </a:bodyPr>
          <a:lstStyle/>
          <a:p>
            <a:pPr marL="0" indent="0" eaLnBrk="0" fontAlgn="base" hangingPunct="0">
              <a:spcBef>
                <a:spcPct val="0"/>
              </a:spcBef>
              <a:spcAft>
                <a:spcPct val="0"/>
              </a:spcAft>
              <a:buNone/>
            </a:pPr>
            <a:r>
              <a:rPr lang="en-US" altLang="en-US" sz="2000" b="1" dirty="0">
                <a:solidFill>
                  <a:schemeClr val="bg2">
                    <a:lumMod val="50000"/>
                  </a:schemeClr>
                </a:solidFill>
                <a:ea typeface="Times New Roman" panose="02020603050405020304" pitchFamily="18" charset="0"/>
                <a:cs typeface="Times New Roman" panose="02020603050405020304" pitchFamily="18" charset="0"/>
              </a:rPr>
              <a:t>Kristin Myers, Ph.D.</a:t>
            </a:r>
            <a:br>
              <a:rPr lang="en-US" altLang="en-US" sz="2000" b="1" dirty="0">
                <a:solidFill>
                  <a:schemeClr val="bg2">
                    <a:lumMod val="50000"/>
                  </a:schemeClr>
                </a:solidFill>
                <a:ea typeface="Times New Roman" panose="02020603050405020304" pitchFamily="18" charset="0"/>
              </a:rPr>
            </a:br>
            <a:r>
              <a:rPr lang="en-US" altLang="en-US" sz="2000" b="1" dirty="0">
                <a:solidFill>
                  <a:schemeClr val="bg2">
                    <a:lumMod val="50000"/>
                  </a:schemeClr>
                </a:solidFill>
                <a:ea typeface="Times New Roman" panose="02020603050405020304" pitchFamily="18" charset="0"/>
                <a:cs typeface="Times New Roman" panose="02020603050405020304" pitchFamily="18" charset="0"/>
              </a:rPr>
              <a:t>Foster Care Education Coordinator</a:t>
            </a:r>
            <a:br>
              <a:rPr lang="en-US" altLang="en-US" sz="2000" dirty="0">
                <a:solidFill>
                  <a:schemeClr val="bg2">
                    <a:lumMod val="50000"/>
                  </a:schemeClr>
                </a:solidFill>
                <a:ea typeface="Times New Roman" panose="02020603050405020304" pitchFamily="18" charset="0"/>
              </a:rPr>
            </a:br>
            <a:r>
              <a:rPr lang="en-US" altLang="en-US" sz="2000" dirty="0">
                <a:solidFill>
                  <a:schemeClr val="bg2">
                    <a:lumMod val="50000"/>
                  </a:schemeClr>
                </a:solidFill>
                <a:ea typeface="Times New Roman" panose="02020603050405020304" pitchFamily="18" charset="0"/>
                <a:cs typeface="Times New Roman" panose="02020603050405020304" pitchFamily="18" charset="0"/>
              </a:rPr>
              <a:t>Office of Student Supports</a:t>
            </a:r>
            <a:br>
              <a:rPr lang="en-US" altLang="en-US" sz="2000" dirty="0">
                <a:solidFill>
                  <a:schemeClr val="bg2">
                    <a:lumMod val="50000"/>
                  </a:schemeClr>
                </a:solidFill>
                <a:ea typeface="Times New Roman" panose="02020603050405020304" pitchFamily="18" charset="0"/>
              </a:rPr>
            </a:br>
            <a:br>
              <a:rPr lang="en-US" altLang="en-US" sz="2000" dirty="0">
                <a:solidFill>
                  <a:schemeClr val="bg2">
                    <a:lumMod val="50000"/>
                  </a:schemeClr>
                </a:solidFill>
                <a:ea typeface="Times New Roman" panose="02020603050405020304" pitchFamily="18" charset="0"/>
              </a:rPr>
            </a:br>
            <a:r>
              <a:rPr lang="en-US" altLang="en-US" sz="2000" dirty="0">
                <a:solidFill>
                  <a:schemeClr val="bg2">
                    <a:lumMod val="50000"/>
                  </a:schemeClr>
                </a:solidFill>
                <a:ea typeface="Times New Roman" panose="02020603050405020304" pitchFamily="18" charset="0"/>
                <a:cs typeface="Times New Roman" panose="02020603050405020304" pitchFamily="18" charset="0"/>
              </a:rPr>
              <a:t>P 720-576-8506</a:t>
            </a:r>
            <a:br>
              <a:rPr lang="en-US" altLang="en-US" sz="2000" dirty="0">
                <a:solidFill>
                  <a:schemeClr val="bg2">
                    <a:lumMod val="50000"/>
                  </a:schemeClr>
                </a:solidFill>
                <a:ea typeface="Times New Roman" panose="02020603050405020304" pitchFamily="18" charset="0"/>
              </a:rPr>
            </a:br>
            <a:r>
              <a:rPr lang="en-US" altLang="en-US" sz="2000" dirty="0">
                <a:solidFill>
                  <a:schemeClr val="bg2">
                    <a:lumMod val="50000"/>
                  </a:schemeClr>
                </a:solidFill>
                <a:ea typeface="Times New Roman" panose="02020603050405020304" pitchFamily="18" charset="0"/>
                <a:cs typeface="Times New Roman" panose="02020603050405020304" pitchFamily="18" charset="0"/>
              </a:rPr>
              <a:t>201 East Colfax Avenue, Room 300, Denver, CO 80203</a:t>
            </a:r>
            <a:br>
              <a:rPr lang="en-US" altLang="en-US" sz="2000" dirty="0">
                <a:ea typeface="Times New Roman" panose="02020603050405020304" pitchFamily="18" charset="0"/>
              </a:rPr>
            </a:br>
            <a:r>
              <a:rPr lang="en-US" altLang="en-US" sz="2000" dirty="0">
                <a:solidFill>
                  <a:srgbClr val="7F7F7F"/>
                </a:solidFill>
                <a:ea typeface="Times New Roman" panose="02020603050405020304" pitchFamily="18" charset="0"/>
                <a:cs typeface="Times New Roman" panose="02020603050405020304" pitchFamily="18" charset="0"/>
                <a:hlinkClick r:id="rId2"/>
              </a:rPr>
              <a:t>Myers_K@cde.state.co.us</a:t>
            </a:r>
            <a:r>
              <a:rPr lang="en-US" altLang="en-US" sz="2000" dirty="0">
                <a:solidFill>
                  <a:srgbClr val="7F7F7F"/>
                </a:solidFill>
                <a:ea typeface="Times New Roman" panose="02020603050405020304" pitchFamily="18" charset="0"/>
                <a:cs typeface="Times New Roman" panose="02020603050405020304" pitchFamily="18" charset="0"/>
              </a:rPr>
              <a:t> </a:t>
            </a:r>
            <a:endParaRPr lang="en-US" altLang="en-US" dirty="0">
              <a:solidFill>
                <a:schemeClr val="tx1"/>
              </a:solidFill>
            </a:endParaRPr>
          </a:p>
        </p:txBody>
      </p:sp>
      <p:sp>
        <p:nvSpPr>
          <p:cNvPr id="6" name="Rectangle 5"/>
          <p:cNvSpPr/>
          <p:nvPr/>
        </p:nvSpPr>
        <p:spPr>
          <a:xfrm>
            <a:off x="6498076" y="1645339"/>
            <a:ext cx="3753458" cy="2554545"/>
          </a:xfrm>
          <a:prstGeom prst="rect">
            <a:avLst/>
          </a:prstGeom>
        </p:spPr>
        <p:txBody>
          <a:bodyPr wrap="square">
            <a:spAutoFit/>
          </a:bodyPr>
          <a:lstStyle/>
          <a:p>
            <a:r>
              <a:rPr lang="en-US" sz="2000" b="1" dirty="0">
                <a:solidFill>
                  <a:schemeClr val="bg2">
                    <a:lumMod val="50000"/>
                  </a:schemeClr>
                </a:solidFill>
              </a:rPr>
              <a:t>Samantha Garrett, LCSW</a:t>
            </a:r>
          </a:p>
          <a:p>
            <a:r>
              <a:rPr lang="en-US" sz="2000" b="1" dirty="0">
                <a:solidFill>
                  <a:schemeClr val="bg2">
                    <a:lumMod val="50000"/>
                  </a:schemeClr>
                </a:solidFill>
              </a:rPr>
              <a:t>Education Specialist</a:t>
            </a:r>
          </a:p>
          <a:p>
            <a:endParaRPr lang="en-US" sz="2000" dirty="0">
              <a:solidFill>
                <a:schemeClr val="bg2">
                  <a:lumMod val="50000"/>
                </a:schemeClr>
              </a:solidFill>
              <a:ea typeface="Times New Roman" panose="02020603050405020304" pitchFamily="18" charset="0"/>
            </a:endParaRPr>
          </a:p>
          <a:p>
            <a:r>
              <a:rPr lang="en-US" sz="2000" dirty="0">
                <a:solidFill>
                  <a:schemeClr val="bg2">
                    <a:lumMod val="50000"/>
                  </a:schemeClr>
                </a:solidFill>
                <a:ea typeface="Times New Roman" panose="02020603050405020304" pitchFamily="18" charset="0"/>
              </a:rPr>
              <a:t>P 303-866-2005  I  C 720-512-7344</a:t>
            </a:r>
            <a:endParaRPr lang="en-US" sz="2000" dirty="0">
              <a:solidFill>
                <a:schemeClr val="bg2">
                  <a:lumMod val="50000"/>
                </a:schemeClr>
              </a:solidFill>
              <a:ea typeface="Calibri" panose="020F0502020204030204" pitchFamily="34" charset="0"/>
            </a:endParaRPr>
          </a:p>
          <a:p>
            <a:r>
              <a:rPr lang="en-US" sz="2000" dirty="0">
                <a:solidFill>
                  <a:schemeClr val="bg2">
                    <a:lumMod val="50000"/>
                  </a:schemeClr>
                </a:solidFill>
                <a:ea typeface="Times New Roman" panose="02020603050405020304" pitchFamily="18" charset="0"/>
              </a:rPr>
              <a:t>1575 Sherman Street, Denver CO 80203</a:t>
            </a:r>
            <a:endParaRPr lang="en-US" sz="2000" dirty="0">
              <a:solidFill>
                <a:schemeClr val="bg2">
                  <a:lumMod val="50000"/>
                </a:schemeClr>
              </a:solidFill>
              <a:ea typeface="Calibri" panose="020F0502020204030204" pitchFamily="34" charset="0"/>
            </a:endParaRPr>
          </a:p>
          <a:p>
            <a:r>
              <a:rPr lang="en-US" sz="2000" u="sng" dirty="0">
                <a:solidFill>
                  <a:schemeClr val="bg2">
                    <a:lumMod val="50000"/>
                  </a:schemeClr>
                </a:solidFill>
                <a:ea typeface="Times New Roman" panose="02020603050405020304" pitchFamily="18" charset="0"/>
                <a:hlinkClick r:id="rId3"/>
              </a:rPr>
              <a:t>samantha.garrett@state.co.us</a:t>
            </a:r>
            <a:r>
              <a:rPr lang="en-US" sz="2000" dirty="0">
                <a:solidFill>
                  <a:schemeClr val="bg2">
                    <a:lumMod val="50000"/>
                  </a:schemeClr>
                </a:solidFill>
                <a:latin typeface="+mj-lt"/>
                <a:ea typeface="Times New Roman" panose="02020603050405020304" pitchFamily="18" charset="0"/>
              </a:rPr>
              <a:t>  </a:t>
            </a:r>
            <a:endParaRPr lang="en-US" sz="2000" dirty="0">
              <a:solidFill>
                <a:schemeClr val="bg2">
                  <a:lumMod val="50000"/>
                </a:schemeClr>
              </a:solidFill>
              <a:latin typeface="+mj-lt"/>
              <a:ea typeface="Calibri" panose="020F0502020204030204" pitchFamily="34" charset="0"/>
            </a:endParaRPr>
          </a:p>
        </p:txBody>
      </p:sp>
      <p:pic>
        <p:nvPicPr>
          <p:cNvPr id="7" name="Picture 1" descr="Colorado Department of Education, Commissioner">
            <a:hlinkClick r:id="rId4"/>
          </p:cNvPr>
          <p:cNvPicPr>
            <a:picLocks noChangeAspect="1" noChangeArrowheads="1"/>
          </p:cNvPicPr>
          <p:nvPr/>
        </p:nvPicPr>
        <p:blipFill>
          <a:blip r:embed="rId5" r:link="rId6">
            <a:extLst>
              <a:ext uri="{28A0092B-C50C-407E-A947-70E740481C1C}">
                <a14:useLocalDpi xmlns:a14="http://schemas.microsoft.com/office/drawing/2010/main" val="0"/>
              </a:ext>
            </a:extLst>
          </a:blip>
          <a:srcRect/>
          <a:stretch>
            <a:fillRect/>
          </a:stretch>
        </p:blipFill>
        <p:spPr bwMode="auto">
          <a:xfrm>
            <a:off x="2022949" y="4738124"/>
            <a:ext cx="2924175" cy="647700"/>
          </a:xfrm>
          <a:prstGeom prst="rect">
            <a:avLst/>
          </a:prstGeom>
          <a:noFill/>
          <a:extLst>
            <a:ext uri="{909E8E84-426E-40DD-AFC4-6F175D3DCCD1}">
              <a14:hiddenFill xmlns:a14="http://schemas.microsoft.com/office/drawing/2010/main">
                <a:solidFill>
                  <a:srgbClr val="FFFFFF"/>
                </a:solidFill>
              </a14:hiddenFill>
            </a:ext>
          </a:extLst>
        </p:spPr>
      </p:pic>
      <p:pic>
        <p:nvPicPr>
          <p:cNvPr id="8" name="Picture 5" descr="https://www.colorado.gov/pacific/sites/default/files/styles/img_banner_941_x_148/public/New%20Website%20Banner-100_0.jpg?itok=O3BfjDxN"/>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498076" y="3915560"/>
            <a:ext cx="4162610" cy="65469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3553585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7114F45-E897-454B-A9CF-AE48D39E9463}"/>
              </a:ext>
            </a:extLst>
          </p:cNvPr>
          <p:cNvSpPr>
            <a:spLocks noGrp="1"/>
          </p:cNvSpPr>
          <p:nvPr>
            <p:ph type="ctrTitle"/>
          </p:nvPr>
        </p:nvSpPr>
        <p:spPr/>
        <p:txBody>
          <a:bodyPr/>
          <a:lstStyle/>
          <a:p>
            <a:r>
              <a:rPr lang="en-US" dirty="0"/>
              <a:t>Questions? </a:t>
            </a:r>
            <a:br>
              <a:rPr lang="en-US" dirty="0"/>
            </a:br>
            <a:br>
              <a:rPr lang="en-US" dirty="0"/>
            </a:br>
            <a:r>
              <a:rPr lang="en-US" dirty="0"/>
              <a:t>Future Topics?</a:t>
            </a:r>
          </a:p>
        </p:txBody>
      </p:sp>
      <p:sp>
        <p:nvSpPr>
          <p:cNvPr id="3" name="Slide Number Placeholder 2">
            <a:extLst>
              <a:ext uri="{FF2B5EF4-FFF2-40B4-BE49-F238E27FC236}">
                <a16:creationId xmlns:a16="http://schemas.microsoft.com/office/drawing/2014/main" id="{8E068BB4-922F-4D25-9762-B1BB08570D09}"/>
              </a:ext>
            </a:extLst>
          </p:cNvPr>
          <p:cNvSpPr>
            <a:spLocks noGrp="1"/>
          </p:cNvSpPr>
          <p:nvPr>
            <p:ph type="sldNum" idx="12"/>
          </p:nvPr>
        </p:nvSpPr>
        <p:spPr/>
        <p:txBody>
          <a:bodyPr/>
          <a:lstStyle/>
          <a:p>
            <a:fld id="{00000000-1234-1234-1234-123412341234}" type="slidenum">
              <a:rPr lang="en-US" smtClean="0"/>
              <a:pPr/>
              <a:t>21</a:t>
            </a:fld>
            <a:endParaRPr lang="en-US"/>
          </a:p>
        </p:txBody>
      </p:sp>
    </p:spTree>
    <p:extLst>
      <p:ext uri="{BB962C8B-B14F-4D97-AF65-F5344CB8AC3E}">
        <p14:creationId xmlns:p14="http://schemas.microsoft.com/office/powerpoint/2010/main" val="36668300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1D7747-8EBE-430E-B988-499009001896}"/>
              </a:ext>
            </a:extLst>
          </p:cNvPr>
          <p:cNvSpPr>
            <a:spLocks noGrp="1"/>
          </p:cNvSpPr>
          <p:nvPr>
            <p:ph type="title"/>
          </p:nvPr>
        </p:nvSpPr>
        <p:spPr/>
        <p:txBody>
          <a:bodyPr/>
          <a:lstStyle/>
          <a:p>
            <a:r>
              <a:rPr lang="en-US" dirty="0"/>
              <a:t>Upcoming Office Hours</a:t>
            </a:r>
          </a:p>
        </p:txBody>
      </p:sp>
      <p:sp>
        <p:nvSpPr>
          <p:cNvPr id="3" name="Text Placeholder 2">
            <a:extLst>
              <a:ext uri="{FF2B5EF4-FFF2-40B4-BE49-F238E27FC236}">
                <a16:creationId xmlns:a16="http://schemas.microsoft.com/office/drawing/2014/main" id="{600ACCAA-2E23-4368-BD2B-87D3C9F2B9C4}"/>
              </a:ext>
            </a:extLst>
          </p:cNvPr>
          <p:cNvSpPr>
            <a:spLocks noGrp="1"/>
          </p:cNvSpPr>
          <p:nvPr>
            <p:ph type="body" idx="1"/>
          </p:nvPr>
        </p:nvSpPr>
        <p:spPr/>
        <p:txBody>
          <a:bodyPr/>
          <a:lstStyle/>
          <a:p>
            <a:pPr lvl="1"/>
            <a:r>
              <a:rPr lang="en-US" sz="2000" dirty="0"/>
              <a:t>Future Topics: </a:t>
            </a:r>
            <a:endParaRPr lang="en-US" sz="1800" dirty="0"/>
          </a:p>
          <a:p>
            <a:pPr lvl="2"/>
            <a:r>
              <a:rPr lang="en-US" sz="1800" dirty="0"/>
              <a:t>June 24, 2021</a:t>
            </a:r>
          </a:p>
          <a:p>
            <a:pPr lvl="3"/>
            <a:r>
              <a:rPr lang="en-US" sz="2000" dirty="0"/>
              <a:t>Family, School, and Community Partnerships (stakeholder engagement)</a:t>
            </a:r>
          </a:p>
          <a:p>
            <a:pPr lvl="2"/>
            <a:r>
              <a:rPr lang="en-US" sz="1800" dirty="0"/>
              <a:t>ARP IDEA</a:t>
            </a:r>
          </a:p>
          <a:p>
            <a:pPr lvl="2"/>
            <a:r>
              <a:rPr lang="en-US" sz="1800" dirty="0"/>
              <a:t>IDEA MOE</a:t>
            </a:r>
          </a:p>
          <a:p>
            <a:pPr lvl="2"/>
            <a:r>
              <a:rPr lang="en-US" sz="1800" dirty="0"/>
              <a:t>Maintenance of Equity</a:t>
            </a:r>
          </a:p>
          <a:p>
            <a:pPr lvl="2"/>
            <a:endParaRPr lang="en-US" sz="1800" dirty="0"/>
          </a:p>
          <a:p>
            <a:pPr lvl="2"/>
            <a:r>
              <a:rPr lang="en-US" sz="1800" dirty="0"/>
              <a:t>Requests for Other Topics? </a:t>
            </a:r>
          </a:p>
        </p:txBody>
      </p:sp>
      <p:sp>
        <p:nvSpPr>
          <p:cNvPr id="4" name="Slide Number Placeholder 3">
            <a:extLst>
              <a:ext uri="{FF2B5EF4-FFF2-40B4-BE49-F238E27FC236}">
                <a16:creationId xmlns:a16="http://schemas.microsoft.com/office/drawing/2014/main" id="{EE6A0EC0-EFA6-465D-90FB-66743B52F149}"/>
              </a:ext>
            </a:extLst>
          </p:cNvPr>
          <p:cNvSpPr>
            <a:spLocks noGrp="1"/>
          </p:cNvSpPr>
          <p:nvPr>
            <p:ph type="sldNum" idx="12"/>
          </p:nvPr>
        </p:nvSpPr>
        <p:spPr/>
        <p:txBody>
          <a:bodyPr/>
          <a:lstStyle/>
          <a:p>
            <a:fld id="{00000000-1234-1234-1234-123412341234}" type="slidenum">
              <a:rPr lang="en-US" smtClean="0"/>
              <a:pPr/>
              <a:t>22</a:t>
            </a:fld>
            <a:endParaRPr lang="en-US"/>
          </a:p>
        </p:txBody>
      </p:sp>
    </p:spTree>
    <p:extLst>
      <p:ext uri="{BB962C8B-B14F-4D97-AF65-F5344CB8AC3E}">
        <p14:creationId xmlns:p14="http://schemas.microsoft.com/office/powerpoint/2010/main" val="255023350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204"/>
        <p:cNvGrpSpPr/>
        <p:nvPr/>
      </p:nvGrpSpPr>
      <p:grpSpPr>
        <a:xfrm>
          <a:off x="0" y="0"/>
          <a:ext cx="0" cy="0"/>
          <a:chOff x="0" y="0"/>
          <a:chExt cx="0" cy="0"/>
        </a:xfrm>
      </p:grpSpPr>
      <p:sp>
        <p:nvSpPr>
          <p:cNvPr id="205" name="Google Shape;205;p30"/>
          <p:cNvSpPr txBox="1">
            <a:spLocks noGrp="1"/>
          </p:cNvSpPr>
          <p:nvPr>
            <p:ph type="title"/>
          </p:nvPr>
        </p:nvSpPr>
        <p:spPr>
          <a:xfrm>
            <a:off x="3659307" y="196850"/>
            <a:ext cx="5269052" cy="891540"/>
          </a:xfrm>
          <a:prstGeom prst="rect">
            <a:avLst/>
          </a:prstGeom>
          <a:noFill/>
          <a:ln>
            <a:noFill/>
          </a:ln>
        </p:spPr>
        <p:txBody>
          <a:bodyPr spcFirstLastPara="1" wrap="square" lIns="0" tIns="0" rIns="0" bIns="0" anchor="t" anchorCtr="0">
            <a:noAutofit/>
          </a:bodyPr>
          <a:lstStyle/>
          <a:p>
            <a:r>
              <a:rPr lang="en-US" dirty="0"/>
              <a:t>CDE Team Introductions!</a:t>
            </a:r>
            <a:endParaRPr dirty="0"/>
          </a:p>
        </p:txBody>
      </p:sp>
      <p:sp>
        <p:nvSpPr>
          <p:cNvPr id="206" name="Google Shape;206;p30">
            <a:extLst>
              <a:ext uri="{C183D7F6-B498-43B3-948B-1728B52AA6E4}">
                <adec:decorative xmlns:adec="http://schemas.microsoft.com/office/drawing/2017/decorative" val="1"/>
              </a:ext>
            </a:extLst>
          </p:cNvPr>
          <p:cNvSpPr/>
          <p:nvPr/>
        </p:nvSpPr>
        <p:spPr>
          <a:xfrm>
            <a:off x="1524001" y="1"/>
            <a:ext cx="1422400" cy="1513840"/>
          </a:xfrm>
          <a:custGeom>
            <a:avLst/>
            <a:gdLst/>
            <a:ahLst/>
            <a:cxnLst/>
            <a:rect l="l" t="t" r="r" b="b"/>
            <a:pathLst>
              <a:path w="1764099" h="1558212" extrusionOk="0">
                <a:moveTo>
                  <a:pt x="0" y="0"/>
                </a:moveTo>
                <a:lnTo>
                  <a:pt x="1764099" y="0"/>
                </a:lnTo>
                <a:lnTo>
                  <a:pt x="1042087" y="1558212"/>
                </a:lnTo>
                <a:lnTo>
                  <a:pt x="0" y="1558212"/>
                </a:lnTo>
                <a:close/>
              </a:path>
            </a:pathLst>
          </a:custGeom>
          <a:solidFill>
            <a:schemeClr val="accent4"/>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7" name="Google Shape;207;p30" descr=" CDE team introductions and contact information."/>
          <p:cNvSpPr/>
          <p:nvPr/>
        </p:nvSpPr>
        <p:spPr>
          <a:xfrm>
            <a:off x="1661160" y="1281430"/>
            <a:ext cx="8869680" cy="5375910"/>
          </a:xfrm>
          <a:custGeom>
            <a:avLst/>
            <a:gdLst/>
            <a:ahLst/>
            <a:cxnLst/>
            <a:rect l="l" t="t" r="r" b="b"/>
            <a:pathLst>
              <a:path w="12191999" h="5166360" extrusionOk="0">
                <a:moveTo>
                  <a:pt x="0" y="0"/>
                </a:moveTo>
                <a:lnTo>
                  <a:pt x="1822388" y="0"/>
                </a:lnTo>
                <a:lnTo>
                  <a:pt x="6468290" y="0"/>
                </a:lnTo>
                <a:lnTo>
                  <a:pt x="7796394" y="0"/>
                </a:lnTo>
                <a:lnTo>
                  <a:pt x="8376834" y="0"/>
                </a:lnTo>
                <a:lnTo>
                  <a:pt x="9704938" y="0"/>
                </a:lnTo>
                <a:lnTo>
                  <a:pt x="9704938" y="2"/>
                </a:lnTo>
                <a:lnTo>
                  <a:pt x="10283456" y="2"/>
                </a:lnTo>
                <a:lnTo>
                  <a:pt x="10863897" y="2"/>
                </a:lnTo>
                <a:lnTo>
                  <a:pt x="12191999" y="2"/>
                </a:lnTo>
                <a:lnTo>
                  <a:pt x="12191999" y="5166360"/>
                </a:lnTo>
                <a:lnTo>
                  <a:pt x="0" y="5166360"/>
                </a:lnTo>
                <a:lnTo>
                  <a:pt x="0" y="2604436"/>
                </a:lnTo>
                <a:lnTo>
                  <a:pt x="862341" y="743371"/>
                </a:lnTo>
                <a:lnTo>
                  <a:pt x="0" y="743371"/>
                </a:lnTo>
                <a:lnTo>
                  <a:pt x="0" y="742508"/>
                </a:lnTo>
                <a:lnTo>
                  <a:pt x="92826" y="742508"/>
                </a:lnTo>
                <a:lnTo>
                  <a:pt x="406486" y="742508"/>
                </a:lnTo>
                <a:lnTo>
                  <a:pt x="406486" y="742507"/>
                </a:lnTo>
                <a:lnTo>
                  <a:pt x="862741" y="742507"/>
                </a:lnTo>
                <a:lnTo>
                  <a:pt x="1206388" y="864"/>
                </a:lnTo>
                <a:lnTo>
                  <a:pt x="748500" y="864"/>
                </a:lnTo>
                <a:lnTo>
                  <a:pt x="0" y="864"/>
                </a:lnTo>
                <a:close/>
              </a:path>
            </a:pathLst>
          </a:custGeom>
          <a:solidFill>
            <a:srgbClr val="A6A6A6">
              <a:alpha val="49803"/>
            </a:srgbClr>
          </a:solidFill>
          <a:ln>
            <a:noFill/>
          </a:ln>
        </p:spPr>
        <p:txBody>
          <a:bodyPr spcFirstLastPara="1" wrap="square" lIns="68569" tIns="34275" rIns="68569" bIns="34275" anchor="ctr" anchorCtr="0">
            <a:noAutofit/>
          </a:bodyPr>
          <a:lstStyle/>
          <a:p>
            <a:pPr algn="ctr"/>
            <a:endParaRPr sz="2000" dirty="0">
              <a:solidFill>
                <a:schemeClr val="lt1"/>
              </a:solidFill>
              <a:latin typeface="Calibri"/>
              <a:ea typeface="Calibri"/>
              <a:cs typeface="Calibri"/>
              <a:sym typeface="Calibri"/>
            </a:endParaRPr>
          </a:p>
        </p:txBody>
      </p:sp>
      <p:sp>
        <p:nvSpPr>
          <p:cNvPr id="208" name="Google Shape;208;p30">
            <a:extLst>
              <a:ext uri="{C183D7F6-B498-43B3-948B-1728B52AA6E4}">
                <adec:decorative xmlns:adec="http://schemas.microsoft.com/office/drawing/2017/decorative" val="1"/>
              </a:ext>
            </a:extLst>
          </p:cNvPr>
          <p:cNvSpPr/>
          <p:nvPr/>
        </p:nvSpPr>
        <p:spPr>
          <a:xfrm>
            <a:off x="1524001" y="1646556"/>
            <a:ext cx="782320" cy="2356484"/>
          </a:xfrm>
          <a:custGeom>
            <a:avLst/>
            <a:gdLst/>
            <a:ahLst/>
            <a:cxnLst/>
            <a:rect l="l" t="t" r="r" b="b"/>
            <a:pathLst>
              <a:path w="971654" h="2096979" extrusionOk="0">
                <a:moveTo>
                  <a:pt x="0" y="0"/>
                </a:moveTo>
                <a:lnTo>
                  <a:pt x="971654" y="0"/>
                </a:lnTo>
                <a:lnTo>
                  <a:pt x="0" y="2096979"/>
                </a:lnTo>
                <a:close/>
              </a:path>
            </a:pathLst>
          </a:custGeom>
          <a:solidFill>
            <a:srgbClr val="404040"/>
          </a:solidFill>
          <a:ln>
            <a:noFill/>
          </a:ln>
        </p:spPr>
        <p:txBody>
          <a:bodyPr spcFirstLastPara="1" wrap="square" lIns="68569" tIns="34275" rIns="68569" bIns="34275" anchor="ctr" anchorCtr="0">
            <a:noAutofit/>
          </a:bodyPr>
          <a:lstStyle/>
          <a:p>
            <a:pPr algn="ctr"/>
            <a:endParaRPr sz="1350">
              <a:solidFill>
                <a:schemeClr val="lt1"/>
              </a:solidFill>
              <a:latin typeface="Calibri"/>
              <a:ea typeface="Calibri"/>
              <a:cs typeface="Calibri"/>
              <a:sym typeface="Calibri"/>
            </a:endParaRPr>
          </a:p>
        </p:txBody>
      </p:sp>
      <p:sp>
        <p:nvSpPr>
          <p:cNvPr id="209" name="Google Shape;209;p30"/>
          <p:cNvSpPr txBox="1">
            <a:spLocks noGrp="1"/>
          </p:cNvSpPr>
          <p:nvPr>
            <p:ph type="body" idx="1"/>
          </p:nvPr>
        </p:nvSpPr>
        <p:spPr>
          <a:xfrm>
            <a:off x="2519679" y="1905635"/>
            <a:ext cx="7701280" cy="4135119"/>
          </a:xfrm>
          <a:prstGeom prst="rect">
            <a:avLst/>
          </a:prstGeom>
          <a:noFill/>
          <a:ln>
            <a:noFill/>
          </a:ln>
        </p:spPr>
        <p:txBody>
          <a:bodyPr spcFirstLastPara="1" wrap="square" lIns="0" tIns="0" rIns="0" bIns="34275" anchor="t" anchorCtr="0">
            <a:noAutofit/>
          </a:bodyPr>
          <a:lstStyle/>
          <a:p>
            <a:pPr marL="0" indent="0">
              <a:buSzPts val="1500"/>
              <a:buNone/>
            </a:pPr>
            <a:r>
              <a:rPr lang="en-US" sz="1600" b="1" u="sng" dirty="0"/>
              <a:t>ESSER/ESEA</a:t>
            </a:r>
            <a:endParaRPr lang="en-US" dirty="0"/>
          </a:p>
          <a:p>
            <a:pPr marL="171450" indent="-171450">
              <a:buSzPts val="1500"/>
            </a:pPr>
            <a:r>
              <a:rPr lang="en-US" sz="1600" dirty="0"/>
              <a:t>Nazie Mohajeri-Nelson, Director of ESEA Office (</a:t>
            </a:r>
            <a:r>
              <a:rPr lang="en-US" sz="1600" u="sng" dirty="0">
                <a:solidFill>
                  <a:schemeClr val="hlink"/>
                </a:solidFill>
                <a:hlinkClick r:id="rId3"/>
              </a:rPr>
              <a:t>mohajeri-nelson_n@cde.state.co.us</a:t>
            </a:r>
            <a:r>
              <a:rPr lang="en-US" sz="1600" dirty="0"/>
              <a:t>) </a:t>
            </a:r>
          </a:p>
          <a:p>
            <a:pPr marL="171450" indent="-171450">
              <a:buSzPts val="1500"/>
            </a:pPr>
            <a:r>
              <a:rPr lang="en-US" sz="1600" dirty="0"/>
              <a:t>DeLilah Collins, Assistant Director of ESEA Office (</a:t>
            </a:r>
            <a:r>
              <a:rPr lang="en-US" sz="1600" u="sng" dirty="0">
                <a:solidFill>
                  <a:schemeClr val="hlink"/>
                </a:solidFill>
                <a:hlinkClick r:id="rId4"/>
              </a:rPr>
              <a:t>collins_d@cde.state.co.us</a:t>
            </a:r>
            <a:r>
              <a:rPr lang="en-US" sz="1600" dirty="0"/>
              <a:t>) </a:t>
            </a:r>
          </a:p>
          <a:p>
            <a:pPr marL="171450" indent="-171450">
              <a:buSzPts val="1500"/>
            </a:pPr>
            <a:r>
              <a:rPr lang="en-US" sz="1600" dirty="0"/>
              <a:t>Kristin Crumley, ESSER Monitoring &amp; Reporting Specialist (</a:t>
            </a:r>
            <a:r>
              <a:rPr lang="en-US" sz="1600" dirty="0">
                <a:hlinkClick r:id="rId5"/>
              </a:rPr>
              <a:t>Crumley_k@cde.state.co.us</a:t>
            </a:r>
            <a:r>
              <a:rPr lang="en-US" sz="1600" dirty="0"/>
              <a:t>) </a:t>
            </a:r>
          </a:p>
          <a:p>
            <a:pPr marL="171450" indent="-171450">
              <a:buSzPts val="1500"/>
            </a:pPr>
            <a:r>
              <a:rPr lang="en-US" sz="1600" dirty="0">
                <a:hlinkClick r:id="rId6"/>
              </a:rPr>
              <a:t>ESEA Regional Contacts </a:t>
            </a:r>
            <a:r>
              <a:rPr lang="en-US" sz="1600" dirty="0"/>
              <a:t>assigned to your district</a:t>
            </a:r>
          </a:p>
          <a:p>
            <a:pPr marL="0" indent="0">
              <a:spcBef>
                <a:spcPts val="0"/>
              </a:spcBef>
              <a:buSzPts val="1500"/>
              <a:buNone/>
            </a:pPr>
            <a:endParaRPr lang="en-US" sz="1600" b="1" u="sng" dirty="0"/>
          </a:p>
          <a:p>
            <a:pPr marL="0" indent="0">
              <a:spcBef>
                <a:spcPts val="0"/>
              </a:spcBef>
              <a:buSzPts val="1500"/>
              <a:buNone/>
            </a:pPr>
            <a:r>
              <a:rPr lang="en-US" sz="1600" b="1" u="sng" dirty="0"/>
              <a:t>Fiscal Experts</a:t>
            </a:r>
            <a:endParaRPr sz="2800" dirty="0"/>
          </a:p>
          <a:p>
            <a:pPr marL="171450" indent="-171450">
              <a:buSzPts val="1500"/>
            </a:pPr>
            <a:r>
              <a:rPr lang="en-US" sz="1600" dirty="0"/>
              <a:t>Jennifer Okes, Chief Operating Officer (</a:t>
            </a:r>
            <a:r>
              <a:rPr lang="en-US" sz="1600" u="sng" dirty="0">
                <a:solidFill>
                  <a:schemeClr val="hlink"/>
                </a:solidFill>
                <a:hlinkClick r:id="rId7"/>
              </a:rPr>
              <a:t>okes_j@cde.state.co.us</a:t>
            </a:r>
            <a:r>
              <a:rPr lang="en-US" sz="1600" dirty="0"/>
              <a:t>) </a:t>
            </a:r>
            <a:endParaRPr sz="1600" dirty="0"/>
          </a:p>
          <a:p>
            <a:pPr marL="171450" indent="-171450">
              <a:buSzPts val="1500"/>
            </a:pPr>
            <a:r>
              <a:rPr lang="en-US" sz="1600" dirty="0"/>
              <a:t>Kate Bartlett, Executive Director of School District Operations (</a:t>
            </a:r>
            <a:r>
              <a:rPr lang="en-US" sz="1600" u="sng" dirty="0">
                <a:solidFill>
                  <a:schemeClr val="hlink"/>
                </a:solidFill>
                <a:hlinkClick r:id="rId8"/>
              </a:rPr>
              <a:t>Bartlett_k@cde.state.co.us</a:t>
            </a:r>
            <a:r>
              <a:rPr lang="en-US" sz="1600" dirty="0"/>
              <a:t>) </a:t>
            </a:r>
          </a:p>
          <a:p>
            <a:pPr marL="171450" indent="-171450">
              <a:buSzPts val="1500"/>
            </a:pPr>
            <a:r>
              <a:rPr lang="en-US" sz="1600" dirty="0"/>
              <a:t>Jennifer Austin, Director of Grants Fiscal Management (</a:t>
            </a:r>
            <a:r>
              <a:rPr lang="en-US" sz="1600" dirty="0">
                <a:solidFill>
                  <a:srgbClr val="0070C0"/>
                </a:solidFill>
                <a:hlinkClick r:id="rId9">
                  <a:extLst>
                    <a:ext uri="{A12FA001-AC4F-418D-AE19-62706E023703}">
                      <ahyp:hlinkClr xmlns:ahyp="http://schemas.microsoft.com/office/drawing/2018/hyperlinkcolor" val="tx"/>
                    </a:ext>
                  </a:extLst>
                </a:hlinkClick>
              </a:rPr>
              <a:t>Austin_j@cde.state.co.us</a:t>
            </a:r>
            <a:r>
              <a:rPr lang="en-US" sz="1600" dirty="0"/>
              <a:t>) </a:t>
            </a:r>
          </a:p>
          <a:p>
            <a:pPr marL="171450" indent="-171450">
              <a:buSzPts val="1500"/>
            </a:pPr>
            <a:r>
              <a:rPr lang="en-US" sz="1600" dirty="0"/>
              <a:t>Robert Hawkins, Grants Fiscal Analyst (</a:t>
            </a:r>
            <a:r>
              <a:rPr lang="en-US" sz="1600" u="sng" dirty="0">
                <a:solidFill>
                  <a:schemeClr val="hlink"/>
                </a:solidFill>
                <a:hlinkClick r:id="rId10"/>
              </a:rPr>
              <a:t>Hawkins_s@cde.state.co.us</a:t>
            </a:r>
            <a:r>
              <a:rPr lang="en-US" sz="1600" dirty="0"/>
              <a:t>) </a:t>
            </a:r>
          </a:p>
          <a:p>
            <a:pPr marL="171450" indent="-171450">
              <a:buSzPts val="1500"/>
            </a:pPr>
            <a:r>
              <a:rPr lang="en-US" sz="1600" dirty="0"/>
              <a:t>Steven Kaleda, Grants Fiscal Analyst (</a:t>
            </a:r>
            <a:r>
              <a:rPr lang="en-US" sz="1600" u="sng" dirty="0">
                <a:solidFill>
                  <a:schemeClr val="hlink"/>
                </a:solidFill>
                <a:hlinkClick r:id="rId11"/>
              </a:rPr>
              <a:t>Kaleda_s@cde.state.co.us</a:t>
            </a:r>
            <a:r>
              <a:rPr lang="en-US" sz="1600" dirty="0"/>
              <a:t>) </a:t>
            </a:r>
          </a:p>
        </p:txBody>
      </p:sp>
    </p:spTree>
    <p:extLst>
      <p:ext uri="{BB962C8B-B14F-4D97-AF65-F5344CB8AC3E}">
        <p14:creationId xmlns:p14="http://schemas.microsoft.com/office/powerpoint/2010/main" val="36409847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99"/>
        <p:cNvGrpSpPr/>
        <p:nvPr/>
      </p:nvGrpSpPr>
      <p:grpSpPr>
        <a:xfrm>
          <a:off x="0" y="0"/>
          <a:ext cx="0" cy="0"/>
          <a:chOff x="0" y="0"/>
          <a:chExt cx="0" cy="0"/>
        </a:xfrm>
      </p:grpSpPr>
      <p:sp>
        <p:nvSpPr>
          <p:cNvPr id="100" name="Google Shape;100;p16"/>
          <p:cNvSpPr txBox="1">
            <a:spLocks noGrp="1"/>
          </p:cNvSpPr>
          <p:nvPr>
            <p:ph type="title"/>
          </p:nvPr>
        </p:nvSpPr>
        <p:spPr>
          <a:prstGeom prst="rect">
            <a:avLst/>
          </a:prstGeom>
          <a:noFill/>
          <a:ln>
            <a:noFill/>
          </a:ln>
        </p:spPr>
        <p:txBody>
          <a:bodyPr spcFirstLastPara="1" wrap="square" lIns="0" tIns="0" rIns="0" bIns="0" anchor="t" anchorCtr="0">
            <a:noAutofit/>
          </a:bodyPr>
          <a:lstStyle/>
          <a:p>
            <a:r>
              <a:rPr lang="en-US"/>
              <a:t>ESSER Office Hours</a:t>
            </a:r>
            <a:endParaRPr/>
          </a:p>
        </p:txBody>
      </p:sp>
      <p:sp>
        <p:nvSpPr>
          <p:cNvPr id="101" name="Google Shape;101;p16"/>
          <p:cNvSpPr txBox="1">
            <a:spLocks noGrp="1"/>
          </p:cNvSpPr>
          <p:nvPr>
            <p:ph type="body" idx="1"/>
          </p:nvPr>
        </p:nvSpPr>
        <p:spPr>
          <a:prstGeom prst="rect">
            <a:avLst/>
          </a:prstGeom>
          <a:noFill/>
          <a:ln>
            <a:noFill/>
          </a:ln>
        </p:spPr>
        <p:txBody>
          <a:bodyPr spcFirstLastPara="1" wrap="square" lIns="0" tIns="0" rIns="0" bIns="34275" anchor="t" anchorCtr="0">
            <a:noAutofit/>
          </a:bodyPr>
          <a:lstStyle/>
          <a:p>
            <a:pPr marL="0" indent="0">
              <a:spcBef>
                <a:spcPts val="0"/>
              </a:spcBef>
              <a:buNone/>
            </a:pPr>
            <a:r>
              <a:rPr lang="en-US" sz="2400" b="1" u="sng" dirty="0"/>
              <a:t>Topics</a:t>
            </a:r>
          </a:p>
          <a:p>
            <a:pPr indent="-342900">
              <a:spcBef>
                <a:spcPts val="0"/>
              </a:spcBef>
            </a:pPr>
            <a:r>
              <a:rPr lang="en-US" sz="2400" dirty="0"/>
              <a:t>ARP ESSER III Requirements and Plans</a:t>
            </a:r>
          </a:p>
          <a:p>
            <a:pPr indent="-342900">
              <a:spcBef>
                <a:spcPts val="0"/>
              </a:spcBef>
            </a:pPr>
            <a:r>
              <a:rPr lang="en-US" sz="2400" dirty="0"/>
              <a:t>Supporting Students in Foster Care with ESSER Funds </a:t>
            </a:r>
          </a:p>
          <a:p>
            <a:pPr marL="257175" indent="-257175">
              <a:spcBef>
                <a:spcPts val="0"/>
              </a:spcBef>
              <a:buFont typeface="Arial" panose="020B0604020202020204" pitchFamily="34" charset="0"/>
              <a:buChar char="•"/>
            </a:pPr>
            <a:endParaRPr lang="en-US" sz="2400" dirty="0"/>
          </a:p>
        </p:txBody>
      </p:sp>
      <p:sp>
        <p:nvSpPr>
          <p:cNvPr id="102" name="Google Shape;102;p16"/>
          <p:cNvSpPr txBox="1">
            <a:spLocks noGrp="1"/>
          </p:cNvSpPr>
          <p:nvPr>
            <p:ph type="sldNum" idx="12"/>
          </p:nvPr>
        </p:nvSpPr>
        <p:spPr>
          <a:prstGeom prst="rect">
            <a:avLst/>
          </a:prstGeom>
          <a:noFill/>
          <a:ln>
            <a:noFill/>
          </a:ln>
        </p:spPr>
        <p:txBody>
          <a:bodyPr spcFirstLastPara="1" wrap="square" lIns="68569" tIns="34275" rIns="68569" bIns="34275" anchor="t" anchorCtr="0">
            <a:noAutofit/>
          </a:bodyPr>
          <a:lstStyle/>
          <a:p>
            <a:fld id="{00000000-1234-1234-1234-123412341234}" type="slidenum">
              <a:rPr lang="en-US"/>
              <a:pPr/>
              <a:t>3</a:t>
            </a:fld>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a:extLst>
              <a:ext uri="{FF2B5EF4-FFF2-40B4-BE49-F238E27FC236}">
                <a16:creationId xmlns:a16="http://schemas.microsoft.com/office/drawing/2014/main" id="{8E7EFCD6-8AF9-40EA-BD63-753A4107AEBC}"/>
              </a:ext>
            </a:extLst>
          </p:cNvPr>
          <p:cNvSpPr>
            <a:spLocks noGrp="1"/>
          </p:cNvSpPr>
          <p:nvPr>
            <p:ph type="ctrTitle"/>
          </p:nvPr>
        </p:nvSpPr>
        <p:spPr/>
        <p:txBody>
          <a:bodyPr/>
          <a:lstStyle/>
          <a:p>
            <a:pPr indent="-342900">
              <a:spcBef>
                <a:spcPts val="0"/>
              </a:spcBef>
            </a:pPr>
            <a:r>
              <a:rPr lang="en-US" sz="3200" dirty="0"/>
              <a:t>ARP ESSER III Requirements and Plans</a:t>
            </a:r>
          </a:p>
        </p:txBody>
      </p:sp>
      <p:sp>
        <p:nvSpPr>
          <p:cNvPr id="4" name="Slide Number Placeholder 3">
            <a:extLst>
              <a:ext uri="{FF2B5EF4-FFF2-40B4-BE49-F238E27FC236}">
                <a16:creationId xmlns:a16="http://schemas.microsoft.com/office/drawing/2014/main" id="{F57721B6-D86A-4977-AC72-AD1AD8E87925}"/>
              </a:ext>
            </a:extLst>
          </p:cNvPr>
          <p:cNvSpPr>
            <a:spLocks noGrp="1"/>
          </p:cNvSpPr>
          <p:nvPr>
            <p:ph type="sldNum" idx="12"/>
          </p:nvPr>
        </p:nvSpPr>
        <p:spPr/>
        <p:txBody>
          <a:bodyPr/>
          <a:lstStyle/>
          <a:p>
            <a:fld id="{00000000-1234-1234-1234-123412341234}" type="slidenum">
              <a:rPr lang="en-US" smtClean="0"/>
              <a:pPr/>
              <a:t>4</a:t>
            </a:fld>
            <a:endParaRPr lang="en-US"/>
          </a:p>
        </p:txBody>
      </p:sp>
    </p:spTree>
    <p:extLst>
      <p:ext uri="{BB962C8B-B14F-4D97-AF65-F5344CB8AC3E}">
        <p14:creationId xmlns:p14="http://schemas.microsoft.com/office/powerpoint/2010/main" val="16044410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E47C01AD-49A2-405B-9A87-12029B238ABB}"/>
              </a:ext>
            </a:extLst>
          </p:cNvPr>
          <p:cNvSpPr>
            <a:spLocks noGrp="1"/>
          </p:cNvSpPr>
          <p:nvPr>
            <p:ph type="title"/>
          </p:nvPr>
        </p:nvSpPr>
        <p:spPr/>
        <p:txBody>
          <a:bodyPr/>
          <a:lstStyle/>
          <a:p>
            <a:r>
              <a:rPr lang="en-US" dirty="0"/>
              <a:t>Safe Return to School Plans</a:t>
            </a:r>
          </a:p>
        </p:txBody>
      </p:sp>
      <p:sp>
        <p:nvSpPr>
          <p:cNvPr id="7" name="Content Placeholder 6">
            <a:extLst>
              <a:ext uri="{FF2B5EF4-FFF2-40B4-BE49-F238E27FC236}">
                <a16:creationId xmlns:a16="http://schemas.microsoft.com/office/drawing/2014/main" id="{D72C4C28-6450-40A4-83C9-E6C7746ACED3}"/>
              </a:ext>
            </a:extLst>
          </p:cNvPr>
          <p:cNvSpPr>
            <a:spLocks noGrp="1"/>
          </p:cNvSpPr>
          <p:nvPr>
            <p:ph idx="1"/>
          </p:nvPr>
        </p:nvSpPr>
        <p:spPr/>
        <p:txBody>
          <a:bodyPr>
            <a:normAutofit/>
          </a:bodyPr>
          <a:lstStyle/>
          <a:p>
            <a:pPr marL="0" indent="0" algn="ctr">
              <a:buNone/>
            </a:pPr>
            <a:endParaRPr lang="en-US" sz="3600" dirty="0"/>
          </a:p>
          <a:p>
            <a:pPr marL="0" indent="0" algn="ctr">
              <a:buNone/>
            </a:pPr>
            <a:endParaRPr lang="en-US" sz="3600" dirty="0"/>
          </a:p>
          <a:p>
            <a:pPr marL="0" indent="0" algn="ctr">
              <a:buNone/>
            </a:pPr>
            <a:endParaRPr lang="en-US" sz="3600" dirty="0"/>
          </a:p>
          <a:p>
            <a:pPr marL="0" indent="0" algn="ctr">
              <a:buNone/>
            </a:pPr>
            <a:r>
              <a:rPr lang="en-US" sz="3600" dirty="0"/>
              <a:t>Safe Return to School Plans</a:t>
            </a:r>
          </a:p>
        </p:txBody>
      </p:sp>
      <p:sp>
        <p:nvSpPr>
          <p:cNvPr id="4" name="Slide Number Placeholder 3">
            <a:extLst>
              <a:ext uri="{FF2B5EF4-FFF2-40B4-BE49-F238E27FC236}">
                <a16:creationId xmlns:a16="http://schemas.microsoft.com/office/drawing/2014/main" id="{A4DFF8A7-EABF-4F19-8278-E50DDB52F144}"/>
              </a:ext>
            </a:extLst>
          </p:cNvPr>
          <p:cNvSpPr>
            <a:spLocks noGrp="1"/>
          </p:cNvSpPr>
          <p:nvPr>
            <p:ph type="sldNum" sz="quarter" idx="12"/>
          </p:nvPr>
        </p:nvSpPr>
        <p:spPr>
          <a:xfrm>
            <a:off x="1747071" y="6427019"/>
            <a:ext cx="2057400" cy="365125"/>
          </a:xfrm>
        </p:spPr>
        <p:txBody>
          <a:bodyPr/>
          <a:lstStyle/>
          <a:p>
            <a:fld id="{C479D5F6-EDCB-402A-AC08-4943A1820E8F}" type="slidenum">
              <a:rPr lang="en-US" smtClean="0"/>
              <a:pPr/>
              <a:t>5</a:t>
            </a:fld>
            <a:endParaRPr lang="en-US" dirty="0"/>
          </a:p>
        </p:txBody>
      </p:sp>
    </p:spTree>
    <p:extLst>
      <p:ext uri="{BB962C8B-B14F-4D97-AF65-F5344CB8AC3E}">
        <p14:creationId xmlns:p14="http://schemas.microsoft.com/office/powerpoint/2010/main" val="2261170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Safe Return to School Plan</a:t>
            </a:r>
          </a:p>
        </p:txBody>
      </p:sp>
      <p:pic>
        <p:nvPicPr>
          <p:cNvPr id="5" name="Content Placeholder 4">
            <a:extLst>
              <a:ext uri="{FF2B5EF4-FFF2-40B4-BE49-F238E27FC236}">
                <a16:creationId xmlns:a16="http://schemas.microsoft.com/office/drawing/2014/main" id="{52E7BA3A-C2B7-471E-A424-E69D8BE699A4}"/>
              </a:ext>
              <a:ext uri="{C183D7F6-B498-43B3-948B-1728B52AA6E4}">
                <adec:decorative xmlns:adec="http://schemas.microsoft.com/office/drawing/2017/decorative" val="1"/>
              </a:ext>
            </a:extLst>
          </p:cNvPr>
          <p:cNvPicPr>
            <a:picLocks noGrp="1" noChangeAspect="1"/>
          </p:cNvPicPr>
          <p:nvPr>
            <p:ph idx="1"/>
          </p:nvPr>
        </p:nvPicPr>
        <p:blipFill>
          <a:blip r:embed="rId2"/>
          <a:stretch>
            <a:fillRect/>
          </a:stretch>
        </p:blipFill>
        <p:spPr>
          <a:xfrm>
            <a:off x="1769193" y="1256603"/>
            <a:ext cx="7886700" cy="1264070"/>
          </a:xfrm>
          <a:prstGeom prst="rect">
            <a:avLst/>
          </a:prstGeom>
        </p:spPr>
      </p:pic>
      <p:sp>
        <p:nvSpPr>
          <p:cNvPr id="4" name="Slide Number Placeholder 3"/>
          <p:cNvSpPr>
            <a:spLocks noGrp="1"/>
          </p:cNvSpPr>
          <p:nvPr>
            <p:ph type="sldNum" sz="quarter" idx="12"/>
          </p:nvPr>
        </p:nvSpPr>
        <p:spPr/>
        <p:txBody>
          <a:bodyPr/>
          <a:lstStyle/>
          <a:p>
            <a:fld id="{C479D5F6-EDCB-402A-AC08-4943A1820E8F}" type="slidenum">
              <a:rPr lang="en-US" smtClean="0"/>
              <a:pPr/>
              <a:t>6</a:t>
            </a:fld>
            <a:endParaRPr lang="en-US" dirty="0"/>
          </a:p>
        </p:txBody>
      </p:sp>
      <p:sp>
        <p:nvSpPr>
          <p:cNvPr id="6" name="Content Placeholder 2">
            <a:extLst>
              <a:ext uri="{FF2B5EF4-FFF2-40B4-BE49-F238E27FC236}">
                <a16:creationId xmlns:a16="http://schemas.microsoft.com/office/drawing/2014/main" id="{E8F0F735-21FD-4AC4-9B66-E46D7154C080}"/>
              </a:ext>
            </a:extLst>
          </p:cNvPr>
          <p:cNvSpPr txBox="1">
            <a:spLocks/>
          </p:cNvSpPr>
          <p:nvPr/>
        </p:nvSpPr>
        <p:spPr>
          <a:xfrm>
            <a:off x="2149715" y="2520674"/>
            <a:ext cx="8179073" cy="3080724"/>
          </a:xfrm>
          <a:prstGeom prst="rect">
            <a:avLst/>
          </a:prstGeom>
        </p:spPr>
        <p:txBody>
          <a:bodyPr vert="horz" lIns="91440" tIns="45720" rIns="91440" bIns="45720" rtlCol="0">
            <a:normAutofit/>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Clr>
                <a:srgbClr val="90C226"/>
              </a:buClr>
              <a:defRPr/>
            </a:pPr>
            <a:r>
              <a:rPr lang="en-US" dirty="0">
                <a:solidFill>
                  <a:sysClr val="windowText" lastClr="000000">
                    <a:lumMod val="75000"/>
                    <a:lumOff val="25000"/>
                  </a:sysClr>
                </a:solidFill>
                <a:latin typeface="Trebuchet MS" panose="020B0603020202020204"/>
              </a:rPr>
              <a:t>1. Plan for Safe Return to In-Person Instruction and Continuity of Services</a:t>
            </a:r>
          </a:p>
          <a:p>
            <a:pPr>
              <a:buClr>
                <a:srgbClr val="90C226"/>
              </a:buClr>
              <a:defRPr/>
            </a:pPr>
            <a:r>
              <a:rPr lang="en-US" dirty="0">
                <a:solidFill>
                  <a:sysClr val="windowText" lastClr="000000">
                    <a:lumMod val="75000"/>
                    <a:lumOff val="25000"/>
                  </a:sysClr>
                </a:solidFill>
                <a:latin typeface="Trebuchet MS" panose="020B0603020202020204"/>
              </a:rPr>
              <a:t>2. Layered Prevention Strategies</a:t>
            </a:r>
          </a:p>
          <a:p>
            <a:pPr>
              <a:buClr>
                <a:srgbClr val="90C226"/>
              </a:buClr>
              <a:defRPr/>
            </a:pPr>
            <a:r>
              <a:rPr lang="en-US" dirty="0">
                <a:solidFill>
                  <a:sysClr val="windowText" lastClr="000000">
                    <a:lumMod val="75000"/>
                    <a:lumOff val="25000"/>
                  </a:sysClr>
                </a:solidFill>
                <a:latin typeface="Trebuchet MS" panose="020B0603020202020204"/>
              </a:rPr>
              <a:t>3. Levels of Community Risk and Phased Prevention</a:t>
            </a:r>
          </a:p>
        </p:txBody>
      </p:sp>
      <p:graphicFrame>
        <p:nvGraphicFramePr>
          <p:cNvPr id="3" name="Diagram 2" descr="What if the district has been in-person all year?&#10;&#10;If your district has been in person all year with no or few closures, you still must post the plan to meet the federal statute requirement.">
            <a:extLst>
              <a:ext uri="{FF2B5EF4-FFF2-40B4-BE49-F238E27FC236}">
                <a16:creationId xmlns:a16="http://schemas.microsoft.com/office/drawing/2014/main" id="{AF7533DB-5B92-4C66-89C1-885038892791}"/>
              </a:ext>
            </a:extLst>
          </p:cNvPr>
          <p:cNvGraphicFramePr/>
          <p:nvPr>
            <p:extLst>
              <p:ext uri="{D42A27DB-BD31-4B8C-83A1-F6EECF244321}">
                <p14:modId xmlns:p14="http://schemas.microsoft.com/office/powerpoint/2010/main" val="3119019355"/>
              </p:ext>
            </p:extLst>
          </p:nvPr>
        </p:nvGraphicFramePr>
        <p:xfrm>
          <a:off x="2529584" y="3096491"/>
          <a:ext cx="7419333"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077369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2400" kern="1200" dirty="0">
                <a:latin typeface="Trebuchet MS" panose="020B0603020202020204"/>
                <a:ea typeface="+mj-ea"/>
                <a:cs typeface="+mj-cs"/>
              </a:rPr>
              <a:t>1. Plan for Safe Return to In-Person Instruction and Continuity of Services</a:t>
            </a:r>
            <a:br>
              <a:rPr lang="en-US" sz="2400" kern="1200" dirty="0">
                <a:latin typeface="Trebuchet MS" panose="020B0603020202020204"/>
                <a:ea typeface="+mj-ea"/>
                <a:cs typeface="+mj-cs"/>
              </a:rPr>
            </a:br>
            <a:endParaRPr lang="en-US"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7</a:t>
            </a:fld>
            <a:endParaRPr lang="en-US" dirty="0"/>
          </a:p>
        </p:txBody>
      </p:sp>
      <p:sp>
        <p:nvSpPr>
          <p:cNvPr id="6" name="Content Placeholder 2">
            <a:extLst>
              <a:ext uri="{FF2B5EF4-FFF2-40B4-BE49-F238E27FC236}">
                <a16:creationId xmlns:a16="http://schemas.microsoft.com/office/drawing/2014/main" id="{5FE6EB95-080B-4826-A5C1-FBD23E46F5E5}"/>
              </a:ext>
            </a:extLst>
          </p:cNvPr>
          <p:cNvSpPr txBox="1">
            <a:spLocks/>
          </p:cNvSpPr>
          <p:nvPr/>
        </p:nvSpPr>
        <p:spPr>
          <a:xfrm>
            <a:off x="2016979" y="1644396"/>
            <a:ext cx="8596668" cy="3880773"/>
          </a:xfrm>
          <a:prstGeom prst="rect">
            <a:avLst/>
          </a:prstGeom>
        </p:spPr>
        <p:txBody>
          <a:bodyPr vert="horz" lIns="91440" tIns="45720" rIns="91440" bIns="45720" rtlCol="0">
            <a:normAutofit fontScale="77500" lnSpcReduction="20000"/>
          </a:bodyPr>
          <a:lst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a:lstStyle>
          <a:p>
            <a:pPr>
              <a:buClr>
                <a:srgbClr val="90C226"/>
              </a:buClr>
              <a:defRPr/>
            </a:pPr>
            <a:r>
              <a:rPr lang="en-US" dirty="0">
                <a:solidFill>
                  <a:sysClr val="windowText" lastClr="000000">
                    <a:lumMod val="75000"/>
                    <a:lumOff val="25000"/>
                  </a:sysClr>
                </a:solidFill>
                <a:latin typeface="Trebuchet MS" panose="020B0603020202020204"/>
              </a:rPr>
              <a:t>Important Dates</a:t>
            </a:r>
          </a:p>
          <a:p>
            <a:pPr lvl="1">
              <a:buClr>
                <a:srgbClr val="90C226"/>
              </a:buClr>
              <a:defRPr/>
            </a:pPr>
            <a:r>
              <a:rPr lang="en-US" dirty="0">
                <a:solidFill>
                  <a:sysClr val="windowText" lastClr="000000">
                    <a:lumMod val="75000"/>
                    <a:lumOff val="25000"/>
                  </a:sysClr>
                </a:solidFill>
                <a:latin typeface="Trebuchet MS" panose="020B0603020202020204"/>
              </a:rPr>
              <a:t>Required:</a:t>
            </a:r>
          </a:p>
          <a:p>
            <a:pPr lvl="2" indent="-285750">
              <a:buClr>
                <a:srgbClr val="90C226"/>
              </a:buClr>
              <a:defRPr/>
            </a:pPr>
            <a:r>
              <a:rPr lang="en-US" dirty="0">
                <a:solidFill>
                  <a:sysClr val="windowText" lastClr="000000">
                    <a:lumMod val="75000"/>
                    <a:lumOff val="25000"/>
                  </a:sysClr>
                </a:solidFill>
                <a:latin typeface="Trebuchet MS" panose="020B0603020202020204"/>
              </a:rPr>
              <a:t>When plan will be reviewed (must be within 6 months of posting plan)</a:t>
            </a:r>
          </a:p>
          <a:p>
            <a:pPr lvl="1">
              <a:buClr>
                <a:srgbClr val="90C226"/>
              </a:buClr>
              <a:defRPr/>
            </a:pPr>
            <a:r>
              <a:rPr lang="en-US" dirty="0">
                <a:solidFill>
                  <a:sysClr val="windowText" lastClr="000000">
                    <a:lumMod val="75000"/>
                    <a:lumOff val="25000"/>
                  </a:sysClr>
                </a:solidFill>
                <a:latin typeface="Trebuchet MS" panose="020B0603020202020204"/>
              </a:rPr>
              <a:t>Best Practice:</a:t>
            </a:r>
          </a:p>
          <a:p>
            <a:pPr lvl="2" indent="-285750">
              <a:buClr>
                <a:srgbClr val="90C226"/>
              </a:buClr>
              <a:defRPr/>
            </a:pPr>
            <a:r>
              <a:rPr lang="en-US" dirty="0">
                <a:solidFill>
                  <a:sysClr val="windowText" lastClr="000000">
                    <a:lumMod val="75000"/>
                    <a:lumOff val="25000"/>
                  </a:sysClr>
                </a:solidFill>
                <a:latin typeface="Trebuchet MS" panose="020B0603020202020204"/>
              </a:rPr>
              <a:t>Return to School</a:t>
            </a:r>
          </a:p>
          <a:p>
            <a:pPr lvl="2" indent="-285750">
              <a:buClr>
                <a:srgbClr val="90C226"/>
              </a:buClr>
              <a:defRPr/>
            </a:pPr>
            <a:r>
              <a:rPr lang="en-US" dirty="0">
                <a:solidFill>
                  <a:sysClr val="windowText" lastClr="000000">
                    <a:lumMod val="75000"/>
                    <a:lumOff val="25000"/>
                  </a:sysClr>
                </a:solidFill>
                <a:latin typeface="Trebuchet MS" panose="020B0603020202020204"/>
              </a:rPr>
              <a:t>Board Meeting Dates </a:t>
            </a:r>
          </a:p>
          <a:p>
            <a:pPr>
              <a:buClr>
                <a:srgbClr val="90C226"/>
              </a:buClr>
              <a:defRPr/>
            </a:pPr>
            <a:r>
              <a:rPr lang="en-US" dirty="0">
                <a:solidFill>
                  <a:sysClr val="windowText" lastClr="000000">
                    <a:lumMod val="75000"/>
                    <a:lumOff val="25000"/>
                  </a:sysClr>
                </a:solidFill>
                <a:latin typeface="Trebuchet MS" panose="020B0603020202020204"/>
              </a:rPr>
              <a:t>Academic Needs</a:t>
            </a:r>
          </a:p>
          <a:p>
            <a:pPr lvl="1">
              <a:buClr>
                <a:srgbClr val="90C226"/>
              </a:buClr>
              <a:defRPr/>
            </a:pPr>
            <a:r>
              <a:rPr lang="en-US" dirty="0">
                <a:solidFill>
                  <a:sysClr val="windowText" lastClr="000000">
                    <a:lumMod val="75000"/>
                    <a:lumOff val="25000"/>
                  </a:sysClr>
                </a:solidFill>
                <a:latin typeface="Trebuchet MS" panose="020B0603020202020204"/>
              </a:rPr>
              <a:t>What learning options are available?</a:t>
            </a:r>
          </a:p>
          <a:p>
            <a:pPr lvl="2">
              <a:buClr>
                <a:srgbClr val="90C226"/>
              </a:buClr>
              <a:defRPr/>
            </a:pPr>
            <a:r>
              <a:rPr lang="en-US" dirty="0">
                <a:solidFill>
                  <a:sysClr val="windowText" lastClr="000000">
                    <a:lumMod val="75000"/>
                    <a:lumOff val="25000"/>
                  </a:sysClr>
                </a:solidFill>
                <a:latin typeface="Trebuchet MS" panose="020B0603020202020204"/>
              </a:rPr>
              <a:t>i.e. in-person, remote, hybrid</a:t>
            </a:r>
          </a:p>
          <a:p>
            <a:pPr>
              <a:buClr>
                <a:srgbClr val="90C226"/>
              </a:buClr>
              <a:defRPr/>
            </a:pPr>
            <a:r>
              <a:rPr lang="en-US" dirty="0">
                <a:solidFill>
                  <a:sysClr val="windowText" lastClr="000000">
                    <a:lumMod val="75000"/>
                    <a:lumOff val="25000"/>
                  </a:sysClr>
                </a:solidFill>
                <a:latin typeface="Trebuchet MS" panose="020B0603020202020204"/>
              </a:rPr>
              <a:t>Social, Emotional, Mental Health, or Other Needs</a:t>
            </a:r>
          </a:p>
          <a:p>
            <a:pPr lvl="1">
              <a:buClr>
                <a:srgbClr val="90C226"/>
              </a:buClr>
              <a:defRPr/>
            </a:pPr>
            <a:r>
              <a:rPr lang="en-US" dirty="0">
                <a:solidFill>
                  <a:sysClr val="windowText" lastClr="000000">
                    <a:lumMod val="75000"/>
                    <a:lumOff val="25000"/>
                  </a:sysClr>
                </a:solidFill>
                <a:latin typeface="Trebuchet MS" panose="020B0603020202020204"/>
              </a:rPr>
              <a:t>Student AND staff</a:t>
            </a:r>
          </a:p>
          <a:p>
            <a:pPr lvl="1">
              <a:buClr>
                <a:srgbClr val="90C226"/>
              </a:buClr>
              <a:defRPr/>
            </a:pPr>
            <a:r>
              <a:rPr lang="en-US" dirty="0">
                <a:solidFill>
                  <a:sysClr val="windowText" lastClr="000000">
                    <a:lumMod val="75000"/>
                    <a:lumOff val="25000"/>
                  </a:sysClr>
                </a:solidFill>
                <a:latin typeface="Trebuchet MS" panose="020B0603020202020204"/>
              </a:rPr>
              <a:t>What resources are available?</a:t>
            </a:r>
          </a:p>
          <a:p>
            <a:pPr lvl="1">
              <a:buClr>
                <a:srgbClr val="90C226"/>
              </a:buClr>
              <a:defRPr/>
            </a:pPr>
            <a:r>
              <a:rPr lang="en-US" dirty="0">
                <a:solidFill>
                  <a:sysClr val="windowText" lastClr="000000">
                    <a:lumMod val="75000"/>
                    <a:lumOff val="25000"/>
                  </a:sysClr>
                </a:solidFill>
                <a:latin typeface="Trebuchet MS" panose="020B0603020202020204"/>
              </a:rPr>
              <a:t>Other needs may include student health or food services</a:t>
            </a:r>
          </a:p>
          <a:p>
            <a:pPr lvl="1">
              <a:buClr>
                <a:srgbClr val="90C226"/>
              </a:buClr>
              <a:defRPr/>
            </a:pPr>
            <a:r>
              <a:rPr lang="en-US" dirty="0">
                <a:solidFill>
                  <a:sysClr val="windowText" lastClr="000000">
                    <a:lumMod val="75000"/>
                    <a:lumOff val="25000"/>
                  </a:sysClr>
                </a:solidFill>
                <a:latin typeface="Trebuchet MS" panose="020B0603020202020204"/>
                <a:hlinkClick r:id="rId3"/>
              </a:rPr>
              <a:t>USDE Resource</a:t>
            </a:r>
            <a:endParaRPr lang="en-US" dirty="0">
              <a:solidFill>
                <a:sysClr val="windowText" lastClr="000000">
                  <a:lumMod val="75000"/>
                  <a:lumOff val="25000"/>
                </a:sysClr>
              </a:solidFill>
              <a:latin typeface="Trebuchet MS" panose="020B0603020202020204"/>
            </a:endParaRPr>
          </a:p>
          <a:p>
            <a:pPr lvl="1">
              <a:buClr>
                <a:srgbClr val="90C226"/>
              </a:buClr>
              <a:defRPr/>
            </a:pPr>
            <a:endParaRPr lang="en-US" dirty="0">
              <a:solidFill>
                <a:sysClr val="windowText" lastClr="000000">
                  <a:lumMod val="75000"/>
                  <a:lumOff val="25000"/>
                </a:sysClr>
              </a:solidFill>
              <a:latin typeface="Trebuchet MS" panose="020B0603020202020204"/>
            </a:endParaRPr>
          </a:p>
        </p:txBody>
      </p:sp>
    </p:spTree>
    <p:extLst>
      <p:ext uri="{BB962C8B-B14F-4D97-AF65-F5344CB8AC3E}">
        <p14:creationId xmlns:p14="http://schemas.microsoft.com/office/powerpoint/2010/main" val="420690060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2. Layered Prevention Strategies</a:t>
            </a:r>
          </a:p>
        </p:txBody>
      </p:sp>
      <p:sp>
        <p:nvSpPr>
          <p:cNvPr id="4" name="Slide Number Placeholder 3"/>
          <p:cNvSpPr>
            <a:spLocks noGrp="1"/>
          </p:cNvSpPr>
          <p:nvPr>
            <p:ph type="sldNum" sz="quarter" idx="12"/>
          </p:nvPr>
        </p:nvSpPr>
        <p:spPr/>
        <p:txBody>
          <a:bodyPr/>
          <a:lstStyle/>
          <a:p>
            <a:fld id="{C479D5F6-EDCB-402A-AC08-4943A1820E8F}" type="slidenum">
              <a:rPr lang="en-US" smtClean="0"/>
              <a:pPr/>
              <a:t>8</a:t>
            </a:fld>
            <a:endParaRPr lang="en-US" dirty="0"/>
          </a:p>
        </p:txBody>
      </p:sp>
      <p:sp>
        <p:nvSpPr>
          <p:cNvPr id="6" name="TextBox 5">
            <a:extLst>
              <a:ext uri="{FF2B5EF4-FFF2-40B4-BE49-F238E27FC236}">
                <a16:creationId xmlns:a16="http://schemas.microsoft.com/office/drawing/2014/main" id="{5D2638BC-32E9-49CF-8904-F11021426AE2}"/>
              </a:ext>
            </a:extLst>
          </p:cNvPr>
          <p:cNvSpPr txBox="1"/>
          <p:nvPr/>
        </p:nvSpPr>
        <p:spPr>
          <a:xfrm>
            <a:off x="3343533" y="2152625"/>
            <a:ext cx="5504934" cy="2552750"/>
          </a:xfrm>
          <a:prstGeom prst="rect">
            <a:avLst/>
          </a:prstGeom>
          <a:noFill/>
        </p:spPr>
        <p:txBody>
          <a:bodyPr wrap="square">
            <a:spAutoFit/>
          </a:bodyPr>
          <a:lstStyle/>
          <a:p>
            <a:pPr algn="ctr">
              <a:lnSpc>
                <a:spcPct val="107000"/>
              </a:lnSpc>
              <a:spcAft>
                <a:spcPts val="800"/>
              </a:spcAft>
            </a:pPr>
            <a:r>
              <a:rPr lang="en-US" sz="3600" dirty="0">
                <a:latin typeface="Calibri" panose="020F0502020204030204" pitchFamily="34" charset="0"/>
                <a:ea typeface="Calibri" panose="020F0502020204030204" pitchFamily="34" charset="0"/>
                <a:cs typeface="Times New Roman" panose="02020603050405020304" pitchFamily="18" charset="0"/>
              </a:rPr>
              <a:t>CDC Recommendations</a:t>
            </a:r>
          </a:p>
          <a:p>
            <a:pPr marL="342900" indent="-342900">
              <a:lnSpc>
                <a:spcPct val="107000"/>
              </a:lnSpc>
              <a:buFont typeface="Symbol" panose="05050102010706020507" pitchFamily="18" charset="2"/>
              <a:buChar char=""/>
            </a:pPr>
            <a:r>
              <a:rPr lang="en-US" sz="1800" dirty="0">
                <a:latin typeface="Calibri" panose="020F0502020204030204" pitchFamily="34" charset="0"/>
                <a:ea typeface="Calibri" panose="020F0502020204030204" pitchFamily="34" charset="0"/>
                <a:cs typeface="Times New Roman" panose="02020603050405020304" pitchFamily="18" charset="0"/>
              </a:rPr>
              <a:t>Universal and correct use of </a:t>
            </a:r>
            <a:r>
              <a:rPr lang="en-US"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3"/>
              </a:rPr>
              <a:t>masks</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buFont typeface="Symbol" panose="05050102010706020507" pitchFamily="18" charset="2"/>
              <a:buChar char=""/>
            </a:pPr>
            <a:r>
              <a:rPr lang="en-US"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4"/>
              </a:rPr>
              <a:t>Physical distancing</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buFont typeface="Symbol" panose="05050102010706020507" pitchFamily="18" charset="2"/>
              <a:buChar char=""/>
            </a:pPr>
            <a:r>
              <a:rPr lang="en-US"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5"/>
              </a:rPr>
              <a:t>Handwashing and respiratory etiquette</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buFont typeface="Symbol" panose="05050102010706020507" pitchFamily="18" charset="2"/>
              <a:buChar char=""/>
            </a:pPr>
            <a:r>
              <a:rPr lang="en-US"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6"/>
              </a:rPr>
              <a:t>Cleaning and Maintaining healthy facilities</a:t>
            </a:r>
            <a:endParaRPr lang="en-US" sz="1800" dirty="0">
              <a:latin typeface="Calibri" panose="020F0502020204030204" pitchFamily="34" charset="0"/>
              <a:ea typeface="Calibri" panose="020F0502020204030204" pitchFamily="34" charset="0"/>
              <a:cs typeface="Times New Roman" panose="02020603050405020304" pitchFamily="18" charset="0"/>
            </a:endParaRPr>
          </a:p>
          <a:p>
            <a:pPr marL="342900" indent="-342900">
              <a:lnSpc>
                <a:spcPct val="107000"/>
              </a:lnSpc>
              <a:spcAft>
                <a:spcPts val="800"/>
              </a:spcAft>
              <a:buFont typeface="Symbol" panose="05050102010706020507" pitchFamily="18" charset="2"/>
              <a:buChar char=""/>
            </a:pPr>
            <a:r>
              <a:rPr lang="en-US" sz="1800" u="sng" dirty="0">
                <a:solidFill>
                  <a:srgbClr val="0563C1"/>
                </a:solidFill>
                <a:latin typeface="Calibri" panose="020F0502020204030204" pitchFamily="34" charset="0"/>
                <a:ea typeface="Calibri" panose="020F0502020204030204" pitchFamily="34" charset="0"/>
                <a:cs typeface="Times New Roman" panose="02020603050405020304" pitchFamily="18" charset="0"/>
                <a:hlinkClick r:id="rId7"/>
              </a:rPr>
              <a:t>Contact tracing in combination with isolation and quarantine</a:t>
            </a:r>
            <a:endParaRPr lang="en-US" sz="1800" dirty="0">
              <a:latin typeface="Calibri" panose="020F0502020204030204" pitchFamily="34" charset="0"/>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70415322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3. Phased Prevention</a:t>
            </a:r>
          </a:p>
        </p:txBody>
      </p:sp>
      <p:sp>
        <p:nvSpPr>
          <p:cNvPr id="3" name="Content Placeholder 2"/>
          <p:cNvSpPr>
            <a:spLocks noGrp="1"/>
          </p:cNvSpPr>
          <p:nvPr>
            <p:ph idx="1"/>
          </p:nvPr>
        </p:nvSpPr>
        <p:spPr/>
        <p:txBody>
          <a:bodyPr/>
          <a:lstStyle/>
          <a:p>
            <a:pPr indent="-342900" defTabSz="457200">
              <a:lnSpc>
                <a:spcPct val="100000"/>
              </a:lnSpc>
              <a:spcBef>
                <a:spcPts val="1000"/>
              </a:spcBef>
              <a:buClr>
                <a:srgbClr val="90C226"/>
              </a:buClr>
              <a:buSzPct val="80000"/>
              <a:buFont typeface="Wingdings 3" charset="2"/>
              <a:buChar char=""/>
              <a:defRPr/>
            </a:pPr>
            <a:r>
              <a:rPr lang="en-US" kern="1200" dirty="0">
                <a:solidFill>
                  <a:prstClr val="black">
                    <a:lumMod val="75000"/>
                    <a:lumOff val="25000"/>
                  </a:prstClr>
                </a:solidFill>
                <a:latin typeface="Trebuchet MS" panose="020B0603020202020204"/>
                <a:ea typeface="+mn-ea"/>
                <a:cs typeface="+mn-cs"/>
              </a:rPr>
              <a:t>Include information about state or local health department.</a:t>
            </a:r>
          </a:p>
          <a:p>
            <a:pPr marL="800100" lvl="1" indent="-342900" defTabSz="457200">
              <a:lnSpc>
                <a:spcPct val="100000"/>
              </a:lnSpc>
              <a:spcBef>
                <a:spcPts val="1000"/>
              </a:spcBef>
              <a:buClr>
                <a:srgbClr val="90C226"/>
              </a:buClr>
              <a:buSzPct val="80000"/>
              <a:buFont typeface="Wingdings 3" charset="2"/>
              <a:buChar char=""/>
              <a:defRPr/>
            </a:pPr>
            <a:r>
              <a:rPr lang="en-US" sz="1400" dirty="0">
                <a:solidFill>
                  <a:prstClr val="black">
                    <a:lumMod val="75000"/>
                    <a:lumOff val="25000"/>
                  </a:prstClr>
                </a:solidFill>
                <a:latin typeface="Trebuchet MS" panose="020B0603020202020204"/>
                <a:hlinkClick r:id="rId3"/>
              </a:rPr>
              <a:t>CDPHE Link to COVID-19 Dial Dashboard</a:t>
            </a:r>
            <a:endParaRPr lang="en-US" sz="1400" kern="1200" dirty="0">
              <a:solidFill>
                <a:prstClr val="black">
                  <a:lumMod val="75000"/>
                  <a:lumOff val="25000"/>
                </a:prstClr>
              </a:solidFill>
              <a:latin typeface="Trebuchet MS" panose="020B0603020202020204"/>
              <a:ea typeface="+mn-ea"/>
              <a:cs typeface="+mn-cs"/>
            </a:endParaRPr>
          </a:p>
          <a:p>
            <a:pPr indent="-342900" defTabSz="457200">
              <a:lnSpc>
                <a:spcPct val="100000"/>
              </a:lnSpc>
              <a:spcBef>
                <a:spcPts val="1000"/>
              </a:spcBef>
              <a:buClr>
                <a:srgbClr val="90C226"/>
              </a:buClr>
              <a:buSzPct val="80000"/>
              <a:buFont typeface="Wingdings 3" charset="2"/>
              <a:buChar char=""/>
              <a:defRPr/>
            </a:pPr>
            <a:r>
              <a:rPr lang="en-US" kern="1200" dirty="0">
                <a:solidFill>
                  <a:prstClr val="black">
                    <a:lumMod val="75000"/>
                    <a:lumOff val="25000"/>
                  </a:prstClr>
                </a:solidFill>
                <a:latin typeface="Trebuchet MS" panose="020B0603020202020204"/>
                <a:ea typeface="+mn-ea"/>
                <a:cs typeface="+mn-cs"/>
              </a:rPr>
              <a:t>Describe how you will make decisions about preventative actions</a:t>
            </a:r>
          </a:p>
          <a:p>
            <a:pPr marL="800100" lvl="1" indent="-342900" defTabSz="457200">
              <a:lnSpc>
                <a:spcPct val="100000"/>
              </a:lnSpc>
              <a:spcBef>
                <a:spcPts val="1000"/>
              </a:spcBef>
              <a:buClr>
                <a:srgbClr val="90C226"/>
              </a:buClr>
              <a:buSzPct val="80000"/>
              <a:buFont typeface="Wingdings 3" charset="2"/>
              <a:buChar char=""/>
              <a:defRPr/>
            </a:pPr>
            <a:r>
              <a:rPr lang="en-US" sz="1400" dirty="0">
                <a:solidFill>
                  <a:prstClr val="black">
                    <a:lumMod val="75000"/>
                    <a:lumOff val="25000"/>
                  </a:prstClr>
                </a:solidFill>
                <a:latin typeface="Trebuchet MS" panose="020B0603020202020204"/>
              </a:rPr>
              <a:t>Clearly describe how decisions will be made about school closures, quarantines, etc. in the event of increased levels of risk. </a:t>
            </a:r>
          </a:p>
          <a:p>
            <a:pPr marL="800100" lvl="1" indent="-342900" defTabSz="457200">
              <a:lnSpc>
                <a:spcPct val="100000"/>
              </a:lnSpc>
              <a:spcBef>
                <a:spcPts val="1000"/>
              </a:spcBef>
              <a:buClr>
                <a:srgbClr val="90C226"/>
              </a:buClr>
              <a:buSzPct val="80000"/>
              <a:buFont typeface="Wingdings 3" charset="2"/>
              <a:buChar char=""/>
              <a:defRPr/>
            </a:pPr>
            <a:r>
              <a:rPr lang="en-US" sz="1400" dirty="0">
                <a:solidFill>
                  <a:prstClr val="black">
                    <a:lumMod val="75000"/>
                    <a:lumOff val="25000"/>
                  </a:prstClr>
                </a:solidFill>
                <a:latin typeface="Trebuchet MS" panose="020B0603020202020204"/>
              </a:rPr>
              <a:t>Some districts are using the “colored levels” of the state’s </a:t>
            </a:r>
            <a:r>
              <a:rPr lang="en-US" sz="1400" dirty="0">
                <a:solidFill>
                  <a:prstClr val="black">
                    <a:lumMod val="75000"/>
                    <a:lumOff val="25000"/>
                  </a:prstClr>
                </a:solidFill>
                <a:latin typeface="Trebuchet MS" panose="020B0603020202020204"/>
                <a:hlinkClick r:id="rId4"/>
              </a:rPr>
              <a:t>Dial Framework </a:t>
            </a:r>
            <a:r>
              <a:rPr lang="en-US" sz="1400" dirty="0">
                <a:solidFill>
                  <a:prstClr val="black">
                    <a:lumMod val="75000"/>
                    <a:lumOff val="25000"/>
                  </a:prstClr>
                </a:solidFill>
                <a:latin typeface="Trebuchet MS" panose="020B0603020202020204"/>
              </a:rPr>
              <a:t>to show this. Based on a county’s risk level, it is assigned a corresponding color and recommendations range from “using caution” (low risk, protect our neighbors/green) to “staying at home” (extreme risk/purple). Describe your plan for continued instruction in the event of a change in risk level.</a:t>
            </a:r>
            <a:endParaRPr lang="en-US" sz="1400" dirty="0"/>
          </a:p>
        </p:txBody>
      </p:sp>
      <p:sp>
        <p:nvSpPr>
          <p:cNvPr id="4" name="Slide Number Placeholder 3"/>
          <p:cNvSpPr>
            <a:spLocks noGrp="1"/>
          </p:cNvSpPr>
          <p:nvPr>
            <p:ph type="sldNum" sz="quarter" idx="12"/>
          </p:nvPr>
        </p:nvSpPr>
        <p:spPr/>
        <p:txBody>
          <a:bodyPr/>
          <a:lstStyle/>
          <a:p>
            <a:fld id="{C479D5F6-EDCB-402A-AC08-4943A1820E8F}" type="slidenum">
              <a:rPr lang="en-US" smtClean="0"/>
              <a:pPr/>
              <a:t>9</a:t>
            </a:fld>
            <a:endParaRPr lang="en-US" dirty="0"/>
          </a:p>
        </p:txBody>
      </p:sp>
      <p:pic>
        <p:nvPicPr>
          <p:cNvPr id="6" name="Picture 5">
            <a:extLst>
              <a:ext uri="{FF2B5EF4-FFF2-40B4-BE49-F238E27FC236}">
                <a16:creationId xmlns:a16="http://schemas.microsoft.com/office/drawing/2014/main" id="{A3CF2074-16BC-4778-90DC-A56258253146}"/>
              </a:ext>
              <a:ext uri="{C183D7F6-B498-43B3-948B-1728B52AA6E4}">
                <adec:decorative xmlns:adec="http://schemas.microsoft.com/office/drawing/2017/decorative" val="1"/>
              </a:ext>
            </a:extLst>
          </p:cNvPr>
          <p:cNvPicPr>
            <a:picLocks noChangeAspect="1"/>
          </p:cNvPicPr>
          <p:nvPr/>
        </p:nvPicPr>
        <p:blipFill>
          <a:blip r:embed="rId5"/>
          <a:stretch>
            <a:fillRect/>
          </a:stretch>
        </p:blipFill>
        <p:spPr>
          <a:xfrm>
            <a:off x="4004839" y="4032731"/>
            <a:ext cx="4182322" cy="2128924"/>
          </a:xfrm>
          <a:prstGeom prst="rect">
            <a:avLst/>
          </a:prstGeom>
        </p:spPr>
      </p:pic>
    </p:spTree>
    <p:extLst>
      <p:ext uri="{BB962C8B-B14F-4D97-AF65-F5344CB8AC3E}">
        <p14:creationId xmlns:p14="http://schemas.microsoft.com/office/powerpoint/2010/main" val="2267932973"/>
      </p:ext>
    </p:extLst>
  </p:cSld>
  <p:clrMapOvr>
    <a:masterClrMapping/>
  </p:clrMapOvr>
</p:sld>
</file>

<file path=ppt/theme/theme1.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8882</TotalTime>
  <Words>2313</Words>
  <Application>Microsoft Office PowerPoint</Application>
  <PresentationFormat>Widescreen</PresentationFormat>
  <Paragraphs>208</Paragraphs>
  <Slides>23</Slides>
  <Notes>12</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23</vt:i4>
      </vt:variant>
    </vt:vector>
  </HeadingPairs>
  <TitlesOfParts>
    <vt:vector size="30" baseType="lpstr">
      <vt:lpstr>Arial</vt:lpstr>
      <vt:lpstr>Calibri</vt:lpstr>
      <vt:lpstr>Museo Slab 500</vt:lpstr>
      <vt:lpstr>Symbol</vt:lpstr>
      <vt:lpstr>Trebuchet MS</vt:lpstr>
      <vt:lpstr>Wingdings 3</vt:lpstr>
      <vt:lpstr>Office Theme</vt:lpstr>
      <vt:lpstr>CDE Office Hours</vt:lpstr>
      <vt:lpstr>CDE Team Introductions!</vt:lpstr>
      <vt:lpstr>ESSER Office Hours</vt:lpstr>
      <vt:lpstr>ARP ESSER III Requirements and Plans</vt:lpstr>
      <vt:lpstr>Safe Return to School Plans</vt:lpstr>
      <vt:lpstr>Safe Return to School Plan</vt:lpstr>
      <vt:lpstr>1. Plan for Safe Return to In-Person Instruction and Continuity of Services </vt:lpstr>
      <vt:lpstr>2. Layered Prevention Strategies</vt:lpstr>
      <vt:lpstr>3. Phased Prevention</vt:lpstr>
      <vt:lpstr>Checklist</vt:lpstr>
      <vt:lpstr>Sample Template</vt:lpstr>
      <vt:lpstr>Example of Plan that meets requirements</vt:lpstr>
      <vt:lpstr>Questions?</vt:lpstr>
      <vt:lpstr>ESSER and GEER Funds for Students in Foster Care      </vt:lpstr>
      <vt:lpstr>How may an LEA use ESSER and GEER funds to serve children and youth in foster care?</vt:lpstr>
      <vt:lpstr>How LEAs can support students in foster care through ESSER and GEER Funds</vt:lpstr>
      <vt:lpstr>Next steps</vt:lpstr>
      <vt:lpstr>Connecting with LEAs and Child Welfare</vt:lpstr>
      <vt:lpstr>Questions?</vt:lpstr>
      <vt:lpstr>Contact Us!</vt:lpstr>
      <vt:lpstr>Questions?   Future Topics?</vt:lpstr>
      <vt:lpstr>Upcoming Office Hours</vt:lpstr>
      <vt:lpstr>CDE Team Introductions!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CDE Office Hours</dc:title>
  <dc:creator>Owen, Emily</dc:creator>
  <cp:lastModifiedBy>Owen, Emily</cp:lastModifiedBy>
  <cp:revision>228</cp:revision>
  <dcterms:modified xsi:type="dcterms:W3CDTF">2021-07-14T22:15:48Z</dcterms:modified>
</cp:coreProperties>
</file>