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1" r:id="rId1"/>
  </p:sldMasterIdLst>
  <p:notesMasterIdLst>
    <p:notesMasterId r:id="rId17"/>
  </p:notesMasterIdLst>
  <p:sldIdLst>
    <p:sldId id="256" r:id="rId2"/>
    <p:sldId id="590" r:id="rId3"/>
    <p:sldId id="257" r:id="rId4"/>
    <p:sldId id="588" r:id="rId5"/>
    <p:sldId id="589" r:id="rId6"/>
    <p:sldId id="595" r:id="rId7"/>
    <p:sldId id="571" r:id="rId8"/>
    <p:sldId id="597" r:id="rId9"/>
    <p:sldId id="596" r:id="rId10"/>
    <p:sldId id="555" r:id="rId11"/>
    <p:sldId id="599" r:id="rId12"/>
    <p:sldId id="598" r:id="rId13"/>
    <p:sldId id="587" r:id="rId14"/>
    <p:sldId id="543" r:id="rId15"/>
    <p:sldId id="271" r:id="rId16"/>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ohajeri-Nelson, Nazanin" initials="MN" lastIdx="2" clrIdx="0">
    <p:extLst>
      <p:ext uri="{19B8F6BF-5375-455C-9EA6-DF929625EA0E}">
        <p15:presenceInfo xmlns:p15="http://schemas.microsoft.com/office/powerpoint/2012/main" userId="S::Mohajeri-Nelson_n@cde.state.co.us::a9da618a-a76d-43dd-a63a-6c6fdf3f5685" providerId="AD"/>
      </p:ext>
    </p:extLst>
  </p:cmAuthor>
  <p:cmAuthor id="2" name="Moira Blake" initials="MB" lastIdx="1" clrIdx="1">
    <p:extLst>
      <p:ext uri="{19B8F6BF-5375-455C-9EA6-DF929625EA0E}">
        <p15:presenceInfo xmlns:p15="http://schemas.microsoft.com/office/powerpoint/2012/main" userId="S::Blake_M@cde.state.co.us::5c9aae86-a362-44bb-9153-1362f695326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1DF82658-8AFC-442A-9291-991C26907DA4}">
  <a:tblStyle styleId="{1DF82658-8AFC-442A-9291-991C26907DA4}" styleName="Table_0">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BF1E8"/>
          </a:solidFill>
        </a:fill>
      </a:tcStyle>
    </a:wholeTbl>
    <a:band1H>
      <a:tcTxStyle/>
      <a:tcStyle>
        <a:tcBdr/>
        <a:fill>
          <a:solidFill>
            <a:srgbClr val="D4E2CE"/>
          </a:solidFill>
        </a:fill>
      </a:tcStyle>
    </a:band1H>
    <a:band2H>
      <a:tcTxStyle/>
      <a:tcStyle>
        <a:tcBdr/>
      </a:tcStyle>
    </a:band2H>
    <a:band1V>
      <a:tcTxStyle/>
      <a:tcStyle>
        <a:tcBdr/>
        <a:fill>
          <a:solidFill>
            <a:srgbClr val="D4E2CE"/>
          </a:solidFill>
        </a:fill>
      </a:tcStyle>
    </a:band1V>
    <a:band2V>
      <a:tcTxStyle/>
      <a:tcStyle>
        <a:tcBdr/>
      </a:tcStyle>
    </a:band2V>
    <a:lastCol>
      <a:tcTxStyle b="on" i="off">
        <a:font>
          <a:latin typeface="Calibri"/>
          <a:ea typeface="Calibri"/>
          <a:cs typeface="Calibri"/>
        </a:font>
        <a:schemeClr val="lt1"/>
      </a:tcTxStyle>
      <a:tcStyle>
        <a:tcBdr/>
        <a:fill>
          <a:solidFill>
            <a:schemeClr val="accent6"/>
          </a:solidFill>
        </a:fill>
      </a:tcStyle>
    </a:lastCol>
    <a:firstCol>
      <a:tcTxStyle b="on" i="off">
        <a:font>
          <a:latin typeface="Calibri"/>
          <a:ea typeface="Calibri"/>
          <a:cs typeface="Calibri"/>
        </a:font>
        <a:schemeClr val="lt1"/>
      </a:tcTxStyle>
      <a:tcStyle>
        <a:tcBdr/>
        <a:fill>
          <a:solidFill>
            <a:schemeClr val="accent6"/>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6"/>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6"/>
          </a:solidFill>
        </a:fill>
      </a:tcStyle>
    </a:firstRow>
    <a:neCell>
      <a:tcTxStyle/>
      <a:tcStyle>
        <a:tcBdr/>
      </a:tcStyle>
    </a:neCell>
    <a:nwCell>
      <a:tcTxStyle/>
      <a:tcStyle>
        <a:tcBdr/>
      </a:tcStyle>
    </a:nwCell>
  </a:tblStyle>
  <a:tblStyle styleId="{D1F991EF-CF58-4D44-A959-F8D699201C2A}" styleName="Table_1">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9EFF7"/>
          </a:solidFill>
        </a:fill>
      </a:tcStyle>
    </a:wholeTbl>
    <a:band1H>
      <a:tcTxStyle/>
      <a:tcStyle>
        <a:tcBdr/>
        <a:fill>
          <a:solidFill>
            <a:srgbClr val="D0DEEF"/>
          </a:solidFill>
        </a:fill>
      </a:tcStyle>
    </a:band1H>
    <a:band2H>
      <a:tcTxStyle/>
      <a:tcStyle>
        <a:tcBdr/>
      </a:tcStyle>
    </a:band2H>
    <a:band1V>
      <a:tcTxStyle/>
      <a:tcStyle>
        <a:tcBdr/>
        <a:fill>
          <a:solidFill>
            <a:srgbClr val="D0DEEF"/>
          </a:solidFill>
        </a:fill>
      </a:tcStyle>
    </a:band1V>
    <a:band2V>
      <a:tcTxStyle/>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87454" autoAdjust="0"/>
  </p:normalViewPr>
  <p:slideViewPr>
    <p:cSldViewPr snapToGrid="0">
      <p:cViewPr varScale="1">
        <p:scale>
          <a:sx n="96" d="100"/>
          <a:sy n="96" d="100"/>
        </p:scale>
        <p:origin x="768"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0" name="Google Shape;90;p1: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1"/>
        <p:cNvGrpSpPr/>
        <p:nvPr/>
      </p:nvGrpSpPr>
      <p:grpSpPr>
        <a:xfrm>
          <a:off x="0" y="0"/>
          <a:ext cx="0" cy="0"/>
          <a:chOff x="0" y="0"/>
          <a:chExt cx="0" cy="0"/>
        </a:xfrm>
      </p:grpSpPr>
      <p:sp>
        <p:nvSpPr>
          <p:cNvPr id="202" name="Google Shape;202;p1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3" name="Google Shape;203;p10: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4373693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p2: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7" name="Google Shape;97;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Nazie </a:t>
            </a:r>
            <a:endParaRPr/>
          </a:p>
        </p:txBody>
      </p:sp>
      <p:sp>
        <p:nvSpPr>
          <p:cNvPr id="98" name="Google Shape;98;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1"/>
        <p:cNvGrpSpPr/>
        <p:nvPr/>
      </p:nvGrpSpPr>
      <p:grpSpPr>
        <a:xfrm>
          <a:off x="0" y="0"/>
          <a:ext cx="0" cy="0"/>
          <a:chOff x="0" y="0"/>
          <a:chExt cx="0" cy="0"/>
        </a:xfrm>
      </p:grpSpPr>
      <p:sp>
        <p:nvSpPr>
          <p:cNvPr id="202" name="Google Shape;202;p1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3" name="Google Shape;203;p10: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11.pn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9.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10.png"/></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3"/>
        <p:cNvGrpSpPr/>
        <p:nvPr/>
      </p:nvGrpSpPr>
      <p:grpSpPr>
        <a:xfrm>
          <a:off x="0" y="0"/>
          <a:ext cx="0" cy="0"/>
          <a:chOff x="0" y="0"/>
          <a:chExt cx="0" cy="0"/>
        </a:xfrm>
      </p:grpSpPr>
      <p:sp>
        <p:nvSpPr>
          <p:cNvPr id="14" name="Google Shape;14;p2"/>
          <p:cNvSpPr/>
          <p:nvPr/>
        </p:nvSpPr>
        <p:spPr>
          <a:xfrm>
            <a:off x="0" y="4675238"/>
            <a:ext cx="9144000" cy="2182761"/>
          </a:xfrm>
          <a:prstGeom prst="rect">
            <a:avLst/>
          </a:prstGeom>
          <a:gradFill>
            <a:gsLst>
              <a:gs pos="0">
                <a:schemeClr val="lt1"/>
              </a:gs>
              <a:gs pos="100000">
                <a:srgbClr val="00953A">
                  <a:alpha val="49803"/>
                </a:srgbClr>
              </a:gs>
            </a:gsLst>
            <a:lin ang="54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5" name="Google Shape;15;p2"/>
          <p:cNvSpPr txBox="1">
            <a:spLocks noGrp="1"/>
          </p:cNvSpPr>
          <p:nvPr>
            <p:ph type="ctrTitle"/>
          </p:nvPr>
        </p:nvSpPr>
        <p:spPr>
          <a:xfrm>
            <a:off x="685800" y="3236239"/>
            <a:ext cx="7772400" cy="1216589"/>
          </a:xfrm>
          <a:prstGeom prst="rect">
            <a:avLst/>
          </a:prstGeom>
          <a:noFill/>
          <a:ln>
            <a:noFill/>
          </a:ln>
        </p:spPr>
        <p:txBody>
          <a:bodyPr spcFirstLastPara="1" wrap="square" lIns="91425" tIns="45700" rIns="91425" bIns="45700" anchor="t" anchorCtr="0">
            <a:noAutofit/>
          </a:bodyPr>
          <a:lstStyle>
            <a:lvl1pPr lvl="0" algn="ctr">
              <a:lnSpc>
                <a:spcPct val="90000"/>
              </a:lnSpc>
              <a:spcBef>
                <a:spcPts val="0"/>
              </a:spcBef>
              <a:spcAft>
                <a:spcPts val="0"/>
              </a:spcAft>
              <a:buClr>
                <a:schemeClr val="dk1"/>
              </a:buClr>
              <a:buSzPts val="3600"/>
              <a:buFont typeface="Arial"/>
              <a:buNone/>
              <a:defRPr sz="3600">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6" name="Google Shape;16;p2"/>
          <p:cNvSpPr txBox="1">
            <a:spLocks noGrp="1"/>
          </p:cNvSpPr>
          <p:nvPr>
            <p:ph type="subTitle" idx="1"/>
          </p:nvPr>
        </p:nvSpPr>
        <p:spPr>
          <a:xfrm>
            <a:off x="685800" y="5073444"/>
            <a:ext cx="7772400" cy="1065925"/>
          </a:xfrm>
          <a:prstGeom prst="rect">
            <a:avLst/>
          </a:prstGeom>
          <a:noFill/>
          <a:ln>
            <a:noFill/>
          </a:ln>
        </p:spPr>
        <p:txBody>
          <a:bodyPr spcFirstLastPara="1" wrap="square" lIns="91425" tIns="45700" rIns="91425" bIns="45700" anchor="t" anchorCtr="0">
            <a:noAutofit/>
          </a:bodyPr>
          <a:lstStyle>
            <a:lvl1pPr lvl="0" algn="ctr">
              <a:lnSpc>
                <a:spcPct val="90000"/>
              </a:lnSpc>
              <a:spcBef>
                <a:spcPts val="1000"/>
              </a:spcBef>
              <a:spcAft>
                <a:spcPts val="0"/>
              </a:spcAft>
              <a:buClr>
                <a:schemeClr val="dk1"/>
              </a:buClr>
              <a:buSzPts val="2000"/>
              <a:buNone/>
              <a:defRPr sz="20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pic>
        <p:nvPicPr>
          <p:cNvPr id="17" name="Google Shape;17;p2"/>
          <p:cNvPicPr preferRelativeResize="0"/>
          <p:nvPr/>
        </p:nvPicPr>
        <p:blipFill rotWithShape="1">
          <a:blip r:embed="rId2">
            <a:alphaModFix/>
          </a:blip>
          <a:srcRect/>
          <a:stretch/>
        </p:blipFill>
        <p:spPr>
          <a:xfrm>
            <a:off x="3165737" y="632706"/>
            <a:ext cx="2821173" cy="1762730"/>
          </a:xfrm>
          <a:prstGeom prst="rect">
            <a:avLst/>
          </a:prstGeom>
          <a:noFill/>
          <a:ln>
            <a:noFill/>
          </a:ln>
        </p:spPr>
      </p:pic>
      <p:cxnSp>
        <p:nvCxnSpPr>
          <p:cNvPr id="18" name="Google Shape;18;p2"/>
          <p:cNvCxnSpPr/>
          <p:nvPr/>
        </p:nvCxnSpPr>
        <p:spPr>
          <a:xfrm>
            <a:off x="685800" y="2772696"/>
            <a:ext cx="7801897" cy="0"/>
          </a:xfrm>
          <a:prstGeom prst="straightConnector1">
            <a:avLst/>
          </a:prstGeom>
          <a:noFill/>
          <a:ln w="19050" cap="flat" cmpd="sng">
            <a:solidFill>
              <a:srgbClr val="00953A"/>
            </a:solidFill>
            <a:prstDash val="solid"/>
            <a:miter lim="800000"/>
            <a:headEnd type="none" w="sm" len="sm"/>
            <a:tailEnd type="none" w="sm" len="sm"/>
          </a:ln>
        </p:spPr>
      </p:cxnSp>
      <p:sp>
        <p:nvSpPr>
          <p:cNvPr id="19" name="Google Shape;19;p2"/>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b="0" i="0" u="none" strike="noStrike" cap="none">
                <a:solidFill>
                  <a:schemeClr val="lt1"/>
                </a:solidFill>
                <a:latin typeface="Calibri"/>
                <a:ea typeface="Calibri"/>
                <a:cs typeface="Calibri"/>
                <a:sym typeface="Calibri"/>
              </a:defRPr>
            </a:lvl1pPr>
            <a:lvl2pPr marL="0" lvl="1" indent="0" algn="l">
              <a:spcBef>
                <a:spcPts val="0"/>
              </a:spcBef>
              <a:buNone/>
              <a:defRPr sz="1600" b="0" i="0" u="none" strike="noStrike" cap="none">
                <a:solidFill>
                  <a:schemeClr val="lt1"/>
                </a:solidFill>
                <a:latin typeface="Calibri"/>
                <a:ea typeface="Calibri"/>
                <a:cs typeface="Calibri"/>
                <a:sym typeface="Calibri"/>
              </a:defRPr>
            </a:lvl2pPr>
            <a:lvl3pPr marL="0" lvl="2" indent="0" algn="l">
              <a:spcBef>
                <a:spcPts val="0"/>
              </a:spcBef>
              <a:buNone/>
              <a:defRPr sz="1600" b="0" i="0" u="none" strike="noStrike" cap="none">
                <a:solidFill>
                  <a:schemeClr val="lt1"/>
                </a:solidFill>
                <a:latin typeface="Calibri"/>
                <a:ea typeface="Calibri"/>
                <a:cs typeface="Calibri"/>
                <a:sym typeface="Calibri"/>
              </a:defRPr>
            </a:lvl3pPr>
            <a:lvl4pPr marL="0" lvl="3" indent="0" algn="l">
              <a:spcBef>
                <a:spcPts val="0"/>
              </a:spcBef>
              <a:buNone/>
              <a:defRPr sz="1600" b="0" i="0" u="none" strike="noStrike" cap="none">
                <a:solidFill>
                  <a:schemeClr val="lt1"/>
                </a:solidFill>
                <a:latin typeface="Calibri"/>
                <a:ea typeface="Calibri"/>
                <a:cs typeface="Calibri"/>
                <a:sym typeface="Calibri"/>
              </a:defRPr>
            </a:lvl4pPr>
            <a:lvl5pPr marL="0" lvl="4" indent="0" algn="l">
              <a:spcBef>
                <a:spcPts val="0"/>
              </a:spcBef>
              <a:buNone/>
              <a:defRPr sz="1600" b="0" i="0" u="none" strike="noStrike" cap="none">
                <a:solidFill>
                  <a:schemeClr val="lt1"/>
                </a:solidFill>
                <a:latin typeface="Calibri"/>
                <a:ea typeface="Calibri"/>
                <a:cs typeface="Calibri"/>
                <a:sym typeface="Calibri"/>
              </a:defRPr>
            </a:lvl5pPr>
            <a:lvl6pPr marL="0" lvl="5" indent="0" algn="l">
              <a:spcBef>
                <a:spcPts val="0"/>
              </a:spcBef>
              <a:buNone/>
              <a:defRPr sz="1600" b="0" i="0" u="none" strike="noStrike" cap="none">
                <a:solidFill>
                  <a:schemeClr val="lt1"/>
                </a:solidFill>
                <a:latin typeface="Calibri"/>
                <a:ea typeface="Calibri"/>
                <a:cs typeface="Calibri"/>
                <a:sym typeface="Calibri"/>
              </a:defRPr>
            </a:lvl6pPr>
            <a:lvl7pPr marL="0" lvl="6" indent="0" algn="l">
              <a:spcBef>
                <a:spcPts val="0"/>
              </a:spcBef>
              <a:buNone/>
              <a:defRPr sz="1600" b="0" i="0" u="none" strike="noStrike" cap="none">
                <a:solidFill>
                  <a:schemeClr val="lt1"/>
                </a:solidFill>
                <a:latin typeface="Calibri"/>
                <a:ea typeface="Calibri"/>
                <a:cs typeface="Calibri"/>
                <a:sym typeface="Calibri"/>
              </a:defRPr>
            </a:lvl7pPr>
            <a:lvl8pPr marL="0" lvl="7" indent="0" algn="l">
              <a:spcBef>
                <a:spcPts val="0"/>
              </a:spcBef>
              <a:buNone/>
              <a:defRPr sz="1600" b="0" i="0" u="none" strike="noStrike" cap="none">
                <a:solidFill>
                  <a:schemeClr val="lt1"/>
                </a:solidFill>
                <a:latin typeface="Calibri"/>
                <a:ea typeface="Calibri"/>
                <a:cs typeface="Calibri"/>
                <a:sym typeface="Calibri"/>
              </a:defRPr>
            </a:lvl8pPr>
            <a:lvl9pPr marL="0" lvl="8" indent="0" algn="l">
              <a:spcBef>
                <a:spcPts val="0"/>
              </a:spcBef>
              <a:buNone/>
              <a:defRPr sz="1600" b="0" i="0" u="none" strike="noStrike" cap="none">
                <a:solidFill>
                  <a:schemeClr val="lt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6_Title and Content">
  <p:cSld name="6_Title and Content">
    <p:spTree>
      <p:nvGrpSpPr>
        <p:cNvPr id="1" name="Shape 69"/>
        <p:cNvGrpSpPr/>
        <p:nvPr/>
      </p:nvGrpSpPr>
      <p:grpSpPr>
        <a:xfrm>
          <a:off x="0" y="0"/>
          <a:ext cx="0" cy="0"/>
          <a:chOff x="0" y="0"/>
          <a:chExt cx="0" cy="0"/>
        </a:xfrm>
      </p:grpSpPr>
      <p:pic>
        <p:nvPicPr>
          <p:cNvPr id="70" name="Google Shape;70;p11"/>
          <p:cNvPicPr preferRelativeResize="0"/>
          <p:nvPr/>
        </p:nvPicPr>
        <p:blipFill rotWithShape="1">
          <a:blip r:embed="rId2">
            <a:alphaModFix/>
          </a:blip>
          <a:srcRect/>
          <a:stretch/>
        </p:blipFill>
        <p:spPr>
          <a:xfrm>
            <a:off x="1" y="0"/>
            <a:ext cx="9143997" cy="1219199"/>
          </a:xfrm>
          <a:prstGeom prst="rect">
            <a:avLst/>
          </a:prstGeom>
          <a:noFill/>
          <a:ln>
            <a:noFill/>
          </a:ln>
        </p:spPr>
      </p:pic>
      <p:sp>
        <p:nvSpPr>
          <p:cNvPr id="71" name="Google Shape;71;p11"/>
          <p:cNvSpPr txBox="1">
            <a:spLocks noGrp="1"/>
          </p:cNvSpPr>
          <p:nvPr>
            <p:ph type="title"/>
          </p:nvPr>
        </p:nvSpPr>
        <p:spPr>
          <a:xfrm>
            <a:off x="1168811" y="420328"/>
            <a:ext cx="5158247" cy="590603"/>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2400"/>
              <a:buFont typeface="Arial"/>
              <a:buNone/>
              <a:defRPr sz="24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2" name="Google Shape;72;p11"/>
          <p:cNvSpPr txBox="1">
            <a:spLocks noGrp="1"/>
          </p:cNvSpPr>
          <p:nvPr>
            <p:ph type="body" idx="1"/>
          </p:nvPr>
        </p:nvSpPr>
        <p:spPr>
          <a:xfrm>
            <a:off x="628650" y="1463040"/>
            <a:ext cx="7886700" cy="4640674"/>
          </a:xfrm>
          <a:prstGeom prst="rect">
            <a:avLst/>
          </a:prstGeom>
          <a:noFill/>
          <a:ln>
            <a:noFill/>
          </a:ln>
        </p:spPr>
        <p:txBody>
          <a:bodyPr spcFirstLastPara="1" wrap="square" lIns="0" tIns="0" rIns="0" bIns="45700" anchor="t" anchorCtr="0">
            <a:no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73" name="Google Shape;73;p11"/>
          <p:cNvPicPr preferRelativeResize="0"/>
          <p:nvPr/>
        </p:nvPicPr>
        <p:blipFill rotWithShape="1">
          <a:blip r:embed="rId3">
            <a:alphaModFix/>
          </a:blip>
          <a:srcRect/>
          <a:stretch/>
        </p:blipFill>
        <p:spPr>
          <a:xfrm>
            <a:off x="7772400" y="6172200"/>
            <a:ext cx="1143000" cy="485919"/>
          </a:xfrm>
          <a:prstGeom prst="rect">
            <a:avLst/>
          </a:prstGeom>
          <a:noFill/>
          <a:ln>
            <a:noFill/>
          </a:ln>
        </p:spPr>
      </p:pic>
      <p:sp>
        <p:nvSpPr>
          <p:cNvPr id="74" name="Google Shape;74;p11"/>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a:solidFill>
                  <a:srgbClr val="7F7F7F"/>
                </a:solidFill>
                <a:latin typeface="Calibri"/>
                <a:ea typeface="Calibri"/>
                <a:cs typeface="Calibri"/>
                <a:sym typeface="Calibri"/>
              </a:defRPr>
            </a:lvl1pPr>
            <a:lvl2pPr marL="0" lvl="1" indent="0" algn="l">
              <a:spcBef>
                <a:spcPts val="0"/>
              </a:spcBef>
              <a:buNone/>
              <a:defRPr sz="1600">
                <a:solidFill>
                  <a:srgbClr val="7F7F7F"/>
                </a:solidFill>
                <a:latin typeface="Calibri"/>
                <a:ea typeface="Calibri"/>
                <a:cs typeface="Calibri"/>
                <a:sym typeface="Calibri"/>
              </a:defRPr>
            </a:lvl2pPr>
            <a:lvl3pPr marL="0" lvl="2" indent="0" algn="l">
              <a:spcBef>
                <a:spcPts val="0"/>
              </a:spcBef>
              <a:buNone/>
              <a:defRPr sz="1600">
                <a:solidFill>
                  <a:srgbClr val="7F7F7F"/>
                </a:solidFill>
                <a:latin typeface="Calibri"/>
                <a:ea typeface="Calibri"/>
                <a:cs typeface="Calibri"/>
                <a:sym typeface="Calibri"/>
              </a:defRPr>
            </a:lvl3pPr>
            <a:lvl4pPr marL="0" lvl="3" indent="0" algn="l">
              <a:spcBef>
                <a:spcPts val="0"/>
              </a:spcBef>
              <a:buNone/>
              <a:defRPr sz="1600">
                <a:solidFill>
                  <a:srgbClr val="7F7F7F"/>
                </a:solidFill>
                <a:latin typeface="Calibri"/>
                <a:ea typeface="Calibri"/>
                <a:cs typeface="Calibri"/>
                <a:sym typeface="Calibri"/>
              </a:defRPr>
            </a:lvl4pPr>
            <a:lvl5pPr marL="0" lvl="4" indent="0" algn="l">
              <a:spcBef>
                <a:spcPts val="0"/>
              </a:spcBef>
              <a:buNone/>
              <a:defRPr sz="1600">
                <a:solidFill>
                  <a:srgbClr val="7F7F7F"/>
                </a:solidFill>
                <a:latin typeface="Calibri"/>
                <a:ea typeface="Calibri"/>
                <a:cs typeface="Calibri"/>
                <a:sym typeface="Calibri"/>
              </a:defRPr>
            </a:lvl5pPr>
            <a:lvl6pPr marL="0" lvl="5" indent="0" algn="l">
              <a:spcBef>
                <a:spcPts val="0"/>
              </a:spcBef>
              <a:buNone/>
              <a:defRPr sz="1600">
                <a:solidFill>
                  <a:srgbClr val="7F7F7F"/>
                </a:solidFill>
                <a:latin typeface="Calibri"/>
                <a:ea typeface="Calibri"/>
                <a:cs typeface="Calibri"/>
                <a:sym typeface="Calibri"/>
              </a:defRPr>
            </a:lvl6pPr>
            <a:lvl7pPr marL="0" lvl="6" indent="0" algn="l">
              <a:spcBef>
                <a:spcPts val="0"/>
              </a:spcBef>
              <a:buNone/>
              <a:defRPr sz="1600">
                <a:solidFill>
                  <a:srgbClr val="7F7F7F"/>
                </a:solidFill>
                <a:latin typeface="Calibri"/>
                <a:ea typeface="Calibri"/>
                <a:cs typeface="Calibri"/>
                <a:sym typeface="Calibri"/>
              </a:defRPr>
            </a:lvl7pPr>
            <a:lvl8pPr marL="0" lvl="7" indent="0" algn="l">
              <a:spcBef>
                <a:spcPts val="0"/>
              </a:spcBef>
              <a:buNone/>
              <a:defRPr sz="1600">
                <a:solidFill>
                  <a:srgbClr val="7F7F7F"/>
                </a:solidFill>
                <a:latin typeface="Calibri"/>
                <a:ea typeface="Calibri"/>
                <a:cs typeface="Calibri"/>
                <a:sym typeface="Calibri"/>
              </a:defRPr>
            </a:lvl8pPr>
            <a:lvl9pPr marL="0" lvl="8" indent="0" algn="l">
              <a:spcBef>
                <a:spcPts val="0"/>
              </a:spcBef>
              <a:buNone/>
              <a:defRPr sz="1600">
                <a:solidFill>
                  <a:srgbClr val="7F7F7F"/>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pic>
        <p:nvPicPr>
          <p:cNvPr id="75" name="Google Shape;75;p11"/>
          <p:cNvPicPr preferRelativeResize="0"/>
          <p:nvPr/>
        </p:nvPicPr>
        <p:blipFill rotWithShape="1">
          <a:blip r:embed="rId4">
            <a:alphaModFix/>
          </a:blip>
          <a:srcRect/>
          <a:stretch/>
        </p:blipFill>
        <p:spPr>
          <a:xfrm>
            <a:off x="117219" y="41458"/>
            <a:ext cx="934373" cy="1068472"/>
          </a:xfrm>
          <a:prstGeom prst="rect">
            <a:avLst/>
          </a:prstGeom>
          <a:noFill/>
          <a:ln>
            <a:noFill/>
          </a:ln>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wo Content">
  <p:cSld name="Two Content">
    <p:spTree>
      <p:nvGrpSpPr>
        <p:cNvPr id="1" name="Shape 76"/>
        <p:cNvGrpSpPr/>
        <p:nvPr/>
      </p:nvGrpSpPr>
      <p:grpSpPr>
        <a:xfrm>
          <a:off x="0" y="0"/>
          <a:ext cx="0" cy="0"/>
          <a:chOff x="0" y="0"/>
          <a:chExt cx="0" cy="0"/>
        </a:xfrm>
      </p:grpSpPr>
      <p:sp>
        <p:nvSpPr>
          <p:cNvPr id="77" name="Google Shape;77;p12"/>
          <p:cNvSpPr txBox="1">
            <a:spLocks noGrp="1"/>
          </p:cNvSpPr>
          <p:nvPr>
            <p:ph type="body" idx="1"/>
          </p:nvPr>
        </p:nvSpPr>
        <p:spPr>
          <a:xfrm>
            <a:off x="628650" y="1463040"/>
            <a:ext cx="3886200" cy="4583799"/>
          </a:xfrm>
          <a:prstGeom prst="rect">
            <a:avLst/>
          </a:prstGeom>
          <a:noFill/>
          <a:ln>
            <a:noFill/>
          </a:ln>
        </p:spPr>
        <p:txBody>
          <a:bodyPr spcFirstLastPara="1" wrap="square" lIns="91425" tIns="45700" rIns="91425" bIns="45700" anchor="t" anchorCtr="0">
            <a:no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8" name="Google Shape;78;p12"/>
          <p:cNvSpPr txBox="1">
            <a:spLocks noGrp="1"/>
          </p:cNvSpPr>
          <p:nvPr>
            <p:ph type="body" idx="2"/>
          </p:nvPr>
        </p:nvSpPr>
        <p:spPr>
          <a:xfrm>
            <a:off x="4629150" y="1463040"/>
            <a:ext cx="3886200" cy="4583799"/>
          </a:xfrm>
          <a:prstGeom prst="rect">
            <a:avLst/>
          </a:prstGeom>
          <a:noFill/>
          <a:ln>
            <a:noFill/>
          </a:ln>
        </p:spPr>
        <p:txBody>
          <a:bodyPr spcFirstLastPara="1" wrap="square" lIns="91425" tIns="45700" rIns="91425" bIns="45700" anchor="t" anchorCtr="0">
            <a:no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79" name="Google Shape;79;p12"/>
          <p:cNvPicPr preferRelativeResize="0"/>
          <p:nvPr/>
        </p:nvPicPr>
        <p:blipFill rotWithShape="1">
          <a:blip r:embed="rId2">
            <a:alphaModFix/>
          </a:blip>
          <a:srcRect/>
          <a:stretch/>
        </p:blipFill>
        <p:spPr>
          <a:xfrm>
            <a:off x="1" y="0"/>
            <a:ext cx="9143997" cy="1219200"/>
          </a:xfrm>
          <a:prstGeom prst="rect">
            <a:avLst/>
          </a:prstGeom>
          <a:noFill/>
          <a:ln>
            <a:noFill/>
          </a:ln>
        </p:spPr>
      </p:pic>
      <p:sp>
        <p:nvSpPr>
          <p:cNvPr id="80" name="Google Shape;80;p12"/>
          <p:cNvSpPr txBox="1">
            <a:spLocks noGrp="1"/>
          </p:cNvSpPr>
          <p:nvPr>
            <p:ph type="title"/>
          </p:nvPr>
        </p:nvSpPr>
        <p:spPr>
          <a:xfrm>
            <a:off x="245193" y="254514"/>
            <a:ext cx="6081865" cy="756418"/>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2400"/>
              <a:buFont typeface="Arial"/>
              <a:buNone/>
              <a:defRPr sz="24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pic>
        <p:nvPicPr>
          <p:cNvPr id="81" name="Google Shape;81;p12"/>
          <p:cNvPicPr preferRelativeResize="0"/>
          <p:nvPr/>
        </p:nvPicPr>
        <p:blipFill rotWithShape="1">
          <a:blip r:embed="rId3">
            <a:alphaModFix/>
          </a:blip>
          <a:srcRect/>
          <a:stretch/>
        </p:blipFill>
        <p:spPr>
          <a:xfrm>
            <a:off x="7772400" y="6172200"/>
            <a:ext cx="1143000" cy="485919"/>
          </a:xfrm>
          <a:prstGeom prst="rect">
            <a:avLst/>
          </a:prstGeom>
          <a:noFill/>
          <a:ln>
            <a:noFill/>
          </a:ln>
        </p:spPr>
      </p:pic>
      <p:sp>
        <p:nvSpPr>
          <p:cNvPr id="82" name="Google Shape;82;p12"/>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a:solidFill>
                  <a:srgbClr val="7F7F7F"/>
                </a:solidFill>
                <a:latin typeface="Calibri"/>
                <a:ea typeface="Calibri"/>
                <a:cs typeface="Calibri"/>
                <a:sym typeface="Calibri"/>
              </a:defRPr>
            </a:lvl1pPr>
            <a:lvl2pPr marL="0" lvl="1" indent="0" algn="l">
              <a:spcBef>
                <a:spcPts val="0"/>
              </a:spcBef>
              <a:buNone/>
              <a:defRPr sz="1600">
                <a:solidFill>
                  <a:srgbClr val="7F7F7F"/>
                </a:solidFill>
                <a:latin typeface="Calibri"/>
                <a:ea typeface="Calibri"/>
                <a:cs typeface="Calibri"/>
                <a:sym typeface="Calibri"/>
              </a:defRPr>
            </a:lvl2pPr>
            <a:lvl3pPr marL="0" lvl="2" indent="0" algn="l">
              <a:spcBef>
                <a:spcPts val="0"/>
              </a:spcBef>
              <a:buNone/>
              <a:defRPr sz="1600">
                <a:solidFill>
                  <a:srgbClr val="7F7F7F"/>
                </a:solidFill>
                <a:latin typeface="Calibri"/>
                <a:ea typeface="Calibri"/>
                <a:cs typeface="Calibri"/>
                <a:sym typeface="Calibri"/>
              </a:defRPr>
            </a:lvl3pPr>
            <a:lvl4pPr marL="0" lvl="3" indent="0" algn="l">
              <a:spcBef>
                <a:spcPts val="0"/>
              </a:spcBef>
              <a:buNone/>
              <a:defRPr sz="1600">
                <a:solidFill>
                  <a:srgbClr val="7F7F7F"/>
                </a:solidFill>
                <a:latin typeface="Calibri"/>
                <a:ea typeface="Calibri"/>
                <a:cs typeface="Calibri"/>
                <a:sym typeface="Calibri"/>
              </a:defRPr>
            </a:lvl4pPr>
            <a:lvl5pPr marL="0" lvl="4" indent="0" algn="l">
              <a:spcBef>
                <a:spcPts val="0"/>
              </a:spcBef>
              <a:buNone/>
              <a:defRPr sz="1600">
                <a:solidFill>
                  <a:srgbClr val="7F7F7F"/>
                </a:solidFill>
                <a:latin typeface="Calibri"/>
                <a:ea typeface="Calibri"/>
                <a:cs typeface="Calibri"/>
                <a:sym typeface="Calibri"/>
              </a:defRPr>
            </a:lvl5pPr>
            <a:lvl6pPr marL="0" lvl="5" indent="0" algn="l">
              <a:spcBef>
                <a:spcPts val="0"/>
              </a:spcBef>
              <a:buNone/>
              <a:defRPr sz="1600">
                <a:solidFill>
                  <a:srgbClr val="7F7F7F"/>
                </a:solidFill>
                <a:latin typeface="Calibri"/>
                <a:ea typeface="Calibri"/>
                <a:cs typeface="Calibri"/>
                <a:sym typeface="Calibri"/>
              </a:defRPr>
            </a:lvl6pPr>
            <a:lvl7pPr marL="0" lvl="6" indent="0" algn="l">
              <a:spcBef>
                <a:spcPts val="0"/>
              </a:spcBef>
              <a:buNone/>
              <a:defRPr sz="1600">
                <a:solidFill>
                  <a:srgbClr val="7F7F7F"/>
                </a:solidFill>
                <a:latin typeface="Calibri"/>
                <a:ea typeface="Calibri"/>
                <a:cs typeface="Calibri"/>
                <a:sym typeface="Calibri"/>
              </a:defRPr>
            </a:lvl7pPr>
            <a:lvl8pPr marL="0" lvl="7" indent="0" algn="l">
              <a:spcBef>
                <a:spcPts val="0"/>
              </a:spcBef>
              <a:buNone/>
              <a:defRPr sz="1600">
                <a:solidFill>
                  <a:srgbClr val="7F7F7F"/>
                </a:solidFill>
                <a:latin typeface="Calibri"/>
                <a:ea typeface="Calibri"/>
                <a:cs typeface="Calibri"/>
                <a:sym typeface="Calibri"/>
              </a:defRPr>
            </a:lvl8pPr>
            <a:lvl9pPr marL="0" lvl="8" indent="0" algn="l">
              <a:spcBef>
                <a:spcPts val="0"/>
              </a:spcBef>
              <a:buNone/>
              <a:defRPr sz="1600">
                <a:solidFill>
                  <a:srgbClr val="7F7F7F"/>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Only">
  <p:cSld name="Title Only">
    <p:spTree>
      <p:nvGrpSpPr>
        <p:cNvPr id="1" name="Shape 83"/>
        <p:cNvGrpSpPr/>
        <p:nvPr/>
      </p:nvGrpSpPr>
      <p:grpSpPr>
        <a:xfrm>
          <a:off x="0" y="0"/>
          <a:ext cx="0" cy="0"/>
          <a:chOff x="0" y="0"/>
          <a:chExt cx="0" cy="0"/>
        </a:xfrm>
      </p:grpSpPr>
      <p:sp>
        <p:nvSpPr>
          <p:cNvPr id="84" name="Google Shape;84;p13"/>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a:solidFill>
                  <a:srgbClr val="7F7F7F"/>
                </a:solidFill>
                <a:latin typeface="Calibri"/>
                <a:ea typeface="Calibri"/>
                <a:cs typeface="Calibri"/>
                <a:sym typeface="Calibri"/>
              </a:defRPr>
            </a:lvl1pPr>
            <a:lvl2pPr marL="0" lvl="1" indent="0" algn="l">
              <a:spcBef>
                <a:spcPts val="0"/>
              </a:spcBef>
              <a:buNone/>
              <a:defRPr sz="1600">
                <a:solidFill>
                  <a:srgbClr val="7F7F7F"/>
                </a:solidFill>
                <a:latin typeface="Calibri"/>
                <a:ea typeface="Calibri"/>
                <a:cs typeface="Calibri"/>
                <a:sym typeface="Calibri"/>
              </a:defRPr>
            </a:lvl2pPr>
            <a:lvl3pPr marL="0" lvl="2" indent="0" algn="l">
              <a:spcBef>
                <a:spcPts val="0"/>
              </a:spcBef>
              <a:buNone/>
              <a:defRPr sz="1600">
                <a:solidFill>
                  <a:srgbClr val="7F7F7F"/>
                </a:solidFill>
                <a:latin typeface="Calibri"/>
                <a:ea typeface="Calibri"/>
                <a:cs typeface="Calibri"/>
                <a:sym typeface="Calibri"/>
              </a:defRPr>
            </a:lvl3pPr>
            <a:lvl4pPr marL="0" lvl="3" indent="0" algn="l">
              <a:spcBef>
                <a:spcPts val="0"/>
              </a:spcBef>
              <a:buNone/>
              <a:defRPr sz="1600">
                <a:solidFill>
                  <a:srgbClr val="7F7F7F"/>
                </a:solidFill>
                <a:latin typeface="Calibri"/>
                <a:ea typeface="Calibri"/>
                <a:cs typeface="Calibri"/>
                <a:sym typeface="Calibri"/>
              </a:defRPr>
            </a:lvl4pPr>
            <a:lvl5pPr marL="0" lvl="4" indent="0" algn="l">
              <a:spcBef>
                <a:spcPts val="0"/>
              </a:spcBef>
              <a:buNone/>
              <a:defRPr sz="1600">
                <a:solidFill>
                  <a:srgbClr val="7F7F7F"/>
                </a:solidFill>
                <a:latin typeface="Calibri"/>
                <a:ea typeface="Calibri"/>
                <a:cs typeface="Calibri"/>
                <a:sym typeface="Calibri"/>
              </a:defRPr>
            </a:lvl5pPr>
            <a:lvl6pPr marL="0" lvl="5" indent="0" algn="l">
              <a:spcBef>
                <a:spcPts val="0"/>
              </a:spcBef>
              <a:buNone/>
              <a:defRPr sz="1600">
                <a:solidFill>
                  <a:srgbClr val="7F7F7F"/>
                </a:solidFill>
                <a:latin typeface="Calibri"/>
                <a:ea typeface="Calibri"/>
                <a:cs typeface="Calibri"/>
                <a:sym typeface="Calibri"/>
              </a:defRPr>
            </a:lvl6pPr>
            <a:lvl7pPr marL="0" lvl="6" indent="0" algn="l">
              <a:spcBef>
                <a:spcPts val="0"/>
              </a:spcBef>
              <a:buNone/>
              <a:defRPr sz="1600">
                <a:solidFill>
                  <a:srgbClr val="7F7F7F"/>
                </a:solidFill>
                <a:latin typeface="Calibri"/>
                <a:ea typeface="Calibri"/>
                <a:cs typeface="Calibri"/>
                <a:sym typeface="Calibri"/>
              </a:defRPr>
            </a:lvl7pPr>
            <a:lvl8pPr marL="0" lvl="7" indent="0" algn="l">
              <a:spcBef>
                <a:spcPts val="0"/>
              </a:spcBef>
              <a:buNone/>
              <a:defRPr sz="1600">
                <a:solidFill>
                  <a:srgbClr val="7F7F7F"/>
                </a:solidFill>
                <a:latin typeface="Calibri"/>
                <a:ea typeface="Calibri"/>
                <a:cs typeface="Calibri"/>
                <a:sym typeface="Calibri"/>
              </a:defRPr>
            </a:lvl8pPr>
            <a:lvl9pPr marL="0" lvl="8" indent="0" algn="l">
              <a:spcBef>
                <a:spcPts val="0"/>
              </a:spcBef>
              <a:buNone/>
              <a:defRPr sz="1600">
                <a:solidFill>
                  <a:srgbClr val="7F7F7F"/>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
        <p:nvSpPr>
          <p:cNvPr id="85" name="Google Shape;85;p13"/>
          <p:cNvSpPr txBox="1">
            <a:spLocks noGrp="1"/>
          </p:cNvSpPr>
          <p:nvPr>
            <p:ph type="title"/>
          </p:nvPr>
        </p:nvSpPr>
        <p:spPr>
          <a:xfrm>
            <a:off x="245193" y="254514"/>
            <a:ext cx="6081865" cy="756418"/>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dk1"/>
              </a:buClr>
              <a:buSzPts val="2400"/>
              <a:buFont typeface="Arial"/>
              <a:buNone/>
              <a:defRPr sz="2400">
                <a:solidFill>
                  <a:schemeClr val="dk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Blank">
  <p:cSld name="Blank">
    <p:spTree>
      <p:nvGrpSpPr>
        <p:cNvPr id="1" name="Shape 86"/>
        <p:cNvGrpSpPr/>
        <p:nvPr/>
      </p:nvGrpSpPr>
      <p:grpSpPr>
        <a:xfrm>
          <a:off x="0" y="0"/>
          <a:ext cx="0" cy="0"/>
          <a:chOff x="0" y="0"/>
          <a:chExt cx="0" cy="0"/>
        </a:xfrm>
      </p:grpSpPr>
      <p:sp>
        <p:nvSpPr>
          <p:cNvPr id="87" name="Google Shape;87;p14"/>
          <p:cNvSpPr txBox="1">
            <a:spLocks noGrp="1"/>
          </p:cNvSpPr>
          <p:nvPr>
            <p:ph type="title"/>
          </p:nvPr>
        </p:nvSpPr>
        <p:spPr>
          <a:xfrm>
            <a:off x="245193" y="254514"/>
            <a:ext cx="6081865" cy="756418"/>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dk1"/>
              </a:buClr>
              <a:buSzPts val="2400"/>
              <a:buFont typeface="Arial"/>
              <a:buNone/>
              <a:defRPr sz="2400">
                <a:solidFill>
                  <a:schemeClr val="dk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0"/>
        <p:cNvGrpSpPr/>
        <p:nvPr/>
      </p:nvGrpSpPr>
      <p:grpSpPr>
        <a:xfrm>
          <a:off x="0" y="0"/>
          <a:ext cx="0" cy="0"/>
          <a:chOff x="0" y="0"/>
          <a:chExt cx="0" cy="0"/>
        </a:xfrm>
      </p:grpSpPr>
      <p:pic>
        <p:nvPicPr>
          <p:cNvPr id="21" name="Google Shape;21;p3"/>
          <p:cNvPicPr preferRelativeResize="0"/>
          <p:nvPr/>
        </p:nvPicPr>
        <p:blipFill rotWithShape="1">
          <a:blip r:embed="rId2">
            <a:alphaModFix/>
          </a:blip>
          <a:srcRect/>
          <a:stretch/>
        </p:blipFill>
        <p:spPr>
          <a:xfrm>
            <a:off x="1" y="0"/>
            <a:ext cx="9143997" cy="1219200"/>
          </a:xfrm>
          <a:prstGeom prst="rect">
            <a:avLst/>
          </a:prstGeom>
          <a:noFill/>
          <a:ln>
            <a:noFill/>
          </a:ln>
        </p:spPr>
      </p:pic>
      <p:sp>
        <p:nvSpPr>
          <p:cNvPr id="22" name="Google Shape;22;p3"/>
          <p:cNvSpPr txBox="1">
            <a:spLocks noGrp="1"/>
          </p:cNvSpPr>
          <p:nvPr>
            <p:ph type="title"/>
          </p:nvPr>
        </p:nvSpPr>
        <p:spPr>
          <a:xfrm>
            <a:off x="245193" y="254514"/>
            <a:ext cx="6081865" cy="756418"/>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2400"/>
              <a:buFont typeface="Arial"/>
              <a:buNone/>
              <a:defRPr sz="24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3"/>
          <p:cNvSpPr txBox="1">
            <a:spLocks noGrp="1"/>
          </p:cNvSpPr>
          <p:nvPr>
            <p:ph type="body" idx="1"/>
          </p:nvPr>
        </p:nvSpPr>
        <p:spPr>
          <a:xfrm>
            <a:off x="628650" y="1463040"/>
            <a:ext cx="7886700" cy="4640674"/>
          </a:xfrm>
          <a:prstGeom prst="rect">
            <a:avLst/>
          </a:prstGeom>
          <a:noFill/>
          <a:ln>
            <a:noFill/>
          </a:ln>
        </p:spPr>
        <p:txBody>
          <a:bodyPr spcFirstLastPara="1" wrap="square" lIns="0" tIns="0" rIns="0" bIns="45700" anchor="t" anchorCtr="0">
            <a:no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24" name="Google Shape;24;p3"/>
          <p:cNvPicPr preferRelativeResize="0"/>
          <p:nvPr/>
        </p:nvPicPr>
        <p:blipFill rotWithShape="1">
          <a:blip r:embed="rId3">
            <a:alphaModFix/>
          </a:blip>
          <a:srcRect/>
          <a:stretch/>
        </p:blipFill>
        <p:spPr>
          <a:xfrm>
            <a:off x="7772400" y="6172200"/>
            <a:ext cx="1143000" cy="485919"/>
          </a:xfrm>
          <a:prstGeom prst="rect">
            <a:avLst/>
          </a:prstGeom>
          <a:noFill/>
          <a:ln>
            <a:noFill/>
          </a:ln>
        </p:spPr>
      </p:pic>
      <p:sp>
        <p:nvSpPr>
          <p:cNvPr id="25" name="Google Shape;25;p3"/>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b="0" i="0" u="none" strike="noStrike" cap="none">
                <a:solidFill>
                  <a:srgbClr val="7F7F7F"/>
                </a:solidFill>
                <a:latin typeface="Calibri"/>
                <a:ea typeface="Calibri"/>
                <a:cs typeface="Calibri"/>
                <a:sym typeface="Calibri"/>
              </a:defRPr>
            </a:lvl1pPr>
            <a:lvl2pPr marL="0" lvl="1" indent="0" algn="l">
              <a:spcBef>
                <a:spcPts val="0"/>
              </a:spcBef>
              <a:buNone/>
              <a:defRPr sz="1600" b="0" i="0" u="none" strike="noStrike" cap="none">
                <a:solidFill>
                  <a:srgbClr val="7F7F7F"/>
                </a:solidFill>
                <a:latin typeface="Calibri"/>
                <a:ea typeface="Calibri"/>
                <a:cs typeface="Calibri"/>
                <a:sym typeface="Calibri"/>
              </a:defRPr>
            </a:lvl2pPr>
            <a:lvl3pPr marL="0" lvl="2" indent="0" algn="l">
              <a:spcBef>
                <a:spcPts val="0"/>
              </a:spcBef>
              <a:buNone/>
              <a:defRPr sz="1600" b="0" i="0" u="none" strike="noStrike" cap="none">
                <a:solidFill>
                  <a:srgbClr val="7F7F7F"/>
                </a:solidFill>
                <a:latin typeface="Calibri"/>
                <a:ea typeface="Calibri"/>
                <a:cs typeface="Calibri"/>
                <a:sym typeface="Calibri"/>
              </a:defRPr>
            </a:lvl3pPr>
            <a:lvl4pPr marL="0" lvl="3" indent="0" algn="l">
              <a:spcBef>
                <a:spcPts val="0"/>
              </a:spcBef>
              <a:buNone/>
              <a:defRPr sz="1600" b="0" i="0" u="none" strike="noStrike" cap="none">
                <a:solidFill>
                  <a:srgbClr val="7F7F7F"/>
                </a:solidFill>
                <a:latin typeface="Calibri"/>
                <a:ea typeface="Calibri"/>
                <a:cs typeface="Calibri"/>
                <a:sym typeface="Calibri"/>
              </a:defRPr>
            </a:lvl4pPr>
            <a:lvl5pPr marL="0" lvl="4" indent="0" algn="l">
              <a:spcBef>
                <a:spcPts val="0"/>
              </a:spcBef>
              <a:buNone/>
              <a:defRPr sz="1600" b="0" i="0" u="none" strike="noStrike" cap="none">
                <a:solidFill>
                  <a:srgbClr val="7F7F7F"/>
                </a:solidFill>
                <a:latin typeface="Calibri"/>
                <a:ea typeface="Calibri"/>
                <a:cs typeface="Calibri"/>
                <a:sym typeface="Calibri"/>
              </a:defRPr>
            </a:lvl5pPr>
            <a:lvl6pPr marL="0" lvl="5" indent="0" algn="l">
              <a:spcBef>
                <a:spcPts val="0"/>
              </a:spcBef>
              <a:buNone/>
              <a:defRPr sz="1600" b="0" i="0" u="none" strike="noStrike" cap="none">
                <a:solidFill>
                  <a:srgbClr val="7F7F7F"/>
                </a:solidFill>
                <a:latin typeface="Calibri"/>
                <a:ea typeface="Calibri"/>
                <a:cs typeface="Calibri"/>
                <a:sym typeface="Calibri"/>
              </a:defRPr>
            </a:lvl6pPr>
            <a:lvl7pPr marL="0" lvl="6" indent="0" algn="l">
              <a:spcBef>
                <a:spcPts val="0"/>
              </a:spcBef>
              <a:buNone/>
              <a:defRPr sz="1600" b="0" i="0" u="none" strike="noStrike" cap="none">
                <a:solidFill>
                  <a:srgbClr val="7F7F7F"/>
                </a:solidFill>
                <a:latin typeface="Calibri"/>
                <a:ea typeface="Calibri"/>
                <a:cs typeface="Calibri"/>
                <a:sym typeface="Calibri"/>
              </a:defRPr>
            </a:lvl7pPr>
            <a:lvl8pPr marL="0" lvl="7" indent="0" algn="l">
              <a:spcBef>
                <a:spcPts val="0"/>
              </a:spcBef>
              <a:buNone/>
              <a:defRPr sz="1600" b="0" i="0" u="none" strike="noStrike" cap="none">
                <a:solidFill>
                  <a:srgbClr val="7F7F7F"/>
                </a:solidFill>
                <a:latin typeface="Calibri"/>
                <a:ea typeface="Calibri"/>
                <a:cs typeface="Calibri"/>
                <a:sym typeface="Calibri"/>
              </a:defRPr>
            </a:lvl8pPr>
            <a:lvl9pPr marL="0" lvl="8" indent="0" algn="l">
              <a:spcBef>
                <a:spcPts val="0"/>
              </a:spcBef>
              <a:buNone/>
              <a:defRPr sz="1600" b="0" i="0" u="none" strike="noStrike" cap="none">
                <a:solidFill>
                  <a:srgbClr val="7F7F7F"/>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1_Blank">
  <p:cSld name="1_Blank">
    <p:spTree>
      <p:nvGrpSpPr>
        <p:cNvPr id="1" name="Shape 26"/>
        <p:cNvGrpSpPr/>
        <p:nvPr/>
      </p:nvGrpSpPr>
      <p:grpSpPr>
        <a:xfrm>
          <a:off x="0" y="0"/>
          <a:ext cx="0" cy="0"/>
          <a:chOff x="0" y="0"/>
          <a:chExt cx="0" cy="0"/>
        </a:xfrm>
      </p:grpSpPr>
      <p:pic>
        <p:nvPicPr>
          <p:cNvPr id="27" name="Google Shape;27;p4"/>
          <p:cNvPicPr preferRelativeResize="0"/>
          <p:nvPr/>
        </p:nvPicPr>
        <p:blipFill rotWithShape="1">
          <a:blip r:embed="rId2">
            <a:alphaModFix/>
          </a:blip>
          <a:srcRect/>
          <a:stretch/>
        </p:blipFill>
        <p:spPr>
          <a:xfrm>
            <a:off x="0" y="0"/>
            <a:ext cx="9144000" cy="6857999"/>
          </a:xfrm>
          <a:prstGeom prst="rect">
            <a:avLst/>
          </a:prstGeom>
          <a:noFill/>
          <a:ln>
            <a:noFill/>
          </a:ln>
        </p:spPr>
      </p:pic>
      <p:sp>
        <p:nvSpPr>
          <p:cNvPr id="28" name="Google Shape;28;p4"/>
          <p:cNvSpPr txBox="1">
            <a:spLocks noGrp="1"/>
          </p:cNvSpPr>
          <p:nvPr>
            <p:ph type="ctrTitle"/>
          </p:nvPr>
        </p:nvSpPr>
        <p:spPr>
          <a:xfrm>
            <a:off x="685800" y="2595716"/>
            <a:ext cx="7772400" cy="2337620"/>
          </a:xfrm>
          <a:prstGeom prst="rect">
            <a:avLst/>
          </a:prstGeom>
          <a:noFill/>
          <a:ln>
            <a:noFill/>
          </a:ln>
        </p:spPr>
        <p:txBody>
          <a:bodyPr spcFirstLastPara="1" wrap="square" lIns="91425" tIns="45700" rIns="91425" bIns="45700" anchor="t" anchorCtr="0">
            <a:noAutofit/>
          </a:bodyPr>
          <a:lstStyle>
            <a:lvl1pPr lvl="0" algn="ctr">
              <a:lnSpc>
                <a:spcPct val="90000"/>
              </a:lnSpc>
              <a:spcBef>
                <a:spcPts val="0"/>
              </a:spcBef>
              <a:spcAft>
                <a:spcPts val="0"/>
              </a:spcAft>
              <a:buClr>
                <a:schemeClr val="lt1"/>
              </a:buClr>
              <a:buSzPts val="4000"/>
              <a:buFont typeface="Arial"/>
              <a:buNone/>
              <a:defRPr sz="40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4"/>
          <p:cNvSpPr txBox="1">
            <a:spLocks noGrp="1"/>
          </p:cNvSpPr>
          <p:nvPr>
            <p:ph type="sldNum" idx="12"/>
          </p:nvPr>
        </p:nvSpPr>
        <p:spPr>
          <a:xfrm>
            <a:off x="215697"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b="0" i="0" u="none" strike="noStrike" cap="none">
                <a:solidFill>
                  <a:schemeClr val="lt1"/>
                </a:solidFill>
                <a:latin typeface="Calibri"/>
                <a:ea typeface="Calibri"/>
                <a:cs typeface="Calibri"/>
                <a:sym typeface="Calibri"/>
              </a:defRPr>
            </a:lvl1pPr>
            <a:lvl2pPr marL="0" lvl="1" indent="0" algn="l">
              <a:spcBef>
                <a:spcPts val="0"/>
              </a:spcBef>
              <a:buNone/>
              <a:defRPr sz="1600" b="0" i="0" u="none" strike="noStrike" cap="none">
                <a:solidFill>
                  <a:schemeClr val="lt1"/>
                </a:solidFill>
                <a:latin typeface="Calibri"/>
                <a:ea typeface="Calibri"/>
                <a:cs typeface="Calibri"/>
                <a:sym typeface="Calibri"/>
              </a:defRPr>
            </a:lvl2pPr>
            <a:lvl3pPr marL="0" lvl="2" indent="0" algn="l">
              <a:spcBef>
                <a:spcPts val="0"/>
              </a:spcBef>
              <a:buNone/>
              <a:defRPr sz="1600" b="0" i="0" u="none" strike="noStrike" cap="none">
                <a:solidFill>
                  <a:schemeClr val="lt1"/>
                </a:solidFill>
                <a:latin typeface="Calibri"/>
                <a:ea typeface="Calibri"/>
                <a:cs typeface="Calibri"/>
                <a:sym typeface="Calibri"/>
              </a:defRPr>
            </a:lvl3pPr>
            <a:lvl4pPr marL="0" lvl="3" indent="0" algn="l">
              <a:spcBef>
                <a:spcPts val="0"/>
              </a:spcBef>
              <a:buNone/>
              <a:defRPr sz="1600" b="0" i="0" u="none" strike="noStrike" cap="none">
                <a:solidFill>
                  <a:schemeClr val="lt1"/>
                </a:solidFill>
                <a:latin typeface="Calibri"/>
                <a:ea typeface="Calibri"/>
                <a:cs typeface="Calibri"/>
                <a:sym typeface="Calibri"/>
              </a:defRPr>
            </a:lvl4pPr>
            <a:lvl5pPr marL="0" lvl="4" indent="0" algn="l">
              <a:spcBef>
                <a:spcPts val="0"/>
              </a:spcBef>
              <a:buNone/>
              <a:defRPr sz="1600" b="0" i="0" u="none" strike="noStrike" cap="none">
                <a:solidFill>
                  <a:schemeClr val="lt1"/>
                </a:solidFill>
                <a:latin typeface="Calibri"/>
                <a:ea typeface="Calibri"/>
                <a:cs typeface="Calibri"/>
                <a:sym typeface="Calibri"/>
              </a:defRPr>
            </a:lvl5pPr>
            <a:lvl6pPr marL="0" lvl="5" indent="0" algn="l">
              <a:spcBef>
                <a:spcPts val="0"/>
              </a:spcBef>
              <a:buNone/>
              <a:defRPr sz="1600" b="0" i="0" u="none" strike="noStrike" cap="none">
                <a:solidFill>
                  <a:schemeClr val="lt1"/>
                </a:solidFill>
                <a:latin typeface="Calibri"/>
                <a:ea typeface="Calibri"/>
                <a:cs typeface="Calibri"/>
                <a:sym typeface="Calibri"/>
              </a:defRPr>
            </a:lvl6pPr>
            <a:lvl7pPr marL="0" lvl="6" indent="0" algn="l">
              <a:spcBef>
                <a:spcPts val="0"/>
              </a:spcBef>
              <a:buNone/>
              <a:defRPr sz="1600" b="0" i="0" u="none" strike="noStrike" cap="none">
                <a:solidFill>
                  <a:schemeClr val="lt1"/>
                </a:solidFill>
                <a:latin typeface="Calibri"/>
                <a:ea typeface="Calibri"/>
                <a:cs typeface="Calibri"/>
                <a:sym typeface="Calibri"/>
              </a:defRPr>
            </a:lvl7pPr>
            <a:lvl8pPr marL="0" lvl="7" indent="0" algn="l">
              <a:spcBef>
                <a:spcPts val="0"/>
              </a:spcBef>
              <a:buNone/>
              <a:defRPr sz="1600" b="0" i="0" u="none" strike="noStrike" cap="none">
                <a:solidFill>
                  <a:schemeClr val="lt1"/>
                </a:solidFill>
                <a:latin typeface="Calibri"/>
                <a:ea typeface="Calibri"/>
                <a:cs typeface="Calibri"/>
                <a:sym typeface="Calibri"/>
              </a:defRPr>
            </a:lvl8pPr>
            <a:lvl9pPr marL="0" lvl="8" indent="0" algn="l">
              <a:spcBef>
                <a:spcPts val="0"/>
              </a:spcBef>
              <a:buNone/>
              <a:defRPr sz="1600" b="0" i="0" u="none" strike="noStrike" cap="none">
                <a:solidFill>
                  <a:schemeClr val="lt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2_Blank">
  <p:cSld name="2_Blank">
    <p:spTree>
      <p:nvGrpSpPr>
        <p:cNvPr id="1" name="Shape 30"/>
        <p:cNvGrpSpPr/>
        <p:nvPr/>
      </p:nvGrpSpPr>
      <p:grpSpPr>
        <a:xfrm>
          <a:off x="0" y="0"/>
          <a:ext cx="0" cy="0"/>
          <a:chOff x="0" y="0"/>
          <a:chExt cx="0" cy="0"/>
        </a:xfrm>
      </p:grpSpPr>
      <p:pic>
        <p:nvPicPr>
          <p:cNvPr id="31" name="Google Shape;31;p5"/>
          <p:cNvPicPr preferRelativeResize="0"/>
          <p:nvPr/>
        </p:nvPicPr>
        <p:blipFill rotWithShape="1">
          <a:blip r:embed="rId2">
            <a:alphaModFix/>
          </a:blip>
          <a:srcRect/>
          <a:stretch/>
        </p:blipFill>
        <p:spPr>
          <a:xfrm>
            <a:off x="0" y="0"/>
            <a:ext cx="9143999" cy="6857999"/>
          </a:xfrm>
          <a:prstGeom prst="rect">
            <a:avLst/>
          </a:prstGeom>
          <a:noFill/>
          <a:ln>
            <a:noFill/>
          </a:ln>
        </p:spPr>
      </p:pic>
      <p:sp>
        <p:nvSpPr>
          <p:cNvPr id="32" name="Google Shape;32;p5"/>
          <p:cNvSpPr txBox="1">
            <a:spLocks noGrp="1"/>
          </p:cNvSpPr>
          <p:nvPr>
            <p:ph type="ctrTitle"/>
          </p:nvPr>
        </p:nvSpPr>
        <p:spPr>
          <a:xfrm>
            <a:off x="685800" y="2595716"/>
            <a:ext cx="7772400" cy="2337620"/>
          </a:xfrm>
          <a:prstGeom prst="rect">
            <a:avLst/>
          </a:prstGeom>
          <a:noFill/>
          <a:ln>
            <a:noFill/>
          </a:ln>
        </p:spPr>
        <p:txBody>
          <a:bodyPr spcFirstLastPara="1" wrap="square" lIns="91425" tIns="45700" rIns="91425" bIns="45700" anchor="t" anchorCtr="0">
            <a:noAutofit/>
          </a:bodyPr>
          <a:lstStyle>
            <a:lvl1pPr lvl="0" algn="ctr">
              <a:lnSpc>
                <a:spcPct val="90000"/>
              </a:lnSpc>
              <a:spcBef>
                <a:spcPts val="0"/>
              </a:spcBef>
              <a:spcAft>
                <a:spcPts val="0"/>
              </a:spcAft>
              <a:buClr>
                <a:schemeClr val="lt1"/>
              </a:buClr>
              <a:buSzPts val="4000"/>
              <a:buFont typeface="Arial"/>
              <a:buNone/>
              <a:defRPr sz="40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3" name="Google Shape;33;p5"/>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a:solidFill>
                  <a:schemeClr val="lt1"/>
                </a:solidFill>
                <a:latin typeface="Calibri"/>
                <a:ea typeface="Calibri"/>
                <a:cs typeface="Calibri"/>
                <a:sym typeface="Calibri"/>
              </a:defRPr>
            </a:lvl1pPr>
            <a:lvl2pPr marL="0" lvl="1" indent="0" algn="l">
              <a:spcBef>
                <a:spcPts val="0"/>
              </a:spcBef>
              <a:buNone/>
              <a:defRPr sz="1600">
                <a:solidFill>
                  <a:schemeClr val="lt1"/>
                </a:solidFill>
                <a:latin typeface="Calibri"/>
                <a:ea typeface="Calibri"/>
                <a:cs typeface="Calibri"/>
                <a:sym typeface="Calibri"/>
              </a:defRPr>
            </a:lvl2pPr>
            <a:lvl3pPr marL="0" lvl="2" indent="0" algn="l">
              <a:spcBef>
                <a:spcPts val="0"/>
              </a:spcBef>
              <a:buNone/>
              <a:defRPr sz="1600">
                <a:solidFill>
                  <a:schemeClr val="lt1"/>
                </a:solidFill>
                <a:latin typeface="Calibri"/>
                <a:ea typeface="Calibri"/>
                <a:cs typeface="Calibri"/>
                <a:sym typeface="Calibri"/>
              </a:defRPr>
            </a:lvl3pPr>
            <a:lvl4pPr marL="0" lvl="3" indent="0" algn="l">
              <a:spcBef>
                <a:spcPts val="0"/>
              </a:spcBef>
              <a:buNone/>
              <a:defRPr sz="1600">
                <a:solidFill>
                  <a:schemeClr val="lt1"/>
                </a:solidFill>
                <a:latin typeface="Calibri"/>
                <a:ea typeface="Calibri"/>
                <a:cs typeface="Calibri"/>
                <a:sym typeface="Calibri"/>
              </a:defRPr>
            </a:lvl4pPr>
            <a:lvl5pPr marL="0" lvl="4" indent="0" algn="l">
              <a:spcBef>
                <a:spcPts val="0"/>
              </a:spcBef>
              <a:buNone/>
              <a:defRPr sz="1600">
                <a:solidFill>
                  <a:schemeClr val="lt1"/>
                </a:solidFill>
                <a:latin typeface="Calibri"/>
                <a:ea typeface="Calibri"/>
                <a:cs typeface="Calibri"/>
                <a:sym typeface="Calibri"/>
              </a:defRPr>
            </a:lvl5pPr>
            <a:lvl6pPr marL="0" lvl="5" indent="0" algn="l">
              <a:spcBef>
                <a:spcPts val="0"/>
              </a:spcBef>
              <a:buNone/>
              <a:defRPr sz="1600">
                <a:solidFill>
                  <a:schemeClr val="lt1"/>
                </a:solidFill>
                <a:latin typeface="Calibri"/>
                <a:ea typeface="Calibri"/>
                <a:cs typeface="Calibri"/>
                <a:sym typeface="Calibri"/>
              </a:defRPr>
            </a:lvl6pPr>
            <a:lvl7pPr marL="0" lvl="6" indent="0" algn="l">
              <a:spcBef>
                <a:spcPts val="0"/>
              </a:spcBef>
              <a:buNone/>
              <a:defRPr sz="1600">
                <a:solidFill>
                  <a:schemeClr val="lt1"/>
                </a:solidFill>
                <a:latin typeface="Calibri"/>
                <a:ea typeface="Calibri"/>
                <a:cs typeface="Calibri"/>
                <a:sym typeface="Calibri"/>
              </a:defRPr>
            </a:lvl7pPr>
            <a:lvl8pPr marL="0" lvl="7" indent="0" algn="l">
              <a:spcBef>
                <a:spcPts val="0"/>
              </a:spcBef>
              <a:buNone/>
              <a:defRPr sz="1600">
                <a:solidFill>
                  <a:schemeClr val="lt1"/>
                </a:solidFill>
                <a:latin typeface="Calibri"/>
                <a:ea typeface="Calibri"/>
                <a:cs typeface="Calibri"/>
                <a:sym typeface="Calibri"/>
              </a:defRPr>
            </a:lvl8pPr>
            <a:lvl9pPr marL="0" lvl="8" indent="0" algn="l">
              <a:spcBef>
                <a:spcPts val="0"/>
              </a:spcBef>
              <a:buNone/>
              <a:defRPr sz="1600">
                <a:solidFill>
                  <a:schemeClr val="lt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1_Title and Content">
  <p:cSld name="1_Title and Content">
    <p:spTree>
      <p:nvGrpSpPr>
        <p:cNvPr id="1" name="Shape 34"/>
        <p:cNvGrpSpPr/>
        <p:nvPr/>
      </p:nvGrpSpPr>
      <p:grpSpPr>
        <a:xfrm>
          <a:off x="0" y="0"/>
          <a:ext cx="0" cy="0"/>
          <a:chOff x="0" y="0"/>
          <a:chExt cx="0" cy="0"/>
        </a:xfrm>
      </p:grpSpPr>
      <p:pic>
        <p:nvPicPr>
          <p:cNvPr id="35" name="Google Shape;35;p6"/>
          <p:cNvPicPr preferRelativeResize="0"/>
          <p:nvPr/>
        </p:nvPicPr>
        <p:blipFill rotWithShape="1">
          <a:blip r:embed="rId2">
            <a:alphaModFix/>
          </a:blip>
          <a:srcRect/>
          <a:stretch/>
        </p:blipFill>
        <p:spPr>
          <a:xfrm>
            <a:off x="1" y="0"/>
            <a:ext cx="9143997" cy="1219200"/>
          </a:xfrm>
          <a:prstGeom prst="rect">
            <a:avLst/>
          </a:prstGeom>
          <a:noFill/>
          <a:ln>
            <a:noFill/>
          </a:ln>
        </p:spPr>
      </p:pic>
      <p:sp>
        <p:nvSpPr>
          <p:cNvPr id="36" name="Google Shape;36;p6"/>
          <p:cNvSpPr txBox="1">
            <a:spLocks noGrp="1"/>
          </p:cNvSpPr>
          <p:nvPr>
            <p:ph type="title"/>
          </p:nvPr>
        </p:nvSpPr>
        <p:spPr>
          <a:xfrm>
            <a:off x="1168811" y="420328"/>
            <a:ext cx="5158247" cy="590603"/>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2400"/>
              <a:buFont typeface="Arial"/>
              <a:buNone/>
              <a:defRPr sz="24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7" name="Google Shape;37;p6"/>
          <p:cNvSpPr txBox="1">
            <a:spLocks noGrp="1"/>
          </p:cNvSpPr>
          <p:nvPr>
            <p:ph type="body" idx="1"/>
          </p:nvPr>
        </p:nvSpPr>
        <p:spPr>
          <a:xfrm>
            <a:off x="628650" y="1463040"/>
            <a:ext cx="7886700" cy="4640674"/>
          </a:xfrm>
          <a:prstGeom prst="rect">
            <a:avLst/>
          </a:prstGeom>
          <a:noFill/>
          <a:ln>
            <a:noFill/>
          </a:ln>
        </p:spPr>
        <p:txBody>
          <a:bodyPr spcFirstLastPara="1" wrap="square" lIns="0" tIns="0" rIns="0" bIns="45700" anchor="t" anchorCtr="0">
            <a:no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38" name="Google Shape;38;p6"/>
          <p:cNvPicPr preferRelativeResize="0"/>
          <p:nvPr/>
        </p:nvPicPr>
        <p:blipFill rotWithShape="1">
          <a:blip r:embed="rId3">
            <a:alphaModFix/>
          </a:blip>
          <a:srcRect/>
          <a:stretch/>
        </p:blipFill>
        <p:spPr>
          <a:xfrm>
            <a:off x="7772400" y="6172200"/>
            <a:ext cx="1143000" cy="485919"/>
          </a:xfrm>
          <a:prstGeom prst="rect">
            <a:avLst/>
          </a:prstGeom>
          <a:noFill/>
          <a:ln>
            <a:noFill/>
          </a:ln>
        </p:spPr>
      </p:pic>
      <p:sp>
        <p:nvSpPr>
          <p:cNvPr id="39" name="Google Shape;39;p6"/>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a:solidFill>
                  <a:srgbClr val="7F7F7F"/>
                </a:solidFill>
                <a:latin typeface="Calibri"/>
                <a:ea typeface="Calibri"/>
                <a:cs typeface="Calibri"/>
                <a:sym typeface="Calibri"/>
              </a:defRPr>
            </a:lvl1pPr>
            <a:lvl2pPr marL="0" lvl="1" indent="0" algn="l">
              <a:spcBef>
                <a:spcPts val="0"/>
              </a:spcBef>
              <a:buNone/>
              <a:defRPr sz="1600">
                <a:solidFill>
                  <a:srgbClr val="7F7F7F"/>
                </a:solidFill>
                <a:latin typeface="Calibri"/>
                <a:ea typeface="Calibri"/>
                <a:cs typeface="Calibri"/>
                <a:sym typeface="Calibri"/>
              </a:defRPr>
            </a:lvl2pPr>
            <a:lvl3pPr marL="0" lvl="2" indent="0" algn="l">
              <a:spcBef>
                <a:spcPts val="0"/>
              </a:spcBef>
              <a:buNone/>
              <a:defRPr sz="1600">
                <a:solidFill>
                  <a:srgbClr val="7F7F7F"/>
                </a:solidFill>
                <a:latin typeface="Calibri"/>
                <a:ea typeface="Calibri"/>
                <a:cs typeface="Calibri"/>
                <a:sym typeface="Calibri"/>
              </a:defRPr>
            </a:lvl3pPr>
            <a:lvl4pPr marL="0" lvl="3" indent="0" algn="l">
              <a:spcBef>
                <a:spcPts val="0"/>
              </a:spcBef>
              <a:buNone/>
              <a:defRPr sz="1600">
                <a:solidFill>
                  <a:srgbClr val="7F7F7F"/>
                </a:solidFill>
                <a:latin typeface="Calibri"/>
                <a:ea typeface="Calibri"/>
                <a:cs typeface="Calibri"/>
                <a:sym typeface="Calibri"/>
              </a:defRPr>
            </a:lvl4pPr>
            <a:lvl5pPr marL="0" lvl="4" indent="0" algn="l">
              <a:spcBef>
                <a:spcPts val="0"/>
              </a:spcBef>
              <a:buNone/>
              <a:defRPr sz="1600">
                <a:solidFill>
                  <a:srgbClr val="7F7F7F"/>
                </a:solidFill>
                <a:latin typeface="Calibri"/>
                <a:ea typeface="Calibri"/>
                <a:cs typeface="Calibri"/>
                <a:sym typeface="Calibri"/>
              </a:defRPr>
            </a:lvl5pPr>
            <a:lvl6pPr marL="0" lvl="5" indent="0" algn="l">
              <a:spcBef>
                <a:spcPts val="0"/>
              </a:spcBef>
              <a:buNone/>
              <a:defRPr sz="1600">
                <a:solidFill>
                  <a:srgbClr val="7F7F7F"/>
                </a:solidFill>
                <a:latin typeface="Calibri"/>
                <a:ea typeface="Calibri"/>
                <a:cs typeface="Calibri"/>
                <a:sym typeface="Calibri"/>
              </a:defRPr>
            </a:lvl6pPr>
            <a:lvl7pPr marL="0" lvl="6" indent="0" algn="l">
              <a:spcBef>
                <a:spcPts val="0"/>
              </a:spcBef>
              <a:buNone/>
              <a:defRPr sz="1600">
                <a:solidFill>
                  <a:srgbClr val="7F7F7F"/>
                </a:solidFill>
                <a:latin typeface="Calibri"/>
                <a:ea typeface="Calibri"/>
                <a:cs typeface="Calibri"/>
                <a:sym typeface="Calibri"/>
              </a:defRPr>
            </a:lvl7pPr>
            <a:lvl8pPr marL="0" lvl="7" indent="0" algn="l">
              <a:spcBef>
                <a:spcPts val="0"/>
              </a:spcBef>
              <a:buNone/>
              <a:defRPr sz="1600">
                <a:solidFill>
                  <a:srgbClr val="7F7F7F"/>
                </a:solidFill>
                <a:latin typeface="Calibri"/>
                <a:ea typeface="Calibri"/>
                <a:cs typeface="Calibri"/>
                <a:sym typeface="Calibri"/>
              </a:defRPr>
            </a:lvl8pPr>
            <a:lvl9pPr marL="0" lvl="8" indent="0" algn="l">
              <a:spcBef>
                <a:spcPts val="0"/>
              </a:spcBef>
              <a:buNone/>
              <a:defRPr sz="1600">
                <a:solidFill>
                  <a:srgbClr val="7F7F7F"/>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pic>
        <p:nvPicPr>
          <p:cNvPr id="40" name="Google Shape;40;p6"/>
          <p:cNvPicPr preferRelativeResize="0"/>
          <p:nvPr/>
        </p:nvPicPr>
        <p:blipFill rotWithShape="1">
          <a:blip r:embed="rId4">
            <a:alphaModFix/>
          </a:blip>
          <a:srcRect/>
          <a:stretch/>
        </p:blipFill>
        <p:spPr>
          <a:xfrm>
            <a:off x="117219" y="41458"/>
            <a:ext cx="934373" cy="1068472"/>
          </a:xfrm>
          <a:prstGeom prst="rect">
            <a:avLst/>
          </a:prstGeom>
          <a:noFill/>
          <a:ln>
            <a:noFill/>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2_Title and Content">
  <p:cSld name="2_Title and Content">
    <p:spTree>
      <p:nvGrpSpPr>
        <p:cNvPr id="1" name="Shape 41"/>
        <p:cNvGrpSpPr/>
        <p:nvPr/>
      </p:nvGrpSpPr>
      <p:grpSpPr>
        <a:xfrm>
          <a:off x="0" y="0"/>
          <a:ext cx="0" cy="0"/>
          <a:chOff x="0" y="0"/>
          <a:chExt cx="0" cy="0"/>
        </a:xfrm>
      </p:grpSpPr>
      <p:pic>
        <p:nvPicPr>
          <p:cNvPr id="42" name="Google Shape;42;p7"/>
          <p:cNvPicPr preferRelativeResize="0"/>
          <p:nvPr/>
        </p:nvPicPr>
        <p:blipFill rotWithShape="1">
          <a:blip r:embed="rId2">
            <a:alphaModFix/>
          </a:blip>
          <a:srcRect/>
          <a:stretch/>
        </p:blipFill>
        <p:spPr>
          <a:xfrm>
            <a:off x="1" y="0"/>
            <a:ext cx="9143997" cy="1219199"/>
          </a:xfrm>
          <a:prstGeom prst="rect">
            <a:avLst/>
          </a:prstGeom>
          <a:noFill/>
          <a:ln>
            <a:noFill/>
          </a:ln>
        </p:spPr>
      </p:pic>
      <p:sp>
        <p:nvSpPr>
          <p:cNvPr id="43" name="Google Shape;43;p7"/>
          <p:cNvSpPr txBox="1">
            <a:spLocks noGrp="1"/>
          </p:cNvSpPr>
          <p:nvPr>
            <p:ph type="title"/>
          </p:nvPr>
        </p:nvSpPr>
        <p:spPr>
          <a:xfrm>
            <a:off x="1168811" y="420328"/>
            <a:ext cx="5158247" cy="590603"/>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2400"/>
              <a:buFont typeface="Arial"/>
              <a:buNone/>
              <a:defRPr sz="24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4" name="Google Shape;44;p7"/>
          <p:cNvSpPr txBox="1">
            <a:spLocks noGrp="1"/>
          </p:cNvSpPr>
          <p:nvPr>
            <p:ph type="body" idx="1"/>
          </p:nvPr>
        </p:nvSpPr>
        <p:spPr>
          <a:xfrm>
            <a:off x="628650" y="1463040"/>
            <a:ext cx="7886700" cy="4640674"/>
          </a:xfrm>
          <a:prstGeom prst="rect">
            <a:avLst/>
          </a:prstGeom>
          <a:noFill/>
          <a:ln>
            <a:noFill/>
          </a:ln>
        </p:spPr>
        <p:txBody>
          <a:bodyPr spcFirstLastPara="1" wrap="square" lIns="0" tIns="0" rIns="0" bIns="45700" anchor="t" anchorCtr="0">
            <a:no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45" name="Google Shape;45;p7"/>
          <p:cNvPicPr preferRelativeResize="0"/>
          <p:nvPr/>
        </p:nvPicPr>
        <p:blipFill rotWithShape="1">
          <a:blip r:embed="rId3">
            <a:alphaModFix/>
          </a:blip>
          <a:srcRect/>
          <a:stretch/>
        </p:blipFill>
        <p:spPr>
          <a:xfrm>
            <a:off x="7772400" y="6172200"/>
            <a:ext cx="1143000" cy="485919"/>
          </a:xfrm>
          <a:prstGeom prst="rect">
            <a:avLst/>
          </a:prstGeom>
          <a:noFill/>
          <a:ln>
            <a:noFill/>
          </a:ln>
        </p:spPr>
      </p:pic>
      <p:sp>
        <p:nvSpPr>
          <p:cNvPr id="46" name="Google Shape;46;p7"/>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a:solidFill>
                  <a:srgbClr val="7F7F7F"/>
                </a:solidFill>
                <a:latin typeface="Calibri"/>
                <a:ea typeface="Calibri"/>
                <a:cs typeface="Calibri"/>
                <a:sym typeface="Calibri"/>
              </a:defRPr>
            </a:lvl1pPr>
            <a:lvl2pPr marL="0" lvl="1" indent="0" algn="l">
              <a:spcBef>
                <a:spcPts val="0"/>
              </a:spcBef>
              <a:buNone/>
              <a:defRPr sz="1600">
                <a:solidFill>
                  <a:srgbClr val="7F7F7F"/>
                </a:solidFill>
                <a:latin typeface="Calibri"/>
                <a:ea typeface="Calibri"/>
                <a:cs typeface="Calibri"/>
                <a:sym typeface="Calibri"/>
              </a:defRPr>
            </a:lvl2pPr>
            <a:lvl3pPr marL="0" lvl="2" indent="0" algn="l">
              <a:spcBef>
                <a:spcPts val="0"/>
              </a:spcBef>
              <a:buNone/>
              <a:defRPr sz="1600">
                <a:solidFill>
                  <a:srgbClr val="7F7F7F"/>
                </a:solidFill>
                <a:latin typeface="Calibri"/>
                <a:ea typeface="Calibri"/>
                <a:cs typeface="Calibri"/>
                <a:sym typeface="Calibri"/>
              </a:defRPr>
            </a:lvl3pPr>
            <a:lvl4pPr marL="0" lvl="3" indent="0" algn="l">
              <a:spcBef>
                <a:spcPts val="0"/>
              </a:spcBef>
              <a:buNone/>
              <a:defRPr sz="1600">
                <a:solidFill>
                  <a:srgbClr val="7F7F7F"/>
                </a:solidFill>
                <a:latin typeface="Calibri"/>
                <a:ea typeface="Calibri"/>
                <a:cs typeface="Calibri"/>
                <a:sym typeface="Calibri"/>
              </a:defRPr>
            </a:lvl4pPr>
            <a:lvl5pPr marL="0" lvl="4" indent="0" algn="l">
              <a:spcBef>
                <a:spcPts val="0"/>
              </a:spcBef>
              <a:buNone/>
              <a:defRPr sz="1600">
                <a:solidFill>
                  <a:srgbClr val="7F7F7F"/>
                </a:solidFill>
                <a:latin typeface="Calibri"/>
                <a:ea typeface="Calibri"/>
                <a:cs typeface="Calibri"/>
                <a:sym typeface="Calibri"/>
              </a:defRPr>
            </a:lvl5pPr>
            <a:lvl6pPr marL="0" lvl="5" indent="0" algn="l">
              <a:spcBef>
                <a:spcPts val="0"/>
              </a:spcBef>
              <a:buNone/>
              <a:defRPr sz="1600">
                <a:solidFill>
                  <a:srgbClr val="7F7F7F"/>
                </a:solidFill>
                <a:latin typeface="Calibri"/>
                <a:ea typeface="Calibri"/>
                <a:cs typeface="Calibri"/>
                <a:sym typeface="Calibri"/>
              </a:defRPr>
            </a:lvl6pPr>
            <a:lvl7pPr marL="0" lvl="6" indent="0" algn="l">
              <a:spcBef>
                <a:spcPts val="0"/>
              </a:spcBef>
              <a:buNone/>
              <a:defRPr sz="1600">
                <a:solidFill>
                  <a:srgbClr val="7F7F7F"/>
                </a:solidFill>
                <a:latin typeface="Calibri"/>
                <a:ea typeface="Calibri"/>
                <a:cs typeface="Calibri"/>
                <a:sym typeface="Calibri"/>
              </a:defRPr>
            </a:lvl7pPr>
            <a:lvl8pPr marL="0" lvl="7" indent="0" algn="l">
              <a:spcBef>
                <a:spcPts val="0"/>
              </a:spcBef>
              <a:buNone/>
              <a:defRPr sz="1600">
                <a:solidFill>
                  <a:srgbClr val="7F7F7F"/>
                </a:solidFill>
                <a:latin typeface="Calibri"/>
                <a:ea typeface="Calibri"/>
                <a:cs typeface="Calibri"/>
                <a:sym typeface="Calibri"/>
              </a:defRPr>
            </a:lvl8pPr>
            <a:lvl9pPr marL="0" lvl="8" indent="0" algn="l">
              <a:spcBef>
                <a:spcPts val="0"/>
              </a:spcBef>
              <a:buNone/>
              <a:defRPr sz="1600">
                <a:solidFill>
                  <a:srgbClr val="7F7F7F"/>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pic>
        <p:nvPicPr>
          <p:cNvPr id="47" name="Google Shape;47;p7"/>
          <p:cNvPicPr preferRelativeResize="0"/>
          <p:nvPr/>
        </p:nvPicPr>
        <p:blipFill rotWithShape="1">
          <a:blip r:embed="rId4">
            <a:alphaModFix/>
          </a:blip>
          <a:srcRect/>
          <a:stretch/>
        </p:blipFill>
        <p:spPr>
          <a:xfrm>
            <a:off x="117219" y="41458"/>
            <a:ext cx="934373" cy="1068472"/>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3_Title and Content">
  <p:cSld name="3_Title and Content">
    <p:spTree>
      <p:nvGrpSpPr>
        <p:cNvPr id="1" name="Shape 48"/>
        <p:cNvGrpSpPr/>
        <p:nvPr/>
      </p:nvGrpSpPr>
      <p:grpSpPr>
        <a:xfrm>
          <a:off x="0" y="0"/>
          <a:ext cx="0" cy="0"/>
          <a:chOff x="0" y="0"/>
          <a:chExt cx="0" cy="0"/>
        </a:xfrm>
      </p:grpSpPr>
      <p:pic>
        <p:nvPicPr>
          <p:cNvPr id="49" name="Google Shape;49;p8"/>
          <p:cNvPicPr preferRelativeResize="0"/>
          <p:nvPr/>
        </p:nvPicPr>
        <p:blipFill rotWithShape="1">
          <a:blip r:embed="rId2">
            <a:alphaModFix/>
          </a:blip>
          <a:srcRect/>
          <a:stretch/>
        </p:blipFill>
        <p:spPr>
          <a:xfrm>
            <a:off x="1" y="0"/>
            <a:ext cx="9143997" cy="1219199"/>
          </a:xfrm>
          <a:prstGeom prst="rect">
            <a:avLst/>
          </a:prstGeom>
          <a:noFill/>
          <a:ln>
            <a:noFill/>
          </a:ln>
        </p:spPr>
      </p:pic>
      <p:sp>
        <p:nvSpPr>
          <p:cNvPr id="50" name="Google Shape;50;p8"/>
          <p:cNvSpPr txBox="1">
            <a:spLocks noGrp="1"/>
          </p:cNvSpPr>
          <p:nvPr>
            <p:ph type="title"/>
          </p:nvPr>
        </p:nvSpPr>
        <p:spPr>
          <a:xfrm>
            <a:off x="1168811" y="420328"/>
            <a:ext cx="5158247" cy="590603"/>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2400"/>
              <a:buFont typeface="Arial"/>
              <a:buNone/>
              <a:defRPr sz="24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8"/>
          <p:cNvSpPr txBox="1">
            <a:spLocks noGrp="1"/>
          </p:cNvSpPr>
          <p:nvPr>
            <p:ph type="body" idx="1"/>
          </p:nvPr>
        </p:nvSpPr>
        <p:spPr>
          <a:xfrm>
            <a:off x="628650" y="1463040"/>
            <a:ext cx="7886700" cy="4640674"/>
          </a:xfrm>
          <a:prstGeom prst="rect">
            <a:avLst/>
          </a:prstGeom>
          <a:noFill/>
          <a:ln>
            <a:noFill/>
          </a:ln>
        </p:spPr>
        <p:txBody>
          <a:bodyPr spcFirstLastPara="1" wrap="square" lIns="0" tIns="0" rIns="0" bIns="45700" anchor="t" anchorCtr="0">
            <a:no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52" name="Google Shape;52;p8"/>
          <p:cNvPicPr preferRelativeResize="0"/>
          <p:nvPr/>
        </p:nvPicPr>
        <p:blipFill rotWithShape="1">
          <a:blip r:embed="rId3">
            <a:alphaModFix/>
          </a:blip>
          <a:srcRect/>
          <a:stretch/>
        </p:blipFill>
        <p:spPr>
          <a:xfrm>
            <a:off x="7772400" y="6172200"/>
            <a:ext cx="1143000" cy="485919"/>
          </a:xfrm>
          <a:prstGeom prst="rect">
            <a:avLst/>
          </a:prstGeom>
          <a:noFill/>
          <a:ln>
            <a:noFill/>
          </a:ln>
        </p:spPr>
      </p:pic>
      <p:sp>
        <p:nvSpPr>
          <p:cNvPr id="53" name="Google Shape;53;p8"/>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a:solidFill>
                  <a:srgbClr val="7F7F7F"/>
                </a:solidFill>
                <a:latin typeface="Calibri"/>
                <a:ea typeface="Calibri"/>
                <a:cs typeface="Calibri"/>
                <a:sym typeface="Calibri"/>
              </a:defRPr>
            </a:lvl1pPr>
            <a:lvl2pPr marL="0" lvl="1" indent="0" algn="l">
              <a:spcBef>
                <a:spcPts val="0"/>
              </a:spcBef>
              <a:buNone/>
              <a:defRPr sz="1600">
                <a:solidFill>
                  <a:srgbClr val="7F7F7F"/>
                </a:solidFill>
                <a:latin typeface="Calibri"/>
                <a:ea typeface="Calibri"/>
                <a:cs typeface="Calibri"/>
                <a:sym typeface="Calibri"/>
              </a:defRPr>
            </a:lvl2pPr>
            <a:lvl3pPr marL="0" lvl="2" indent="0" algn="l">
              <a:spcBef>
                <a:spcPts val="0"/>
              </a:spcBef>
              <a:buNone/>
              <a:defRPr sz="1600">
                <a:solidFill>
                  <a:srgbClr val="7F7F7F"/>
                </a:solidFill>
                <a:latin typeface="Calibri"/>
                <a:ea typeface="Calibri"/>
                <a:cs typeface="Calibri"/>
                <a:sym typeface="Calibri"/>
              </a:defRPr>
            </a:lvl3pPr>
            <a:lvl4pPr marL="0" lvl="3" indent="0" algn="l">
              <a:spcBef>
                <a:spcPts val="0"/>
              </a:spcBef>
              <a:buNone/>
              <a:defRPr sz="1600">
                <a:solidFill>
                  <a:srgbClr val="7F7F7F"/>
                </a:solidFill>
                <a:latin typeface="Calibri"/>
                <a:ea typeface="Calibri"/>
                <a:cs typeface="Calibri"/>
                <a:sym typeface="Calibri"/>
              </a:defRPr>
            </a:lvl4pPr>
            <a:lvl5pPr marL="0" lvl="4" indent="0" algn="l">
              <a:spcBef>
                <a:spcPts val="0"/>
              </a:spcBef>
              <a:buNone/>
              <a:defRPr sz="1600">
                <a:solidFill>
                  <a:srgbClr val="7F7F7F"/>
                </a:solidFill>
                <a:latin typeface="Calibri"/>
                <a:ea typeface="Calibri"/>
                <a:cs typeface="Calibri"/>
                <a:sym typeface="Calibri"/>
              </a:defRPr>
            </a:lvl5pPr>
            <a:lvl6pPr marL="0" lvl="5" indent="0" algn="l">
              <a:spcBef>
                <a:spcPts val="0"/>
              </a:spcBef>
              <a:buNone/>
              <a:defRPr sz="1600">
                <a:solidFill>
                  <a:srgbClr val="7F7F7F"/>
                </a:solidFill>
                <a:latin typeface="Calibri"/>
                <a:ea typeface="Calibri"/>
                <a:cs typeface="Calibri"/>
                <a:sym typeface="Calibri"/>
              </a:defRPr>
            </a:lvl6pPr>
            <a:lvl7pPr marL="0" lvl="6" indent="0" algn="l">
              <a:spcBef>
                <a:spcPts val="0"/>
              </a:spcBef>
              <a:buNone/>
              <a:defRPr sz="1600">
                <a:solidFill>
                  <a:srgbClr val="7F7F7F"/>
                </a:solidFill>
                <a:latin typeface="Calibri"/>
                <a:ea typeface="Calibri"/>
                <a:cs typeface="Calibri"/>
                <a:sym typeface="Calibri"/>
              </a:defRPr>
            </a:lvl7pPr>
            <a:lvl8pPr marL="0" lvl="7" indent="0" algn="l">
              <a:spcBef>
                <a:spcPts val="0"/>
              </a:spcBef>
              <a:buNone/>
              <a:defRPr sz="1600">
                <a:solidFill>
                  <a:srgbClr val="7F7F7F"/>
                </a:solidFill>
                <a:latin typeface="Calibri"/>
                <a:ea typeface="Calibri"/>
                <a:cs typeface="Calibri"/>
                <a:sym typeface="Calibri"/>
              </a:defRPr>
            </a:lvl8pPr>
            <a:lvl9pPr marL="0" lvl="8" indent="0" algn="l">
              <a:spcBef>
                <a:spcPts val="0"/>
              </a:spcBef>
              <a:buNone/>
              <a:defRPr sz="1600">
                <a:solidFill>
                  <a:srgbClr val="7F7F7F"/>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pic>
        <p:nvPicPr>
          <p:cNvPr id="54" name="Google Shape;54;p8"/>
          <p:cNvPicPr preferRelativeResize="0"/>
          <p:nvPr/>
        </p:nvPicPr>
        <p:blipFill rotWithShape="1">
          <a:blip r:embed="rId4">
            <a:alphaModFix/>
          </a:blip>
          <a:srcRect/>
          <a:stretch/>
        </p:blipFill>
        <p:spPr>
          <a:xfrm>
            <a:off x="117219" y="41458"/>
            <a:ext cx="934373" cy="1068472"/>
          </a:xfrm>
          <a:prstGeom prst="rect">
            <a:avLst/>
          </a:prstGeom>
          <a:noFill/>
          <a:ln>
            <a:noFill/>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4_Title and Content">
  <p:cSld name="4_Title and Content">
    <p:spTree>
      <p:nvGrpSpPr>
        <p:cNvPr id="1" name="Shape 55"/>
        <p:cNvGrpSpPr/>
        <p:nvPr/>
      </p:nvGrpSpPr>
      <p:grpSpPr>
        <a:xfrm>
          <a:off x="0" y="0"/>
          <a:ext cx="0" cy="0"/>
          <a:chOff x="0" y="0"/>
          <a:chExt cx="0" cy="0"/>
        </a:xfrm>
      </p:grpSpPr>
      <p:pic>
        <p:nvPicPr>
          <p:cNvPr id="56" name="Google Shape;56;p9"/>
          <p:cNvPicPr preferRelativeResize="0"/>
          <p:nvPr/>
        </p:nvPicPr>
        <p:blipFill rotWithShape="1">
          <a:blip r:embed="rId2">
            <a:alphaModFix/>
          </a:blip>
          <a:srcRect/>
          <a:stretch/>
        </p:blipFill>
        <p:spPr>
          <a:xfrm>
            <a:off x="1" y="0"/>
            <a:ext cx="9143997" cy="1219199"/>
          </a:xfrm>
          <a:prstGeom prst="rect">
            <a:avLst/>
          </a:prstGeom>
          <a:noFill/>
          <a:ln>
            <a:noFill/>
          </a:ln>
        </p:spPr>
      </p:pic>
      <p:sp>
        <p:nvSpPr>
          <p:cNvPr id="57" name="Google Shape;57;p9"/>
          <p:cNvSpPr txBox="1">
            <a:spLocks noGrp="1"/>
          </p:cNvSpPr>
          <p:nvPr>
            <p:ph type="title"/>
          </p:nvPr>
        </p:nvSpPr>
        <p:spPr>
          <a:xfrm>
            <a:off x="1168811" y="420328"/>
            <a:ext cx="5158247" cy="590603"/>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2400"/>
              <a:buFont typeface="Arial"/>
              <a:buNone/>
              <a:defRPr sz="24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8" name="Google Shape;58;p9"/>
          <p:cNvSpPr txBox="1">
            <a:spLocks noGrp="1"/>
          </p:cNvSpPr>
          <p:nvPr>
            <p:ph type="body" idx="1"/>
          </p:nvPr>
        </p:nvSpPr>
        <p:spPr>
          <a:xfrm>
            <a:off x="628650" y="1463040"/>
            <a:ext cx="7886700" cy="4640674"/>
          </a:xfrm>
          <a:prstGeom prst="rect">
            <a:avLst/>
          </a:prstGeom>
          <a:noFill/>
          <a:ln>
            <a:noFill/>
          </a:ln>
        </p:spPr>
        <p:txBody>
          <a:bodyPr spcFirstLastPara="1" wrap="square" lIns="0" tIns="0" rIns="0" bIns="45700" anchor="t" anchorCtr="0">
            <a:no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59" name="Google Shape;59;p9"/>
          <p:cNvPicPr preferRelativeResize="0"/>
          <p:nvPr/>
        </p:nvPicPr>
        <p:blipFill rotWithShape="1">
          <a:blip r:embed="rId3">
            <a:alphaModFix/>
          </a:blip>
          <a:srcRect/>
          <a:stretch/>
        </p:blipFill>
        <p:spPr>
          <a:xfrm>
            <a:off x="7772400" y="6172200"/>
            <a:ext cx="1143000" cy="485919"/>
          </a:xfrm>
          <a:prstGeom prst="rect">
            <a:avLst/>
          </a:prstGeom>
          <a:noFill/>
          <a:ln>
            <a:noFill/>
          </a:ln>
        </p:spPr>
      </p:pic>
      <p:sp>
        <p:nvSpPr>
          <p:cNvPr id="60" name="Google Shape;60;p9"/>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a:solidFill>
                  <a:srgbClr val="7F7F7F"/>
                </a:solidFill>
                <a:latin typeface="Calibri"/>
                <a:ea typeface="Calibri"/>
                <a:cs typeface="Calibri"/>
                <a:sym typeface="Calibri"/>
              </a:defRPr>
            </a:lvl1pPr>
            <a:lvl2pPr marL="0" lvl="1" indent="0" algn="l">
              <a:spcBef>
                <a:spcPts val="0"/>
              </a:spcBef>
              <a:buNone/>
              <a:defRPr sz="1600">
                <a:solidFill>
                  <a:srgbClr val="7F7F7F"/>
                </a:solidFill>
                <a:latin typeface="Calibri"/>
                <a:ea typeface="Calibri"/>
                <a:cs typeface="Calibri"/>
                <a:sym typeface="Calibri"/>
              </a:defRPr>
            </a:lvl2pPr>
            <a:lvl3pPr marL="0" lvl="2" indent="0" algn="l">
              <a:spcBef>
                <a:spcPts val="0"/>
              </a:spcBef>
              <a:buNone/>
              <a:defRPr sz="1600">
                <a:solidFill>
                  <a:srgbClr val="7F7F7F"/>
                </a:solidFill>
                <a:latin typeface="Calibri"/>
                <a:ea typeface="Calibri"/>
                <a:cs typeface="Calibri"/>
                <a:sym typeface="Calibri"/>
              </a:defRPr>
            </a:lvl3pPr>
            <a:lvl4pPr marL="0" lvl="3" indent="0" algn="l">
              <a:spcBef>
                <a:spcPts val="0"/>
              </a:spcBef>
              <a:buNone/>
              <a:defRPr sz="1600">
                <a:solidFill>
                  <a:srgbClr val="7F7F7F"/>
                </a:solidFill>
                <a:latin typeface="Calibri"/>
                <a:ea typeface="Calibri"/>
                <a:cs typeface="Calibri"/>
                <a:sym typeface="Calibri"/>
              </a:defRPr>
            </a:lvl4pPr>
            <a:lvl5pPr marL="0" lvl="4" indent="0" algn="l">
              <a:spcBef>
                <a:spcPts val="0"/>
              </a:spcBef>
              <a:buNone/>
              <a:defRPr sz="1600">
                <a:solidFill>
                  <a:srgbClr val="7F7F7F"/>
                </a:solidFill>
                <a:latin typeface="Calibri"/>
                <a:ea typeface="Calibri"/>
                <a:cs typeface="Calibri"/>
                <a:sym typeface="Calibri"/>
              </a:defRPr>
            </a:lvl5pPr>
            <a:lvl6pPr marL="0" lvl="5" indent="0" algn="l">
              <a:spcBef>
                <a:spcPts val="0"/>
              </a:spcBef>
              <a:buNone/>
              <a:defRPr sz="1600">
                <a:solidFill>
                  <a:srgbClr val="7F7F7F"/>
                </a:solidFill>
                <a:latin typeface="Calibri"/>
                <a:ea typeface="Calibri"/>
                <a:cs typeface="Calibri"/>
                <a:sym typeface="Calibri"/>
              </a:defRPr>
            </a:lvl6pPr>
            <a:lvl7pPr marL="0" lvl="6" indent="0" algn="l">
              <a:spcBef>
                <a:spcPts val="0"/>
              </a:spcBef>
              <a:buNone/>
              <a:defRPr sz="1600">
                <a:solidFill>
                  <a:srgbClr val="7F7F7F"/>
                </a:solidFill>
                <a:latin typeface="Calibri"/>
                <a:ea typeface="Calibri"/>
                <a:cs typeface="Calibri"/>
                <a:sym typeface="Calibri"/>
              </a:defRPr>
            </a:lvl7pPr>
            <a:lvl8pPr marL="0" lvl="7" indent="0" algn="l">
              <a:spcBef>
                <a:spcPts val="0"/>
              </a:spcBef>
              <a:buNone/>
              <a:defRPr sz="1600">
                <a:solidFill>
                  <a:srgbClr val="7F7F7F"/>
                </a:solidFill>
                <a:latin typeface="Calibri"/>
                <a:ea typeface="Calibri"/>
                <a:cs typeface="Calibri"/>
                <a:sym typeface="Calibri"/>
              </a:defRPr>
            </a:lvl8pPr>
            <a:lvl9pPr marL="0" lvl="8" indent="0" algn="l">
              <a:spcBef>
                <a:spcPts val="0"/>
              </a:spcBef>
              <a:buNone/>
              <a:defRPr sz="1600">
                <a:solidFill>
                  <a:srgbClr val="7F7F7F"/>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pic>
        <p:nvPicPr>
          <p:cNvPr id="61" name="Google Shape;61;p9"/>
          <p:cNvPicPr preferRelativeResize="0"/>
          <p:nvPr/>
        </p:nvPicPr>
        <p:blipFill rotWithShape="1">
          <a:blip r:embed="rId4">
            <a:alphaModFix/>
          </a:blip>
          <a:srcRect/>
          <a:stretch/>
        </p:blipFill>
        <p:spPr>
          <a:xfrm>
            <a:off x="117219" y="41458"/>
            <a:ext cx="934373" cy="1068472"/>
          </a:xfrm>
          <a:prstGeom prst="rect">
            <a:avLst/>
          </a:prstGeom>
          <a:noFill/>
          <a:ln>
            <a:noFill/>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5_Title and Content">
  <p:cSld name="5_Title and Content">
    <p:spTree>
      <p:nvGrpSpPr>
        <p:cNvPr id="1" name="Shape 62"/>
        <p:cNvGrpSpPr/>
        <p:nvPr/>
      </p:nvGrpSpPr>
      <p:grpSpPr>
        <a:xfrm>
          <a:off x="0" y="0"/>
          <a:ext cx="0" cy="0"/>
          <a:chOff x="0" y="0"/>
          <a:chExt cx="0" cy="0"/>
        </a:xfrm>
      </p:grpSpPr>
      <p:pic>
        <p:nvPicPr>
          <p:cNvPr id="63" name="Google Shape;63;p10"/>
          <p:cNvPicPr preferRelativeResize="0"/>
          <p:nvPr/>
        </p:nvPicPr>
        <p:blipFill rotWithShape="1">
          <a:blip r:embed="rId2">
            <a:alphaModFix/>
          </a:blip>
          <a:srcRect/>
          <a:stretch/>
        </p:blipFill>
        <p:spPr>
          <a:xfrm>
            <a:off x="1" y="0"/>
            <a:ext cx="9143997" cy="1219199"/>
          </a:xfrm>
          <a:prstGeom prst="rect">
            <a:avLst/>
          </a:prstGeom>
          <a:noFill/>
          <a:ln>
            <a:noFill/>
          </a:ln>
        </p:spPr>
      </p:pic>
      <p:sp>
        <p:nvSpPr>
          <p:cNvPr id="64" name="Google Shape;64;p10"/>
          <p:cNvSpPr txBox="1">
            <a:spLocks noGrp="1"/>
          </p:cNvSpPr>
          <p:nvPr>
            <p:ph type="title"/>
          </p:nvPr>
        </p:nvSpPr>
        <p:spPr>
          <a:xfrm>
            <a:off x="1168811" y="420328"/>
            <a:ext cx="5158247" cy="590603"/>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2400"/>
              <a:buFont typeface="Arial"/>
              <a:buNone/>
              <a:defRPr sz="24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5" name="Google Shape;65;p10"/>
          <p:cNvSpPr txBox="1">
            <a:spLocks noGrp="1"/>
          </p:cNvSpPr>
          <p:nvPr>
            <p:ph type="body" idx="1"/>
          </p:nvPr>
        </p:nvSpPr>
        <p:spPr>
          <a:xfrm>
            <a:off x="628650" y="1463040"/>
            <a:ext cx="7886700" cy="4640674"/>
          </a:xfrm>
          <a:prstGeom prst="rect">
            <a:avLst/>
          </a:prstGeom>
          <a:noFill/>
          <a:ln>
            <a:noFill/>
          </a:ln>
        </p:spPr>
        <p:txBody>
          <a:bodyPr spcFirstLastPara="1" wrap="square" lIns="0" tIns="0" rIns="0" bIns="45700" anchor="t" anchorCtr="0">
            <a:no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66" name="Google Shape;66;p10"/>
          <p:cNvPicPr preferRelativeResize="0"/>
          <p:nvPr/>
        </p:nvPicPr>
        <p:blipFill rotWithShape="1">
          <a:blip r:embed="rId3">
            <a:alphaModFix/>
          </a:blip>
          <a:srcRect/>
          <a:stretch/>
        </p:blipFill>
        <p:spPr>
          <a:xfrm>
            <a:off x="7772400" y="6172200"/>
            <a:ext cx="1143000" cy="485919"/>
          </a:xfrm>
          <a:prstGeom prst="rect">
            <a:avLst/>
          </a:prstGeom>
          <a:noFill/>
          <a:ln>
            <a:noFill/>
          </a:ln>
        </p:spPr>
      </p:pic>
      <p:sp>
        <p:nvSpPr>
          <p:cNvPr id="67" name="Google Shape;67;p10"/>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a:solidFill>
                  <a:srgbClr val="7F7F7F"/>
                </a:solidFill>
                <a:latin typeface="Calibri"/>
                <a:ea typeface="Calibri"/>
                <a:cs typeface="Calibri"/>
                <a:sym typeface="Calibri"/>
              </a:defRPr>
            </a:lvl1pPr>
            <a:lvl2pPr marL="0" lvl="1" indent="0" algn="l">
              <a:spcBef>
                <a:spcPts val="0"/>
              </a:spcBef>
              <a:buNone/>
              <a:defRPr sz="1600">
                <a:solidFill>
                  <a:srgbClr val="7F7F7F"/>
                </a:solidFill>
                <a:latin typeface="Calibri"/>
                <a:ea typeface="Calibri"/>
                <a:cs typeface="Calibri"/>
                <a:sym typeface="Calibri"/>
              </a:defRPr>
            </a:lvl2pPr>
            <a:lvl3pPr marL="0" lvl="2" indent="0" algn="l">
              <a:spcBef>
                <a:spcPts val="0"/>
              </a:spcBef>
              <a:buNone/>
              <a:defRPr sz="1600">
                <a:solidFill>
                  <a:srgbClr val="7F7F7F"/>
                </a:solidFill>
                <a:latin typeface="Calibri"/>
                <a:ea typeface="Calibri"/>
                <a:cs typeface="Calibri"/>
                <a:sym typeface="Calibri"/>
              </a:defRPr>
            </a:lvl3pPr>
            <a:lvl4pPr marL="0" lvl="3" indent="0" algn="l">
              <a:spcBef>
                <a:spcPts val="0"/>
              </a:spcBef>
              <a:buNone/>
              <a:defRPr sz="1600">
                <a:solidFill>
                  <a:srgbClr val="7F7F7F"/>
                </a:solidFill>
                <a:latin typeface="Calibri"/>
                <a:ea typeface="Calibri"/>
                <a:cs typeface="Calibri"/>
                <a:sym typeface="Calibri"/>
              </a:defRPr>
            </a:lvl4pPr>
            <a:lvl5pPr marL="0" lvl="4" indent="0" algn="l">
              <a:spcBef>
                <a:spcPts val="0"/>
              </a:spcBef>
              <a:buNone/>
              <a:defRPr sz="1600">
                <a:solidFill>
                  <a:srgbClr val="7F7F7F"/>
                </a:solidFill>
                <a:latin typeface="Calibri"/>
                <a:ea typeface="Calibri"/>
                <a:cs typeface="Calibri"/>
                <a:sym typeface="Calibri"/>
              </a:defRPr>
            </a:lvl5pPr>
            <a:lvl6pPr marL="0" lvl="5" indent="0" algn="l">
              <a:spcBef>
                <a:spcPts val="0"/>
              </a:spcBef>
              <a:buNone/>
              <a:defRPr sz="1600">
                <a:solidFill>
                  <a:srgbClr val="7F7F7F"/>
                </a:solidFill>
                <a:latin typeface="Calibri"/>
                <a:ea typeface="Calibri"/>
                <a:cs typeface="Calibri"/>
                <a:sym typeface="Calibri"/>
              </a:defRPr>
            </a:lvl6pPr>
            <a:lvl7pPr marL="0" lvl="6" indent="0" algn="l">
              <a:spcBef>
                <a:spcPts val="0"/>
              </a:spcBef>
              <a:buNone/>
              <a:defRPr sz="1600">
                <a:solidFill>
                  <a:srgbClr val="7F7F7F"/>
                </a:solidFill>
                <a:latin typeface="Calibri"/>
                <a:ea typeface="Calibri"/>
                <a:cs typeface="Calibri"/>
                <a:sym typeface="Calibri"/>
              </a:defRPr>
            </a:lvl7pPr>
            <a:lvl8pPr marL="0" lvl="7" indent="0" algn="l">
              <a:spcBef>
                <a:spcPts val="0"/>
              </a:spcBef>
              <a:buNone/>
              <a:defRPr sz="1600">
                <a:solidFill>
                  <a:srgbClr val="7F7F7F"/>
                </a:solidFill>
                <a:latin typeface="Calibri"/>
                <a:ea typeface="Calibri"/>
                <a:cs typeface="Calibri"/>
                <a:sym typeface="Calibri"/>
              </a:defRPr>
            </a:lvl8pPr>
            <a:lvl9pPr marL="0" lvl="8" indent="0" algn="l">
              <a:spcBef>
                <a:spcPts val="0"/>
              </a:spcBef>
              <a:buNone/>
              <a:defRPr sz="1600">
                <a:solidFill>
                  <a:srgbClr val="7F7F7F"/>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pic>
        <p:nvPicPr>
          <p:cNvPr id="68" name="Google Shape;68;p10"/>
          <p:cNvPicPr preferRelativeResize="0"/>
          <p:nvPr/>
        </p:nvPicPr>
        <p:blipFill rotWithShape="1">
          <a:blip r:embed="rId4">
            <a:alphaModFix/>
          </a:blip>
          <a:srcRect/>
          <a:stretch/>
        </p:blipFill>
        <p:spPr>
          <a:xfrm>
            <a:off x="117219" y="41458"/>
            <a:ext cx="934373" cy="1068472"/>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sldNum" idx="12"/>
          </p:nvPr>
        </p:nvSpPr>
        <p:spPr>
          <a:xfrm>
            <a:off x="245193" y="6360652"/>
            <a:ext cx="2057400" cy="365125"/>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b="0" i="0" u="none" strike="noStrike" cap="none">
                <a:solidFill>
                  <a:schemeClr val="dk1"/>
                </a:solidFill>
                <a:latin typeface="Calibri"/>
                <a:ea typeface="Calibri"/>
                <a:cs typeface="Calibri"/>
                <a:sym typeface="Calibri"/>
              </a:defRPr>
            </a:lvl1pPr>
            <a:lvl2pPr marL="0" marR="0" lvl="1" indent="0" algn="l" rtl="0">
              <a:spcBef>
                <a:spcPts val="0"/>
              </a:spcBef>
              <a:buNone/>
              <a:defRPr sz="1800" b="0" i="0" u="none" strike="noStrike" cap="none">
                <a:solidFill>
                  <a:schemeClr val="dk1"/>
                </a:solidFill>
                <a:latin typeface="Calibri"/>
                <a:ea typeface="Calibri"/>
                <a:cs typeface="Calibri"/>
                <a:sym typeface="Calibri"/>
              </a:defRPr>
            </a:lvl2pPr>
            <a:lvl3pPr marL="0" marR="0" lvl="2" indent="0" algn="l" rtl="0">
              <a:spcBef>
                <a:spcPts val="0"/>
              </a:spcBef>
              <a:buNone/>
              <a:defRPr sz="1800" b="0" i="0" u="none" strike="noStrike" cap="none">
                <a:solidFill>
                  <a:schemeClr val="dk1"/>
                </a:solidFill>
                <a:latin typeface="Calibri"/>
                <a:ea typeface="Calibri"/>
                <a:cs typeface="Calibri"/>
                <a:sym typeface="Calibri"/>
              </a:defRPr>
            </a:lvl3pPr>
            <a:lvl4pPr marL="0" marR="0" lvl="3" indent="0" algn="l" rtl="0">
              <a:spcBef>
                <a:spcPts val="0"/>
              </a:spcBef>
              <a:buNone/>
              <a:defRPr sz="1800" b="0" i="0" u="none" strike="noStrike" cap="none">
                <a:solidFill>
                  <a:schemeClr val="dk1"/>
                </a:solidFill>
                <a:latin typeface="Calibri"/>
                <a:ea typeface="Calibri"/>
                <a:cs typeface="Calibri"/>
                <a:sym typeface="Calibri"/>
              </a:defRPr>
            </a:lvl4pPr>
            <a:lvl5pPr marL="0" marR="0" lvl="4" indent="0" algn="l" rtl="0">
              <a:spcBef>
                <a:spcPts val="0"/>
              </a:spcBef>
              <a:buNone/>
              <a:defRPr sz="1800" b="0" i="0" u="none" strike="noStrike" cap="none">
                <a:solidFill>
                  <a:schemeClr val="dk1"/>
                </a:solidFill>
                <a:latin typeface="Calibri"/>
                <a:ea typeface="Calibri"/>
                <a:cs typeface="Calibri"/>
                <a:sym typeface="Calibri"/>
              </a:defRPr>
            </a:lvl5pPr>
            <a:lvl6pPr marL="0" marR="0" lvl="5" indent="0" algn="l" rtl="0">
              <a:spcBef>
                <a:spcPts val="0"/>
              </a:spcBef>
              <a:buNone/>
              <a:defRPr sz="1800" b="0" i="0" u="none" strike="noStrike" cap="none">
                <a:solidFill>
                  <a:schemeClr val="dk1"/>
                </a:solidFill>
                <a:latin typeface="Calibri"/>
                <a:ea typeface="Calibri"/>
                <a:cs typeface="Calibri"/>
                <a:sym typeface="Calibri"/>
              </a:defRPr>
            </a:lvl6pPr>
            <a:lvl7pPr marL="0" marR="0" lvl="6" indent="0" algn="l" rtl="0">
              <a:spcBef>
                <a:spcPts val="0"/>
              </a:spcBef>
              <a:buNone/>
              <a:defRPr sz="1800" b="0" i="0" u="none" strike="noStrike" cap="none">
                <a:solidFill>
                  <a:schemeClr val="dk1"/>
                </a:solidFill>
                <a:latin typeface="Calibri"/>
                <a:ea typeface="Calibri"/>
                <a:cs typeface="Calibri"/>
                <a:sym typeface="Calibri"/>
              </a:defRPr>
            </a:lvl7pPr>
            <a:lvl8pPr marL="0" marR="0" lvl="7" indent="0" algn="l" rtl="0">
              <a:spcBef>
                <a:spcPts val="0"/>
              </a:spcBef>
              <a:buNone/>
              <a:defRPr sz="1800" b="0" i="0" u="none" strike="noStrike" cap="none">
                <a:solidFill>
                  <a:schemeClr val="dk1"/>
                </a:solidFill>
                <a:latin typeface="Calibri"/>
                <a:ea typeface="Calibri"/>
                <a:cs typeface="Calibri"/>
                <a:sym typeface="Calibri"/>
              </a:defRPr>
            </a:lvl8pPr>
            <a:lvl9pPr marL="0" marR="0" lvl="8" indent="0" algn="l" rtl="0">
              <a:spcBef>
                <a:spcPts val="0"/>
              </a:spcBef>
              <a:buNone/>
              <a:defRPr sz="1800" b="0" i="0" u="none" strike="noStrike" cap="none">
                <a:solidFill>
                  <a:schemeClr val="dk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8" Type="http://schemas.openxmlformats.org/officeDocument/2006/relationships/hyperlink" Target="mailto:okes_j@cde.state.co.us" TargetMode="External"/><Relationship Id="rId13" Type="http://schemas.openxmlformats.org/officeDocument/2006/relationships/hyperlink" Target="mailto:Williams_a@cde.state.co.us" TargetMode="External"/><Relationship Id="rId3" Type="http://schemas.openxmlformats.org/officeDocument/2006/relationships/hyperlink" Target="mailto:mohajeri-nelson_n@cde.state.co.us" TargetMode="External"/><Relationship Id="rId7" Type="http://schemas.openxmlformats.org/officeDocument/2006/relationships/hyperlink" Target="https://www.cde.state.co.us/fedprograms/regionalcontactspage" TargetMode="External"/><Relationship Id="rId12" Type="http://schemas.openxmlformats.org/officeDocument/2006/relationships/hyperlink" Target="mailto:Kaleda_s@cde.state.co.us"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hyperlink" Target="mailto:Crumley_k@cde.state.co.us" TargetMode="External"/><Relationship Id="rId11" Type="http://schemas.openxmlformats.org/officeDocument/2006/relationships/hyperlink" Target="mailto:Hawkins_s@cde.state.co.us" TargetMode="External"/><Relationship Id="rId5" Type="http://schemas.openxmlformats.org/officeDocument/2006/relationships/hyperlink" Target="mailto:caterina_m@cde.state.co.us" TargetMode="External"/><Relationship Id="rId10" Type="http://schemas.openxmlformats.org/officeDocument/2006/relationships/hyperlink" Target="mailto:Austin_j@cde.state.co.us" TargetMode="External"/><Relationship Id="rId4" Type="http://schemas.openxmlformats.org/officeDocument/2006/relationships/hyperlink" Target="mailto:collins_d@cde.state.co.us" TargetMode="External"/><Relationship Id="rId9" Type="http://schemas.openxmlformats.org/officeDocument/2006/relationships/hyperlink" Target="mailto:Bartlett_k@cde.state.co.us" TargetMode="External"/></Relationships>
</file>

<file path=ppt/slides/_rels/slide2.xml.rels><?xml version="1.0" encoding="UTF-8" standalone="yes"?>
<Relationships xmlns="http://schemas.openxmlformats.org/package/2006/relationships"><Relationship Id="rId8" Type="http://schemas.openxmlformats.org/officeDocument/2006/relationships/hyperlink" Target="mailto:okes_j@cde.state.co.us" TargetMode="External"/><Relationship Id="rId13" Type="http://schemas.openxmlformats.org/officeDocument/2006/relationships/hyperlink" Target="mailto:Williams_a@cde.state.co.us" TargetMode="External"/><Relationship Id="rId3" Type="http://schemas.openxmlformats.org/officeDocument/2006/relationships/hyperlink" Target="mailto:mohajeri-nelson_n@cde.state.co.us" TargetMode="External"/><Relationship Id="rId7" Type="http://schemas.openxmlformats.org/officeDocument/2006/relationships/hyperlink" Target="https://www.cde.state.co.us/fedprograms/regionalcontactspage" TargetMode="External"/><Relationship Id="rId12" Type="http://schemas.openxmlformats.org/officeDocument/2006/relationships/hyperlink" Target="mailto:Kaleda_s@cde.state.co.us"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hyperlink" Target="mailto:Crumley_k@cde.state.co.us" TargetMode="External"/><Relationship Id="rId11" Type="http://schemas.openxmlformats.org/officeDocument/2006/relationships/hyperlink" Target="mailto:Hawkins_s@cde.state.co.us" TargetMode="External"/><Relationship Id="rId5" Type="http://schemas.openxmlformats.org/officeDocument/2006/relationships/hyperlink" Target="mailto:caterina_m@cde.state.co.us" TargetMode="External"/><Relationship Id="rId10" Type="http://schemas.openxmlformats.org/officeDocument/2006/relationships/hyperlink" Target="mailto:Austin_j@cde.state.co.us" TargetMode="External"/><Relationship Id="rId4" Type="http://schemas.openxmlformats.org/officeDocument/2006/relationships/hyperlink" Target="mailto:collins_d@cde.state.co.us" TargetMode="External"/><Relationship Id="rId9" Type="http://schemas.openxmlformats.org/officeDocument/2006/relationships/hyperlink" Target="mailto:Bartlett_k@cde.state.co.us"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Google Shape;92;p15"/>
          <p:cNvSpPr txBox="1">
            <a:spLocks noGrp="1"/>
          </p:cNvSpPr>
          <p:nvPr>
            <p:ph type="ctrTitle"/>
          </p:nvPr>
        </p:nvSpPr>
        <p:spPr>
          <a:xfrm>
            <a:off x="685800" y="3236239"/>
            <a:ext cx="7772400" cy="1216589"/>
          </a:xfrm>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0"/>
              </a:spcBef>
              <a:spcAft>
                <a:spcPts val="0"/>
              </a:spcAft>
              <a:buClr>
                <a:schemeClr val="dk1"/>
              </a:buClr>
              <a:buSzPts val="3600"/>
              <a:buFont typeface="Arial"/>
              <a:buNone/>
            </a:pPr>
            <a:r>
              <a:rPr lang="en-US"/>
              <a:t>CDE Office Hours</a:t>
            </a:r>
            <a:endParaRPr/>
          </a:p>
        </p:txBody>
      </p:sp>
      <p:sp>
        <p:nvSpPr>
          <p:cNvPr id="93" name="Google Shape;93;p15"/>
          <p:cNvSpPr txBox="1">
            <a:spLocks noGrp="1"/>
          </p:cNvSpPr>
          <p:nvPr>
            <p:ph type="subTitle" idx="1"/>
          </p:nvPr>
        </p:nvSpPr>
        <p:spPr>
          <a:xfrm>
            <a:off x="685800" y="5073444"/>
            <a:ext cx="7772400" cy="1065925"/>
          </a:xfrm>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0"/>
              </a:spcBef>
              <a:spcAft>
                <a:spcPts val="0"/>
              </a:spcAft>
              <a:buClr>
                <a:schemeClr val="dk1"/>
              </a:buClr>
              <a:buSzPts val="2000"/>
              <a:buNone/>
            </a:pPr>
            <a:r>
              <a:rPr lang="en-US" dirty="0"/>
              <a:t>May 6, 2021</a:t>
            </a:r>
            <a:endParaRPr dirty="0"/>
          </a:p>
        </p:txBody>
      </p:sp>
      <p:sp>
        <p:nvSpPr>
          <p:cNvPr id="94" name="Google Shape;94;p15"/>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fld id="{00000000-1234-1234-1234-123412341234}" type="slidenum">
              <a:rPr lang="en-US"/>
              <a:t>1</a:t>
            </a:fld>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04753E-E9A5-4792-8603-D19696066970}"/>
              </a:ext>
            </a:extLst>
          </p:cNvPr>
          <p:cNvSpPr>
            <a:spLocks noGrp="1"/>
          </p:cNvSpPr>
          <p:nvPr>
            <p:ph type="ctrTitle"/>
          </p:nvPr>
        </p:nvSpPr>
        <p:spPr/>
        <p:txBody>
          <a:bodyPr/>
          <a:lstStyle/>
          <a:p>
            <a:r>
              <a:rPr lang="en-US" dirty="0"/>
              <a:t>Reminders</a:t>
            </a:r>
          </a:p>
        </p:txBody>
      </p:sp>
      <p:sp>
        <p:nvSpPr>
          <p:cNvPr id="3" name="Slide Number Placeholder 2">
            <a:extLst>
              <a:ext uri="{FF2B5EF4-FFF2-40B4-BE49-F238E27FC236}">
                <a16:creationId xmlns:a16="http://schemas.microsoft.com/office/drawing/2014/main" id="{C8BC3F38-FE3D-423A-9968-F95A499B1125}"/>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10</a:t>
            </a:fld>
            <a:endParaRPr lang="en-US"/>
          </a:p>
        </p:txBody>
      </p:sp>
    </p:spTree>
    <p:extLst>
      <p:ext uri="{BB962C8B-B14F-4D97-AF65-F5344CB8AC3E}">
        <p14:creationId xmlns:p14="http://schemas.microsoft.com/office/powerpoint/2010/main" val="32521706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615C6C-C931-4F83-AEAB-2A298E94066F}"/>
              </a:ext>
            </a:extLst>
          </p:cNvPr>
          <p:cNvSpPr>
            <a:spLocks noGrp="1"/>
          </p:cNvSpPr>
          <p:nvPr>
            <p:ph type="title"/>
          </p:nvPr>
        </p:nvSpPr>
        <p:spPr/>
        <p:txBody>
          <a:bodyPr/>
          <a:lstStyle/>
          <a:p>
            <a:r>
              <a:rPr lang="en-US" dirty="0"/>
              <a:t>Examples to Share</a:t>
            </a:r>
          </a:p>
        </p:txBody>
      </p:sp>
      <p:sp>
        <p:nvSpPr>
          <p:cNvPr id="3" name="Text Placeholder 2">
            <a:extLst>
              <a:ext uri="{FF2B5EF4-FFF2-40B4-BE49-F238E27FC236}">
                <a16:creationId xmlns:a16="http://schemas.microsoft.com/office/drawing/2014/main" id="{E2281B03-CDCC-4739-96BF-BC9071201312}"/>
              </a:ext>
            </a:extLst>
          </p:cNvPr>
          <p:cNvSpPr>
            <a:spLocks noGrp="1"/>
          </p:cNvSpPr>
          <p:nvPr>
            <p:ph type="body" idx="1"/>
          </p:nvPr>
        </p:nvSpPr>
        <p:spPr/>
        <p:txBody>
          <a:bodyPr/>
          <a:lstStyle/>
          <a:p>
            <a:r>
              <a:rPr lang="en-US" dirty="0"/>
              <a:t>HR Policies to Address Impact of a Pandemic/Emergency</a:t>
            </a:r>
          </a:p>
          <a:p>
            <a:r>
              <a:rPr lang="en-US" dirty="0"/>
              <a:t>Accounting Policies to Address Impact of a Pandemic</a:t>
            </a:r>
          </a:p>
          <a:p>
            <a:r>
              <a:rPr lang="en-US" dirty="0"/>
              <a:t>Plans for a Safe Return to In-Person Instruction and Continuity of Services </a:t>
            </a:r>
          </a:p>
        </p:txBody>
      </p:sp>
      <p:sp>
        <p:nvSpPr>
          <p:cNvPr id="4" name="Slide Number Placeholder 3">
            <a:extLst>
              <a:ext uri="{FF2B5EF4-FFF2-40B4-BE49-F238E27FC236}">
                <a16:creationId xmlns:a16="http://schemas.microsoft.com/office/drawing/2014/main" id="{D05A406A-32D9-40BE-9DA5-2276D19B9256}"/>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11</a:t>
            </a:fld>
            <a:endParaRPr lang="en-US"/>
          </a:p>
        </p:txBody>
      </p:sp>
    </p:spTree>
    <p:extLst>
      <p:ext uri="{BB962C8B-B14F-4D97-AF65-F5344CB8AC3E}">
        <p14:creationId xmlns:p14="http://schemas.microsoft.com/office/powerpoint/2010/main" val="32554323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790E27-6485-4DF1-A55E-73AC0E98B803}"/>
              </a:ext>
            </a:extLst>
          </p:cNvPr>
          <p:cNvSpPr>
            <a:spLocks noGrp="1"/>
          </p:cNvSpPr>
          <p:nvPr>
            <p:ph type="title"/>
          </p:nvPr>
        </p:nvSpPr>
        <p:spPr/>
        <p:txBody>
          <a:bodyPr/>
          <a:lstStyle/>
          <a:p>
            <a:r>
              <a:rPr lang="en-US" dirty="0"/>
              <a:t>Examples to Share</a:t>
            </a:r>
          </a:p>
        </p:txBody>
      </p:sp>
      <p:sp>
        <p:nvSpPr>
          <p:cNvPr id="4" name="Slide Number Placeholder 3">
            <a:extLst>
              <a:ext uri="{FF2B5EF4-FFF2-40B4-BE49-F238E27FC236}">
                <a16:creationId xmlns:a16="http://schemas.microsoft.com/office/drawing/2014/main" id="{598E58A0-92BE-4D41-8970-9CAAA8BF2A4E}"/>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12</a:t>
            </a:fld>
            <a:endParaRPr lang="en-US"/>
          </a:p>
        </p:txBody>
      </p:sp>
      <p:pic>
        <p:nvPicPr>
          <p:cNvPr id="1026" name="Picture 6" descr="Link to LEA ESSER Policy Repository submission form.">
            <a:extLst>
              <a:ext uri="{FF2B5EF4-FFF2-40B4-BE49-F238E27FC236}">
                <a16:creationId xmlns:a16="http://schemas.microsoft.com/office/drawing/2014/main" id="{F07A83D1-3311-4360-8F53-EF018CEF062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2214" y="1432975"/>
            <a:ext cx="686435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371299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1D7747-8EBE-430E-B988-499009001896}"/>
              </a:ext>
            </a:extLst>
          </p:cNvPr>
          <p:cNvSpPr>
            <a:spLocks noGrp="1"/>
          </p:cNvSpPr>
          <p:nvPr>
            <p:ph type="title"/>
          </p:nvPr>
        </p:nvSpPr>
        <p:spPr/>
        <p:txBody>
          <a:bodyPr/>
          <a:lstStyle/>
          <a:p>
            <a:r>
              <a:rPr lang="en-US" dirty="0"/>
              <a:t>Upcoming Office Hours</a:t>
            </a:r>
          </a:p>
        </p:txBody>
      </p:sp>
      <p:sp>
        <p:nvSpPr>
          <p:cNvPr id="3" name="Text Placeholder 2">
            <a:extLst>
              <a:ext uri="{FF2B5EF4-FFF2-40B4-BE49-F238E27FC236}">
                <a16:creationId xmlns:a16="http://schemas.microsoft.com/office/drawing/2014/main" id="{600ACCAA-2E23-4368-BD2B-87D3C9F2B9C4}"/>
              </a:ext>
            </a:extLst>
          </p:cNvPr>
          <p:cNvSpPr>
            <a:spLocks noGrp="1"/>
          </p:cNvSpPr>
          <p:nvPr>
            <p:ph type="body" idx="1"/>
          </p:nvPr>
        </p:nvSpPr>
        <p:spPr/>
        <p:txBody>
          <a:bodyPr/>
          <a:lstStyle/>
          <a:p>
            <a:pPr lvl="1"/>
            <a:r>
              <a:rPr lang="en-US" dirty="0"/>
              <a:t>No Office hours next week – May 13</a:t>
            </a:r>
            <a:r>
              <a:rPr lang="en-US" baseline="30000" dirty="0"/>
              <a:t>th</a:t>
            </a:r>
            <a:r>
              <a:rPr lang="en-US" dirty="0"/>
              <a:t> due to a conflicting meeting</a:t>
            </a:r>
          </a:p>
          <a:p>
            <a:pPr lvl="1"/>
            <a:r>
              <a:rPr lang="en-US" dirty="0"/>
              <a:t>Changed times </a:t>
            </a:r>
          </a:p>
          <a:p>
            <a:pPr lvl="2"/>
            <a:r>
              <a:rPr lang="en-US" dirty="0"/>
              <a:t>May 20 – 11 to noon</a:t>
            </a:r>
          </a:p>
          <a:p>
            <a:pPr lvl="2"/>
            <a:r>
              <a:rPr lang="en-US" dirty="0"/>
              <a:t>May 27 – 11 to noon</a:t>
            </a:r>
          </a:p>
          <a:p>
            <a:pPr lvl="1"/>
            <a:r>
              <a:rPr lang="en-US" dirty="0"/>
              <a:t>Future Topics: </a:t>
            </a:r>
          </a:p>
          <a:p>
            <a:pPr lvl="2"/>
            <a:r>
              <a:rPr lang="en-US" dirty="0"/>
              <a:t>ARP Homeless Grants</a:t>
            </a:r>
          </a:p>
          <a:p>
            <a:pPr lvl="2"/>
            <a:r>
              <a:rPr lang="en-US" dirty="0"/>
              <a:t>ARP IDEA</a:t>
            </a:r>
          </a:p>
          <a:p>
            <a:pPr lvl="2"/>
            <a:r>
              <a:rPr lang="en-US" dirty="0"/>
              <a:t>IDEA MOE</a:t>
            </a:r>
          </a:p>
          <a:p>
            <a:pPr lvl="2"/>
            <a:r>
              <a:rPr lang="en-US" dirty="0"/>
              <a:t>Migrant Education</a:t>
            </a:r>
          </a:p>
          <a:p>
            <a:pPr lvl="2"/>
            <a:r>
              <a:rPr lang="en-US" dirty="0"/>
              <a:t>20% set aside for using evidence-based interventions to address learning loss</a:t>
            </a:r>
          </a:p>
          <a:p>
            <a:pPr lvl="2"/>
            <a:r>
              <a:rPr lang="en-US" dirty="0"/>
              <a:t>LEA Plans</a:t>
            </a:r>
          </a:p>
        </p:txBody>
      </p:sp>
      <p:sp>
        <p:nvSpPr>
          <p:cNvPr id="4" name="Slide Number Placeholder 3">
            <a:extLst>
              <a:ext uri="{FF2B5EF4-FFF2-40B4-BE49-F238E27FC236}">
                <a16:creationId xmlns:a16="http://schemas.microsoft.com/office/drawing/2014/main" id="{EE6A0EC0-EFA6-465D-90FB-66743B52F149}"/>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13</a:t>
            </a:fld>
            <a:endParaRPr lang="en-US"/>
          </a:p>
        </p:txBody>
      </p:sp>
    </p:spTree>
    <p:extLst>
      <p:ext uri="{BB962C8B-B14F-4D97-AF65-F5344CB8AC3E}">
        <p14:creationId xmlns:p14="http://schemas.microsoft.com/office/powerpoint/2010/main" val="25502335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114F45-E897-454B-A9CF-AE48D39E9463}"/>
              </a:ext>
            </a:extLst>
          </p:cNvPr>
          <p:cNvSpPr>
            <a:spLocks noGrp="1"/>
          </p:cNvSpPr>
          <p:nvPr>
            <p:ph type="ctrTitle"/>
          </p:nvPr>
        </p:nvSpPr>
        <p:spPr/>
        <p:txBody>
          <a:bodyPr/>
          <a:lstStyle/>
          <a:p>
            <a:r>
              <a:rPr lang="en-US" dirty="0"/>
              <a:t>Questions? </a:t>
            </a:r>
            <a:br>
              <a:rPr lang="en-US" dirty="0"/>
            </a:br>
            <a:br>
              <a:rPr lang="en-US" dirty="0"/>
            </a:br>
            <a:r>
              <a:rPr lang="en-US" dirty="0"/>
              <a:t>Future Topics?</a:t>
            </a:r>
          </a:p>
        </p:txBody>
      </p:sp>
      <p:sp>
        <p:nvSpPr>
          <p:cNvPr id="3" name="Slide Number Placeholder 2">
            <a:extLst>
              <a:ext uri="{FF2B5EF4-FFF2-40B4-BE49-F238E27FC236}">
                <a16:creationId xmlns:a16="http://schemas.microsoft.com/office/drawing/2014/main" id="{8E068BB4-922F-4D25-9762-B1BB08570D09}"/>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14</a:t>
            </a:fld>
            <a:endParaRPr lang="en-US"/>
          </a:p>
        </p:txBody>
      </p:sp>
    </p:spTree>
    <p:extLst>
      <p:ext uri="{BB962C8B-B14F-4D97-AF65-F5344CB8AC3E}">
        <p14:creationId xmlns:p14="http://schemas.microsoft.com/office/powerpoint/2010/main" val="36668300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04"/>
        <p:cNvGrpSpPr/>
        <p:nvPr/>
      </p:nvGrpSpPr>
      <p:grpSpPr>
        <a:xfrm>
          <a:off x="0" y="0"/>
          <a:ext cx="0" cy="0"/>
          <a:chOff x="0" y="0"/>
          <a:chExt cx="0" cy="0"/>
        </a:xfrm>
      </p:grpSpPr>
      <p:sp>
        <p:nvSpPr>
          <p:cNvPr id="205" name="Google Shape;205;p30"/>
          <p:cNvSpPr txBox="1">
            <a:spLocks noGrp="1"/>
          </p:cNvSpPr>
          <p:nvPr>
            <p:ph type="title"/>
          </p:nvPr>
        </p:nvSpPr>
        <p:spPr>
          <a:xfrm>
            <a:off x="1240022" y="365760"/>
            <a:ext cx="7025402" cy="118872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2400"/>
              <a:buFont typeface="Arial"/>
              <a:buNone/>
            </a:pPr>
            <a:r>
              <a:rPr lang="en-US"/>
              <a:t>CDE Team Contact Information</a:t>
            </a:r>
            <a:endParaRPr/>
          </a:p>
        </p:txBody>
      </p:sp>
      <p:sp>
        <p:nvSpPr>
          <p:cNvPr id="206" name="Google Shape;206;p30">
            <a:extLst>
              <a:ext uri="{C183D7F6-B498-43B3-948B-1728B52AA6E4}">
                <adec:decorative xmlns:adec="http://schemas.microsoft.com/office/drawing/2017/decorative" val="1"/>
              </a:ext>
            </a:extLst>
          </p:cNvPr>
          <p:cNvSpPr/>
          <p:nvPr/>
        </p:nvSpPr>
        <p:spPr>
          <a:xfrm>
            <a:off x="0" y="0"/>
            <a:ext cx="1323075" cy="1558212"/>
          </a:xfrm>
          <a:custGeom>
            <a:avLst/>
            <a:gdLst/>
            <a:ahLst/>
            <a:cxnLst/>
            <a:rect l="l" t="t" r="r" b="b"/>
            <a:pathLst>
              <a:path w="1764099" h="1558212" extrusionOk="0">
                <a:moveTo>
                  <a:pt x="0" y="0"/>
                </a:moveTo>
                <a:lnTo>
                  <a:pt x="1764099" y="0"/>
                </a:lnTo>
                <a:lnTo>
                  <a:pt x="1042087" y="1558212"/>
                </a:lnTo>
                <a:lnTo>
                  <a:pt x="0" y="1558212"/>
                </a:lnTo>
                <a:close/>
              </a:path>
            </a:pathLst>
          </a:cu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07" name="Google Shape;207;p30" descr=" CDE team introductions and contact information."/>
          <p:cNvSpPr/>
          <p:nvPr/>
        </p:nvSpPr>
        <p:spPr>
          <a:xfrm>
            <a:off x="0" y="1691640"/>
            <a:ext cx="9144000" cy="5166360"/>
          </a:xfrm>
          <a:custGeom>
            <a:avLst/>
            <a:gdLst/>
            <a:ahLst/>
            <a:cxnLst/>
            <a:rect l="l" t="t" r="r" b="b"/>
            <a:pathLst>
              <a:path w="12191999" h="5166360" extrusionOk="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3"/>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08" name="Google Shape;208;p30">
            <a:extLst>
              <a:ext uri="{C183D7F6-B498-43B3-948B-1728B52AA6E4}">
                <adec:decorative xmlns:adec="http://schemas.microsoft.com/office/drawing/2017/decorative" val="1"/>
              </a:ext>
            </a:extLst>
          </p:cNvPr>
          <p:cNvSpPr/>
          <p:nvPr/>
        </p:nvSpPr>
        <p:spPr>
          <a:xfrm>
            <a:off x="0" y="1691641"/>
            <a:ext cx="728740" cy="2096979"/>
          </a:xfrm>
          <a:custGeom>
            <a:avLst/>
            <a:gdLst/>
            <a:ahLst/>
            <a:cxnLst/>
            <a:rect l="l" t="t" r="r" b="b"/>
            <a:pathLst>
              <a:path w="971654" h="2096979" extrusionOk="0">
                <a:moveTo>
                  <a:pt x="0" y="0"/>
                </a:moveTo>
                <a:lnTo>
                  <a:pt x="971654" y="0"/>
                </a:lnTo>
                <a:lnTo>
                  <a:pt x="0" y="2096979"/>
                </a:lnTo>
                <a:close/>
              </a:path>
            </a:pathLst>
          </a:custGeom>
          <a:solidFill>
            <a:srgbClr val="40404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09" name="Google Shape;209;p30"/>
          <p:cNvSpPr txBox="1">
            <a:spLocks noGrp="1"/>
          </p:cNvSpPr>
          <p:nvPr>
            <p:ph type="body" idx="1"/>
          </p:nvPr>
        </p:nvSpPr>
        <p:spPr>
          <a:xfrm>
            <a:off x="1036320" y="1767841"/>
            <a:ext cx="7762240" cy="4450080"/>
          </a:xfrm>
          <a:prstGeom prst="rect">
            <a:avLst/>
          </a:prstGeom>
          <a:noFill/>
          <a:ln>
            <a:noFill/>
          </a:ln>
        </p:spPr>
        <p:txBody>
          <a:bodyPr spcFirstLastPara="1" wrap="square" lIns="0" tIns="0" rIns="0" bIns="45700" anchor="t" anchorCtr="0">
            <a:noAutofit/>
          </a:bodyPr>
          <a:lstStyle/>
          <a:p>
            <a:pPr marL="0" lvl="0" indent="0" algn="l" rtl="0">
              <a:lnSpc>
                <a:spcPct val="90000"/>
              </a:lnSpc>
              <a:spcBef>
                <a:spcPts val="1000"/>
              </a:spcBef>
              <a:spcAft>
                <a:spcPts val="0"/>
              </a:spcAft>
              <a:buClr>
                <a:schemeClr val="dk1"/>
              </a:buClr>
              <a:buSzPts val="1500"/>
              <a:buNone/>
            </a:pPr>
            <a:r>
              <a:rPr lang="en-US" sz="1500" b="1" u="sng" dirty="0"/>
              <a:t>ESSER/ESEA</a:t>
            </a:r>
            <a:endParaRPr lang="en-US" sz="1600" dirty="0"/>
          </a:p>
          <a:p>
            <a:pPr marL="228600" lvl="0" indent="-228600" algn="l" rtl="0">
              <a:lnSpc>
                <a:spcPct val="90000"/>
              </a:lnSpc>
              <a:spcBef>
                <a:spcPts val="1000"/>
              </a:spcBef>
              <a:spcAft>
                <a:spcPts val="0"/>
              </a:spcAft>
              <a:buClr>
                <a:schemeClr val="dk1"/>
              </a:buClr>
              <a:buSzPts val="1500"/>
              <a:buChar char="•"/>
            </a:pPr>
            <a:r>
              <a:rPr lang="en-US" sz="1500" dirty="0"/>
              <a:t>Nazie Mohajeri-Nelson, Director of ESEA Office (</a:t>
            </a:r>
            <a:r>
              <a:rPr lang="en-US" sz="1500" u="sng" dirty="0">
                <a:solidFill>
                  <a:schemeClr val="hlink"/>
                </a:solidFill>
                <a:hlinkClick r:id="rId3"/>
              </a:rPr>
              <a:t>mohajeri-nelson_n@cde.state.co.us</a:t>
            </a:r>
            <a:r>
              <a:rPr lang="en-US" sz="1500" dirty="0"/>
              <a:t>) </a:t>
            </a:r>
          </a:p>
          <a:p>
            <a:pPr marL="228600" lvl="0" indent="-228600" algn="l" rtl="0">
              <a:lnSpc>
                <a:spcPct val="90000"/>
              </a:lnSpc>
              <a:spcBef>
                <a:spcPts val="1000"/>
              </a:spcBef>
              <a:spcAft>
                <a:spcPts val="0"/>
              </a:spcAft>
              <a:buClr>
                <a:schemeClr val="dk1"/>
              </a:buClr>
              <a:buSzPts val="1500"/>
              <a:buChar char="•"/>
            </a:pPr>
            <a:r>
              <a:rPr lang="en-US" sz="1500" dirty="0"/>
              <a:t>DeLilah Collins, Assistant Director of ESEA Office (</a:t>
            </a:r>
            <a:r>
              <a:rPr lang="en-US" sz="1500" u="sng" dirty="0">
                <a:solidFill>
                  <a:schemeClr val="hlink"/>
                </a:solidFill>
                <a:hlinkClick r:id="rId4"/>
              </a:rPr>
              <a:t>collins_d@cde.state.co.us</a:t>
            </a:r>
            <a:r>
              <a:rPr lang="en-US" sz="1500" dirty="0"/>
              <a:t>) </a:t>
            </a:r>
          </a:p>
          <a:p>
            <a:pPr marL="228600" lvl="0" indent="-228600" algn="l" rtl="0">
              <a:lnSpc>
                <a:spcPct val="90000"/>
              </a:lnSpc>
              <a:spcBef>
                <a:spcPts val="1000"/>
              </a:spcBef>
              <a:spcAft>
                <a:spcPts val="0"/>
              </a:spcAft>
              <a:buClr>
                <a:schemeClr val="dk1"/>
              </a:buClr>
              <a:buSzPts val="1500"/>
              <a:buChar char="•"/>
            </a:pPr>
            <a:r>
              <a:rPr lang="en-US" sz="1500" dirty="0"/>
              <a:t>Mary Ann Caterina, ESSER Monitoring &amp; Reporting Specialist (</a:t>
            </a:r>
            <a:r>
              <a:rPr lang="en-US" sz="1500" dirty="0">
                <a:hlinkClick r:id="rId5"/>
              </a:rPr>
              <a:t>caterina_m@cde.state.co.us</a:t>
            </a:r>
            <a:r>
              <a:rPr lang="en-US" sz="1500" dirty="0"/>
              <a:t>)</a:t>
            </a:r>
          </a:p>
          <a:p>
            <a:pPr marL="228600" lvl="0" indent="-228600" algn="l" rtl="0">
              <a:lnSpc>
                <a:spcPct val="90000"/>
              </a:lnSpc>
              <a:spcBef>
                <a:spcPts val="1000"/>
              </a:spcBef>
              <a:spcAft>
                <a:spcPts val="0"/>
              </a:spcAft>
              <a:buClr>
                <a:schemeClr val="dk1"/>
              </a:buClr>
              <a:buSzPts val="1500"/>
              <a:buChar char="•"/>
            </a:pPr>
            <a:r>
              <a:rPr lang="en-US" sz="1500" dirty="0"/>
              <a:t>Kristin Crumley, ESSER Monitoring &amp; Reporting Specialist (</a:t>
            </a:r>
            <a:r>
              <a:rPr lang="en-US" sz="1500" dirty="0">
                <a:hlinkClick r:id="rId6"/>
              </a:rPr>
              <a:t>Crumley_k@cde.state.co.us</a:t>
            </a:r>
            <a:r>
              <a:rPr lang="en-US" sz="1500" dirty="0"/>
              <a:t>) </a:t>
            </a:r>
          </a:p>
          <a:p>
            <a:pPr marL="228600" lvl="0" indent="-228600" algn="l" rtl="0">
              <a:lnSpc>
                <a:spcPct val="90000"/>
              </a:lnSpc>
              <a:spcBef>
                <a:spcPts val="1000"/>
              </a:spcBef>
              <a:spcAft>
                <a:spcPts val="0"/>
              </a:spcAft>
              <a:buClr>
                <a:schemeClr val="dk1"/>
              </a:buClr>
              <a:buSzPts val="1500"/>
              <a:buChar char="•"/>
            </a:pPr>
            <a:r>
              <a:rPr lang="en-US" sz="1500" dirty="0">
                <a:hlinkClick r:id="rId7"/>
              </a:rPr>
              <a:t>ESEA Regional Contacts </a:t>
            </a:r>
            <a:r>
              <a:rPr lang="en-US" sz="1500" dirty="0"/>
              <a:t>assigned to your district</a:t>
            </a:r>
          </a:p>
          <a:p>
            <a:pPr marL="0" lvl="0" indent="0" algn="l" rtl="0">
              <a:lnSpc>
                <a:spcPct val="90000"/>
              </a:lnSpc>
              <a:spcBef>
                <a:spcPts val="0"/>
              </a:spcBef>
              <a:spcAft>
                <a:spcPts val="0"/>
              </a:spcAft>
              <a:buClr>
                <a:schemeClr val="dk1"/>
              </a:buClr>
              <a:buSzPts val="1500"/>
              <a:buNone/>
            </a:pPr>
            <a:endParaRPr lang="en-US" sz="1500" b="1" u="sng" dirty="0"/>
          </a:p>
          <a:p>
            <a:pPr marL="0" lvl="0" indent="0" algn="l" rtl="0">
              <a:lnSpc>
                <a:spcPct val="90000"/>
              </a:lnSpc>
              <a:spcBef>
                <a:spcPts val="0"/>
              </a:spcBef>
              <a:spcAft>
                <a:spcPts val="0"/>
              </a:spcAft>
              <a:buClr>
                <a:schemeClr val="dk1"/>
              </a:buClr>
              <a:buSzPts val="1500"/>
              <a:buNone/>
            </a:pPr>
            <a:r>
              <a:rPr lang="en-US" sz="1500" b="1" u="sng" dirty="0"/>
              <a:t>Fiscal Experts</a:t>
            </a:r>
            <a:endParaRPr dirty="0"/>
          </a:p>
          <a:p>
            <a:pPr marL="228600" lvl="0" indent="-228600" algn="l" rtl="0">
              <a:lnSpc>
                <a:spcPct val="90000"/>
              </a:lnSpc>
              <a:spcBef>
                <a:spcPts val="1000"/>
              </a:spcBef>
              <a:spcAft>
                <a:spcPts val="0"/>
              </a:spcAft>
              <a:buClr>
                <a:schemeClr val="dk1"/>
              </a:buClr>
              <a:buSzPts val="1500"/>
              <a:buChar char="•"/>
            </a:pPr>
            <a:r>
              <a:rPr lang="en-US" sz="1500" dirty="0"/>
              <a:t>Jennifer Okes, Chief Operating Officer (</a:t>
            </a:r>
            <a:r>
              <a:rPr lang="en-US" sz="1500" u="sng" dirty="0">
                <a:solidFill>
                  <a:schemeClr val="hlink"/>
                </a:solidFill>
                <a:hlinkClick r:id="rId8"/>
              </a:rPr>
              <a:t>okes_j@cde.state.co.us</a:t>
            </a:r>
            <a:r>
              <a:rPr lang="en-US" sz="1500" dirty="0"/>
              <a:t>) </a:t>
            </a:r>
            <a:endParaRPr sz="1500" dirty="0"/>
          </a:p>
          <a:p>
            <a:pPr marL="228600" indent="-228600">
              <a:buSzPts val="1500"/>
            </a:pPr>
            <a:r>
              <a:rPr lang="en-US" sz="1500" dirty="0"/>
              <a:t>Kate Bartlett, Executive Director of School District Operations (</a:t>
            </a:r>
            <a:r>
              <a:rPr lang="en-US" sz="1500" u="sng" dirty="0">
                <a:solidFill>
                  <a:schemeClr val="hlink"/>
                </a:solidFill>
                <a:hlinkClick r:id="rId9"/>
              </a:rPr>
              <a:t>Bartlett_k@cde.state.co.us</a:t>
            </a:r>
            <a:r>
              <a:rPr lang="en-US" sz="1500" dirty="0"/>
              <a:t>) </a:t>
            </a:r>
          </a:p>
          <a:p>
            <a:pPr marL="228600" indent="-228600">
              <a:buSzPts val="1500"/>
            </a:pPr>
            <a:r>
              <a:rPr lang="en-US" sz="1500" dirty="0"/>
              <a:t>Jennifer Austin, Director of Grants Fiscal Management (</a:t>
            </a:r>
            <a:r>
              <a:rPr lang="en-US" sz="1500" dirty="0">
                <a:solidFill>
                  <a:srgbClr val="0070C0"/>
                </a:solidFill>
                <a:hlinkClick r:id="rId10">
                  <a:extLst>
                    <a:ext uri="{A12FA001-AC4F-418D-AE19-62706E023703}">
                      <ahyp:hlinkClr xmlns:ahyp="http://schemas.microsoft.com/office/drawing/2018/hyperlinkcolor" val="tx"/>
                    </a:ext>
                  </a:extLst>
                </a:hlinkClick>
              </a:rPr>
              <a:t>Austin_j@cde.state.co.us</a:t>
            </a:r>
            <a:r>
              <a:rPr lang="en-US" sz="1500" dirty="0"/>
              <a:t>) </a:t>
            </a:r>
          </a:p>
          <a:p>
            <a:pPr marL="228600" lvl="0" indent="-228600" algn="l" rtl="0">
              <a:lnSpc>
                <a:spcPct val="90000"/>
              </a:lnSpc>
              <a:spcBef>
                <a:spcPts val="1000"/>
              </a:spcBef>
              <a:spcAft>
                <a:spcPts val="0"/>
              </a:spcAft>
              <a:buClr>
                <a:schemeClr val="dk1"/>
              </a:buClr>
              <a:buSzPts val="1500"/>
              <a:buChar char="•"/>
            </a:pPr>
            <a:r>
              <a:rPr lang="en-US" sz="1500" dirty="0"/>
              <a:t>Robert Hawkins, Grants Fiscal Analyst (</a:t>
            </a:r>
            <a:r>
              <a:rPr lang="en-US" sz="1500" u="sng" dirty="0">
                <a:solidFill>
                  <a:schemeClr val="hlink"/>
                </a:solidFill>
                <a:hlinkClick r:id="rId11"/>
              </a:rPr>
              <a:t>Hawkins_s@cde.state.co.us</a:t>
            </a:r>
            <a:r>
              <a:rPr lang="en-US" sz="1500" dirty="0"/>
              <a:t>) </a:t>
            </a:r>
          </a:p>
          <a:p>
            <a:pPr marL="228600" indent="-228600">
              <a:buSzPts val="1500"/>
            </a:pPr>
            <a:r>
              <a:rPr lang="en-US" sz="1500" dirty="0"/>
              <a:t>Steven Kaleda, Grants Fiscal Analyst (</a:t>
            </a:r>
            <a:r>
              <a:rPr lang="en-US" sz="1500" u="sng" dirty="0">
                <a:solidFill>
                  <a:schemeClr val="hlink"/>
                </a:solidFill>
                <a:hlinkClick r:id="rId12"/>
              </a:rPr>
              <a:t>Kaleda_s@cde.state.co.us</a:t>
            </a:r>
            <a:r>
              <a:rPr lang="en-US" sz="1500" dirty="0"/>
              <a:t>) </a:t>
            </a:r>
          </a:p>
          <a:p>
            <a:pPr marL="228600" indent="-228600">
              <a:buSzPts val="1500"/>
            </a:pPr>
            <a:r>
              <a:rPr lang="en-US" sz="1500" dirty="0"/>
              <a:t>Adam Williams, Financial Data Coordinator (</a:t>
            </a:r>
            <a:r>
              <a:rPr lang="en-US" sz="1500" u="sng" dirty="0">
                <a:solidFill>
                  <a:schemeClr val="hlink"/>
                </a:solidFill>
                <a:hlinkClick r:id="rId13"/>
              </a:rPr>
              <a:t>Williams_a@cde.state.co.us</a:t>
            </a:r>
            <a:r>
              <a:rPr lang="en-US" sz="1500" dirty="0"/>
              <a:t>) </a:t>
            </a:r>
          </a:p>
        </p:txBody>
      </p:sp>
      <p:sp>
        <p:nvSpPr>
          <p:cNvPr id="210" name="Google Shape;210;p30"/>
          <p:cNvSpPr txBox="1">
            <a:spLocks noGrp="1"/>
          </p:cNvSpPr>
          <p:nvPr>
            <p:ph type="sldNum" idx="12"/>
          </p:nvPr>
        </p:nvSpPr>
        <p:spPr>
          <a:xfrm>
            <a:off x="6818386" y="6356350"/>
            <a:ext cx="1447038" cy="365125"/>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chemeClr val="dk1"/>
              </a:buClr>
              <a:buSzPts val="1600"/>
              <a:buFont typeface="Calibri"/>
              <a:buNone/>
            </a:pPr>
            <a:fld id="{00000000-1234-1234-1234-123412341234}" type="slidenum">
              <a:rPr lang="en-US" b="0" i="0" u="none" strike="noStrike" cap="none">
                <a:solidFill>
                  <a:schemeClr val="dk1"/>
                </a:solidFill>
                <a:latin typeface="Calibri"/>
                <a:ea typeface="Calibri"/>
                <a:cs typeface="Calibri"/>
                <a:sym typeface="Calibri"/>
              </a:rPr>
              <a:t>15</a:t>
            </a:fld>
            <a:endParaRPr b="0" i="0" u="none" strike="noStrike" cap="none" dirty="0">
              <a:solidFill>
                <a:schemeClr val="dk1"/>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05" name="Google Shape;205;p30"/>
          <p:cNvSpPr txBox="1">
            <a:spLocks noGrp="1"/>
          </p:cNvSpPr>
          <p:nvPr>
            <p:ph type="title"/>
          </p:nvPr>
        </p:nvSpPr>
        <p:spPr>
          <a:xfrm>
            <a:off x="1240022" y="365760"/>
            <a:ext cx="7025402" cy="118872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2400"/>
              <a:buFont typeface="Arial"/>
              <a:buNone/>
            </a:pPr>
            <a:r>
              <a:rPr lang="en-US" dirty="0"/>
              <a:t>CDE Team Introductions!</a:t>
            </a:r>
            <a:endParaRPr dirty="0"/>
          </a:p>
        </p:txBody>
      </p:sp>
      <p:sp>
        <p:nvSpPr>
          <p:cNvPr id="206" name="Google Shape;206;p30">
            <a:extLst>
              <a:ext uri="{C183D7F6-B498-43B3-948B-1728B52AA6E4}">
                <adec:decorative xmlns:adec="http://schemas.microsoft.com/office/drawing/2017/decorative" val="1"/>
              </a:ext>
            </a:extLst>
          </p:cNvPr>
          <p:cNvSpPr/>
          <p:nvPr/>
        </p:nvSpPr>
        <p:spPr>
          <a:xfrm>
            <a:off x="0" y="0"/>
            <a:ext cx="1323075" cy="1558212"/>
          </a:xfrm>
          <a:custGeom>
            <a:avLst/>
            <a:gdLst/>
            <a:ahLst/>
            <a:cxnLst/>
            <a:rect l="l" t="t" r="r" b="b"/>
            <a:pathLst>
              <a:path w="1764099" h="1558212" extrusionOk="0">
                <a:moveTo>
                  <a:pt x="0" y="0"/>
                </a:moveTo>
                <a:lnTo>
                  <a:pt x="1764099" y="0"/>
                </a:lnTo>
                <a:lnTo>
                  <a:pt x="1042087" y="1558212"/>
                </a:lnTo>
                <a:lnTo>
                  <a:pt x="0" y="1558212"/>
                </a:lnTo>
                <a:close/>
              </a:path>
            </a:pathLst>
          </a:cu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07" name="Google Shape;207;p30" descr=" CDE team introductions and contact information."/>
          <p:cNvSpPr/>
          <p:nvPr/>
        </p:nvSpPr>
        <p:spPr>
          <a:xfrm>
            <a:off x="0" y="1691640"/>
            <a:ext cx="9144000" cy="5166360"/>
          </a:xfrm>
          <a:custGeom>
            <a:avLst/>
            <a:gdLst/>
            <a:ahLst/>
            <a:cxnLst/>
            <a:rect l="l" t="t" r="r" b="b"/>
            <a:pathLst>
              <a:path w="12191999" h="5166360" extrusionOk="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3"/>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08" name="Google Shape;208;p30">
            <a:extLst>
              <a:ext uri="{C183D7F6-B498-43B3-948B-1728B52AA6E4}">
                <adec:decorative xmlns:adec="http://schemas.microsoft.com/office/drawing/2017/decorative" val="1"/>
              </a:ext>
            </a:extLst>
          </p:cNvPr>
          <p:cNvSpPr/>
          <p:nvPr/>
        </p:nvSpPr>
        <p:spPr>
          <a:xfrm>
            <a:off x="0" y="1691641"/>
            <a:ext cx="728740" cy="2096979"/>
          </a:xfrm>
          <a:custGeom>
            <a:avLst/>
            <a:gdLst/>
            <a:ahLst/>
            <a:cxnLst/>
            <a:rect l="l" t="t" r="r" b="b"/>
            <a:pathLst>
              <a:path w="971654" h="2096979" extrusionOk="0">
                <a:moveTo>
                  <a:pt x="0" y="0"/>
                </a:moveTo>
                <a:lnTo>
                  <a:pt x="971654" y="0"/>
                </a:lnTo>
                <a:lnTo>
                  <a:pt x="0" y="2096979"/>
                </a:lnTo>
                <a:close/>
              </a:path>
            </a:pathLst>
          </a:custGeom>
          <a:solidFill>
            <a:srgbClr val="40404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09" name="Google Shape;209;p30"/>
          <p:cNvSpPr txBox="1">
            <a:spLocks noGrp="1"/>
          </p:cNvSpPr>
          <p:nvPr>
            <p:ph type="body" idx="1"/>
          </p:nvPr>
        </p:nvSpPr>
        <p:spPr>
          <a:xfrm>
            <a:off x="1036320" y="1767841"/>
            <a:ext cx="7762240" cy="4450080"/>
          </a:xfrm>
          <a:prstGeom prst="rect">
            <a:avLst/>
          </a:prstGeom>
          <a:noFill/>
          <a:ln>
            <a:noFill/>
          </a:ln>
        </p:spPr>
        <p:txBody>
          <a:bodyPr spcFirstLastPara="1" wrap="square" lIns="0" tIns="0" rIns="0" bIns="45700" anchor="t" anchorCtr="0">
            <a:noAutofit/>
          </a:bodyPr>
          <a:lstStyle/>
          <a:p>
            <a:pPr marL="0" lvl="0" indent="0" algn="l" rtl="0">
              <a:lnSpc>
                <a:spcPct val="90000"/>
              </a:lnSpc>
              <a:spcBef>
                <a:spcPts val="1000"/>
              </a:spcBef>
              <a:spcAft>
                <a:spcPts val="0"/>
              </a:spcAft>
              <a:buClr>
                <a:schemeClr val="dk1"/>
              </a:buClr>
              <a:buSzPts val="1500"/>
              <a:buNone/>
            </a:pPr>
            <a:r>
              <a:rPr lang="en-US" sz="1500" b="1" u="sng" dirty="0"/>
              <a:t>ESSER/ESEA</a:t>
            </a:r>
            <a:endParaRPr lang="en-US" sz="1600" dirty="0"/>
          </a:p>
          <a:p>
            <a:pPr marL="228600" lvl="0" indent="-228600" algn="l" rtl="0">
              <a:lnSpc>
                <a:spcPct val="90000"/>
              </a:lnSpc>
              <a:spcBef>
                <a:spcPts val="1000"/>
              </a:spcBef>
              <a:spcAft>
                <a:spcPts val="0"/>
              </a:spcAft>
              <a:buClr>
                <a:schemeClr val="dk1"/>
              </a:buClr>
              <a:buSzPts val="1500"/>
              <a:buChar char="•"/>
            </a:pPr>
            <a:r>
              <a:rPr lang="en-US" sz="1500" dirty="0"/>
              <a:t>Nazie Mohajeri-Nelson, Director of ESEA Office (</a:t>
            </a:r>
            <a:r>
              <a:rPr lang="en-US" sz="1500" u="sng" dirty="0">
                <a:solidFill>
                  <a:schemeClr val="hlink"/>
                </a:solidFill>
                <a:hlinkClick r:id="rId3"/>
              </a:rPr>
              <a:t>mohajeri-nelson_n@cde.state.co.us</a:t>
            </a:r>
            <a:r>
              <a:rPr lang="en-US" sz="1500" dirty="0"/>
              <a:t>) </a:t>
            </a:r>
          </a:p>
          <a:p>
            <a:pPr marL="228600" lvl="0" indent="-228600" algn="l" rtl="0">
              <a:lnSpc>
                <a:spcPct val="90000"/>
              </a:lnSpc>
              <a:spcBef>
                <a:spcPts val="1000"/>
              </a:spcBef>
              <a:spcAft>
                <a:spcPts val="0"/>
              </a:spcAft>
              <a:buClr>
                <a:schemeClr val="dk1"/>
              </a:buClr>
              <a:buSzPts val="1500"/>
              <a:buChar char="•"/>
            </a:pPr>
            <a:r>
              <a:rPr lang="en-US" sz="1500" dirty="0"/>
              <a:t>DeLilah Collins, Assistant Director of ESEA Office (</a:t>
            </a:r>
            <a:r>
              <a:rPr lang="en-US" sz="1500" u="sng" dirty="0">
                <a:solidFill>
                  <a:schemeClr val="hlink"/>
                </a:solidFill>
                <a:hlinkClick r:id="rId4"/>
              </a:rPr>
              <a:t>collins_d@cde.state.co.us</a:t>
            </a:r>
            <a:r>
              <a:rPr lang="en-US" sz="1500" dirty="0"/>
              <a:t>) </a:t>
            </a:r>
          </a:p>
          <a:p>
            <a:pPr marL="228600" lvl="0" indent="-228600" algn="l" rtl="0">
              <a:lnSpc>
                <a:spcPct val="90000"/>
              </a:lnSpc>
              <a:spcBef>
                <a:spcPts val="1000"/>
              </a:spcBef>
              <a:spcAft>
                <a:spcPts val="0"/>
              </a:spcAft>
              <a:buClr>
                <a:schemeClr val="dk1"/>
              </a:buClr>
              <a:buSzPts val="1500"/>
              <a:buChar char="•"/>
            </a:pPr>
            <a:r>
              <a:rPr lang="en-US" sz="1500" dirty="0"/>
              <a:t>Mary Ann Caterina, ESSER Monitoring &amp; Reporting Specialist (</a:t>
            </a:r>
            <a:r>
              <a:rPr lang="en-US" sz="1500" dirty="0">
                <a:hlinkClick r:id="rId5"/>
              </a:rPr>
              <a:t>caterina_m@cde.state.co.us</a:t>
            </a:r>
            <a:r>
              <a:rPr lang="en-US" sz="1500" dirty="0"/>
              <a:t>)</a:t>
            </a:r>
          </a:p>
          <a:p>
            <a:pPr marL="228600" lvl="0" indent="-228600" algn="l" rtl="0">
              <a:lnSpc>
                <a:spcPct val="90000"/>
              </a:lnSpc>
              <a:spcBef>
                <a:spcPts val="1000"/>
              </a:spcBef>
              <a:spcAft>
                <a:spcPts val="0"/>
              </a:spcAft>
              <a:buClr>
                <a:schemeClr val="dk1"/>
              </a:buClr>
              <a:buSzPts val="1500"/>
              <a:buChar char="•"/>
            </a:pPr>
            <a:r>
              <a:rPr lang="en-US" sz="1500" dirty="0"/>
              <a:t>Kristin Crumley, ESSER Monitoring &amp; Reporting Specialist (</a:t>
            </a:r>
            <a:r>
              <a:rPr lang="en-US" sz="1500" dirty="0">
                <a:hlinkClick r:id="rId6"/>
              </a:rPr>
              <a:t>Crumley_k@cde.state.co.us</a:t>
            </a:r>
            <a:r>
              <a:rPr lang="en-US" sz="1500" dirty="0"/>
              <a:t>) </a:t>
            </a:r>
          </a:p>
          <a:p>
            <a:pPr marL="228600" lvl="0" indent="-228600" algn="l" rtl="0">
              <a:lnSpc>
                <a:spcPct val="90000"/>
              </a:lnSpc>
              <a:spcBef>
                <a:spcPts val="1000"/>
              </a:spcBef>
              <a:spcAft>
                <a:spcPts val="0"/>
              </a:spcAft>
              <a:buClr>
                <a:schemeClr val="dk1"/>
              </a:buClr>
              <a:buSzPts val="1500"/>
              <a:buChar char="•"/>
            </a:pPr>
            <a:r>
              <a:rPr lang="en-US" sz="1500" dirty="0">
                <a:hlinkClick r:id="rId7"/>
              </a:rPr>
              <a:t>ESEA Regional Contacts </a:t>
            </a:r>
            <a:r>
              <a:rPr lang="en-US" sz="1500" dirty="0"/>
              <a:t>assigned to your district</a:t>
            </a:r>
          </a:p>
          <a:p>
            <a:pPr marL="0" lvl="0" indent="0" algn="l" rtl="0">
              <a:lnSpc>
                <a:spcPct val="90000"/>
              </a:lnSpc>
              <a:spcBef>
                <a:spcPts val="0"/>
              </a:spcBef>
              <a:spcAft>
                <a:spcPts val="0"/>
              </a:spcAft>
              <a:buClr>
                <a:schemeClr val="dk1"/>
              </a:buClr>
              <a:buSzPts val="1500"/>
              <a:buNone/>
            </a:pPr>
            <a:endParaRPr lang="en-US" sz="1500" b="1" u="sng" dirty="0"/>
          </a:p>
          <a:p>
            <a:pPr marL="0" lvl="0" indent="0" algn="l" rtl="0">
              <a:lnSpc>
                <a:spcPct val="90000"/>
              </a:lnSpc>
              <a:spcBef>
                <a:spcPts val="0"/>
              </a:spcBef>
              <a:spcAft>
                <a:spcPts val="0"/>
              </a:spcAft>
              <a:buClr>
                <a:schemeClr val="dk1"/>
              </a:buClr>
              <a:buSzPts val="1500"/>
              <a:buNone/>
            </a:pPr>
            <a:r>
              <a:rPr lang="en-US" sz="1500" b="1" u="sng" dirty="0"/>
              <a:t>Fiscal Experts</a:t>
            </a:r>
            <a:endParaRPr dirty="0"/>
          </a:p>
          <a:p>
            <a:pPr marL="228600" lvl="0" indent="-228600" algn="l" rtl="0">
              <a:lnSpc>
                <a:spcPct val="90000"/>
              </a:lnSpc>
              <a:spcBef>
                <a:spcPts val="1000"/>
              </a:spcBef>
              <a:spcAft>
                <a:spcPts val="0"/>
              </a:spcAft>
              <a:buClr>
                <a:schemeClr val="dk1"/>
              </a:buClr>
              <a:buSzPts val="1500"/>
              <a:buChar char="•"/>
            </a:pPr>
            <a:r>
              <a:rPr lang="en-US" sz="1500" dirty="0"/>
              <a:t>Jennifer Okes, Chief Operating Officer (</a:t>
            </a:r>
            <a:r>
              <a:rPr lang="en-US" sz="1500" u="sng" dirty="0">
                <a:solidFill>
                  <a:schemeClr val="hlink"/>
                </a:solidFill>
                <a:hlinkClick r:id="rId8"/>
              </a:rPr>
              <a:t>okes_j@cde.state.co.us</a:t>
            </a:r>
            <a:r>
              <a:rPr lang="en-US" sz="1500" dirty="0"/>
              <a:t>) </a:t>
            </a:r>
            <a:endParaRPr sz="1500" dirty="0"/>
          </a:p>
          <a:p>
            <a:pPr marL="228600" indent="-228600">
              <a:buSzPts val="1500"/>
            </a:pPr>
            <a:r>
              <a:rPr lang="en-US" sz="1500" dirty="0"/>
              <a:t>Kate Bartlett, Executive Director of School District Operations (</a:t>
            </a:r>
            <a:r>
              <a:rPr lang="en-US" sz="1500" u="sng" dirty="0">
                <a:solidFill>
                  <a:schemeClr val="hlink"/>
                </a:solidFill>
                <a:hlinkClick r:id="rId9"/>
              </a:rPr>
              <a:t>Bartlett_k@cde.state.co.us</a:t>
            </a:r>
            <a:r>
              <a:rPr lang="en-US" sz="1500" dirty="0"/>
              <a:t>) </a:t>
            </a:r>
          </a:p>
          <a:p>
            <a:pPr marL="228600" indent="-228600">
              <a:buSzPts val="1500"/>
            </a:pPr>
            <a:r>
              <a:rPr lang="en-US" sz="1500" dirty="0"/>
              <a:t>Jennifer Austin, Director of Grants Fiscal Management (</a:t>
            </a:r>
            <a:r>
              <a:rPr lang="en-US" sz="1500" dirty="0">
                <a:solidFill>
                  <a:srgbClr val="0070C0"/>
                </a:solidFill>
                <a:hlinkClick r:id="rId10">
                  <a:extLst>
                    <a:ext uri="{A12FA001-AC4F-418D-AE19-62706E023703}">
                      <ahyp:hlinkClr xmlns:ahyp="http://schemas.microsoft.com/office/drawing/2018/hyperlinkcolor" val="tx"/>
                    </a:ext>
                  </a:extLst>
                </a:hlinkClick>
              </a:rPr>
              <a:t>Austin_j@cde.state.co.us</a:t>
            </a:r>
            <a:r>
              <a:rPr lang="en-US" sz="1500" dirty="0"/>
              <a:t>) </a:t>
            </a:r>
          </a:p>
          <a:p>
            <a:pPr marL="228600" lvl="0" indent="-228600" algn="l" rtl="0">
              <a:lnSpc>
                <a:spcPct val="90000"/>
              </a:lnSpc>
              <a:spcBef>
                <a:spcPts val="1000"/>
              </a:spcBef>
              <a:spcAft>
                <a:spcPts val="0"/>
              </a:spcAft>
              <a:buClr>
                <a:schemeClr val="dk1"/>
              </a:buClr>
              <a:buSzPts val="1500"/>
              <a:buChar char="•"/>
            </a:pPr>
            <a:r>
              <a:rPr lang="en-US" sz="1500" dirty="0"/>
              <a:t>Robert Hawkins, Grants Fiscal Analyst (</a:t>
            </a:r>
            <a:r>
              <a:rPr lang="en-US" sz="1500" u="sng" dirty="0">
                <a:solidFill>
                  <a:schemeClr val="hlink"/>
                </a:solidFill>
                <a:hlinkClick r:id="rId11"/>
              </a:rPr>
              <a:t>Hawkins_s@cde.state.co.us</a:t>
            </a:r>
            <a:r>
              <a:rPr lang="en-US" sz="1500" dirty="0"/>
              <a:t>) </a:t>
            </a:r>
          </a:p>
          <a:p>
            <a:pPr marL="228600" indent="-228600">
              <a:buSzPts val="1500"/>
            </a:pPr>
            <a:r>
              <a:rPr lang="en-US" sz="1500" dirty="0"/>
              <a:t>Steven Kaleda, Grants Fiscal Analyst (</a:t>
            </a:r>
            <a:r>
              <a:rPr lang="en-US" sz="1500" u="sng" dirty="0">
                <a:solidFill>
                  <a:schemeClr val="hlink"/>
                </a:solidFill>
                <a:hlinkClick r:id="rId12"/>
              </a:rPr>
              <a:t>Kaleda_s@cde.state.co.us</a:t>
            </a:r>
            <a:r>
              <a:rPr lang="en-US" sz="1500" dirty="0"/>
              <a:t>) </a:t>
            </a:r>
          </a:p>
          <a:p>
            <a:pPr marL="228600" indent="-228600">
              <a:buSzPts val="1500"/>
            </a:pPr>
            <a:r>
              <a:rPr lang="en-US" sz="1500" dirty="0"/>
              <a:t>Adam Williams, Financial Data Coordinator (</a:t>
            </a:r>
            <a:r>
              <a:rPr lang="en-US" sz="1500" u="sng" dirty="0">
                <a:solidFill>
                  <a:schemeClr val="hlink"/>
                </a:solidFill>
                <a:hlinkClick r:id="rId13"/>
              </a:rPr>
              <a:t>Williams_a@cde.state.co.us</a:t>
            </a:r>
            <a:r>
              <a:rPr lang="en-US" sz="1500" dirty="0"/>
              <a:t>) </a:t>
            </a:r>
          </a:p>
        </p:txBody>
      </p:sp>
      <p:sp>
        <p:nvSpPr>
          <p:cNvPr id="210" name="Google Shape;210;p30"/>
          <p:cNvSpPr txBox="1">
            <a:spLocks noGrp="1"/>
          </p:cNvSpPr>
          <p:nvPr>
            <p:ph type="sldNum" idx="12"/>
          </p:nvPr>
        </p:nvSpPr>
        <p:spPr>
          <a:xfrm>
            <a:off x="6818386" y="6356350"/>
            <a:ext cx="1447038" cy="365125"/>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chemeClr val="dk1"/>
              </a:buClr>
              <a:buSzPts val="1600"/>
              <a:buFont typeface="Calibri"/>
              <a:buNone/>
            </a:pPr>
            <a:fld id="{00000000-1234-1234-1234-123412341234}" type="slidenum">
              <a:rPr lang="en-US" b="0" i="0" u="none" strike="noStrike" cap="none">
                <a:solidFill>
                  <a:schemeClr val="dk1"/>
                </a:solidFill>
                <a:latin typeface="Calibri"/>
                <a:ea typeface="Calibri"/>
                <a:cs typeface="Calibri"/>
                <a:sym typeface="Calibri"/>
              </a:rPr>
              <a:t>2</a:t>
            </a:fld>
            <a:endParaRPr b="0" i="0" u="none" strike="noStrike" cap="none"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8253096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0" name="Google Shape;100;p16"/>
          <p:cNvSpPr txBox="1">
            <a:spLocks noGrp="1"/>
          </p:cNvSpPr>
          <p:nvPr>
            <p:ph type="title"/>
          </p:nvPr>
        </p:nvSpPr>
        <p:spPr>
          <a:xfrm>
            <a:off x="245193" y="254514"/>
            <a:ext cx="6081865" cy="756418"/>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2400"/>
              <a:buFont typeface="Arial"/>
              <a:buNone/>
            </a:pPr>
            <a:r>
              <a:rPr lang="en-US"/>
              <a:t>ESSER Office Hours</a:t>
            </a:r>
            <a:endParaRPr/>
          </a:p>
        </p:txBody>
      </p:sp>
      <p:sp>
        <p:nvSpPr>
          <p:cNvPr id="101" name="Google Shape;101;p16"/>
          <p:cNvSpPr txBox="1">
            <a:spLocks noGrp="1"/>
          </p:cNvSpPr>
          <p:nvPr>
            <p:ph type="body" idx="1"/>
          </p:nvPr>
        </p:nvSpPr>
        <p:spPr>
          <a:xfrm>
            <a:off x="628650" y="1463040"/>
            <a:ext cx="7886700" cy="4640674"/>
          </a:xfrm>
          <a:prstGeom prst="rect">
            <a:avLst/>
          </a:prstGeom>
          <a:noFill/>
          <a:ln>
            <a:noFill/>
          </a:ln>
        </p:spPr>
        <p:txBody>
          <a:bodyPr spcFirstLastPara="1" wrap="square" lIns="0" tIns="0" rIns="0" bIns="45700" anchor="t" anchorCtr="0">
            <a:noAutofit/>
          </a:bodyPr>
          <a:lstStyle/>
          <a:p>
            <a:pPr marL="0" lvl="0" indent="0" algn="l" rtl="0">
              <a:lnSpc>
                <a:spcPct val="90000"/>
              </a:lnSpc>
              <a:spcBef>
                <a:spcPts val="0"/>
              </a:spcBef>
              <a:spcAft>
                <a:spcPts val="0"/>
              </a:spcAft>
              <a:buClr>
                <a:schemeClr val="dk1"/>
              </a:buClr>
              <a:buSzPts val="2400"/>
              <a:buNone/>
            </a:pPr>
            <a:r>
              <a:rPr lang="en-US" b="1" u="sng" dirty="0"/>
              <a:t>Topics</a:t>
            </a:r>
          </a:p>
          <a:p>
            <a:pPr marL="342900" indent="-342900">
              <a:spcBef>
                <a:spcPts val="0"/>
              </a:spcBef>
            </a:pPr>
            <a:r>
              <a:rPr lang="en-US" dirty="0"/>
              <a:t>Updates, Clarifications, and Follow UPs</a:t>
            </a:r>
          </a:p>
          <a:p>
            <a:pPr marL="342900" indent="-342900">
              <a:spcBef>
                <a:spcPts val="0"/>
              </a:spcBef>
            </a:pPr>
            <a:r>
              <a:rPr lang="en-US" dirty="0"/>
              <a:t>Q&amp;A for this Week </a:t>
            </a:r>
            <a:endParaRPr dirty="0"/>
          </a:p>
        </p:txBody>
      </p:sp>
      <p:sp>
        <p:nvSpPr>
          <p:cNvPr id="102" name="Google Shape;102;p16"/>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fld id="{00000000-1234-1234-1234-123412341234}" type="slidenum">
              <a:rPr lang="en-US"/>
              <a:t>3</a:t>
            </a:fld>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04753E-E9A5-4792-8603-D19696066970}"/>
              </a:ext>
            </a:extLst>
          </p:cNvPr>
          <p:cNvSpPr>
            <a:spLocks noGrp="1"/>
          </p:cNvSpPr>
          <p:nvPr>
            <p:ph type="ctrTitle"/>
          </p:nvPr>
        </p:nvSpPr>
        <p:spPr/>
        <p:txBody>
          <a:bodyPr/>
          <a:lstStyle/>
          <a:p>
            <a:r>
              <a:rPr lang="en-US" dirty="0"/>
              <a:t>Updates, Clarifications, and Follow-Ups</a:t>
            </a:r>
          </a:p>
        </p:txBody>
      </p:sp>
      <p:sp>
        <p:nvSpPr>
          <p:cNvPr id="3" name="Slide Number Placeholder 2">
            <a:extLst>
              <a:ext uri="{FF2B5EF4-FFF2-40B4-BE49-F238E27FC236}">
                <a16:creationId xmlns:a16="http://schemas.microsoft.com/office/drawing/2014/main" id="{C8BC3F38-FE3D-423A-9968-F95A499B1125}"/>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4</a:t>
            </a:fld>
            <a:endParaRPr lang="en-US"/>
          </a:p>
        </p:txBody>
      </p:sp>
    </p:spTree>
    <p:extLst>
      <p:ext uri="{BB962C8B-B14F-4D97-AF65-F5344CB8AC3E}">
        <p14:creationId xmlns:p14="http://schemas.microsoft.com/office/powerpoint/2010/main" val="22620945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F5B5-9023-4792-8FB1-1C989E937390}"/>
              </a:ext>
            </a:extLst>
          </p:cNvPr>
          <p:cNvSpPr>
            <a:spLocks noGrp="1"/>
          </p:cNvSpPr>
          <p:nvPr>
            <p:ph type="title"/>
          </p:nvPr>
        </p:nvSpPr>
        <p:spPr/>
        <p:txBody>
          <a:bodyPr/>
          <a:lstStyle/>
          <a:p>
            <a:r>
              <a:rPr lang="en-US" dirty="0"/>
              <a:t>ARP Homeless Children and Youth Fund</a:t>
            </a:r>
          </a:p>
        </p:txBody>
      </p:sp>
      <p:sp>
        <p:nvSpPr>
          <p:cNvPr id="3" name="Text Placeholder 2">
            <a:extLst>
              <a:ext uri="{FF2B5EF4-FFF2-40B4-BE49-F238E27FC236}">
                <a16:creationId xmlns:a16="http://schemas.microsoft.com/office/drawing/2014/main" id="{DC7D7E20-2468-476F-B4DC-0DBD0A862F81}"/>
              </a:ext>
            </a:extLst>
          </p:cNvPr>
          <p:cNvSpPr>
            <a:spLocks noGrp="1"/>
          </p:cNvSpPr>
          <p:nvPr>
            <p:ph type="body" idx="1"/>
          </p:nvPr>
        </p:nvSpPr>
        <p:spPr>
          <a:xfrm>
            <a:off x="245193" y="1385739"/>
            <a:ext cx="8616003" cy="5041279"/>
          </a:xfrm>
        </p:spPr>
        <p:txBody>
          <a:bodyPr/>
          <a:lstStyle/>
          <a:p>
            <a:pPr marL="0" marR="0" indent="0">
              <a:spcBef>
                <a:spcPts val="0"/>
              </a:spcBef>
              <a:spcAft>
                <a:spcPts val="0"/>
              </a:spcAft>
              <a:buNone/>
            </a:pPr>
            <a:r>
              <a:rPr lang="en-US" sz="1700" dirty="0">
                <a:effectLst/>
                <a:latin typeface="Calibri" panose="020F0502020204030204" pitchFamily="34" charset="0"/>
                <a:ea typeface="Calibri" panose="020F0502020204030204" pitchFamily="34" charset="0"/>
                <a:cs typeface="Calibri" panose="020F0502020204030204" pitchFamily="34" charset="0"/>
              </a:rPr>
              <a:t>U.S. Department of Education (Department) under section 2001(b)(1) of the </a:t>
            </a:r>
            <a:r>
              <a:rPr lang="en-US" sz="1700" i="1" dirty="0">
                <a:effectLst/>
                <a:latin typeface="Calibri" panose="020F0502020204030204" pitchFamily="34" charset="0"/>
                <a:ea typeface="Calibri" panose="020F0502020204030204" pitchFamily="34" charset="0"/>
                <a:cs typeface="Calibri" panose="020F0502020204030204" pitchFamily="34" charset="0"/>
              </a:rPr>
              <a:t>American Rescue Plan Act of 2021</a:t>
            </a:r>
            <a:r>
              <a:rPr lang="en-US" sz="1700" dirty="0">
                <a:effectLst/>
                <a:latin typeface="Calibri" panose="020F0502020204030204" pitchFamily="34" charset="0"/>
                <a:ea typeface="Calibri" panose="020F0502020204030204" pitchFamily="34" charset="0"/>
                <a:cs typeface="Calibri" panose="020F0502020204030204" pitchFamily="34" charset="0"/>
              </a:rPr>
              <a:t> (ARP) for the purposes of identifying homeless children and youth, providing wraparound services in light of the impact of the COVID-19 pandemic, and providing assistance needed to enable homeless children and youth to attend school and participate fully in school activities, including in-person instruction this spring and summer learning and enrichment programs.</a:t>
            </a:r>
          </a:p>
          <a:p>
            <a:pPr marL="742950" lvl="1" indent="-285750">
              <a:spcBef>
                <a:spcPts val="0"/>
              </a:spcBef>
            </a:pPr>
            <a:r>
              <a:rPr lang="en-US" sz="1700" dirty="0">
                <a:effectLst/>
                <a:latin typeface="Calibri" panose="020F0502020204030204" pitchFamily="34" charset="0"/>
                <a:ea typeface="Times New Roman" panose="02020603050405020304" pitchFamily="18" charset="0"/>
                <a:cs typeface="Calibri" panose="020F0502020204030204" pitchFamily="34" charset="0"/>
              </a:rPr>
              <a:t>$199,750,000 (25% of the $799 million) is available to States now. This first disbursement is designed to provide funding to States immediately as a supplement to their McKinney-Vento Education for Homeless Children and Youth (EHCY) funds, so that States can address urgent needs of homeless children and youth—including academic, social, emotional, and mental health needs—and so States and local educational agencies (LEAs) can increase capacity by hiring staff, dedicating resources, and planning partnerships with community-based organizations, among other strategies. Funds must be administered by the Office of the State Coordinator for the Education of Homeless Children and Youth, consistent with the requirements for EHCY funds. </a:t>
            </a:r>
            <a:endParaRPr lang="en-US" sz="1700" dirty="0">
              <a:effectLst/>
              <a:latin typeface="Calibri" panose="020F0502020204030204" pitchFamily="34" charset="0"/>
              <a:ea typeface="Calibri" panose="020F0502020204030204" pitchFamily="34" charset="0"/>
              <a:cs typeface="Calibri" panose="020F0502020204030204" pitchFamily="34" charset="0"/>
            </a:endParaRPr>
          </a:p>
          <a:p>
            <a:pPr marL="742950" lvl="1" indent="-285750">
              <a:spcBef>
                <a:spcPts val="0"/>
              </a:spcBef>
            </a:pPr>
            <a:r>
              <a:rPr lang="en-US" sz="1700" dirty="0">
                <a:effectLst/>
                <a:latin typeface="Calibri" panose="020F0502020204030204" pitchFamily="34" charset="0"/>
                <a:ea typeface="Times New Roman" panose="02020603050405020304" pitchFamily="18" charset="0"/>
                <a:cs typeface="Calibri" panose="020F0502020204030204" pitchFamily="34" charset="0"/>
              </a:rPr>
              <a:t>$599,250,000 (75% of the $799 million) will be made available as soon as June after the Department completes necessary regulations to change EHCY’s required competitive subgrant process for the purpose of the second allocation of funding. The Department anticipates that the new regulation would require States to distribute funds that they will receive in the second phase to LEAs via a formula that uses the LEA’s allocation under Title I, Part A (Title I) of the Elementary and Secondary Education Act of 1965 (ESEA) and the number of identified homeless children and youth in 2018-19. </a:t>
            </a:r>
            <a:endParaRPr lang="en-US" sz="1700" dirty="0">
              <a:effectLst/>
              <a:latin typeface="Calibri" panose="020F0502020204030204" pitchFamily="34" charset="0"/>
              <a:ea typeface="Calibri" panose="020F0502020204030204" pitchFamily="34" charset="0"/>
              <a:cs typeface="Calibri" panose="020F0502020204030204" pitchFamily="34" charset="0"/>
            </a:endParaRPr>
          </a:p>
          <a:p>
            <a:pPr marL="558800" lvl="1" indent="0">
              <a:buNone/>
            </a:pPr>
            <a:endParaRPr lang="en-US" sz="1700" dirty="0">
              <a:latin typeface="Calibri" panose="020F0502020204030204" pitchFamily="34" charset="0"/>
              <a:cs typeface="Calibri" panose="020F0502020204030204" pitchFamily="34" charset="0"/>
            </a:endParaRPr>
          </a:p>
        </p:txBody>
      </p:sp>
      <p:sp>
        <p:nvSpPr>
          <p:cNvPr id="4" name="Slide Number Placeholder 3">
            <a:extLst>
              <a:ext uri="{FF2B5EF4-FFF2-40B4-BE49-F238E27FC236}">
                <a16:creationId xmlns:a16="http://schemas.microsoft.com/office/drawing/2014/main" id="{3133F041-021F-492D-9523-C975F955FBE7}"/>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5</a:t>
            </a:fld>
            <a:endParaRPr lang="en-US"/>
          </a:p>
        </p:txBody>
      </p:sp>
    </p:spTree>
    <p:extLst>
      <p:ext uri="{BB962C8B-B14F-4D97-AF65-F5344CB8AC3E}">
        <p14:creationId xmlns:p14="http://schemas.microsoft.com/office/powerpoint/2010/main" val="16584568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201C55-723A-49C3-903F-19E2C2A3922D}"/>
              </a:ext>
            </a:extLst>
          </p:cNvPr>
          <p:cNvSpPr>
            <a:spLocks noGrp="1"/>
          </p:cNvSpPr>
          <p:nvPr>
            <p:ph type="title"/>
          </p:nvPr>
        </p:nvSpPr>
        <p:spPr/>
        <p:txBody>
          <a:bodyPr/>
          <a:lstStyle/>
          <a:p>
            <a:r>
              <a:rPr lang="en-US" dirty="0"/>
              <a:t>Construction Clarifications</a:t>
            </a:r>
          </a:p>
        </p:txBody>
      </p:sp>
      <p:sp>
        <p:nvSpPr>
          <p:cNvPr id="3" name="Text Placeholder 2">
            <a:extLst>
              <a:ext uri="{FF2B5EF4-FFF2-40B4-BE49-F238E27FC236}">
                <a16:creationId xmlns:a16="http://schemas.microsoft.com/office/drawing/2014/main" id="{FF21A36D-89CC-4ADF-877C-3FB0D222E7D0}"/>
              </a:ext>
            </a:extLst>
          </p:cNvPr>
          <p:cNvSpPr>
            <a:spLocks noGrp="1"/>
          </p:cNvSpPr>
          <p:nvPr>
            <p:ph type="body" idx="1"/>
          </p:nvPr>
        </p:nvSpPr>
        <p:spPr>
          <a:xfrm>
            <a:off x="499620" y="1329179"/>
            <a:ext cx="8144759" cy="5015060"/>
          </a:xfrm>
        </p:spPr>
        <p:txBody>
          <a:bodyPr/>
          <a:lstStyle/>
          <a:p>
            <a:r>
              <a:rPr lang="en-US" sz="2000" dirty="0"/>
              <a:t>MUST be necessary to respond to, prepare for, or prevent the spread of COIVD-19! </a:t>
            </a:r>
          </a:p>
          <a:p>
            <a:r>
              <a:rPr lang="en-US" sz="2000" dirty="0"/>
              <a:t>MUST be within the award period – so please include </a:t>
            </a:r>
            <a:r>
              <a:rPr lang="en-US" sz="2000" b="1" i="1" dirty="0"/>
              <a:t>date of contract for the construction and the date(s) construction will be done</a:t>
            </a:r>
            <a:r>
              <a:rPr lang="en-US" sz="2000" dirty="0"/>
              <a:t>. </a:t>
            </a:r>
          </a:p>
          <a:p>
            <a:r>
              <a:rPr lang="en-US" sz="2000" dirty="0"/>
              <a:t>Prior Written Approval – when the rest of the budget is not ready</a:t>
            </a:r>
          </a:p>
          <a:p>
            <a:pPr lvl="1"/>
            <a:r>
              <a:rPr lang="en-US" sz="1800" dirty="0"/>
              <a:t>Can give substantial approval on the specific budget item</a:t>
            </a:r>
          </a:p>
          <a:p>
            <a:pPr lvl="1"/>
            <a:r>
              <a:rPr lang="en-US" sz="1800" b="1" i="1" dirty="0"/>
              <a:t>If construction has been reviewed as part of the BEST grant or had an assessment by our Capital Construction Unit, that will be considered prior written approval</a:t>
            </a:r>
          </a:p>
          <a:p>
            <a:pPr marL="342900" indent="-342900">
              <a:spcBef>
                <a:spcPts val="0"/>
              </a:spcBef>
            </a:pPr>
            <a:r>
              <a:rPr lang="en-US" sz="2000" dirty="0"/>
              <a:t>It is the LEA’s responsibility to comply with all federal regulations that apply to construction and capital expenditures</a:t>
            </a:r>
          </a:p>
          <a:p>
            <a:pPr marL="800100" lvl="1" indent="-342900">
              <a:spcBef>
                <a:spcPts val="0"/>
              </a:spcBef>
            </a:pPr>
            <a:r>
              <a:rPr lang="en-US" sz="1800" dirty="0">
                <a:effectLst/>
                <a:latin typeface="Calibri" panose="020F0502020204030204" pitchFamily="34" charset="0"/>
                <a:ea typeface="Calibri" panose="020F0502020204030204" pitchFamily="34" charset="0"/>
                <a:cs typeface="Times New Roman" panose="02020603050405020304" pitchFamily="18" charset="0"/>
              </a:rPr>
              <a:t>2 CFR §§ 200.403-200.405, 2 CFR § 200.439(b)(1)</a:t>
            </a:r>
          </a:p>
          <a:p>
            <a:pPr marL="800100" lvl="1" indent="-342900">
              <a:spcBef>
                <a:spcPts val="0"/>
              </a:spcBef>
            </a:pPr>
            <a:r>
              <a:rPr lang="en-US" sz="1800" dirty="0">
                <a:effectLst/>
                <a:latin typeface="Calibri" panose="020F0502020204030204" pitchFamily="34" charset="0"/>
                <a:ea typeface="Calibri" panose="020F0502020204030204" pitchFamily="34" charset="0"/>
                <a:cs typeface="Times New Roman" panose="02020603050405020304" pitchFamily="18" charset="0"/>
              </a:rPr>
              <a:t>34 CFR § 76.600, 20 U.S.C. 1232b Labor Standards</a:t>
            </a:r>
            <a:endParaRPr lang="en-US" sz="1600" dirty="0"/>
          </a:p>
          <a:p>
            <a:pPr marL="342900" indent="-342900">
              <a:spcBef>
                <a:spcPts val="0"/>
              </a:spcBef>
            </a:pPr>
            <a:r>
              <a:rPr lang="en-US" sz="2000" dirty="0"/>
              <a:t>Must also comply with state and local procurement policies regarding capital expenditures </a:t>
            </a:r>
          </a:p>
          <a:p>
            <a:pPr marL="342900" indent="-342900">
              <a:spcBef>
                <a:spcPts val="0"/>
              </a:spcBef>
            </a:pPr>
            <a:r>
              <a:rPr lang="en-US" sz="2000" dirty="0"/>
              <a:t>We highly recommend using contractors/vendors with experience in dealing with federal grants and regulations</a:t>
            </a:r>
          </a:p>
          <a:p>
            <a:pPr lvl="1"/>
            <a:endParaRPr lang="en-US" sz="1800" dirty="0"/>
          </a:p>
        </p:txBody>
      </p:sp>
      <p:sp>
        <p:nvSpPr>
          <p:cNvPr id="4" name="Slide Number Placeholder 3">
            <a:extLst>
              <a:ext uri="{FF2B5EF4-FFF2-40B4-BE49-F238E27FC236}">
                <a16:creationId xmlns:a16="http://schemas.microsoft.com/office/drawing/2014/main" id="{728FEC68-8A1F-46A7-A1AB-FD3F093DAAED}"/>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6</a:t>
            </a:fld>
            <a:endParaRPr lang="en-US"/>
          </a:p>
        </p:txBody>
      </p:sp>
    </p:spTree>
    <p:extLst>
      <p:ext uri="{BB962C8B-B14F-4D97-AF65-F5344CB8AC3E}">
        <p14:creationId xmlns:p14="http://schemas.microsoft.com/office/powerpoint/2010/main" val="30852091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201C55-723A-49C3-903F-19E2C2A3922D}"/>
              </a:ext>
            </a:extLst>
          </p:cNvPr>
          <p:cNvSpPr>
            <a:spLocks noGrp="1"/>
          </p:cNvSpPr>
          <p:nvPr>
            <p:ph type="title"/>
          </p:nvPr>
        </p:nvSpPr>
        <p:spPr/>
        <p:txBody>
          <a:bodyPr/>
          <a:lstStyle/>
          <a:p>
            <a:r>
              <a:rPr lang="en-US" dirty="0"/>
              <a:t>Construction (Continued)</a:t>
            </a:r>
          </a:p>
        </p:txBody>
      </p:sp>
      <p:sp>
        <p:nvSpPr>
          <p:cNvPr id="3" name="Text Placeholder 2">
            <a:extLst>
              <a:ext uri="{FF2B5EF4-FFF2-40B4-BE49-F238E27FC236}">
                <a16:creationId xmlns:a16="http://schemas.microsoft.com/office/drawing/2014/main" id="{FF21A36D-89CC-4ADF-877C-3FB0D222E7D0}"/>
              </a:ext>
            </a:extLst>
          </p:cNvPr>
          <p:cNvSpPr>
            <a:spLocks noGrp="1"/>
          </p:cNvSpPr>
          <p:nvPr>
            <p:ph type="body" idx="1"/>
          </p:nvPr>
        </p:nvSpPr>
        <p:spPr>
          <a:xfrm>
            <a:off x="509047" y="1440115"/>
            <a:ext cx="8125905" cy="4802815"/>
          </a:xfrm>
        </p:spPr>
        <p:txBody>
          <a:bodyPr/>
          <a:lstStyle/>
          <a:p>
            <a:r>
              <a:rPr lang="en-US" sz="2800" dirty="0"/>
              <a:t>In the application for funds: </a:t>
            </a:r>
          </a:p>
          <a:p>
            <a:pPr marL="800100" lvl="1" indent="-342900">
              <a:spcBef>
                <a:spcPts val="0"/>
              </a:spcBef>
            </a:pPr>
            <a:r>
              <a:rPr lang="en-US" sz="2400" dirty="0"/>
              <a:t>Date of the contract for construction</a:t>
            </a:r>
          </a:p>
          <a:p>
            <a:pPr marL="800100" lvl="1" indent="-342900">
              <a:spcBef>
                <a:spcPts val="0"/>
              </a:spcBef>
            </a:pPr>
            <a:r>
              <a:rPr lang="en-US" sz="2400" dirty="0"/>
              <a:t>Date(s) construction has/will occur </a:t>
            </a:r>
          </a:p>
          <a:p>
            <a:pPr marL="800100" lvl="1" indent="-342900">
              <a:spcBef>
                <a:spcPts val="0"/>
              </a:spcBef>
            </a:pPr>
            <a:r>
              <a:rPr lang="en-US" sz="2400" dirty="0"/>
              <a:t>Description of the work being done </a:t>
            </a:r>
          </a:p>
          <a:p>
            <a:pPr marL="800100" lvl="1" indent="-342900">
              <a:spcBef>
                <a:spcPts val="0"/>
              </a:spcBef>
            </a:pPr>
            <a:r>
              <a:rPr lang="en-US" sz="2400" dirty="0"/>
              <a:t>Detail of how the total cost was calculated so that we can determine reasonableness (or a statement regarding how the LEA assessed and determined reasonableness) </a:t>
            </a:r>
          </a:p>
          <a:p>
            <a:pPr marL="800100" lvl="1" indent="-342900">
              <a:spcBef>
                <a:spcPts val="0"/>
              </a:spcBef>
            </a:pPr>
            <a:r>
              <a:rPr lang="en-US" sz="2400" dirty="0"/>
              <a:t>Relationship to COVID-19 (why the construction is necessary to respond to, prepare for, or prevent the spread of COVID-19)</a:t>
            </a:r>
          </a:p>
          <a:p>
            <a:pPr marL="342900" indent="-342900">
              <a:spcBef>
                <a:spcPts val="0"/>
              </a:spcBef>
            </a:pPr>
            <a:endParaRPr lang="en-US" sz="2800" dirty="0"/>
          </a:p>
          <a:p>
            <a:endParaRPr lang="en-US" sz="2800" dirty="0"/>
          </a:p>
        </p:txBody>
      </p:sp>
      <p:sp>
        <p:nvSpPr>
          <p:cNvPr id="4" name="Slide Number Placeholder 3">
            <a:extLst>
              <a:ext uri="{FF2B5EF4-FFF2-40B4-BE49-F238E27FC236}">
                <a16:creationId xmlns:a16="http://schemas.microsoft.com/office/drawing/2014/main" id="{728FEC68-8A1F-46A7-A1AB-FD3F093DAAED}"/>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7</a:t>
            </a:fld>
            <a:endParaRPr lang="en-US"/>
          </a:p>
        </p:txBody>
      </p:sp>
    </p:spTree>
    <p:extLst>
      <p:ext uri="{BB962C8B-B14F-4D97-AF65-F5344CB8AC3E}">
        <p14:creationId xmlns:p14="http://schemas.microsoft.com/office/powerpoint/2010/main" val="39334769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53678B-587A-45D2-933D-3AEC9C5BD991}"/>
              </a:ext>
            </a:extLst>
          </p:cNvPr>
          <p:cNvSpPr>
            <a:spLocks noGrp="1"/>
          </p:cNvSpPr>
          <p:nvPr>
            <p:ph type="title"/>
          </p:nvPr>
        </p:nvSpPr>
        <p:spPr/>
        <p:txBody>
          <a:bodyPr/>
          <a:lstStyle/>
          <a:p>
            <a:r>
              <a:rPr lang="en-US" dirty="0"/>
              <a:t>Modifications for ESSER I Facility School Awards</a:t>
            </a:r>
          </a:p>
        </p:txBody>
      </p:sp>
      <p:sp>
        <p:nvSpPr>
          <p:cNvPr id="3" name="Text Placeholder 2">
            <a:extLst>
              <a:ext uri="{FF2B5EF4-FFF2-40B4-BE49-F238E27FC236}">
                <a16:creationId xmlns:a16="http://schemas.microsoft.com/office/drawing/2014/main" id="{63F82753-1D4A-494B-B2B7-06E2F1261266}"/>
              </a:ext>
            </a:extLst>
          </p:cNvPr>
          <p:cNvSpPr>
            <a:spLocks noGrp="1"/>
          </p:cNvSpPr>
          <p:nvPr>
            <p:ph type="body" idx="1"/>
          </p:nvPr>
        </p:nvSpPr>
        <p:spPr/>
        <p:txBody>
          <a:bodyPr/>
          <a:lstStyle/>
          <a:p>
            <a:r>
              <a:rPr lang="en-US" dirty="0"/>
              <a:t>Due to the short time for applications, we have changed the system so that Facility Schools can submit Acceptance and Transmittal Form, assurances, and GEPA statement now and then budget later – but still need them ASAP. </a:t>
            </a:r>
          </a:p>
        </p:txBody>
      </p:sp>
      <p:sp>
        <p:nvSpPr>
          <p:cNvPr id="4" name="Slide Number Placeholder 3">
            <a:extLst>
              <a:ext uri="{FF2B5EF4-FFF2-40B4-BE49-F238E27FC236}">
                <a16:creationId xmlns:a16="http://schemas.microsoft.com/office/drawing/2014/main" id="{08435310-2311-49C0-8556-6EDF010E7083}"/>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8</a:t>
            </a:fld>
            <a:endParaRPr lang="en-US"/>
          </a:p>
        </p:txBody>
      </p:sp>
    </p:spTree>
    <p:extLst>
      <p:ext uri="{BB962C8B-B14F-4D97-AF65-F5344CB8AC3E}">
        <p14:creationId xmlns:p14="http://schemas.microsoft.com/office/powerpoint/2010/main" val="12661473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72D007-71BD-4DCC-8446-DA4FE74FE5AF}"/>
              </a:ext>
            </a:extLst>
          </p:cNvPr>
          <p:cNvSpPr>
            <a:spLocks noGrp="1"/>
          </p:cNvSpPr>
          <p:nvPr>
            <p:ph type="title"/>
          </p:nvPr>
        </p:nvSpPr>
        <p:spPr/>
        <p:txBody>
          <a:bodyPr/>
          <a:lstStyle/>
          <a:p>
            <a:r>
              <a:rPr lang="en-US" dirty="0"/>
              <a:t>When It Rains…</a:t>
            </a:r>
          </a:p>
        </p:txBody>
      </p:sp>
      <p:sp>
        <p:nvSpPr>
          <p:cNvPr id="3" name="Text Placeholder 2">
            <a:extLst>
              <a:ext uri="{FF2B5EF4-FFF2-40B4-BE49-F238E27FC236}">
                <a16:creationId xmlns:a16="http://schemas.microsoft.com/office/drawing/2014/main" id="{CDCE9CEE-6115-4D63-98D7-FF53563A1420}"/>
              </a:ext>
            </a:extLst>
          </p:cNvPr>
          <p:cNvSpPr>
            <a:spLocks noGrp="1"/>
          </p:cNvSpPr>
          <p:nvPr>
            <p:ph type="body" idx="1"/>
          </p:nvPr>
        </p:nvSpPr>
        <p:spPr/>
        <p:txBody>
          <a:bodyPr/>
          <a:lstStyle/>
          <a:p>
            <a:r>
              <a:rPr lang="en-US" dirty="0"/>
              <a:t>We are experiencing technical difficulties with the online application system!</a:t>
            </a:r>
          </a:p>
          <a:p>
            <a:r>
              <a:rPr lang="en-US" dirty="0"/>
              <a:t>We are still awaiting USDE guidance on backfilling </a:t>
            </a:r>
            <a:r>
              <a:rPr lang="en-US" dirty="0" err="1"/>
              <a:t>activites</a:t>
            </a:r>
            <a:r>
              <a:rPr lang="en-US" dirty="0"/>
              <a:t> that require prior written approval! </a:t>
            </a:r>
          </a:p>
          <a:p>
            <a:pPr lvl="1"/>
            <a:r>
              <a:rPr lang="en-US" dirty="0"/>
              <a:t>For now, have made systems changes so that you can submit construction and capital equipment items (e.g., buses) for prior written approval without have to submit full budget</a:t>
            </a:r>
          </a:p>
          <a:p>
            <a:r>
              <a:rPr lang="en-US" dirty="0"/>
              <a:t>We have additional data collections and components of ESSER III that we need to build into the system! </a:t>
            </a:r>
          </a:p>
          <a:p>
            <a:pPr lvl="1"/>
            <a:r>
              <a:rPr lang="en-US" dirty="0"/>
              <a:t>LEA plans</a:t>
            </a:r>
          </a:p>
          <a:p>
            <a:pPr marL="558800" lvl="1" indent="0">
              <a:buNone/>
            </a:pPr>
            <a:endParaRPr lang="en-US" dirty="0"/>
          </a:p>
          <a:p>
            <a:pPr marL="558800" lvl="1" indent="0">
              <a:buNone/>
            </a:pPr>
            <a:r>
              <a:rPr lang="en-US" sz="3200" dirty="0">
                <a:latin typeface="Brush Script MT" panose="03060802040406070304" pitchFamily="66" charset="0"/>
              </a:rPr>
              <a:t>Thank you for your patience and grace with our team! </a:t>
            </a:r>
          </a:p>
          <a:p>
            <a:pPr lvl="1"/>
            <a:endParaRPr lang="en-US" dirty="0"/>
          </a:p>
        </p:txBody>
      </p:sp>
      <p:sp>
        <p:nvSpPr>
          <p:cNvPr id="4" name="Slide Number Placeholder 3">
            <a:extLst>
              <a:ext uri="{FF2B5EF4-FFF2-40B4-BE49-F238E27FC236}">
                <a16:creationId xmlns:a16="http://schemas.microsoft.com/office/drawing/2014/main" id="{42F32CF7-08D2-4ED5-B089-85EBED796646}"/>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9</a:t>
            </a:fld>
            <a:endParaRPr lang="en-US"/>
          </a:p>
        </p:txBody>
      </p:sp>
    </p:spTree>
    <p:extLst>
      <p:ext uri="{BB962C8B-B14F-4D97-AF65-F5344CB8AC3E}">
        <p14:creationId xmlns:p14="http://schemas.microsoft.com/office/powerpoint/2010/main" val="3684363909"/>
      </p:ext>
    </p:extLst>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7353</TotalTime>
  <Words>1307</Words>
  <Application>Microsoft Office PowerPoint</Application>
  <PresentationFormat>On-screen Show (4:3)</PresentationFormat>
  <Paragraphs>105</Paragraphs>
  <Slides>15</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Brush Script MT</vt:lpstr>
      <vt:lpstr>Calibri</vt:lpstr>
      <vt:lpstr>Office Theme</vt:lpstr>
      <vt:lpstr>CDE Office Hours</vt:lpstr>
      <vt:lpstr>CDE Team Introductions!</vt:lpstr>
      <vt:lpstr>ESSER Office Hours</vt:lpstr>
      <vt:lpstr>Updates, Clarifications, and Follow-Ups</vt:lpstr>
      <vt:lpstr>ARP Homeless Children and Youth Fund</vt:lpstr>
      <vt:lpstr>Construction Clarifications</vt:lpstr>
      <vt:lpstr>Construction (Continued)</vt:lpstr>
      <vt:lpstr>Modifications for ESSER I Facility School Awards</vt:lpstr>
      <vt:lpstr>When It Rains…</vt:lpstr>
      <vt:lpstr>Reminders</vt:lpstr>
      <vt:lpstr>Examples to Share</vt:lpstr>
      <vt:lpstr>Examples to Share</vt:lpstr>
      <vt:lpstr>Upcoming Office Hours</vt:lpstr>
      <vt:lpstr>Questions?   Future Topics?</vt:lpstr>
      <vt:lpstr>CDE Team Contact Information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CDE Office Hours</dc:title>
  <dc:creator>Owen, Emily</dc:creator>
  <cp:lastModifiedBy>Owen, Emily</cp:lastModifiedBy>
  <cp:revision>174</cp:revision>
  <dcterms:modified xsi:type="dcterms:W3CDTF">2021-05-12T23:11:17Z</dcterms:modified>
</cp:coreProperties>
</file>