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5.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42" r:id="rId1"/>
    <p:sldMasterId id="2147483743" r:id="rId2"/>
    <p:sldMasterId id="2147483744" r:id="rId3"/>
    <p:sldMasterId id="2147483745" r:id="rId4"/>
    <p:sldMasterId id="2147483746" r:id="rId5"/>
    <p:sldMasterId id="2147483747" r:id="rId6"/>
  </p:sldMasterIdLst>
  <p:notesMasterIdLst>
    <p:notesMasterId r:id="rId37"/>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956CC9-FD4A-4A32-871F-9ABDD6771A81}">
  <a:tblStyle styleId="{F5956CC9-FD4A-4A32-871F-9ABDD6771A81}"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5" autoAdjust="0"/>
    <p:restoredTop sz="86449" autoAdjust="0"/>
  </p:normalViewPr>
  <p:slideViewPr>
    <p:cSldViewPr snapToGrid="0">
      <p:cViewPr varScale="1">
        <p:scale>
          <a:sx n="83" d="100"/>
          <a:sy n="83" d="100"/>
        </p:scale>
        <p:origin x="82" y="581"/>
      </p:cViewPr>
      <p:guideLst>
        <p:guide orient="horz" pos="1620"/>
        <p:guide pos="2880"/>
      </p:guideLst>
    </p:cSldViewPr>
  </p:slideViewPr>
  <p:outlineViewPr>
    <p:cViewPr>
      <p:scale>
        <a:sx n="33" d="100"/>
        <a:sy n="33" d="100"/>
      </p:scale>
      <p:origin x="0" y="-236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1276f817651_2_8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7" name="Google Shape;607;g1276f817651_2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122bbdb40ce_2_4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122bbdb40ce_2_4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1276f817651_2_1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8" name="Google Shape;698;g1276f817651_2_1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Shannon &amp; Karen </a:t>
            </a:r>
            <a:endParaRPr/>
          </a:p>
        </p:txBody>
      </p:sp>
      <p:sp>
        <p:nvSpPr>
          <p:cNvPr id="699" name="Google Shape;699;g1276f817651_2_18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1276f817651_0_3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 name="Google Shape;706;g1276f817651_0_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Niko</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122bbdb40ce_3_8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5" name="Google Shape;715;g122bbdb40ce_3_8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[Niko]</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122bbdb40ce_3_8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122bbdb40ce_3_8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[Niko] As USDE has released guidance, we’ve shared that with you all at previous office hours.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122bbdb40ce_3_8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0" name="Google Shape;730;g122bbdb40ce_3_8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[Transition to Karen]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122bbdb40ce_3_8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7" name="Google Shape;737;g122bbdb40ce_3_8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g122bbdb40ce_3_8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4" name="Google Shape;744;g122bbdb40ce_3_8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Karen -  Federal Funding a state or district: A state or district may condition these payments on a commitment to serve in a high-need field or school (e.g., special education with a 4-year commitment). Data shows zero student loan payment commitments while on a path to total forgiveness through Public Service Loan Forgiveness is a powerful retention incentive.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122bbdb40ce_3_8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1" name="Google Shape;751;g122bbdb40ce_3_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[Transition to Jenn on the last bullet point]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g122bbdb40ce_3_8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9" name="Google Shape;759;g122bbdb40ce_3_8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[Jenn]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1276f817651_2_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4" name="Google Shape;614;g1276f817651_2_9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Nazie </a:t>
            </a:r>
            <a:endParaRPr/>
          </a:p>
        </p:txBody>
      </p:sp>
      <p:sp>
        <p:nvSpPr>
          <p:cNvPr id="615" name="Google Shape;615;g1276f817651_2_9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g122bbdb40ce_3_9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6" name="Google Shape;766;g122bbdb40ce_3_9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[Jenn]</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122bbdb40ce_3_9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 name="Google Shape;773;g122bbdb40ce_3_9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[Jenn]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122bbdb40ce_3_9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122bbdb40ce_3_9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[Niko]</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g122bbdb40ce_3_9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7" name="Google Shape;787;g122bbdb40ce_3_9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[Niko] If you have any questions on how to incorporate programs or activities from this list into your ESSER applications, reach out to your ESSER team lead or me.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g1276f817651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5" name="Google Shape;795;g1276f817651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Mackenzie</a:t>
            </a:r>
            <a:endParaRPr/>
          </a:p>
        </p:txBody>
      </p:sp>
      <p:sp>
        <p:nvSpPr>
          <p:cNvPr id="796" name="Google Shape;796;g1276f817651_0_8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122bbdb40ce_2_19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Mackenzie</a:t>
            </a:r>
            <a:endParaRPr/>
          </a:p>
        </p:txBody>
      </p:sp>
      <p:sp>
        <p:nvSpPr>
          <p:cNvPr id="802" name="Google Shape;802;g122bbdb40ce_2_1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g122bbdb40ce_2_28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Mackenzie</a:t>
            </a:r>
            <a:endParaRPr/>
          </a:p>
        </p:txBody>
      </p:sp>
      <p:sp>
        <p:nvSpPr>
          <p:cNvPr id="809" name="Google Shape;809;g122bbdb40ce_2_2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g122bbdb40ce_2_37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Mackenzie</a:t>
            </a:r>
            <a:endParaRPr/>
          </a:p>
        </p:txBody>
      </p:sp>
      <p:sp>
        <p:nvSpPr>
          <p:cNvPr id="817" name="Google Shape;817;g122bbdb40ce_2_3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g1276f817651_2_2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Nazie </a:t>
            </a:r>
            <a:endParaRPr/>
          </a:p>
        </p:txBody>
      </p:sp>
      <p:sp>
        <p:nvSpPr>
          <p:cNvPr id="825" name="Google Shape;825;g1276f817651_2_2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g1276f817651_2_2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Nazie</a:t>
            </a:r>
            <a:endParaRPr/>
          </a:p>
        </p:txBody>
      </p:sp>
      <p:sp>
        <p:nvSpPr>
          <p:cNvPr id="830" name="Google Shape;830;g1276f817651_2_2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1276f817651_2_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Nazie</a:t>
            </a:r>
            <a:endParaRPr/>
          </a:p>
        </p:txBody>
      </p:sp>
      <p:sp>
        <p:nvSpPr>
          <p:cNvPr id="622" name="Google Shape;622;g1276f817651_2_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1276f817651_2_2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8" name="Google Shape;838;g1276f817651_2_2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Nazie</a:t>
            </a:r>
            <a:endParaRPr/>
          </a:p>
        </p:txBody>
      </p:sp>
      <p:sp>
        <p:nvSpPr>
          <p:cNvPr id="839" name="Google Shape;839;g1276f817651_2_2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30</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127ff53ae9c_5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8" name="Google Shape;628;g127ff53ae9c_5_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Launching a collaborative approach to PL to increase access to high quality instructional practice for educators across the state. Sessions and institute design is adapted to support the community needs. We are tapping local talent to design and lead sessions. </a:t>
            </a:r>
            <a:endParaRPr/>
          </a:p>
        </p:txBody>
      </p:sp>
      <p:sp>
        <p:nvSpPr>
          <p:cNvPr id="629" name="Google Shape;629;g127ff53ae9c_5_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127ff53ae9c_5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7" name="Google Shape;637;g127ff53ae9c_5_8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We have three host sites this summer, and in future years, we hope to partner with other sites and locations. We are so thankful to our partners at Colorado Mesa, UNC, and CSU Pueblo for hosting us this summer. </a:t>
            </a:r>
            <a:endParaRPr/>
          </a:p>
        </p:txBody>
      </p:sp>
      <p:sp>
        <p:nvSpPr>
          <p:cNvPr id="638" name="Google Shape;638;g127ff53ae9c_5_8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127ff53ae9c_5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4" name="Google Shape;644;g127ff53ae9c_5_9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For questions, please contact </a:t>
            </a:r>
            <a:endParaRPr/>
          </a:p>
        </p:txBody>
      </p:sp>
      <p:sp>
        <p:nvSpPr>
          <p:cNvPr id="645" name="Google Shape;645;g127ff53ae9c_5_9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1276f817651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8" name="Google Shape;668;g1276f817651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1276f817651_2_1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Mackenzie</a:t>
            </a:r>
            <a:endParaRPr/>
          </a:p>
          <a:p>
            <a:pPr marL="0" lvl="0" indent="0" algn="l" rtl="0">
              <a:lnSpc>
                <a:spcPct val="100000"/>
              </a:lnSpc>
              <a:spcBef>
                <a:spcPts val="0"/>
              </a:spcBef>
              <a:spcAft>
                <a:spcPts val="0"/>
              </a:spcAft>
              <a:buSzPts val="1400"/>
              <a:buNone/>
            </a:pPr>
            <a:r>
              <a:rPr lang="en"/>
              <a:t>Focusing on supplemental funds with a separate application. </a:t>
            </a:r>
            <a:endParaRPr/>
          </a:p>
          <a:p>
            <a:pPr marL="0" lvl="0" indent="0" algn="l" rtl="0">
              <a:lnSpc>
                <a:spcPct val="100000"/>
              </a:lnSpc>
              <a:spcBef>
                <a:spcPts val="0"/>
              </a:spcBef>
              <a:spcAft>
                <a:spcPts val="0"/>
              </a:spcAft>
              <a:buSzPts val="1400"/>
              <a:buNone/>
            </a:pPr>
            <a:r>
              <a:rPr lang="en"/>
              <a:t>For districts who received additional supplemental funds, they should already have these submitted with the original  </a:t>
            </a:r>
            <a:endParaRPr/>
          </a:p>
        </p:txBody>
      </p:sp>
      <p:sp>
        <p:nvSpPr>
          <p:cNvPr id="675" name="Google Shape;675;g1276f817651_2_1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1276f817651_2_2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4" name="Google Shape;684;g1276f817651_2_2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Mackenzie</a:t>
            </a:r>
            <a:endParaRPr/>
          </a:p>
          <a:p>
            <a:pPr marL="0" lvl="0" indent="0" algn="l" rtl="0">
              <a:lnSpc>
                <a:spcPct val="100000"/>
              </a:lnSpc>
              <a:spcBef>
                <a:spcPts val="0"/>
              </a:spcBef>
              <a:spcAft>
                <a:spcPts val="0"/>
              </a:spcAft>
              <a:buSzPts val="1400"/>
              <a:buNone/>
            </a:pPr>
            <a:endParaRPr/>
          </a:p>
        </p:txBody>
      </p:sp>
      <p:sp>
        <p:nvSpPr>
          <p:cNvPr id="685" name="Google Shape;685;g1276f817651_2_2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3.xml"/><Relationship Id="rId4" Type="http://schemas.openxmlformats.org/officeDocument/2006/relationships/image" Target="../media/image20.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3.xml"/><Relationship Id="rId4" Type="http://schemas.openxmlformats.org/officeDocument/2006/relationships/image" Target="../media/image21.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p:nvPr/>
        </p:nvSpPr>
        <p:spPr>
          <a:xfrm>
            <a:off x="0" y="3506431"/>
            <a:ext cx="9144000" cy="1637071"/>
          </a:xfrm>
          <a:prstGeom prst="rect">
            <a:avLst/>
          </a:prstGeom>
          <a:gradFill>
            <a:gsLst>
              <a:gs pos="0">
                <a:schemeClr val="lt1"/>
              </a:gs>
              <a:gs pos="100000">
                <a:srgbClr val="00953A">
                  <a:alpha val="47450"/>
                </a:srgbClr>
              </a:gs>
            </a:gsLst>
            <a:lin ang="5400000" scaled="0"/>
          </a:gra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Calibri"/>
              <a:ea typeface="Calibri"/>
              <a:cs typeface="Calibri"/>
              <a:sym typeface="Calibri"/>
            </a:endParaRPr>
          </a:p>
        </p:txBody>
      </p:sp>
      <p:sp>
        <p:nvSpPr>
          <p:cNvPr id="56" name="Google Shape;56;p14"/>
          <p:cNvSpPr txBox="1">
            <a:spLocks noGrp="1"/>
          </p:cNvSpPr>
          <p:nvPr>
            <p:ph type="ctrTitle"/>
          </p:nvPr>
        </p:nvSpPr>
        <p:spPr>
          <a:xfrm>
            <a:off x="685800" y="2427182"/>
            <a:ext cx="7772400" cy="912442"/>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dk1"/>
              </a:buClr>
              <a:buSzPts val="2700"/>
              <a:buFont typeface="Arial"/>
              <a:buNone/>
              <a:defRPr sz="20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7" name="Google Shape;57;p14"/>
          <p:cNvSpPr txBox="1">
            <a:spLocks noGrp="1"/>
          </p:cNvSpPr>
          <p:nvPr>
            <p:ph type="subTitle" idx="1"/>
          </p:nvPr>
        </p:nvSpPr>
        <p:spPr>
          <a:xfrm>
            <a:off x="685800" y="3805085"/>
            <a:ext cx="7772400" cy="799444"/>
          </a:xfrm>
          <a:prstGeom prst="rect">
            <a:avLst/>
          </a:prstGeom>
          <a:noFill/>
          <a:ln>
            <a:noFill/>
          </a:ln>
        </p:spPr>
        <p:txBody>
          <a:bodyPr spcFirstLastPara="1" wrap="square" lIns="68575" tIns="34275" rIns="68575" bIns="34275" anchor="t" anchorCtr="0">
            <a:noAutofit/>
          </a:bodyPr>
          <a:lstStyle>
            <a:lvl1pPr lvl="0" algn="ctr">
              <a:lnSpc>
                <a:spcPct val="90000"/>
              </a:lnSpc>
              <a:spcBef>
                <a:spcPts val="600"/>
              </a:spcBef>
              <a:spcAft>
                <a:spcPts val="0"/>
              </a:spcAft>
              <a:buClr>
                <a:schemeClr val="dk1"/>
              </a:buClr>
              <a:buSzPts val="1500"/>
              <a:buNone/>
              <a:defRPr sz="1100"/>
            </a:lvl1pPr>
            <a:lvl2pPr lvl="1" algn="ctr">
              <a:lnSpc>
                <a:spcPct val="90000"/>
              </a:lnSpc>
              <a:spcBef>
                <a:spcPts val="300"/>
              </a:spcBef>
              <a:spcAft>
                <a:spcPts val="0"/>
              </a:spcAft>
              <a:buClr>
                <a:schemeClr val="dk1"/>
              </a:buClr>
              <a:buSzPts val="1500"/>
              <a:buNone/>
              <a:defRPr sz="1100"/>
            </a:lvl2pPr>
            <a:lvl3pPr lvl="2" algn="ctr">
              <a:lnSpc>
                <a:spcPct val="90000"/>
              </a:lnSpc>
              <a:spcBef>
                <a:spcPts val="300"/>
              </a:spcBef>
              <a:spcAft>
                <a:spcPts val="0"/>
              </a:spcAft>
              <a:buClr>
                <a:schemeClr val="dk1"/>
              </a:buClr>
              <a:buSzPts val="1400"/>
              <a:buNone/>
              <a:defRPr sz="1000"/>
            </a:lvl3pPr>
            <a:lvl4pPr lvl="3" algn="ctr">
              <a:lnSpc>
                <a:spcPct val="90000"/>
              </a:lnSpc>
              <a:spcBef>
                <a:spcPts val="300"/>
              </a:spcBef>
              <a:spcAft>
                <a:spcPts val="0"/>
              </a:spcAft>
              <a:buClr>
                <a:schemeClr val="dk1"/>
              </a:buClr>
              <a:buSzPts val="1200"/>
              <a:buNone/>
              <a:defRPr sz="900"/>
            </a:lvl4pPr>
            <a:lvl5pPr lvl="4" algn="ctr">
              <a:lnSpc>
                <a:spcPct val="90000"/>
              </a:lnSpc>
              <a:spcBef>
                <a:spcPts val="300"/>
              </a:spcBef>
              <a:spcAft>
                <a:spcPts val="0"/>
              </a:spcAft>
              <a:buClr>
                <a:schemeClr val="dk1"/>
              </a:buClr>
              <a:buSzPts val="1200"/>
              <a:buNone/>
              <a:defRPr sz="900"/>
            </a:lvl5pPr>
            <a:lvl6pPr lvl="5" algn="ctr">
              <a:lnSpc>
                <a:spcPct val="90000"/>
              </a:lnSpc>
              <a:spcBef>
                <a:spcPts val="300"/>
              </a:spcBef>
              <a:spcAft>
                <a:spcPts val="0"/>
              </a:spcAft>
              <a:buClr>
                <a:schemeClr val="dk1"/>
              </a:buClr>
              <a:buSzPts val="1200"/>
              <a:buNone/>
              <a:defRPr sz="900"/>
            </a:lvl6pPr>
            <a:lvl7pPr lvl="6" algn="ctr">
              <a:lnSpc>
                <a:spcPct val="90000"/>
              </a:lnSpc>
              <a:spcBef>
                <a:spcPts val="300"/>
              </a:spcBef>
              <a:spcAft>
                <a:spcPts val="0"/>
              </a:spcAft>
              <a:buClr>
                <a:schemeClr val="dk1"/>
              </a:buClr>
              <a:buSzPts val="1200"/>
              <a:buNone/>
              <a:defRPr sz="900"/>
            </a:lvl7pPr>
            <a:lvl8pPr lvl="7" algn="ctr">
              <a:lnSpc>
                <a:spcPct val="90000"/>
              </a:lnSpc>
              <a:spcBef>
                <a:spcPts val="300"/>
              </a:spcBef>
              <a:spcAft>
                <a:spcPts val="0"/>
              </a:spcAft>
              <a:buClr>
                <a:schemeClr val="dk1"/>
              </a:buClr>
              <a:buSzPts val="1200"/>
              <a:buNone/>
              <a:defRPr sz="900"/>
            </a:lvl8pPr>
            <a:lvl9pPr lvl="8" algn="ctr">
              <a:lnSpc>
                <a:spcPct val="90000"/>
              </a:lnSpc>
              <a:spcBef>
                <a:spcPts val="300"/>
              </a:spcBef>
              <a:spcAft>
                <a:spcPts val="0"/>
              </a:spcAft>
              <a:buClr>
                <a:schemeClr val="dk1"/>
              </a:buClr>
              <a:buSzPts val="1200"/>
              <a:buNone/>
              <a:defRPr sz="900"/>
            </a:lvl9pPr>
          </a:lstStyle>
          <a:p>
            <a:endParaRPr/>
          </a:p>
        </p:txBody>
      </p:sp>
      <p:pic>
        <p:nvPicPr>
          <p:cNvPr id="58" name="Google Shape;58;p14"/>
          <p:cNvPicPr preferRelativeResize="0"/>
          <p:nvPr/>
        </p:nvPicPr>
        <p:blipFill rotWithShape="1">
          <a:blip r:embed="rId2">
            <a:alphaModFix/>
          </a:blip>
          <a:srcRect/>
          <a:stretch/>
        </p:blipFill>
        <p:spPr>
          <a:xfrm>
            <a:off x="3165737" y="474530"/>
            <a:ext cx="2821173" cy="1322047"/>
          </a:xfrm>
          <a:prstGeom prst="rect">
            <a:avLst/>
          </a:prstGeom>
          <a:noFill/>
          <a:ln>
            <a:noFill/>
          </a:ln>
        </p:spPr>
      </p:pic>
      <p:cxnSp>
        <p:nvCxnSpPr>
          <p:cNvPr id="59" name="Google Shape;59;p14"/>
          <p:cNvCxnSpPr/>
          <p:nvPr/>
        </p:nvCxnSpPr>
        <p:spPr>
          <a:xfrm>
            <a:off x="685801" y="2079522"/>
            <a:ext cx="7801897" cy="0"/>
          </a:xfrm>
          <a:prstGeom prst="straightConnector1">
            <a:avLst/>
          </a:prstGeom>
          <a:noFill/>
          <a:ln w="19050" cap="flat" cmpd="sng">
            <a:solidFill>
              <a:srgbClr val="00953A"/>
            </a:solidFill>
            <a:prstDash val="solid"/>
            <a:miter lim="800000"/>
            <a:headEnd type="none" w="sm" len="sm"/>
            <a:tailEnd type="none" w="sm" len="sm"/>
          </a:ln>
        </p:spPr>
      </p:cxnSp>
      <p:sp>
        <p:nvSpPr>
          <p:cNvPr id="60" name="Google Shape;60;p14"/>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1"/>
        <p:cNvGrpSpPr/>
        <p:nvPr/>
      </p:nvGrpSpPr>
      <p:grpSpPr>
        <a:xfrm>
          <a:off x="0" y="0"/>
          <a:ext cx="0" cy="0"/>
          <a:chOff x="0" y="0"/>
          <a:chExt cx="0" cy="0"/>
        </a:xfrm>
      </p:grpSpPr>
      <p:pic>
        <p:nvPicPr>
          <p:cNvPr id="62" name="Google Shape;62;p15"/>
          <p:cNvPicPr preferRelativeResize="0"/>
          <p:nvPr/>
        </p:nvPicPr>
        <p:blipFill rotWithShape="1">
          <a:blip r:embed="rId2">
            <a:alphaModFix/>
          </a:blip>
          <a:srcRect/>
          <a:stretch/>
        </p:blipFill>
        <p:spPr>
          <a:xfrm>
            <a:off x="2" y="0"/>
            <a:ext cx="9143997" cy="914400"/>
          </a:xfrm>
          <a:prstGeom prst="rect">
            <a:avLst/>
          </a:prstGeom>
          <a:noFill/>
          <a:ln>
            <a:noFill/>
          </a:ln>
        </p:spPr>
      </p:pic>
      <p:sp>
        <p:nvSpPr>
          <p:cNvPr id="63" name="Google Shape;63;p15"/>
          <p:cNvSpPr txBox="1">
            <a:spLocks noGrp="1"/>
          </p:cNvSpPr>
          <p:nvPr>
            <p:ph type="title"/>
          </p:nvPr>
        </p:nvSpPr>
        <p:spPr>
          <a:xfrm>
            <a:off x="245194" y="190886"/>
            <a:ext cx="6081865" cy="56731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p15"/>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65" name="Google Shape;65;p15"/>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66" name="Google Shape;66;p15"/>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67"/>
        <p:cNvGrpSpPr/>
        <p:nvPr/>
      </p:nvGrpSpPr>
      <p:grpSpPr>
        <a:xfrm>
          <a:off x="0" y="0"/>
          <a:ext cx="0" cy="0"/>
          <a:chOff x="0" y="0"/>
          <a:chExt cx="0" cy="0"/>
        </a:xfrm>
      </p:grpSpPr>
      <p:pic>
        <p:nvPicPr>
          <p:cNvPr id="68" name="Google Shape;68;p16"/>
          <p:cNvPicPr preferRelativeResize="0"/>
          <p:nvPr/>
        </p:nvPicPr>
        <p:blipFill rotWithShape="1">
          <a:blip r:embed="rId2">
            <a:alphaModFix/>
          </a:blip>
          <a:srcRect/>
          <a:stretch/>
        </p:blipFill>
        <p:spPr>
          <a:xfrm>
            <a:off x="1" y="2"/>
            <a:ext cx="9143999" cy="5143499"/>
          </a:xfrm>
          <a:prstGeom prst="rect">
            <a:avLst/>
          </a:prstGeom>
          <a:noFill/>
          <a:ln>
            <a:noFill/>
          </a:ln>
        </p:spPr>
      </p:pic>
      <p:sp>
        <p:nvSpPr>
          <p:cNvPr id="69" name="Google Shape;69;p16"/>
          <p:cNvSpPr txBox="1">
            <a:spLocks noGrp="1"/>
          </p:cNvSpPr>
          <p:nvPr>
            <p:ph type="ctrTitle"/>
          </p:nvPr>
        </p:nvSpPr>
        <p:spPr>
          <a:xfrm>
            <a:off x="685800" y="1946787"/>
            <a:ext cx="7772400" cy="1753215"/>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lt1"/>
              </a:buClr>
              <a:buSzPts val="3000"/>
              <a:buFont typeface="Arial"/>
              <a:buNone/>
              <a:defRPr sz="23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0" name="Google Shape;70;p16"/>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71"/>
        <p:cNvGrpSpPr/>
        <p:nvPr/>
      </p:nvGrpSpPr>
      <p:grpSpPr>
        <a:xfrm>
          <a:off x="0" y="0"/>
          <a:ext cx="0" cy="0"/>
          <a:chOff x="0" y="0"/>
          <a:chExt cx="0" cy="0"/>
        </a:xfrm>
      </p:grpSpPr>
      <p:pic>
        <p:nvPicPr>
          <p:cNvPr id="72" name="Google Shape;72;p17"/>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73" name="Google Shape;73;p17"/>
          <p:cNvSpPr txBox="1">
            <a:spLocks noGrp="1"/>
          </p:cNvSpPr>
          <p:nvPr>
            <p:ph type="title"/>
          </p:nvPr>
        </p:nvSpPr>
        <p:spPr>
          <a:xfrm>
            <a:off x="213075" y="228600"/>
            <a:ext cx="8520525" cy="572625"/>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74" name="Google Shape;74;p17"/>
          <p:cNvSpPr txBox="1">
            <a:spLocks noGrp="1"/>
          </p:cNvSpPr>
          <p:nvPr>
            <p:ph type="body" idx="1"/>
          </p:nvPr>
        </p:nvSpPr>
        <p:spPr>
          <a:xfrm>
            <a:off x="457200" y="1143000"/>
            <a:ext cx="8520525" cy="3191625"/>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75" name="Google Shape;75;p17"/>
          <p:cNvPicPr preferRelativeResize="0"/>
          <p:nvPr/>
        </p:nvPicPr>
        <p:blipFill rotWithShape="1">
          <a:blip r:embed="rId3">
            <a:alphaModFix/>
          </a:blip>
          <a:srcRect/>
          <a:stretch/>
        </p:blipFill>
        <p:spPr>
          <a:xfrm>
            <a:off x="8146725" y="4676400"/>
            <a:ext cx="867950" cy="369000"/>
          </a:xfrm>
          <a:prstGeom prst="rect">
            <a:avLst/>
          </a:prstGeom>
          <a:noFill/>
          <a:ln>
            <a:noFill/>
          </a:ln>
        </p:spPr>
      </p:pic>
      <p:cxnSp>
        <p:nvCxnSpPr>
          <p:cNvPr id="76" name="Google Shape;76;p17"/>
          <p:cNvCxnSpPr/>
          <p:nvPr/>
        </p:nvCxnSpPr>
        <p:spPr>
          <a:xfrm>
            <a:off x="0" y="4561600"/>
            <a:ext cx="9152775" cy="0"/>
          </a:xfrm>
          <a:prstGeom prst="straightConnector1">
            <a:avLst/>
          </a:prstGeom>
          <a:noFill/>
          <a:ln w="9525" cap="flat" cmpd="sng">
            <a:solidFill>
              <a:schemeClr val="accent1"/>
            </a:solidFill>
            <a:prstDash val="solid"/>
            <a:round/>
            <a:headEnd type="none" w="sm" len="sm"/>
            <a:tailEnd type="none" w="sm" len="sm"/>
          </a:ln>
        </p:spPr>
      </p:cxnSp>
      <p:sp>
        <p:nvSpPr>
          <p:cNvPr id="77" name="Google Shape;77;p17"/>
          <p:cNvSpPr txBox="1">
            <a:spLocks noGrp="1"/>
          </p:cNvSpPr>
          <p:nvPr>
            <p:ph type="sldNum" idx="12"/>
          </p:nvPr>
        </p:nvSpPr>
        <p:spPr>
          <a:xfrm>
            <a:off x="114300" y="4732500"/>
            <a:ext cx="347175" cy="281475"/>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78"/>
        <p:cNvGrpSpPr/>
        <p:nvPr/>
      </p:nvGrpSpPr>
      <p:grpSpPr>
        <a:xfrm>
          <a:off x="0" y="0"/>
          <a:ext cx="0" cy="0"/>
          <a:chOff x="0" y="0"/>
          <a:chExt cx="0" cy="0"/>
        </a:xfrm>
      </p:grpSpPr>
      <p:pic>
        <p:nvPicPr>
          <p:cNvPr id="79" name="Google Shape;79;p18"/>
          <p:cNvPicPr preferRelativeResize="0"/>
          <p:nvPr/>
        </p:nvPicPr>
        <p:blipFill rotWithShape="1">
          <a:blip r:embed="rId2">
            <a:alphaModFix/>
          </a:blip>
          <a:srcRect/>
          <a:stretch/>
        </p:blipFill>
        <p:spPr>
          <a:xfrm>
            <a:off x="2" y="0"/>
            <a:ext cx="9143997" cy="914400"/>
          </a:xfrm>
          <a:prstGeom prst="rect">
            <a:avLst/>
          </a:prstGeom>
          <a:noFill/>
          <a:ln>
            <a:noFill/>
          </a:ln>
        </p:spPr>
      </p:pic>
      <p:sp>
        <p:nvSpPr>
          <p:cNvPr id="80" name="Google Shape;80;p18"/>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1" name="Google Shape;81;p18"/>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82" name="Google Shape;82;p18"/>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83" name="Google Shape;83;p18"/>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84" name="Google Shape;84;p18"/>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85"/>
        <p:cNvGrpSpPr/>
        <p:nvPr/>
      </p:nvGrpSpPr>
      <p:grpSpPr>
        <a:xfrm>
          <a:off x="0" y="0"/>
          <a:ext cx="0" cy="0"/>
          <a:chOff x="0" y="0"/>
          <a:chExt cx="0" cy="0"/>
        </a:xfrm>
      </p:grpSpPr>
      <p:pic>
        <p:nvPicPr>
          <p:cNvPr id="86" name="Google Shape;86;p19"/>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87" name="Google Shape;87;p19"/>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8" name="Google Shape;88;p19"/>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89" name="Google Shape;89;p19"/>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90" name="Google Shape;90;p19"/>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91" name="Google Shape;91;p19"/>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92"/>
        <p:cNvGrpSpPr/>
        <p:nvPr/>
      </p:nvGrpSpPr>
      <p:grpSpPr>
        <a:xfrm>
          <a:off x="0" y="0"/>
          <a:ext cx="0" cy="0"/>
          <a:chOff x="0" y="0"/>
          <a:chExt cx="0" cy="0"/>
        </a:xfrm>
      </p:grpSpPr>
      <p:pic>
        <p:nvPicPr>
          <p:cNvPr id="93" name="Google Shape;93;p20"/>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94" name="Google Shape;94;p20"/>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5" name="Google Shape;95;p20"/>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96" name="Google Shape;96;p20"/>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97" name="Google Shape;97;p20"/>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98" name="Google Shape;98;p20"/>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99"/>
        <p:cNvGrpSpPr/>
        <p:nvPr/>
      </p:nvGrpSpPr>
      <p:grpSpPr>
        <a:xfrm>
          <a:off x="0" y="0"/>
          <a:ext cx="0" cy="0"/>
          <a:chOff x="0" y="0"/>
          <a:chExt cx="0" cy="0"/>
        </a:xfrm>
      </p:grpSpPr>
      <p:pic>
        <p:nvPicPr>
          <p:cNvPr id="100" name="Google Shape;100;p21"/>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101" name="Google Shape;101;p21"/>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2" name="Google Shape;102;p21"/>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103" name="Google Shape;103;p21"/>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104" name="Google Shape;104;p21"/>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05" name="Google Shape;105;p21"/>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06"/>
        <p:cNvGrpSpPr/>
        <p:nvPr/>
      </p:nvGrpSpPr>
      <p:grpSpPr>
        <a:xfrm>
          <a:off x="0" y="0"/>
          <a:ext cx="0" cy="0"/>
          <a:chOff x="0" y="0"/>
          <a:chExt cx="0" cy="0"/>
        </a:xfrm>
      </p:grpSpPr>
      <p:pic>
        <p:nvPicPr>
          <p:cNvPr id="107" name="Google Shape;107;p22"/>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108" name="Google Shape;108;p22"/>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9" name="Google Shape;109;p22"/>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110" name="Google Shape;110;p22"/>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111" name="Google Shape;111;p22"/>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12" name="Google Shape;112;p22"/>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13"/>
        <p:cNvGrpSpPr/>
        <p:nvPr/>
      </p:nvGrpSpPr>
      <p:grpSpPr>
        <a:xfrm>
          <a:off x="0" y="0"/>
          <a:ext cx="0" cy="0"/>
          <a:chOff x="0" y="0"/>
          <a:chExt cx="0" cy="0"/>
        </a:xfrm>
      </p:grpSpPr>
      <p:pic>
        <p:nvPicPr>
          <p:cNvPr id="114" name="Google Shape;114;p23"/>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115" name="Google Shape;115;p23"/>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6" name="Google Shape;116;p23"/>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117" name="Google Shape;117;p23"/>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118" name="Google Shape;118;p23"/>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19" name="Google Shape;119;p23"/>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blue">
  <p:cSld name="TITLE_1">
    <p:spTree>
      <p:nvGrpSpPr>
        <p:cNvPr id="1" name="Shape 120"/>
        <p:cNvGrpSpPr/>
        <p:nvPr/>
      </p:nvGrpSpPr>
      <p:grpSpPr>
        <a:xfrm>
          <a:off x="0" y="0"/>
          <a:ext cx="0" cy="0"/>
          <a:chOff x="0" y="0"/>
          <a:chExt cx="0" cy="0"/>
        </a:xfrm>
      </p:grpSpPr>
      <p:sp>
        <p:nvSpPr>
          <p:cNvPr id="121" name="Google Shape;121;p24"/>
          <p:cNvSpPr txBox="1">
            <a:spLocks noGrp="1"/>
          </p:cNvSpPr>
          <p:nvPr>
            <p:ph type="ctrTitle"/>
          </p:nvPr>
        </p:nvSpPr>
        <p:spPr>
          <a:xfrm>
            <a:off x="311708" y="744575"/>
            <a:ext cx="8520525" cy="2052675"/>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22" name="Google Shape;122;p24"/>
          <p:cNvSpPr txBox="1">
            <a:spLocks noGrp="1"/>
          </p:cNvSpPr>
          <p:nvPr>
            <p:ph type="subTitle" idx="1"/>
          </p:nvPr>
        </p:nvSpPr>
        <p:spPr>
          <a:xfrm>
            <a:off x="311700" y="2834125"/>
            <a:ext cx="8520525" cy="792675"/>
          </a:xfrm>
          <a:prstGeom prst="rect">
            <a:avLst/>
          </a:prstGeom>
          <a:noFill/>
          <a:ln>
            <a:noFill/>
          </a:ln>
        </p:spPr>
        <p:txBody>
          <a:bodyPr spcFirstLastPara="1" wrap="square" lIns="68575" tIns="34275" rIns="68575" bIns="34275" anchor="t" anchorCtr="0">
            <a:noAutofit/>
          </a:bodyPr>
          <a:lstStyle>
            <a:lvl1pPr lvl="0" algn="ctr">
              <a:lnSpc>
                <a:spcPct val="100000"/>
              </a:lnSpc>
              <a:spcBef>
                <a:spcPts val="800"/>
              </a:spcBef>
              <a:spcAft>
                <a:spcPts val="0"/>
              </a:spcAft>
              <a:buSzPts val="2800"/>
              <a:buNone/>
              <a:defRPr sz="2800"/>
            </a:lvl1pPr>
            <a:lvl2pPr lvl="1" algn="ctr">
              <a:lnSpc>
                <a:spcPct val="100000"/>
              </a:lnSpc>
              <a:spcBef>
                <a:spcPts val="400"/>
              </a:spcBef>
              <a:spcAft>
                <a:spcPts val="0"/>
              </a:spcAft>
              <a:buSzPts val="2800"/>
              <a:buNone/>
              <a:defRPr sz="2800"/>
            </a:lvl2pPr>
            <a:lvl3pPr lvl="2" algn="ctr">
              <a:lnSpc>
                <a:spcPct val="100000"/>
              </a:lnSpc>
              <a:spcBef>
                <a:spcPts val="400"/>
              </a:spcBef>
              <a:spcAft>
                <a:spcPts val="0"/>
              </a:spcAft>
              <a:buSzPts val="2800"/>
              <a:buNone/>
              <a:defRPr sz="2800"/>
            </a:lvl3pPr>
            <a:lvl4pPr lvl="3" algn="ctr">
              <a:lnSpc>
                <a:spcPct val="100000"/>
              </a:lnSpc>
              <a:spcBef>
                <a:spcPts val="400"/>
              </a:spcBef>
              <a:spcAft>
                <a:spcPts val="0"/>
              </a:spcAft>
              <a:buSzPts val="2800"/>
              <a:buNone/>
              <a:defRPr sz="2800"/>
            </a:lvl4pPr>
            <a:lvl5pPr lvl="4" algn="ctr">
              <a:lnSpc>
                <a:spcPct val="100000"/>
              </a:lnSpc>
              <a:spcBef>
                <a:spcPts val="400"/>
              </a:spcBef>
              <a:spcAft>
                <a:spcPts val="0"/>
              </a:spcAft>
              <a:buSzPts val="2800"/>
              <a:buNone/>
              <a:defRPr sz="2800"/>
            </a:lvl5pPr>
            <a:lvl6pPr lvl="5" algn="ctr">
              <a:lnSpc>
                <a:spcPct val="100000"/>
              </a:lnSpc>
              <a:spcBef>
                <a:spcPts val="400"/>
              </a:spcBef>
              <a:spcAft>
                <a:spcPts val="0"/>
              </a:spcAft>
              <a:buSzPts val="2800"/>
              <a:buNone/>
              <a:defRPr sz="2800"/>
            </a:lvl6pPr>
            <a:lvl7pPr lvl="6" algn="ctr">
              <a:lnSpc>
                <a:spcPct val="100000"/>
              </a:lnSpc>
              <a:spcBef>
                <a:spcPts val="400"/>
              </a:spcBef>
              <a:spcAft>
                <a:spcPts val="0"/>
              </a:spcAft>
              <a:buSzPts val="2800"/>
              <a:buNone/>
              <a:defRPr sz="2800"/>
            </a:lvl7pPr>
            <a:lvl8pPr lvl="7" algn="ctr">
              <a:lnSpc>
                <a:spcPct val="100000"/>
              </a:lnSpc>
              <a:spcBef>
                <a:spcPts val="400"/>
              </a:spcBef>
              <a:spcAft>
                <a:spcPts val="0"/>
              </a:spcAft>
              <a:buSzPts val="2800"/>
              <a:buNone/>
              <a:defRPr sz="2800"/>
            </a:lvl8pPr>
            <a:lvl9pPr lvl="8" algn="ctr">
              <a:lnSpc>
                <a:spcPct val="100000"/>
              </a:lnSpc>
              <a:spcBef>
                <a:spcPts val="400"/>
              </a:spcBef>
              <a:spcAft>
                <a:spcPts val="0"/>
              </a:spcAft>
              <a:buSzPts val="2800"/>
              <a:buNone/>
              <a:defRPr sz="2800"/>
            </a:lvl9pPr>
          </a:lstStyle>
          <a:p>
            <a:endParaRPr/>
          </a:p>
        </p:txBody>
      </p:sp>
      <p:sp>
        <p:nvSpPr>
          <p:cNvPr id="123" name="Google Shape;123;p24"/>
          <p:cNvSpPr txBox="1">
            <a:spLocks noGrp="1"/>
          </p:cNvSpPr>
          <p:nvPr>
            <p:ph type="sldNum" idx="12"/>
          </p:nvPr>
        </p:nvSpPr>
        <p:spPr>
          <a:xfrm>
            <a:off x="8472458" y="4663217"/>
            <a:ext cx="548775" cy="393525"/>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24" name="Google Shape;124;p24"/>
          <p:cNvPicPr preferRelativeResize="0"/>
          <p:nvPr/>
        </p:nvPicPr>
        <p:blipFill rotWithShape="1">
          <a:blip r:embed="rId2">
            <a:alphaModFix/>
          </a:blip>
          <a:srcRect/>
          <a:stretch/>
        </p:blipFill>
        <p:spPr>
          <a:xfrm>
            <a:off x="0" y="0"/>
            <a:ext cx="9144026" cy="5166575"/>
          </a:xfrm>
          <a:prstGeom prst="rect">
            <a:avLst/>
          </a:prstGeom>
          <a:noFill/>
          <a:ln>
            <a:noFill/>
          </a:ln>
        </p:spPr>
      </p:pic>
      <p:sp>
        <p:nvSpPr>
          <p:cNvPr id="125" name="Google Shape;125;p24"/>
          <p:cNvSpPr txBox="1">
            <a:spLocks noGrp="1"/>
          </p:cNvSpPr>
          <p:nvPr>
            <p:ph type="ctrTitle" idx="2"/>
          </p:nvPr>
        </p:nvSpPr>
        <p:spPr>
          <a:xfrm>
            <a:off x="311700" y="744575"/>
            <a:ext cx="8520525" cy="1827225"/>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SzPts val="3300"/>
              <a:buNone/>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1100"/>
              <a:buNone/>
              <a:defRPr sz="4000">
                <a:solidFill>
                  <a:schemeClr val="lt1"/>
                </a:solidFill>
                <a:latin typeface="Rockwell"/>
                <a:ea typeface="Rockwell"/>
                <a:cs typeface="Rockwell"/>
                <a:sym typeface="Rockwell"/>
              </a:defRPr>
            </a:lvl2pPr>
            <a:lvl3pPr lvl="2" algn="ctr">
              <a:lnSpc>
                <a:spcPct val="100000"/>
              </a:lnSpc>
              <a:spcBef>
                <a:spcPts val="0"/>
              </a:spcBef>
              <a:spcAft>
                <a:spcPts val="0"/>
              </a:spcAft>
              <a:buSzPts val="1100"/>
              <a:buNone/>
              <a:defRPr sz="4000">
                <a:solidFill>
                  <a:schemeClr val="lt1"/>
                </a:solidFill>
                <a:latin typeface="Rockwell"/>
                <a:ea typeface="Rockwell"/>
                <a:cs typeface="Rockwell"/>
                <a:sym typeface="Rockwell"/>
              </a:defRPr>
            </a:lvl3pPr>
            <a:lvl4pPr lvl="3" algn="ctr">
              <a:lnSpc>
                <a:spcPct val="100000"/>
              </a:lnSpc>
              <a:spcBef>
                <a:spcPts val="0"/>
              </a:spcBef>
              <a:spcAft>
                <a:spcPts val="0"/>
              </a:spcAft>
              <a:buSzPts val="1100"/>
              <a:buNone/>
              <a:defRPr sz="4000">
                <a:solidFill>
                  <a:schemeClr val="lt1"/>
                </a:solidFill>
                <a:latin typeface="Rockwell"/>
                <a:ea typeface="Rockwell"/>
                <a:cs typeface="Rockwell"/>
                <a:sym typeface="Rockwell"/>
              </a:defRPr>
            </a:lvl4pPr>
            <a:lvl5pPr lvl="4" algn="ctr">
              <a:lnSpc>
                <a:spcPct val="100000"/>
              </a:lnSpc>
              <a:spcBef>
                <a:spcPts val="0"/>
              </a:spcBef>
              <a:spcAft>
                <a:spcPts val="0"/>
              </a:spcAft>
              <a:buSzPts val="1100"/>
              <a:buNone/>
              <a:defRPr sz="4000">
                <a:solidFill>
                  <a:schemeClr val="lt1"/>
                </a:solidFill>
                <a:latin typeface="Rockwell"/>
                <a:ea typeface="Rockwell"/>
                <a:cs typeface="Rockwell"/>
                <a:sym typeface="Rockwell"/>
              </a:defRPr>
            </a:lvl5pPr>
            <a:lvl6pPr lvl="5" algn="ctr">
              <a:lnSpc>
                <a:spcPct val="100000"/>
              </a:lnSpc>
              <a:spcBef>
                <a:spcPts val="0"/>
              </a:spcBef>
              <a:spcAft>
                <a:spcPts val="0"/>
              </a:spcAft>
              <a:buSzPts val="1100"/>
              <a:buNone/>
              <a:defRPr sz="4000">
                <a:solidFill>
                  <a:schemeClr val="lt1"/>
                </a:solidFill>
                <a:latin typeface="Rockwell"/>
                <a:ea typeface="Rockwell"/>
                <a:cs typeface="Rockwell"/>
                <a:sym typeface="Rockwell"/>
              </a:defRPr>
            </a:lvl6pPr>
            <a:lvl7pPr lvl="6" algn="ctr">
              <a:lnSpc>
                <a:spcPct val="100000"/>
              </a:lnSpc>
              <a:spcBef>
                <a:spcPts val="0"/>
              </a:spcBef>
              <a:spcAft>
                <a:spcPts val="0"/>
              </a:spcAft>
              <a:buSzPts val="1100"/>
              <a:buNone/>
              <a:defRPr sz="4000">
                <a:solidFill>
                  <a:schemeClr val="lt1"/>
                </a:solidFill>
                <a:latin typeface="Rockwell"/>
                <a:ea typeface="Rockwell"/>
                <a:cs typeface="Rockwell"/>
                <a:sym typeface="Rockwell"/>
              </a:defRPr>
            </a:lvl7pPr>
            <a:lvl8pPr lvl="7" algn="ctr">
              <a:lnSpc>
                <a:spcPct val="100000"/>
              </a:lnSpc>
              <a:spcBef>
                <a:spcPts val="0"/>
              </a:spcBef>
              <a:spcAft>
                <a:spcPts val="0"/>
              </a:spcAft>
              <a:buSzPts val="1100"/>
              <a:buNone/>
              <a:defRPr sz="4000">
                <a:solidFill>
                  <a:schemeClr val="lt1"/>
                </a:solidFill>
                <a:latin typeface="Rockwell"/>
                <a:ea typeface="Rockwell"/>
                <a:cs typeface="Rockwell"/>
                <a:sym typeface="Rockwell"/>
              </a:defRPr>
            </a:lvl8pPr>
            <a:lvl9pPr lvl="8" algn="ctr">
              <a:lnSpc>
                <a:spcPct val="100000"/>
              </a:lnSpc>
              <a:spcBef>
                <a:spcPts val="0"/>
              </a:spcBef>
              <a:spcAft>
                <a:spcPts val="0"/>
              </a:spcAft>
              <a:buSzPts val="1100"/>
              <a:buNone/>
              <a:defRPr sz="4000">
                <a:solidFill>
                  <a:schemeClr val="lt1"/>
                </a:solidFill>
                <a:latin typeface="Rockwell"/>
                <a:ea typeface="Rockwell"/>
                <a:cs typeface="Rockwell"/>
                <a:sym typeface="Rockwell"/>
              </a:defRPr>
            </a:lvl9pPr>
          </a:lstStyle>
          <a:p>
            <a:endParaRPr/>
          </a:p>
        </p:txBody>
      </p:sp>
      <p:sp>
        <p:nvSpPr>
          <p:cNvPr id="126" name="Google Shape;126;p24"/>
          <p:cNvSpPr txBox="1">
            <a:spLocks noGrp="1"/>
          </p:cNvSpPr>
          <p:nvPr>
            <p:ph type="subTitle" idx="3"/>
          </p:nvPr>
        </p:nvSpPr>
        <p:spPr>
          <a:xfrm>
            <a:off x="311700" y="2834125"/>
            <a:ext cx="8520525" cy="792675"/>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SzPts val="2300"/>
              <a:buNone/>
              <a:defRPr sz="2300">
                <a:solidFill>
                  <a:schemeClr val="lt1"/>
                </a:solidFill>
                <a:latin typeface="Calibri"/>
                <a:ea typeface="Calibri"/>
                <a:cs typeface="Calibri"/>
                <a:sym typeface="Calibri"/>
              </a:defRPr>
            </a:lvl1pPr>
            <a:lvl2pPr lvl="1" algn="l">
              <a:lnSpc>
                <a:spcPct val="90000"/>
              </a:lnSpc>
              <a:spcBef>
                <a:spcPts val="400"/>
              </a:spcBef>
              <a:spcAft>
                <a:spcPts val="0"/>
              </a:spcAft>
              <a:buSzPts val="1800"/>
              <a:buNone/>
              <a:defRPr>
                <a:solidFill>
                  <a:schemeClr val="lt1"/>
                </a:solidFill>
                <a:latin typeface="Calibri"/>
                <a:ea typeface="Calibri"/>
                <a:cs typeface="Calibri"/>
                <a:sym typeface="Calibri"/>
              </a:defRPr>
            </a:lvl2pPr>
            <a:lvl3pPr lvl="2" algn="l">
              <a:lnSpc>
                <a:spcPct val="90000"/>
              </a:lnSpc>
              <a:spcBef>
                <a:spcPts val="400"/>
              </a:spcBef>
              <a:spcAft>
                <a:spcPts val="0"/>
              </a:spcAft>
              <a:buSzPts val="1500"/>
              <a:buNone/>
              <a:defRPr>
                <a:solidFill>
                  <a:schemeClr val="lt1"/>
                </a:solidFill>
                <a:latin typeface="Calibri"/>
                <a:ea typeface="Calibri"/>
                <a:cs typeface="Calibri"/>
                <a:sym typeface="Calibri"/>
              </a:defRPr>
            </a:lvl3pPr>
            <a:lvl4pPr lvl="3" algn="l">
              <a:lnSpc>
                <a:spcPct val="90000"/>
              </a:lnSpc>
              <a:spcBef>
                <a:spcPts val="400"/>
              </a:spcBef>
              <a:spcAft>
                <a:spcPts val="0"/>
              </a:spcAft>
              <a:buSzPts val="1400"/>
              <a:buNone/>
              <a:defRPr>
                <a:solidFill>
                  <a:schemeClr val="lt1"/>
                </a:solidFill>
                <a:latin typeface="Calibri"/>
                <a:ea typeface="Calibri"/>
                <a:cs typeface="Calibri"/>
                <a:sym typeface="Calibri"/>
              </a:defRPr>
            </a:lvl4pPr>
            <a:lvl5pPr lvl="4" algn="l">
              <a:lnSpc>
                <a:spcPct val="90000"/>
              </a:lnSpc>
              <a:spcBef>
                <a:spcPts val="400"/>
              </a:spcBef>
              <a:spcAft>
                <a:spcPts val="0"/>
              </a:spcAft>
              <a:buSzPts val="1400"/>
              <a:buNone/>
              <a:defRPr>
                <a:solidFill>
                  <a:schemeClr val="lt1"/>
                </a:solidFill>
                <a:latin typeface="Calibri"/>
                <a:ea typeface="Calibri"/>
                <a:cs typeface="Calibri"/>
                <a:sym typeface="Calibri"/>
              </a:defRPr>
            </a:lvl5pPr>
            <a:lvl6pPr lvl="5" algn="l">
              <a:lnSpc>
                <a:spcPct val="90000"/>
              </a:lnSpc>
              <a:spcBef>
                <a:spcPts val="400"/>
              </a:spcBef>
              <a:spcAft>
                <a:spcPts val="0"/>
              </a:spcAft>
              <a:buSzPts val="1400"/>
              <a:buNone/>
              <a:defRPr>
                <a:solidFill>
                  <a:schemeClr val="lt1"/>
                </a:solidFill>
                <a:latin typeface="Calibri"/>
                <a:ea typeface="Calibri"/>
                <a:cs typeface="Calibri"/>
                <a:sym typeface="Calibri"/>
              </a:defRPr>
            </a:lvl6pPr>
            <a:lvl7pPr lvl="6" algn="l">
              <a:lnSpc>
                <a:spcPct val="90000"/>
              </a:lnSpc>
              <a:spcBef>
                <a:spcPts val="400"/>
              </a:spcBef>
              <a:spcAft>
                <a:spcPts val="0"/>
              </a:spcAft>
              <a:buSzPts val="1400"/>
              <a:buNone/>
              <a:defRPr>
                <a:solidFill>
                  <a:schemeClr val="lt1"/>
                </a:solidFill>
                <a:latin typeface="Calibri"/>
                <a:ea typeface="Calibri"/>
                <a:cs typeface="Calibri"/>
                <a:sym typeface="Calibri"/>
              </a:defRPr>
            </a:lvl7pPr>
            <a:lvl8pPr lvl="7" algn="l">
              <a:lnSpc>
                <a:spcPct val="90000"/>
              </a:lnSpc>
              <a:spcBef>
                <a:spcPts val="400"/>
              </a:spcBef>
              <a:spcAft>
                <a:spcPts val="0"/>
              </a:spcAft>
              <a:buSzPts val="1400"/>
              <a:buNone/>
              <a:defRPr>
                <a:solidFill>
                  <a:schemeClr val="lt1"/>
                </a:solidFill>
                <a:latin typeface="Calibri"/>
                <a:ea typeface="Calibri"/>
                <a:cs typeface="Calibri"/>
                <a:sym typeface="Calibri"/>
              </a:defRPr>
            </a:lvl8pPr>
            <a:lvl9pPr lvl="8" algn="l">
              <a:lnSpc>
                <a:spcPct val="90000"/>
              </a:lnSpc>
              <a:spcBef>
                <a:spcPts val="40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27" name="Google Shape;127;p24"/>
          <p:cNvCxnSpPr/>
          <p:nvPr/>
        </p:nvCxnSpPr>
        <p:spPr>
          <a:xfrm>
            <a:off x="295875" y="2758925"/>
            <a:ext cx="8541225"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slide with header/logo - blue 1">
  <p:cSld name="SECTION_HEADER_1">
    <p:spTree>
      <p:nvGrpSpPr>
        <p:cNvPr id="1" name="Shape 128"/>
        <p:cNvGrpSpPr/>
        <p:nvPr/>
      </p:nvGrpSpPr>
      <p:grpSpPr>
        <a:xfrm>
          <a:off x="0" y="0"/>
          <a:ext cx="0" cy="0"/>
          <a:chOff x="0" y="0"/>
          <a:chExt cx="0" cy="0"/>
        </a:xfrm>
      </p:grpSpPr>
      <p:pic>
        <p:nvPicPr>
          <p:cNvPr id="129" name="Google Shape;129;p25"/>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130" name="Google Shape;130;p25"/>
          <p:cNvSpPr txBox="1">
            <a:spLocks noGrp="1"/>
          </p:cNvSpPr>
          <p:nvPr>
            <p:ph type="title"/>
          </p:nvPr>
        </p:nvSpPr>
        <p:spPr>
          <a:xfrm>
            <a:off x="213075" y="228600"/>
            <a:ext cx="8520525" cy="572625"/>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131" name="Google Shape;131;p25"/>
          <p:cNvSpPr txBox="1">
            <a:spLocks noGrp="1"/>
          </p:cNvSpPr>
          <p:nvPr>
            <p:ph type="body" idx="1"/>
          </p:nvPr>
        </p:nvSpPr>
        <p:spPr>
          <a:xfrm>
            <a:off x="457200" y="1143000"/>
            <a:ext cx="8520525" cy="3191625"/>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132" name="Google Shape;132;p25"/>
          <p:cNvPicPr preferRelativeResize="0"/>
          <p:nvPr/>
        </p:nvPicPr>
        <p:blipFill rotWithShape="1">
          <a:blip r:embed="rId3">
            <a:alphaModFix/>
          </a:blip>
          <a:srcRect/>
          <a:stretch/>
        </p:blipFill>
        <p:spPr>
          <a:xfrm>
            <a:off x="8146725" y="4676400"/>
            <a:ext cx="867950" cy="369000"/>
          </a:xfrm>
          <a:prstGeom prst="rect">
            <a:avLst/>
          </a:prstGeom>
          <a:noFill/>
          <a:ln>
            <a:noFill/>
          </a:ln>
        </p:spPr>
      </p:pic>
      <p:cxnSp>
        <p:nvCxnSpPr>
          <p:cNvPr id="133" name="Google Shape;133;p25"/>
          <p:cNvCxnSpPr/>
          <p:nvPr/>
        </p:nvCxnSpPr>
        <p:spPr>
          <a:xfrm>
            <a:off x="0" y="4561600"/>
            <a:ext cx="9152775" cy="0"/>
          </a:xfrm>
          <a:prstGeom prst="straightConnector1">
            <a:avLst/>
          </a:prstGeom>
          <a:noFill/>
          <a:ln w="9525" cap="flat" cmpd="sng">
            <a:solidFill>
              <a:schemeClr val="accent1"/>
            </a:solidFill>
            <a:prstDash val="solid"/>
            <a:round/>
            <a:headEnd type="none" w="sm" len="sm"/>
            <a:tailEnd type="none" w="sm" len="sm"/>
          </a:ln>
        </p:spPr>
      </p:cxnSp>
      <p:sp>
        <p:nvSpPr>
          <p:cNvPr id="134" name="Google Shape;134;p25"/>
          <p:cNvSpPr txBox="1">
            <a:spLocks noGrp="1"/>
          </p:cNvSpPr>
          <p:nvPr>
            <p:ph type="sldNum" idx="12"/>
          </p:nvPr>
        </p:nvSpPr>
        <p:spPr>
          <a:xfrm>
            <a:off x="114300" y="4732500"/>
            <a:ext cx="347175" cy="281475"/>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blue 1">
  <p:cSld name="TITLE_2">
    <p:spTree>
      <p:nvGrpSpPr>
        <p:cNvPr id="1" name="Shape 135"/>
        <p:cNvGrpSpPr/>
        <p:nvPr/>
      </p:nvGrpSpPr>
      <p:grpSpPr>
        <a:xfrm>
          <a:off x="0" y="0"/>
          <a:ext cx="0" cy="0"/>
          <a:chOff x="0" y="0"/>
          <a:chExt cx="0" cy="0"/>
        </a:xfrm>
      </p:grpSpPr>
      <p:sp>
        <p:nvSpPr>
          <p:cNvPr id="136" name="Google Shape;136;p26"/>
          <p:cNvSpPr txBox="1">
            <a:spLocks noGrp="1"/>
          </p:cNvSpPr>
          <p:nvPr>
            <p:ph type="ctrTitle"/>
          </p:nvPr>
        </p:nvSpPr>
        <p:spPr>
          <a:xfrm>
            <a:off x="311708" y="744575"/>
            <a:ext cx="8520600" cy="2052600"/>
          </a:xfrm>
          <a:prstGeom prst="rect">
            <a:avLst/>
          </a:prstGeom>
        </p:spPr>
        <p:txBody>
          <a:bodyPr spcFirstLastPara="1" wrap="square" lIns="68575" tIns="34275" rIns="68575" bIns="3427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37" name="Google Shape;137;p26"/>
          <p:cNvSpPr txBox="1">
            <a:spLocks noGrp="1"/>
          </p:cNvSpPr>
          <p:nvPr>
            <p:ph type="subTitle" idx="1"/>
          </p:nvPr>
        </p:nvSpPr>
        <p:spPr>
          <a:xfrm>
            <a:off x="311700" y="2834125"/>
            <a:ext cx="8520600" cy="792600"/>
          </a:xfrm>
          <a:prstGeom prst="rect">
            <a:avLst/>
          </a:prstGeom>
        </p:spPr>
        <p:txBody>
          <a:bodyPr spcFirstLastPara="1" wrap="square" lIns="68575" tIns="34275" rIns="68575" bIns="34275" anchor="t" anchorCtr="0">
            <a:noAutofit/>
          </a:bodyPr>
          <a:lstStyle>
            <a:lvl1pPr lvl="0" algn="ctr" rtl="0">
              <a:lnSpc>
                <a:spcPct val="100000"/>
              </a:lnSpc>
              <a:spcBef>
                <a:spcPts val="800"/>
              </a:spcBef>
              <a:spcAft>
                <a:spcPts val="0"/>
              </a:spcAft>
              <a:buSzPts val="2800"/>
              <a:buNone/>
              <a:defRPr sz="2800"/>
            </a:lvl1pPr>
            <a:lvl2pPr lvl="1" algn="ctr" rtl="0">
              <a:lnSpc>
                <a:spcPct val="100000"/>
              </a:lnSpc>
              <a:spcBef>
                <a:spcPts val="400"/>
              </a:spcBef>
              <a:spcAft>
                <a:spcPts val="0"/>
              </a:spcAft>
              <a:buSzPts val="2800"/>
              <a:buNone/>
              <a:defRPr sz="2800"/>
            </a:lvl2pPr>
            <a:lvl3pPr lvl="2" algn="ctr" rtl="0">
              <a:lnSpc>
                <a:spcPct val="100000"/>
              </a:lnSpc>
              <a:spcBef>
                <a:spcPts val="400"/>
              </a:spcBef>
              <a:spcAft>
                <a:spcPts val="0"/>
              </a:spcAft>
              <a:buSzPts val="2800"/>
              <a:buNone/>
              <a:defRPr sz="2800"/>
            </a:lvl3pPr>
            <a:lvl4pPr lvl="3" algn="ctr" rtl="0">
              <a:lnSpc>
                <a:spcPct val="100000"/>
              </a:lnSpc>
              <a:spcBef>
                <a:spcPts val="400"/>
              </a:spcBef>
              <a:spcAft>
                <a:spcPts val="0"/>
              </a:spcAft>
              <a:buSzPts val="2800"/>
              <a:buNone/>
              <a:defRPr sz="2800"/>
            </a:lvl4pPr>
            <a:lvl5pPr lvl="4" algn="ctr" rtl="0">
              <a:lnSpc>
                <a:spcPct val="100000"/>
              </a:lnSpc>
              <a:spcBef>
                <a:spcPts val="400"/>
              </a:spcBef>
              <a:spcAft>
                <a:spcPts val="0"/>
              </a:spcAft>
              <a:buSzPts val="2800"/>
              <a:buNone/>
              <a:defRPr sz="2800"/>
            </a:lvl5pPr>
            <a:lvl6pPr lvl="5" algn="ctr" rtl="0">
              <a:lnSpc>
                <a:spcPct val="100000"/>
              </a:lnSpc>
              <a:spcBef>
                <a:spcPts val="400"/>
              </a:spcBef>
              <a:spcAft>
                <a:spcPts val="0"/>
              </a:spcAft>
              <a:buSzPts val="2800"/>
              <a:buNone/>
              <a:defRPr sz="2800"/>
            </a:lvl6pPr>
            <a:lvl7pPr lvl="6" algn="ctr" rtl="0">
              <a:lnSpc>
                <a:spcPct val="100000"/>
              </a:lnSpc>
              <a:spcBef>
                <a:spcPts val="400"/>
              </a:spcBef>
              <a:spcAft>
                <a:spcPts val="0"/>
              </a:spcAft>
              <a:buSzPts val="2800"/>
              <a:buNone/>
              <a:defRPr sz="2800"/>
            </a:lvl7pPr>
            <a:lvl8pPr lvl="7" algn="ctr" rtl="0">
              <a:lnSpc>
                <a:spcPct val="100000"/>
              </a:lnSpc>
              <a:spcBef>
                <a:spcPts val="400"/>
              </a:spcBef>
              <a:spcAft>
                <a:spcPts val="0"/>
              </a:spcAft>
              <a:buSzPts val="2800"/>
              <a:buNone/>
              <a:defRPr sz="2800"/>
            </a:lvl8pPr>
            <a:lvl9pPr lvl="8" algn="ctr" rtl="0">
              <a:lnSpc>
                <a:spcPct val="100000"/>
              </a:lnSpc>
              <a:spcBef>
                <a:spcPts val="400"/>
              </a:spcBef>
              <a:spcAft>
                <a:spcPts val="0"/>
              </a:spcAft>
              <a:buSzPts val="2800"/>
              <a:buNone/>
              <a:defRPr sz="2800"/>
            </a:lvl9pPr>
          </a:lstStyle>
          <a:p>
            <a:endParaRPr/>
          </a:p>
        </p:txBody>
      </p:sp>
      <p:sp>
        <p:nvSpPr>
          <p:cNvPr id="138" name="Google Shape;138;p26"/>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pic>
        <p:nvPicPr>
          <p:cNvPr id="139" name="Google Shape;139;p26"/>
          <p:cNvPicPr preferRelativeResize="0"/>
          <p:nvPr/>
        </p:nvPicPr>
        <p:blipFill>
          <a:blip r:embed="rId2">
            <a:alphaModFix/>
          </a:blip>
          <a:stretch>
            <a:fillRect/>
          </a:stretch>
        </p:blipFill>
        <p:spPr>
          <a:xfrm>
            <a:off x="0" y="0"/>
            <a:ext cx="9144024" cy="5166574"/>
          </a:xfrm>
          <a:prstGeom prst="rect">
            <a:avLst/>
          </a:prstGeom>
          <a:noFill/>
          <a:ln>
            <a:noFill/>
          </a:ln>
        </p:spPr>
      </p:pic>
      <p:sp>
        <p:nvSpPr>
          <p:cNvPr id="140" name="Google Shape;140;p26"/>
          <p:cNvSpPr txBox="1">
            <a:spLocks noGrp="1"/>
          </p:cNvSpPr>
          <p:nvPr>
            <p:ph type="ctrTitle" idx="2"/>
          </p:nvPr>
        </p:nvSpPr>
        <p:spPr>
          <a:xfrm>
            <a:off x="311700" y="744575"/>
            <a:ext cx="8520600" cy="1827300"/>
          </a:xfrm>
          <a:prstGeom prst="rect">
            <a:avLst/>
          </a:prstGeom>
        </p:spPr>
        <p:txBody>
          <a:bodyPr spcFirstLastPara="1" wrap="square" lIns="68575" tIns="34275" rIns="68575" bIns="3427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141" name="Google Shape;141;p26"/>
          <p:cNvSpPr txBox="1">
            <a:spLocks noGrp="1"/>
          </p:cNvSpPr>
          <p:nvPr>
            <p:ph type="subTitle" idx="3"/>
          </p:nvPr>
        </p:nvSpPr>
        <p:spPr>
          <a:xfrm>
            <a:off x="311700" y="2834125"/>
            <a:ext cx="8520600" cy="792600"/>
          </a:xfrm>
          <a:prstGeom prst="rect">
            <a:avLst/>
          </a:prstGeom>
        </p:spPr>
        <p:txBody>
          <a:bodyPr spcFirstLastPara="1" wrap="square" lIns="68575" tIns="34275" rIns="68575" bIns="34275" anchor="t" anchorCtr="0">
            <a:noAutofit/>
          </a:bodyPr>
          <a:lstStyle>
            <a:lvl1pPr lvl="0" algn="ctr" rtl="0">
              <a:spcBef>
                <a:spcPts val="800"/>
              </a:spcBef>
              <a:spcAft>
                <a:spcPts val="0"/>
              </a:spcAft>
              <a:buSzPts val="2300"/>
              <a:buNone/>
              <a:defRPr sz="2300">
                <a:solidFill>
                  <a:schemeClr val="lt1"/>
                </a:solidFill>
                <a:latin typeface="Calibri"/>
                <a:ea typeface="Calibri"/>
                <a:cs typeface="Calibri"/>
                <a:sym typeface="Calibri"/>
              </a:defRPr>
            </a:lvl1pPr>
            <a:lvl2pPr lvl="1" rtl="0">
              <a:spcBef>
                <a:spcPts val="400"/>
              </a:spcBef>
              <a:spcAft>
                <a:spcPts val="0"/>
              </a:spcAft>
              <a:buSzPts val="1800"/>
              <a:buNone/>
              <a:defRPr>
                <a:solidFill>
                  <a:schemeClr val="lt1"/>
                </a:solidFill>
                <a:latin typeface="Calibri"/>
                <a:ea typeface="Calibri"/>
                <a:cs typeface="Calibri"/>
                <a:sym typeface="Calibri"/>
              </a:defRPr>
            </a:lvl2pPr>
            <a:lvl3pPr lvl="2" rtl="0">
              <a:spcBef>
                <a:spcPts val="400"/>
              </a:spcBef>
              <a:spcAft>
                <a:spcPts val="0"/>
              </a:spcAft>
              <a:buSzPts val="1500"/>
              <a:buNone/>
              <a:defRPr>
                <a:solidFill>
                  <a:schemeClr val="lt1"/>
                </a:solidFill>
                <a:latin typeface="Calibri"/>
                <a:ea typeface="Calibri"/>
                <a:cs typeface="Calibri"/>
                <a:sym typeface="Calibri"/>
              </a:defRPr>
            </a:lvl3pPr>
            <a:lvl4pPr lvl="3" rtl="0">
              <a:spcBef>
                <a:spcPts val="400"/>
              </a:spcBef>
              <a:spcAft>
                <a:spcPts val="0"/>
              </a:spcAft>
              <a:buSzPts val="1400"/>
              <a:buNone/>
              <a:defRPr>
                <a:solidFill>
                  <a:schemeClr val="lt1"/>
                </a:solidFill>
                <a:latin typeface="Calibri"/>
                <a:ea typeface="Calibri"/>
                <a:cs typeface="Calibri"/>
                <a:sym typeface="Calibri"/>
              </a:defRPr>
            </a:lvl4pPr>
            <a:lvl5pPr lvl="4" rtl="0">
              <a:spcBef>
                <a:spcPts val="400"/>
              </a:spcBef>
              <a:spcAft>
                <a:spcPts val="0"/>
              </a:spcAft>
              <a:buSzPts val="1400"/>
              <a:buNone/>
              <a:defRPr>
                <a:solidFill>
                  <a:schemeClr val="lt1"/>
                </a:solidFill>
                <a:latin typeface="Calibri"/>
                <a:ea typeface="Calibri"/>
                <a:cs typeface="Calibri"/>
                <a:sym typeface="Calibri"/>
              </a:defRPr>
            </a:lvl5pPr>
            <a:lvl6pPr lvl="5" rtl="0">
              <a:spcBef>
                <a:spcPts val="400"/>
              </a:spcBef>
              <a:spcAft>
                <a:spcPts val="0"/>
              </a:spcAft>
              <a:buSzPts val="1400"/>
              <a:buNone/>
              <a:defRPr>
                <a:solidFill>
                  <a:schemeClr val="lt1"/>
                </a:solidFill>
                <a:latin typeface="Calibri"/>
                <a:ea typeface="Calibri"/>
                <a:cs typeface="Calibri"/>
                <a:sym typeface="Calibri"/>
              </a:defRPr>
            </a:lvl6pPr>
            <a:lvl7pPr lvl="6" rtl="0">
              <a:spcBef>
                <a:spcPts val="400"/>
              </a:spcBef>
              <a:spcAft>
                <a:spcPts val="0"/>
              </a:spcAft>
              <a:buSzPts val="1400"/>
              <a:buNone/>
              <a:defRPr>
                <a:solidFill>
                  <a:schemeClr val="lt1"/>
                </a:solidFill>
                <a:latin typeface="Calibri"/>
                <a:ea typeface="Calibri"/>
                <a:cs typeface="Calibri"/>
                <a:sym typeface="Calibri"/>
              </a:defRPr>
            </a:lvl7pPr>
            <a:lvl8pPr lvl="7" rtl="0">
              <a:spcBef>
                <a:spcPts val="400"/>
              </a:spcBef>
              <a:spcAft>
                <a:spcPts val="0"/>
              </a:spcAft>
              <a:buSzPts val="1400"/>
              <a:buNone/>
              <a:defRPr>
                <a:solidFill>
                  <a:schemeClr val="lt1"/>
                </a:solidFill>
                <a:latin typeface="Calibri"/>
                <a:ea typeface="Calibri"/>
                <a:cs typeface="Calibri"/>
                <a:sym typeface="Calibri"/>
              </a:defRPr>
            </a:lvl8pPr>
            <a:lvl9pPr lvl="8" rtl="0">
              <a:spcBef>
                <a:spcPts val="40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42" name="Google Shape;142;p26"/>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slide with header/logo - blue 2">
  <p:cSld name="SECTION_HEADER_2">
    <p:spTree>
      <p:nvGrpSpPr>
        <p:cNvPr id="1" name="Shape 143"/>
        <p:cNvGrpSpPr/>
        <p:nvPr/>
      </p:nvGrpSpPr>
      <p:grpSpPr>
        <a:xfrm>
          <a:off x="0" y="0"/>
          <a:ext cx="0" cy="0"/>
          <a:chOff x="0" y="0"/>
          <a:chExt cx="0" cy="0"/>
        </a:xfrm>
      </p:grpSpPr>
      <p:pic>
        <p:nvPicPr>
          <p:cNvPr id="144" name="Google Shape;144;p27"/>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145" name="Google Shape;145;p2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lvl1pPr lvl="0" rtl="0">
              <a:spcBef>
                <a:spcPts val="0"/>
              </a:spcBef>
              <a:spcAft>
                <a:spcPts val="0"/>
              </a:spcAft>
              <a:buSzPts val="3300"/>
              <a:buNone/>
              <a:defRPr sz="2000">
                <a:solidFill>
                  <a:srgbClr val="FFFFFF"/>
                </a:solidFill>
                <a:latin typeface="Rockwell"/>
                <a:ea typeface="Rockwell"/>
                <a:cs typeface="Rockwell"/>
                <a:sym typeface="Rockwell"/>
              </a:defRPr>
            </a:lvl1pPr>
            <a:lvl2pPr lvl="1" rtl="0">
              <a:spcBef>
                <a:spcPts val="0"/>
              </a:spcBef>
              <a:spcAft>
                <a:spcPts val="0"/>
              </a:spcAft>
              <a:buSzPts val="1100"/>
              <a:buNone/>
              <a:defRPr sz="2000">
                <a:solidFill>
                  <a:srgbClr val="FFFFFF"/>
                </a:solidFill>
                <a:latin typeface="Rockwell"/>
                <a:ea typeface="Rockwell"/>
                <a:cs typeface="Rockwell"/>
                <a:sym typeface="Rockwell"/>
              </a:defRPr>
            </a:lvl2pPr>
            <a:lvl3pPr lvl="2" rtl="0">
              <a:spcBef>
                <a:spcPts val="0"/>
              </a:spcBef>
              <a:spcAft>
                <a:spcPts val="0"/>
              </a:spcAft>
              <a:buSzPts val="1100"/>
              <a:buNone/>
              <a:defRPr sz="2000">
                <a:solidFill>
                  <a:srgbClr val="FFFFFF"/>
                </a:solidFill>
                <a:latin typeface="Rockwell"/>
                <a:ea typeface="Rockwell"/>
                <a:cs typeface="Rockwell"/>
                <a:sym typeface="Rockwell"/>
              </a:defRPr>
            </a:lvl3pPr>
            <a:lvl4pPr lvl="3" rtl="0">
              <a:spcBef>
                <a:spcPts val="0"/>
              </a:spcBef>
              <a:spcAft>
                <a:spcPts val="0"/>
              </a:spcAft>
              <a:buSzPts val="1100"/>
              <a:buNone/>
              <a:defRPr sz="2000">
                <a:solidFill>
                  <a:srgbClr val="FFFFFF"/>
                </a:solidFill>
                <a:latin typeface="Rockwell"/>
                <a:ea typeface="Rockwell"/>
                <a:cs typeface="Rockwell"/>
                <a:sym typeface="Rockwell"/>
              </a:defRPr>
            </a:lvl4pPr>
            <a:lvl5pPr lvl="4" rtl="0">
              <a:spcBef>
                <a:spcPts val="0"/>
              </a:spcBef>
              <a:spcAft>
                <a:spcPts val="0"/>
              </a:spcAft>
              <a:buSzPts val="1100"/>
              <a:buNone/>
              <a:defRPr sz="2000">
                <a:solidFill>
                  <a:srgbClr val="FFFFFF"/>
                </a:solidFill>
                <a:latin typeface="Rockwell"/>
                <a:ea typeface="Rockwell"/>
                <a:cs typeface="Rockwell"/>
                <a:sym typeface="Rockwell"/>
              </a:defRPr>
            </a:lvl5pPr>
            <a:lvl6pPr lvl="5" rtl="0">
              <a:spcBef>
                <a:spcPts val="0"/>
              </a:spcBef>
              <a:spcAft>
                <a:spcPts val="0"/>
              </a:spcAft>
              <a:buSzPts val="1100"/>
              <a:buNone/>
              <a:defRPr sz="2000">
                <a:solidFill>
                  <a:srgbClr val="FFFFFF"/>
                </a:solidFill>
                <a:latin typeface="Rockwell"/>
                <a:ea typeface="Rockwell"/>
                <a:cs typeface="Rockwell"/>
                <a:sym typeface="Rockwell"/>
              </a:defRPr>
            </a:lvl6pPr>
            <a:lvl7pPr lvl="6" rtl="0">
              <a:spcBef>
                <a:spcPts val="0"/>
              </a:spcBef>
              <a:spcAft>
                <a:spcPts val="0"/>
              </a:spcAft>
              <a:buSzPts val="1100"/>
              <a:buNone/>
              <a:defRPr sz="2000">
                <a:solidFill>
                  <a:srgbClr val="FFFFFF"/>
                </a:solidFill>
                <a:latin typeface="Rockwell"/>
                <a:ea typeface="Rockwell"/>
                <a:cs typeface="Rockwell"/>
                <a:sym typeface="Rockwell"/>
              </a:defRPr>
            </a:lvl7pPr>
            <a:lvl8pPr lvl="7" rtl="0">
              <a:spcBef>
                <a:spcPts val="0"/>
              </a:spcBef>
              <a:spcAft>
                <a:spcPts val="0"/>
              </a:spcAft>
              <a:buSzPts val="1100"/>
              <a:buNone/>
              <a:defRPr sz="2000">
                <a:solidFill>
                  <a:srgbClr val="FFFFFF"/>
                </a:solidFill>
                <a:latin typeface="Rockwell"/>
                <a:ea typeface="Rockwell"/>
                <a:cs typeface="Rockwell"/>
                <a:sym typeface="Rockwell"/>
              </a:defRPr>
            </a:lvl8pPr>
            <a:lvl9pPr lvl="8" rtl="0">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146" name="Google Shape;146;p27"/>
          <p:cNvSpPr txBox="1">
            <a:spLocks noGrp="1"/>
          </p:cNvSpPr>
          <p:nvPr>
            <p:ph type="body" idx="1"/>
          </p:nvPr>
        </p:nvSpPr>
        <p:spPr>
          <a:xfrm>
            <a:off x="457200" y="1143000"/>
            <a:ext cx="8520600" cy="3191700"/>
          </a:xfrm>
          <a:prstGeom prst="rect">
            <a:avLst/>
          </a:prstGeom>
        </p:spPr>
        <p:txBody>
          <a:bodyPr spcFirstLastPara="1" wrap="square" lIns="0" tIns="0" rIns="0" bIns="0" anchor="t" anchorCtr="0">
            <a:noAutofit/>
          </a:bodyPr>
          <a:lstStyle>
            <a:lvl1pPr marL="457200" lvl="0" indent="-330200" rtl="0">
              <a:spcBef>
                <a:spcPts val="800"/>
              </a:spcBef>
              <a:spcAft>
                <a:spcPts val="0"/>
              </a:spcAft>
              <a:buClr>
                <a:schemeClr val="dk1"/>
              </a:buClr>
              <a:buSzPts val="1600"/>
              <a:buChar char="•"/>
              <a:defRPr>
                <a:solidFill>
                  <a:schemeClr val="dk1"/>
                </a:solidFill>
              </a:defRPr>
            </a:lvl1pPr>
            <a:lvl2pPr marL="914400" lvl="1" indent="-292100" rtl="0">
              <a:spcBef>
                <a:spcPts val="400"/>
              </a:spcBef>
              <a:spcAft>
                <a:spcPts val="0"/>
              </a:spcAft>
              <a:buClr>
                <a:schemeClr val="dk1"/>
              </a:buClr>
              <a:buSzPts val="1000"/>
              <a:buChar char="•"/>
              <a:defRPr sz="1600">
                <a:solidFill>
                  <a:schemeClr val="dk1"/>
                </a:solidFill>
              </a:defRPr>
            </a:lvl2pPr>
            <a:lvl3pPr marL="1371600" lvl="2" indent="-292100" rtl="0">
              <a:spcBef>
                <a:spcPts val="400"/>
              </a:spcBef>
              <a:spcAft>
                <a:spcPts val="0"/>
              </a:spcAft>
              <a:buClr>
                <a:schemeClr val="dk1"/>
              </a:buClr>
              <a:buSzPts val="1000"/>
              <a:buChar char="•"/>
              <a:defRPr sz="1600">
                <a:solidFill>
                  <a:schemeClr val="dk1"/>
                </a:solidFill>
              </a:defRPr>
            </a:lvl3pPr>
            <a:lvl4pPr marL="1828800" lvl="3" indent="-292100" rtl="0">
              <a:spcBef>
                <a:spcPts val="400"/>
              </a:spcBef>
              <a:spcAft>
                <a:spcPts val="0"/>
              </a:spcAft>
              <a:buClr>
                <a:schemeClr val="dk1"/>
              </a:buClr>
              <a:buSzPts val="1000"/>
              <a:buChar char="•"/>
              <a:defRPr sz="1600">
                <a:solidFill>
                  <a:schemeClr val="dk1"/>
                </a:solidFill>
              </a:defRPr>
            </a:lvl4pPr>
            <a:lvl5pPr marL="2286000" lvl="4" indent="-292100" rtl="0">
              <a:spcBef>
                <a:spcPts val="400"/>
              </a:spcBef>
              <a:spcAft>
                <a:spcPts val="0"/>
              </a:spcAft>
              <a:buClr>
                <a:schemeClr val="dk1"/>
              </a:buClr>
              <a:buSzPts val="1000"/>
              <a:buChar char="•"/>
              <a:defRPr sz="1600">
                <a:solidFill>
                  <a:schemeClr val="dk1"/>
                </a:solidFill>
              </a:defRPr>
            </a:lvl5pPr>
            <a:lvl6pPr marL="2743200" lvl="5" indent="-292100" rtl="0">
              <a:spcBef>
                <a:spcPts val="400"/>
              </a:spcBef>
              <a:spcAft>
                <a:spcPts val="0"/>
              </a:spcAft>
              <a:buClr>
                <a:schemeClr val="dk1"/>
              </a:buClr>
              <a:buSzPts val="1000"/>
              <a:buChar char="•"/>
              <a:defRPr sz="1600">
                <a:solidFill>
                  <a:schemeClr val="dk1"/>
                </a:solidFill>
              </a:defRPr>
            </a:lvl6pPr>
            <a:lvl7pPr marL="3200400" lvl="6" indent="-292100" rtl="0">
              <a:spcBef>
                <a:spcPts val="400"/>
              </a:spcBef>
              <a:spcAft>
                <a:spcPts val="0"/>
              </a:spcAft>
              <a:buClr>
                <a:schemeClr val="dk1"/>
              </a:buClr>
              <a:buSzPts val="1000"/>
              <a:buChar char="•"/>
              <a:defRPr sz="1600">
                <a:solidFill>
                  <a:schemeClr val="dk1"/>
                </a:solidFill>
              </a:defRPr>
            </a:lvl7pPr>
            <a:lvl8pPr marL="3657600" lvl="7" indent="-292100" rtl="0">
              <a:spcBef>
                <a:spcPts val="400"/>
              </a:spcBef>
              <a:spcAft>
                <a:spcPts val="0"/>
              </a:spcAft>
              <a:buClr>
                <a:schemeClr val="dk1"/>
              </a:buClr>
              <a:buSzPts val="1000"/>
              <a:buChar char="•"/>
              <a:defRPr sz="1600">
                <a:solidFill>
                  <a:schemeClr val="dk1"/>
                </a:solidFill>
              </a:defRPr>
            </a:lvl8pPr>
            <a:lvl9pPr marL="4114800" lvl="8" indent="-292100" rtl="0">
              <a:spcBef>
                <a:spcPts val="400"/>
              </a:spcBef>
              <a:spcAft>
                <a:spcPts val="0"/>
              </a:spcAft>
              <a:buClr>
                <a:schemeClr val="dk1"/>
              </a:buClr>
              <a:buSzPts val="1000"/>
              <a:buChar char="•"/>
              <a:defRPr sz="1600">
                <a:solidFill>
                  <a:schemeClr val="dk1"/>
                </a:solidFill>
              </a:defRPr>
            </a:lvl9pPr>
          </a:lstStyle>
          <a:p>
            <a:endParaRPr/>
          </a:p>
        </p:txBody>
      </p:sp>
      <p:pic>
        <p:nvPicPr>
          <p:cNvPr id="147" name="Google Shape;147;p2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48" name="Google Shape;148;p27"/>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149" name="Google Shape;149;p27"/>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slide-2 column - green">
  <p:cSld name="BLANK_1">
    <p:spTree>
      <p:nvGrpSpPr>
        <p:cNvPr id="1" name="Shape 150"/>
        <p:cNvGrpSpPr/>
        <p:nvPr/>
      </p:nvGrpSpPr>
      <p:grpSpPr>
        <a:xfrm>
          <a:off x="0" y="0"/>
          <a:ext cx="0" cy="0"/>
          <a:chOff x="0" y="0"/>
          <a:chExt cx="0" cy="0"/>
        </a:xfrm>
      </p:grpSpPr>
      <p:pic>
        <p:nvPicPr>
          <p:cNvPr id="151" name="Google Shape;151;p28"/>
          <p:cNvPicPr preferRelativeResize="0"/>
          <p:nvPr/>
        </p:nvPicPr>
        <p:blipFill>
          <a:blip r:embed="rId2">
            <a:alphaModFix/>
          </a:blip>
          <a:stretch>
            <a:fillRect/>
          </a:stretch>
        </p:blipFill>
        <p:spPr>
          <a:xfrm>
            <a:off x="0" y="0"/>
            <a:ext cx="9144000" cy="914400"/>
          </a:xfrm>
          <a:prstGeom prst="rect">
            <a:avLst/>
          </a:prstGeom>
          <a:noFill/>
          <a:ln>
            <a:noFill/>
          </a:ln>
        </p:spPr>
      </p:pic>
      <p:pic>
        <p:nvPicPr>
          <p:cNvPr id="152" name="Google Shape;152;p28"/>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53" name="Google Shape;153;p28"/>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154" name="Google Shape;154;p28"/>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55" name="Google Shape;155;p28"/>
          <p:cNvSpPr txBox="1">
            <a:spLocks noGrp="1"/>
          </p:cNvSpPr>
          <p:nvPr>
            <p:ph type="body" idx="1"/>
          </p:nvPr>
        </p:nvSpPr>
        <p:spPr>
          <a:xfrm>
            <a:off x="311700" y="1152475"/>
            <a:ext cx="3999900" cy="3178800"/>
          </a:xfrm>
          <a:prstGeom prst="rect">
            <a:avLst/>
          </a:prstGeom>
        </p:spPr>
        <p:txBody>
          <a:bodyPr spcFirstLastPara="1" wrap="square" lIns="68575" tIns="34275" rIns="68575" bIns="34275" anchor="t" anchorCtr="0">
            <a:noAutofit/>
          </a:bodyPr>
          <a:lstStyle>
            <a:lvl1pPr marL="457200" lvl="0" indent="-317500" rtl="0">
              <a:spcBef>
                <a:spcPts val="800"/>
              </a:spcBef>
              <a:spcAft>
                <a:spcPts val="0"/>
              </a:spcAft>
              <a:buClr>
                <a:schemeClr val="dk1"/>
              </a:buClr>
              <a:buSzPts val="1400"/>
              <a:buChar char="•"/>
              <a:defRPr sz="1400">
                <a:solidFill>
                  <a:schemeClr val="dk1"/>
                </a:solidFill>
              </a:defRPr>
            </a:lvl1pPr>
            <a:lvl2pPr marL="914400" lvl="1" indent="-304800" rtl="0">
              <a:spcBef>
                <a:spcPts val="400"/>
              </a:spcBef>
              <a:spcAft>
                <a:spcPts val="0"/>
              </a:spcAft>
              <a:buClr>
                <a:schemeClr val="dk1"/>
              </a:buClr>
              <a:buSzPts val="1200"/>
              <a:buChar char="•"/>
              <a:defRPr sz="1200">
                <a:solidFill>
                  <a:schemeClr val="dk1"/>
                </a:solidFill>
              </a:defRPr>
            </a:lvl2pPr>
            <a:lvl3pPr marL="1371600" lvl="2" indent="-304800" rtl="0">
              <a:spcBef>
                <a:spcPts val="400"/>
              </a:spcBef>
              <a:spcAft>
                <a:spcPts val="0"/>
              </a:spcAft>
              <a:buClr>
                <a:schemeClr val="dk1"/>
              </a:buClr>
              <a:buSzPts val="1200"/>
              <a:buChar char="•"/>
              <a:defRPr sz="1200">
                <a:solidFill>
                  <a:schemeClr val="dk1"/>
                </a:solidFill>
              </a:defRPr>
            </a:lvl3pPr>
            <a:lvl4pPr marL="1828800" lvl="3" indent="-304800" rtl="0">
              <a:spcBef>
                <a:spcPts val="400"/>
              </a:spcBef>
              <a:spcAft>
                <a:spcPts val="0"/>
              </a:spcAft>
              <a:buClr>
                <a:schemeClr val="dk1"/>
              </a:buClr>
              <a:buSzPts val="1200"/>
              <a:buChar char="•"/>
              <a:defRPr sz="1200">
                <a:solidFill>
                  <a:schemeClr val="dk1"/>
                </a:solidFill>
              </a:defRPr>
            </a:lvl4pPr>
            <a:lvl5pPr marL="2286000" lvl="4" indent="-304800" rtl="0">
              <a:spcBef>
                <a:spcPts val="400"/>
              </a:spcBef>
              <a:spcAft>
                <a:spcPts val="0"/>
              </a:spcAft>
              <a:buClr>
                <a:schemeClr val="dk1"/>
              </a:buClr>
              <a:buSzPts val="1200"/>
              <a:buChar char="•"/>
              <a:defRPr sz="1200">
                <a:solidFill>
                  <a:schemeClr val="dk1"/>
                </a:solidFill>
              </a:defRPr>
            </a:lvl5pPr>
            <a:lvl6pPr marL="2743200" lvl="5" indent="-304800" rtl="0">
              <a:spcBef>
                <a:spcPts val="400"/>
              </a:spcBef>
              <a:spcAft>
                <a:spcPts val="0"/>
              </a:spcAft>
              <a:buClr>
                <a:schemeClr val="dk1"/>
              </a:buClr>
              <a:buSzPts val="1200"/>
              <a:buChar char="•"/>
              <a:defRPr sz="1200">
                <a:solidFill>
                  <a:schemeClr val="dk1"/>
                </a:solidFill>
              </a:defRPr>
            </a:lvl6pPr>
            <a:lvl7pPr marL="3200400" lvl="6" indent="-304800" rtl="0">
              <a:spcBef>
                <a:spcPts val="400"/>
              </a:spcBef>
              <a:spcAft>
                <a:spcPts val="0"/>
              </a:spcAft>
              <a:buClr>
                <a:schemeClr val="dk1"/>
              </a:buClr>
              <a:buSzPts val="1200"/>
              <a:buChar char="•"/>
              <a:defRPr sz="1200">
                <a:solidFill>
                  <a:schemeClr val="dk1"/>
                </a:solidFill>
              </a:defRPr>
            </a:lvl7pPr>
            <a:lvl8pPr marL="3657600" lvl="7" indent="-304800" rtl="0">
              <a:spcBef>
                <a:spcPts val="400"/>
              </a:spcBef>
              <a:spcAft>
                <a:spcPts val="0"/>
              </a:spcAft>
              <a:buClr>
                <a:schemeClr val="dk1"/>
              </a:buClr>
              <a:buSzPts val="1200"/>
              <a:buChar char="•"/>
              <a:defRPr sz="1200">
                <a:solidFill>
                  <a:schemeClr val="dk1"/>
                </a:solidFill>
              </a:defRPr>
            </a:lvl8pPr>
            <a:lvl9pPr marL="4114800" lvl="8" indent="-304800" rtl="0">
              <a:spcBef>
                <a:spcPts val="400"/>
              </a:spcBef>
              <a:spcAft>
                <a:spcPts val="0"/>
              </a:spcAft>
              <a:buClr>
                <a:schemeClr val="dk1"/>
              </a:buClr>
              <a:buSzPts val="1200"/>
              <a:buChar char="•"/>
              <a:defRPr sz="1200">
                <a:solidFill>
                  <a:schemeClr val="dk1"/>
                </a:solidFill>
              </a:defRPr>
            </a:lvl9pPr>
          </a:lstStyle>
          <a:p>
            <a:endParaRPr/>
          </a:p>
        </p:txBody>
      </p:sp>
      <p:sp>
        <p:nvSpPr>
          <p:cNvPr id="156" name="Google Shape;156;p28"/>
          <p:cNvSpPr txBox="1">
            <a:spLocks noGrp="1"/>
          </p:cNvSpPr>
          <p:nvPr>
            <p:ph type="body" idx="2"/>
          </p:nvPr>
        </p:nvSpPr>
        <p:spPr>
          <a:xfrm>
            <a:off x="4832400" y="1152475"/>
            <a:ext cx="3999900" cy="3178800"/>
          </a:xfrm>
          <a:prstGeom prst="rect">
            <a:avLst/>
          </a:prstGeom>
        </p:spPr>
        <p:txBody>
          <a:bodyPr spcFirstLastPara="1" wrap="square" lIns="68575" tIns="34275" rIns="68575" bIns="34275" anchor="t" anchorCtr="0">
            <a:noAutofit/>
          </a:bodyPr>
          <a:lstStyle>
            <a:lvl1pPr marL="457200" lvl="0" indent="-317500" rtl="0">
              <a:spcBef>
                <a:spcPts val="800"/>
              </a:spcBef>
              <a:spcAft>
                <a:spcPts val="0"/>
              </a:spcAft>
              <a:buClr>
                <a:schemeClr val="dk1"/>
              </a:buClr>
              <a:buSzPts val="1400"/>
              <a:buChar char="•"/>
              <a:defRPr sz="1400">
                <a:solidFill>
                  <a:schemeClr val="dk1"/>
                </a:solidFill>
              </a:defRPr>
            </a:lvl1pPr>
            <a:lvl2pPr marL="914400" lvl="1" indent="-304800" rtl="0">
              <a:spcBef>
                <a:spcPts val="400"/>
              </a:spcBef>
              <a:spcAft>
                <a:spcPts val="0"/>
              </a:spcAft>
              <a:buClr>
                <a:schemeClr val="dk1"/>
              </a:buClr>
              <a:buSzPts val="1200"/>
              <a:buChar char="•"/>
              <a:defRPr sz="1200">
                <a:solidFill>
                  <a:schemeClr val="dk1"/>
                </a:solidFill>
              </a:defRPr>
            </a:lvl2pPr>
            <a:lvl3pPr marL="1371600" lvl="2" indent="-304800" rtl="0">
              <a:spcBef>
                <a:spcPts val="400"/>
              </a:spcBef>
              <a:spcAft>
                <a:spcPts val="0"/>
              </a:spcAft>
              <a:buClr>
                <a:schemeClr val="dk1"/>
              </a:buClr>
              <a:buSzPts val="1200"/>
              <a:buChar char="•"/>
              <a:defRPr sz="1200">
                <a:solidFill>
                  <a:schemeClr val="dk1"/>
                </a:solidFill>
              </a:defRPr>
            </a:lvl3pPr>
            <a:lvl4pPr marL="1828800" lvl="3" indent="-304800" rtl="0">
              <a:spcBef>
                <a:spcPts val="400"/>
              </a:spcBef>
              <a:spcAft>
                <a:spcPts val="0"/>
              </a:spcAft>
              <a:buClr>
                <a:schemeClr val="dk1"/>
              </a:buClr>
              <a:buSzPts val="1200"/>
              <a:buChar char="•"/>
              <a:defRPr sz="1200">
                <a:solidFill>
                  <a:schemeClr val="dk1"/>
                </a:solidFill>
              </a:defRPr>
            </a:lvl4pPr>
            <a:lvl5pPr marL="2286000" lvl="4" indent="-304800" rtl="0">
              <a:spcBef>
                <a:spcPts val="400"/>
              </a:spcBef>
              <a:spcAft>
                <a:spcPts val="0"/>
              </a:spcAft>
              <a:buClr>
                <a:schemeClr val="dk1"/>
              </a:buClr>
              <a:buSzPts val="1200"/>
              <a:buChar char="•"/>
              <a:defRPr sz="1200">
                <a:solidFill>
                  <a:schemeClr val="dk1"/>
                </a:solidFill>
              </a:defRPr>
            </a:lvl5pPr>
            <a:lvl6pPr marL="2743200" lvl="5" indent="-304800" rtl="0">
              <a:spcBef>
                <a:spcPts val="400"/>
              </a:spcBef>
              <a:spcAft>
                <a:spcPts val="0"/>
              </a:spcAft>
              <a:buClr>
                <a:schemeClr val="dk1"/>
              </a:buClr>
              <a:buSzPts val="1200"/>
              <a:buChar char="•"/>
              <a:defRPr sz="1200">
                <a:solidFill>
                  <a:schemeClr val="dk1"/>
                </a:solidFill>
              </a:defRPr>
            </a:lvl6pPr>
            <a:lvl7pPr marL="3200400" lvl="6" indent="-304800" rtl="0">
              <a:spcBef>
                <a:spcPts val="400"/>
              </a:spcBef>
              <a:spcAft>
                <a:spcPts val="0"/>
              </a:spcAft>
              <a:buClr>
                <a:schemeClr val="dk1"/>
              </a:buClr>
              <a:buSzPts val="1200"/>
              <a:buChar char="•"/>
              <a:defRPr sz="1200">
                <a:solidFill>
                  <a:schemeClr val="dk1"/>
                </a:solidFill>
              </a:defRPr>
            </a:lvl7pPr>
            <a:lvl8pPr marL="3657600" lvl="7" indent="-304800" rtl="0">
              <a:spcBef>
                <a:spcPts val="400"/>
              </a:spcBef>
              <a:spcAft>
                <a:spcPts val="0"/>
              </a:spcAft>
              <a:buClr>
                <a:schemeClr val="dk1"/>
              </a:buClr>
              <a:buSzPts val="1200"/>
              <a:buChar char="•"/>
              <a:defRPr sz="1200">
                <a:solidFill>
                  <a:schemeClr val="dk1"/>
                </a:solidFill>
              </a:defRPr>
            </a:lvl8pPr>
            <a:lvl9pPr marL="4114800" lvl="8" indent="-304800" rtl="0">
              <a:spcBef>
                <a:spcPts val="400"/>
              </a:spcBef>
              <a:spcAft>
                <a:spcPts val="0"/>
              </a:spcAft>
              <a:buClr>
                <a:schemeClr val="dk1"/>
              </a:buClr>
              <a:buSzPts val="1200"/>
              <a:buChar char="•"/>
              <a:defRPr sz="1200">
                <a:solidFill>
                  <a:schemeClr val="dk1"/>
                </a:solidFill>
              </a:defRPr>
            </a:lvl9pPr>
          </a:lstStyle>
          <a:p>
            <a:endParaRPr/>
          </a:p>
        </p:txBody>
      </p:sp>
      <p:sp>
        <p:nvSpPr>
          <p:cNvPr id="157" name="Google Shape;157;p28"/>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3300"/>
              <a:buNone/>
              <a:defRPr sz="2000">
                <a:solidFill>
                  <a:schemeClr val="lt1"/>
                </a:solidFill>
                <a:latin typeface="Rockwell"/>
                <a:ea typeface="Rockwell"/>
                <a:cs typeface="Rockwell"/>
                <a:sym typeface="Rockwell"/>
              </a:defRPr>
            </a:lvl1pPr>
            <a:lvl2pPr lvl="1" rtl="0">
              <a:spcBef>
                <a:spcPts val="0"/>
              </a:spcBef>
              <a:spcAft>
                <a:spcPts val="0"/>
              </a:spcAft>
              <a:buSzPts val="1100"/>
              <a:buNone/>
              <a:defRPr sz="2000">
                <a:solidFill>
                  <a:srgbClr val="FFFFFF"/>
                </a:solidFill>
                <a:latin typeface="Rockwell"/>
                <a:ea typeface="Rockwell"/>
                <a:cs typeface="Rockwell"/>
                <a:sym typeface="Rockwell"/>
              </a:defRPr>
            </a:lvl2pPr>
            <a:lvl3pPr lvl="2" rtl="0">
              <a:spcBef>
                <a:spcPts val="0"/>
              </a:spcBef>
              <a:spcAft>
                <a:spcPts val="0"/>
              </a:spcAft>
              <a:buSzPts val="1100"/>
              <a:buNone/>
              <a:defRPr sz="2000">
                <a:solidFill>
                  <a:srgbClr val="FFFFFF"/>
                </a:solidFill>
                <a:latin typeface="Rockwell"/>
                <a:ea typeface="Rockwell"/>
                <a:cs typeface="Rockwell"/>
                <a:sym typeface="Rockwell"/>
              </a:defRPr>
            </a:lvl3pPr>
            <a:lvl4pPr lvl="3" rtl="0">
              <a:spcBef>
                <a:spcPts val="0"/>
              </a:spcBef>
              <a:spcAft>
                <a:spcPts val="0"/>
              </a:spcAft>
              <a:buSzPts val="1100"/>
              <a:buNone/>
              <a:defRPr sz="2000">
                <a:solidFill>
                  <a:srgbClr val="FFFFFF"/>
                </a:solidFill>
                <a:latin typeface="Rockwell"/>
                <a:ea typeface="Rockwell"/>
                <a:cs typeface="Rockwell"/>
                <a:sym typeface="Rockwell"/>
              </a:defRPr>
            </a:lvl4pPr>
            <a:lvl5pPr lvl="4" rtl="0">
              <a:spcBef>
                <a:spcPts val="0"/>
              </a:spcBef>
              <a:spcAft>
                <a:spcPts val="0"/>
              </a:spcAft>
              <a:buSzPts val="1100"/>
              <a:buNone/>
              <a:defRPr sz="2000">
                <a:solidFill>
                  <a:srgbClr val="FFFFFF"/>
                </a:solidFill>
                <a:latin typeface="Rockwell"/>
                <a:ea typeface="Rockwell"/>
                <a:cs typeface="Rockwell"/>
                <a:sym typeface="Rockwell"/>
              </a:defRPr>
            </a:lvl5pPr>
            <a:lvl6pPr lvl="5" rtl="0">
              <a:spcBef>
                <a:spcPts val="0"/>
              </a:spcBef>
              <a:spcAft>
                <a:spcPts val="0"/>
              </a:spcAft>
              <a:buSzPts val="1100"/>
              <a:buNone/>
              <a:defRPr sz="2000">
                <a:solidFill>
                  <a:srgbClr val="FFFFFF"/>
                </a:solidFill>
                <a:latin typeface="Rockwell"/>
                <a:ea typeface="Rockwell"/>
                <a:cs typeface="Rockwell"/>
                <a:sym typeface="Rockwell"/>
              </a:defRPr>
            </a:lvl6pPr>
            <a:lvl7pPr lvl="6" rtl="0">
              <a:spcBef>
                <a:spcPts val="0"/>
              </a:spcBef>
              <a:spcAft>
                <a:spcPts val="0"/>
              </a:spcAft>
              <a:buSzPts val="1100"/>
              <a:buNone/>
              <a:defRPr sz="2000">
                <a:solidFill>
                  <a:srgbClr val="FFFFFF"/>
                </a:solidFill>
                <a:latin typeface="Rockwell"/>
                <a:ea typeface="Rockwell"/>
                <a:cs typeface="Rockwell"/>
                <a:sym typeface="Rockwell"/>
              </a:defRPr>
            </a:lvl7pPr>
            <a:lvl8pPr lvl="7" rtl="0">
              <a:spcBef>
                <a:spcPts val="0"/>
              </a:spcBef>
              <a:spcAft>
                <a:spcPts val="0"/>
              </a:spcAft>
              <a:buSzPts val="1100"/>
              <a:buNone/>
              <a:defRPr sz="2000">
                <a:solidFill>
                  <a:srgbClr val="FFFFFF"/>
                </a:solidFill>
                <a:latin typeface="Rockwell"/>
                <a:ea typeface="Rockwell"/>
                <a:cs typeface="Rockwell"/>
                <a:sym typeface="Rockwell"/>
              </a:defRPr>
            </a:lvl8pPr>
            <a:lvl9pPr lvl="8" rtl="0">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4"/>
        <p:cNvGrpSpPr/>
        <p:nvPr/>
      </p:nvGrpSpPr>
      <p:grpSpPr>
        <a:xfrm>
          <a:off x="0" y="0"/>
          <a:ext cx="0" cy="0"/>
          <a:chOff x="0" y="0"/>
          <a:chExt cx="0" cy="0"/>
        </a:xfrm>
      </p:grpSpPr>
      <p:pic>
        <p:nvPicPr>
          <p:cNvPr id="165" name="Google Shape;165;p30"/>
          <p:cNvPicPr preferRelativeResize="0"/>
          <p:nvPr/>
        </p:nvPicPr>
        <p:blipFill rotWithShape="1">
          <a:blip r:embed="rId2">
            <a:alphaModFix/>
          </a:blip>
          <a:srcRect/>
          <a:stretch/>
        </p:blipFill>
        <p:spPr>
          <a:xfrm>
            <a:off x="2" y="0"/>
            <a:ext cx="9143997" cy="914399"/>
          </a:xfrm>
          <a:prstGeom prst="rect">
            <a:avLst/>
          </a:prstGeom>
          <a:noFill/>
          <a:ln>
            <a:noFill/>
          </a:ln>
        </p:spPr>
      </p:pic>
      <p:sp>
        <p:nvSpPr>
          <p:cNvPr id="166" name="Google Shape;166;p30"/>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7" name="Google Shape;167;p30"/>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68" name="Google Shape;168;p30"/>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69" name="Google Shape;169;p30"/>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0"/>
        <p:cNvGrpSpPr/>
        <p:nvPr/>
      </p:nvGrpSpPr>
      <p:grpSpPr>
        <a:xfrm>
          <a:off x="0" y="0"/>
          <a:ext cx="0" cy="0"/>
          <a:chOff x="0" y="0"/>
          <a:chExt cx="0" cy="0"/>
        </a:xfrm>
      </p:grpSpPr>
      <p:sp>
        <p:nvSpPr>
          <p:cNvPr id="171" name="Google Shape;171;p31"/>
          <p:cNvSpPr/>
          <p:nvPr/>
        </p:nvSpPr>
        <p:spPr>
          <a:xfrm>
            <a:off x="0" y="3506431"/>
            <a:ext cx="9144000" cy="1637071"/>
          </a:xfrm>
          <a:prstGeom prst="rect">
            <a:avLst/>
          </a:prstGeom>
          <a:gradFill>
            <a:gsLst>
              <a:gs pos="0">
                <a:schemeClr val="lt1"/>
              </a:gs>
              <a:gs pos="100000">
                <a:srgbClr val="00953A">
                  <a:alpha val="49411"/>
                </a:srgbClr>
              </a:gs>
            </a:gsLst>
            <a:lin ang="540000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72" name="Google Shape;172;p31"/>
          <p:cNvSpPr txBox="1">
            <a:spLocks noGrp="1"/>
          </p:cNvSpPr>
          <p:nvPr>
            <p:ph type="ctrTitle"/>
          </p:nvPr>
        </p:nvSpPr>
        <p:spPr>
          <a:xfrm>
            <a:off x="685801" y="2493128"/>
            <a:ext cx="7801897" cy="730098"/>
          </a:xfrm>
          <a:prstGeom prst="rect">
            <a:avLst/>
          </a:prstGeom>
          <a:noFill/>
          <a:ln>
            <a:noFill/>
          </a:ln>
        </p:spPr>
        <p:txBody>
          <a:bodyPr spcFirstLastPara="1" wrap="square" lIns="0" tIns="0" rIns="0" bIns="0" anchor="t" anchorCtr="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3" name="Google Shape;173;p31"/>
          <p:cNvSpPr txBox="1">
            <a:spLocks noGrp="1"/>
          </p:cNvSpPr>
          <p:nvPr>
            <p:ph type="subTitle" idx="1"/>
          </p:nvPr>
        </p:nvSpPr>
        <p:spPr>
          <a:xfrm>
            <a:off x="685801" y="3506430"/>
            <a:ext cx="7801897" cy="436919"/>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2400"/>
              <a:buNone/>
              <a:defRPr sz="24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74" name="Google Shape;174;p31"/>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75" name="Google Shape;175;p31"/>
          <p:cNvPicPr preferRelativeResize="0"/>
          <p:nvPr/>
        </p:nvPicPr>
        <p:blipFill rotWithShape="1">
          <a:blip r:embed="rId2">
            <a:alphaModFix/>
          </a:blip>
          <a:srcRect/>
          <a:stretch/>
        </p:blipFill>
        <p:spPr>
          <a:xfrm>
            <a:off x="3512246" y="474530"/>
            <a:ext cx="2116730" cy="1321787"/>
          </a:xfrm>
          <a:prstGeom prst="rect">
            <a:avLst/>
          </a:prstGeom>
          <a:noFill/>
          <a:ln>
            <a:noFill/>
          </a:ln>
        </p:spPr>
      </p:pic>
      <p:cxnSp>
        <p:nvCxnSpPr>
          <p:cNvPr id="176" name="Google Shape;176;p31"/>
          <p:cNvCxnSpPr/>
          <p:nvPr/>
        </p:nvCxnSpPr>
        <p:spPr>
          <a:xfrm>
            <a:off x="685801" y="2079522"/>
            <a:ext cx="7801897" cy="0"/>
          </a:xfrm>
          <a:prstGeom prst="straightConnector1">
            <a:avLst/>
          </a:prstGeom>
          <a:noFill/>
          <a:ln w="19050" cap="flat" cmpd="sng">
            <a:solidFill>
              <a:srgbClr val="00953A"/>
            </a:solidFill>
            <a:prstDash val="solid"/>
            <a:miter lim="800000"/>
            <a:headEnd type="none" w="sm" len="sm"/>
            <a:tailEnd type="none" w="sm" len="sm"/>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177"/>
        <p:cNvGrpSpPr/>
        <p:nvPr/>
      </p:nvGrpSpPr>
      <p:grpSpPr>
        <a:xfrm>
          <a:off x="0" y="0"/>
          <a:ext cx="0" cy="0"/>
          <a:chOff x="0" y="0"/>
          <a:chExt cx="0" cy="0"/>
        </a:xfrm>
      </p:grpSpPr>
      <p:pic>
        <p:nvPicPr>
          <p:cNvPr id="178" name="Google Shape;178;p32"/>
          <p:cNvPicPr preferRelativeResize="0"/>
          <p:nvPr/>
        </p:nvPicPr>
        <p:blipFill rotWithShape="1">
          <a:blip r:embed="rId2">
            <a:alphaModFix/>
          </a:blip>
          <a:srcRect/>
          <a:stretch/>
        </p:blipFill>
        <p:spPr>
          <a:xfrm>
            <a:off x="0" y="-1"/>
            <a:ext cx="9144470" cy="5143764"/>
          </a:xfrm>
          <a:prstGeom prst="rect">
            <a:avLst/>
          </a:prstGeom>
          <a:noFill/>
          <a:ln>
            <a:noFill/>
          </a:ln>
        </p:spPr>
      </p:pic>
      <p:sp>
        <p:nvSpPr>
          <p:cNvPr id="179" name="Google Shape;179;p32"/>
          <p:cNvSpPr txBox="1">
            <a:spLocks noGrp="1"/>
          </p:cNvSpPr>
          <p:nvPr>
            <p:ph type="ctrTitle"/>
          </p:nvPr>
        </p:nvSpPr>
        <p:spPr>
          <a:xfrm>
            <a:off x="0" y="1946787"/>
            <a:ext cx="9144000" cy="175321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0" name="Google Shape;180;p32"/>
          <p:cNvSpPr txBox="1">
            <a:spLocks noGrp="1"/>
          </p:cNvSpPr>
          <p:nvPr>
            <p:ph type="sldNum" idx="12"/>
          </p:nvPr>
        </p:nvSpPr>
        <p:spPr>
          <a:xfrm>
            <a:off x="175065" y="4820266"/>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81"/>
        <p:cNvGrpSpPr/>
        <p:nvPr/>
      </p:nvGrpSpPr>
      <p:grpSpPr>
        <a:xfrm>
          <a:off x="0" y="0"/>
          <a:ext cx="0" cy="0"/>
          <a:chOff x="0" y="0"/>
          <a:chExt cx="0" cy="0"/>
        </a:xfrm>
      </p:grpSpPr>
      <p:pic>
        <p:nvPicPr>
          <p:cNvPr id="182" name="Google Shape;182;p33"/>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83" name="Google Shape;183;p33"/>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4" name="Google Shape;184;p33"/>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85" name="Google Shape;185;p33"/>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86" name="Google Shape;186;p33"/>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87" name="Google Shape;187;p33"/>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88"/>
        <p:cNvGrpSpPr/>
        <p:nvPr/>
      </p:nvGrpSpPr>
      <p:grpSpPr>
        <a:xfrm>
          <a:off x="0" y="0"/>
          <a:ext cx="0" cy="0"/>
          <a:chOff x="0" y="0"/>
          <a:chExt cx="0" cy="0"/>
        </a:xfrm>
      </p:grpSpPr>
      <p:pic>
        <p:nvPicPr>
          <p:cNvPr id="189" name="Google Shape;189;p34"/>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90" name="Google Shape;190;p34"/>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1" name="Google Shape;191;p34"/>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92" name="Google Shape;192;p34"/>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93" name="Google Shape;193;p34"/>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94" name="Google Shape;194;p34"/>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95"/>
        <p:cNvGrpSpPr/>
        <p:nvPr/>
      </p:nvGrpSpPr>
      <p:grpSpPr>
        <a:xfrm>
          <a:off x="0" y="0"/>
          <a:ext cx="0" cy="0"/>
          <a:chOff x="0" y="0"/>
          <a:chExt cx="0" cy="0"/>
        </a:xfrm>
      </p:grpSpPr>
      <p:pic>
        <p:nvPicPr>
          <p:cNvPr id="196" name="Google Shape;196;p35"/>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97" name="Google Shape;197;p35"/>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8" name="Google Shape;198;p35"/>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99" name="Google Shape;199;p35"/>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200" name="Google Shape;200;p35"/>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01" name="Google Shape;201;p35"/>
          <p:cNvPicPr preferRelativeResize="0"/>
          <p:nvPr/>
        </p:nvPicPr>
        <p:blipFill rotWithShape="1">
          <a:blip r:embed="rId4">
            <a:alphaModFix/>
          </a:blip>
          <a:srcRect/>
          <a:stretch/>
        </p:blipFill>
        <p:spPr>
          <a:xfrm>
            <a:off x="128460" y="13717"/>
            <a:ext cx="723884" cy="827774"/>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202"/>
        <p:cNvGrpSpPr/>
        <p:nvPr/>
      </p:nvGrpSpPr>
      <p:grpSpPr>
        <a:xfrm>
          <a:off x="0" y="0"/>
          <a:ext cx="0" cy="0"/>
          <a:chOff x="0" y="0"/>
          <a:chExt cx="0" cy="0"/>
        </a:xfrm>
      </p:grpSpPr>
      <p:pic>
        <p:nvPicPr>
          <p:cNvPr id="203" name="Google Shape;203;p36"/>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04" name="Google Shape;204;p36"/>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5" name="Google Shape;205;p36"/>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06" name="Google Shape;206;p36"/>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207" name="Google Shape;207;p36"/>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08" name="Google Shape;208;p36"/>
          <p:cNvPicPr preferRelativeResize="0"/>
          <p:nvPr/>
        </p:nvPicPr>
        <p:blipFill rotWithShape="1">
          <a:blip r:embed="rId4">
            <a:alphaModFix/>
          </a:blip>
          <a:srcRect/>
          <a:stretch/>
        </p:blipFill>
        <p:spPr>
          <a:xfrm>
            <a:off x="128460" y="13717"/>
            <a:ext cx="723883" cy="827774"/>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209"/>
        <p:cNvGrpSpPr/>
        <p:nvPr/>
      </p:nvGrpSpPr>
      <p:grpSpPr>
        <a:xfrm>
          <a:off x="0" y="0"/>
          <a:ext cx="0" cy="0"/>
          <a:chOff x="0" y="0"/>
          <a:chExt cx="0" cy="0"/>
        </a:xfrm>
      </p:grpSpPr>
      <p:pic>
        <p:nvPicPr>
          <p:cNvPr id="210" name="Google Shape;210;p37"/>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11" name="Google Shape;211;p37"/>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2" name="Google Shape;212;p37"/>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13" name="Google Shape;213;p37"/>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214" name="Google Shape;214;p37"/>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15" name="Google Shape;215;p37"/>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216"/>
        <p:cNvGrpSpPr/>
        <p:nvPr/>
      </p:nvGrpSpPr>
      <p:grpSpPr>
        <a:xfrm>
          <a:off x="0" y="0"/>
          <a:ext cx="0" cy="0"/>
          <a:chOff x="0" y="0"/>
          <a:chExt cx="0" cy="0"/>
        </a:xfrm>
      </p:grpSpPr>
      <p:pic>
        <p:nvPicPr>
          <p:cNvPr id="217" name="Google Shape;217;p38"/>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18" name="Google Shape;218;p38"/>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9" name="Google Shape;219;p38"/>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20" name="Google Shape;220;p38"/>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221" name="Google Shape;221;p38"/>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22" name="Google Shape;222;p38"/>
          <p:cNvPicPr preferRelativeResize="0"/>
          <p:nvPr/>
        </p:nvPicPr>
        <p:blipFill rotWithShape="1">
          <a:blip r:embed="rId4">
            <a:alphaModFix/>
          </a:blip>
          <a:srcRect/>
          <a:stretch/>
        </p:blipFill>
        <p:spPr>
          <a:xfrm>
            <a:off x="128460" y="13717"/>
            <a:ext cx="723882" cy="827773"/>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23"/>
        <p:cNvGrpSpPr/>
        <p:nvPr/>
      </p:nvGrpSpPr>
      <p:grpSpPr>
        <a:xfrm>
          <a:off x="0" y="0"/>
          <a:ext cx="0" cy="0"/>
          <a:chOff x="0" y="0"/>
          <a:chExt cx="0" cy="0"/>
        </a:xfrm>
      </p:grpSpPr>
      <p:sp>
        <p:nvSpPr>
          <p:cNvPr id="224" name="Google Shape;224;p39"/>
          <p:cNvSpPr txBox="1">
            <a:spLocks noGrp="1"/>
          </p:cNvSpPr>
          <p:nvPr>
            <p:ph type="body" idx="1"/>
          </p:nvPr>
        </p:nvSpPr>
        <p:spPr>
          <a:xfrm>
            <a:off x="6286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5" name="Google Shape;225;p39"/>
          <p:cNvSpPr txBox="1">
            <a:spLocks noGrp="1"/>
          </p:cNvSpPr>
          <p:nvPr>
            <p:ph type="body" idx="2"/>
          </p:nvPr>
        </p:nvSpPr>
        <p:spPr>
          <a:xfrm>
            <a:off x="46291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26" name="Google Shape;226;p39"/>
          <p:cNvPicPr preferRelativeResize="0"/>
          <p:nvPr/>
        </p:nvPicPr>
        <p:blipFill rotWithShape="1">
          <a:blip r:embed="rId2">
            <a:alphaModFix/>
          </a:blip>
          <a:srcRect/>
          <a:stretch/>
        </p:blipFill>
        <p:spPr>
          <a:xfrm>
            <a:off x="8086704" y="4629152"/>
            <a:ext cx="857291" cy="364739"/>
          </a:xfrm>
          <a:prstGeom prst="rect">
            <a:avLst/>
          </a:prstGeom>
          <a:noFill/>
          <a:ln>
            <a:noFill/>
          </a:ln>
        </p:spPr>
      </p:pic>
      <p:sp>
        <p:nvSpPr>
          <p:cNvPr id="227" name="Google Shape;227;p39"/>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28" name="Google Shape;228;p39"/>
          <p:cNvPicPr preferRelativeResize="0"/>
          <p:nvPr/>
        </p:nvPicPr>
        <p:blipFill rotWithShape="1">
          <a:blip r:embed="rId3">
            <a:alphaModFix/>
          </a:blip>
          <a:srcRect/>
          <a:stretch/>
        </p:blipFill>
        <p:spPr>
          <a:xfrm>
            <a:off x="5" y="0"/>
            <a:ext cx="9143990" cy="914399"/>
          </a:xfrm>
          <a:prstGeom prst="rect">
            <a:avLst/>
          </a:prstGeom>
          <a:noFill/>
          <a:ln>
            <a:noFill/>
          </a:ln>
        </p:spPr>
      </p:pic>
      <p:sp>
        <p:nvSpPr>
          <p:cNvPr id="229" name="Google Shape;229;p39"/>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30"/>
        <p:cNvGrpSpPr/>
        <p:nvPr/>
      </p:nvGrpSpPr>
      <p:grpSpPr>
        <a:xfrm>
          <a:off x="0" y="0"/>
          <a:ext cx="0" cy="0"/>
          <a:chOff x="0" y="0"/>
          <a:chExt cx="0" cy="0"/>
        </a:xfrm>
      </p:grpSpPr>
      <p:sp>
        <p:nvSpPr>
          <p:cNvPr id="231" name="Google Shape;231;p40"/>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100"/>
              <a:buFont typeface="Arial"/>
              <a:buNone/>
              <a:defRPr sz="21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2" name="Google Shape;232;p40"/>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233"/>
        <p:cNvGrpSpPr/>
        <p:nvPr/>
      </p:nvGrpSpPr>
      <p:grpSpPr>
        <a:xfrm>
          <a:off x="0" y="0"/>
          <a:ext cx="0" cy="0"/>
          <a:chOff x="0" y="0"/>
          <a:chExt cx="0" cy="0"/>
        </a:xfrm>
      </p:grpSpPr>
      <p:pic>
        <p:nvPicPr>
          <p:cNvPr id="234" name="Google Shape;234;p41"/>
          <p:cNvPicPr preferRelativeResize="0"/>
          <p:nvPr/>
        </p:nvPicPr>
        <p:blipFill rotWithShape="1">
          <a:blip r:embed="rId2">
            <a:alphaModFix/>
          </a:blip>
          <a:srcRect/>
          <a:stretch/>
        </p:blipFill>
        <p:spPr>
          <a:xfrm>
            <a:off x="0" y="2"/>
            <a:ext cx="9143999" cy="5143499"/>
          </a:xfrm>
          <a:prstGeom prst="rect">
            <a:avLst/>
          </a:prstGeom>
          <a:noFill/>
          <a:ln>
            <a:noFill/>
          </a:ln>
        </p:spPr>
      </p:pic>
      <p:sp>
        <p:nvSpPr>
          <p:cNvPr id="235" name="Google Shape;235;p41"/>
          <p:cNvSpPr txBox="1">
            <a:spLocks noGrp="1"/>
          </p:cNvSpPr>
          <p:nvPr>
            <p:ph type="ctrTitle"/>
          </p:nvPr>
        </p:nvSpPr>
        <p:spPr>
          <a:xfrm>
            <a:off x="0" y="1946787"/>
            <a:ext cx="9144000" cy="175321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6" name="Google Shape;236;p41"/>
          <p:cNvSpPr txBox="1">
            <a:spLocks noGrp="1"/>
          </p:cNvSpPr>
          <p:nvPr>
            <p:ph type="sldNum" idx="12"/>
          </p:nvPr>
        </p:nvSpPr>
        <p:spPr>
          <a:xfrm>
            <a:off x="170937" y="4820266"/>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1"/>
        <p:cNvGrpSpPr/>
        <p:nvPr/>
      </p:nvGrpSpPr>
      <p:grpSpPr>
        <a:xfrm>
          <a:off x="0" y="0"/>
          <a:ext cx="0" cy="0"/>
          <a:chOff x="0" y="0"/>
          <a:chExt cx="0" cy="0"/>
        </a:xfrm>
      </p:grpSpPr>
      <p:sp>
        <p:nvSpPr>
          <p:cNvPr id="242" name="Google Shape;242;p43"/>
          <p:cNvSpPr/>
          <p:nvPr/>
        </p:nvSpPr>
        <p:spPr>
          <a:xfrm>
            <a:off x="0" y="3506431"/>
            <a:ext cx="9144000" cy="1637100"/>
          </a:xfrm>
          <a:prstGeom prst="rect">
            <a:avLst/>
          </a:prstGeom>
          <a:gradFill>
            <a:gsLst>
              <a:gs pos="0">
                <a:schemeClr val="lt1"/>
              </a:gs>
              <a:gs pos="100000">
                <a:srgbClr val="00953A">
                  <a:alpha val="47843"/>
                </a:srgbClr>
              </a:gs>
            </a:gsLst>
            <a:lin ang="5400012" scaled="0"/>
          </a:gra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Calibri"/>
              <a:ea typeface="Calibri"/>
              <a:cs typeface="Calibri"/>
              <a:sym typeface="Calibri"/>
            </a:endParaRPr>
          </a:p>
        </p:txBody>
      </p:sp>
      <p:sp>
        <p:nvSpPr>
          <p:cNvPr id="243" name="Google Shape;243;p43"/>
          <p:cNvSpPr txBox="1">
            <a:spLocks noGrp="1"/>
          </p:cNvSpPr>
          <p:nvPr>
            <p:ph type="ctrTitle"/>
          </p:nvPr>
        </p:nvSpPr>
        <p:spPr>
          <a:xfrm>
            <a:off x="685800" y="2427181"/>
            <a:ext cx="7772400" cy="9123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0"/>
              </a:spcBef>
              <a:spcAft>
                <a:spcPts val="0"/>
              </a:spcAft>
              <a:buClr>
                <a:schemeClr val="dk1"/>
              </a:buClr>
              <a:buSzPts val="2700"/>
              <a:buFont typeface="Arial"/>
              <a:buNone/>
              <a:defRPr sz="2000">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44" name="Google Shape;244;p43"/>
          <p:cNvSpPr txBox="1">
            <a:spLocks noGrp="1"/>
          </p:cNvSpPr>
          <p:nvPr>
            <p:ph type="subTitle" idx="1"/>
          </p:nvPr>
        </p:nvSpPr>
        <p:spPr>
          <a:xfrm>
            <a:off x="685800" y="3805085"/>
            <a:ext cx="7772400" cy="7995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600"/>
              </a:spcBef>
              <a:spcAft>
                <a:spcPts val="0"/>
              </a:spcAft>
              <a:buClr>
                <a:schemeClr val="dk1"/>
              </a:buClr>
              <a:buSzPts val="1500"/>
              <a:buNone/>
              <a:defRPr sz="1100"/>
            </a:lvl1pPr>
            <a:lvl2pPr lvl="1" algn="ctr" rtl="0">
              <a:lnSpc>
                <a:spcPct val="90000"/>
              </a:lnSpc>
              <a:spcBef>
                <a:spcPts val="300"/>
              </a:spcBef>
              <a:spcAft>
                <a:spcPts val="0"/>
              </a:spcAft>
              <a:buClr>
                <a:schemeClr val="dk1"/>
              </a:buClr>
              <a:buSzPts val="1500"/>
              <a:buNone/>
              <a:defRPr sz="1100"/>
            </a:lvl2pPr>
            <a:lvl3pPr lvl="2" algn="ctr" rtl="0">
              <a:lnSpc>
                <a:spcPct val="90000"/>
              </a:lnSpc>
              <a:spcBef>
                <a:spcPts val="300"/>
              </a:spcBef>
              <a:spcAft>
                <a:spcPts val="0"/>
              </a:spcAft>
              <a:buClr>
                <a:schemeClr val="dk1"/>
              </a:buClr>
              <a:buSzPts val="1400"/>
              <a:buNone/>
              <a:defRPr sz="1000"/>
            </a:lvl3pPr>
            <a:lvl4pPr lvl="3" algn="ctr" rtl="0">
              <a:lnSpc>
                <a:spcPct val="90000"/>
              </a:lnSpc>
              <a:spcBef>
                <a:spcPts val="300"/>
              </a:spcBef>
              <a:spcAft>
                <a:spcPts val="0"/>
              </a:spcAft>
              <a:buClr>
                <a:schemeClr val="dk1"/>
              </a:buClr>
              <a:buSzPts val="1200"/>
              <a:buNone/>
              <a:defRPr sz="900"/>
            </a:lvl4pPr>
            <a:lvl5pPr lvl="4" algn="ctr" rtl="0">
              <a:lnSpc>
                <a:spcPct val="90000"/>
              </a:lnSpc>
              <a:spcBef>
                <a:spcPts val="300"/>
              </a:spcBef>
              <a:spcAft>
                <a:spcPts val="0"/>
              </a:spcAft>
              <a:buClr>
                <a:schemeClr val="dk1"/>
              </a:buClr>
              <a:buSzPts val="1200"/>
              <a:buNone/>
              <a:defRPr sz="900"/>
            </a:lvl5pPr>
            <a:lvl6pPr lvl="5" algn="ctr" rtl="0">
              <a:lnSpc>
                <a:spcPct val="90000"/>
              </a:lnSpc>
              <a:spcBef>
                <a:spcPts val="300"/>
              </a:spcBef>
              <a:spcAft>
                <a:spcPts val="0"/>
              </a:spcAft>
              <a:buClr>
                <a:schemeClr val="dk1"/>
              </a:buClr>
              <a:buSzPts val="1200"/>
              <a:buNone/>
              <a:defRPr sz="900"/>
            </a:lvl6pPr>
            <a:lvl7pPr lvl="6" algn="ctr" rtl="0">
              <a:lnSpc>
                <a:spcPct val="90000"/>
              </a:lnSpc>
              <a:spcBef>
                <a:spcPts val="300"/>
              </a:spcBef>
              <a:spcAft>
                <a:spcPts val="0"/>
              </a:spcAft>
              <a:buClr>
                <a:schemeClr val="dk1"/>
              </a:buClr>
              <a:buSzPts val="1200"/>
              <a:buNone/>
              <a:defRPr sz="900"/>
            </a:lvl7pPr>
            <a:lvl8pPr lvl="7" algn="ctr" rtl="0">
              <a:lnSpc>
                <a:spcPct val="90000"/>
              </a:lnSpc>
              <a:spcBef>
                <a:spcPts val="300"/>
              </a:spcBef>
              <a:spcAft>
                <a:spcPts val="0"/>
              </a:spcAft>
              <a:buClr>
                <a:schemeClr val="dk1"/>
              </a:buClr>
              <a:buSzPts val="1200"/>
              <a:buNone/>
              <a:defRPr sz="900"/>
            </a:lvl8pPr>
            <a:lvl9pPr lvl="8" algn="ctr" rtl="0">
              <a:lnSpc>
                <a:spcPct val="90000"/>
              </a:lnSpc>
              <a:spcBef>
                <a:spcPts val="300"/>
              </a:spcBef>
              <a:spcAft>
                <a:spcPts val="0"/>
              </a:spcAft>
              <a:buClr>
                <a:schemeClr val="dk1"/>
              </a:buClr>
              <a:buSzPts val="1200"/>
              <a:buNone/>
              <a:defRPr sz="900"/>
            </a:lvl9pPr>
          </a:lstStyle>
          <a:p>
            <a:endParaRPr/>
          </a:p>
        </p:txBody>
      </p:sp>
      <p:pic>
        <p:nvPicPr>
          <p:cNvPr id="245" name="Google Shape;245;p43"/>
          <p:cNvPicPr preferRelativeResize="0"/>
          <p:nvPr/>
        </p:nvPicPr>
        <p:blipFill rotWithShape="1">
          <a:blip r:embed="rId2">
            <a:alphaModFix/>
          </a:blip>
          <a:srcRect/>
          <a:stretch/>
        </p:blipFill>
        <p:spPr>
          <a:xfrm>
            <a:off x="3165737" y="474530"/>
            <a:ext cx="2821172" cy="1322048"/>
          </a:xfrm>
          <a:prstGeom prst="rect">
            <a:avLst/>
          </a:prstGeom>
          <a:noFill/>
          <a:ln>
            <a:noFill/>
          </a:ln>
        </p:spPr>
      </p:pic>
      <p:cxnSp>
        <p:nvCxnSpPr>
          <p:cNvPr id="246" name="Google Shape;246;p43"/>
          <p:cNvCxnSpPr/>
          <p:nvPr/>
        </p:nvCxnSpPr>
        <p:spPr>
          <a:xfrm>
            <a:off x="685801" y="2079522"/>
            <a:ext cx="7801800" cy="0"/>
          </a:xfrm>
          <a:prstGeom prst="straightConnector1">
            <a:avLst/>
          </a:prstGeom>
          <a:noFill/>
          <a:ln w="19050" cap="flat" cmpd="sng">
            <a:solidFill>
              <a:srgbClr val="00953A"/>
            </a:solidFill>
            <a:prstDash val="solid"/>
            <a:miter lim="800000"/>
            <a:headEnd type="none" w="sm" len="sm"/>
            <a:tailEnd type="none" w="sm" len="sm"/>
          </a:ln>
        </p:spPr>
      </p:cxnSp>
      <p:sp>
        <p:nvSpPr>
          <p:cNvPr id="247" name="Google Shape;247;p43"/>
          <p:cNvSpPr txBox="1">
            <a:spLocks noGrp="1"/>
          </p:cNvSpPr>
          <p:nvPr>
            <p:ph type="sldNum" idx="12"/>
          </p:nvPr>
        </p:nvSpPr>
        <p:spPr>
          <a:xfrm>
            <a:off x="223071" y="4820266"/>
            <a:ext cx="2057400" cy="273900"/>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8"/>
        <p:cNvGrpSpPr/>
        <p:nvPr/>
      </p:nvGrpSpPr>
      <p:grpSpPr>
        <a:xfrm>
          <a:off x="0" y="0"/>
          <a:ext cx="0" cy="0"/>
          <a:chOff x="0" y="0"/>
          <a:chExt cx="0" cy="0"/>
        </a:xfrm>
      </p:grpSpPr>
      <p:pic>
        <p:nvPicPr>
          <p:cNvPr id="249" name="Google Shape;249;p44"/>
          <p:cNvPicPr preferRelativeResize="0"/>
          <p:nvPr/>
        </p:nvPicPr>
        <p:blipFill rotWithShape="1">
          <a:blip r:embed="rId2">
            <a:alphaModFix/>
          </a:blip>
          <a:srcRect/>
          <a:stretch/>
        </p:blipFill>
        <p:spPr>
          <a:xfrm>
            <a:off x="2" y="0"/>
            <a:ext cx="9144000" cy="914400"/>
          </a:xfrm>
          <a:prstGeom prst="rect">
            <a:avLst/>
          </a:prstGeom>
          <a:noFill/>
          <a:ln>
            <a:noFill/>
          </a:ln>
        </p:spPr>
      </p:pic>
      <p:sp>
        <p:nvSpPr>
          <p:cNvPr id="250" name="Google Shape;250;p44"/>
          <p:cNvSpPr txBox="1">
            <a:spLocks noGrp="1"/>
          </p:cNvSpPr>
          <p:nvPr>
            <p:ph type="title"/>
          </p:nvPr>
        </p:nvSpPr>
        <p:spPr>
          <a:xfrm>
            <a:off x="245194" y="190885"/>
            <a:ext cx="6081900" cy="5673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51" name="Google Shape;251;p44"/>
          <p:cNvSpPr txBox="1">
            <a:spLocks noGrp="1"/>
          </p:cNvSpPr>
          <p:nvPr>
            <p:ph type="body" idx="1"/>
          </p:nvPr>
        </p:nvSpPr>
        <p:spPr>
          <a:xfrm>
            <a:off x="628650" y="1097280"/>
            <a:ext cx="7886700" cy="3480600"/>
          </a:xfrm>
          <a:prstGeom prst="rect">
            <a:avLst/>
          </a:prstGeom>
          <a:noFill/>
          <a:ln>
            <a:noFill/>
          </a:ln>
        </p:spPr>
        <p:txBody>
          <a:bodyPr spcFirstLastPara="1" wrap="square" lIns="0" tIns="0" rIns="0" bIns="34275" anchor="t" anchorCtr="0">
            <a:noAutofit/>
          </a:bodyPr>
          <a:lstStyle>
            <a:lvl1pPr marL="457200" lvl="0" indent="-342900" algn="l" rtl="0">
              <a:lnSpc>
                <a:spcPct val="90000"/>
              </a:lnSpc>
              <a:spcBef>
                <a:spcPts val="600"/>
              </a:spcBef>
              <a:spcAft>
                <a:spcPts val="0"/>
              </a:spcAft>
              <a:buClr>
                <a:schemeClr val="dk1"/>
              </a:buClr>
              <a:buSzPts val="1800"/>
              <a:buChar char="•"/>
              <a:defRPr sz="1400"/>
            </a:lvl1pPr>
            <a:lvl2pPr marL="914400" lvl="1" indent="-323850" algn="l" rtl="0">
              <a:lnSpc>
                <a:spcPct val="90000"/>
              </a:lnSpc>
              <a:spcBef>
                <a:spcPts val="300"/>
              </a:spcBef>
              <a:spcAft>
                <a:spcPts val="0"/>
              </a:spcAft>
              <a:buClr>
                <a:schemeClr val="dk1"/>
              </a:buClr>
              <a:buSzPts val="1500"/>
              <a:buChar char="•"/>
              <a:defRPr sz="1100"/>
            </a:lvl2pPr>
            <a:lvl3pPr marL="1371600" lvl="2" indent="-317500" algn="l" rtl="0">
              <a:lnSpc>
                <a:spcPct val="90000"/>
              </a:lnSpc>
              <a:spcBef>
                <a:spcPts val="300"/>
              </a:spcBef>
              <a:spcAft>
                <a:spcPts val="0"/>
              </a:spcAft>
              <a:buClr>
                <a:schemeClr val="dk1"/>
              </a:buClr>
              <a:buSzPts val="1400"/>
              <a:buChar char="•"/>
              <a:defRPr sz="1000"/>
            </a:lvl3pPr>
            <a:lvl4pPr marL="1828800" lvl="3" indent="-317500" algn="l" rtl="0">
              <a:lnSpc>
                <a:spcPct val="90000"/>
              </a:lnSpc>
              <a:spcBef>
                <a:spcPts val="300"/>
              </a:spcBef>
              <a:spcAft>
                <a:spcPts val="0"/>
              </a:spcAft>
              <a:buClr>
                <a:schemeClr val="dk1"/>
              </a:buClr>
              <a:buSzPts val="1400"/>
              <a:buChar char="•"/>
              <a:defRPr/>
            </a:lvl4pPr>
            <a:lvl5pPr marL="2286000" lvl="4" indent="-317500" algn="l" rtl="0">
              <a:lnSpc>
                <a:spcPct val="90000"/>
              </a:lnSpc>
              <a:spcBef>
                <a:spcPts val="300"/>
              </a:spcBef>
              <a:spcAft>
                <a:spcPts val="0"/>
              </a:spcAft>
              <a:buClr>
                <a:schemeClr val="dk1"/>
              </a:buClr>
              <a:buSzPts val="1400"/>
              <a:buChar char="•"/>
              <a:defRPr/>
            </a:lvl5pPr>
            <a:lvl6pPr marL="2743200" lvl="5" indent="-317500" algn="l" rtl="0">
              <a:lnSpc>
                <a:spcPct val="90000"/>
              </a:lnSpc>
              <a:spcBef>
                <a:spcPts val="3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1"/>
              </a:buClr>
              <a:buSzPts val="1400"/>
              <a:buChar char="•"/>
              <a:defRPr/>
            </a:lvl7pPr>
            <a:lvl8pPr marL="3657600" lvl="7" indent="-317500" algn="l" rtl="0">
              <a:lnSpc>
                <a:spcPct val="90000"/>
              </a:lnSpc>
              <a:spcBef>
                <a:spcPts val="300"/>
              </a:spcBef>
              <a:spcAft>
                <a:spcPts val="0"/>
              </a:spcAft>
              <a:buClr>
                <a:schemeClr val="dk1"/>
              </a:buClr>
              <a:buSzPts val="1400"/>
              <a:buChar char="•"/>
              <a:defRPr/>
            </a:lvl8pPr>
            <a:lvl9pPr marL="4114800" lvl="8" indent="-317500" algn="l" rtl="0">
              <a:lnSpc>
                <a:spcPct val="90000"/>
              </a:lnSpc>
              <a:spcBef>
                <a:spcPts val="300"/>
              </a:spcBef>
              <a:spcAft>
                <a:spcPts val="0"/>
              </a:spcAft>
              <a:buClr>
                <a:schemeClr val="dk1"/>
              </a:buClr>
              <a:buSzPts val="1400"/>
              <a:buChar char="•"/>
              <a:defRPr/>
            </a:lvl9pPr>
          </a:lstStyle>
          <a:p>
            <a:endParaRPr/>
          </a:p>
        </p:txBody>
      </p:sp>
      <p:pic>
        <p:nvPicPr>
          <p:cNvPr id="252" name="Google Shape;252;p44"/>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253" name="Google Shape;253;p44"/>
          <p:cNvSpPr txBox="1">
            <a:spLocks noGrp="1"/>
          </p:cNvSpPr>
          <p:nvPr>
            <p:ph type="sldNum" idx="12"/>
          </p:nvPr>
        </p:nvSpPr>
        <p:spPr>
          <a:xfrm>
            <a:off x="223071" y="4820266"/>
            <a:ext cx="2057400" cy="273900"/>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54"/>
        <p:cNvGrpSpPr/>
        <p:nvPr/>
      </p:nvGrpSpPr>
      <p:grpSpPr>
        <a:xfrm>
          <a:off x="0" y="0"/>
          <a:ext cx="0" cy="0"/>
          <a:chOff x="0" y="0"/>
          <a:chExt cx="0" cy="0"/>
        </a:xfrm>
      </p:grpSpPr>
      <p:pic>
        <p:nvPicPr>
          <p:cNvPr id="255" name="Google Shape;255;p45"/>
          <p:cNvPicPr preferRelativeResize="0"/>
          <p:nvPr/>
        </p:nvPicPr>
        <p:blipFill rotWithShape="1">
          <a:blip r:embed="rId2">
            <a:alphaModFix/>
          </a:blip>
          <a:srcRect/>
          <a:stretch/>
        </p:blipFill>
        <p:spPr>
          <a:xfrm>
            <a:off x="1" y="2"/>
            <a:ext cx="9144000" cy="5143500"/>
          </a:xfrm>
          <a:prstGeom prst="rect">
            <a:avLst/>
          </a:prstGeom>
          <a:noFill/>
          <a:ln>
            <a:noFill/>
          </a:ln>
        </p:spPr>
      </p:pic>
      <p:sp>
        <p:nvSpPr>
          <p:cNvPr id="256" name="Google Shape;256;p45"/>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0"/>
              </a:spcBef>
              <a:spcAft>
                <a:spcPts val="0"/>
              </a:spcAft>
              <a:buClr>
                <a:schemeClr val="lt1"/>
              </a:buClr>
              <a:buSzPts val="3000"/>
              <a:buFont typeface="Arial"/>
              <a:buNone/>
              <a:defRPr sz="23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57" name="Google Shape;257;p45"/>
          <p:cNvSpPr txBox="1">
            <a:spLocks noGrp="1"/>
          </p:cNvSpPr>
          <p:nvPr>
            <p:ph type="sldNum" idx="12"/>
          </p:nvPr>
        </p:nvSpPr>
        <p:spPr>
          <a:xfrm>
            <a:off x="223071" y="4820266"/>
            <a:ext cx="2057400" cy="273900"/>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258"/>
        <p:cNvGrpSpPr/>
        <p:nvPr/>
      </p:nvGrpSpPr>
      <p:grpSpPr>
        <a:xfrm>
          <a:off x="0" y="0"/>
          <a:ext cx="0" cy="0"/>
          <a:chOff x="0" y="0"/>
          <a:chExt cx="0" cy="0"/>
        </a:xfrm>
      </p:grpSpPr>
      <p:pic>
        <p:nvPicPr>
          <p:cNvPr id="259" name="Google Shape;259;p46"/>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260" name="Google Shape;260;p4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rtl="0">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rtl="0">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261" name="Google Shape;261;p46"/>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Autofit/>
          </a:bodyPr>
          <a:lstStyle>
            <a:lvl1pPr marL="457200" lvl="0" indent="-330200" algn="l" rtl="0">
              <a:lnSpc>
                <a:spcPct val="90000"/>
              </a:lnSpc>
              <a:spcBef>
                <a:spcPts val="800"/>
              </a:spcBef>
              <a:spcAft>
                <a:spcPts val="0"/>
              </a:spcAft>
              <a:buClr>
                <a:schemeClr val="dk1"/>
              </a:buClr>
              <a:buSzPts val="1600"/>
              <a:buChar char="•"/>
              <a:defRPr>
                <a:solidFill>
                  <a:schemeClr val="dk1"/>
                </a:solidFill>
              </a:defRPr>
            </a:lvl1pPr>
            <a:lvl2pPr marL="914400" lvl="1" indent="-292100" algn="l" rtl="0">
              <a:lnSpc>
                <a:spcPct val="90000"/>
              </a:lnSpc>
              <a:spcBef>
                <a:spcPts val="400"/>
              </a:spcBef>
              <a:spcAft>
                <a:spcPts val="0"/>
              </a:spcAft>
              <a:buClr>
                <a:schemeClr val="dk1"/>
              </a:buClr>
              <a:buSzPts val="1000"/>
              <a:buChar char="•"/>
              <a:defRPr sz="1600">
                <a:solidFill>
                  <a:schemeClr val="dk1"/>
                </a:solidFill>
              </a:defRPr>
            </a:lvl2pPr>
            <a:lvl3pPr marL="1371600" lvl="2" indent="-292100" algn="l" rtl="0">
              <a:lnSpc>
                <a:spcPct val="90000"/>
              </a:lnSpc>
              <a:spcBef>
                <a:spcPts val="400"/>
              </a:spcBef>
              <a:spcAft>
                <a:spcPts val="0"/>
              </a:spcAft>
              <a:buClr>
                <a:schemeClr val="dk1"/>
              </a:buClr>
              <a:buSzPts val="1000"/>
              <a:buChar char="•"/>
              <a:defRPr sz="1600">
                <a:solidFill>
                  <a:schemeClr val="dk1"/>
                </a:solidFill>
              </a:defRPr>
            </a:lvl3pPr>
            <a:lvl4pPr marL="1828800" lvl="3" indent="-292100" algn="l" rtl="0">
              <a:lnSpc>
                <a:spcPct val="90000"/>
              </a:lnSpc>
              <a:spcBef>
                <a:spcPts val="400"/>
              </a:spcBef>
              <a:spcAft>
                <a:spcPts val="0"/>
              </a:spcAft>
              <a:buClr>
                <a:schemeClr val="dk1"/>
              </a:buClr>
              <a:buSzPts val="1000"/>
              <a:buChar char="•"/>
              <a:defRPr sz="1600">
                <a:solidFill>
                  <a:schemeClr val="dk1"/>
                </a:solidFill>
              </a:defRPr>
            </a:lvl4pPr>
            <a:lvl5pPr marL="2286000" lvl="4" indent="-292100" algn="l" rtl="0">
              <a:lnSpc>
                <a:spcPct val="90000"/>
              </a:lnSpc>
              <a:spcBef>
                <a:spcPts val="400"/>
              </a:spcBef>
              <a:spcAft>
                <a:spcPts val="0"/>
              </a:spcAft>
              <a:buClr>
                <a:schemeClr val="dk1"/>
              </a:buClr>
              <a:buSzPts val="1000"/>
              <a:buChar char="•"/>
              <a:defRPr sz="1600">
                <a:solidFill>
                  <a:schemeClr val="dk1"/>
                </a:solidFill>
              </a:defRPr>
            </a:lvl5pPr>
            <a:lvl6pPr marL="2743200" lvl="5" indent="-292100" algn="l" rtl="0">
              <a:lnSpc>
                <a:spcPct val="90000"/>
              </a:lnSpc>
              <a:spcBef>
                <a:spcPts val="400"/>
              </a:spcBef>
              <a:spcAft>
                <a:spcPts val="0"/>
              </a:spcAft>
              <a:buClr>
                <a:schemeClr val="dk1"/>
              </a:buClr>
              <a:buSzPts val="1000"/>
              <a:buChar char="•"/>
              <a:defRPr sz="1600">
                <a:solidFill>
                  <a:schemeClr val="dk1"/>
                </a:solidFill>
              </a:defRPr>
            </a:lvl6pPr>
            <a:lvl7pPr marL="3200400" lvl="6" indent="-292100" algn="l" rtl="0">
              <a:lnSpc>
                <a:spcPct val="90000"/>
              </a:lnSpc>
              <a:spcBef>
                <a:spcPts val="400"/>
              </a:spcBef>
              <a:spcAft>
                <a:spcPts val="0"/>
              </a:spcAft>
              <a:buClr>
                <a:schemeClr val="dk1"/>
              </a:buClr>
              <a:buSzPts val="1000"/>
              <a:buChar char="•"/>
              <a:defRPr sz="1600">
                <a:solidFill>
                  <a:schemeClr val="dk1"/>
                </a:solidFill>
              </a:defRPr>
            </a:lvl7pPr>
            <a:lvl8pPr marL="3657600" lvl="7" indent="-292100" algn="l" rtl="0">
              <a:lnSpc>
                <a:spcPct val="90000"/>
              </a:lnSpc>
              <a:spcBef>
                <a:spcPts val="400"/>
              </a:spcBef>
              <a:spcAft>
                <a:spcPts val="0"/>
              </a:spcAft>
              <a:buClr>
                <a:schemeClr val="dk1"/>
              </a:buClr>
              <a:buSzPts val="1000"/>
              <a:buChar char="•"/>
              <a:defRPr sz="1600">
                <a:solidFill>
                  <a:schemeClr val="dk1"/>
                </a:solidFill>
              </a:defRPr>
            </a:lvl8pPr>
            <a:lvl9pPr marL="4114800" lvl="8" indent="-292100" algn="l" rtl="0">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262" name="Google Shape;262;p46"/>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263" name="Google Shape;263;p46"/>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264" name="Google Shape;264;p46"/>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65"/>
        <p:cNvGrpSpPr/>
        <p:nvPr/>
      </p:nvGrpSpPr>
      <p:grpSpPr>
        <a:xfrm>
          <a:off x="0" y="0"/>
          <a:ext cx="0" cy="0"/>
          <a:chOff x="0" y="0"/>
          <a:chExt cx="0" cy="0"/>
        </a:xfrm>
      </p:grpSpPr>
      <p:pic>
        <p:nvPicPr>
          <p:cNvPr id="266" name="Google Shape;266;p47"/>
          <p:cNvPicPr preferRelativeResize="0"/>
          <p:nvPr/>
        </p:nvPicPr>
        <p:blipFill rotWithShape="1">
          <a:blip r:embed="rId2">
            <a:alphaModFix/>
          </a:blip>
          <a:srcRect/>
          <a:stretch/>
        </p:blipFill>
        <p:spPr>
          <a:xfrm>
            <a:off x="2" y="0"/>
            <a:ext cx="9144000" cy="914400"/>
          </a:xfrm>
          <a:prstGeom prst="rect">
            <a:avLst/>
          </a:prstGeom>
          <a:noFill/>
          <a:ln>
            <a:noFill/>
          </a:ln>
        </p:spPr>
      </p:pic>
      <p:sp>
        <p:nvSpPr>
          <p:cNvPr id="267" name="Google Shape;267;p47"/>
          <p:cNvSpPr txBox="1">
            <a:spLocks noGrp="1"/>
          </p:cNvSpPr>
          <p:nvPr>
            <p:ph type="title"/>
          </p:nvPr>
        </p:nvSpPr>
        <p:spPr>
          <a:xfrm>
            <a:off x="1168813" y="315248"/>
            <a:ext cx="5158500" cy="4431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68" name="Google Shape;268;p47"/>
          <p:cNvSpPr txBox="1">
            <a:spLocks noGrp="1"/>
          </p:cNvSpPr>
          <p:nvPr>
            <p:ph type="body" idx="1"/>
          </p:nvPr>
        </p:nvSpPr>
        <p:spPr>
          <a:xfrm>
            <a:off x="628650" y="1097280"/>
            <a:ext cx="7886700" cy="3480600"/>
          </a:xfrm>
          <a:prstGeom prst="rect">
            <a:avLst/>
          </a:prstGeom>
          <a:noFill/>
          <a:ln>
            <a:noFill/>
          </a:ln>
        </p:spPr>
        <p:txBody>
          <a:bodyPr spcFirstLastPara="1" wrap="square" lIns="0" tIns="0" rIns="0" bIns="34275" anchor="t" anchorCtr="0">
            <a:noAutofit/>
          </a:bodyPr>
          <a:lstStyle>
            <a:lvl1pPr marL="457200" lvl="0" indent="-342900" algn="l" rtl="0">
              <a:lnSpc>
                <a:spcPct val="90000"/>
              </a:lnSpc>
              <a:spcBef>
                <a:spcPts val="600"/>
              </a:spcBef>
              <a:spcAft>
                <a:spcPts val="0"/>
              </a:spcAft>
              <a:buClr>
                <a:schemeClr val="dk1"/>
              </a:buClr>
              <a:buSzPts val="1800"/>
              <a:buChar char="•"/>
              <a:defRPr sz="1400"/>
            </a:lvl1pPr>
            <a:lvl2pPr marL="914400" lvl="1" indent="-323850" algn="l" rtl="0">
              <a:lnSpc>
                <a:spcPct val="90000"/>
              </a:lnSpc>
              <a:spcBef>
                <a:spcPts val="300"/>
              </a:spcBef>
              <a:spcAft>
                <a:spcPts val="0"/>
              </a:spcAft>
              <a:buClr>
                <a:schemeClr val="dk1"/>
              </a:buClr>
              <a:buSzPts val="1500"/>
              <a:buChar char="•"/>
              <a:defRPr sz="1100"/>
            </a:lvl2pPr>
            <a:lvl3pPr marL="1371600" lvl="2" indent="-317500" algn="l" rtl="0">
              <a:lnSpc>
                <a:spcPct val="90000"/>
              </a:lnSpc>
              <a:spcBef>
                <a:spcPts val="300"/>
              </a:spcBef>
              <a:spcAft>
                <a:spcPts val="0"/>
              </a:spcAft>
              <a:buClr>
                <a:schemeClr val="dk1"/>
              </a:buClr>
              <a:buSzPts val="1400"/>
              <a:buChar char="•"/>
              <a:defRPr sz="1000"/>
            </a:lvl3pPr>
            <a:lvl4pPr marL="1828800" lvl="3" indent="-317500" algn="l" rtl="0">
              <a:lnSpc>
                <a:spcPct val="90000"/>
              </a:lnSpc>
              <a:spcBef>
                <a:spcPts val="300"/>
              </a:spcBef>
              <a:spcAft>
                <a:spcPts val="0"/>
              </a:spcAft>
              <a:buClr>
                <a:schemeClr val="dk1"/>
              </a:buClr>
              <a:buSzPts val="1400"/>
              <a:buChar char="•"/>
              <a:defRPr/>
            </a:lvl4pPr>
            <a:lvl5pPr marL="2286000" lvl="4" indent="-317500" algn="l" rtl="0">
              <a:lnSpc>
                <a:spcPct val="90000"/>
              </a:lnSpc>
              <a:spcBef>
                <a:spcPts val="300"/>
              </a:spcBef>
              <a:spcAft>
                <a:spcPts val="0"/>
              </a:spcAft>
              <a:buClr>
                <a:schemeClr val="dk1"/>
              </a:buClr>
              <a:buSzPts val="1400"/>
              <a:buChar char="•"/>
              <a:defRPr/>
            </a:lvl5pPr>
            <a:lvl6pPr marL="2743200" lvl="5" indent="-317500" algn="l" rtl="0">
              <a:lnSpc>
                <a:spcPct val="90000"/>
              </a:lnSpc>
              <a:spcBef>
                <a:spcPts val="3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1"/>
              </a:buClr>
              <a:buSzPts val="1400"/>
              <a:buChar char="•"/>
              <a:defRPr/>
            </a:lvl7pPr>
            <a:lvl8pPr marL="3657600" lvl="7" indent="-317500" algn="l" rtl="0">
              <a:lnSpc>
                <a:spcPct val="90000"/>
              </a:lnSpc>
              <a:spcBef>
                <a:spcPts val="300"/>
              </a:spcBef>
              <a:spcAft>
                <a:spcPts val="0"/>
              </a:spcAft>
              <a:buClr>
                <a:schemeClr val="dk1"/>
              </a:buClr>
              <a:buSzPts val="1400"/>
              <a:buChar char="•"/>
              <a:defRPr/>
            </a:lvl8pPr>
            <a:lvl9pPr marL="4114800" lvl="8" indent="-317500" algn="l" rtl="0">
              <a:lnSpc>
                <a:spcPct val="90000"/>
              </a:lnSpc>
              <a:spcBef>
                <a:spcPts val="300"/>
              </a:spcBef>
              <a:spcAft>
                <a:spcPts val="0"/>
              </a:spcAft>
              <a:buClr>
                <a:schemeClr val="dk1"/>
              </a:buClr>
              <a:buSzPts val="1400"/>
              <a:buChar char="•"/>
              <a:defRPr/>
            </a:lvl9pPr>
          </a:lstStyle>
          <a:p>
            <a:endParaRPr/>
          </a:p>
        </p:txBody>
      </p:sp>
      <p:pic>
        <p:nvPicPr>
          <p:cNvPr id="269" name="Google Shape;269;p47"/>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270" name="Google Shape;270;p47"/>
          <p:cNvSpPr txBox="1">
            <a:spLocks noGrp="1"/>
          </p:cNvSpPr>
          <p:nvPr>
            <p:ph type="sldNum" idx="12"/>
          </p:nvPr>
        </p:nvSpPr>
        <p:spPr>
          <a:xfrm>
            <a:off x="223071" y="4820266"/>
            <a:ext cx="2057400" cy="273900"/>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71" name="Google Shape;271;p47"/>
          <p:cNvPicPr preferRelativeResize="0"/>
          <p:nvPr/>
        </p:nvPicPr>
        <p:blipFill rotWithShape="1">
          <a:blip r:embed="rId4">
            <a:alphaModFix/>
          </a:blip>
          <a:srcRect/>
          <a:stretch/>
        </p:blipFill>
        <p:spPr>
          <a:xfrm>
            <a:off x="117220" y="31094"/>
            <a:ext cx="934373" cy="801354"/>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72"/>
        <p:cNvGrpSpPr/>
        <p:nvPr/>
      </p:nvGrpSpPr>
      <p:grpSpPr>
        <a:xfrm>
          <a:off x="0" y="0"/>
          <a:ext cx="0" cy="0"/>
          <a:chOff x="0" y="0"/>
          <a:chExt cx="0" cy="0"/>
        </a:xfrm>
      </p:grpSpPr>
      <p:pic>
        <p:nvPicPr>
          <p:cNvPr id="273" name="Google Shape;273;p48"/>
          <p:cNvPicPr preferRelativeResize="0"/>
          <p:nvPr/>
        </p:nvPicPr>
        <p:blipFill rotWithShape="1">
          <a:blip r:embed="rId2">
            <a:alphaModFix/>
          </a:blip>
          <a:srcRect/>
          <a:stretch/>
        </p:blipFill>
        <p:spPr>
          <a:xfrm>
            <a:off x="2" y="2"/>
            <a:ext cx="9144000" cy="914399"/>
          </a:xfrm>
          <a:prstGeom prst="rect">
            <a:avLst/>
          </a:prstGeom>
          <a:noFill/>
          <a:ln>
            <a:noFill/>
          </a:ln>
        </p:spPr>
      </p:pic>
      <p:sp>
        <p:nvSpPr>
          <p:cNvPr id="274" name="Google Shape;274;p48"/>
          <p:cNvSpPr txBox="1">
            <a:spLocks noGrp="1"/>
          </p:cNvSpPr>
          <p:nvPr>
            <p:ph type="title"/>
          </p:nvPr>
        </p:nvSpPr>
        <p:spPr>
          <a:xfrm>
            <a:off x="1168813" y="315248"/>
            <a:ext cx="5158500" cy="4431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75" name="Google Shape;275;p48"/>
          <p:cNvSpPr txBox="1">
            <a:spLocks noGrp="1"/>
          </p:cNvSpPr>
          <p:nvPr>
            <p:ph type="body" idx="1"/>
          </p:nvPr>
        </p:nvSpPr>
        <p:spPr>
          <a:xfrm>
            <a:off x="628650" y="1097280"/>
            <a:ext cx="7886700" cy="3480600"/>
          </a:xfrm>
          <a:prstGeom prst="rect">
            <a:avLst/>
          </a:prstGeom>
          <a:noFill/>
          <a:ln>
            <a:noFill/>
          </a:ln>
        </p:spPr>
        <p:txBody>
          <a:bodyPr spcFirstLastPara="1" wrap="square" lIns="0" tIns="0" rIns="0" bIns="34275" anchor="t" anchorCtr="0">
            <a:noAutofit/>
          </a:bodyPr>
          <a:lstStyle>
            <a:lvl1pPr marL="457200" lvl="0" indent="-342900" algn="l" rtl="0">
              <a:lnSpc>
                <a:spcPct val="90000"/>
              </a:lnSpc>
              <a:spcBef>
                <a:spcPts val="600"/>
              </a:spcBef>
              <a:spcAft>
                <a:spcPts val="0"/>
              </a:spcAft>
              <a:buClr>
                <a:schemeClr val="dk1"/>
              </a:buClr>
              <a:buSzPts val="1800"/>
              <a:buChar char="•"/>
              <a:defRPr sz="1400"/>
            </a:lvl1pPr>
            <a:lvl2pPr marL="914400" lvl="1" indent="-323850" algn="l" rtl="0">
              <a:lnSpc>
                <a:spcPct val="90000"/>
              </a:lnSpc>
              <a:spcBef>
                <a:spcPts val="300"/>
              </a:spcBef>
              <a:spcAft>
                <a:spcPts val="0"/>
              </a:spcAft>
              <a:buClr>
                <a:schemeClr val="dk1"/>
              </a:buClr>
              <a:buSzPts val="1500"/>
              <a:buChar char="•"/>
              <a:defRPr sz="1100"/>
            </a:lvl2pPr>
            <a:lvl3pPr marL="1371600" lvl="2" indent="-317500" algn="l" rtl="0">
              <a:lnSpc>
                <a:spcPct val="90000"/>
              </a:lnSpc>
              <a:spcBef>
                <a:spcPts val="300"/>
              </a:spcBef>
              <a:spcAft>
                <a:spcPts val="0"/>
              </a:spcAft>
              <a:buClr>
                <a:schemeClr val="dk1"/>
              </a:buClr>
              <a:buSzPts val="1400"/>
              <a:buChar char="•"/>
              <a:defRPr sz="1000"/>
            </a:lvl3pPr>
            <a:lvl4pPr marL="1828800" lvl="3" indent="-317500" algn="l" rtl="0">
              <a:lnSpc>
                <a:spcPct val="90000"/>
              </a:lnSpc>
              <a:spcBef>
                <a:spcPts val="300"/>
              </a:spcBef>
              <a:spcAft>
                <a:spcPts val="0"/>
              </a:spcAft>
              <a:buClr>
                <a:schemeClr val="dk1"/>
              </a:buClr>
              <a:buSzPts val="1400"/>
              <a:buChar char="•"/>
              <a:defRPr/>
            </a:lvl4pPr>
            <a:lvl5pPr marL="2286000" lvl="4" indent="-317500" algn="l" rtl="0">
              <a:lnSpc>
                <a:spcPct val="90000"/>
              </a:lnSpc>
              <a:spcBef>
                <a:spcPts val="300"/>
              </a:spcBef>
              <a:spcAft>
                <a:spcPts val="0"/>
              </a:spcAft>
              <a:buClr>
                <a:schemeClr val="dk1"/>
              </a:buClr>
              <a:buSzPts val="1400"/>
              <a:buChar char="•"/>
              <a:defRPr/>
            </a:lvl5pPr>
            <a:lvl6pPr marL="2743200" lvl="5" indent="-317500" algn="l" rtl="0">
              <a:lnSpc>
                <a:spcPct val="90000"/>
              </a:lnSpc>
              <a:spcBef>
                <a:spcPts val="3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1"/>
              </a:buClr>
              <a:buSzPts val="1400"/>
              <a:buChar char="•"/>
              <a:defRPr/>
            </a:lvl7pPr>
            <a:lvl8pPr marL="3657600" lvl="7" indent="-317500" algn="l" rtl="0">
              <a:lnSpc>
                <a:spcPct val="90000"/>
              </a:lnSpc>
              <a:spcBef>
                <a:spcPts val="300"/>
              </a:spcBef>
              <a:spcAft>
                <a:spcPts val="0"/>
              </a:spcAft>
              <a:buClr>
                <a:schemeClr val="dk1"/>
              </a:buClr>
              <a:buSzPts val="1400"/>
              <a:buChar char="•"/>
              <a:defRPr/>
            </a:lvl8pPr>
            <a:lvl9pPr marL="4114800" lvl="8" indent="-317500" algn="l" rtl="0">
              <a:lnSpc>
                <a:spcPct val="90000"/>
              </a:lnSpc>
              <a:spcBef>
                <a:spcPts val="300"/>
              </a:spcBef>
              <a:spcAft>
                <a:spcPts val="0"/>
              </a:spcAft>
              <a:buClr>
                <a:schemeClr val="dk1"/>
              </a:buClr>
              <a:buSzPts val="1400"/>
              <a:buChar char="•"/>
              <a:defRPr/>
            </a:lvl9pPr>
          </a:lstStyle>
          <a:p>
            <a:endParaRPr/>
          </a:p>
        </p:txBody>
      </p:sp>
      <p:pic>
        <p:nvPicPr>
          <p:cNvPr id="276" name="Google Shape;276;p48"/>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277" name="Google Shape;277;p48"/>
          <p:cNvSpPr txBox="1">
            <a:spLocks noGrp="1"/>
          </p:cNvSpPr>
          <p:nvPr>
            <p:ph type="sldNum" idx="12"/>
          </p:nvPr>
        </p:nvSpPr>
        <p:spPr>
          <a:xfrm>
            <a:off x="223071" y="4820266"/>
            <a:ext cx="2057400" cy="273900"/>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78" name="Google Shape;278;p48"/>
          <p:cNvPicPr preferRelativeResize="0"/>
          <p:nvPr/>
        </p:nvPicPr>
        <p:blipFill rotWithShape="1">
          <a:blip r:embed="rId4">
            <a:alphaModFix/>
          </a:blip>
          <a:srcRect/>
          <a:stretch/>
        </p:blipFill>
        <p:spPr>
          <a:xfrm>
            <a:off x="117220" y="31094"/>
            <a:ext cx="934373" cy="801354"/>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279"/>
        <p:cNvGrpSpPr/>
        <p:nvPr/>
      </p:nvGrpSpPr>
      <p:grpSpPr>
        <a:xfrm>
          <a:off x="0" y="0"/>
          <a:ext cx="0" cy="0"/>
          <a:chOff x="0" y="0"/>
          <a:chExt cx="0" cy="0"/>
        </a:xfrm>
      </p:grpSpPr>
      <p:pic>
        <p:nvPicPr>
          <p:cNvPr id="280" name="Google Shape;280;p49"/>
          <p:cNvPicPr preferRelativeResize="0"/>
          <p:nvPr/>
        </p:nvPicPr>
        <p:blipFill rotWithShape="1">
          <a:blip r:embed="rId2">
            <a:alphaModFix/>
          </a:blip>
          <a:srcRect/>
          <a:stretch/>
        </p:blipFill>
        <p:spPr>
          <a:xfrm>
            <a:off x="2" y="2"/>
            <a:ext cx="9144000" cy="914399"/>
          </a:xfrm>
          <a:prstGeom prst="rect">
            <a:avLst/>
          </a:prstGeom>
          <a:noFill/>
          <a:ln>
            <a:noFill/>
          </a:ln>
        </p:spPr>
      </p:pic>
      <p:sp>
        <p:nvSpPr>
          <p:cNvPr id="281" name="Google Shape;281;p49"/>
          <p:cNvSpPr txBox="1">
            <a:spLocks noGrp="1"/>
          </p:cNvSpPr>
          <p:nvPr>
            <p:ph type="title"/>
          </p:nvPr>
        </p:nvSpPr>
        <p:spPr>
          <a:xfrm>
            <a:off x="1168813" y="315248"/>
            <a:ext cx="5158500" cy="4431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82" name="Google Shape;282;p49"/>
          <p:cNvSpPr txBox="1">
            <a:spLocks noGrp="1"/>
          </p:cNvSpPr>
          <p:nvPr>
            <p:ph type="body" idx="1"/>
          </p:nvPr>
        </p:nvSpPr>
        <p:spPr>
          <a:xfrm>
            <a:off x="628650" y="1097280"/>
            <a:ext cx="7886700" cy="3480600"/>
          </a:xfrm>
          <a:prstGeom prst="rect">
            <a:avLst/>
          </a:prstGeom>
          <a:noFill/>
          <a:ln>
            <a:noFill/>
          </a:ln>
        </p:spPr>
        <p:txBody>
          <a:bodyPr spcFirstLastPara="1" wrap="square" lIns="0" tIns="0" rIns="0" bIns="34275" anchor="t" anchorCtr="0">
            <a:noAutofit/>
          </a:bodyPr>
          <a:lstStyle>
            <a:lvl1pPr marL="457200" lvl="0" indent="-342900" algn="l" rtl="0">
              <a:lnSpc>
                <a:spcPct val="90000"/>
              </a:lnSpc>
              <a:spcBef>
                <a:spcPts val="600"/>
              </a:spcBef>
              <a:spcAft>
                <a:spcPts val="0"/>
              </a:spcAft>
              <a:buClr>
                <a:schemeClr val="dk1"/>
              </a:buClr>
              <a:buSzPts val="1800"/>
              <a:buChar char="•"/>
              <a:defRPr sz="1400"/>
            </a:lvl1pPr>
            <a:lvl2pPr marL="914400" lvl="1" indent="-323850" algn="l" rtl="0">
              <a:lnSpc>
                <a:spcPct val="90000"/>
              </a:lnSpc>
              <a:spcBef>
                <a:spcPts val="300"/>
              </a:spcBef>
              <a:spcAft>
                <a:spcPts val="0"/>
              </a:spcAft>
              <a:buClr>
                <a:schemeClr val="dk1"/>
              </a:buClr>
              <a:buSzPts val="1500"/>
              <a:buChar char="•"/>
              <a:defRPr sz="1100"/>
            </a:lvl2pPr>
            <a:lvl3pPr marL="1371600" lvl="2" indent="-317500" algn="l" rtl="0">
              <a:lnSpc>
                <a:spcPct val="90000"/>
              </a:lnSpc>
              <a:spcBef>
                <a:spcPts val="300"/>
              </a:spcBef>
              <a:spcAft>
                <a:spcPts val="0"/>
              </a:spcAft>
              <a:buClr>
                <a:schemeClr val="dk1"/>
              </a:buClr>
              <a:buSzPts val="1400"/>
              <a:buChar char="•"/>
              <a:defRPr sz="1000"/>
            </a:lvl3pPr>
            <a:lvl4pPr marL="1828800" lvl="3" indent="-317500" algn="l" rtl="0">
              <a:lnSpc>
                <a:spcPct val="90000"/>
              </a:lnSpc>
              <a:spcBef>
                <a:spcPts val="300"/>
              </a:spcBef>
              <a:spcAft>
                <a:spcPts val="0"/>
              </a:spcAft>
              <a:buClr>
                <a:schemeClr val="dk1"/>
              </a:buClr>
              <a:buSzPts val="1400"/>
              <a:buChar char="•"/>
              <a:defRPr/>
            </a:lvl4pPr>
            <a:lvl5pPr marL="2286000" lvl="4" indent="-317500" algn="l" rtl="0">
              <a:lnSpc>
                <a:spcPct val="90000"/>
              </a:lnSpc>
              <a:spcBef>
                <a:spcPts val="300"/>
              </a:spcBef>
              <a:spcAft>
                <a:spcPts val="0"/>
              </a:spcAft>
              <a:buClr>
                <a:schemeClr val="dk1"/>
              </a:buClr>
              <a:buSzPts val="1400"/>
              <a:buChar char="•"/>
              <a:defRPr/>
            </a:lvl5pPr>
            <a:lvl6pPr marL="2743200" lvl="5" indent="-317500" algn="l" rtl="0">
              <a:lnSpc>
                <a:spcPct val="90000"/>
              </a:lnSpc>
              <a:spcBef>
                <a:spcPts val="3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1"/>
              </a:buClr>
              <a:buSzPts val="1400"/>
              <a:buChar char="•"/>
              <a:defRPr/>
            </a:lvl7pPr>
            <a:lvl8pPr marL="3657600" lvl="7" indent="-317500" algn="l" rtl="0">
              <a:lnSpc>
                <a:spcPct val="90000"/>
              </a:lnSpc>
              <a:spcBef>
                <a:spcPts val="300"/>
              </a:spcBef>
              <a:spcAft>
                <a:spcPts val="0"/>
              </a:spcAft>
              <a:buClr>
                <a:schemeClr val="dk1"/>
              </a:buClr>
              <a:buSzPts val="1400"/>
              <a:buChar char="•"/>
              <a:defRPr/>
            </a:lvl8pPr>
            <a:lvl9pPr marL="4114800" lvl="8" indent="-317500" algn="l" rtl="0">
              <a:lnSpc>
                <a:spcPct val="90000"/>
              </a:lnSpc>
              <a:spcBef>
                <a:spcPts val="300"/>
              </a:spcBef>
              <a:spcAft>
                <a:spcPts val="0"/>
              </a:spcAft>
              <a:buClr>
                <a:schemeClr val="dk1"/>
              </a:buClr>
              <a:buSzPts val="1400"/>
              <a:buChar char="•"/>
              <a:defRPr/>
            </a:lvl9pPr>
          </a:lstStyle>
          <a:p>
            <a:endParaRPr/>
          </a:p>
        </p:txBody>
      </p:sp>
      <p:pic>
        <p:nvPicPr>
          <p:cNvPr id="283" name="Google Shape;283;p49"/>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284" name="Google Shape;284;p49"/>
          <p:cNvSpPr txBox="1">
            <a:spLocks noGrp="1"/>
          </p:cNvSpPr>
          <p:nvPr>
            <p:ph type="sldNum" idx="12"/>
          </p:nvPr>
        </p:nvSpPr>
        <p:spPr>
          <a:xfrm>
            <a:off x="223071" y="4820266"/>
            <a:ext cx="2057400" cy="273900"/>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85" name="Google Shape;285;p49"/>
          <p:cNvPicPr preferRelativeResize="0"/>
          <p:nvPr/>
        </p:nvPicPr>
        <p:blipFill rotWithShape="1">
          <a:blip r:embed="rId4">
            <a:alphaModFix/>
          </a:blip>
          <a:srcRect/>
          <a:stretch/>
        </p:blipFill>
        <p:spPr>
          <a:xfrm>
            <a:off x="117220" y="31094"/>
            <a:ext cx="934373" cy="801354"/>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286"/>
        <p:cNvGrpSpPr/>
        <p:nvPr/>
      </p:nvGrpSpPr>
      <p:grpSpPr>
        <a:xfrm>
          <a:off x="0" y="0"/>
          <a:ext cx="0" cy="0"/>
          <a:chOff x="0" y="0"/>
          <a:chExt cx="0" cy="0"/>
        </a:xfrm>
      </p:grpSpPr>
      <p:pic>
        <p:nvPicPr>
          <p:cNvPr id="287" name="Google Shape;287;p50"/>
          <p:cNvPicPr preferRelativeResize="0"/>
          <p:nvPr/>
        </p:nvPicPr>
        <p:blipFill rotWithShape="1">
          <a:blip r:embed="rId2">
            <a:alphaModFix/>
          </a:blip>
          <a:srcRect/>
          <a:stretch/>
        </p:blipFill>
        <p:spPr>
          <a:xfrm>
            <a:off x="2" y="2"/>
            <a:ext cx="9144000" cy="914399"/>
          </a:xfrm>
          <a:prstGeom prst="rect">
            <a:avLst/>
          </a:prstGeom>
          <a:noFill/>
          <a:ln>
            <a:noFill/>
          </a:ln>
        </p:spPr>
      </p:pic>
      <p:sp>
        <p:nvSpPr>
          <p:cNvPr id="288" name="Google Shape;288;p50"/>
          <p:cNvSpPr txBox="1">
            <a:spLocks noGrp="1"/>
          </p:cNvSpPr>
          <p:nvPr>
            <p:ph type="title"/>
          </p:nvPr>
        </p:nvSpPr>
        <p:spPr>
          <a:xfrm>
            <a:off x="1168813" y="315248"/>
            <a:ext cx="5158500" cy="4431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89" name="Google Shape;289;p50"/>
          <p:cNvSpPr txBox="1">
            <a:spLocks noGrp="1"/>
          </p:cNvSpPr>
          <p:nvPr>
            <p:ph type="body" idx="1"/>
          </p:nvPr>
        </p:nvSpPr>
        <p:spPr>
          <a:xfrm>
            <a:off x="628650" y="1097280"/>
            <a:ext cx="7886700" cy="3480600"/>
          </a:xfrm>
          <a:prstGeom prst="rect">
            <a:avLst/>
          </a:prstGeom>
          <a:noFill/>
          <a:ln>
            <a:noFill/>
          </a:ln>
        </p:spPr>
        <p:txBody>
          <a:bodyPr spcFirstLastPara="1" wrap="square" lIns="0" tIns="0" rIns="0" bIns="34275" anchor="t" anchorCtr="0">
            <a:noAutofit/>
          </a:bodyPr>
          <a:lstStyle>
            <a:lvl1pPr marL="457200" lvl="0" indent="-342900" algn="l" rtl="0">
              <a:lnSpc>
                <a:spcPct val="90000"/>
              </a:lnSpc>
              <a:spcBef>
                <a:spcPts val="600"/>
              </a:spcBef>
              <a:spcAft>
                <a:spcPts val="0"/>
              </a:spcAft>
              <a:buClr>
                <a:schemeClr val="dk1"/>
              </a:buClr>
              <a:buSzPts val="1800"/>
              <a:buChar char="•"/>
              <a:defRPr sz="1400"/>
            </a:lvl1pPr>
            <a:lvl2pPr marL="914400" lvl="1" indent="-323850" algn="l" rtl="0">
              <a:lnSpc>
                <a:spcPct val="90000"/>
              </a:lnSpc>
              <a:spcBef>
                <a:spcPts val="300"/>
              </a:spcBef>
              <a:spcAft>
                <a:spcPts val="0"/>
              </a:spcAft>
              <a:buClr>
                <a:schemeClr val="dk1"/>
              </a:buClr>
              <a:buSzPts val="1500"/>
              <a:buChar char="•"/>
              <a:defRPr sz="1100"/>
            </a:lvl2pPr>
            <a:lvl3pPr marL="1371600" lvl="2" indent="-317500" algn="l" rtl="0">
              <a:lnSpc>
                <a:spcPct val="90000"/>
              </a:lnSpc>
              <a:spcBef>
                <a:spcPts val="300"/>
              </a:spcBef>
              <a:spcAft>
                <a:spcPts val="0"/>
              </a:spcAft>
              <a:buClr>
                <a:schemeClr val="dk1"/>
              </a:buClr>
              <a:buSzPts val="1400"/>
              <a:buChar char="•"/>
              <a:defRPr sz="1000"/>
            </a:lvl3pPr>
            <a:lvl4pPr marL="1828800" lvl="3" indent="-317500" algn="l" rtl="0">
              <a:lnSpc>
                <a:spcPct val="90000"/>
              </a:lnSpc>
              <a:spcBef>
                <a:spcPts val="300"/>
              </a:spcBef>
              <a:spcAft>
                <a:spcPts val="0"/>
              </a:spcAft>
              <a:buClr>
                <a:schemeClr val="dk1"/>
              </a:buClr>
              <a:buSzPts val="1400"/>
              <a:buChar char="•"/>
              <a:defRPr/>
            </a:lvl4pPr>
            <a:lvl5pPr marL="2286000" lvl="4" indent="-317500" algn="l" rtl="0">
              <a:lnSpc>
                <a:spcPct val="90000"/>
              </a:lnSpc>
              <a:spcBef>
                <a:spcPts val="300"/>
              </a:spcBef>
              <a:spcAft>
                <a:spcPts val="0"/>
              </a:spcAft>
              <a:buClr>
                <a:schemeClr val="dk1"/>
              </a:buClr>
              <a:buSzPts val="1400"/>
              <a:buChar char="•"/>
              <a:defRPr/>
            </a:lvl5pPr>
            <a:lvl6pPr marL="2743200" lvl="5" indent="-317500" algn="l" rtl="0">
              <a:lnSpc>
                <a:spcPct val="90000"/>
              </a:lnSpc>
              <a:spcBef>
                <a:spcPts val="3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1"/>
              </a:buClr>
              <a:buSzPts val="1400"/>
              <a:buChar char="•"/>
              <a:defRPr/>
            </a:lvl7pPr>
            <a:lvl8pPr marL="3657600" lvl="7" indent="-317500" algn="l" rtl="0">
              <a:lnSpc>
                <a:spcPct val="90000"/>
              </a:lnSpc>
              <a:spcBef>
                <a:spcPts val="300"/>
              </a:spcBef>
              <a:spcAft>
                <a:spcPts val="0"/>
              </a:spcAft>
              <a:buClr>
                <a:schemeClr val="dk1"/>
              </a:buClr>
              <a:buSzPts val="1400"/>
              <a:buChar char="•"/>
              <a:defRPr/>
            </a:lvl8pPr>
            <a:lvl9pPr marL="4114800" lvl="8" indent="-317500" algn="l" rtl="0">
              <a:lnSpc>
                <a:spcPct val="90000"/>
              </a:lnSpc>
              <a:spcBef>
                <a:spcPts val="300"/>
              </a:spcBef>
              <a:spcAft>
                <a:spcPts val="0"/>
              </a:spcAft>
              <a:buClr>
                <a:schemeClr val="dk1"/>
              </a:buClr>
              <a:buSzPts val="1400"/>
              <a:buChar char="•"/>
              <a:defRPr/>
            </a:lvl9pPr>
          </a:lstStyle>
          <a:p>
            <a:endParaRPr/>
          </a:p>
        </p:txBody>
      </p:sp>
      <p:pic>
        <p:nvPicPr>
          <p:cNvPr id="290" name="Google Shape;290;p50"/>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291" name="Google Shape;291;p50"/>
          <p:cNvSpPr txBox="1">
            <a:spLocks noGrp="1"/>
          </p:cNvSpPr>
          <p:nvPr>
            <p:ph type="sldNum" idx="12"/>
          </p:nvPr>
        </p:nvSpPr>
        <p:spPr>
          <a:xfrm>
            <a:off x="223071" y="4820266"/>
            <a:ext cx="2057400" cy="273900"/>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92" name="Google Shape;292;p50"/>
          <p:cNvPicPr preferRelativeResize="0"/>
          <p:nvPr/>
        </p:nvPicPr>
        <p:blipFill rotWithShape="1">
          <a:blip r:embed="rId4">
            <a:alphaModFix/>
          </a:blip>
          <a:srcRect/>
          <a:stretch/>
        </p:blipFill>
        <p:spPr>
          <a:xfrm>
            <a:off x="117220" y="31094"/>
            <a:ext cx="934373" cy="801354"/>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293"/>
        <p:cNvGrpSpPr/>
        <p:nvPr/>
      </p:nvGrpSpPr>
      <p:grpSpPr>
        <a:xfrm>
          <a:off x="0" y="0"/>
          <a:ext cx="0" cy="0"/>
          <a:chOff x="0" y="0"/>
          <a:chExt cx="0" cy="0"/>
        </a:xfrm>
      </p:grpSpPr>
      <p:pic>
        <p:nvPicPr>
          <p:cNvPr id="294" name="Google Shape;294;p51"/>
          <p:cNvPicPr preferRelativeResize="0"/>
          <p:nvPr/>
        </p:nvPicPr>
        <p:blipFill rotWithShape="1">
          <a:blip r:embed="rId2">
            <a:alphaModFix/>
          </a:blip>
          <a:srcRect/>
          <a:stretch/>
        </p:blipFill>
        <p:spPr>
          <a:xfrm>
            <a:off x="2" y="2"/>
            <a:ext cx="9144000" cy="914399"/>
          </a:xfrm>
          <a:prstGeom prst="rect">
            <a:avLst/>
          </a:prstGeom>
          <a:noFill/>
          <a:ln>
            <a:noFill/>
          </a:ln>
        </p:spPr>
      </p:pic>
      <p:sp>
        <p:nvSpPr>
          <p:cNvPr id="295" name="Google Shape;295;p51"/>
          <p:cNvSpPr txBox="1">
            <a:spLocks noGrp="1"/>
          </p:cNvSpPr>
          <p:nvPr>
            <p:ph type="title"/>
          </p:nvPr>
        </p:nvSpPr>
        <p:spPr>
          <a:xfrm>
            <a:off x="1168813" y="315248"/>
            <a:ext cx="5158500" cy="4431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96" name="Google Shape;296;p51"/>
          <p:cNvSpPr txBox="1">
            <a:spLocks noGrp="1"/>
          </p:cNvSpPr>
          <p:nvPr>
            <p:ph type="body" idx="1"/>
          </p:nvPr>
        </p:nvSpPr>
        <p:spPr>
          <a:xfrm>
            <a:off x="628650" y="1097280"/>
            <a:ext cx="7886700" cy="3480600"/>
          </a:xfrm>
          <a:prstGeom prst="rect">
            <a:avLst/>
          </a:prstGeom>
          <a:noFill/>
          <a:ln>
            <a:noFill/>
          </a:ln>
        </p:spPr>
        <p:txBody>
          <a:bodyPr spcFirstLastPara="1" wrap="square" lIns="0" tIns="0" rIns="0" bIns="34275" anchor="t" anchorCtr="0">
            <a:noAutofit/>
          </a:bodyPr>
          <a:lstStyle>
            <a:lvl1pPr marL="457200" lvl="0" indent="-342900" algn="l" rtl="0">
              <a:lnSpc>
                <a:spcPct val="90000"/>
              </a:lnSpc>
              <a:spcBef>
                <a:spcPts val="600"/>
              </a:spcBef>
              <a:spcAft>
                <a:spcPts val="0"/>
              </a:spcAft>
              <a:buClr>
                <a:schemeClr val="dk1"/>
              </a:buClr>
              <a:buSzPts val="1800"/>
              <a:buChar char="•"/>
              <a:defRPr sz="1400"/>
            </a:lvl1pPr>
            <a:lvl2pPr marL="914400" lvl="1" indent="-323850" algn="l" rtl="0">
              <a:lnSpc>
                <a:spcPct val="90000"/>
              </a:lnSpc>
              <a:spcBef>
                <a:spcPts val="300"/>
              </a:spcBef>
              <a:spcAft>
                <a:spcPts val="0"/>
              </a:spcAft>
              <a:buClr>
                <a:schemeClr val="dk1"/>
              </a:buClr>
              <a:buSzPts val="1500"/>
              <a:buChar char="•"/>
              <a:defRPr sz="1100"/>
            </a:lvl2pPr>
            <a:lvl3pPr marL="1371600" lvl="2" indent="-317500" algn="l" rtl="0">
              <a:lnSpc>
                <a:spcPct val="90000"/>
              </a:lnSpc>
              <a:spcBef>
                <a:spcPts val="300"/>
              </a:spcBef>
              <a:spcAft>
                <a:spcPts val="0"/>
              </a:spcAft>
              <a:buClr>
                <a:schemeClr val="dk1"/>
              </a:buClr>
              <a:buSzPts val="1400"/>
              <a:buChar char="•"/>
              <a:defRPr sz="1000"/>
            </a:lvl3pPr>
            <a:lvl4pPr marL="1828800" lvl="3" indent="-317500" algn="l" rtl="0">
              <a:lnSpc>
                <a:spcPct val="90000"/>
              </a:lnSpc>
              <a:spcBef>
                <a:spcPts val="300"/>
              </a:spcBef>
              <a:spcAft>
                <a:spcPts val="0"/>
              </a:spcAft>
              <a:buClr>
                <a:schemeClr val="dk1"/>
              </a:buClr>
              <a:buSzPts val="1400"/>
              <a:buChar char="•"/>
              <a:defRPr/>
            </a:lvl4pPr>
            <a:lvl5pPr marL="2286000" lvl="4" indent="-317500" algn="l" rtl="0">
              <a:lnSpc>
                <a:spcPct val="90000"/>
              </a:lnSpc>
              <a:spcBef>
                <a:spcPts val="300"/>
              </a:spcBef>
              <a:spcAft>
                <a:spcPts val="0"/>
              </a:spcAft>
              <a:buClr>
                <a:schemeClr val="dk1"/>
              </a:buClr>
              <a:buSzPts val="1400"/>
              <a:buChar char="•"/>
              <a:defRPr/>
            </a:lvl5pPr>
            <a:lvl6pPr marL="2743200" lvl="5" indent="-317500" algn="l" rtl="0">
              <a:lnSpc>
                <a:spcPct val="90000"/>
              </a:lnSpc>
              <a:spcBef>
                <a:spcPts val="3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1"/>
              </a:buClr>
              <a:buSzPts val="1400"/>
              <a:buChar char="•"/>
              <a:defRPr/>
            </a:lvl7pPr>
            <a:lvl8pPr marL="3657600" lvl="7" indent="-317500" algn="l" rtl="0">
              <a:lnSpc>
                <a:spcPct val="90000"/>
              </a:lnSpc>
              <a:spcBef>
                <a:spcPts val="300"/>
              </a:spcBef>
              <a:spcAft>
                <a:spcPts val="0"/>
              </a:spcAft>
              <a:buClr>
                <a:schemeClr val="dk1"/>
              </a:buClr>
              <a:buSzPts val="1400"/>
              <a:buChar char="•"/>
              <a:defRPr/>
            </a:lvl8pPr>
            <a:lvl9pPr marL="4114800" lvl="8" indent="-317500" algn="l" rtl="0">
              <a:lnSpc>
                <a:spcPct val="90000"/>
              </a:lnSpc>
              <a:spcBef>
                <a:spcPts val="300"/>
              </a:spcBef>
              <a:spcAft>
                <a:spcPts val="0"/>
              </a:spcAft>
              <a:buClr>
                <a:schemeClr val="dk1"/>
              </a:buClr>
              <a:buSzPts val="1400"/>
              <a:buChar char="•"/>
              <a:defRPr/>
            </a:lvl9pPr>
          </a:lstStyle>
          <a:p>
            <a:endParaRPr/>
          </a:p>
        </p:txBody>
      </p:sp>
      <p:pic>
        <p:nvPicPr>
          <p:cNvPr id="297" name="Google Shape;297;p51"/>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298" name="Google Shape;298;p51"/>
          <p:cNvSpPr txBox="1">
            <a:spLocks noGrp="1"/>
          </p:cNvSpPr>
          <p:nvPr>
            <p:ph type="sldNum" idx="12"/>
          </p:nvPr>
        </p:nvSpPr>
        <p:spPr>
          <a:xfrm>
            <a:off x="223071" y="4820266"/>
            <a:ext cx="2057400" cy="273900"/>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99" name="Google Shape;299;p51"/>
          <p:cNvPicPr preferRelativeResize="0"/>
          <p:nvPr/>
        </p:nvPicPr>
        <p:blipFill rotWithShape="1">
          <a:blip r:embed="rId4">
            <a:alphaModFix/>
          </a:blip>
          <a:srcRect/>
          <a:stretch/>
        </p:blipFill>
        <p:spPr>
          <a:xfrm>
            <a:off x="117220" y="31094"/>
            <a:ext cx="934373" cy="801354"/>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300"/>
        <p:cNvGrpSpPr/>
        <p:nvPr/>
      </p:nvGrpSpPr>
      <p:grpSpPr>
        <a:xfrm>
          <a:off x="0" y="0"/>
          <a:ext cx="0" cy="0"/>
          <a:chOff x="0" y="0"/>
          <a:chExt cx="0" cy="0"/>
        </a:xfrm>
      </p:grpSpPr>
      <p:pic>
        <p:nvPicPr>
          <p:cNvPr id="301" name="Google Shape;301;p52"/>
          <p:cNvPicPr preferRelativeResize="0"/>
          <p:nvPr/>
        </p:nvPicPr>
        <p:blipFill rotWithShape="1">
          <a:blip r:embed="rId2">
            <a:alphaModFix/>
          </a:blip>
          <a:srcRect/>
          <a:stretch/>
        </p:blipFill>
        <p:spPr>
          <a:xfrm>
            <a:off x="2" y="2"/>
            <a:ext cx="9144000" cy="914399"/>
          </a:xfrm>
          <a:prstGeom prst="rect">
            <a:avLst/>
          </a:prstGeom>
          <a:noFill/>
          <a:ln>
            <a:noFill/>
          </a:ln>
        </p:spPr>
      </p:pic>
      <p:sp>
        <p:nvSpPr>
          <p:cNvPr id="302" name="Google Shape;302;p52"/>
          <p:cNvSpPr txBox="1">
            <a:spLocks noGrp="1"/>
          </p:cNvSpPr>
          <p:nvPr>
            <p:ph type="title"/>
          </p:nvPr>
        </p:nvSpPr>
        <p:spPr>
          <a:xfrm>
            <a:off x="1168813" y="315248"/>
            <a:ext cx="5158500" cy="4431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03" name="Google Shape;303;p52"/>
          <p:cNvSpPr txBox="1">
            <a:spLocks noGrp="1"/>
          </p:cNvSpPr>
          <p:nvPr>
            <p:ph type="body" idx="1"/>
          </p:nvPr>
        </p:nvSpPr>
        <p:spPr>
          <a:xfrm>
            <a:off x="628650" y="1097280"/>
            <a:ext cx="7886700" cy="3480600"/>
          </a:xfrm>
          <a:prstGeom prst="rect">
            <a:avLst/>
          </a:prstGeom>
          <a:noFill/>
          <a:ln>
            <a:noFill/>
          </a:ln>
        </p:spPr>
        <p:txBody>
          <a:bodyPr spcFirstLastPara="1" wrap="square" lIns="0" tIns="0" rIns="0" bIns="34275" anchor="t" anchorCtr="0">
            <a:noAutofit/>
          </a:bodyPr>
          <a:lstStyle>
            <a:lvl1pPr marL="457200" lvl="0" indent="-342900" algn="l" rtl="0">
              <a:lnSpc>
                <a:spcPct val="90000"/>
              </a:lnSpc>
              <a:spcBef>
                <a:spcPts val="600"/>
              </a:spcBef>
              <a:spcAft>
                <a:spcPts val="0"/>
              </a:spcAft>
              <a:buClr>
                <a:schemeClr val="dk1"/>
              </a:buClr>
              <a:buSzPts val="1800"/>
              <a:buChar char="•"/>
              <a:defRPr sz="1400"/>
            </a:lvl1pPr>
            <a:lvl2pPr marL="914400" lvl="1" indent="-323850" algn="l" rtl="0">
              <a:lnSpc>
                <a:spcPct val="90000"/>
              </a:lnSpc>
              <a:spcBef>
                <a:spcPts val="300"/>
              </a:spcBef>
              <a:spcAft>
                <a:spcPts val="0"/>
              </a:spcAft>
              <a:buClr>
                <a:schemeClr val="dk1"/>
              </a:buClr>
              <a:buSzPts val="1500"/>
              <a:buChar char="•"/>
              <a:defRPr sz="1100"/>
            </a:lvl2pPr>
            <a:lvl3pPr marL="1371600" lvl="2" indent="-317500" algn="l" rtl="0">
              <a:lnSpc>
                <a:spcPct val="90000"/>
              </a:lnSpc>
              <a:spcBef>
                <a:spcPts val="300"/>
              </a:spcBef>
              <a:spcAft>
                <a:spcPts val="0"/>
              </a:spcAft>
              <a:buClr>
                <a:schemeClr val="dk1"/>
              </a:buClr>
              <a:buSzPts val="1400"/>
              <a:buChar char="•"/>
              <a:defRPr sz="1000"/>
            </a:lvl3pPr>
            <a:lvl4pPr marL="1828800" lvl="3" indent="-317500" algn="l" rtl="0">
              <a:lnSpc>
                <a:spcPct val="90000"/>
              </a:lnSpc>
              <a:spcBef>
                <a:spcPts val="300"/>
              </a:spcBef>
              <a:spcAft>
                <a:spcPts val="0"/>
              </a:spcAft>
              <a:buClr>
                <a:schemeClr val="dk1"/>
              </a:buClr>
              <a:buSzPts val="1400"/>
              <a:buChar char="•"/>
              <a:defRPr/>
            </a:lvl4pPr>
            <a:lvl5pPr marL="2286000" lvl="4" indent="-317500" algn="l" rtl="0">
              <a:lnSpc>
                <a:spcPct val="90000"/>
              </a:lnSpc>
              <a:spcBef>
                <a:spcPts val="300"/>
              </a:spcBef>
              <a:spcAft>
                <a:spcPts val="0"/>
              </a:spcAft>
              <a:buClr>
                <a:schemeClr val="dk1"/>
              </a:buClr>
              <a:buSzPts val="1400"/>
              <a:buChar char="•"/>
              <a:defRPr/>
            </a:lvl5pPr>
            <a:lvl6pPr marL="2743200" lvl="5" indent="-317500" algn="l" rtl="0">
              <a:lnSpc>
                <a:spcPct val="90000"/>
              </a:lnSpc>
              <a:spcBef>
                <a:spcPts val="3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1"/>
              </a:buClr>
              <a:buSzPts val="1400"/>
              <a:buChar char="•"/>
              <a:defRPr/>
            </a:lvl7pPr>
            <a:lvl8pPr marL="3657600" lvl="7" indent="-317500" algn="l" rtl="0">
              <a:lnSpc>
                <a:spcPct val="90000"/>
              </a:lnSpc>
              <a:spcBef>
                <a:spcPts val="300"/>
              </a:spcBef>
              <a:spcAft>
                <a:spcPts val="0"/>
              </a:spcAft>
              <a:buClr>
                <a:schemeClr val="dk1"/>
              </a:buClr>
              <a:buSzPts val="1400"/>
              <a:buChar char="•"/>
              <a:defRPr/>
            </a:lvl8pPr>
            <a:lvl9pPr marL="4114800" lvl="8" indent="-317500" algn="l" rtl="0">
              <a:lnSpc>
                <a:spcPct val="90000"/>
              </a:lnSpc>
              <a:spcBef>
                <a:spcPts val="300"/>
              </a:spcBef>
              <a:spcAft>
                <a:spcPts val="0"/>
              </a:spcAft>
              <a:buClr>
                <a:schemeClr val="dk1"/>
              </a:buClr>
              <a:buSzPts val="1400"/>
              <a:buChar char="•"/>
              <a:defRPr/>
            </a:lvl9pPr>
          </a:lstStyle>
          <a:p>
            <a:endParaRPr/>
          </a:p>
        </p:txBody>
      </p:sp>
      <p:pic>
        <p:nvPicPr>
          <p:cNvPr id="304" name="Google Shape;304;p52"/>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305" name="Google Shape;305;p52"/>
          <p:cNvSpPr txBox="1">
            <a:spLocks noGrp="1"/>
          </p:cNvSpPr>
          <p:nvPr>
            <p:ph type="sldNum" idx="12"/>
          </p:nvPr>
        </p:nvSpPr>
        <p:spPr>
          <a:xfrm>
            <a:off x="223071" y="4820266"/>
            <a:ext cx="2057400" cy="273900"/>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306" name="Google Shape;306;p52"/>
          <p:cNvPicPr preferRelativeResize="0"/>
          <p:nvPr/>
        </p:nvPicPr>
        <p:blipFill rotWithShape="1">
          <a:blip r:embed="rId4">
            <a:alphaModFix/>
          </a:blip>
          <a:srcRect/>
          <a:stretch/>
        </p:blipFill>
        <p:spPr>
          <a:xfrm>
            <a:off x="117220" y="31094"/>
            <a:ext cx="934373" cy="801354"/>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slide-blue">
  <p:cSld name="TITLE_1">
    <p:spTree>
      <p:nvGrpSpPr>
        <p:cNvPr id="1" name="Shape 307"/>
        <p:cNvGrpSpPr/>
        <p:nvPr/>
      </p:nvGrpSpPr>
      <p:grpSpPr>
        <a:xfrm>
          <a:off x="0" y="0"/>
          <a:ext cx="0" cy="0"/>
          <a:chOff x="0" y="0"/>
          <a:chExt cx="0" cy="0"/>
        </a:xfrm>
      </p:grpSpPr>
      <p:sp>
        <p:nvSpPr>
          <p:cNvPr id="308" name="Google Shape;308;p53"/>
          <p:cNvSpPr txBox="1">
            <a:spLocks noGrp="1"/>
          </p:cNvSpPr>
          <p:nvPr>
            <p:ph type="ctrTitle"/>
          </p:nvPr>
        </p:nvSpPr>
        <p:spPr>
          <a:xfrm>
            <a:off x="311708" y="744575"/>
            <a:ext cx="8520600" cy="2052600"/>
          </a:xfrm>
          <a:prstGeom prst="rect">
            <a:avLst/>
          </a:prstGeom>
        </p:spPr>
        <p:txBody>
          <a:bodyPr spcFirstLastPara="1" wrap="square" lIns="68575" tIns="34275" rIns="68575" bIns="3427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09" name="Google Shape;309;p53"/>
          <p:cNvSpPr txBox="1">
            <a:spLocks noGrp="1"/>
          </p:cNvSpPr>
          <p:nvPr>
            <p:ph type="subTitle" idx="1"/>
          </p:nvPr>
        </p:nvSpPr>
        <p:spPr>
          <a:xfrm>
            <a:off x="311700" y="2834125"/>
            <a:ext cx="8520600" cy="792600"/>
          </a:xfrm>
          <a:prstGeom prst="rect">
            <a:avLst/>
          </a:prstGeom>
        </p:spPr>
        <p:txBody>
          <a:bodyPr spcFirstLastPara="1" wrap="square" lIns="68575" tIns="34275" rIns="68575" bIns="34275" anchor="t" anchorCtr="0">
            <a:noAutofit/>
          </a:bodyPr>
          <a:lstStyle>
            <a:lvl1pPr lvl="0" algn="ctr" rtl="0">
              <a:lnSpc>
                <a:spcPct val="100000"/>
              </a:lnSpc>
              <a:spcBef>
                <a:spcPts val="800"/>
              </a:spcBef>
              <a:spcAft>
                <a:spcPts val="0"/>
              </a:spcAft>
              <a:buSzPts val="2800"/>
              <a:buNone/>
              <a:defRPr sz="2800"/>
            </a:lvl1pPr>
            <a:lvl2pPr lvl="1" algn="ctr" rtl="0">
              <a:lnSpc>
                <a:spcPct val="100000"/>
              </a:lnSpc>
              <a:spcBef>
                <a:spcPts val="400"/>
              </a:spcBef>
              <a:spcAft>
                <a:spcPts val="0"/>
              </a:spcAft>
              <a:buSzPts val="2800"/>
              <a:buNone/>
              <a:defRPr sz="2800"/>
            </a:lvl2pPr>
            <a:lvl3pPr lvl="2" algn="ctr" rtl="0">
              <a:lnSpc>
                <a:spcPct val="100000"/>
              </a:lnSpc>
              <a:spcBef>
                <a:spcPts val="400"/>
              </a:spcBef>
              <a:spcAft>
                <a:spcPts val="0"/>
              </a:spcAft>
              <a:buSzPts val="2800"/>
              <a:buNone/>
              <a:defRPr sz="2800"/>
            </a:lvl3pPr>
            <a:lvl4pPr lvl="3" algn="ctr" rtl="0">
              <a:lnSpc>
                <a:spcPct val="100000"/>
              </a:lnSpc>
              <a:spcBef>
                <a:spcPts val="400"/>
              </a:spcBef>
              <a:spcAft>
                <a:spcPts val="0"/>
              </a:spcAft>
              <a:buSzPts val="2800"/>
              <a:buNone/>
              <a:defRPr sz="2800"/>
            </a:lvl4pPr>
            <a:lvl5pPr lvl="4" algn="ctr" rtl="0">
              <a:lnSpc>
                <a:spcPct val="100000"/>
              </a:lnSpc>
              <a:spcBef>
                <a:spcPts val="400"/>
              </a:spcBef>
              <a:spcAft>
                <a:spcPts val="0"/>
              </a:spcAft>
              <a:buSzPts val="2800"/>
              <a:buNone/>
              <a:defRPr sz="2800"/>
            </a:lvl5pPr>
            <a:lvl6pPr lvl="5" algn="ctr" rtl="0">
              <a:lnSpc>
                <a:spcPct val="100000"/>
              </a:lnSpc>
              <a:spcBef>
                <a:spcPts val="400"/>
              </a:spcBef>
              <a:spcAft>
                <a:spcPts val="0"/>
              </a:spcAft>
              <a:buSzPts val="2800"/>
              <a:buNone/>
              <a:defRPr sz="2800"/>
            </a:lvl6pPr>
            <a:lvl7pPr lvl="6" algn="ctr" rtl="0">
              <a:lnSpc>
                <a:spcPct val="100000"/>
              </a:lnSpc>
              <a:spcBef>
                <a:spcPts val="400"/>
              </a:spcBef>
              <a:spcAft>
                <a:spcPts val="0"/>
              </a:spcAft>
              <a:buSzPts val="2800"/>
              <a:buNone/>
              <a:defRPr sz="2800"/>
            </a:lvl7pPr>
            <a:lvl8pPr lvl="7" algn="ctr" rtl="0">
              <a:lnSpc>
                <a:spcPct val="100000"/>
              </a:lnSpc>
              <a:spcBef>
                <a:spcPts val="400"/>
              </a:spcBef>
              <a:spcAft>
                <a:spcPts val="0"/>
              </a:spcAft>
              <a:buSzPts val="2800"/>
              <a:buNone/>
              <a:defRPr sz="2800"/>
            </a:lvl8pPr>
            <a:lvl9pPr lvl="8" algn="ctr" rtl="0">
              <a:lnSpc>
                <a:spcPct val="100000"/>
              </a:lnSpc>
              <a:spcBef>
                <a:spcPts val="400"/>
              </a:spcBef>
              <a:spcAft>
                <a:spcPts val="0"/>
              </a:spcAft>
              <a:buSzPts val="2800"/>
              <a:buNone/>
              <a:defRPr sz="2800"/>
            </a:lvl9pPr>
          </a:lstStyle>
          <a:p>
            <a:endParaRPr/>
          </a:p>
        </p:txBody>
      </p:sp>
      <p:sp>
        <p:nvSpPr>
          <p:cNvPr id="310" name="Google Shape;310;p53"/>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pic>
        <p:nvPicPr>
          <p:cNvPr id="311" name="Google Shape;311;p53"/>
          <p:cNvPicPr preferRelativeResize="0"/>
          <p:nvPr/>
        </p:nvPicPr>
        <p:blipFill>
          <a:blip r:embed="rId2">
            <a:alphaModFix/>
          </a:blip>
          <a:stretch>
            <a:fillRect/>
          </a:stretch>
        </p:blipFill>
        <p:spPr>
          <a:xfrm>
            <a:off x="0" y="0"/>
            <a:ext cx="9144024" cy="5166574"/>
          </a:xfrm>
          <a:prstGeom prst="rect">
            <a:avLst/>
          </a:prstGeom>
          <a:noFill/>
          <a:ln>
            <a:noFill/>
          </a:ln>
        </p:spPr>
      </p:pic>
      <p:sp>
        <p:nvSpPr>
          <p:cNvPr id="312" name="Google Shape;312;p53"/>
          <p:cNvSpPr txBox="1">
            <a:spLocks noGrp="1"/>
          </p:cNvSpPr>
          <p:nvPr>
            <p:ph type="ctrTitle" idx="2"/>
          </p:nvPr>
        </p:nvSpPr>
        <p:spPr>
          <a:xfrm>
            <a:off x="311700" y="744575"/>
            <a:ext cx="8520600" cy="1827300"/>
          </a:xfrm>
          <a:prstGeom prst="rect">
            <a:avLst/>
          </a:prstGeom>
        </p:spPr>
        <p:txBody>
          <a:bodyPr spcFirstLastPara="1" wrap="square" lIns="68575" tIns="34275" rIns="68575" bIns="3427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313" name="Google Shape;313;p53"/>
          <p:cNvSpPr txBox="1">
            <a:spLocks noGrp="1"/>
          </p:cNvSpPr>
          <p:nvPr>
            <p:ph type="subTitle" idx="3"/>
          </p:nvPr>
        </p:nvSpPr>
        <p:spPr>
          <a:xfrm>
            <a:off x="311700" y="2834125"/>
            <a:ext cx="8520600" cy="792600"/>
          </a:xfrm>
          <a:prstGeom prst="rect">
            <a:avLst/>
          </a:prstGeom>
        </p:spPr>
        <p:txBody>
          <a:bodyPr spcFirstLastPara="1" wrap="square" lIns="68575" tIns="34275" rIns="68575" bIns="34275" anchor="t" anchorCtr="0">
            <a:noAutofit/>
          </a:bodyPr>
          <a:lstStyle>
            <a:lvl1pPr lvl="0" algn="ctr" rtl="0">
              <a:spcBef>
                <a:spcPts val="800"/>
              </a:spcBef>
              <a:spcAft>
                <a:spcPts val="0"/>
              </a:spcAft>
              <a:buSzPts val="2300"/>
              <a:buNone/>
              <a:defRPr sz="2300">
                <a:solidFill>
                  <a:schemeClr val="lt1"/>
                </a:solidFill>
                <a:latin typeface="Calibri"/>
                <a:ea typeface="Calibri"/>
                <a:cs typeface="Calibri"/>
                <a:sym typeface="Calibri"/>
              </a:defRPr>
            </a:lvl1pPr>
            <a:lvl2pPr lvl="1" rtl="0">
              <a:spcBef>
                <a:spcPts val="400"/>
              </a:spcBef>
              <a:spcAft>
                <a:spcPts val="0"/>
              </a:spcAft>
              <a:buSzPts val="1800"/>
              <a:buNone/>
              <a:defRPr>
                <a:solidFill>
                  <a:schemeClr val="lt1"/>
                </a:solidFill>
                <a:latin typeface="Calibri"/>
                <a:ea typeface="Calibri"/>
                <a:cs typeface="Calibri"/>
                <a:sym typeface="Calibri"/>
              </a:defRPr>
            </a:lvl2pPr>
            <a:lvl3pPr lvl="2" rtl="0">
              <a:spcBef>
                <a:spcPts val="400"/>
              </a:spcBef>
              <a:spcAft>
                <a:spcPts val="0"/>
              </a:spcAft>
              <a:buSzPts val="1500"/>
              <a:buNone/>
              <a:defRPr>
                <a:solidFill>
                  <a:schemeClr val="lt1"/>
                </a:solidFill>
                <a:latin typeface="Calibri"/>
                <a:ea typeface="Calibri"/>
                <a:cs typeface="Calibri"/>
                <a:sym typeface="Calibri"/>
              </a:defRPr>
            </a:lvl3pPr>
            <a:lvl4pPr lvl="3" rtl="0">
              <a:spcBef>
                <a:spcPts val="400"/>
              </a:spcBef>
              <a:spcAft>
                <a:spcPts val="0"/>
              </a:spcAft>
              <a:buSzPts val="1400"/>
              <a:buNone/>
              <a:defRPr>
                <a:solidFill>
                  <a:schemeClr val="lt1"/>
                </a:solidFill>
                <a:latin typeface="Calibri"/>
                <a:ea typeface="Calibri"/>
                <a:cs typeface="Calibri"/>
                <a:sym typeface="Calibri"/>
              </a:defRPr>
            </a:lvl4pPr>
            <a:lvl5pPr lvl="4" rtl="0">
              <a:spcBef>
                <a:spcPts val="400"/>
              </a:spcBef>
              <a:spcAft>
                <a:spcPts val="0"/>
              </a:spcAft>
              <a:buSzPts val="1400"/>
              <a:buNone/>
              <a:defRPr>
                <a:solidFill>
                  <a:schemeClr val="lt1"/>
                </a:solidFill>
                <a:latin typeface="Calibri"/>
                <a:ea typeface="Calibri"/>
                <a:cs typeface="Calibri"/>
                <a:sym typeface="Calibri"/>
              </a:defRPr>
            </a:lvl5pPr>
            <a:lvl6pPr lvl="5" rtl="0">
              <a:spcBef>
                <a:spcPts val="400"/>
              </a:spcBef>
              <a:spcAft>
                <a:spcPts val="0"/>
              </a:spcAft>
              <a:buSzPts val="1400"/>
              <a:buNone/>
              <a:defRPr>
                <a:solidFill>
                  <a:schemeClr val="lt1"/>
                </a:solidFill>
                <a:latin typeface="Calibri"/>
                <a:ea typeface="Calibri"/>
                <a:cs typeface="Calibri"/>
                <a:sym typeface="Calibri"/>
              </a:defRPr>
            </a:lvl6pPr>
            <a:lvl7pPr lvl="6" rtl="0">
              <a:spcBef>
                <a:spcPts val="400"/>
              </a:spcBef>
              <a:spcAft>
                <a:spcPts val="0"/>
              </a:spcAft>
              <a:buSzPts val="1400"/>
              <a:buNone/>
              <a:defRPr>
                <a:solidFill>
                  <a:schemeClr val="lt1"/>
                </a:solidFill>
                <a:latin typeface="Calibri"/>
                <a:ea typeface="Calibri"/>
                <a:cs typeface="Calibri"/>
                <a:sym typeface="Calibri"/>
              </a:defRPr>
            </a:lvl7pPr>
            <a:lvl8pPr lvl="7" rtl="0">
              <a:spcBef>
                <a:spcPts val="400"/>
              </a:spcBef>
              <a:spcAft>
                <a:spcPts val="0"/>
              </a:spcAft>
              <a:buSzPts val="1400"/>
              <a:buNone/>
              <a:defRPr>
                <a:solidFill>
                  <a:schemeClr val="lt1"/>
                </a:solidFill>
                <a:latin typeface="Calibri"/>
                <a:ea typeface="Calibri"/>
                <a:cs typeface="Calibri"/>
                <a:sym typeface="Calibri"/>
              </a:defRPr>
            </a:lvl8pPr>
            <a:lvl9pPr lvl="8" rtl="0">
              <a:spcBef>
                <a:spcPts val="40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314" name="Google Shape;314;p53"/>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ntent slide with header/logo - blue 1">
  <p:cSld name="SECTION_HEADER_1">
    <p:spTree>
      <p:nvGrpSpPr>
        <p:cNvPr id="1" name="Shape 315"/>
        <p:cNvGrpSpPr/>
        <p:nvPr/>
      </p:nvGrpSpPr>
      <p:grpSpPr>
        <a:xfrm>
          <a:off x="0" y="0"/>
          <a:ext cx="0" cy="0"/>
          <a:chOff x="0" y="0"/>
          <a:chExt cx="0" cy="0"/>
        </a:xfrm>
      </p:grpSpPr>
      <p:pic>
        <p:nvPicPr>
          <p:cNvPr id="316" name="Google Shape;316;p54"/>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317" name="Google Shape;317;p54"/>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lvl1pPr lvl="0" rtl="0">
              <a:spcBef>
                <a:spcPts val="0"/>
              </a:spcBef>
              <a:spcAft>
                <a:spcPts val="0"/>
              </a:spcAft>
              <a:buSzPts val="3300"/>
              <a:buNone/>
              <a:defRPr sz="2000">
                <a:solidFill>
                  <a:srgbClr val="FFFFFF"/>
                </a:solidFill>
                <a:latin typeface="Rockwell"/>
                <a:ea typeface="Rockwell"/>
                <a:cs typeface="Rockwell"/>
                <a:sym typeface="Rockwell"/>
              </a:defRPr>
            </a:lvl1pPr>
            <a:lvl2pPr lvl="1" rtl="0">
              <a:spcBef>
                <a:spcPts val="0"/>
              </a:spcBef>
              <a:spcAft>
                <a:spcPts val="0"/>
              </a:spcAft>
              <a:buSzPts val="1100"/>
              <a:buNone/>
              <a:defRPr sz="2000">
                <a:solidFill>
                  <a:srgbClr val="FFFFFF"/>
                </a:solidFill>
                <a:latin typeface="Rockwell"/>
                <a:ea typeface="Rockwell"/>
                <a:cs typeface="Rockwell"/>
                <a:sym typeface="Rockwell"/>
              </a:defRPr>
            </a:lvl2pPr>
            <a:lvl3pPr lvl="2" rtl="0">
              <a:spcBef>
                <a:spcPts val="0"/>
              </a:spcBef>
              <a:spcAft>
                <a:spcPts val="0"/>
              </a:spcAft>
              <a:buSzPts val="1100"/>
              <a:buNone/>
              <a:defRPr sz="2000">
                <a:solidFill>
                  <a:srgbClr val="FFFFFF"/>
                </a:solidFill>
                <a:latin typeface="Rockwell"/>
                <a:ea typeface="Rockwell"/>
                <a:cs typeface="Rockwell"/>
                <a:sym typeface="Rockwell"/>
              </a:defRPr>
            </a:lvl3pPr>
            <a:lvl4pPr lvl="3" rtl="0">
              <a:spcBef>
                <a:spcPts val="0"/>
              </a:spcBef>
              <a:spcAft>
                <a:spcPts val="0"/>
              </a:spcAft>
              <a:buSzPts val="1100"/>
              <a:buNone/>
              <a:defRPr sz="2000">
                <a:solidFill>
                  <a:srgbClr val="FFFFFF"/>
                </a:solidFill>
                <a:latin typeface="Rockwell"/>
                <a:ea typeface="Rockwell"/>
                <a:cs typeface="Rockwell"/>
                <a:sym typeface="Rockwell"/>
              </a:defRPr>
            </a:lvl4pPr>
            <a:lvl5pPr lvl="4" rtl="0">
              <a:spcBef>
                <a:spcPts val="0"/>
              </a:spcBef>
              <a:spcAft>
                <a:spcPts val="0"/>
              </a:spcAft>
              <a:buSzPts val="1100"/>
              <a:buNone/>
              <a:defRPr sz="2000">
                <a:solidFill>
                  <a:srgbClr val="FFFFFF"/>
                </a:solidFill>
                <a:latin typeface="Rockwell"/>
                <a:ea typeface="Rockwell"/>
                <a:cs typeface="Rockwell"/>
                <a:sym typeface="Rockwell"/>
              </a:defRPr>
            </a:lvl5pPr>
            <a:lvl6pPr lvl="5" rtl="0">
              <a:spcBef>
                <a:spcPts val="0"/>
              </a:spcBef>
              <a:spcAft>
                <a:spcPts val="0"/>
              </a:spcAft>
              <a:buSzPts val="1100"/>
              <a:buNone/>
              <a:defRPr sz="2000">
                <a:solidFill>
                  <a:srgbClr val="FFFFFF"/>
                </a:solidFill>
                <a:latin typeface="Rockwell"/>
                <a:ea typeface="Rockwell"/>
                <a:cs typeface="Rockwell"/>
                <a:sym typeface="Rockwell"/>
              </a:defRPr>
            </a:lvl6pPr>
            <a:lvl7pPr lvl="6" rtl="0">
              <a:spcBef>
                <a:spcPts val="0"/>
              </a:spcBef>
              <a:spcAft>
                <a:spcPts val="0"/>
              </a:spcAft>
              <a:buSzPts val="1100"/>
              <a:buNone/>
              <a:defRPr sz="2000">
                <a:solidFill>
                  <a:srgbClr val="FFFFFF"/>
                </a:solidFill>
                <a:latin typeface="Rockwell"/>
                <a:ea typeface="Rockwell"/>
                <a:cs typeface="Rockwell"/>
                <a:sym typeface="Rockwell"/>
              </a:defRPr>
            </a:lvl7pPr>
            <a:lvl8pPr lvl="7" rtl="0">
              <a:spcBef>
                <a:spcPts val="0"/>
              </a:spcBef>
              <a:spcAft>
                <a:spcPts val="0"/>
              </a:spcAft>
              <a:buSzPts val="1100"/>
              <a:buNone/>
              <a:defRPr sz="2000">
                <a:solidFill>
                  <a:srgbClr val="FFFFFF"/>
                </a:solidFill>
                <a:latin typeface="Rockwell"/>
                <a:ea typeface="Rockwell"/>
                <a:cs typeface="Rockwell"/>
                <a:sym typeface="Rockwell"/>
              </a:defRPr>
            </a:lvl8pPr>
            <a:lvl9pPr lvl="8" rtl="0">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318" name="Google Shape;318;p54"/>
          <p:cNvSpPr txBox="1">
            <a:spLocks noGrp="1"/>
          </p:cNvSpPr>
          <p:nvPr>
            <p:ph type="body" idx="1"/>
          </p:nvPr>
        </p:nvSpPr>
        <p:spPr>
          <a:xfrm>
            <a:off x="457200" y="1143000"/>
            <a:ext cx="8520600" cy="3191700"/>
          </a:xfrm>
          <a:prstGeom prst="rect">
            <a:avLst/>
          </a:prstGeom>
        </p:spPr>
        <p:txBody>
          <a:bodyPr spcFirstLastPara="1" wrap="square" lIns="0" tIns="0" rIns="0" bIns="0" anchor="t" anchorCtr="0">
            <a:noAutofit/>
          </a:bodyPr>
          <a:lstStyle>
            <a:lvl1pPr marL="457200" lvl="0" indent="-330200" rtl="0">
              <a:spcBef>
                <a:spcPts val="800"/>
              </a:spcBef>
              <a:spcAft>
                <a:spcPts val="0"/>
              </a:spcAft>
              <a:buClr>
                <a:schemeClr val="dk1"/>
              </a:buClr>
              <a:buSzPts val="1600"/>
              <a:buChar char="•"/>
              <a:defRPr>
                <a:solidFill>
                  <a:schemeClr val="dk1"/>
                </a:solidFill>
              </a:defRPr>
            </a:lvl1pPr>
            <a:lvl2pPr marL="914400" lvl="1" indent="-292100" rtl="0">
              <a:spcBef>
                <a:spcPts val="400"/>
              </a:spcBef>
              <a:spcAft>
                <a:spcPts val="0"/>
              </a:spcAft>
              <a:buClr>
                <a:schemeClr val="dk1"/>
              </a:buClr>
              <a:buSzPts val="1000"/>
              <a:buChar char="•"/>
              <a:defRPr sz="1600">
                <a:solidFill>
                  <a:schemeClr val="dk1"/>
                </a:solidFill>
              </a:defRPr>
            </a:lvl2pPr>
            <a:lvl3pPr marL="1371600" lvl="2" indent="-292100" rtl="0">
              <a:spcBef>
                <a:spcPts val="400"/>
              </a:spcBef>
              <a:spcAft>
                <a:spcPts val="0"/>
              </a:spcAft>
              <a:buClr>
                <a:schemeClr val="dk1"/>
              </a:buClr>
              <a:buSzPts val="1000"/>
              <a:buChar char="•"/>
              <a:defRPr sz="1600">
                <a:solidFill>
                  <a:schemeClr val="dk1"/>
                </a:solidFill>
              </a:defRPr>
            </a:lvl3pPr>
            <a:lvl4pPr marL="1828800" lvl="3" indent="-292100" rtl="0">
              <a:spcBef>
                <a:spcPts val="400"/>
              </a:spcBef>
              <a:spcAft>
                <a:spcPts val="0"/>
              </a:spcAft>
              <a:buClr>
                <a:schemeClr val="dk1"/>
              </a:buClr>
              <a:buSzPts val="1000"/>
              <a:buChar char="•"/>
              <a:defRPr sz="1600">
                <a:solidFill>
                  <a:schemeClr val="dk1"/>
                </a:solidFill>
              </a:defRPr>
            </a:lvl4pPr>
            <a:lvl5pPr marL="2286000" lvl="4" indent="-292100" rtl="0">
              <a:spcBef>
                <a:spcPts val="400"/>
              </a:spcBef>
              <a:spcAft>
                <a:spcPts val="0"/>
              </a:spcAft>
              <a:buClr>
                <a:schemeClr val="dk1"/>
              </a:buClr>
              <a:buSzPts val="1000"/>
              <a:buChar char="•"/>
              <a:defRPr sz="1600">
                <a:solidFill>
                  <a:schemeClr val="dk1"/>
                </a:solidFill>
              </a:defRPr>
            </a:lvl5pPr>
            <a:lvl6pPr marL="2743200" lvl="5" indent="-292100" rtl="0">
              <a:spcBef>
                <a:spcPts val="400"/>
              </a:spcBef>
              <a:spcAft>
                <a:spcPts val="0"/>
              </a:spcAft>
              <a:buClr>
                <a:schemeClr val="dk1"/>
              </a:buClr>
              <a:buSzPts val="1000"/>
              <a:buChar char="•"/>
              <a:defRPr sz="1600">
                <a:solidFill>
                  <a:schemeClr val="dk1"/>
                </a:solidFill>
              </a:defRPr>
            </a:lvl6pPr>
            <a:lvl7pPr marL="3200400" lvl="6" indent="-292100" rtl="0">
              <a:spcBef>
                <a:spcPts val="400"/>
              </a:spcBef>
              <a:spcAft>
                <a:spcPts val="0"/>
              </a:spcAft>
              <a:buClr>
                <a:schemeClr val="dk1"/>
              </a:buClr>
              <a:buSzPts val="1000"/>
              <a:buChar char="•"/>
              <a:defRPr sz="1600">
                <a:solidFill>
                  <a:schemeClr val="dk1"/>
                </a:solidFill>
              </a:defRPr>
            </a:lvl7pPr>
            <a:lvl8pPr marL="3657600" lvl="7" indent="-292100" rtl="0">
              <a:spcBef>
                <a:spcPts val="400"/>
              </a:spcBef>
              <a:spcAft>
                <a:spcPts val="0"/>
              </a:spcAft>
              <a:buClr>
                <a:schemeClr val="dk1"/>
              </a:buClr>
              <a:buSzPts val="1000"/>
              <a:buChar char="•"/>
              <a:defRPr sz="1600">
                <a:solidFill>
                  <a:schemeClr val="dk1"/>
                </a:solidFill>
              </a:defRPr>
            </a:lvl8pPr>
            <a:lvl9pPr marL="4114800" lvl="8" indent="-292100" rtl="0">
              <a:spcBef>
                <a:spcPts val="400"/>
              </a:spcBef>
              <a:spcAft>
                <a:spcPts val="0"/>
              </a:spcAft>
              <a:buClr>
                <a:schemeClr val="dk1"/>
              </a:buClr>
              <a:buSzPts val="1000"/>
              <a:buChar char="•"/>
              <a:defRPr sz="1600">
                <a:solidFill>
                  <a:schemeClr val="dk1"/>
                </a:solidFill>
              </a:defRPr>
            </a:lvl9pPr>
          </a:lstStyle>
          <a:p>
            <a:endParaRPr/>
          </a:p>
        </p:txBody>
      </p:sp>
      <p:pic>
        <p:nvPicPr>
          <p:cNvPr id="319" name="Google Shape;319;p54"/>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320" name="Google Shape;320;p54"/>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321" name="Google Shape;321;p54"/>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blue" type="title">
  <p:cSld name="TITLE">
    <p:spTree>
      <p:nvGrpSpPr>
        <p:cNvPr id="1" name="Shape 328"/>
        <p:cNvGrpSpPr/>
        <p:nvPr/>
      </p:nvGrpSpPr>
      <p:grpSpPr>
        <a:xfrm>
          <a:off x="0" y="0"/>
          <a:ext cx="0" cy="0"/>
          <a:chOff x="0" y="0"/>
          <a:chExt cx="0" cy="0"/>
        </a:xfrm>
      </p:grpSpPr>
      <p:sp>
        <p:nvSpPr>
          <p:cNvPr id="329" name="Google Shape;329;p5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330" name="Google Shape;330;p56"/>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31" name="Google Shape;331;p5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32" name="Google Shape;332;p56"/>
          <p:cNvPicPr preferRelativeResize="0"/>
          <p:nvPr/>
        </p:nvPicPr>
        <p:blipFill>
          <a:blip r:embed="rId2">
            <a:alphaModFix/>
          </a:blip>
          <a:stretch>
            <a:fillRect/>
          </a:stretch>
        </p:blipFill>
        <p:spPr>
          <a:xfrm>
            <a:off x="0" y="0"/>
            <a:ext cx="9144024" cy="5166574"/>
          </a:xfrm>
          <a:prstGeom prst="rect">
            <a:avLst/>
          </a:prstGeom>
          <a:noFill/>
          <a:ln>
            <a:noFill/>
          </a:ln>
        </p:spPr>
      </p:pic>
      <p:sp>
        <p:nvSpPr>
          <p:cNvPr id="333" name="Google Shape;333;p56"/>
          <p:cNvSpPr txBox="1">
            <a:spLocks noGrp="1"/>
          </p:cNvSpPr>
          <p:nvPr>
            <p:ph type="ctrTitle" idx="2"/>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334" name="Google Shape;334;p56"/>
          <p:cNvSpPr txBox="1">
            <a:spLocks noGrp="1"/>
          </p:cNvSpPr>
          <p:nvPr>
            <p:ph type="subTitle" idx="3"/>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335" name="Google Shape;335;p56"/>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Divider slide-blue">
  <p:cSld name="TITLE_2">
    <p:spTree>
      <p:nvGrpSpPr>
        <p:cNvPr id="1" name="Shape 336"/>
        <p:cNvGrpSpPr/>
        <p:nvPr/>
      </p:nvGrpSpPr>
      <p:grpSpPr>
        <a:xfrm>
          <a:off x="0" y="0"/>
          <a:ext cx="0" cy="0"/>
          <a:chOff x="0" y="0"/>
          <a:chExt cx="0" cy="0"/>
        </a:xfrm>
      </p:grpSpPr>
      <p:sp>
        <p:nvSpPr>
          <p:cNvPr id="337" name="Google Shape;337;p57"/>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338" name="Google Shape;338;p57"/>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39" name="Google Shape;339;p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40" name="Google Shape;340;p57"/>
          <p:cNvPicPr preferRelativeResize="0"/>
          <p:nvPr/>
        </p:nvPicPr>
        <p:blipFill>
          <a:blip r:embed="rId2">
            <a:alphaModFix/>
          </a:blip>
          <a:stretch>
            <a:fillRect/>
          </a:stretch>
        </p:blipFill>
        <p:spPr>
          <a:xfrm>
            <a:off x="0" y="0"/>
            <a:ext cx="9144024" cy="5166574"/>
          </a:xfrm>
          <a:prstGeom prst="rect">
            <a:avLst/>
          </a:prstGeom>
          <a:noFill/>
          <a:ln>
            <a:noFill/>
          </a:ln>
        </p:spPr>
      </p:pic>
      <p:sp>
        <p:nvSpPr>
          <p:cNvPr id="341" name="Google Shape;341;p57"/>
          <p:cNvSpPr txBox="1">
            <a:spLocks noGrp="1"/>
          </p:cNvSpPr>
          <p:nvPr>
            <p:ph type="ctrTitle" idx="2"/>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342"/>
        <p:cNvGrpSpPr/>
        <p:nvPr/>
      </p:nvGrpSpPr>
      <p:grpSpPr>
        <a:xfrm>
          <a:off x="0" y="0"/>
          <a:ext cx="0" cy="0"/>
          <a:chOff x="0" y="0"/>
          <a:chExt cx="0" cy="0"/>
        </a:xfrm>
      </p:grpSpPr>
      <p:pic>
        <p:nvPicPr>
          <p:cNvPr id="343" name="Google Shape;343;p58"/>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344" name="Google Shape;344;p5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345" name="Google Shape;345;p58"/>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346" name="Google Shape;346;p58"/>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347" name="Google Shape;347;p58"/>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348" name="Google Shape;348;p58"/>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ontent slide with header/logo - no text - blue" type="tx">
  <p:cSld name="TITLE_AND_BODY">
    <p:spTree>
      <p:nvGrpSpPr>
        <p:cNvPr id="1" name="Shape 349"/>
        <p:cNvGrpSpPr/>
        <p:nvPr/>
      </p:nvGrpSpPr>
      <p:grpSpPr>
        <a:xfrm>
          <a:off x="0" y="0"/>
          <a:ext cx="0" cy="0"/>
          <a:chOff x="0" y="0"/>
          <a:chExt cx="0" cy="0"/>
        </a:xfrm>
      </p:grpSpPr>
      <p:pic>
        <p:nvPicPr>
          <p:cNvPr id="350" name="Google Shape;350;p59"/>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351" name="Google Shape;351;p59"/>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352" name="Google Shape;352;p59"/>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353" name="Google Shape;353;p59"/>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354" name="Google Shape;354;p59"/>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ontent slide-blank" type="twoColTx">
  <p:cSld name="TITLE_AND_TWO_COLUMNS">
    <p:spTree>
      <p:nvGrpSpPr>
        <p:cNvPr id="1" name="Shape 355"/>
        <p:cNvGrpSpPr/>
        <p:nvPr/>
      </p:nvGrpSpPr>
      <p:grpSpPr>
        <a:xfrm>
          <a:off x="0" y="0"/>
          <a:ext cx="0" cy="0"/>
          <a:chOff x="0" y="0"/>
          <a:chExt cx="0" cy="0"/>
        </a:xfrm>
      </p:grpSpPr>
      <p:pic>
        <p:nvPicPr>
          <p:cNvPr id="356" name="Google Shape;356;p60"/>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357" name="Google Shape;357;p60"/>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358" name="Google Shape;358;p60"/>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ontent slide-image space - blue" type="titleOnly">
  <p:cSld name="TITLE_ONLY">
    <p:spTree>
      <p:nvGrpSpPr>
        <p:cNvPr id="1" name="Shape 359"/>
        <p:cNvGrpSpPr/>
        <p:nvPr/>
      </p:nvGrpSpPr>
      <p:grpSpPr>
        <a:xfrm>
          <a:off x="0" y="0"/>
          <a:ext cx="0" cy="0"/>
          <a:chOff x="0" y="0"/>
          <a:chExt cx="0" cy="0"/>
        </a:xfrm>
      </p:grpSpPr>
      <p:sp>
        <p:nvSpPr>
          <p:cNvPr id="360" name="Google Shape;360;p61"/>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1" name="Google Shape;361;p61"/>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362" name="Google Shape;362;p6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363" name="Google Shape;363;p61"/>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364" name="Google Shape;364;p61"/>
          <p:cNvCxnSpPr/>
          <p:nvPr/>
        </p:nvCxnSpPr>
        <p:spPr>
          <a:xfrm>
            <a:off x="0" y="4561600"/>
            <a:ext cx="5392200" cy="0"/>
          </a:xfrm>
          <a:prstGeom prst="straightConnector1">
            <a:avLst/>
          </a:prstGeom>
          <a:noFill/>
          <a:ln w="9525" cap="flat" cmpd="sng">
            <a:solidFill>
              <a:schemeClr val="accent1"/>
            </a:solidFill>
            <a:prstDash val="solid"/>
            <a:round/>
            <a:headEnd type="none" w="med" len="med"/>
            <a:tailEnd type="none" w="med" len="med"/>
          </a:ln>
        </p:spPr>
      </p:cxnSp>
      <p:sp>
        <p:nvSpPr>
          <p:cNvPr id="365" name="Google Shape;365;p61"/>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366" name="Google Shape;366;p61"/>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ontent slide-2 column - blue">
  <p:cSld name="ONE_COLUMN_TEXT">
    <p:spTree>
      <p:nvGrpSpPr>
        <p:cNvPr id="1" name="Shape 367"/>
        <p:cNvGrpSpPr/>
        <p:nvPr/>
      </p:nvGrpSpPr>
      <p:grpSpPr>
        <a:xfrm>
          <a:off x="0" y="0"/>
          <a:ext cx="0" cy="0"/>
          <a:chOff x="0" y="0"/>
          <a:chExt cx="0" cy="0"/>
        </a:xfrm>
      </p:grpSpPr>
      <p:sp>
        <p:nvSpPr>
          <p:cNvPr id="368" name="Google Shape;368;p6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69" name="Google Shape;369;p62"/>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370" name="Google Shape;370;p62"/>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371" name="Google Shape;371;p62"/>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372" name="Google Shape;372;p6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373" name="Google Shape;373;p62"/>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374" name="Google Shape;374;p62"/>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375" name="Google Shape;375;p62"/>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slide - yellow">
  <p:cSld name="ONE_COLUMN_TEXT_2">
    <p:spTree>
      <p:nvGrpSpPr>
        <p:cNvPr id="1" name="Shape 376"/>
        <p:cNvGrpSpPr/>
        <p:nvPr/>
      </p:nvGrpSpPr>
      <p:grpSpPr>
        <a:xfrm>
          <a:off x="0" y="0"/>
          <a:ext cx="0" cy="0"/>
          <a:chOff x="0" y="0"/>
          <a:chExt cx="0" cy="0"/>
        </a:xfrm>
      </p:grpSpPr>
      <p:pic>
        <p:nvPicPr>
          <p:cNvPr id="377" name="Google Shape;377;p63"/>
          <p:cNvPicPr preferRelativeResize="0"/>
          <p:nvPr/>
        </p:nvPicPr>
        <p:blipFill>
          <a:blip r:embed="rId2">
            <a:alphaModFix/>
          </a:blip>
          <a:stretch>
            <a:fillRect/>
          </a:stretch>
        </p:blipFill>
        <p:spPr>
          <a:xfrm>
            <a:off x="0" y="0"/>
            <a:ext cx="9144000" cy="5143500"/>
          </a:xfrm>
          <a:prstGeom prst="rect">
            <a:avLst/>
          </a:prstGeom>
          <a:noFill/>
          <a:ln>
            <a:noFill/>
          </a:ln>
        </p:spPr>
      </p:pic>
      <p:sp>
        <p:nvSpPr>
          <p:cNvPr id="378" name="Google Shape;378;p6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79" name="Google Shape;379;p63"/>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380" name="Google Shape;380;p63"/>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381" name="Google Shape;381;p63"/>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382" name="Google Shape;382;p63"/>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Divider slide-yellow">
  <p:cSld name="TITLE_1">
    <p:spTree>
      <p:nvGrpSpPr>
        <p:cNvPr id="1" name="Shape 383"/>
        <p:cNvGrpSpPr/>
        <p:nvPr/>
      </p:nvGrpSpPr>
      <p:grpSpPr>
        <a:xfrm>
          <a:off x="0" y="0"/>
          <a:ext cx="0" cy="0"/>
          <a:chOff x="0" y="0"/>
          <a:chExt cx="0" cy="0"/>
        </a:xfrm>
      </p:grpSpPr>
      <p:pic>
        <p:nvPicPr>
          <p:cNvPr id="384" name="Google Shape;384;p64"/>
          <p:cNvPicPr preferRelativeResize="0"/>
          <p:nvPr/>
        </p:nvPicPr>
        <p:blipFill>
          <a:blip r:embed="rId2">
            <a:alphaModFix/>
          </a:blip>
          <a:stretch>
            <a:fillRect/>
          </a:stretch>
        </p:blipFill>
        <p:spPr>
          <a:xfrm>
            <a:off x="0" y="0"/>
            <a:ext cx="9144000" cy="5143500"/>
          </a:xfrm>
          <a:prstGeom prst="rect">
            <a:avLst/>
          </a:prstGeom>
          <a:noFill/>
          <a:ln>
            <a:noFill/>
          </a:ln>
        </p:spPr>
      </p:pic>
      <p:sp>
        <p:nvSpPr>
          <p:cNvPr id="385" name="Google Shape;385;p64"/>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
        <p:nvSpPr>
          <p:cNvPr id="386" name="Google Shape;386;p6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Content slide with header/logo - yellow">
  <p:cSld name="SECTION_HEADER_1">
    <p:spTree>
      <p:nvGrpSpPr>
        <p:cNvPr id="1" name="Shape 387"/>
        <p:cNvGrpSpPr/>
        <p:nvPr/>
      </p:nvGrpSpPr>
      <p:grpSpPr>
        <a:xfrm>
          <a:off x="0" y="0"/>
          <a:ext cx="0" cy="0"/>
          <a:chOff x="0" y="0"/>
          <a:chExt cx="0" cy="0"/>
        </a:xfrm>
      </p:grpSpPr>
      <p:pic>
        <p:nvPicPr>
          <p:cNvPr id="388" name="Google Shape;388;p65"/>
          <p:cNvPicPr preferRelativeResize="0"/>
          <p:nvPr/>
        </p:nvPicPr>
        <p:blipFill>
          <a:blip r:embed="rId2">
            <a:alphaModFix/>
          </a:blip>
          <a:stretch>
            <a:fillRect/>
          </a:stretch>
        </p:blipFill>
        <p:spPr>
          <a:xfrm>
            <a:off x="0" y="0"/>
            <a:ext cx="9144003" cy="910828"/>
          </a:xfrm>
          <a:prstGeom prst="rect">
            <a:avLst/>
          </a:prstGeom>
          <a:noFill/>
          <a:ln>
            <a:noFill/>
          </a:ln>
        </p:spPr>
      </p:pic>
      <p:sp>
        <p:nvSpPr>
          <p:cNvPr id="389" name="Google Shape;389;p6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390" name="Google Shape;390;p6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391" name="Google Shape;391;p65"/>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392" name="Google Shape;392;p65"/>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393" name="Google Shape;393;p65"/>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ontent slide with header/logo - no text - yellow">
  <p:cSld name="TITLE_AND_BODY_1">
    <p:spTree>
      <p:nvGrpSpPr>
        <p:cNvPr id="1" name="Shape 394"/>
        <p:cNvGrpSpPr/>
        <p:nvPr/>
      </p:nvGrpSpPr>
      <p:grpSpPr>
        <a:xfrm>
          <a:off x="0" y="0"/>
          <a:ext cx="0" cy="0"/>
          <a:chOff x="0" y="0"/>
          <a:chExt cx="0" cy="0"/>
        </a:xfrm>
      </p:grpSpPr>
      <p:pic>
        <p:nvPicPr>
          <p:cNvPr id="395" name="Google Shape;395;p66"/>
          <p:cNvPicPr preferRelativeResize="0"/>
          <p:nvPr/>
        </p:nvPicPr>
        <p:blipFill>
          <a:blip r:embed="rId2">
            <a:alphaModFix/>
          </a:blip>
          <a:stretch>
            <a:fillRect/>
          </a:stretch>
        </p:blipFill>
        <p:spPr>
          <a:xfrm>
            <a:off x="0" y="0"/>
            <a:ext cx="9144003" cy="910828"/>
          </a:xfrm>
          <a:prstGeom prst="rect">
            <a:avLst/>
          </a:prstGeom>
          <a:noFill/>
          <a:ln>
            <a:noFill/>
          </a:ln>
        </p:spPr>
      </p:pic>
      <p:sp>
        <p:nvSpPr>
          <p:cNvPr id="396" name="Google Shape;396;p6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397" name="Google Shape;397;p6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398" name="Google Shape;398;p66"/>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399" name="Google Shape;399;p66"/>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lank slide-yellow">
  <p:cSld name="TITLE_AND_TWO_COLUMNS_1">
    <p:spTree>
      <p:nvGrpSpPr>
        <p:cNvPr id="1" name="Shape 400"/>
        <p:cNvGrpSpPr/>
        <p:nvPr/>
      </p:nvGrpSpPr>
      <p:grpSpPr>
        <a:xfrm>
          <a:off x="0" y="0"/>
          <a:ext cx="0" cy="0"/>
          <a:chOff x="0" y="0"/>
          <a:chExt cx="0" cy="0"/>
        </a:xfrm>
      </p:grpSpPr>
      <p:pic>
        <p:nvPicPr>
          <p:cNvPr id="401" name="Google Shape;401;p67"/>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402" name="Google Shape;402;p67"/>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403" name="Google Shape;403;p67"/>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ontent slide-image space - yellow">
  <p:cSld name="TITLE_ONLY_1">
    <p:spTree>
      <p:nvGrpSpPr>
        <p:cNvPr id="1" name="Shape 404"/>
        <p:cNvGrpSpPr/>
        <p:nvPr/>
      </p:nvGrpSpPr>
      <p:grpSpPr>
        <a:xfrm>
          <a:off x="0" y="0"/>
          <a:ext cx="0" cy="0"/>
          <a:chOff x="0" y="0"/>
          <a:chExt cx="0" cy="0"/>
        </a:xfrm>
      </p:grpSpPr>
      <p:sp>
        <p:nvSpPr>
          <p:cNvPr id="405" name="Google Shape;405;p68"/>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6" name="Google Shape;406;p68"/>
          <p:cNvPicPr preferRelativeResize="0"/>
          <p:nvPr/>
        </p:nvPicPr>
        <p:blipFill>
          <a:blip r:embed="rId2">
            <a:alphaModFix/>
          </a:blip>
          <a:stretch>
            <a:fillRect/>
          </a:stretch>
        </p:blipFill>
        <p:spPr>
          <a:xfrm>
            <a:off x="0" y="0"/>
            <a:ext cx="9144003" cy="910828"/>
          </a:xfrm>
          <a:prstGeom prst="rect">
            <a:avLst/>
          </a:prstGeom>
          <a:noFill/>
          <a:ln>
            <a:noFill/>
          </a:ln>
        </p:spPr>
      </p:pic>
      <p:sp>
        <p:nvSpPr>
          <p:cNvPr id="407" name="Google Shape;407;p6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408" name="Google Shape;408;p68"/>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409" name="Google Shape;409;p68"/>
          <p:cNvCxnSpPr/>
          <p:nvPr/>
        </p:nvCxnSpPr>
        <p:spPr>
          <a:xfrm>
            <a:off x="0" y="4561600"/>
            <a:ext cx="5392200" cy="0"/>
          </a:xfrm>
          <a:prstGeom prst="straightConnector1">
            <a:avLst/>
          </a:prstGeom>
          <a:noFill/>
          <a:ln w="9525" cap="flat" cmpd="sng">
            <a:solidFill>
              <a:srgbClr val="F1C232"/>
            </a:solidFill>
            <a:prstDash val="solid"/>
            <a:round/>
            <a:headEnd type="none" w="med" len="med"/>
            <a:tailEnd type="none" w="med" len="med"/>
          </a:ln>
        </p:spPr>
      </p:cxnSp>
      <p:sp>
        <p:nvSpPr>
          <p:cNvPr id="410" name="Google Shape;410;p68"/>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411" name="Google Shape;411;p68"/>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ontent slide-2 column - yellow">
  <p:cSld name="ONE_COLUMN_TEXT_1">
    <p:spTree>
      <p:nvGrpSpPr>
        <p:cNvPr id="1" name="Shape 412"/>
        <p:cNvGrpSpPr/>
        <p:nvPr/>
      </p:nvGrpSpPr>
      <p:grpSpPr>
        <a:xfrm>
          <a:off x="0" y="0"/>
          <a:ext cx="0" cy="0"/>
          <a:chOff x="0" y="0"/>
          <a:chExt cx="0" cy="0"/>
        </a:xfrm>
      </p:grpSpPr>
      <p:pic>
        <p:nvPicPr>
          <p:cNvPr id="413" name="Google Shape;413;p69"/>
          <p:cNvPicPr preferRelativeResize="0"/>
          <p:nvPr/>
        </p:nvPicPr>
        <p:blipFill>
          <a:blip r:embed="rId2">
            <a:alphaModFix/>
          </a:blip>
          <a:stretch>
            <a:fillRect/>
          </a:stretch>
        </p:blipFill>
        <p:spPr>
          <a:xfrm>
            <a:off x="0" y="0"/>
            <a:ext cx="9144003" cy="910828"/>
          </a:xfrm>
          <a:prstGeom prst="rect">
            <a:avLst/>
          </a:prstGeom>
          <a:noFill/>
          <a:ln>
            <a:noFill/>
          </a:ln>
        </p:spPr>
      </p:pic>
      <p:sp>
        <p:nvSpPr>
          <p:cNvPr id="414" name="Google Shape;414;p6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15" name="Google Shape;415;p69"/>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416" name="Google Shape;416;p69"/>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417" name="Google Shape;417;p69"/>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418" name="Google Shape;418;p69"/>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419" name="Google Shape;419;p69"/>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420" name="Google Shape;420;p69"/>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ontent slide-2 column - yellow 1">
  <p:cSld name="ONE_COLUMN_TEXT_1_1">
    <p:spTree>
      <p:nvGrpSpPr>
        <p:cNvPr id="1" name="Shape 421"/>
        <p:cNvGrpSpPr/>
        <p:nvPr/>
      </p:nvGrpSpPr>
      <p:grpSpPr>
        <a:xfrm>
          <a:off x="0" y="0"/>
          <a:ext cx="0" cy="0"/>
          <a:chOff x="0" y="0"/>
          <a:chExt cx="0" cy="0"/>
        </a:xfrm>
      </p:grpSpPr>
      <p:pic>
        <p:nvPicPr>
          <p:cNvPr id="422" name="Google Shape;422;p70"/>
          <p:cNvPicPr preferRelativeResize="0"/>
          <p:nvPr/>
        </p:nvPicPr>
        <p:blipFill>
          <a:blip r:embed="rId2">
            <a:alphaModFix/>
          </a:blip>
          <a:stretch>
            <a:fillRect/>
          </a:stretch>
        </p:blipFill>
        <p:spPr>
          <a:xfrm>
            <a:off x="0" y="0"/>
            <a:ext cx="9144000" cy="5143500"/>
          </a:xfrm>
          <a:prstGeom prst="rect">
            <a:avLst/>
          </a:prstGeom>
          <a:noFill/>
          <a:ln>
            <a:noFill/>
          </a:ln>
        </p:spPr>
      </p:pic>
      <p:sp>
        <p:nvSpPr>
          <p:cNvPr id="423" name="Google Shape;423;p70"/>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424" name="Google Shape;424;p70"/>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425" name="Google Shape;425;p70"/>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Divider slide - green">
  <p:cSld name="MAIN_POINT">
    <p:spTree>
      <p:nvGrpSpPr>
        <p:cNvPr id="1" name="Shape 426"/>
        <p:cNvGrpSpPr/>
        <p:nvPr/>
      </p:nvGrpSpPr>
      <p:grpSpPr>
        <a:xfrm>
          <a:off x="0" y="0"/>
          <a:ext cx="0" cy="0"/>
          <a:chOff x="0" y="0"/>
          <a:chExt cx="0" cy="0"/>
        </a:xfrm>
      </p:grpSpPr>
      <p:pic>
        <p:nvPicPr>
          <p:cNvPr id="427" name="Google Shape;427;p71"/>
          <p:cNvPicPr preferRelativeResize="0"/>
          <p:nvPr/>
        </p:nvPicPr>
        <p:blipFill>
          <a:blip r:embed="rId2">
            <a:alphaModFix/>
          </a:blip>
          <a:stretch>
            <a:fillRect/>
          </a:stretch>
        </p:blipFill>
        <p:spPr>
          <a:xfrm>
            <a:off x="0" y="0"/>
            <a:ext cx="9144000" cy="5143500"/>
          </a:xfrm>
          <a:prstGeom prst="rect">
            <a:avLst/>
          </a:prstGeom>
          <a:noFill/>
          <a:ln>
            <a:noFill/>
          </a:ln>
        </p:spPr>
      </p:pic>
      <p:sp>
        <p:nvSpPr>
          <p:cNvPr id="428" name="Google Shape;428;p71"/>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SECTION_TITLE_AND_DESCRIPTION">
    <p:spTree>
      <p:nvGrpSpPr>
        <p:cNvPr id="1" name="Shape 429"/>
        <p:cNvGrpSpPr/>
        <p:nvPr/>
      </p:nvGrpSpPr>
      <p:grpSpPr>
        <a:xfrm>
          <a:off x="0" y="0"/>
          <a:ext cx="0" cy="0"/>
          <a:chOff x="0" y="0"/>
          <a:chExt cx="0" cy="0"/>
        </a:xfrm>
      </p:grpSpPr>
      <p:pic>
        <p:nvPicPr>
          <p:cNvPr id="430" name="Google Shape;430;p72"/>
          <p:cNvPicPr preferRelativeResize="0"/>
          <p:nvPr/>
        </p:nvPicPr>
        <p:blipFill>
          <a:blip r:embed="rId2">
            <a:alphaModFix/>
          </a:blip>
          <a:stretch>
            <a:fillRect/>
          </a:stretch>
        </p:blipFill>
        <p:spPr>
          <a:xfrm>
            <a:off x="8146725" y="4676400"/>
            <a:ext cx="867951" cy="369000"/>
          </a:xfrm>
          <a:prstGeom prst="rect">
            <a:avLst/>
          </a:prstGeom>
          <a:noFill/>
          <a:ln>
            <a:noFill/>
          </a:ln>
        </p:spPr>
      </p:pic>
      <p:pic>
        <p:nvPicPr>
          <p:cNvPr id="431" name="Google Shape;431;p72"/>
          <p:cNvPicPr preferRelativeResize="0"/>
          <p:nvPr/>
        </p:nvPicPr>
        <p:blipFill>
          <a:blip r:embed="rId3">
            <a:alphaModFix/>
          </a:blip>
          <a:stretch>
            <a:fillRect/>
          </a:stretch>
        </p:blipFill>
        <p:spPr>
          <a:xfrm>
            <a:off x="0" y="0"/>
            <a:ext cx="9144000" cy="914400"/>
          </a:xfrm>
          <a:prstGeom prst="rect">
            <a:avLst/>
          </a:prstGeom>
          <a:noFill/>
          <a:ln>
            <a:noFill/>
          </a:ln>
        </p:spPr>
      </p:pic>
      <p:sp>
        <p:nvSpPr>
          <p:cNvPr id="432" name="Google Shape;432;p7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433" name="Google Shape;433;p72"/>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cxnSp>
        <p:nvCxnSpPr>
          <p:cNvPr id="434" name="Google Shape;434;p72"/>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435" name="Google Shape;435;p72"/>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CAPTION_ONLY">
    <p:spTree>
      <p:nvGrpSpPr>
        <p:cNvPr id="1" name="Shape 436"/>
        <p:cNvGrpSpPr/>
        <p:nvPr/>
      </p:nvGrpSpPr>
      <p:grpSpPr>
        <a:xfrm>
          <a:off x="0" y="0"/>
          <a:ext cx="0" cy="0"/>
          <a:chOff x="0" y="0"/>
          <a:chExt cx="0" cy="0"/>
        </a:xfrm>
      </p:grpSpPr>
      <p:pic>
        <p:nvPicPr>
          <p:cNvPr id="437" name="Google Shape;437;p73"/>
          <p:cNvPicPr preferRelativeResize="0"/>
          <p:nvPr/>
        </p:nvPicPr>
        <p:blipFill>
          <a:blip r:embed="rId2">
            <a:alphaModFix/>
          </a:blip>
          <a:stretch>
            <a:fillRect/>
          </a:stretch>
        </p:blipFill>
        <p:spPr>
          <a:xfrm>
            <a:off x="0" y="0"/>
            <a:ext cx="9144000" cy="914400"/>
          </a:xfrm>
          <a:prstGeom prst="rect">
            <a:avLst/>
          </a:prstGeom>
          <a:noFill/>
          <a:ln>
            <a:noFill/>
          </a:ln>
        </p:spPr>
      </p:pic>
      <p:sp>
        <p:nvSpPr>
          <p:cNvPr id="438" name="Google Shape;438;p7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439" name="Google Shape;439;p73"/>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440" name="Google Shape;440;p73"/>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441" name="Google Shape;441;p73"/>
          <p:cNvSpPr txBox="1">
            <a:spLocks noGrp="1"/>
          </p:cNvSpPr>
          <p:nvPr>
            <p:ph type="sldNum" idx="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442" name="Google Shape;442;p73"/>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Blank slide-green">
  <p:cSld name="BIG_NUMBER">
    <p:spTree>
      <p:nvGrpSpPr>
        <p:cNvPr id="1" name="Shape 443"/>
        <p:cNvGrpSpPr/>
        <p:nvPr/>
      </p:nvGrpSpPr>
      <p:grpSpPr>
        <a:xfrm>
          <a:off x="0" y="0"/>
          <a:ext cx="0" cy="0"/>
          <a:chOff x="0" y="0"/>
          <a:chExt cx="0" cy="0"/>
        </a:xfrm>
      </p:grpSpPr>
      <p:sp>
        <p:nvSpPr>
          <p:cNvPr id="444" name="Google Shape;444;p7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445" name="Google Shape;445;p74"/>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446" name="Google Shape;446;p74"/>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447" name="Google Shape;447;p74"/>
          <p:cNvSpPr txBox="1">
            <a:spLocks noGrp="1"/>
          </p:cNvSpPr>
          <p:nvPr>
            <p:ph type="sldNum" idx="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ontent slide-image space - green" type="blank">
  <p:cSld name="BLANK">
    <p:spTree>
      <p:nvGrpSpPr>
        <p:cNvPr id="1" name="Shape 448"/>
        <p:cNvGrpSpPr/>
        <p:nvPr/>
      </p:nvGrpSpPr>
      <p:grpSpPr>
        <a:xfrm>
          <a:off x="0" y="0"/>
          <a:ext cx="0" cy="0"/>
          <a:chOff x="0" y="0"/>
          <a:chExt cx="0" cy="0"/>
        </a:xfrm>
      </p:grpSpPr>
      <p:sp>
        <p:nvSpPr>
          <p:cNvPr id="449" name="Google Shape;449;p75"/>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50" name="Google Shape;450;p75"/>
          <p:cNvPicPr preferRelativeResize="0"/>
          <p:nvPr/>
        </p:nvPicPr>
        <p:blipFill>
          <a:blip r:embed="rId2">
            <a:alphaModFix/>
          </a:blip>
          <a:stretch>
            <a:fillRect/>
          </a:stretch>
        </p:blipFill>
        <p:spPr>
          <a:xfrm>
            <a:off x="0" y="0"/>
            <a:ext cx="9144000" cy="914400"/>
          </a:xfrm>
          <a:prstGeom prst="rect">
            <a:avLst/>
          </a:prstGeom>
          <a:noFill/>
          <a:ln>
            <a:noFill/>
          </a:ln>
        </p:spPr>
      </p:pic>
      <p:sp>
        <p:nvSpPr>
          <p:cNvPr id="451" name="Google Shape;451;p75"/>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452" name="Google Shape;452;p7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453" name="Google Shape;453;p75"/>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454" name="Google Shape;454;p75"/>
          <p:cNvCxnSpPr/>
          <p:nvPr/>
        </p:nvCxnSpPr>
        <p:spPr>
          <a:xfrm>
            <a:off x="0" y="4561600"/>
            <a:ext cx="5392200" cy="0"/>
          </a:xfrm>
          <a:prstGeom prst="straightConnector1">
            <a:avLst/>
          </a:prstGeom>
          <a:noFill/>
          <a:ln w="9525" cap="flat" cmpd="sng">
            <a:solidFill>
              <a:srgbClr val="93C47D"/>
            </a:solidFill>
            <a:prstDash val="solid"/>
            <a:round/>
            <a:headEnd type="none" w="med" len="med"/>
            <a:tailEnd type="none" w="med" len="med"/>
          </a:ln>
        </p:spPr>
      </p:cxnSp>
      <p:sp>
        <p:nvSpPr>
          <p:cNvPr id="455" name="Google Shape;455;p75"/>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Content slide-2 column - green">
  <p:cSld name="BLANK_1">
    <p:spTree>
      <p:nvGrpSpPr>
        <p:cNvPr id="1" name="Shape 456"/>
        <p:cNvGrpSpPr/>
        <p:nvPr/>
      </p:nvGrpSpPr>
      <p:grpSpPr>
        <a:xfrm>
          <a:off x="0" y="0"/>
          <a:ext cx="0" cy="0"/>
          <a:chOff x="0" y="0"/>
          <a:chExt cx="0" cy="0"/>
        </a:xfrm>
      </p:grpSpPr>
      <p:pic>
        <p:nvPicPr>
          <p:cNvPr id="457" name="Google Shape;457;p76"/>
          <p:cNvPicPr preferRelativeResize="0"/>
          <p:nvPr/>
        </p:nvPicPr>
        <p:blipFill>
          <a:blip r:embed="rId2">
            <a:alphaModFix/>
          </a:blip>
          <a:stretch>
            <a:fillRect/>
          </a:stretch>
        </p:blipFill>
        <p:spPr>
          <a:xfrm>
            <a:off x="0" y="0"/>
            <a:ext cx="9144000" cy="914400"/>
          </a:xfrm>
          <a:prstGeom prst="rect">
            <a:avLst/>
          </a:prstGeom>
          <a:noFill/>
          <a:ln>
            <a:noFill/>
          </a:ln>
        </p:spPr>
      </p:pic>
      <p:pic>
        <p:nvPicPr>
          <p:cNvPr id="458" name="Google Shape;458;p7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459" name="Google Shape;459;p76"/>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460" name="Google Shape;460;p76"/>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461" name="Google Shape;461;p76"/>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462" name="Google Shape;462;p76"/>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463" name="Google Shape;463;p7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slide - orange">
  <p:cSld name="BLANK_1_1">
    <p:spTree>
      <p:nvGrpSpPr>
        <p:cNvPr id="1" name="Shape 464"/>
        <p:cNvGrpSpPr/>
        <p:nvPr/>
      </p:nvGrpSpPr>
      <p:grpSpPr>
        <a:xfrm>
          <a:off x="0" y="0"/>
          <a:ext cx="0" cy="0"/>
          <a:chOff x="0" y="0"/>
          <a:chExt cx="0" cy="0"/>
        </a:xfrm>
      </p:grpSpPr>
      <p:pic>
        <p:nvPicPr>
          <p:cNvPr id="465" name="Google Shape;465;p77"/>
          <p:cNvPicPr preferRelativeResize="0"/>
          <p:nvPr/>
        </p:nvPicPr>
        <p:blipFill>
          <a:blip r:embed="rId2">
            <a:alphaModFix/>
          </a:blip>
          <a:stretch>
            <a:fillRect/>
          </a:stretch>
        </p:blipFill>
        <p:spPr>
          <a:xfrm>
            <a:off x="0" y="0"/>
            <a:ext cx="9143990" cy="5143500"/>
          </a:xfrm>
          <a:prstGeom prst="rect">
            <a:avLst/>
          </a:prstGeom>
          <a:noFill/>
          <a:ln>
            <a:noFill/>
          </a:ln>
        </p:spPr>
      </p:pic>
      <p:sp>
        <p:nvSpPr>
          <p:cNvPr id="466" name="Google Shape;466;p77"/>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467" name="Google Shape;467;p77"/>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468" name="Google Shape;468;p77"/>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469" name="Google Shape;469;p77"/>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Divider slide - orange">
  <p:cSld name="BLANK_1_1_1">
    <p:spTree>
      <p:nvGrpSpPr>
        <p:cNvPr id="1" name="Shape 470"/>
        <p:cNvGrpSpPr/>
        <p:nvPr/>
      </p:nvGrpSpPr>
      <p:grpSpPr>
        <a:xfrm>
          <a:off x="0" y="0"/>
          <a:ext cx="0" cy="0"/>
          <a:chOff x="0" y="0"/>
          <a:chExt cx="0" cy="0"/>
        </a:xfrm>
      </p:grpSpPr>
      <p:pic>
        <p:nvPicPr>
          <p:cNvPr id="471" name="Google Shape;471;p78"/>
          <p:cNvPicPr preferRelativeResize="0"/>
          <p:nvPr/>
        </p:nvPicPr>
        <p:blipFill>
          <a:blip r:embed="rId2">
            <a:alphaModFix/>
          </a:blip>
          <a:stretch>
            <a:fillRect/>
          </a:stretch>
        </p:blipFill>
        <p:spPr>
          <a:xfrm>
            <a:off x="0" y="0"/>
            <a:ext cx="9143990" cy="5143500"/>
          </a:xfrm>
          <a:prstGeom prst="rect">
            <a:avLst/>
          </a:prstGeom>
          <a:noFill/>
          <a:ln>
            <a:noFill/>
          </a:ln>
        </p:spPr>
      </p:pic>
      <p:sp>
        <p:nvSpPr>
          <p:cNvPr id="472" name="Google Shape;472;p78"/>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473" name="Google Shape;473;p78"/>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Content slide with header/logo - orange">
  <p:cSld name="CUSTOM">
    <p:spTree>
      <p:nvGrpSpPr>
        <p:cNvPr id="1" name="Shape 474"/>
        <p:cNvGrpSpPr/>
        <p:nvPr/>
      </p:nvGrpSpPr>
      <p:grpSpPr>
        <a:xfrm>
          <a:off x="0" y="0"/>
          <a:ext cx="0" cy="0"/>
          <a:chOff x="0" y="0"/>
          <a:chExt cx="0" cy="0"/>
        </a:xfrm>
      </p:grpSpPr>
      <p:pic>
        <p:nvPicPr>
          <p:cNvPr id="475" name="Google Shape;475;p79"/>
          <p:cNvPicPr preferRelativeResize="0"/>
          <p:nvPr/>
        </p:nvPicPr>
        <p:blipFill>
          <a:blip r:embed="rId2">
            <a:alphaModFix/>
          </a:blip>
          <a:stretch>
            <a:fillRect/>
          </a:stretch>
        </p:blipFill>
        <p:spPr>
          <a:xfrm>
            <a:off x="0" y="0"/>
            <a:ext cx="9144000" cy="914400"/>
          </a:xfrm>
          <a:prstGeom prst="rect">
            <a:avLst/>
          </a:prstGeom>
          <a:noFill/>
          <a:ln>
            <a:noFill/>
          </a:ln>
        </p:spPr>
      </p:pic>
      <p:pic>
        <p:nvPicPr>
          <p:cNvPr id="476" name="Google Shape;476;p79"/>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477" name="Google Shape;477;p79"/>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478" name="Google Shape;478;p79"/>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cxnSp>
        <p:nvCxnSpPr>
          <p:cNvPr id="479" name="Google Shape;479;p79"/>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480" name="Google Shape;480;p79"/>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Content slide with header/logo - no text - orange">
  <p:cSld name="CUSTOM_1">
    <p:spTree>
      <p:nvGrpSpPr>
        <p:cNvPr id="1" name="Shape 481"/>
        <p:cNvGrpSpPr/>
        <p:nvPr/>
      </p:nvGrpSpPr>
      <p:grpSpPr>
        <a:xfrm>
          <a:off x="0" y="0"/>
          <a:ext cx="0" cy="0"/>
          <a:chOff x="0" y="0"/>
          <a:chExt cx="0" cy="0"/>
        </a:xfrm>
      </p:grpSpPr>
      <p:pic>
        <p:nvPicPr>
          <p:cNvPr id="482" name="Google Shape;482;p80"/>
          <p:cNvPicPr preferRelativeResize="0"/>
          <p:nvPr/>
        </p:nvPicPr>
        <p:blipFill>
          <a:blip r:embed="rId2">
            <a:alphaModFix/>
          </a:blip>
          <a:stretch>
            <a:fillRect/>
          </a:stretch>
        </p:blipFill>
        <p:spPr>
          <a:xfrm>
            <a:off x="0" y="0"/>
            <a:ext cx="9144000" cy="914400"/>
          </a:xfrm>
          <a:prstGeom prst="rect">
            <a:avLst/>
          </a:prstGeom>
          <a:noFill/>
          <a:ln>
            <a:noFill/>
          </a:ln>
        </p:spPr>
      </p:pic>
      <p:pic>
        <p:nvPicPr>
          <p:cNvPr id="483" name="Google Shape;483;p80"/>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484" name="Google Shape;484;p80"/>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cxnSp>
        <p:nvCxnSpPr>
          <p:cNvPr id="485" name="Google Shape;485;p80"/>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486" name="Google Shape;486;p80"/>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Blank slide-orange">
  <p:cSld name="CUSTOM_1_1">
    <p:spTree>
      <p:nvGrpSpPr>
        <p:cNvPr id="1" name="Shape 487"/>
        <p:cNvGrpSpPr/>
        <p:nvPr/>
      </p:nvGrpSpPr>
      <p:grpSpPr>
        <a:xfrm>
          <a:off x="0" y="0"/>
          <a:ext cx="0" cy="0"/>
          <a:chOff x="0" y="0"/>
          <a:chExt cx="0" cy="0"/>
        </a:xfrm>
      </p:grpSpPr>
      <p:pic>
        <p:nvPicPr>
          <p:cNvPr id="488" name="Google Shape;488;p81"/>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489" name="Google Shape;489;p81"/>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490" name="Google Shape;490;p81"/>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Content slide-image space - orange">
  <p:cSld name="CUSTOM_1_1_1">
    <p:spTree>
      <p:nvGrpSpPr>
        <p:cNvPr id="1" name="Shape 491"/>
        <p:cNvGrpSpPr/>
        <p:nvPr/>
      </p:nvGrpSpPr>
      <p:grpSpPr>
        <a:xfrm>
          <a:off x="0" y="0"/>
          <a:ext cx="0" cy="0"/>
          <a:chOff x="0" y="0"/>
          <a:chExt cx="0" cy="0"/>
        </a:xfrm>
      </p:grpSpPr>
      <p:sp>
        <p:nvSpPr>
          <p:cNvPr id="492" name="Google Shape;492;p82"/>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93" name="Google Shape;493;p82"/>
          <p:cNvCxnSpPr/>
          <p:nvPr/>
        </p:nvCxnSpPr>
        <p:spPr>
          <a:xfrm>
            <a:off x="0" y="4561600"/>
            <a:ext cx="5392200" cy="0"/>
          </a:xfrm>
          <a:prstGeom prst="straightConnector1">
            <a:avLst/>
          </a:prstGeom>
          <a:noFill/>
          <a:ln w="9525" cap="flat" cmpd="sng">
            <a:solidFill>
              <a:srgbClr val="E69138"/>
            </a:solidFill>
            <a:prstDash val="solid"/>
            <a:round/>
            <a:headEnd type="none" w="med" len="med"/>
            <a:tailEnd type="none" w="med" len="med"/>
          </a:ln>
        </p:spPr>
      </p:cxnSp>
      <p:sp>
        <p:nvSpPr>
          <p:cNvPr id="494" name="Google Shape;494;p82"/>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pic>
        <p:nvPicPr>
          <p:cNvPr id="495" name="Google Shape;495;p82"/>
          <p:cNvPicPr preferRelativeResize="0"/>
          <p:nvPr/>
        </p:nvPicPr>
        <p:blipFill>
          <a:blip r:embed="rId2">
            <a:alphaModFix/>
          </a:blip>
          <a:stretch>
            <a:fillRect/>
          </a:stretch>
        </p:blipFill>
        <p:spPr>
          <a:xfrm>
            <a:off x="0" y="0"/>
            <a:ext cx="9144000" cy="914400"/>
          </a:xfrm>
          <a:prstGeom prst="rect">
            <a:avLst/>
          </a:prstGeom>
          <a:noFill/>
          <a:ln>
            <a:noFill/>
          </a:ln>
        </p:spPr>
      </p:pic>
      <p:sp>
        <p:nvSpPr>
          <p:cNvPr id="496" name="Google Shape;496;p8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497" name="Google Shape;497;p82"/>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498" name="Google Shape;498;p82"/>
          <p:cNvPicPr preferRelativeResize="0"/>
          <p:nvPr/>
        </p:nvPicPr>
        <p:blipFill>
          <a:blip r:embed="rId3">
            <a:alphaModFix/>
          </a:blip>
          <a:stretch>
            <a:fillRect/>
          </a:stretch>
        </p:blipFill>
        <p:spPr>
          <a:xfrm>
            <a:off x="4524250" y="4676400"/>
            <a:ext cx="867951" cy="369000"/>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Content slide-2 column - orange">
  <p:cSld name="CUSTOM_1_1_1_1">
    <p:spTree>
      <p:nvGrpSpPr>
        <p:cNvPr id="1" name="Shape 499"/>
        <p:cNvGrpSpPr/>
        <p:nvPr/>
      </p:nvGrpSpPr>
      <p:grpSpPr>
        <a:xfrm>
          <a:off x="0" y="0"/>
          <a:ext cx="0" cy="0"/>
          <a:chOff x="0" y="0"/>
          <a:chExt cx="0" cy="0"/>
        </a:xfrm>
      </p:grpSpPr>
      <p:pic>
        <p:nvPicPr>
          <p:cNvPr id="500" name="Google Shape;500;p83"/>
          <p:cNvPicPr preferRelativeResize="0"/>
          <p:nvPr/>
        </p:nvPicPr>
        <p:blipFill>
          <a:blip r:embed="rId2">
            <a:alphaModFix/>
          </a:blip>
          <a:stretch>
            <a:fillRect/>
          </a:stretch>
        </p:blipFill>
        <p:spPr>
          <a:xfrm>
            <a:off x="0" y="0"/>
            <a:ext cx="9144000" cy="914400"/>
          </a:xfrm>
          <a:prstGeom prst="rect">
            <a:avLst/>
          </a:prstGeom>
          <a:noFill/>
          <a:ln>
            <a:noFill/>
          </a:ln>
        </p:spPr>
      </p:pic>
      <p:sp>
        <p:nvSpPr>
          <p:cNvPr id="501" name="Google Shape;501;p83"/>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502" name="Google Shape;502;p83"/>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503" name="Google Shape;503;p83"/>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504" name="Google Shape;504;p83"/>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505" name="Google Shape;505;p83"/>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506" name="Google Shape;506;p83"/>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_3">
  <p:cSld name="TITLE_3">
    <p:bg>
      <p:bgPr>
        <a:solidFill>
          <a:schemeClr val="dk1"/>
        </a:solidFill>
        <a:effectLst/>
      </p:bgPr>
    </p:bg>
    <p:spTree>
      <p:nvGrpSpPr>
        <p:cNvPr id="1" name="Shape 507"/>
        <p:cNvGrpSpPr/>
        <p:nvPr/>
      </p:nvGrpSpPr>
      <p:grpSpPr>
        <a:xfrm>
          <a:off x="0" y="0"/>
          <a:ext cx="0" cy="0"/>
          <a:chOff x="0" y="0"/>
          <a:chExt cx="0" cy="0"/>
        </a:xfrm>
      </p:grpSpPr>
      <p:cxnSp>
        <p:nvCxnSpPr>
          <p:cNvPr id="508" name="Google Shape;508;p84"/>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509" name="Google Shape;509;p84"/>
          <p:cNvSpPr txBox="1">
            <a:spLocks noGrp="1"/>
          </p:cNvSpPr>
          <p:nvPr>
            <p:ph type="ctrTitle"/>
          </p:nvPr>
        </p:nvSpPr>
        <p:spPr>
          <a:xfrm>
            <a:off x="510450" y="1257300"/>
            <a:ext cx="8123100" cy="15885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lt1"/>
              </a:buClr>
              <a:buSzPts val="4800"/>
              <a:buChar char="●"/>
              <a:defRPr sz="4800">
                <a:solidFill>
                  <a:schemeClr val="lt1"/>
                </a:solidFill>
              </a:defRPr>
            </a:lvl1pPr>
            <a:lvl2pPr lvl="1" rtl="0">
              <a:spcBef>
                <a:spcPts val="0"/>
              </a:spcBef>
              <a:spcAft>
                <a:spcPts val="0"/>
              </a:spcAft>
              <a:buClr>
                <a:schemeClr val="lt1"/>
              </a:buClr>
              <a:buSzPts val="4800"/>
              <a:buChar char="○"/>
              <a:defRPr sz="4800">
                <a:solidFill>
                  <a:schemeClr val="lt1"/>
                </a:solidFill>
              </a:defRPr>
            </a:lvl2pPr>
            <a:lvl3pPr lvl="2" rtl="0">
              <a:spcBef>
                <a:spcPts val="0"/>
              </a:spcBef>
              <a:spcAft>
                <a:spcPts val="0"/>
              </a:spcAft>
              <a:buClr>
                <a:schemeClr val="lt1"/>
              </a:buClr>
              <a:buSzPts val="4800"/>
              <a:buChar char="■"/>
              <a:defRPr sz="4800">
                <a:solidFill>
                  <a:schemeClr val="lt1"/>
                </a:solidFill>
              </a:defRPr>
            </a:lvl3pPr>
            <a:lvl4pPr lvl="3" rtl="0">
              <a:spcBef>
                <a:spcPts val="0"/>
              </a:spcBef>
              <a:spcAft>
                <a:spcPts val="0"/>
              </a:spcAft>
              <a:buClr>
                <a:schemeClr val="lt1"/>
              </a:buClr>
              <a:buSzPts val="4800"/>
              <a:buChar char="●"/>
              <a:defRPr sz="4800">
                <a:solidFill>
                  <a:schemeClr val="lt1"/>
                </a:solidFill>
              </a:defRPr>
            </a:lvl4pPr>
            <a:lvl5pPr lvl="4" rtl="0">
              <a:spcBef>
                <a:spcPts val="0"/>
              </a:spcBef>
              <a:spcAft>
                <a:spcPts val="0"/>
              </a:spcAft>
              <a:buClr>
                <a:schemeClr val="lt1"/>
              </a:buClr>
              <a:buSzPts val="4800"/>
              <a:buChar char="○"/>
              <a:defRPr sz="4800">
                <a:solidFill>
                  <a:schemeClr val="lt1"/>
                </a:solidFill>
              </a:defRPr>
            </a:lvl5pPr>
            <a:lvl6pPr lvl="5" rtl="0">
              <a:spcBef>
                <a:spcPts val="0"/>
              </a:spcBef>
              <a:spcAft>
                <a:spcPts val="0"/>
              </a:spcAft>
              <a:buClr>
                <a:schemeClr val="lt1"/>
              </a:buClr>
              <a:buSzPts val="4800"/>
              <a:buChar char="■"/>
              <a:defRPr sz="4800">
                <a:solidFill>
                  <a:schemeClr val="lt1"/>
                </a:solidFill>
              </a:defRPr>
            </a:lvl6pPr>
            <a:lvl7pPr lvl="6" rtl="0">
              <a:spcBef>
                <a:spcPts val="0"/>
              </a:spcBef>
              <a:spcAft>
                <a:spcPts val="0"/>
              </a:spcAft>
              <a:buClr>
                <a:schemeClr val="lt1"/>
              </a:buClr>
              <a:buSzPts val="4800"/>
              <a:buChar char="●"/>
              <a:defRPr sz="4800">
                <a:solidFill>
                  <a:schemeClr val="lt1"/>
                </a:solidFill>
              </a:defRPr>
            </a:lvl7pPr>
            <a:lvl8pPr lvl="7" rtl="0">
              <a:spcBef>
                <a:spcPts val="0"/>
              </a:spcBef>
              <a:spcAft>
                <a:spcPts val="0"/>
              </a:spcAft>
              <a:buClr>
                <a:schemeClr val="lt1"/>
              </a:buClr>
              <a:buSzPts val="4800"/>
              <a:buChar char="○"/>
              <a:defRPr sz="4800">
                <a:solidFill>
                  <a:schemeClr val="lt1"/>
                </a:solidFill>
              </a:defRPr>
            </a:lvl8pPr>
            <a:lvl9pPr lvl="8" rtl="0">
              <a:spcBef>
                <a:spcPts val="0"/>
              </a:spcBef>
              <a:spcAft>
                <a:spcPts val="0"/>
              </a:spcAft>
              <a:buClr>
                <a:schemeClr val="lt1"/>
              </a:buClr>
              <a:buSzPts val="4800"/>
              <a:buChar char="■"/>
              <a:defRPr sz="4800">
                <a:solidFill>
                  <a:schemeClr val="lt1"/>
                </a:solidFill>
              </a:defRPr>
            </a:lvl9pPr>
          </a:lstStyle>
          <a:p>
            <a:endParaRPr/>
          </a:p>
        </p:txBody>
      </p:sp>
      <p:sp>
        <p:nvSpPr>
          <p:cNvPr id="510" name="Google Shape;510;p84"/>
          <p:cNvSpPr txBox="1">
            <a:spLocks noGrp="1"/>
          </p:cNvSpPr>
          <p:nvPr>
            <p:ph type="subTitle" idx="1"/>
          </p:nvPr>
        </p:nvSpPr>
        <p:spPr>
          <a:xfrm>
            <a:off x="510450" y="3182313"/>
            <a:ext cx="8123100" cy="630000"/>
          </a:xfrm>
          <a:prstGeom prst="rect">
            <a:avLst/>
          </a:prstGeom>
        </p:spPr>
        <p:txBody>
          <a:bodyPr spcFirstLastPara="1" wrap="square" lIns="0" tIns="0" rIns="0" bIns="0" anchor="t" anchorCtr="0">
            <a:normAutofit/>
          </a:bodyPr>
          <a:lstStyle>
            <a:lvl1pPr lvl="0" rtl="0">
              <a:lnSpc>
                <a:spcPct val="100000"/>
              </a:lnSpc>
              <a:spcBef>
                <a:spcPts val="0"/>
              </a:spcBef>
              <a:spcAft>
                <a:spcPts val="0"/>
              </a:spcAft>
              <a:buClr>
                <a:schemeClr val="lt1"/>
              </a:buClr>
              <a:buSzPts val="2400"/>
              <a:buNone/>
              <a:defRPr sz="2400">
                <a:solidFill>
                  <a:schemeClr val="lt1"/>
                </a:solidFill>
              </a:defRPr>
            </a:lvl1pPr>
            <a:lvl2pPr lvl="1" rtl="0">
              <a:lnSpc>
                <a:spcPct val="100000"/>
              </a:lnSpc>
              <a:spcBef>
                <a:spcPts val="0"/>
              </a:spcBef>
              <a:spcAft>
                <a:spcPts val="0"/>
              </a:spcAft>
              <a:buClr>
                <a:schemeClr val="lt1"/>
              </a:buClr>
              <a:buSzPts val="2400"/>
              <a:buNone/>
              <a:defRPr sz="2400">
                <a:solidFill>
                  <a:schemeClr val="lt1"/>
                </a:solidFill>
              </a:defRPr>
            </a:lvl2pPr>
            <a:lvl3pPr lvl="2" rtl="0">
              <a:lnSpc>
                <a:spcPct val="100000"/>
              </a:lnSpc>
              <a:spcBef>
                <a:spcPts val="0"/>
              </a:spcBef>
              <a:spcAft>
                <a:spcPts val="0"/>
              </a:spcAft>
              <a:buClr>
                <a:schemeClr val="lt1"/>
              </a:buClr>
              <a:buSzPts val="2400"/>
              <a:buNone/>
              <a:defRPr sz="2400">
                <a:solidFill>
                  <a:schemeClr val="lt1"/>
                </a:solidFill>
              </a:defRPr>
            </a:lvl3pPr>
            <a:lvl4pPr lvl="3" rtl="0">
              <a:lnSpc>
                <a:spcPct val="100000"/>
              </a:lnSpc>
              <a:spcBef>
                <a:spcPts val="0"/>
              </a:spcBef>
              <a:spcAft>
                <a:spcPts val="0"/>
              </a:spcAft>
              <a:buClr>
                <a:schemeClr val="lt1"/>
              </a:buClr>
              <a:buSzPts val="2400"/>
              <a:buNone/>
              <a:defRPr sz="2400">
                <a:solidFill>
                  <a:schemeClr val="lt1"/>
                </a:solidFill>
              </a:defRPr>
            </a:lvl4pPr>
            <a:lvl5pPr lvl="4" rtl="0">
              <a:lnSpc>
                <a:spcPct val="100000"/>
              </a:lnSpc>
              <a:spcBef>
                <a:spcPts val="0"/>
              </a:spcBef>
              <a:spcAft>
                <a:spcPts val="0"/>
              </a:spcAft>
              <a:buClr>
                <a:schemeClr val="lt1"/>
              </a:buClr>
              <a:buSzPts val="2400"/>
              <a:buNone/>
              <a:defRPr sz="2400">
                <a:solidFill>
                  <a:schemeClr val="lt1"/>
                </a:solidFill>
              </a:defRPr>
            </a:lvl5pPr>
            <a:lvl6pPr lvl="5" rtl="0">
              <a:lnSpc>
                <a:spcPct val="100000"/>
              </a:lnSpc>
              <a:spcBef>
                <a:spcPts val="0"/>
              </a:spcBef>
              <a:spcAft>
                <a:spcPts val="0"/>
              </a:spcAft>
              <a:buClr>
                <a:schemeClr val="lt1"/>
              </a:buClr>
              <a:buSzPts val="2400"/>
              <a:buNone/>
              <a:defRPr sz="2400">
                <a:solidFill>
                  <a:schemeClr val="lt1"/>
                </a:solidFill>
              </a:defRPr>
            </a:lvl6pPr>
            <a:lvl7pPr lvl="6" rtl="0">
              <a:lnSpc>
                <a:spcPct val="100000"/>
              </a:lnSpc>
              <a:spcBef>
                <a:spcPts val="0"/>
              </a:spcBef>
              <a:spcAft>
                <a:spcPts val="0"/>
              </a:spcAft>
              <a:buClr>
                <a:schemeClr val="lt1"/>
              </a:buClr>
              <a:buSzPts val="2400"/>
              <a:buNone/>
              <a:defRPr sz="2400">
                <a:solidFill>
                  <a:schemeClr val="lt1"/>
                </a:solidFill>
              </a:defRPr>
            </a:lvl7pPr>
            <a:lvl8pPr lvl="7" rtl="0">
              <a:lnSpc>
                <a:spcPct val="100000"/>
              </a:lnSpc>
              <a:spcBef>
                <a:spcPts val="0"/>
              </a:spcBef>
              <a:spcAft>
                <a:spcPts val="0"/>
              </a:spcAft>
              <a:buClr>
                <a:schemeClr val="lt1"/>
              </a:buClr>
              <a:buSzPts val="2400"/>
              <a:buNone/>
              <a:defRPr sz="2400">
                <a:solidFill>
                  <a:schemeClr val="lt1"/>
                </a:solidFill>
              </a:defRPr>
            </a:lvl8pPr>
            <a:lvl9pPr lvl="8" rtl="0">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511" name="Google Shape;511;p8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_AND_BODY_2">
  <p:cSld name="TITLE_AND_BODY_2">
    <p:spTree>
      <p:nvGrpSpPr>
        <p:cNvPr id="1" name="Shape 512"/>
        <p:cNvGrpSpPr/>
        <p:nvPr/>
      </p:nvGrpSpPr>
      <p:grpSpPr>
        <a:xfrm>
          <a:off x="0" y="0"/>
          <a:ext cx="0" cy="0"/>
          <a:chOff x="0" y="0"/>
          <a:chExt cx="0" cy="0"/>
        </a:xfrm>
      </p:grpSpPr>
      <p:sp>
        <p:nvSpPr>
          <p:cNvPr id="513" name="Google Shape;513;p85"/>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8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515" name="Google Shape;515;p85"/>
          <p:cNvSpPr txBox="1">
            <a:spLocks noGrp="1"/>
          </p:cNvSpPr>
          <p:nvPr>
            <p:ph type="body" idx="1"/>
          </p:nvPr>
        </p:nvSpPr>
        <p:spPr>
          <a:xfrm>
            <a:off x="311700" y="1152475"/>
            <a:ext cx="8520600" cy="3416400"/>
          </a:xfrm>
          <a:prstGeom prst="rect">
            <a:avLst/>
          </a:prstGeom>
        </p:spPr>
        <p:txBody>
          <a:bodyPr spcFirstLastPara="1" wrap="square" lIns="0" tIns="0" rIns="0" bIns="0"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516" name="Google Shape;516;p8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ONE_COLUMN_TEXT_3">
  <p:cSld name="ONE_COLUMN_TEXT_3">
    <p:spTree>
      <p:nvGrpSpPr>
        <p:cNvPr id="1" name="Shape 517"/>
        <p:cNvGrpSpPr/>
        <p:nvPr/>
      </p:nvGrpSpPr>
      <p:grpSpPr>
        <a:xfrm>
          <a:off x="0" y="0"/>
          <a:ext cx="0" cy="0"/>
          <a:chOff x="0" y="0"/>
          <a:chExt cx="0" cy="0"/>
        </a:xfrm>
      </p:grpSpPr>
      <p:sp>
        <p:nvSpPr>
          <p:cNvPr id="518" name="Google Shape;518;p86"/>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Char char="●"/>
              <a:defRPr sz="2400"/>
            </a:lvl1pPr>
            <a:lvl2pPr lvl="1" rtl="0">
              <a:spcBef>
                <a:spcPts val="0"/>
              </a:spcBef>
              <a:spcAft>
                <a:spcPts val="0"/>
              </a:spcAft>
              <a:buSzPts val="2400"/>
              <a:buChar char="○"/>
              <a:defRPr sz="2400"/>
            </a:lvl2pPr>
            <a:lvl3pPr lvl="2" rtl="0">
              <a:spcBef>
                <a:spcPts val="0"/>
              </a:spcBef>
              <a:spcAft>
                <a:spcPts val="0"/>
              </a:spcAft>
              <a:buSzPts val="2400"/>
              <a:buChar char="■"/>
              <a:defRPr sz="2400"/>
            </a:lvl3pPr>
            <a:lvl4pPr lvl="3" rtl="0">
              <a:spcBef>
                <a:spcPts val="0"/>
              </a:spcBef>
              <a:spcAft>
                <a:spcPts val="0"/>
              </a:spcAft>
              <a:buSzPts val="2400"/>
              <a:buChar char="●"/>
              <a:defRPr sz="2400"/>
            </a:lvl4pPr>
            <a:lvl5pPr lvl="4" rtl="0">
              <a:spcBef>
                <a:spcPts val="0"/>
              </a:spcBef>
              <a:spcAft>
                <a:spcPts val="0"/>
              </a:spcAft>
              <a:buSzPts val="2400"/>
              <a:buChar char="○"/>
              <a:defRPr sz="2400"/>
            </a:lvl5pPr>
            <a:lvl6pPr lvl="5" rtl="0">
              <a:spcBef>
                <a:spcPts val="0"/>
              </a:spcBef>
              <a:spcAft>
                <a:spcPts val="0"/>
              </a:spcAft>
              <a:buSzPts val="2400"/>
              <a:buChar char="■"/>
              <a:defRPr sz="2400"/>
            </a:lvl6pPr>
            <a:lvl7pPr lvl="6" rtl="0">
              <a:spcBef>
                <a:spcPts val="0"/>
              </a:spcBef>
              <a:spcAft>
                <a:spcPts val="0"/>
              </a:spcAft>
              <a:buSzPts val="2400"/>
              <a:buChar char="●"/>
              <a:defRPr sz="2400"/>
            </a:lvl7pPr>
            <a:lvl8pPr lvl="7" rtl="0">
              <a:spcBef>
                <a:spcPts val="0"/>
              </a:spcBef>
              <a:spcAft>
                <a:spcPts val="0"/>
              </a:spcAft>
              <a:buSzPts val="2400"/>
              <a:buChar char="○"/>
              <a:defRPr sz="2400"/>
            </a:lvl8pPr>
            <a:lvl9pPr lvl="8" rtl="0">
              <a:spcBef>
                <a:spcPts val="0"/>
              </a:spcBef>
              <a:spcAft>
                <a:spcPts val="0"/>
              </a:spcAft>
              <a:buSzPts val="2400"/>
              <a:buChar char="■"/>
              <a:defRPr sz="2400"/>
            </a:lvl9pPr>
          </a:lstStyle>
          <a:p>
            <a:endParaRPr/>
          </a:p>
        </p:txBody>
      </p:sp>
      <p:sp>
        <p:nvSpPr>
          <p:cNvPr id="519" name="Google Shape;519;p86"/>
          <p:cNvSpPr txBox="1">
            <a:spLocks noGrp="1"/>
          </p:cNvSpPr>
          <p:nvPr>
            <p:ph type="body" idx="1"/>
          </p:nvPr>
        </p:nvSpPr>
        <p:spPr>
          <a:xfrm>
            <a:off x="311700" y="1389600"/>
            <a:ext cx="2808000" cy="3179400"/>
          </a:xfrm>
          <a:prstGeom prst="rect">
            <a:avLst/>
          </a:prstGeom>
        </p:spPr>
        <p:txBody>
          <a:bodyPr spcFirstLastPara="1" wrap="square" lIns="0" tIns="0" rIns="0" bIns="0"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520" name="Google Shape;520;p8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_4">
  <p:cSld name="TITLE_4">
    <p:spTree>
      <p:nvGrpSpPr>
        <p:cNvPr id="1" name="Shape 521"/>
        <p:cNvGrpSpPr/>
        <p:nvPr/>
      </p:nvGrpSpPr>
      <p:grpSpPr>
        <a:xfrm>
          <a:off x="0" y="0"/>
          <a:ext cx="0" cy="0"/>
          <a:chOff x="0" y="0"/>
          <a:chExt cx="0" cy="0"/>
        </a:xfrm>
      </p:grpSpPr>
      <p:sp>
        <p:nvSpPr>
          <p:cNvPr id="522" name="Google Shape;522;p87"/>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523" name="Google Shape;523;p87"/>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24" name="Google Shape;524;p8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_AND_TWO_COLUMNS_2">
  <p:cSld name="TITLE_AND_TWO_COLUMNS_2">
    <p:spTree>
      <p:nvGrpSpPr>
        <p:cNvPr id="1" name="Shape 525"/>
        <p:cNvGrpSpPr/>
        <p:nvPr/>
      </p:nvGrpSpPr>
      <p:grpSpPr>
        <a:xfrm>
          <a:off x="0" y="0"/>
          <a:ext cx="0" cy="0"/>
          <a:chOff x="0" y="0"/>
          <a:chExt cx="0" cy="0"/>
        </a:xfrm>
      </p:grpSpPr>
      <p:sp>
        <p:nvSpPr>
          <p:cNvPr id="526" name="Google Shape;526;p8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527" name="Google Shape;527;p88"/>
          <p:cNvSpPr txBox="1">
            <a:spLocks noGrp="1"/>
          </p:cNvSpPr>
          <p:nvPr>
            <p:ph type="body" idx="1"/>
          </p:nvPr>
        </p:nvSpPr>
        <p:spPr>
          <a:xfrm>
            <a:off x="311700" y="1152475"/>
            <a:ext cx="3999900" cy="3416400"/>
          </a:xfrm>
          <a:prstGeom prst="rect">
            <a:avLst/>
          </a:prstGeom>
        </p:spPr>
        <p:txBody>
          <a:bodyPr spcFirstLastPara="1" wrap="square" lIns="0" tIns="0" rIns="0" bIns="0"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528" name="Google Shape;528;p88"/>
          <p:cNvSpPr txBox="1">
            <a:spLocks noGrp="1"/>
          </p:cNvSpPr>
          <p:nvPr>
            <p:ph type="body" idx="2"/>
          </p:nvPr>
        </p:nvSpPr>
        <p:spPr>
          <a:xfrm>
            <a:off x="4832400" y="1152475"/>
            <a:ext cx="3999900" cy="3416400"/>
          </a:xfrm>
          <a:prstGeom prst="rect">
            <a:avLst/>
          </a:prstGeom>
        </p:spPr>
        <p:txBody>
          <a:bodyPr spcFirstLastPara="1" wrap="square" lIns="0" tIns="0" rIns="0" bIns="0"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529" name="Google Shape;529;p8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36"/>
        <p:cNvGrpSpPr/>
        <p:nvPr/>
      </p:nvGrpSpPr>
      <p:grpSpPr>
        <a:xfrm>
          <a:off x="0" y="0"/>
          <a:ext cx="0" cy="0"/>
          <a:chOff x="0" y="0"/>
          <a:chExt cx="0" cy="0"/>
        </a:xfrm>
      </p:grpSpPr>
      <p:sp>
        <p:nvSpPr>
          <p:cNvPr id="537" name="Google Shape;537;p9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38" name="Google Shape;538;p90"/>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39" name="Google Shape;539;p9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40" name="Google Shape;540;p9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41" name="Google Shape;541;p9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2"/>
        <p:cNvGrpSpPr/>
        <p:nvPr/>
      </p:nvGrpSpPr>
      <p:grpSpPr>
        <a:xfrm>
          <a:off x="0" y="0"/>
          <a:ext cx="0" cy="0"/>
          <a:chOff x="0" y="0"/>
          <a:chExt cx="0" cy="0"/>
        </a:xfrm>
      </p:grpSpPr>
      <p:sp>
        <p:nvSpPr>
          <p:cNvPr id="543" name="Google Shape;543;p91"/>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44" name="Google Shape;544;p91"/>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545" name="Google Shape;545;p9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46" name="Google Shape;546;p9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47" name="Google Shape;547;p9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48"/>
        <p:cNvGrpSpPr/>
        <p:nvPr/>
      </p:nvGrpSpPr>
      <p:grpSpPr>
        <a:xfrm>
          <a:off x="0" y="0"/>
          <a:ext cx="0" cy="0"/>
          <a:chOff x="0" y="0"/>
          <a:chExt cx="0" cy="0"/>
        </a:xfrm>
      </p:grpSpPr>
      <p:sp>
        <p:nvSpPr>
          <p:cNvPr id="549" name="Google Shape;549;p92"/>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50" name="Google Shape;550;p92"/>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551" name="Google Shape;551;p9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52" name="Google Shape;552;p9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53" name="Google Shape;553;p9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54"/>
        <p:cNvGrpSpPr/>
        <p:nvPr/>
      </p:nvGrpSpPr>
      <p:grpSpPr>
        <a:xfrm>
          <a:off x="0" y="0"/>
          <a:ext cx="0" cy="0"/>
          <a:chOff x="0" y="0"/>
          <a:chExt cx="0" cy="0"/>
        </a:xfrm>
      </p:grpSpPr>
      <p:sp>
        <p:nvSpPr>
          <p:cNvPr id="555" name="Google Shape;555;p9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56" name="Google Shape;556;p93"/>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57" name="Google Shape;557;p93"/>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58" name="Google Shape;558;p9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59" name="Google Shape;559;p9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60" name="Google Shape;560;p9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1"/>
        <p:cNvGrpSpPr/>
        <p:nvPr/>
      </p:nvGrpSpPr>
      <p:grpSpPr>
        <a:xfrm>
          <a:off x="0" y="0"/>
          <a:ext cx="0" cy="0"/>
          <a:chOff x="0" y="0"/>
          <a:chExt cx="0" cy="0"/>
        </a:xfrm>
      </p:grpSpPr>
      <p:sp>
        <p:nvSpPr>
          <p:cNvPr id="562" name="Google Shape;562;p94"/>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63" name="Google Shape;563;p94"/>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564" name="Google Shape;564;p94"/>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65" name="Google Shape;565;p94"/>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566" name="Google Shape;566;p94"/>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67" name="Google Shape;567;p9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68" name="Google Shape;568;p9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69" name="Google Shape;569;p9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0"/>
        <p:cNvGrpSpPr/>
        <p:nvPr/>
      </p:nvGrpSpPr>
      <p:grpSpPr>
        <a:xfrm>
          <a:off x="0" y="0"/>
          <a:ext cx="0" cy="0"/>
          <a:chOff x="0" y="0"/>
          <a:chExt cx="0" cy="0"/>
        </a:xfrm>
      </p:grpSpPr>
      <p:sp>
        <p:nvSpPr>
          <p:cNvPr id="571" name="Google Shape;571;p9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72" name="Google Shape;572;p9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73" name="Google Shape;573;p9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74" name="Google Shape;574;p9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5"/>
        <p:cNvGrpSpPr/>
        <p:nvPr/>
      </p:nvGrpSpPr>
      <p:grpSpPr>
        <a:xfrm>
          <a:off x="0" y="0"/>
          <a:ext cx="0" cy="0"/>
          <a:chOff x="0" y="0"/>
          <a:chExt cx="0" cy="0"/>
        </a:xfrm>
      </p:grpSpPr>
      <p:sp>
        <p:nvSpPr>
          <p:cNvPr id="576" name="Google Shape;576;p9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77" name="Google Shape;577;p9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78" name="Google Shape;578;p9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9"/>
        <p:cNvGrpSpPr/>
        <p:nvPr/>
      </p:nvGrpSpPr>
      <p:grpSpPr>
        <a:xfrm>
          <a:off x="0" y="0"/>
          <a:ext cx="0" cy="0"/>
          <a:chOff x="0" y="0"/>
          <a:chExt cx="0" cy="0"/>
        </a:xfrm>
      </p:grpSpPr>
      <p:sp>
        <p:nvSpPr>
          <p:cNvPr id="580" name="Google Shape;580;p97"/>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1" name="Google Shape;581;p97"/>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582" name="Google Shape;582;p97"/>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583" name="Google Shape;583;p9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84" name="Google Shape;584;p9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85" name="Google Shape;585;p9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86"/>
        <p:cNvGrpSpPr/>
        <p:nvPr/>
      </p:nvGrpSpPr>
      <p:grpSpPr>
        <a:xfrm>
          <a:off x="0" y="0"/>
          <a:ext cx="0" cy="0"/>
          <a:chOff x="0" y="0"/>
          <a:chExt cx="0" cy="0"/>
        </a:xfrm>
      </p:grpSpPr>
      <p:sp>
        <p:nvSpPr>
          <p:cNvPr id="587" name="Google Shape;587;p98"/>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8" name="Google Shape;588;p98"/>
          <p:cNvSpPr>
            <a:spLocks noGrp="1"/>
          </p:cNvSpPr>
          <p:nvPr>
            <p:ph type="pic" idx="2"/>
          </p:nvPr>
        </p:nvSpPr>
        <p:spPr>
          <a:xfrm>
            <a:off x="3887391" y="740569"/>
            <a:ext cx="4629150" cy="3655219"/>
          </a:xfrm>
          <a:prstGeom prst="rect">
            <a:avLst/>
          </a:prstGeom>
          <a:noFill/>
          <a:ln>
            <a:noFill/>
          </a:ln>
        </p:spPr>
      </p:sp>
      <p:sp>
        <p:nvSpPr>
          <p:cNvPr id="589" name="Google Shape;589;p98"/>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590" name="Google Shape;590;p9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91" name="Google Shape;591;p9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92" name="Google Shape;592;p9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93"/>
        <p:cNvGrpSpPr/>
        <p:nvPr/>
      </p:nvGrpSpPr>
      <p:grpSpPr>
        <a:xfrm>
          <a:off x="0" y="0"/>
          <a:ext cx="0" cy="0"/>
          <a:chOff x="0" y="0"/>
          <a:chExt cx="0" cy="0"/>
        </a:xfrm>
      </p:grpSpPr>
      <p:sp>
        <p:nvSpPr>
          <p:cNvPr id="594" name="Google Shape;594;p9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95" name="Google Shape;595;p99"/>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96" name="Google Shape;596;p9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97" name="Google Shape;597;p9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98" name="Google Shape;598;p9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99"/>
        <p:cNvGrpSpPr/>
        <p:nvPr/>
      </p:nvGrpSpPr>
      <p:grpSpPr>
        <a:xfrm>
          <a:off x="0" y="0"/>
          <a:ext cx="0" cy="0"/>
          <a:chOff x="0" y="0"/>
          <a:chExt cx="0" cy="0"/>
        </a:xfrm>
      </p:grpSpPr>
      <p:sp>
        <p:nvSpPr>
          <p:cNvPr id="600" name="Google Shape;600;p100"/>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01" name="Google Shape;601;p100"/>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02" name="Google Shape;602;p10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3" name="Google Shape;603;p10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4" name="Google Shape;604;p10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34" Type="http://schemas.openxmlformats.org/officeDocument/2006/relationships/theme" Target="../theme/theme5.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33" Type="http://schemas.openxmlformats.org/officeDocument/2006/relationships/slideLayout" Target="../slideLayouts/slideLayout83.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29" Type="http://schemas.openxmlformats.org/officeDocument/2006/relationships/slideLayout" Target="../slideLayouts/slideLayout79.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32" Type="http://schemas.openxmlformats.org/officeDocument/2006/relationships/slideLayout" Target="../slideLayouts/slideLayout82.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slideLayout" Target="../slideLayouts/slideLayout78.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31" Type="http://schemas.openxmlformats.org/officeDocument/2006/relationships/slideLayout" Target="../slideLayouts/slideLayout81.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slideLayout" Target="../slideLayouts/slideLayout77.xml"/><Relationship Id="rId30" Type="http://schemas.openxmlformats.org/officeDocument/2006/relationships/slideLayout" Target="../slideLayouts/slideLayout80.xml"/><Relationship Id="rId8"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6.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7"/>
            <a:ext cx="7886700"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sldNum" idx="12"/>
          </p:nvPr>
        </p:nvSpPr>
        <p:spPr>
          <a:xfrm>
            <a:off x="245193" y="4770491"/>
            <a:ext cx="2057400" cy="273844"/>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p:cNvGrpSpPr/>
        <p:nvPr/>
      </p:nvGrpSpPr>
      <p:grpSpPr>
        <a:xfrm>
          <a:off x="0" y="0"/>
          <a:ext cx="0" cy="0"/>
          <a:chOff x="0" y="0"/>
          <a:chExt cx="0" cy="0"/>
        </a:xfrm>
      </p:grpSpPr>
      <p:sp>
        <p:nvSpPr>
          <p:cNvPr id="159" name="Google Shape;159;p2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0" name="Google Shape;160;p29"/>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1" name="Google Shape;161;p2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62" name="Google Shape;162;p2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63" name="Google Shape;163;p2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7"/>
        <p:cNvGrpSpPr/>
        <p:nvPr/>
      </p:nvGrpSpPr>
      <p:grpSpPr>
        <a:xfrm>
          <a:off x="0" y="0"/>
          <a:ext cx="0" cy="0"/>
          <a:chOff x="0" y="0"/>
          <a:chExt cx="0" cy="0"/>
        </a:xfrm>
      </p:grpSpPr>
      <p:sp>
        <p:nvSpPr>
          <p:cNvPr id="238" name="Google Shape;238;p42"/>
          <p:cNvSpPr txBox="1">
            <a:spLocks noGrp="1"/>
          </p:cNvSpPr>
          <p:nvPr>
            <p:ph type="title"/>
          </p:nvPr>
        </p:nvSpPr>
        <p:spPr>
          <a:xfrm>
            <a:off x="628650" y="273847"/>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9" name="Google Shape;239;p42"/>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40" name="Google Shape;240;p42"/>
          <p:cNvSpPr txBox="1">
            <a:spLocks noGrp="1"/>
          </p:cNvSpPr>
          <p:nvPr>
            <p:ph type="sldNum" idx="12"/>
          </p:nvPr>
        </p:nvSpPr>
        <p:spPr>
          <a:xfrm>
            <a:off x="245193" y="4770491"/>
            <a:ext cx="2057400" cy="273900"/>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322"/>
        <p:cNvGrpSpPr/>
        <p:nvPr/>
      </p:nvGrpSpPr>
      <p:grpSpPr>
        <a:xfrm>
          <a:off x="0" y="0"/>
          <a:ext cx="0" cy="0"/>
          <a:chOff x="0" y="0"/>
          <a:chExt cx="0" cy="0"/>
        </a:xfrm>
      </p:grpSpPr>
      <p:sp>
        <p:nvSpPr>
          <p:cNvPr id="323" name="Google Shape;323;p55"/>
          <p:cNvSpPr txBox="1">
            <a:spLocks noGrp="1"/>
          </p:cNvSpPr>
          <p:nvPr>
            <p:ph type="body" idx="1"/>
          </p:nvPr>
        </p:nvSpPr>
        <p:spPr>
          <a:xfrm>
            <a:off x="311700" y="1152475"/>
            <a:ext cx="8520600" cy="3416400"/>
          </a:xfrm>
          <a:prstGeom prst="rect">
            <a:avLst/>
          </a:prstGeom>
          <a:noFill/>
          <a:ln>
            <a:noFill/>
          </a:ln>
        </p:spPr>
        <p:txBody>
          <a:bodyPr spcFirstLastPara="1" wrap="square" lIns="0" tIns="0" rIns="0" bIns="0" anchor="t" anchorCtr="0">
            <a:normAutofit/>
          </a:bodyPr>
          <a:lstStyle>
            <a:lvl1pPr marL="457200" lvl="0" indent="-342900" rtl="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marL="914400" lvl="1"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marL="1371600" lvl="2"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marL="1828800" lvl="3"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marL="2286000" lvl="4"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marL="2743200" lvl="5"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marL="3200400" lvl="6"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marL="3657600" lvl="7"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marL="4114800" lvl="8"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9pPr>
          </a:lstStyle>
          <a:p>
            <a:endParaRPr/>
          </a:p>
        </p:txBody>
      </p:sp>
      <p:sp>
        <p:nvSpPr>
          <p:cNvPr id="324" name="Google Shape;324;p5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325" name="Google Shape;325;p5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rtl="0">
              <a:buNone/>
              <a:defRPr sz="1300">
                <a:solidFill>
                  <a:schemeClr val="dk2"/>
                </a:solidFill>
                <a:latin typeface="Calibri"/>
                <a:ea typeface="Calibri"/>
                <a:cs typeface="Calibri"/>
                <a:sym typeface="Calibri"/>
              </a:defRPr>
            </a:lvl1pPr>
            <a:lvl2pPr lvl="1" algn="r" rtl="0">
              <a:buNone/>
              <a:defRPr sz="1300">
                <a:solidFill>
                  <a:schemeClr val="dk2"/>
                </a:solidFill>
                <a:latin typeface="Calibri"/>
                <a:ea typeface="Calibri"/>
                <a:cs typeface="Calibri"/>
                <a:sym typeface="Calibri"/>
              </a:defRPr>
            </a:lvl2pPr>
            <a:lvl3pPr lvl="2" algn="r" rtl="0">
              <a:buNone/>
              <a:defRPr sz="1300">
                <a:solidFill>
                  <a:schemeClr val="dk2"/>
                </a:solidFill>
                <a:latin typeface="Calibri"/>
                <a:ea typeface="Calibri"/>
                <a:cs typeface="Calibri"/>
                <a:sym typeface="Calibri"/>
              </a:defRPr>
            </a:lvl3pPr>
            <a:lvl4pPr lvl="3" algn="r" rtl="0">
              <a:buNone/>
              <a:defRPr sz="1300">
                <a:solidFill>
                  <a:schemeClr val="dk2"/>
                </a:solidFill>
                <a:latin typeface="Calibri"/>
                <a:ea typeface="Calibri"/>
                <a:cs typeface="Calibri"/>
                <a:sym typeface="Calibri"/>
              </a:defRPr>
            </a:lvl4pPr>
            <a:lvl5pPr lvl="4" algn="r" rtl="0">
              <a:buNone/>
              <a:defRPr sz="1300">
                <a:solidFill>
                  <a:schemeClr val="dk2"/>
                </a:solidFill>
                <a:latin typeface="Calibri"/>
                <a:ea typeface="Calibri"/>
                <a:cs typeface="Calibri"/>
                <a:sym typeface="Calibri"/>
              </a:defRPr>
            </a:lvl5pPr>
            <a:lvl6pPr lvl="5" algn="r" rtl="0">
              <a:buNone/>
              <a:defRPr sz="1300">
                <a:solidFill>
                  <a:schemeClr val="dk2"/>
                </a:solidFill>
                <a:latin typeface="Calibri"/>
                <a:ea typeface="Calibri"/>
                <a:cs typeface="Calibri"/>
                <a:sym typeface="Calibri"/>
              </a:defRPr>
            </a:lvl6pPr>
            <a:lvl7pPr lvl="6" algn="r" rtl="0">
              <a:buNone/>
              <a:defRPr sz="1300">
                <a:solidFill>
                  <a:schemeClr val="dk2"/>
                </a:solidFill>
                <a:latin typeface="Calibri"/>
                <a:ea typeface="Calibri"/>
                <a:cs typeface="Calibri"/>
                <a:sym typeface="Calibri"/>
              </a:defRPr>
            </a:lvl7pPr>
            <a:lvl8pPr lvl="7" algn="r" rtl="0">
              <a:buNone/>
              <a:defRPr sz="1300">
                <a:solidFill>
                  <a:schemeClr val="dk2"/>
                </a:solidFill>
                <a:latin typeface="Calibri"/>
                <a:ea typeface="Calibri"/>
                <a:cs typeface="Calibri"/>
                <a:sym typeface="Calibri"/>
              </a:defRPr>
            </a:lvl8pPr>
            <a:lvl9pPr lvl="8" algn="r" rtl="0">
              <a:buNone/>
              <a:defRPr sz="13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326" name="Google Shape;326;p55"/>
          <p:cNvSpPr txBox="1">
            <a:spLocks noGrp="1"/>
          </p:cNvSpPr>
          <p:nvPr>
            <p:ph type="sldNum" idx="2"/>
          </p:nvPr>
        </p:nvSpPr>
        <p:spPr>
          <a:xfrm>
            <a:off x="114300" y="4732500"/>
            <a:ext cx="347100" cy="281400"/>
          </a:xfrm>
          <a:prstGeom prst="rect">
            <a:avLst/>
          </a:prstGeom>
          <a:noFill/>
          <a:ln>
            <a:noFill/>
          </a:ln>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327" name="Google Shape;327;p55"/>
          <p:cNvSpPr txBox="1"/>
          <p:nvPr/>
        </p:nvSpPr>
        <p:spPr>
          <a:xfrm>
            <a:off x="511200" y="4837325"/>
            <a:ext cx="2952300" cy="1230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800">
                <a:solidFill>
                  <a:srgbClr val="999999"/>
                </a:solidFill>
                <a:latin typeface="Calibri"/>
                <a:ea typeface="Calibri"/>
                <a:cs typeface="Calibri"/>
                <a:sym typeface="Calibri"/>
              </a:rPr>
              <a:t>Colorado Department of Education</a:t>
            </a:r>
            <a:endParaRPr sz="800">
              <a:solidFill>
                <a:srgbClr val="99999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 id="2147483724" r:id="rId27"/>
    <p:sldLayoutId id="2147483725" r:id="rId28"/>
    <p:sldLayoutId id="2147483726" r:id="rId29"/>
    <p:sldLayoutId id="2147483727" r:id="rId30"/>
    <p:sldLayoutId id="2147483728" r:id="rId31"/>
    <p:sldLayoutId id="2147483729" r:id="rId32"/>
    <p:sldLayoutId id="2147483730" r:id="rId3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0"/>
        <p:cNvGrpSpPr/>
        <p:nvPr/>
      </p:nvGrpSpPr>
      <p:grpSpPr>
        <a:xfrm>
          <a:off x="0" y="0"/>
          <a:ext cx="0" cy="0"/>
          <a:chOff x="0" y="0"/>
          <a:chExt cx="0" cy="0"/>
        </a:xfrm>
      </p:grpSpPr>
      <p:sp>
        <p:nvSpPr>
          <p:cNvPr id="531" name="Google Shape;531;p8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32" name="Google Shape;532;p89"/>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3" name="Google Shape;533;p8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34" name="Google Shape;534;p8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35" name="Google Shape;535;p8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hyperlink" Target="https://www.eventbrite.com/e/regional-consolidated-application-work-session-pikes-peak-and-se-region-tickets-320893620457" TargetMode="External"/><Relationship Id="rId7" Type="http://schemas.openxmlformats.org/officeDocument/2006/relationships/hyperlink" Target="https://www.eventbrite.com/e/regional-consolidated-application-work-session-nw-and-west-central-region-tickets-321434267547"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hyperlink" Target="https://www.eventbrite.com/e/regional-consolidated-application-work-session-southwest-region-tickets-320895546217" TargetMode="External"/><Relationship Id="rId5" Type="http://schemas.openxmlformats.org/officeDocument/2006/relationships/hyperlink" Target="https://www.eventbrite.com/e/regional-consolidated-application-work-session-north-central-and-ne-region-tickets-320883349737" TargetMode="External"/><Relationship Id="rId4" Type="http://schemas.openxmlformats.org/officeDocument/2006/relationships/hyperlink" Target="https://www.eventbrite.com/e/regional-consolidated-application-work-session-metro-region-tickets-320865977777"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us02web.zoom.us/meeting/register/tZwpf-uqqTguHtcBqoZhVGBtqHBlFzOFIJNn" TargetMode="External"/><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hyperlink" Target="https://www.cde.state.co.us/fedprograms/equitabledistributionofteacher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8" Type="http://schemas.openxmlformats.org/officeDocument/2006/relationships/hyperlink" Target="https://www.cde.state.co.us/fedprograms/eseaofficehoursppt1132022" TargetMode="External"/><Relationship Id="rId3" Type="http://schemas.openxmlformats.org/officeDocument/2006/relationships/hyperlink" Target="https://www.cde.state.co.us/fedprograms/resourcesandtechnicalassistance" TargetMode="External"/><Relationship Id="rId7" Type="http://schemas.openxmlformats.org/officeDocument/2006/relationships/hyperlink" Target="https://zoom.us/rec/play/7vgQtfXGHZlpwiYMjfzM_WcgooR1qoNu5c2uwf1WlFz96SVp9k-zttGC_LWj_aTMMtSQ-nJXNgbz0M8H.DGHYuJ3IVPUHPsnI?autoplay=true&amp;startTime=1636664611000" TargetMode="External"/><Relationship Id="rId2" Type="http://schemas.openxmlformats.org/officeDocument/2006/relationships/notesSlide" Target="../notesSlides/notesSlide14.xml"/><Relationship Id="rId1" Type="http://schemas.openxmlformats.org/officeDocument/2006/relationships/slideLayout" Target="../slideLayouts/slideLayout53.xml"/><Relationship Id="rId6" Type="http://schemas.openxmlformats.org/officeDocument/2006/relationships/hyperlink" Target="https://www.cde.state.co.us/fedprograms/eseaofficehoursppt11112021" TargetMode="External"/><Relationship Id="rId5" Type="http://schemas.openxmlformats.org/officeDocument/2006/relationships/hyperlink" Target="https://us02web.zoom.us/rec/play/y9cpzpmClrkcVkqH20-9STlqMfKQfVx27SFwzvWgnraAHe3jNGh4amOWW3zbbn6irPlWix33upOz0-yF.F0xXIuWLESodRe7-?autoplay=true&amp;startTime=1631822547000" TargetMode="External"/><Relationship Id="rId10" Type="http://schemas.openxmlformats.org/officeDocument/2006/relationships/image" Target="../media/image30.png"/><Relationship Id="rId4" Type="http://schemas.openxmlformats.org/officeDocument/2006/relationships/hyperlink" Target="https://www.cde.state.co.us/fedprograms/eseaofficehoursppt9162021" TargetMode="External"/><Relationship Id="rId9" Type="http://schemas.openxmlformats.org/officeDocument/2006/relationships/hyperlink" Target="https://www.cde.state.co.us/fedprograms/01132022_eseaofficehours"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3.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3" Type="http://schemas.openxmlformats.org/officeDocument/2006/relationships/hyperlink" Target="https://www.cde.state.co.us/educatortalent/errprogram" TargetMode="External"/><Relationship Id="rId2" Type="http://schemas.openxmlformats.org/officeDocument/2006/relationships/notesSlide" Target="../notesSlides/notesSlide19.xml"/><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3" Type="http://schemas.openxmlformats.org/officeDocument/2006/relationships/hyperlink" Target="mailto:Educator_recruitment@cde.state.co.us" TargetMode="External"/><Relationship Id="rId2" Type="http://schemas.openxmlformats.org/officeDocument/2006/relationships/notesSlide" Target="../notesSlides/notesSlide22.xml"/><Relationship Id="rId1" Type="http://schemas.openxmlformats.org/officeDocument/2006/relationships/slideLayout" Target="../slideLayouts/slideLayout53.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hyperlink" Target="mailto:educator_recruitment@cde.state.co.us" TargetMode="External"/><Relationship Id="rId2" Type="http://schemas.openxmlformats.org/officeDocument/2006/relationships/notesSlide" Target="../notesSlides/notesSlide23.xml"/><Relationship Id="rId1" Type="http://schemas.openxmlformats.org/officeDocument/2006/relationships/slideLayout" Target="../slideLayouts/slideLayout53.xml"/><Relationship Id="rId6" Type="http://schemas.openxmlformats.org/officeDocument/2006/relationships/hyperlink" Target="https://www.cde.state.co.us/fedprograms/ov/index" TargetMode="External"/><Relationship Id="rId5" Type="http://schemas.openxmlformats.org/officeDocument/2006/relationships/hyperlink" Target="mailto:bixler_k@cde.state.co.us" TargetMode="External"/><Relationship Id="rId4" Type="http://schemas.openxmlformats.org/officeDocument/2006/relationships/hyperlink" Target="mailto:kaloudis_n@cde.state.co.us"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hyperlink" Target="mailto:kaloudis_n@cde.state.co.us" TargetMode="External"/><Relationship Id="rId13" Type="http://schemas.openxmlformats.org/officeDocument/2006/relationships/hyperlink" Target="mailto:wilson_s@cde.state.co.us" TargetMode="External"/><Relationship Id="rId18" Type="http://schemas.openxmlformats.org/officeDocument/2006/relationships/hyperlink" Target="mailto:shimmin_a@cde.state.co.us" TargetMode="External"/><Relationship Id="rId26" Type="http://schemas.openxmlformats.org/officeDocument/2006/relationships/hyperlink" Target="mailto:morris_h@cde.state.co.us" TargetMode="External"/><Relationship Id="rId3" Type="http://schemas.openxmlformats.org/officeDocument/2006/relationships/hyperlink" Target="mailto:Lastname_Firstinital@cde.state.co.us" TargetMode="External"/><Relationship Id="rId21" Type="http://schemas.openxmlformats.org/officeDocument/2006/relationships/hyperlink" Target="mailto:Bartlett_k@cde.state.co.us" TargetMode="External"/><Relationship Id="rId7" Type="http://schemas.openxmlformats.org/officeDocument/2006/relationships/hyperlink" Target="mailto:wisner_k@cde.state.co.us" TargetMode="External"/><Relationship Id="rId12" Type="http://schemas.openxmlformats.org/officeDocument/2006/relationships/hyperlink" Target="mailto:giessinger_t@cde.state.co.us" TargetMode="External"/><Relationship Id="rId17" Type="http://schemas.openxmlformats.org/officeDocument/2006/relationships/hyperlink" Target="mailto:negley_t@cde.state.co.us" TargetMode="External"/><Relationship Id="rId25" Type="http://schemas.openxmlformats.org/officeDocument/2006/relationships/hyperlink" Target="mailto:parsley_b@cde.state.co.us" TargetMode="External"/><Relationship Id="rId2" Type="http://schemas.openxmlformats.org/officeDocument/2006/relationships/notesSlide" Target="../notesSlides/notesSlide30.xml"/><Relationship Id="rId16" Type="http://schemas.openxmlformats.org/officeDocument/2006/relationships/hyperlink" Target="mailto:boylan_k@cde.state.co.us" TargetMode="External"/><Relationship Id="rId20" Type="http://schemas.openxmlformats.org/officeDocument/2006/relationships/hyperlink" Target="mailto:owens_m@cde.state.co.us" TargetMode="External"/><Relationship Id="rId1" Type="http://schemas.openxmlformats.org/officeDocument/2006/relationships/slideLayout" Target="../slideLayouts/slideLayout13.xml"/><Relationship Id="rId6" Type="http://schemas.openxmlformats.org/officeDocument/2006/relationships/hyperlink" Target="mailto:meushaw_l@cde.state.co.us" TargetMode="External"/><Relationship Id="rId11" Type="http://schemas.openxmlformats.org/officeDocument/2006/relationships/hyperlink" Target="mailto:temple_r@cde.state.co.us" TargetMode="External"/><Relationship Id="rId24" Type="http://schemas.openxmlformats.org/officeDocument/2006/relationships/hyperlink" Target="mailto:Kaleda_s@cde.state.co.us" TargetMode="External"/><Relationship Id="rId5" Type="http://schemas.openxmlformats.org/officeDocument/2006/relationships/hyperlink" Target="https://www.cde.state.co.us/fedprograms/regionalcontactspage" TargetMode="External"/><Relationship Id="rId15" Type="http://schemas.openxmlformats.org/officeDocument/2006/relationships/hyperlink" Target="mailto:schelke_j@cde.state.co.us" TargetMode="External"/><Relationship Id="rId23" Type="http://schemas.openxmlformats.org/officeDocument/2006/relationships/hyperlink" Target="mailto:Hawkins_r@cde.state.co.us" TargetMode="External"/><Relationship Id="rId28" Type="http://schemas.openxmlformats.org/officeDocument/2006/relationships/hyperlink" Target="mailto:prael_m@cde.state.co.us" TargetMode="External"/><Relationship Id="rId10" Type="http://schemas.openxmlformats.org/officeDocument/2006/relationships/hyperlink" Target="mailto:bixler_k@cde.state.co.us" TargetMode="External"/><Relationship Id="rId19" Type="http://schemas.openxmlformats.org/officeDocument/2006/relationships/hyperlink" Target="mailto:shen_m@cde.state.co.us" TargetMode="External"/><Relationship Id="rId4" Type="http://schemas.openxmlformats.org/officeDocument/2006/relationships/hyperlink" Target="mailto:mohajeri-nelson_n@cde.state.co.us" TargetMode="External"/><Relationship Id="rId9" Type="http://schemas.openxmlformats.org/officeDocument/2006/relationships/hyperlink" Target="mailto:byrd_e@cde.state.co.us" TargetMode="External"/><Relationship Id="rId14" Type="http://schemas.openxmlformats.org/officeDocument/2006/relationships/hyperlink" Target="mailto:crumley_k@cde.state.co.us" TargetMode="External"/><Relationship Id="rId22" Type="http://schemas.openxmlformats.org/officeDocument/2006/relationships/hyperlink" Target="mailto:Austin_j@cde.state.co.us" TargetMode="External"/><Relationship Id="rId27" Type="http://schemas.openxmlformats.org/officeDocument/2006/relationships/hyperlink" Target="mailto:collins_d@cde.state.co.u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84.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84.xml"/></Relationships>
</file>

<file path=ppt/slides/_rels/slide6.xml.rels><?xml version="1.0" encoding="UTF-8" standalone="yes"?>
<Relationships xmlns="http://schemas.openxmlformats.org/package/2006/relationships"><Relationship Id="rId3" Type="http://schemas.openxmlformats.org/officeDocument/2006/relationships/hyperlink" Target="http://cde.state.co.us/colab" TargetMode="External"/><Relationship Id="rId2" Type="http://schemas.openxmlformats.org/officeDocument/2006/relationships/notesSlide" Target="../notesSlides/notesSlide6.xml"/><Relationship Id="rId1" Type="http://schemas.openxmlformats.org/officeDocument/2006/relationships/slideLayout" Target="../slideLayouts/slideLayout84.xml"/></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om/url?q=http://www.cde.state.co.us/fedprograms/2018consultationform&amp;sa=D&amp;source=editors&amp;ust=1651599083593200&amp;usg=AOvVaw13_kDk0qEo2Y0lxgcAkcCC" TargetMode="External"/><Relationship Id="rId2" Type="http://schemas.openxmlformats.org/officeDocument/2006/relationships/notesSlide" Target="../notesSlides/notesSlide7.xml"/><Relationship Id="rId1" Type="http://schemas.openxmlformats.org/officeDocument/2006/relationships/slideLayout" Target="../slideLayouts/slideLayout27.xml"/><Relationship Id="rId4" Type="http://schemas.openxmlformats.org/officeDocument/2006/relationships/hyperlink" Target="https://www.google.com/url?q=http://www.cde.state.co.us/fedprograms/1003funds&amp;sa=D&amp;source=editors&amp;ust=1651599178349702&amp;usg=AOvVaw1WgU__TlFoWIdPNkMzYDp4"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app.smartsheet.com/b/form/72607a92db654aa2b777c65b833fa2af"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hyperlink" Target="https://www.cde.state.co.us/fedprograms/esseriii_supplementalappchecklist" TargetMode="Externa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hyperlink" Target="https://www.cde.state.co.us/fedprograms/esser3-leaplans" TargetMode="External"/><Relationship Id="rId3" Type="http://schemas.openxmlformats.org/officeDocument/2006/relationships/hyperlink" Target="https://www.cde.state.co.us/fedprograms/safereturntoschoolchecklist" TargetMode="External"/><Relationship Id="rId7" Type="http://schemas.openxmlformats.org/officeDocument/2006/relationships/hyperlink" Target="https://www.cde.state.co.us/Esser3-UseofFundsPlanGuidance"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hyperlink" Target="https://www.cde.state.co.us/fedprograms/eseaofficehoursppt8262021" TargetMode="External"/><Relationship Id="rId5" Type="http://schemas.openxmlformats.org/officeDocument/2006/relationships/hyperlink" Target="https://us02web.zoom.us/rec/play/VDn7CUvRX0Euho7QQi1uRbEyDgfXNSdNjqxAw8_RzCWRq3c815sKxqrwLVIcAQsFn7bNhlqyAWgQ7-JP.v-r04vzDCkBQ89fU?autoplay=true&amp;startTime=1629399807000" TargetMode="External"/><Relationship Id="rId4" Type="http://schemas.openxmlformats.org/officeDocument/2006/relationships/hyperlink" Target="https://www.cde.state.co.us/caresact/esser3_narrative" TargetMode="External"/><Relationship Id="rId9" Type="http://schemas.openxmlformats.org/officeDocument/2006/relationships/hyperlink" Target="https://www.cde.state.co.us/caresact/essermonito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101"/>
          <p:cNvSpPr txBox="1">
            <a:spLocks noGrp="1"/>
          </p:cNvSpPr>
          <p:nvPr>
            <p:ph type="ctrTitle"/>
          </p:nvPr>
        </p:nvSpPr>
        <p:spPr>
          <a:xfrm>
            <a:off x="1657350" y="2427181"/>
            <a:ext cx="5829300" cy="621648"/>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dk1"/>
              </a:buClr>
              <a:buSzPts val="2700"/>
              <a:buFont typeface="Arial"/>
              <a:buNone/>
            </a:pPr>
            <a:r>
              <a:rPr lang="en" dirty="0"/>
              <a:t>CDE Office Hours</a:t>
            </a:r>
            <a:endParaRPr dirty="0"/>
          </a:p>
        </p:txBody>
      </p:sp>
      <p:sp>
        <p:nvSpPr>
          <p:cNvPr id="610" name="Google Shape;610;p101"/>
          <p:cNvSpPr txBox="1">
            <a:spLocks noGrp="1"/>
          </p:cNvSpPr>
          <p:nvPr>
            <p:ph type="subTitle" idx="1"/>
          </p:nvPr>
        </p:nvSpPr>
        <p:spPr>
          <a:xfrm>
            <a:off x="1657350" y="3365278"/>
            <a:ext cx="5829300" cy="799444"/>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SzPts val="1500"/>
              <a:buNone/>
            </a:pPr>
            <a:r>
              <a:rPr lang="en"/>
              <a:t>May 5, 2022</a:t>
            </a:r>
            <a:endParaRPr/>
          </a:p>
        </p:txBody>
      </p:sp>
      <p:sp>
        <p:nvSpPr>
          <p:cNvPr id="611" name="Google Shape;611;p101"/>
          <p:cNvSpPr txBox="1">
            <a:spLocks noGrp="1"/>
          </p:cNvSpPr>
          <p:nvPr>
            <p:ph type="sldNum" idx="12"/>
          </p:nvPr>
        </p:nvSpPr>
        <p:spPr>
          <a:xfrm>
            <a:off x="1310303" y="4820264"/>
            <a:ext cx="1543050" cy="273844"/>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110"/>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Use of Funds Plans Update</a:t>
            </a:r>
            <a:endParaRPr/>
          </a:p>
        </p:txBody>
      </p:sp>
      <p:sp>
        <p:nvSpPr>
          <p:cNvPr id="695" name="Google Shape;695;p110"/>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457200" lvl="0" indent="-342900" algn="l" rtl="0">
              <a:spcBef>
                <a:spcPts val="800"/>
              </a:spcBef>
              <a:spcAft>
                <a:spcPts val="0"/>
              </a:spcAft>
              <a:buSzPts val="1800"/>
              <a:buChar char="•"/>
            </a:pPr>
            <a:r>
              <a:rPr lang="en"/>
              <a:t>For all LEAs that received a 90% allocation of ESSER III funds, the Safe In-Person and Use of Funds plans are due </a:t>
            </a:r>
            <a:r>
              <a:rPr lang="en" u="sng">
                <a:solidFill>
                  <a:srgbClr val="FF0000"/>
                </a:solidFill>
              </a:rPr>
              <a:t>May 13th</a:t>
            </a:r>
            <a:r>
              <a:rPr lang="en"/>
              <a:t>.</a:t>
            </a:r>
            <a:endParaRPr/>
          </a:p>
          <a:p>
            <a:pPr marL="457200" lvl="0" indent="-342900" algn="l" rtl="0">
              <a:spcBef>
                <a:spcPts val="0"/>
              </a:spcBef>
              <a:spcAft>
                <a:spcPts val="0"/>
              </a:spcAft>
              <a:buSzPts val="1800"/>
              <a:buChar char="•"/>
            </a:pPr>
            <a:r>
              <a:rPr lang="en"/>
              <a:t>The Use of Funds plan requirements can be fulfilled by </a:t>
            </a:r>
            <a:r>
              <a:rPr lang="en" u="sng"/>
              <a:t>posting a PDF of your budget on your website.</a:t>
            </a:r>
            <a:endParaRPr u="sng"/>
          </a:p>
          <a:p>
            <a:pPr marL="457200" lvl="0" indent="-342900" algn="l" rtl="0">
              <a:spcBef>
                <a:spcPts val="0"/>
              </a:spcBef>
              <a:spcAft>
                <a:spcPts val="0"/>
              </a:spcAft>
              <a:buSzPts val="1800"/>
              <a:buChar char="•"/>
            </a:pPr>
            <a:r>
              <a:rPr lang="en"/>
              <a:t>The Safe In-Person plan must follow the requirements listed on the previous slide.</a:t>
            </a:r>
            <a:endParaRPr/>
          </a:p>
          <a:p>
            <a:pPr marL="457200" lvl="0" indent="-342900" algn="l" rtl="0">
              <a:spcBef>
                <a:spcPts val="0"/>
              </a:spcBef>
              <a:spcAft>
                <a:spcPts val="0"/>
              </a:spcAft>
              <a:buSzPts val="1800"/>
              <a:buChar char="•"/>
            </a:pPr>
            <a:r>
              <a:rPr lang="en"/>
              <a:t>Please submit the URLs for both via the Smartsheet form.</a:t>
            </a:r>
            <a:endParaRPr/>
          </a:p>
          <a:p>
            <a:pPr marL="0" lvl="0" indent="0" algn="l" rtl="0">
              <a:spcBef>
                <a:spcPts val="800"/>
              </a:spcBef>
              <a:spcAft>
                <a:spcPts val="0"/>
              </a:spcAft>
              <a:buNone/>
            </a:pPr>
            <a:endParaRPr/>
          </a:p>
          <a:p>
            <a:pPr marL="0" lvl="0" indent="0" algn="l" rtl="0">
              <a:spcBef>
                <a:spcPts val="800"/>
              </a:spcBef>
              <a:spcAft>
                <a:spcPts val="0"/>
              </a:spcAft>
              <a:buNone/>
            </a:pPr>
            <a:endParaRPr/>
          </a:p>
          <a:p>
            <a:pPr marL="0" lvl="0" indent="0" algn="l" rtl="0">
              <a:spcBef>
                <a:spcPts val="800"/>
              </a:spcBef>
              <a:spcAft>
                <a:spcPts val="0"/>
              </a:spcAft>
              <a:buNone/>
            </a:pPr>
            <a:endParaRPr/>
          </a:p>
          <a:p>
            <a:pPr marL="0" lvl="0" indent="0" algn="l" rtl="0">
              <a:spcBef>
                <a:spcPts val="80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p111"/>
          <p:cNvSpPr txBox="1">
            <a:spLocks noGrp="1"/>
          </p:cNvSpPr>
          <p:nvPr>
            <p:ph type="title"/>
          </p:nvPr>
        </p:nvSpPr>
        <p:spPr>
          <a:xfrm>
            <a:off x="245195" y="190885"/>
            <a:ext cx="6081975" cy="56722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 sz="2000"/>
              <a:t>Upcoming In-Person Consolidated Application Work Sessions </a:t>
            </a:r>
            <a:endParaRPr sz="2000"/>
          </a:p>
        </p:txBody>
      </p:sp>
      <p:sp>
        <p:nvSpPr>
          <p:cNvPr id="702" name="Google Shape;702;p111"/>
          <p:cNvSpPr txBox="1">
            <a:spLocks noGrp="1"/>
          </p:cNvSpPr>
          <p:nvPr>
            <p:ph type="body" idx="1"/>
          </p:nvPr>
        </p:nvSpPr>
        <p:spPr>
          <a:xfrm>
            <a:off x="628650" y="1097288"/>
            <a:ext cx="7886700" cy="3942900"/>
          </a:xfrm>
          <a:prstGeom prst="rect">
            <a:avLst/>
          </a:prstGeom>
          <a:noFill/>
          <a:ln>
            <a:noFill/>
          </a:ln>
        </p:spPr>
        <p:txBody>
          <a:bodyPr spcFirstLastPara="1" wrap="square" lIns="0" tIns="0" rIns="0" bIns="34275" anchor="t" anchorCtr="0">
            <a:noAutofit/>
          </a:bodyPr>
          <a:lstStyle/>
          <a:p>
            <a:pPr marL="0" lvl="0" indent="0" algn="l" rtl="0">
              <a:lnSpc>
                <a:spcPct val="90000"/>
              </a:lnSpc>
              <a:spcBef>
                <a:spcPts val="600"/>
              </a:spcBef>
              <a:spcAft>
                <a:spcPts val="0"/>
              </a:spcAft>
              <a:buSzPts val="1800"/>
              <a:buNone/>
            </a:pPr>
            <a:r>
              <a:rPr lang="en" sz="1700"/>
              <a:t>CDE staff will be available to walk you through filling out the application and answer any questions you have.</a:t>
            </a:r>
            <a:endParaRPr sz="1700"/>
          </a:p>
          <a:p>
            <a:pPr marL="342900" lvl="0" indent="-304800" algn="l" rtl="0">
              <a:lnSpc>
                <a:spcPct val="90000"/>
              </a:lnSpc>
              <a:spcBef>
                <a:spcPts val="600"/>
              </a:spcBef>
              <a:spcAft>
                <a:spcPts val="0"/>
              </a:spcAft>
              <a:buSzPts val="2200"/>
              <a:buChar char="•"/>
            </a:pPr>
            <a:r>
              <a:rPr lang="en" sz="1700"/>
              <a:t>Pikes Peak and Southeast: </a:t>
            </a:r>
            <a:r>
              <a:rPr lang="en" sz="1700">
                <a:solidFill>
                  <a:srgbClr val="0000FF"/>
                </a:solidFill>
              </a:rPr>
              <a:t>Tuesday, May 10 from 12:30-3:30</a:t>
            </a:r>
            <a:r>
              <a:rPr lang="en" sz="1700"/>
              <a:t> at Pikes Peak BOCES – </a:t>
            </a:r>
            <a:r>
              <a:rPr lang="en" sz="1700" u="sng">
                <a:solidFill>
                  <a:schemeClr val="hlink"/>
                </a:solidFill>
                <a:hlinkClick r:id="rId3"/>
              </a:rPr>
              <a:t>Register Here</a:t>
            </a:r>
            <a:endParaRPr sz="1700"/>
          </a:p>
          <a:p>
            <a:pPr marL="342900" lvl="0" indent="-304800" algn="l" rtl="0">
              <a:lnSpc>
                <a:spcPct val="90000"/>
              </a:lnSpc>
              <a:spcBef>
                <a:spcPts val="600"/>
              </a:spcBef>
              <a:spcAft>
                <a:spcPts val="0"/>
              </a:spcAft>
              <a:buSzPts val="2200"/>
              <a:buChar char="•"/>
            </a:pPr>
            <a:r>
              <a:rPr lang="en" sz="1700"/>
              <a:t>Metro Region: </a:t>
            </a:r>
            <a:r>
              <a:rPr lang="en" sz="1700">
                <a:solidFill>
                  <a:srgbClr val="0000FF"/>
                </a:solidFill>
              </a:rPr>
              <a:t>Friday, May 13 from 9:30-12:30</a:t>
            </a:r>
            <a:r>
              <a:rPr lang="en" sz="1700"/>
              <a:t> at Bemis Public Library in Littleton – </a:t>
            </a:r>
            <a:r>
              <a:rPr lang="en" sz="1700" u="sng">
                <a:solidFill>
                  <a:schemeClr val="hlink"/>
                </a:solidFill>
                <a:hlinkClick r:id="rId4"/>
              </a:rPr>
              <a:t>Register Here</a:t>
            </a:r>
            <a:endParaRPr sz="1700">
              <a:solidFill>
                <a:srgbClr val="FF0000"/>
              </a:solidFill>
            </a:endParaRPr>
          </a:p>
          <a:p>
            <a:pPr marL="342900" lvl="0" indent="-304800" algn="l" rtl="0">
              <a:lnSpc>
                <a:spcPct val="90000"/>
              </a:lnSpc>
              <a:spcBef>
                <a:spcPts val="800"/>
              </a:spcBef>
              <a:spcAft>
                <a:spcPts val="0"/>
              </a:spcAft>
              <a:buSzPts val="2200"/>
              <a:buChar char="•"/>
            </a:pPr>
            <a:r>
              <a:rPr lang="en" sz="1700"/>
              <a:t>North Central and Northeast: </a:t>
            </a:r>
            <a:r>
              <a:rPr lang="en" sz="1700">
                <a:solidFill>
                  <a:srgbClr val="0000FF"/>
                </a:solidFill>
              </a:rPr>
              <a:t>Thursday, May 19 from 12:30-3:30</a:t>
            </a:r>
            <a:r>
              <a:rPr lang="en" sz="1700"/>
              <a:t> at Greeley School District Family Center – </a:t>
            </a:r>
            <a:r>
              <a:rPr lang="en" sz="1700" u="sng">
                <a:solidFill>
                  <a:schemeClr val="hlink"/>
                </a:solidFill>
                <a:hlinkClick r:id="rId5"/>
              </a:rPr>
              <a:t>Register Here</a:t>
            </a:r>
            <a:endParaRPr sz="1700">
              <a:solidFill>
                <a:srgbClr val="FF0000"/>
              </a:solidFill>
            </a:endParaRPr>
          </a:p>
          <a:p>
            <a:pPr marL="342900" lvl="0" indent="-304800" algn="l" rtl="0">
              <a:lnSpc>
                <a:spcPct val="90000"/>
              </a:lnSpc>
              <a:spcBef>
                <a:spcPts val="800"/>
              </a:spcBef>
              <a:spcAft>
                <a:spcPts val="0"/>
              </a:spcAft>
              <a:buSzPts val="2200"/>
              <a:buChar char="•"/>
            </a:pPr>
            <a:r>
              <a:rPr lang="en" sz="1700"/>
              <a:t>Southwest: </a:t>
            </a:r>
            <a:r>
              <a:rPr lang="en" sz="1700">
                <a:solidFill>
                  <a:srgbClr val="0000FF"/>
                </a:solidFill>
              </a:rPr>
              <a:t>Thursday, May 19 from 8:30-11:30</a:t>
            </a:r>
            <a:r>
              <a:rPr lang="en" sz="1700"/>
              <a:t> at Durango School District Administration Building – </a:t>
            </a:r>
            <a:r>
              <a:rPr lang="en" sz="1700" u="sng">
                <a:solidFill>
                  <a:schemeClr val="hlink"/>
                </a:solidFill>
                <a:hlinkClick r:id="rId6"/>
              </a:rPr>
              <a:t>Register Here</a:t>
            </a:r>
            <a:endParaRPr sz="1700">
              <a:solidFill>
                <a:srgbClr val="FF0000"/>
              </a:solidFill>
            </a:endParaRPr>
          </a:p>
          <a:p>
            <a:pPr marL="342900" lvl="0" indent="-273050" algn="l" rtl="0">
              <a:lnSpc>
                <a:spcPct val="90000"/>
              </a:lnSpc>
              <a:spcBef>
                <a:spcPts val="800"/>
              </a:spcBef>
              <a:spcAft>
                <a:spcPts val="800"/>
              </a:spcAft>
              <a:buSzPts val="1700"/>
              <a:buChar char="•"/>
            </a:pPr>
            <a:r>
              <a:rPr lang="en" sz="1700"/>
              <a:t>Northwest and West Central: </a:t>
            </a:r>
            <a:r>
              <a:rPr lang="en" sz="1700">
                <a:solidFill>
                  <a:srgbClr val="0000FF"/>
                </a:solidFill>
              </a:rPr>
              <a:t>Wednesday, May 25 from 8:30-11:30 </a:t>
            </a:r>
            <a:r>
              <a:rPr lang="en" sz="1700"/>
              <a:t>at Basil T. Knight Center in Grand Junction – </a:t>
            </a:r>
            <a:r>
              <a:rPr lang="en" sz="1700" u="sng">
                <a:solidFill>
                  <a:schemeClr val="hlink"/>
                </a:solidFill>
                <a:hlinkClick r:id="rId7"/>
              </a:rPr>
              <a:t>Register Here</a:t>
            </a:r>
            <a:endParaRPr sz="1700">
              <a:solidFill>
                <a:srgbClr val="FF0000"/>
              </a:solidFill>
            </a:endParaRPr>
          </a:p>
        </p:txBody>
      </p:sp>
      <p:sp>
        <p:nvSpPr>
          <p:cNvPr id="703" name="Google Shape;703;p111"/>
          <p:cNvSpPr txBox="1">
            <a:spLocks noGrp="1"/>
          </p:cNvSpPr>
          <p:nvPr>
            <p:ph type="sldNum" idx="12"/>
          </p:nvPr>
        </p:nvSpPr>
        <p:spPr>
          <a:xfrm>
            <a:off x="223071" y="4820266"/>
            <a:ext cx="2057400" cy="273825"/>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112"/>
          <p:cNvSpPr txBox="1">
            <a:spLocks noGrp="1"/>
          </p:cNvSpPr>
          <p:nvPr>
            <p:ph type="body" idx="2"/>
          </p:nvPr>
        </p:nvSpPr>
        <p:spPr>
          <a:xfrm>
            <a:off x="4832400" y="1152475"/>
            <a:ext cx="3999900" cy="2567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Clr>
                <a:schemeClr val="dk1"/>
              </a:buClr>
              <a:buSzPts val="1100"/>
              <a:buFont typeface="Arial"/>
              <a:buNone/>
            </a:pPr>
            <a:r>
              <a:rPr lang="en" b="1"/>
              <a:t>Date: Tuesday, May 31, 2022</a:t>
            </a:r>
            <a:endParaRPr b="1"/>
          </a:p>
          <a:p>
            <a:pPr marL="0" lvl="0" indent="0" algn="l" rtl="0">
              <a:spcBef>
                <a:spcPts val="800"/>
              </a:spcBef>
              <a:spcAft>
                <a:spcPts val="0"/>
              </a:spcAft>
              <a:buClr>
                <a:schemeClr val="dk1"/>
              </a:buClr>
              <a:buSzPts val="1100"/>
              <a:buFont typeface="Arial"/>
              <a:buNone/>
            </a:pPr>
            <a:r>
              <a:rPr lang="en" b="1"/>
              <a:t>Time: 10am-12pm</a:t>
            </a:r>
            <a:endParaRPr b="1"/>
          </a:p>
          <a:p>
            <a:pPr marL="0" lvl="0" indent="0" algn="l" rtl="0">
              <a:spcBef>
                <a:spcPts val="800"/>
              </a:spcBef>
              <a:spcAft>
                <a:spcPts val="0"/>
              </a:spcAft>
              <a:buClr>
                <a:schemeClr val="dk1"/>
              </a:buClr>
              <a:buSzPts val="1100"/>
              <a:buFont typeface="Arial"/>
              <a:buNone/>
            </a:pPr>
            <a:r>
              <a:rPr lang="en"/>
              <a:t>Register </a:t>
            </a:r>
            <a:r>
              <a:rPr lang="en" u="sng">
                <a:solidFill>
                  <a:schemeClr val="hlink"/>
                </a:solidFill>
                <a:hlinkClick r:id="rId3"/>
              </a:rPr>
              <a:t>HERE</a:t>
            </a:r>
            <a:endParaRPr u="sng"/>
          </a:p>
          <a:p>
            <a:pPr marL="0" lvl="0" indent="0" algn="l" rtl="0">
              <a:spcBef>
                <a:spcPts val="800"/>
              </a:spcBef>
              <a:spcAft>
                <a:spcPts val="0"/>
              </a:spcAft>
              <a:buNone/>
            </a:pPr>
            <a:r>
              <a:rPr lang="en" u="sng"/>
              <a:t>Agenda</a:t>
            </a:r>
            <a:endParaRPr/>
          </a:p>
          <a:p>
            <a:pPr marL="457200" lvl="0" indent="-317500" algn="l" rtl="0">
              <a:spcBef>
                <a:spcPts val="800"/>
              </a:spcBef>
              <a:spcAft>
                <a:spcPts val="0"/>
              </a:spcAft>
              <a:buSzPts val="1400"/>
              <a:buChar char="•"/>
            </a:pPr>
            <a:r>
              <a:rPr lang="en"/>
              <a:t>Small vs Med/Large Gaps</a:t>
            </a:r>
            <a:endParaRPr/>
          </a:p>
          <a:p>
            <a:pPr marL="457200" lvl="0" indent="-317500" algn="l" rtl="0">
              <a:spcBef>
                <a:spcPts val="800"/>
              </a:spcBef>
              <a:spcAft>
                <a:spcPts val="0"/>
              </a:spcAft>
              <a:buSzPts val="1400"/>
              <a:buChar char="•"/>
            </a:pPr>
            <a:r>
              <a:rPr lang="en"/>
              <a:t>Alternative Calculator Assurance</a:t>
            </a:r>
            <a:endParaRPr/>
          </a:p>
          <a:p>
            <a:pPr marL="457200" lvl="0" indent="-317500" algn="l" rtl="0">
              <a:spcBef>
                <a:spcPts val="800"/>
              </a:spcBef>
              <a:spcAft>
                <a:spcPts val="0"/>
              </a:spcAft>
              <a:buSzPts val="1400"/>
              <a:buChar char="•"/>
            </a:pPr>
            <a:r>
              <a:rPr lang="en"/>
              <a:t>Walkthrough of the EDT Plan Narrative Question</a:t>
            </a:r>
            <a:endParaRPr/>
          </a:p>
          <a:p>
            <a:pPr marL="457200" lvl="0" indent="-317500" algn="l" rtl="0">
              <a:spcBef>
                <a:spcPts val="800"/>
              </a:spcBef>
              <a:spcAft>
                <a:spcPts val="0"/>
              </a:spcAft>
              <a:buSzPts val="1400"/>
              <a:buChar char="•"/>
            </a:pPr>
            <a:r>
              <a:rPr lang="en"/>
              <a:t>EDT Monitoring Indicators</a:t>
            </a:r>
            <a:endParaRPr/>
          </a:p>
        </p:txBody>
      </p:sp>
      <p:sp>
        <p:nvSpPr>
          <p:cNvPr id="709" name="Google Shape;709;p112"/>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12</a:t>
            </a:fld>
            <a:endParaRPr/>
          </a:p>
        </p:txBody>
      </p:sp>
      <p:sp>
        <p:nvSpPr>
          <p:cNvPr id="710" name="Google Shape;710;p112"/>
          <p:cNvSpPr txBox="1">
            <a:spLocks noGrp="1"/>
          </p:cNvSpPr>
          <p:nvPr>
            <p:ph type="body" idx="1"/>
          </p:nvPr>
        </p:nvSpPr>
        <p:spPr>
          <a:xfrm>
            <a:off x="311700" y="1152475"/>
            <a:ext cx="3999900" cy="33939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b="1" u="sng"/>
              <a:t>Equitable Distribution of Teachers Series Training #4: Building an EDT Plan</a:t>
            </a:r>
            <a:endParaRPr b="1" u="sng"/>
          </a:p>
          <a:p>
            <a:pPr marL="0" lvl="0" indent="0" algn="l" rtl="0">
              <a:spcBef>
                <a:spcPts val="800"/>
              </a:spcBef>
              <a:spcAft>
                <a:spcPts val="0"/>
              </a:spcAft>
              <a:buNone/>
            </a:pPr>
            <a:r>
              <a:rPr lang="en"/>
              <a:t>This training helps LEAs build an EDT plan that addresses gaps and adequately answers the EDT question of the Consolidated Application. </a:t>
            </a:r>
            <a:endParaRPr/>
          </a:p>
          <a:p>
            <a:pPr marL="0" lvl="0" indent="0" algn="l" rtl="0">
              <a:spcBef>
                <a:spcPts val="800"/>
              </a:spcBef>
              <a:spcAft>
                <a:spcPts val="0"/>
              </a:spcAft>
              <a:buNone/>
            </a:pPr>
            <a:r>
              <a:rPr lang="en" b="1"/>
              <a:t>Target Audience:</a:t>
            </a:r>
            <a:r>
              <a:rPr lang="en"/>
              <a:t> LEAs with medium or large EDT gaps (district leadership, HR, hiring managers, principals); LEAs with small gaps also welcome.</a:t>
            </a:r>
            <a:endParaRPr/>
          </a:p>
          <a:p>
            <a:pPr marL="0" lvl="0" indent="0" algn="l" rtl="0">
              <a:spcBef>
                <a:spcPts val="800"/>
              </a:spcBef>
              <a:spcAft>
                <a:spcPts val="0"/>
              </a:spcAft>
              <a:buNone/>
            </a:pPr>
            <a:r>
              <a:rPr lang="en" b="1"/>
              <a:t>Prep:</a:t>
            </a:r>
            <a:r>
              <a:rPr lang="en"/>
              <a:t> LEAs will need access to their 20-21 EDT data from Syncplicity. </a:t>
            </a:r>
            <a:r>
              <a:rPr lang="en" i="1"/>
              <a:t>Recommended to watch the recording of at least training #3 of the </a:t>
            </a:r>
            <a:r>
              <a:rPr lang="en" i="1" u="sng">
                <a:solidFill>
                  <a:schemeClr val="hlink"/>
                </a:solidFill>
                <a:hlinkClick r:id="rId4"/>
              </a:rPr>
              <a:t>EDT Training Series</a:t>
            </a:r>
            <a:r>
              <a:rPr lang="en" i="1"/>
              <a:t> and come to the training with some possible strategies to address gaps ready.</a:t>
            </a:r>
            <a:endParaRPr i="1"/>
          </a:p>
        </p:txBody>
      </p:sp>
      <p:sp>
        <p:nvSpPr>
          <p:cNvPr id="711" name="Google Shape;711;p112"/>
          <p:cNvSpPr txBox="1">
            <a:spLocks noGrp="1"/>
          </p:cNvSpPr>
          <p:nvPr>
            <p:ph type="title"/>
          </p:nvPr>
        </p:nvSpPr>
        <p:spPr>
          <a:xfrm>
            <a:off x="213100" y="20105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Upcoming Training</a:t>
            </a:r>
            <a:endParaRPr/>
          </a:p>
        </p:txBody>
      </p:sp>
      <p:sp>
        <p:nvSpPr>
          <p:cNvPr id="712" name="Google Shape;712;p112"/>
          <p:cNvSpPr/>
          <p:nvPr/>
        </p:nvSpPr>
        <p:spPr>
          <a:xfrm>
            <a:off x="4311600" y="3719875"/>
            <a:ext cx="4701600" cy="734700"/>
          </a:xfrm>
          <a:prstGeom prst="roundRect">
            <a:avLst>
              <a:gd name="adj" fmla="val 16667"/>
            </a:avLst>
          </a:prstGeom>
          <a:solidFill>
            <a:srgbClr val="E7E6E6"/>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t>Contact Wilson_S@cde.state.co.us for any logistics questions or Kaloudis_N@cde.state.co.us with questions about the training.</a:t>
            </a:r>
            <a:endParaRPr sz="13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1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sp>
        <p:nvSpPr>
          <p:cNvPr id="718" name="Google Shape;718;p113"/>
          <p:cNvSpPr txBox="1">
            <a:spLocks noGrp="1"/>
          </p:cNvSpPr>
          <p:nvPr>
            <p:ph type="ctrTitle" idx="2"/>
          </p:nvPr>
        </p:nvSpPr>
        <p:spPr>
          <a:xfrm>
            <a:off x="311700" y="744450"/>
            <a:ext cx="8520600" cy="1827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Using Federal Funds to Assist with Educator Recruitment and Retention Efforts</a:t>
            </a:r>
            <a:endParaRPr/>
          </a:p>
        </p:txBody>
      </p:sp>
      <p:sp>
        <p:nvSpPr>
          <p:cNvPr id="719" name="Google Shape;719;p113"/>
          <p:cNvSpPr txBox="1">
            <a:spLocks noGrp="1"/>
          </p:cNvSpPr>
          <p:nvPr>
            <p:ph type="subTitle" idx="3"/>
          </p:nvPr>
        </p:nvSpPr>
        <p:spPr>
          <a:xfrm>
            <a:off x="311700" y="2944350"/>
            <a:ext cx="8520600" cy="1602000"/>
          </a:xfrm>
          <a:prstGeom prst="rect">
            <a:avLst/>
          </a:prstGeom>
        </p:spPr>
        <p:txBody>
          <a:bodyPr spcFirstLastPara="1" wrap="square" lIns="0" tIns="0" rIns="0" bIns="0" anchor="t" anchorCtr="0">
            <a:normAutofit/>
          </a:bodyPr>
          <a:lstStyle/>
          <a:p>
            <a:pPr marL="0" lvl="0" indent="0" algn="ctr" rtl="0">
              <a:spcBef>
                <a:spcPts val="0"/>
              </a:spcBef>
              <a:spcAft>
                <a:spcPts val="1200"/>
              </a:spcAft>
              <a:buClr>
                <a:schemeClr val="dk1"/>
              </a:buClr>
              <a:buSzPts val="1100"/>
              <a:buFont typeface="Arial"/>
              <a:buNone/>
            </a:pPr>
            <a:r>
              <a:rPr lang="en"/>
              <a:t>Karen Bixler, ESEA Title II Specialist</a:t>
            </a:r>
            <a:br>
              <a:rPr lang="en"/>
            </a:br>
            <a:r>
              <a:rPr lang="en"/>
              <a:t>Niko Kaloudis, ESEA Title I &amp; II Specialist</a:t>
            </a:r>
            <a:br>
              <a:rPr lang="en"/>
            </a:br>
            <a:r>
              <a:rPr lang="en"/>
              <a:t>Jenn Burgess, Educator Workforce Development Manager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114"/>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Refresher</a:t>
            </a:r>
            <a:endParaRPr/>
          </a:p>
        </p:txBody>
      </p:sp>
      <p:sp>
        <p:nvSpPr>
          <p:cNvPr id="725" name="Google Shape;725;p114"/>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USDE had previously emphasized using ESSER funds to help address staffing shortages, recruitment, and retention.</a:t>
            </a:r>
            <a:endParaRPr/>
          </a:p>
          <a:p>
            <a:pPr marL="457200" lvl="0" indent="-330200" algn="l" rtl="0">
              <a:spcBef>
                <a:spcPts val="0"/>
              </a:spcBef>
              <a:spcAft>
                <a:spcPts val="0"/>
              </a:spcAft>
              <a:buSzPts val="1600"/>
              <a:buChar char="●"/>
            </a:pPr>
            <a:r>
              <a:rPr lang="en"/>
              <a:t>CDE included information in a previous </a:t>
            </a:r>
            <a:r>
              <a:rPr lang="en" u="sng">
                <a:solidFill>
                  <a:schemeClr val="hlink"/>
                </a:solidFill>
                <a:hlinkClick r:id="rId3"/>
              </a:rPr>
              <a:t>Office Hours</a:t>
            </a:r>
            <a:r>
              <a:rPr lang="en"/>
              <a:t>.</a:t>
            </a:r>
            <a:endParaRPr/>
          </a:p>
          <a:p>
            <a:pPr marL="914400" lvl="1" indent="-292100" algn="l" rtl="0">
              <a:spcBef>
                <a:spcPts val="0"/>
              </a:spcBef>
              <a:spcAft>
                <a:spcPts val="0"/>
              </a:spcAft>
              <a:buSzPts val="1000"/>
              <a:buChar char="○"/>
            </a:pPr>
            <a:r>
              <a:rPr lang="en"/>
              <a:t>Sept 16 - Using ESSER to Address Educator Workforce Needs </a:t>
            </a:r>
            <a:r>
              <a:rPr lang="en" sz="1050" u="sng">
                <a:solidFill>
                  <a:srgbClr val="403F3B"/>
                </a:solidFill>
                <a:highlight>
                  <a:srgbClr val="FFFFFF"/>
                </a:highlight>
                <a:latin typeface="Arial"/>
                <a:ea typeface="Arial"/>
                <a:cs typeface="Arial"/>
                <a:sym typeface="Arial"/>
                <a:hlinkClick r:id="rId4">
                  <a:extLst>
                    <a:ext uri="{A12FA001-AC4F-418D-AE19-62706E023703}">
                      <ahyp:hlinkClr xmlns:ahyp="http://schemas.microsoft.com/office/drawing/2018/hyperlinkcolor" val="tx"/>
                    </a:ext>
                  </a:extLst>
                </a:hlinkClick>
              </a:rPr>
              <a:t>PowerPoint</a:t>
            </a:r>
            <a:r>
              <a:rPr lang="en" sz="1050">
                <a:solidFill>
                  <a:srgbClr val="333333"/>
                </a:solidFill>
                <a:highlight>
                  <a:srgbClr val="FFFFFF"/>
                </a:highlight>
                <a:latin typeface="Arial"/>
                <a:ea typeface="Arial"/>
                <a:cs typeface="Arial"/>
                <a:sym typeface="Arial"/>
              </a:rPr>
              <a:t> | </a:t>
            </a:r>
            <a:r>
              <a:rPr lang="en" sz="1050" u="sng">
                <a:solidFill>
                  <a:srgbClr val="403F3B"/>
                </a:solidFill>
                <a:highlight>
                  <a:srgbClr val="FFFFFF"/>
                </a:highlight>
                <a:latin typeface="Arial"/>
                <a:ea typeface="Arial"/>
                <a:cs typeface="Arial"/>
                <a:sym typeface="Arial"/>
                <a:hlinkClick r:id="rId5">
                  <a:extLst>
                    <a:ext uri="{A12FA001-AC4F-418D-AE19-62706E023703}">
                      <ahyp:hlinkClr xmlns:ahyp="http://schemas.microsoft.com/office/drawing/2018/hyperlinkcolor" val="tx"/>
                    </a:ext>
                  </a:extLst>
                </a:hlinkClick>
              </a:rPr>
              <a:t>Recording</a:t>
            </a:r>
            <a:endParaRPr/>
          </a:p>
          <a:p>
            <a:pPr marL="914400" lvl="1" indent="-292100" algn="l" rtl="0">
              <a:spcBef>
                <a:spcPts val="0"/>
              </a:spcBef>
              <a:spcAft>
                <a:spcPts val="0"/>
              </a:spcAft>
              <a:buSzPts val="1000"/>
              <a:buChar char="○"/>
            </a:pPr>
            <a:r>
              <a:rPr lang="en"/>
              <a:t>Nov 11 - Staff Recruitment &amp; Retention from Ed Talent </a:t>
            </a:r>
            <a:r>
              <a:rPr lang="en" sz="1050" u="sng">
                <a:solidFill>
                  <a:srgbClr val="403F3B"/>
                </a:solidFill>
                <a:highlight>
                  <a:srgbClr val="FFFFFF"/>
                </a:highlight>
                <a:latin typeface="Arial"/>
                <a:ea typeface="Arial"/>
                <a:cs typeface="Arial"/>
                <a:sym typeface="Arial"/>
                <a:hlinkClick r:id="rId6">
                  <a:extLst>
                    <a:ext uri="{A12FA001-AC4F-418D-AE19-62706E023703}">
                      <ahyp:hlinkClr xmlns:ahyp="http://schemas.microsoft.com/office/drawing/2018/hyperlinkcolor" val="tx"/>
                    </a:ext>
                  </a:extLst>
                </a:hlinkClick>
              </a:rPr>
              <a:t>PowerPoint</a:t>
            </a:r>
            <a:r>
              <a:rPr lang="en" sz="1050">
                <a:solidFill>
                  <a:srgbClr val="333333"/>
                </a:solidFill>
                <a:highlight>
                  <a:srgbClr val="FFFFFF"/>
                </a:highlight>
                <a:latin typeface="Arial"/>
                <a:ea typeface="Arial"/>
                <a:cs typeface="Arial"/>
                <a:sym typeface="Arial"/>
              </a:rPr>
              <a:t> | </a:t>
            </a:r>
            <a:r>
              <a:rPr lang="en" sz="1050" u="sng">
                <a:solidFill>
                  <a:srgbClr val="403F3B"/>
                </a:solidFill>
                <a:highlight>
                  <a:srgbClr val="FFFFFF"/>
                </a:highlight>
                <a:latin typeface="Arial"/>
                <a:ea typeface="Arial"/>
                <a:cs typeface="Arial"/>
                <a:sym typeface="Arial"/>
                <a:hlinkClick r:id="rId7">
                  <a:extLst>
                    <a:ext uri="{A12FA001-AC4F-418D-AE19-62706E023703}">
                      <ahyp:hlinkClr xmlns:ahyp="http://schemas.microsoft.com/office/drawing/2018/hyperlinkcolor" val="tx"/>
                    </a:ext>
                  </a:extLst>
                </a:hlinkClick>
              </a:rPr>
              <a:t>Recording</a:t>
            </a:r>
            <a:endParaRPr/>
          </a:p>
          <a:p>
            <a:pPr marL="914400" lvl="1" indent="-292100" algn="l" rtl="0">
              <a:spcBef>
                <a:spcPts val="0"/>
              </a:spcBef>
              <a:spcAft>
                <a:spcPts val="0"/>
              </a:spcAft>
              <a:buSzPts val="1000"/>
              <a:buChar char="○"/>
            </a:pPr>
            <a:r>
              <a:rPr lang="en"/>
              <a:t>Jan 13 - Strategies for Hiring and Retaining Qualified and Effective Educators </a:t>
            </a:r>
            <a:r>
              <a:rPr lang="en" sz="1050" u="sng">
                <a:solidFill>
                  <a:schemeClr val="hlink"/>
                </a:solidFill>
                <a:highlight>
                  <a:schemeClr val="lt1"/>
                </a:highlight>
                <a:latin typeface="Arial"/>
                <a:ea typeface="Arial"/>
                <a:cs typeface="Arial"/>
                <a:sym typeface="Arial"/>
                <a:hlinkClick r:id="rId8"/>
              </a:rPr>
              <a:t>PowerPoint</a:t>
            </a:r>
            <a:r>
              <a:rPr lang="en" sz="1050">
                <a:solidFill>
                  <a:srgbClr val="333333"/>
                </a:solidFill>
                <a:highlight>
                  <a:schemeClr val="lt1"/>
                </a:highlight>
                <a:latin typeface="Arial"/>
                <a:ea typeface="Arial"/>
                <a:cs typeface="Arial"/>
                <a:sym typeface="Arial"/>
              </a:rPr>
              <a:t> | </a:t>
            </a:r>
            <a:r>
              <a:rPr lang="en" sz="1050" u="sng">
                <a:solidFill>
                  <a:schemeClr val="hlink"/>
                </a:solidFill>
                <a:highlight>
                  <a:schemeClr val="lt1"/>
                </a:highlight>
                <a:latin typeface="Arial"/>
                <a:ea typeface="Arial"/>
                <a:cs typeface="Arial"/>
                <a:sym typeface="Arial"/>
                <a:hlinkClick r:id="rId9"/>
              </a:rPr>
              <a:t>Recording</a:t>
            </a:r>
            <a:endParaRPr/>
          </a:p>
        </p:txBody>
      </p:sp>
      <p:sp>
        <p:nvSpPr>
          <p:cNvPr id="726" name="Google Shape;726;p114"/>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14</a:t>
            </a:fld>
            <a:endParaRPr/>
          </a:p>
        </p:txBody>
      </p:sp>
      <p:pic>
        <p:nvPicPr>
          <p:cNvPr id="727" name="Google Shape;727;p114">
            <a:extLst>
              <a:ext uri="{C183D7F6-B498-43B3-948B-1728B52AA6E4}">
                <adec:decorative xmlns:adec="http://schemas.microsoft.com/office/drawing/2017/decorative" val="1"/>
              </a:ext>
            </a:extLst>
          </p:cNvPr>
          <p:cNvPicPr preferRelativeResize="0"/>
          <p:nvPr/>
        </p:nvPicPr>
        <p:blipFill>
          <a:blip r:embed="rId10">
            <a:alphaModFix/>
          </a:blip>
          <a:stretch>
            <a:fillRect/>
          </a:stretch>
        </p:blipFill>
        <p:spPr>
          <a:xfrm>
            <a:off x="3219985" y="3148550"/>
            <a:ext cx="2704025" cy="1352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p115"/>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Update</a:t>
            </a:r>
            <a:endParaRPr/>
          </a:p>
        </p:txBody>
      </p:sp>
      <p:sp>
        <p:nvSpPr>
          <p:cNvPr id="733" name="Google Shape;733;p115"/>
          <p:cNvSpPr txBox="1">
            <a:spLocks noGrp="1"/>
          </p:cNvSpPr>
          <p:nvPr>
            <p:ph type="body" idx="1"/>
          </p:nvPr>
        </p:nvSpPr>
        <p:spPr>
          <a:xfrm>
            <a:off x="457200" y="1143000"/>
            <a:ext cx="8520600" cy="33669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States and districts are facing significant challenges in attracting and retaining teachers.</a:t>
            </a:r>
            <a:endParaRPr/>
          </a:p>
          <a:p>
            <a:pPr marL="457200" lvl="0" indent="-330200" algn="l" rtl="0">
              <a:spcBef>
                <a:spcPts val="0"/>
              </a:spcBef>
              <a:spcAft>
                <a:spcPts val="0"/>
              </a:spcAft>
              <a:buSzPts val="1600"/>
              <a:buChar char="●"/>
            </a:pPr>
            <a:r>
              <a:rPr lang="en"/>
              <a:t>These shortages have a direct impact on educational opportunity.</a:t>
            </a:r>
            <a:endParaRPr/>
          </a:p>
          <a:p>
            <a:pPr marL="457200" lvl="0" indent="-330200" algn="l" rtl="0">
              <a:spcBef>
                <a:spcPts val="0"/>
              </a:spcBef>
              <a:spcAft>
                <a:spcPts val="0"/>
              </a:spcAft>
              <a:buSzPts val="1600"/>
              <a:buChar char="●"/>
            </a:pPr>
            <a:r>
              <a:rPr lang="en"/>
              <a:t>Research shows that educator shortages disproportionately impact students of color, students from low-income backgrounds, students with disabilities, and students from rural communities.</a:t>
            </a:r>
            <a:endParaRPr/>
          </a:p>
          <a:p>
            <a:pPr marL="457200" lvl="0" indent="-330200" algn="l" rtl="0">
              <a:spcBef>
                <a:spcPts val="0"/>
              </a:spcBef>
              <a:spcAft>
                <a:spcPts val="0"/>
              </a:spcAft>
              <a:buSzPts val="1600"/>
              <a:buChar char="●"/>
            </a:pPr>
            <a:r>
              <a:rPr lang="en"/>
              <a:t>President Biden encouraged leaders to use pandemic relief and recovery funds from the American Rescue Plan Act of 2021 (ARP) and other federal funds to address teacher shortages.</a:t>
            </a:r>
            <a:endParaRPr/>
          </a:p>
        </p:txBody>
      </p:sp>
      <p:sp>
        <p:nvSpPr>
          <p:cNvPr id="734" name="Google Shape;734;p115"/>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116"/>
          <p:cNvSpPr txBox="1">
            <a:spLocks noGrp="1"/>
          </p:cNvSpPr>
          <p:nvPr>
            <p:ph type="title"/>
          </p:nvPr>
        </p:nvSpPr>
        <p:spPr>
          <a:xfrm>
            <a:off x="261225" y="249225"/>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Call to Action</a:t>
            </a:r>
            <a:endParaRPr/>
          </a:p>
        </p:txBody>
      </p:sp>
      <p:sp>
        <p:nvSpPr>
          <p:cNvPr id="740" name="Google Shape;740;p116"/>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Secretary Cardona is calling on state policymakers, higher education leaders, and school districts to use pandemic relief and recovery funds to </a:t>
            </a:r>
            <a:r>
              <a:rPr lang="en" i="1"/>
              <a:t>increase the number of teacher candidates prepared to enter the profession as early as possible</a:t>
            </a:r>
            <a:r>
              <a:rPr lang="en"/>
              <a:t>.</a:t>
            </a:r>
            <a:endParaRPr/>
          </a:p>
          <a:p>
            <a:pPr marL="914400" lvl="1" indent="-292100" algn="l" rtl="0">
              <a:spcBef>
                <a:spcPts val="0"/>
              </a:spcBef>
              <a:spcAft>
                <a:spcPts val="0"/>
              </a:spcAft>
              <a:buSzPts val="1000"/>
              <a:buChar char="○"/>
            </a:pPr>
            <a:r>
              <a:rPr lang="en"/>
              <a:t>Waiting too long to address the educator shortage will have exponential consequences.</a:t>
            </a:r>
            <a:endParaRPr/>
          </a:p>
          <a:p>
            <a:pPr marL="457200" lvl="0" indent="-330200" algn="l" rtl="0">
              <a:spcBef>
                <a:spcPts val="0"/>
              </a:spcBef>
              <a:spcAft>
                <a:spcPts val="0"/>
              </a:spcAft>
              <a:buSzPts val="1600"/>
              <a:buChar char="●"/>
            </a:pPr>
            <a:r>
              <a:rPr lang="en"/>
              <a:t>Secretary Cardona is calling on district leaders to commit to:</a:t>
            </a:r>
            <a:endParaRPr/>
          </a:p>
          <a:p>
            <a:pPr marL="914400" lvl="1" indent="-292100" algn="l" rtl="0">
              <a:spcBef>
                <a:spcPts val="0"/>
              </a:spcBef>
              <a:spcAft>
                <a:spcPts val="0"/>
              </a:spcAft>
              <a:buSzPts val="1000"/>
              <a:buChar char="○"/>
            </a:pPr>
            <a:r>
              <a:rPr lang="en"/>
              <a:t>Increase the number of partnerships between Educator Preparation Programs (EPPs) and districts that support teaching residencies.</a:t>
            </a:r>
            <a:endParaRPr/>
          </a:p>
          <a:p>
            <a:pPr marL="914400" lvl="1" indent="-292100" algn="l" rtl="0">
              <a:spcBef>
                <a:spcPts val="0"/>
              </a:spcBef>
              <a:spcAft>
                <a:spcPts val="0"/>
              </a:spcAft>
              <a:buSzPts val="1000"/>
              <a:buChar char="○"/>
            </a:pPr>
            <a:r>
              <a:rPr lang="en"/>
              <a:t>Increase the availability of qualified teacher residents to support educators, students, and staff.</a:t>
            </a:r>
            <a:endParaRPr/>
          </a:p>
          <a:p>
            <a:pPr marL="914400" lvl="1" indent="-292100" algn="l" rtl="0">
              <a:spcBef>
                <a:spcPts val="0"/>
              </a:spcBef>
              <a:spcAft>
                <a:spcPts val="0"/>
              </a:spcAft>
              <a:buSzPts val="1000"/>
              <a:buChar char="○"/>
            </a:pPr>
            <a:r>
              <a:rPr lang="en"/>
              <a:t>Establish or expand loan payment and forgiveness or service scholarship programs.</a:t>
            </a:r>
            <a:endParaRPr/>
          </a:p>
        </p:txBody>
      </p:sp>
      <p:sp>
        <p:nvSpPr>
          <p:cNvPr id="741" name="Google Shape;741;p116"/>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Google Shape;746;p11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Make Investments in Your Educator Pipeline</a:t>
            </a:r>
            <a:endParaRPr/>
          </a:p>
        </p:txBody>
      </p:sp>
      <p:sp>
        <p:nvSpPr>
          <p:cNvPr id="747" name="Google Shape;747;p117"/>
          <p:cNvSpPr txBox="1">
            <a:spLocks noGrp="1"/>
          </p:cNvSpPr>
          <p:nvPr>
            <p:ph type="body" idx="1"/>
          </p:nvPr>
        </p:nvSpPr>
        <p:spPr>
          <a:xfrm>
            <a:off x="457200" y="1143000"/>
            <a:ext cx="8520600" cy="33753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Teaching residents currently enrolled in EPPs are:</a:t>
            </a:r>
            <a:endParaRPr/>
          </a:p>
          <a:p>
            <a:pPr marL="914400" lvl="1" indent="-292100" algn="l" rtl="0">
              <a:spcBef>
                <a:spcPts val="0"/>
              </a:spcBef>
              <a:spcAft>
                <a:spcPts val="0"/>
              </a:spcAft>
              <a:buSzPts val="1000"/>
              <a:buChar char="○"/>
            </a:pPr>
            <a:r>
              <a:rPr lang="en"/>
              <a:t>Serving as substitute teachers.</a:t>
            </a:r>
            <a:endParaRPr/>
          </a:p>
          <a:p>
            <a:pPr marL="914400" lvl="1" indent="-292100" algn="l" rtl="0">
              <a:spcBef>
                <a:spcPts val="0"/>
              </a:spcBef>
              <a:spcAft>
                <a:spcPts val="0"/>
              </a:spcAft>
              <a:buSzPts val="1000"/>
              <a:buChar char="○"/>
            </a:pPr>
            <a:r>
              <a:rPr lang="en"/>
              <a:t>Providing classroom support to students and educators.</a:t>
            </a:r>
            <a:endParaRPr/>
          </a:p>
          <a:p>
            <a:pPr marL="914400" lvl="1" indent="-292100" algn="l" rtl="0">
              <a:spcBef>
                <a:spcPts val="0"/>
              </a:spcBef>
              <a:spcAft>
                <a:spcPts val="0"/>
              </a:spcAft>
              <a:buSzPts val="1000"/>
              <a:buChar char="○"/>
            </a:pPr>
            <a:r>
              <a:rPr lang="en"/>
              <a:t>Gaining valuable clinical experience.</a:t>
            </a:r>
            <a:endParaRPr/>
          </a:p>
          <a:p>
            <a:pPr marL="457200" lvl="0" indent="-330200" algn="l" rtl="0">
              <a:spcBef>
                <a:spcPts val="0"/>
              </a:spcBef>
              <a:spcAft>
                <a:spcPts val="0"/>
              </a:spcAft>
              <a:buSzPts val="1600"/>
              <a:buChar char="●"/>
            </a:pPr>
            <a:r>
              <a:rPr lang="en"/>
              <a:t>Consider using federal funds (ex. Title II and ESSER) to support:</a:t>
            </a:r>
            <a:endParaRPr/>
          </a:p>
          <a:p>
            <a:pPr marL="914400" lvl="1" indent="-292100" algn="l" rtl="0">
              <a:spcBef>
                <a:spcPts val="0"/>
              </a:spcBef>
              <a:spcAft>
                <a:spcPts val="0"/>
              </a:spcAft>
              <a:buSzPts val="1000"/>
              <a:buChar char="○"/>
            </a:pPr>
            <a:r>
              <a:rPr lang="en"/>
              <a:t>Make monthly payments on behalf of college graduates from low-income backgrounds when entering teaching and enroll in a federal income-driven repayment plan to pay student loans through 2024.</a:t>
            </a:r>
            <a:endParaRPr/>
          </a:p>
          <a:p>
            <a:pPr marL="914400" lvl="1" indent="-292100" algn="l" rtl="0">
              <a:spcBef>
                <a:spcPts val="0"/>
              </a:spcBef>
              <a:spcAft>
                <a:spcPts val="0"/>
              </a:spcAft>
              <a:buSzPts val="1000"/>
              <a:buChar char="○"/>
            </a:pPr>
            <a:r>
              <a:rPr lang="en"/>
              <a:t>Tuition assistance or reimbursement under certain conditions. </a:t>
            </a:r>
            <a:endParaRPr/>
          </a:p>
          <a:p>
            <a:pPr marL="914400" lvl="1" indent="-292100" algn="l" rtl="0">
              <a:spcBef>
                <a:spcPts val="0"/>
              </a:spcBef>
              <a:spcAft>
                <a:spcPts val="0"/>
              </a:spcAft>
              <a:buSzPts val="1000"/>
              <a:buChar char="○"/>
            </a:pPr>
            <a:r>
              <a:rPr lang="en"/>
              <a:t>Forgiveness of institutional debts, which include costs that are necessary to afford EPP such as residency programs. </a:t>
            </a:r>
            <a:endParaRPr/>
          </a:p>
        </p:txBody>
      </p:sp>
      <p:sp>
        <p:nvSpPr>
          <p:cNvPr id="748" name="Google Shape;748;p117"/>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118"/>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Continuing Investments in Your Educators</a:t>
            </a:r>
            <a:endParaRPr/>
          </a:p>
        </p:txBody>
      </p:sp>
      <p:sp>
        <p:nvSpPr>
          <p:cNvPr id="754" name="Google Shape;754;p118"/>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Providing loan forgiveness, grants, or service scholarship programs that significantly underwrite the cost of postsecondary education in exchange for a commitment to teach in a high-need field or school for a minimum number of years.</a:t>
            </a:r>
            <a:endParaRPr/>
          </a:p>
          <a:p>
            <a:pPr marL="457200" lvl="0" indent="-330200" algn="l" rtl="0">
              <a:spcBef>
                <a:spcPts val="0"/>
              </a:spcBef>
              <a:spcAft>
                <a:spcPts val="0"/>
              </a:spcAft>
              <a:buSzPts val="1600"/>
              <a:buChar char="●"/>
            </a:pPr>
            <a:r>
              <a:rPr lang="en"/>
              <a:t>Robust mentoring programs for student teachers or teachers in residence.</a:t>
            </a:r>
            <a:endParaRPr/>
          </a:p>
          <a:p>
            <a:pPr marL="457200" lvl="0" indent="-330200" algn="l" rtl="0">
              <a:spcBef>
                <a:spcPts val="0"/>
              </a:spcBef>
              <a:spcAft>
                <a:spcPts val="0"/>
              </a:spcAft>
              <a:buSzPts val="1600"/>
              <a:buChar char="●"/>
            </a:pPr>
            <a:r>
              <a:rPr lang="en"/>
              <a:t>Grow your own programs with local partnership (IHEs, EPPs, DAs).</a:t>
            </a:r>
            <a:endParaRPr/>
          </a:p>
          <a:p>
            <a:pPr marL="457200" lvl="0" indent="-330200" algn="l" rtl="0">
              <a:spcBef>
                <a:spcPts val="0"/>
              </a:spcBef>
              <a:spcAft>
                <a:spcPts val="0"/>
              </a:spcAft>
              <a:buSzPts val="1600"/>
              <a:buChar char="●"/>
            </a:pPr>
            <a:r>
              <a:rPr lang="en"/>
              <a:t>Clearly defined pathways to licensure.</a:t>
            </a:r>
            <a:endParaRPr/>
          </a:p>
          <a:p>
            <a:pPr marL="914400" lvl="1" indent="-292100" algn="l" rtl="0">
              <a:spcBef>
                <a:spcPts val="0"/>
              </a:spcBef>
              <a:spcAft>
                <a:spcPts val="0"/>
              </a:spcAft>
              <a:buSzPts val="1000"/>
              <a:buChar char="○"/>
            </a:pPr>
            <a:r>
              <a:rPr lang="en"/>
              <a:t>19 different pathways</a:t>
            </a:r>
            <a:endParaRPr/>
          </a:p>
          <a:p>
            <a:pPr marL="0" lvl="0" indent="0" algn="l" rtl="0">
              <a:spcBef>
                <a:spcPts val="1200"/>
              </a:spcBef>
              <a:spcAft>
                <a:spcPts val="1200"/>
              </a:spcAft>
              <a:buNone/>
            </a:pPr>
            <a:endParaRPr/>
          </a:p>
        </p:txBody>
      </p:sp>
      <p:sp>
        <p:nvSpPr>
          <p:cNvPr id="755" name="Google Shape;755;p118"/>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18</a:t>
            </a:fld>
            <a:endParaRPr/>
          </a:p>
        </p:txBody>
      </p:sp>
      <p:pic>
        <p:nvPicPr>
          <p:cNvPr id="756" name="Google Shape;756;p11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431413" y="2710213"/>
            <a:ext cx="2600325" cy="17621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Google Shape;761;p119"/>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State Resources &amp; Higher Ed Connections</a:t>
            </a:r>
            <a:endParaRPr/>
          </a:p>
        </p:txBody>
      </p:sp>
      <p:sp>
        <p:nvSpPr>
          <p:cNvPr id="762" name="Google Shape;762;p119"/>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u="sng">
                <a:solidFill>
                  <a:schemeClr val="hlink"/>
                </a:solidFill>
                <a:hlinkClick r:id="rId3"/>
              </a:rPr>
              <a:t>Educator Recruitment &amp; Retention Program</a:t>
            </a:r>
            <a:r>
              <a:rPr lang="en"/>
              <a:t> - Grant funds available to assist with tuition expenses for alternative licensure candidates in rural areas</a:t>
            </a:r>
            <a:endParaRPr/>
          </a:p>
          <a:p>
            <a:pPr marL="914400" lvl="1" indent="-292100" algn="l" rtl="0">
              <a:spcBef>
                <a:spcPts val="0"/>
              </a:spcBef>
              <a:spcAft>
                <a:spcPts val="0"/>
              </a:spcAft>
              <a:buSzPts val="1000"/>
              <a:buChar char="○"/>
            </a:pPr>
            <a:r>
              <a:rPr lang="en"/>
              <a:t>Up to $10K per candidate</a:t>
            </a:r>
            <a:endParaRPr/>
          </a:p>
          <a:p>
            <a:pPr marL="457200" lvl="0" indent="-330200" algn="l" rtl="0">
              <a:spcBef>
                <a:spcPts val="0"/>
              </a:spcBef>
              <a:spcAft>
                <a:spcPts val="0"/>
              </a:spcAft>
              <a:buSzPts val="1600"/>
              <a:buChar char="●"/>
            </a:pPr>
            <a:r>
              <a:rPr lang="en"/>
              <a:t>Pathways to licensure</a:t>
            </a:r>
            <a:endParaRPr/>
          </a:p>
          <a:p>
            <a:pPr marL="914400" lvl="1" indent="-292100" algn="l" rtl="0">
              <a:spcBef>
                <a:spcPts val="0"/>
              </a:spcBef>
              <a:spcAft>
                <a:spcPts val="0"/>
              </a:spcAft>
              <a:buSzPts val="1000"/>
              <a:buChar char="○"/>
            </a:pPr>
            <a:r>
              <a:rPr lang="en"/>
              <a:t>Para to teacher</a:t>
            </a:r>
            <a:endParaRPr/>
          </a:p>
          <a:p>
            <a:pPr marL="914400" lvl="1" indent="-292100" algn="l" rtl="0">
              <a:spcBef>
                <a:spcPts val="0"/>
              </a:spcBef>
              <a:spcAft>
                <a:spcPts val="0"/>
              </a:spcAft>
              <a:buSzPts val="1000"/>
              <a:buChar char="○"/>
            </a:pPr>
            <a:r>
              <a:rPr lang="en"/>
              <a:t>Alternative teacher</a:t>
            </a:r>
            <a:endParaRPr/>
          </a:p>
          <a:p>
            <a:pPr marL="914400" lvl="1" indent="-292100" algn="l" rtl="0">
              <a:spcBef>
                <a:spcPts val="0"/>
              </a:spcBef>
              <a:spcAft>
                <a:spcPts val="0"/>
              </a:spcAft>
              <a:buSzPts val="1000"/>
              <a:buChar char="○"/>
            </a:pPr>
            <a:r>
              <a:rPr lang="en"/>
              <a:t>TOR</a:t>
            </a:r>
            <a:endParaRPr/>
          </a:p>
          <a:p>
            <a:pPr marL="914400" lvl="1" indent="-292100" algn="l" rtl="0">
              <a:spcBef>
                <a:spcPts val="0"/>
              </a:spcBef>
              <a:spcAft>
                <a:spcPts val="0"/>
              </a:spcAft>
              <a:buSzPts val="1000"/>
              <a:buChar char="○"/>
            </a:pPr>
            <a:r>
              <a:rPr lang="en"/>
              <a:t>Adjunct</a:t>
            </a:r>
            <a:endParaRPr/>
          </a:p>
        </p:txBody>
      </p:sp>
      <p:sp>
        <p:nvSpPr>
          <p:cNvPr id="763" name="Google Shape;763;p119"/>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102"/>
          <p:cNvSpPr txBox="1">
            <a:spLocks noGrp="1"/>
          </p:cNvSpPr>
          <p:nvPr>
            <p:ph type="title"/>
          </p:nvPr>
        </p:nvSpPr>
        <p:spPr>
          <a:xfrm>
            <a:off x="245194" y="190886"/>
            <a:ext cx="6081865" cy="567314"/>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a:t>ESSER Office Hours</a:t>
            </a:r>
            <a:endParaRPr/>
          </a:p>
        </p:txBody>
      </p:sp>
      <p:sp>
        <p:nvSpPr>
          <p:cNvPr id="618" name="Google Shape;618;p102"/>
          <p:cNvSpPr txBox="1">
            <a:spLocks noGrp="1"/>
          </p:cNvSpPr>
          <p:nvPr>
            <p:ph type="body" idx="1"/>
          </p:nvPr>
        </p:nvSpPr>
        <p:spPr>
          <a:xfrm>
            <a:off x="628650" y="1097280"/>
            <a:ext cx="7886700" cy="3480505"/>
          </a:xfrm>
          <a:prstGeom prst="rect">
            <a:avLst/>
          </a:prstGeom>
          <a:noFill/>
          <a:ln>
            <a:noFill/>
          </a:ln>
        </p:spPr>
        <p:txBody>
          <a:bodyPr spcFirstLastPara="1" wrap="square" lIns="0" tIns="0" rIns="0" bIns="25700" anchor="t" anchorCtr="0">
            <a:noAutofit/>
          </a:bodyPr>
          <a:lstStyle/>
          <a:p>
            <a:pPr marL="0" lvl="0" indent="0" algn="l" rtl="0">
              <a:lnSpc>
                <a:spcPct val="90000"/>
              </a:lnSpc>
              <a:spcBef>
                <a:spcPts val="0"/>
              </a:spcBef>
              <a:spcAft>
                <a:spcPts val="0"/>
              </a:spcAft>
              <a:buSzPts val="1800"/>
              <a:buNone/>
            </a:pPr>
            <a:r>
              <a:rPr lang="en" sz="1800" b="1" u="sng" dirty="0"/>
              <a:t>Topics</a:t>
            </a:r>
            <a:endParaRPr dirty="0"/>
          </a:p>
          <a:p>
            <a:pPr marL="368300" lvl="0" indent="-215900" algn="l" rtl="0">
              <a:lnSpc>
                <a:spcPct val="90000"/>
              </a:lnSpc>
              <a:spcBef>
                <a:spcPts val="600"/>
              </a:spcBef>
              <a:spcAft>
                <a:spcPts val="0"/>
              </a:spcAft>
              <a:buSzPts val="1800"/>
              <a:buChar char="•"/>
            </a:pPr>
            <a:r>
              <a:rPr lang="en" dirty="0"/>
              <a:t>Updates and Reminders</a:t>
            </a:r>
            <a:endParaRPr dirty="0"/>
          </a:p>
          <a:p>
            <a:pPr marL="711200" lvl="1" indent="-177800" algn="l" rtl="0">
              <a:lnSpc>
                <a:spcPct val="90000"/>
              </a:lnSpc>
              <a:spcBef>
                <a:spcPts val="600"/>
              </a:spcBef>
              <a:spcAft>
                <a:spcPts val="0"/>
              </a:spcAft>
              <a:buSzPts val="1200"/>
              <a:buChar char="•"/>
            </a:pPr>
            <a:r>
              <a:rPr lang="en" sz="1200" dirty="0"/>
              <a:t>Teaching and Learning CoLabs</a:t>
            </a:r>
            <a:endParaRPr sz="1200" dirty="0"/>
          </a:p>
          <a:p>
            <a:pPr marL="711200" lvl="1" indent="-177800" algn="l" rtl="0">
              <a:lnSpc>
                <a:spcPct val="90000"/>
              </a:lnSpc>
              <a:spcBef>
                <a:spcPts val="600"/>
              </a:spcBef>
              <a:spcAft>
                <a:spcPts val="0"/>
              </a:spcAft>
              <a:buSzPts val="1200"/>
              <a:buChar char="•"/>
            </a:pPr>
            <a:r>
              <a:rPr lang="en" sz="1200" dirty="0"/>
              <a:t>22-23 Consolidated Application Updates</a:t>
            </a:r>
            <a:endParaRPr sz="1200" dirty="0"/>
          </a:p>
          <a:p>
            <a:pPr marL="711200" lvl="1" indent="-177800" algn="l" rtl="0">
              <a:lnSpc>
                <a:spcPct val="90000"/>
              </a:lnSpc>
              <a:spcBef>
                <a:spcPts val="600"/>
              </a:spcBef>
              <a:spcAft>
                <a:spcPts val="0"/>
              </a:spcAft>
              <a:buSzPts val="1200"/>
              <a:buChar char="•"/>
            </a:pPr>
            <a:r>
              <a:rPr lang="en" sz="1200" dirty="0"/>
              <a:t>ESSER III LEA Plans Deadline</a:t>
            </a:r>
            <a:endParaRPr sz="1200" dirty="0"/>
          </a:p>
          <a:p>
            <a:pPr marL="711200" lvl="1" indent="-177800" algn="l" rtl="0">
              <a:lnSpc>
                <a:spcPct val="90000"/>
              </a:lnSpc>
              <a:spcBef>
                <a:spcPts val="600"/>
              </a:spcBef>
              <a:spcAft>
                <a:spcPts val="0"/>
              </a:spcAft>
              <a:buSzPts val="1200"/>
              <a:buChar char="•"/>
            </a:pPr>
            <a:r>
              <a:rPr lang="en" sz="1200" dirty="0"/>
              <a:t>Use of Funds Requirement: PDF Application </a:t>
            </a:r>
            <a:endParaRPr sz="1200" dirty="0"/>
          </a:p>
          <a:p>
            <a:pPr marL="711200" lvl="1" indent="-177800" algn="l" rtl="0">
              <a:lnSpc>
                <a:spcPct val="90000"/>
              </a:lnSpc>
              <a:spcBef>
                <a:spcPts val="600"/>
              </a:spcBef>
              <a:spcAft>
                <a:spcPts val="0"/>
              </a:spcAft>
              <a:buSzPts val="1200"/>
              <a:buChar char="•"/>
            </a:pPr>
            <a:r>
              <a:rPr lang="en" sz="1200" dirty="0"/>
              <a:t>Upcoming Consolidated Applications Workshops</a:t>
            </a:r>
            <a:endParaRPr sz="1200" dirty="0"/>
          </a:p>
          <a:p>
            <a:pPr marL="711200" lvl="1" indent="-177800" algn="l" rtl="0">
              <a:lnSpc>
                <a:spcPct val="90000"/>
              </a:lnSpc>
              <a:spcBef>
                <a:spcPts val="600"/>
              </a:spcBef>
              <a:spcAft>
                <a:spcPts val="0"/>
              </a:spcAft>
              <a:buSzPts val="1200"/>
              <a:buChar char="•"/>
            </a:pPr>
            <a:r>
              <a:rPr lang="en" sz="1200" dirty="0"/>
              <a:t>Upcoming EDT Training</a:t>
            </a:r>
            <a:endParaRPr sz="1200" dirty="0"/>
          </a:p>
          <a:p>
            <a:pPr marL="368300" lvl="0" indent="-215900" algn="l" rtl="0">
              <a:lnSpc>
                <a:spcPct val="90000"/>
              </a:lnSpc>
              <a:spcBef>
                <a:spcPts val="600"/>
              </a:spcBef>
              <a:spcAft>
                <a:spcPts val="0"/>
              </a:spcAft>
              <a:buSzPts val="1800"/>
              <a:buChar char="•"/>
            </a:pPr>
            <a:r>
              <a:rPr lang="en" dirty="0"/>
              <a:t>Workforce Supports</a:t>
            </a:r>
            <a:endParaRPr dirty="0"/>
          </a:p>
          <a:p>
            <a:pPr marL="368300" lvl="0" indent="-215900" algn="l" rtl="0">
              <a:lnSpc>
                <a:spcPct val="90000"/>
              </a:lnSpc>
              <a:spcBef>
                <a:spcPts val="600"/>
              </a:spcBef>
              <a:spcAft>
                <a:spcPts val="0"/>
              </a:spcAft>
              <a:buSzPts val="1800"/>
              <a:buChar char="•"/>
            </a:pPr>
            <a:r>
              <a:rPr lang="en" dirty="0"/>
              <a:t>ESSER Reporting Surveys</a:t>
            </a:r>
            <a:endParaRPr dirty="0"/>
          </a:p>
          <a:p>
            <a:pPr marL="368300" lvl="0" indent="-101600" algn="l" rtl="0">
              <a:lnSpc>
                <a:spcPct val="90000"/>
              </a:lnSpc>
              <a:spcBef>
                <a:spcPts val="600"/>
              </a:spcBef>
              <a:spcAft>
                <a:spcPts val="0"/>
              </a:spcAft>
              <a:buSzPts val="1800"/>
              <a:buNone/>
            </a:pPr>
            <a:endParaRPr dirty="0"/>
          </a:p>
          <a:p>
            <a:pPr marL="368300" lvl="0" indent="-101600" algn="l" rtl="0">
              <a:lnSpc>
                <a:spcPct val="90000"/>
              </a:lnSpc>
              <a:spcBef>
                <a:spcPts val="600"/>
              </a:spcBef>
              <a:spcAft>
                <a:spcPts val="0"/>
              </a:spcAft>
              <a:buSzPts val="1800"/>
              <a:buNone/>
            </a:pPr>
            <a:endParaRPr dirty="0"/>
          </a:p>
          <a:p>
            <a:pPr marL="368300" lvl="0" indent="-101600" algn="l" rtl="0">
              <a:lnSpc>
                <a:spcPct val="90000"/>
              </a:lnSpc>
              <a:spcBef>
                <a:spcPts val="600"/>
              </a:spcBef>
              <a:spcAft>
                <a:spcPts val="0"/>
              </a:spcAft>
              <a:buSzPts val="1800"/>
              <a:buNone/>
            </a:pPr>
            <a:endParaRPr dirty="0"/>
          </a:p>
        </p:txBody>
      </p:sp>
      <p:sp>
        <p:nvSpPr>
          <p:cNvPr id="619" name="Google Shape;619;p102"/>
          <p:cNvSpPr txBox="1">
            <a:spLocks noGrp="1"/>
          </p:cNvSpPr>
          <p:nvPr>
            <p:ph type="sldNum" idx="12"/>
          </p:nvPr>
        </p:nvSpPr>
        <p:spPr>
          <a:xfrm>
            <a:off x="223071" y="4820266"/>
            <a:ext cx="2057400" cy="273844"/>
          </a:xfrm>
          <a:prstGeom prst="rect">
            <a:avLst/>
          </a:prstGeom>
          <a:noFill/>
          <a:ln>
            <a:noFill/>
          </a:ln>
        </p:spPr>
        <p:txBody>
          <a:bodyPr spcFirstLastPara="1" wrap="square" lIns="51425" tIns="25700" rIns="51425" bIns="25700" anchor="t" anchorCtr="0">
            <a:noAutofit/>
          </a:bodyPr>
          <a:lstStyle/>
          <a:p>
            <a:pPr marL="0" lvl="0" indent="0" algn="l" rtl="0">
              <a:lnSpc>
                <a:spcPct val="100000"/>
              </a:lnSpc>
              <a:spcBef>
                <a:spcPts val="0"/>
              </a:spcBef>
              <a:spcAft>
                <a:spcPts val="0"/>
              </a:spcAft>
              <a:buSzPts val="900"/>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p12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Educator Recruitment and Retention Team 	</a:t>
            </a:r>
            <a:endParaRPr/>
          </a:p>
        </p:txBody>
      </p:sp>
      <p:sp>
        <p:nvSpPr>
          <p:cNvPr id="769" name="Google Shape;769;p120"/>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fontScale="92500"/>
          </a:bodyPr>
          <a:lstStyle/>
          <a:p>
            <a:pPr marL="0" lvl="0" indent="0" algn="l" rtl="0">
              <a:spcBef>
                <a:spcPts val="0"/>
              </a:spcBef>
              <a:spcAft>
                <a:spcPts val="0"/>
              </a:spcAft>
              <a:buNone/>
            </a:pPr>
            <a:r>
              <a:rPr lang="en"/>
              <a:t>Educator Workforce Development Unit</a:t>
            </a:r>
            <a:endParaRPr/>
          </a:p>
          <a:p>
            <a:pPr marL="0" lvl="0" indent="0" algn="l" rtl="0">
              <a:spcBef>
                <a:spcPts val="1200"/>
              </a:spcBef>
              <a:spcAft>
                <a:spcPts val="0"/>
              </a:spcAft>
              <a:buNone/>
            </a:pPr>
            <a:endParaRPr sz="2038"/>
          </a:p>
          <a:p>
            <a:pPr marL="457200" marR="0" lvl="0" indent="-330200" algn="l" rtl="0">
              <a:lnSpc>
                <a:spcPct val="115000"/>
              </a:lnSpc>
              <a:spcBef>
                <a:spcPts val="1200"/>
              </a:spcBef>
              <a:spcAft>
                <a:spcPts val="0"/>
              </a:spcAft>
              <a:buSzPts val="1600"/>
              <a:buChar char="●"/>
            </a:pPr>
            <a:r>
              <a:rPr lang="en"/>
              <a:t>Regional and 1:1 support for recruitment and retention efforts</a:t>
            </a:r>
            <a:endParaRPr/>
          </a:p>
          <a:p>
            <a:pPr marL="457200" marR="0" lvl="0" indent="-330200" algn="l" rtl="0">
              <a:lnSpc>
                <a:spcPct val="115000"/>
              </a:lnSpc>
              <a:spcBef>
                <a:spcPts val="0"/>
              </a:spcBef>
              <a:spcAft>
                <a:spcPts val="0"/>
              </a:spcAft>
              <a:buSzPts val="1600"/>
              <a:buChar char="●"/>
            </a:pPr>
            <a:r>
              <a:rPr lang="en"/>
              <a:t>Pathway creation and communication of current pathways</a:t>
            </a:r>
            <a:endParaRPr/>
          </a:p>
          <a:p>
            <a:pPr marL="457200" marR="0" lvl="0" indent="-330200" algn="l" rtl="0">
              <a:lnSpc>
                <a:spcPct val="115000"/>
              </a:lnSpc>
              <a:spcBef>
                <a:spcPts val="0"/>
              </a:spcBef>
              <a:spcAft>
                <a:spcPts val="0"/>
              </a:spcAft>
              <a:buSzPts val="1600"/>
              <a:buChar char="●"/>
            </a:pPr>
            <a:r>
              <a:rPr lang="en"/>
              <a:t>Connecting people and resources (individuals through Superintendents)</a:t>
            </a:r>
            <a:endParaRPr/>
          </a:p>
          <a:p>
            <a:pPr marL="457200" marR="0" lvl="0" indent="-330200" algn="l" rtl="0">
              <a:lnSpc>
                <a:spcPct val="115000"/>
              </a:lnSpc>
              <a:spcBef>
                <a:spcPts val="0"/>
              </a:spcBef>
              <a:spcAft>
                <a:spcPts val="0"/>
              </a:spcAft>
              <a:buSzPts val="1600"/>
              <a:buChar char="●"/>
            </a:pPr>
            <a:r>
              <a:rPr lang="en"/>
              <a:t>Research and Impact–program evaluation</a:t>
            </a:r>
            <a:endParaRPr/>
          </a:p>
          <a:p>
            <a:pPr marL="457200" marR="0" lvl="0" indent="-330200" algn="l" rtl="0">
              <a:lnSpc>
                <a:spcPct val="115000"/>
              </a:lnSpc>
              <a:spcBef>
                <a:spcPts val="0"/>
              </a:spcBef>
              <a:spcAft>
                <a:spcPts val="0"/>
              </a:spcAft>
              <a:buSzPts val="1600"/>
              <a:buChar char="●"/>
            </a:pPr>
            <a:r>
              <a:rPr lang="en" sz="1800"/>
              <a:t>Using real time data around EPP programs, matriculation, retention, job satisfaction, etc.</a:t>
            </a:r>
            <a:endParaRPr sz="1800"/>
          </a:p>
          <a:p>
            <a:pPr marL="457200" marR="0" lvl="0" indent="-330200" algn="l" rtl="0">
              <a:lnSpc>
                <a:spcPct val="115000"/>
              </a:lnSpc>
              <a:spcBef>
                <a:spcPts val="0"/>
              </a:spcBef>
              <a:spcAft>
                <a:spcPts val="0"/>
              </a:spcAft>
              <a:buSzPts val="1600"/>
              <a:buChar char="●"/>
            </a:pPr>
            <a:r>
              <a:rPr lang="en"/>
              <a:t>Supporting all EPPs with authorization/reauthorization of programming in partnership with the Department of Higher Education</a:t>
            </a:r>
            <a:endParaRPr sz="2038"/>
          </a:p>
        </p:txBody>
      </p:sp>
      <p:sp>
        <p:nvSpPr>
          <p:cNvPr id="770" name="Google Shape;770;p120"/>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p12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ERR Team Current Initiatives</a:t>
            </a:r>
            <a:endParaRPr/>
          </a:p>
        </p:txBody>
      </p:sp>
      <p:sp>
        <p:nvSpPr>
          <p:cNvPr id="776" name="Google Shape;776;p121"/>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lnSpcReduction="10000"/>
          </a:bodyPr>
          <a:lstStyle/>
          <a:p>
            <a:pPr marL="0" marR="0" lvl="0" indent="0" algn="l" rtl="0">
              <a:lnSpc>
                <a:spcPct val="115000"/>
              </a:lnSpc>
              <a:spcBef>
                <a:spcPts val="0"/>
              </a:spcBef>
              <a:spcAft>
                <a:spcPts val="0"/>
              </a:spcAft>
              <a:buNone/>
            </a:pPr>
            <a:r>
              <a:rPr lang="en"/>
              <a:t>Current Initiatives</a:t>
            </a:r>
            <a:endParaRPr/>
          </a:p>
          <a:p>
            <a:pPr marL="457200" marR="0" lvl="0" indent="-330200" algn="l" rtl="0">
              <a:lnSpc>
                <a:spcPct val="115000"/>
              </a:lnSpc>
              <a:spcBef>
                <a:spcPts val="1200"/>
              </a:spcBef>
              <a:spcAft>
                <a:spcPts val="0"/>
              </a:spcAft>
              <a:buSzPts val="1600"/>
              <a:buChar char="●"/>
            </a:pPr>
            <a:r>
              <a:rPr lang="en"/>
              <a:t>SB21-185 Supporting Educator Workforce</a:t>
            </a:r>
            <a:endParaRPr/>
          </a:p>
          <a:p>
            <a:pPr marL="457200" marR="0" lvl="0" indent="-330200" algn="l" rtl="0">
              <a:lnSpc>
                <a:spcPct val="115000"/>
              </a:lnSpc>
              <a:spcBef>
                <a:spcPts val="0"/>
              </a:spcBef>
              <a:spcAft>
                <a:spcPts val="0"/>
              </a:spcAft>
              <a:buSzPts val="1600"/>
              <a:buChar char="●"/>
            </a:pPr>
            <a:r>
              <a:rPr lang="en"/>
              <a:t>Increase support for educator pathways and recruitment (19 pathways) </a:t>
            </a:r>
            <a:endParaRPr/>
          </a:p>
          <a:p>
            <a:pPr marL="457200" marR="0" lvl="0" indent="-330200" algn="l" rtl="0">
              <a:lnSpc>
                <a:spcPct val="115000"/>
              </a:lnSpc>
              <a:spcBef>
                <a:spcPts val="0"/>
              </a:spcBef>
              <a:spcAft>
                <a:spcPts val="0"/>
              </a:spcAft>
              <a:buSzPts val="1600"/>
              <a:buChar char="●"/>
            </a:pPr>
            <a:r>
              <a:rPr lang="en" sz="1800"/>
              <a:t>TEE/TOR/Alternative teacher/alternative principal/CTE to name a few…Do we want to list all the pathways under here?</a:t>
            </a:r>
            <a:endParaRPr sz="1800"/>
          </a:p>
          <a:p>
            <a:pPr marL="457200" marR="0" lvl="0" indent="-330200" algn="l" rtl="0">
              <a:lnSpc>
                <a:spcPct val="115000"/>
              </a:lnSpc>
              <a:spcBef>
                <a:spcPts val="0"/>
              </a:spcBef>
              <a:spcAft>
                <a:spcPts val="0"/>
              </a:spcAft>
              <a:buSzPts val="1600"/>
              <a:buChar char="●"/>
            </a:pPr>
            <a:r>
              <a:rPr lang="en"/>
              <a:t>Para-professional and SSP initial BA licensure</a:t>
            </a:r>
            <a:endParaRPr/>
          </a:p>
          <a:p>
            <a:pPr marL="457200" marR="0" lvl="0" indent="-330200" algn="l" rtl="0">
              <a:lnSpc>
                <a:spcPct val="115000"/>
              </a:lnSpc>
              <a:spcBef>
                <a:spcPts val="0"/>
              </a:spcBef>
              <a:spcAft>
                <a:spcPts val="0"/>
              </a:spcAft>
              <a:buSzPts val="1600"/>
              <a:buChar char="●"/>
            </a:pPr>
            <a:r>
              <a:rPr lang="en"/>
              <a:t>Support workforce development</a:t>
            </a:r>
            <a:endParaRPr/>
          </a:p>
          <a:p>
            <a:pPr marL="457200" marR="0" lvl="0" indent="-330200" algn="l" rtl="0">
              <a:lnSpc>
                <a:spcPct val="115000"/>
              </a:lnSpc>
              <a:spcBef>
                <a:spcPts val="0"/>
              </a:spcBef>
              <a:spcAft>
                <a:spcPts val="0"/>
              </a:spcAft>
              <a:buSzPts val="1600"/>
              <a:buChar char="●"/>
            </a:pPr>
            <a:r>
              <a:rPr lang="en" sz="1800"/>
              <a:t>Retention strategy–Educator/Leadership Development</a:t>
            </a:r>
            <a:endParaRPr sz="1800"/>
          </a:p>
          <a:p>
            <a:pPr marL="457200" marR="0" lvl="0" indent="-330200" algn="l" rtl="0">
              <a:lnSpc>
                <a:spcPct val="115000"/>
              </a:lnSpc>
              <a:spcBef>
                <a:spcPts val="0"/>
              </a:spcBef>
              <a:spcAft>
                <a:spcPts val="0"/>
              </a:spcAft>
              <a:buSzPts val="1600"/>
              <a:buChar char="●"/>
            </a:pPr>
            <a:r>
              <a:rPr lang="en"/>
              <a:t>Support for rural educator program stipends </a:t>
            </a:r>
            <a:endParaRPr/>
          </a:p>
          <a:p>
            <a:pPr marL="457200" marR="0" lvl="0" indent="-330200" algn="l" rtl="0">
              <a:lnSpc>
                <a:spcPct val="115000"/>
              </a:lnSpc>
              <a:spcBef>
                <a:spcPts val="0"/>
              </a:spcBef>
              <a:spcAft>
                <a:spcPts val="0"/>
              </a:spcAft>
              <a:buSzPts val="1600"/>
              <a:buChar char="●"/>
            </a:pPr>
            <a:r>
              <a:rPr lang="en"/>
              <a:t>Close collaboration with TEACH Colorado</a:t>
            </a:r>
            <a:endParaRPr/>
          </a:p>
        </p:txBody>
      </p:sp>
      <p:sp>
        <p:nvSpPr>
          <p:cNvPr id="777" name="Google Shape;777;p121"/>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122"/>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Next Steps</a:t>
            </a:r>
            <a:endParaRPr/>
          </a:p>
        </p:txBody>
      </p:sp>
      <p:sp>
        <p:nvSpPr>
          <p:cNvPr id="783" name="Google Shape;783;p122"/>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Schedule a conversation with your ERR regional specialist to discuss how to strengthen your educator pipeline.</a:t>
            </a:r>
            <a:endParaRPr/>
          </a:p>
          <a:p>
            <a:pPr marL="914400" lvl="1" indent="-292100" algn="l" rtl="0">
              <a:spcBef>
                <a:spcPts val="0"/>
              </a:spcBef>
              <a:spcAft>
                <a:spcPts val="0"/>
              </a:spcAft>
              <a:buSzPts val="1000"/>
              <a:buChar char="○"/>
            </a:pPr>
            <a:r>
              <a:rPr lang="en" u="sng">
                <a:solidFill>
                  <a:schemeClr val="hlink"/>
                </a:solidFill>
                <a:hlinkClick r:id="rId3"/>
              </a:rPr>
              <a:t>Educator_recruitment@cde.state.co.us</a:t>
            </a:r>
            <a:endParaRPr/>
          </a:p>
          <a:p>
            <a:pPr marL="457200" lvl="0" indent="-330200" algn="l" rtl="0">
              <a:spcBef>
                <a:spcPts val="0"/>
              </a:spcBef>
              <a:spcAft>
                <a:spcPts val="0"/>
              </a:spcAft>
              <a:buSzPts val="1600"/>
              <a:buChar char="●"/>
            </a:pPr>
            <a:r>
              <a:rPr lang="en"/>
              <a:t>Use local data to determine any HR needs.</a:t>
            </a:r>
            <a:endParaRPr/>
          </a:p>
          <a:p>
            <a:pPr marL="457200" lvl="0" indent="-330200" algn="l" rtl="0">
              <a:spcBef>
                <a:spcPts val="0"/>
              </a:spcBef>
              <a:spcAft>
                <a:spcPts val="0"/>
              </a:spcAft>
              <a:buSzPts val="1600"/>
              <a:buChar char="●"/>
            </a:pPr>
            <a:r>
              <a:rPr lang="en"/>
              <a:t>Consider school-level and district-level EDT data for any identified gaps in human capital.</a:t>
            </a:r>
            <a:endParaRPr/>
          </a:p>
          <a:p>
            <a:pPr marL="457200" lvl="0" indent="0" algn="l" rtl="0">
              <a:spcBef>
                <a:spcPts val="1200"/>
              </a:spcBef>
              <a:spcAft>
                <a:spcPts val="1200"/>
              </a:spcAft>
              <a:buNone/>
            </a:pPr>
            <a:endParaRPr/>
          </a:p>
        </p:txBody>
      </p:sp>
      <p:sp>
        <p:nvSpPr>
          <p:cNvPr id="784" name="Google Shape;784;p122"/>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pic>
        <p:nvPicPr>
          <p:cNvPr id="789" name="Google Shape;789;p12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595526" y="2993925"/>
            <a:ext cx="1548475" cy="1548475"/>
          </a:xfrm>
          <a:prstGeom prst="rect">
            <a:avLst/>
          </a:prstGeom>
          <a:noFill/>
          <a:ln>
            <a:noFill/>
          </a:ln>
        </p:spPr>
      </p:pic>
      <p:sp>
        <p:nvSpPr>
          <p:cNvPr id="790" name="Google Shape;790;p123"/>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Contacts</a:t>
            </a:r>
            <a:endParaRPr/>
          </a:p>
        </p:txBody>
      </p:sp>
      <p:sp>
        <p:nvSpPr>
          <p:cNvPr id="791" name="Google Shape;791;p123"/>
          <p:cNvSpPr txBox="1">
            <a:spLocks noGrp="1"/>
          </p:cNvSpPr>
          <p:nvPr>
            <p:ph type="body" idx="1"/>
          </p:nvPr>
        </p:nvSpPr>
        <p:spPr>
          <a:xfrm>
            <a:off x="4614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For questions about using Title II funds to strengthen/build your pipeline:</a:t>
            </a:r>
            <a:br>
              <a:rPr lang="en"/>
            </a:br>
            <a:r>
              <a:rPr lang="en"/>
              <a:t>Niko Kaloudis </a:t>
            </a:r>
            <a:r>
              <a:rPr lang="en" u="sng">
                <a:solidFill>
                  <a:schemeClr val="hlink"/>
                </a:solidFill>
                <a:hlinkClick r:id="rId4"/>
              </a:rPr>
              <a:t>kaloudis_n@cde.state.co.us</a:t>
            </a:r>
            <a:r>
              <a:rPr lang="en"/>
              <a:t> 	Karen Bixler </a:t>
            </a:r>
            <a:r>
              <a:rPr lang="en" u="sng">
                <a:solidFill>
                  <a:schemeClr val="hlink"/>
                </a:solidFill>
                <a:hlinkClick r:id="rId5"/>
              </a:rPr>
              <a:t>bixler_k@cde.state.co.us</a:t>
            </a:r>
            <a:endParaRPr dirty="0"/>
          </a:p>
          <a:p>
            <a:pPr marL="0" lvl="0" indent="0" algn="l" rtl="0">
              <a:spcBef>
                <a:spcPts val="1200"/>
              </a:spcBef>
              <a:spcAft>
                <a:spcPts val="0"/>
              </a:spcAft>
              <a:buNone/>
            </a:pPr>
            <a:r>
              <a:rPr lang="en" dirty="0"/>
              <a:t>For questions about using ESSER funds to strengthen/build your pipeline:</a:t>
            </a:r>
            <a:br>
              <a:rPr lang="en" dirty="0"/>
            </a:br>
            <a:r>
              <a:rPr lang="en" u="sng" dirty="0">
                <a:solidFill>
                  <a:schemeClr val="hlink"/>
                </a:solidFill>
                <a:hlinkClick r:id="rId6"/>
              </a:rPr>
              <a:t>ESSER Programs Team</a:t>
            </a:r>
            <a:r>
              <a:rPr lang="en" dirty="0"/>
              <a:t> </a:t>
            </a:r>
            <a:endParaRPr dirty="0"/>
          </a:p>
          <a:p>
            <a:pPr marL="0" lvl="0" indent="0" algn="l" rtl="0">
              <a:spcBef>
                <a:spcPts val="1200"/>
              </a:spcBef>
              <a:spcAft>
                <a:spcPts val="1200"/>
              </a:spcAft>
              <a:buNone/>
            </a:pPr>
            <a:r>
              <a:rPr lang="en" dirty="0"/>
              <a:t>For questions about connecting with EPPs:</a:t>
            </a:r>
            <a:br>
              <a:rPr lang="en" dirty="0"/>
            </a:br>
            <a:r>
              <a:rPr lang="en" dirty="0"/>
              <a:t>Educator Recruitment &amp; Retention Team </a:t>
            </a:r>
            <a:r>
              <a:rPr lang="en" u="sng" dirty="0">
                <a:solidFill>
                  <a:schemeClr val="hlink"/>
                </a:solidFill>
                <a:hlinkClick r:id="rId7"/>
              </a:rPr>
              <a:t>educator_recruitment@cde.state.co.us</a:t>
            </a:r>
            <a:r>
              <a:rPr lang="en" dirty="0"/>
              <a:t> </a:t>
            </a:r>
            <a:endParaRPr dirty="0"/>
          </a:p>
        </p:txBody>
      </p:sp>
      <p:sp>
        <p:nvSpPr>
          <p:cNvPr id="792" name="Google Shape;792;p123"/>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8" name="Google Shape;798;p124"/>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SzPts val="3000"/>
              <a:buNone/>
            </a:pPr>
            <a:r>
              <a:rPr lang="en"/>
              <a:t>ESSER Reporting Surveys</a:t>
            </a:r>
            <a:endParaRPr/>
          </a:p>
          <a:p>
            <a:pPr marL="0" lvl="0" indent="0" algn="ctr" rtl="0">
              <a:lnSpc>
                <a:spcPct val="90000"/>
              </a:lnSpc>
              <a:spcBef>
                <a:spcPts val="0"/>
              </a:spcBef>
              <a:spcAft>
                <a:spcPts val="0"/>
              </a:spcAft>
              <a:buSzPts val="3000"/>
              <a:buNone/>
            </a:pPr>
            <a:endParaRPr/>
          </a:p>
        </p:txBody>
      </p:sp>
      <p:sp>
        <p:nvSpPr>
          <p:cNvPr id="799" name="Google Shape;799;p124"/>
          <p:cNvSpPr txBox="1">
            <a:spLocks noGrp="1"/>
          </p:cNvSpPr>
          <p:nvPr>
            <p:ph type="sldNum" idx="12"/>
          </p:nvPr>
        </p:nvSpPr>
        <p:spPr>
          <a:xfrm>
            <a:off x="223071" y="4820266"/>
            <a:ext cx="2057400" cy="2739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4" name="Google Shape;804;p125"/>
          <p:cNvSpPr txBox="1">
            <a:spLocks noGrp="1"/>
          </p:cNvSpPr>
          <p:nvPr>
            <p:ph type="title"/>
          </p:nvPr>
        </p:nvSpPr>
        <p:spPr>
          <a:xfrm>
            <a:off x="245194" y="190885"/>
            <a:ext cx="6081900" cy="567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a:t>ESSER Surveys</a:t>
            </a:r>
            <a:endParaRPr/>
          </a:p>
        </p:txBody>
      </p:sp>
      <p:sp>
        <p:nvSpPr>
          <p:cNvPr id="805" name="Google Shape;805;p125"/>
          <p:cNvSpPr txBox="1">
            <a:spLocks noGrp="1"/>
          </p:cNvSpPr>
          <p:nvPr>
            <p:ph type="body" idx="1"/>
          </p:nvPr>
        </p:nvSpPr>
        <p:spPr>
          <a:xfrm>
            <a:off x="628650" y="1097280"/>
            <a:ext cx="7886700" cy="3480600"/>
          </a:xfrm>
          <a:prstGeom prst="rect">
            <a:avLst/>
          </a:prstGeom>
          <a:noFill/>
          <a:ln>
            <a:noFill/>
          </a:ln>
        </p:spPr>
        <p:txBody>
          <a:bodyPr spcFirstLastPara="1" wrap="square" lIns="0" tIns="0" rIns="0" bIns="34275" anchor="t" anchorCtr="0">
            <a:noAutofit/>
          </a:bodyPr>
          <a:lstStyle/>
          <a:p>
            <a:pPr marL="342900" lvl="0" indent="-285750" algn="l" rtl="0">
              <a:spcBef>
                <a:spcPts val="0"/>
              </a:spcBef>
              <a:spcAft>
                <a:spcPts val="0"/>
              </a:spcAft>
              <a:buSzPts val="1900"/>
              <a:buChar char="•"/>
            </a:pPr>
            <a:r>
              <a:rPr lang="en" sz="1400"/>
              <a:t>The U.S. Department of Education (USDE) has been authorized by Congress to collect data from all ESSER I, II, and III grantees, including but not limited to the uses and impact of funds.</a:t>
            </a:r>
            <a:endParaRPr sz="1400"/>
          </a:p>
          <a:p>
            <a:pPr marL="342900" lvl="0" indent="-285750" algn="l" rtl="0">
              <a:spcBef>
                <a:spcPts val="0"/>
              </a:spcBef>
              <a:spcAft>
                <a:spcPts val="0"/>
              </a:spcAft>
              <a:buSzPts val="1900"/>
              <a:buChar char="•"/>
            </a:pPr>
            <a:r>
              <a:rPr lang="en" sz="1400"/>
              <a:t>CDE is able to use the ESSER I, II, and III applications to provide the vast majority of the requested data (809 data elements total) on behalf of our LEAs, with the exception of the two following data points:</a:t>
            </a:r>
            <a:endParaRPr sz="1400"/>
          </a:p>
          <a:p>
            <a:pPr marL="685800" lvl="1" indent="-266700" algn="l" rtl="0">
              <a:spcBef>
                <a:spcPts val="0"/>
              </a:spcBef>
              <a:spcAft>
                <a:spcPts val="0"/>
              </a:spcAft>
              <a:buSzPts val="1600"/>
              <a:buChar char="•"/>
            </a:pPr>
            <a:r>
              <a:rPr lang="en" sz="1200"/>
              <a:t>How students with poor attendance or participation have been re-engaged; and</a:t>
            </a:r>
            <a:endParaRPr sz="1200"/>
          </a:p>
          <a:p>
            <a:pPr marL="685800" lvl="1" indent="-266700" algn="l" rtl="0">
              <a:spcBef>
                <a:spcPts val="0"/>
              </a:spcBef>
              <a:spcAft>
                <a:spcPts val="0"/>
              </a:spcAft>
              <a:buSzPts val="1600"/>
              <a:buChar char="•"/>
            </a:pPr>
            <a:r>
              <a:rPr lang="en" sz="1200"/>
              <a:t>How school level allocations were determined.</a:t>
            </a:r>
            <a:endParaRPr sz="1200"/>
          </a:p>
          <a:p>
            <a:pPr marL="342900" lvl="0" indent="-285750" algn="l" rtl="0">
              <a:spcBef>
                <a:spcPts val="0"/>
              </a:spcBef>
              <a:spcAft>
                <a:spcPts val="0"/>
              </a:spcAft>
              <a:buSzPts val="1900"/>
              <a:buChar char="•"/>
            </a:pPr>
            <a:r>
              <a:rPr lang="en" sz="1400"/>
              <a:t>All other data elements required for the 2020-2021 school year can be reported based on the online applications.</a:t>
            </a:r>
            <a:endParaRPr sz="1400"/>
          </a:p>
          <a:p>
            <a:pPr marL="342900" lvl="0" indent="-285750" algn="l" rtl="0">
              <a:spcBef>
                <a:spcPts val="0"/>
              </a:spcBef>
              <a:spcAft>
                <a:spcPts val="0"/>
              </a:spcAft>
              <a:buSzPts val="1900"/>
              <a:buChar char="•"/>
            </a:pPr>
            <a:r>
              <a:rPr lang="en" sz="1400"/>
              <a:t>CDE created two short surveys for these data elements that </a:t>
            </a:r>
            <a:r>
              <a:rPr lang="en"/>
              <a:t>have been reviewed by COP and EDAC.</a:t>
            </a:r>
            <a:endParaRPr sz="1400"/>
          </a:p>
          <a:p>
            <a:pPr marL="342900" lvl="0" indent="-285750" algn="l" rtl="0">
              <a:spcBef>
                <a:spcPts val="0"/>
              </a:spcBef>
              <a:spcAft>
                <a:spcPts val="0"/>
              </a:spcAft>
              <a:buSzPts val="1900"/>
              <a:buChar char="•"/>
            </a:pPr>
            <a:r>
              <a:rPr lang="en" sz="1400"/>
              <a:t>CDE will be sending out one of the two surveys to LEAs at the beginning of May, depending on whether or not your LEA allocated funds to schools in your ESSER budgets.</a:t>
            </a:r>
            <a:endParaRPr sz="1400"/>
          </a:p>
          <a:p>
            <a:pPr marL="342900" lvl="0" indent="-285750" algn="l" rtl="0">
              <a:spcBef>
                <a:spcPts val="0"/>
              </a:spcBef>
              <a:spcAft>
                <a:spcPts val="0"/>
              </a:spcAft>
              <a:buSzPts val="1900"/>
              <a:buChar char="•"/>
            </a:pPr>
            <a:r>
              <a:rPr lang="en" sz="1400"/>
              <a:t>Please be on the lookout for the survey and complete by </a:t>
            </a:r>
            <a:r>
              <a:rPr lang="en" sz="1400" b="1" u="sng">
                <a:solidFill>
                  <a:srgbClr val="FF0000"/>
                </a:solidFill>
              </a:rPr>
              <a:t>May 27th</a:t>
            </a:r>
            <a:r>
              <a:rPr lang="en" sz="1400"/>
              <a:t>. </a:t>
            </a:r>
            <a:endParaRPr sz="1400"/>
          </a:p>
          <a:p>
            <a:pPr marL="342900" lvl="0" indent="-165100" algn="l" rtl="0">
              <a:lnSpc>
                <a:spcPct val="90000"/>
              </a:lnSpc>
              <a:spcBef>
                <a:spcPts val="600"/>
              </a:spcBef>
              <a:spcAft>
                <a:spcPts val="0"/>
              </a:spcAft>
              <a:buClr>
                <a:schemeClr val="dk1"/>
              </a:buClr>
              <a:buSzPts val="1800"/>
              <a:buNone/>
            </a:pPr>
            <a:endParaRPr sz="1400"/>
          </a:p>
        </p:txBody>
      </p:sp>
      <p:sp>
        <p:nvSpPr>
          <p:cNvPr id="806" name="Google Shape;806;p125"/>
          <p:cNvSpPr txBox="1">
            <a:spLocks noGrp="1"/>
          </p:cNvSpPr>
          <p:nvPr>
            <p:ph type="sldNum" idx="12"/>
          </p:nvPr>
        </p:nvSpPr>
        <p:spPr>
          <a:xfrm>
            <a:off x="223071" y="4820266"/>
            <a:ext cx="2057400" cy="2739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126"/>
          <p:cNvSpPr txBox="1">
            <a:spLocks noGrp="1"/>
          </p:cNvSpPr>
          <p:nvPr>
            <p:ph type="title"/>
          </p:nvPr>
        </p:nvSpPr>
        <p:spPr>
          <a:xfrm>
            <a:off x="183896" y="143164"/>
            <a:ext cx="4561500" cy="4254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a:t>Allocating Funds Question</a:t>
            </a:r>
            <a:endParaRPr/>
          </a:p>
        </p:txBody>
      </p:sp>
      <p:sp>
        <p:nvSpPr>
          <p:cNvPr id="812" name="Google Shape;812;p126"/>
          <p:cNvSpPr txBox="1">
            <a:spLocks noGrp="1"/>
          </p:cNvSpPr>
          <p:nvPr>
            <p:ph type="body" idx="1"/>
          </p:nvPr>
        </p:nvSpPr>
        <p:spPr>
          <a:xfrm>
            <a:off x="465113" y="1004610"/>
            <a:ext cx="5915100" cy="2610600"/>
          </a:xfrm>
          <a:prstGeom prst="rect">
            <a:avLst/>
          </a:prstGeom>
          <a:noFill/>
          <a:ln>
            <a:noFill/>
          </a:ln>
        </p:spPr>
        <p:txBody>
          <a:bodyPr spcFirstLastPara="1" wrap="square" lIns="0" tIns="0" rIns="0" bIns="34275" anchor="t" anchorCtr="0">
            <a:noAutofit/>
          </a:bodyPr>
          <a:lstStyle/>
          <a:p>
            <a:pPr marL="342900" lvl="0" indent="-165100" algn="l" rtl="0">
              <a:lnSpc>
                <a:spcPct val="90000"/>
              </a:lnSpc>
              <a:spcBef>
                <a:spcPts val="600"/>
              </a:spcBef>
              <a:spcAft>
                <a:spcPts val="0"/>
              </a:spcAft>
              <a:buClr>
                <a:schemeClr val="dk1"/>
              </a:buClr>
              <a:buSzPts val="1800"/>
              <a:buNone/>
            </a:pPr>
            <a:r>
              <a:rPr lang="en" sz="1400"/>
              <a:t>According to the LEA's application submitted to CDE, the LEA has budgeted funds at the school level (to all public schools, including charter schools) during the 2020-2021 fiscal year. How did your LEA allocate ESSER (I, II, or III) funds? </a:t>
            </a:r>
            <a:endParaRPr sz="1400"/>
          </a:p>
          <a:p>
            <a:pPr marL="342900" lvl="0" indent="-165100" algn="l" rtl="0">
              <a:lnSpc>
                <a:spcPct val="90000"/>
              </a:lnSpc>
              <a:spcBef>
                <a:spcPts val="600"/>
              </a:spcBef>
              <a:spcAft>
                <a:spcPts val="0"/>
              </a:spcAft>
              <a:buClr>
                <a:schemeClr val="dk1"/>
              </a:buClr>
              <a:buSzPts val="1800"/>
              <a:buNone/>
            </a:pPr>
            <a:r>
              <a:rPr lang="en" sz="1400"/>
              <a:t>Check </a:t>
            </a:r>
            <a:r>
              <a:rPr lang="en" sz="1400" u="sng"/>
              <a:t>as many boxes below that apply</a:t>
            </a:r>
            <a:r>
              <a:rPr lang="en" sz="1400"/>
              <a:t> to indicate whether the below criteria were used to allocate ESSER funds to schools. For example, if your LEA allocated funds using a weighted formula of total number of enrollments and total number of enrolled students with disabilities, please check both options a and b below. If other data was used, please describe in the "other" box below (1500 character limit).</a:t>
            </a:r>
            <a:endParaRPr sz="1400"/>
          </a:p>
          <a:p>
            <a:pPr marL="685800" lvl="1" indent="-266700" algn="l" rtl="0">
              <a:lnSpc>
                <a:spcPct val="90000"/>
              </a:lnSpc>
              <a:spcBef>
                <a:spcPts val="600"/>
              </a:spcBef>
              <a:spcAft>
                <a:spcPts val="0"/>
              </a:spcAft>
              <a:buSzPts val="1600"/>
              <a:buAutoNum type="alphaLcParenR"/>
            </a:pPr>
            <a:r>
              <a:rPr lang="en" sz="1200"/>
              <a:t>Flat amount per school or per pupil</a:t>
            </a:r>
            <a:endParaRPr sz="1200"/>
          </a:p>
          <a:p>
            <a:pPr marL="685800" lvl="1" indent="-266700" algn="l" rtl="0">
              <a:lnSpc>
                <a:spcPct val="90000"/>
              </a:lnSpc>
              <a:spcBef>
                <a:spcPts val="0"/>
              </a:spcBef>
              <a:spcAft>
                <a:spcPts val="0"/>
              </a:spcAft>
              <a:buSzPts val="1600"/>
              <a:buAutoNum type="alphaLcParenR"/>
            </a:pPr>
            <a:r>
              <a:rPr lang="en" sz="1200"/>
              <a:t>Number or proportion of students at the school with specific curricular needs, such as students with disabilities or English language learners</a:t>
            </a:r>
            <a:endParaRPr sz="1200"/>
          </a:p>
          <a:p>
            <a:pPr marL="685800" lvl="1" indent="-266700" algn="l" rtl="0">
              <a:lnSpc>
                <a:spcPct val="90000"/>
              </a:lnSpc>
              <a:spcBef>
                <a:spcPts val="0"/>
              </a:spcBef>
              <a:spcAft>
                <a:spcPts val="0"/>
              </a:spcAft>
              <a:buSzPts val="1600"/>
              <a:buAutoNum type="alphaLcParenR"/>
            </a:pPr>
            <a:r>
              <a:rPr lang="en" sz="1200"/>
              <a:t>Number or proportion of students at the school who are eligible for Free or Reduced-Price Lunch and/or other indicators of low-income background</a:t>
            </a:r>
            <a:endParaRPr sz="1200"/>
          </a:p>
          <a:p>
            <a:pPr marL="685800" lvl="1" indent="-266700" algn="l" rtl="0">
              <a:lnSpc>
                <a:spcPct val="90000"/>
              </a:lnSpc>
              <a:spcBef>
                <a:spcPts val="0"/>
              </a:spcBef>
              <a:spcAft>
                <a:spcPts val="0"/>
              </a:spcAft>
              <a:buSzPts val="1600"/>
              <a:buAutoNum type="alphaLcParenR"/>
            </a:pPr>
            <a:r>
              <a:rPr lang="en" sz="1200"/>
              <a:t>Measure(s) of lost instructional time (“learning loss”)</a:t>
            </a:r>
            <a:endParaRPr sz="1200"/>
          </a:p>
          <a:p>
            <a:pPr marL="685800" lvl="1" indent="-266700" algn="l" rtl="0">
              <a:lnSpc>
                <a:spcPct val="90000"/>
              </a:lnSpc>
              <a:spcBef>
                <a:spcPts val="0"/>
              </a:spcBef>
              <a:spcAft>
                <a:spcPts val="0"/>
              </a:spcAft>
              <a:buSzPts val="1600"/>
              <a:buAutoNum type="alphaLcParenR"/>
            </a:pPr>
            <a:r>
              <a:rPr lang="en" sz="1200"/>
              <a:t>Stakeholder or community input</a:t>
            </a:r>
            <a:endParaRPr sz="1200"/>
          </a:p>
          <a:p>
            <a:pPr marL="685800" lvl="1" indent="-266700" algn="l" rtl="0">
              <a:lnSpc>
                <a:spcPct val="90000"/>
              </a:lnSpc>
              <a:spcBef>
                <a:spcPts val="0"/>
              </a:spcBef>
              <a:spcAft>
                <a:spcPts val="0"/>
              </a:spcAft>
              <a:buSzPts val="1600"/>
              <a:buAutoNum type="alphaLcParenR"/>
            </a:pPr>
            <a:r>
              <a:rPr lang="en" sz="1200"/>
              <a:t>Title I status</a:t>
            </a:r>
            <a:endParaRPr sz="1200"/>
          </a:p>
          <a:p>
            <a:pPr marL="685800" lvl="1" indent="-266700" algn="l" rtl="0">
              <a:lnSpc>
                <a:spcPct val="90000"/>
              </a:lnSpc>
              <a:spcBef>
                <a:spcPts val="0"/>
              </a:spcBef>
              <a:spcAft>
                <a:spcPts val="0"/>
              </a:spcAft>
              <a:buSzPts val="1600"/>
              <a:buAutoNum type="alphaLcParenR"/>
            </a:pPr>
            <a:r>
              <a:rPr lang="en" sz="1200"/>
              <a:t>Other: please describe</a:t>
            </a:r>
            <a:endParaRPr sz="1200"/>
          </a:p>
        </p:txBody>
      </p:sp>
      <p:sp>
        <p:nvSpPr>
          <p:cNvPr id="813" name="Google Shape;813;p126"/>
          <p:cNvSpPr txBox="1">
            <a:spLocks noGrp="1"/>
          </p:cNvSpPr>
          <p:nvPr>
            <p:ph type="sldNum" idx="12"/>
          </p:nvPr>
        </p:nvSpPr>
        <p:spPr>
          <a:xfrm>
            <a:off x="167303" y="3615199"/>
            <a:ext cx="1543200" cy="2055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a:t>26</a:t>
            </a:fld>
            <a:endParaRPr/>
          </a:p>
        </p:txBody>
      </p:sp>
      <p:sp>
        <p:nvSpPr>
          <p:cNvPr id="814" name="Google Shape;814;p126"/>
          <p:cNvSpPr/>
          <p:nvPr/>
        </p:nvSpPr>
        <p:spPr>
          <a:xfrm>
            <a:off x="4745400" y="4098225"/>
            <a:ext cx="2782800" cy="900900"/>
          </a:xfrm>
          <a:prstGeom prst="roundRect">
            <a:avLst>
              <a:gd name="adj" fmla="val 16667"/>
            </a:avLst>
          </a:prstGeom>
          <a:solidFill>
            <a:srgbClr val="F9CB9C"/>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500"/>
              <a:t>Will </a:t>
            </a:r>
            <a:r>
              <a:rPr lang="en" sz="1500" b="1" i="1"/>
              <a:t>only </a:t>
            </a:r>
            <a:r>
              <a:rPr lang="en" sz="1500"/>
              <a:t>be sent to LEAs whose applications included school level budget line items. </a:t>
            </a:r>
            <a:endParaRPr sz="15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127"/>
          <p:cNvSpPr txBox="1">
            <a:spLocks noGrp="1"/>
          </p:cNvSpPr>
          <p:nvPr>
            <p:ph type="title"/>
          </p:nvPr>
        </p:nvSpPr>
        <p:spPr>
          <a:xfrm>
            <a:off x="183896" y="143164"/>
            <a:ext cx="4561500" cy="4254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a:t>Re-engaging Students Questions</a:t>
            </a:r>
            <a:endParaRPr/>
          </a:p>
        </p:txBody>
      </p:sp>
      <p:sp>
        <p:nvSpPr>
          <p:cNvPr id="820" name="Google Shape;820;p127"/>
          <p:cNvSpPr txBox="1">
            <a:spLocks noGrp="1"/>
          </p:cNvSpPr>
          <p:nvPr>
            <p:ph type="body" idx="1"/>
          </p:nvPr>
        </p:nvSpPr>
        <p:spPr>
          <a:xfrm>
            <a:off x="477863" y="975910"/>
            <a:ext cx="5915100" cy="2610600"/>
          </a:xfrm>
          <a:prstGeom prst="rect">
            <a:avLst/>
          </a:prstGeom>
          <a:noFill/>
          <a:ln>
            <a:noFill/>
          </a:ln>
        </p:spPr>
        <p:txBody>
          <a:bodyPr spcFirstLastPara="1" wrap="square" lIns="0" tIns="0" rIns="0" bIns="34275" anchor="t" anchorCtr="0">
            <a:noAutofit/>
          </a:bodyPr>
          <a:lstStyle/>
          <a:p>
            <a:pPr marL="342900" lvl="0" indent="-165100" algn="l" rtl="0">
              <a:lnSpc>
                <a:spcPct val="90000"/>
              </a:lnSpc>
              <a:spcBef>
                <a:spcPts val="600"/>
              </a:spcBef>
              <a:spcAft>
                <a:spcPts val="0"/>
              </a:spcAft>
              <a:buClr>
                <a:schemeClr val="dk1"/>
              </a:buClr>
              <a:buSzPts val="1800"/>
              <a:buNone/>
            </a:pPr>
            <a:r>
              <a:rPr lang="en" b="1"/>
              <a:t>Every LEA will receive these questions:</a:t>
            </a:r>
            <a:endParaRPr/>
          </a:p>
          <a:p>
            <a:pPr marL="342900" lvl="0" indent="-273050" algn="l" rtl="0">
              <a:lnSpc>
                <a:spcPct val="90000"/>
              </a:lnSpc>
              <a:spcBef>
                <a:spcPts val="600"/>
              </a:spcBef>
              <a:spcAft>
                <a:spcPts val="0"/>
              </a:spcAft>
              <a:buSzPts val="1700"/>
              <a:buAutoNum type="arabicParenR"/>
            </a:pPr>
            <a:r>
              <a:rPr lang="en"/>
              <a:t>Did your LEA seek to re-engage students with poor attendance or participation? </a:t>
            </a:r>
            <a:endParaRPr/>
          </a:p>
          <a:p>
            <a:pPr marL="685800" lvl="1" indent="-260350" algn="l" rtl="0">
              <a:lnSpc>
                <a:spcPct val="90000"/>
              </a:lnSpc>
              <a:spcBef>
                <a:spcPts val="0"/>
              </a:spcBef>
              <a:spcAft>
                <a:spcPts val="0"/>
              </a:spcAft>
              <a:buSzPts val="1500"/>
              <a:buAutoNum type="alphaLcParenR"/>
            </a:pPr>
            <a:r>
              <a:rPr lang="en" sz="1400"/>
              <a:t>Yes</a:t>
            </a:r>
            <a:endParaRPr sz="1400"/>
          </a:p>
          <a:p>
            <a:pPr marL="685800" lvl="1" indent="-254000" algn="l" rtl="0">
              <a:lnSpc>
                <a:spcPct val="90000"/>
              </a:lnSpc>
              <a:spcBef>
                <a:spcPts val="0"/>
              </a:spcBef>
              <a:spcAft>
                <a:spcPts val="0"/>
              </a:spcAft>
              <a:buSzPts val="1400"/>
              <a:buAutoNum type="alphaLcParenR"/>
            </a:pPr>
            <a:r>
              <a:rPr lang="en" sz="1400"/>
              <a:t>No</a:t>
            </a:r>
            <a:endParaRPr sz="1400"/>
          </a:p>
          <a:p>
            <a:pPr marL="342900" lvl="0" indent="-241300" algn="l" rtl="0">
              <a:lnSpc>
                <a:spcPct val="90000"/>
              </a:lnSpc>
              <a:spcBef>
                <a:spcPts val="0"/>
              </a:spcBef>
              <a:spcAft>
                <a:spcPts val="0"/>
              </a:spcAft>
              <a:buSzPts val="1200"/>
              <a:buAutoNum type="arabicParenR"/>
            </a:pPr>
            <a:r>
              <a:rPr lang="en"/>
              <a:t>How did the LEA seek to re-engage students with poor attendance or participation? Check </a:t>
            </a:r>
            <a:r>
              <a:rPr lang="en" u="sng"/>
              <a:t>as many boxes as apply</a:t>
            </a:r>
            <a:r>
              <a:rPr lang="en"/>
              <a:t>. For example, if both direct outreach to students occurred and the school district homeless liaison was engaged, please check both a and b. Please answer regardless of whether ESSER funds were used for this purpose. If you answered "other", please describe (1500 character limit).</a:t>
            </a:r>
            <a:endParaRPr/>
          </a:p>
          <a:p>
            <a:pPr marL="685800" lvl="1" indent="-260350" algn="l" rtl="0">
              <a:lnSpc>
                <a:spcPct val="90000"/>
              </a:lnSpc>
              <a:spcBef>
                <a:spcPts val="0"/>
              </a:spcBef>
              <a:spcAft>
                <a:spcPts val="0"/>
              </a:spcAft>
              <a:buSzPts val="1500"/>
              <a:buAutoNum type="alphaLcParenR"/>
            </a:pPr>
            <a:r>
              <a:rPr lang="en"/>
              <a:t>Direct outreach to students</a:t>
            </a:r>
            <a:endParaRPr/>
          </a:p>
          <a:p>
            <a:pPr marL="685800" lvl="1" indent="-260350" algn="l" rtl="0">
              <a:lnSpc>
                <a:spcPct val="90000"/>
              </a:lnSpc>
              <a:spcBef>
                <a:spcPts val="0"/>
              </a:spcBef>
              <a:spcAft>
                <a:spcPts val="0"/>
              </a:spcAft>
              <a:buSzPts val="1500"/>
              <a:buAutoNum type="alphaLcParenR"/>
            </a:pPr>
            <a:r>
              <a:rPr lang="en"/>
              <a:t>Engaging the school district homeless liaison</a:t>
            </a:r>
            <a:endParaRPr/>
          </a:p>
          <a:p>
            <a:pPr marL="685800" lvl="1" indent="-260350" algn="l" rtl="0">
              <a:lnSpc>
                <a:spcPct val="90000"/>
              </a:lnSpc>
              <a:spcBef>
                <a:spcPts val="0"/>
              </a:spcBef>
              <a:spcAft>
                <a:spcPts val="0"/>
              </a:spcAft>
              <a:buSzPts val="1500"/>
              <a:buAutoNum type="alphaLcParenR"/>
            </a:pPr>
            <a:r>
              <a:rPr lang="en"/>
              <a:t>Partnering with community-based organizations</a:t>
            </a:r>
            <a:endParaRPr/>
          </a:p>
          <a:p>
            <a:pPr marL="685800" lvl="1" indent="-260350" algn="l" rtl="0">
              <a:lnSpc>
                <a:spcPct val="90000"/>
              </a:lnSpc>
              <a:spcBef>
                <a:spcPts val="0"/>
              </a:spcBef>
              <a:spcAft>
                <a:spcPts val="0"/>
              </a:spcAft>
              <a:buSzPts val="1500"/>
              <a:buAutoNum type="alphaLcParenR"/>
            </a:pPr>
            <a:r>
              <a:rPr lang="en"/>
              <a:t>Offering home internet service and/or devices</a:t>
            </a:r>
            <a:endParaRPr/>
          </a:p>
          <a:p>
            <a:pPr marL="685800" lvl="1" indent="-260350" algn="l" rtl="0">
              <a:lnSpc>
                <a:spcPct val="90000"/>
              </a:lnSpc>
              <a:spcBef>
                <a:spcPts val="0"/>
              </a:spcBef>
              <a:spcAft>
                <a:spcPts val="0"/>
              </a:spcAft>
              <a:buSzPts val="1500"/>
              <a:buAutoNum type="alphaLcParenR"/>
            </a:pPr>
            <a:r>
              <a:rPr lang="en"/>
              <a:t>Implementing new curricular strategies to improve student engagement</a:t>
            </a:r>
            <a:endParaRPr/>
          </a:p>
          <a:p>
            <a:pPr marL="685800" lvl="1" indent="-260350" algn="l" rtl="0">
              <a:lnSpc>
                <a:spcPct val="90000"/>
              </a:lnSpc>
              <a:spcBef>
                <a:spcPts val="0"/>
              </a:spcBef>
              <a:spcAft>
                <a:spcPts val="0"/>
              </a:spcAft>
              <a:buSzPts val="1500"/>
              <a:buAutoNum type="alphaLcParenR"/>
            </a:pPr>
            <a:r>
              <a:rPr lang="en"/>
              <a:t>Offering credit recovery and/or acceleration strategies</a:t>
            </a:r>
            <a:endParaRPr/>
          </a:p>
          <a:p>
            <a:pPr marL="685800" lvl="1" indent="-260350" algn="l" rtl="0">
              <a:lnSpc>
                <a:spcPct val="90000"/>
              </a:lnSpc>
              <a:spcBef>
                <a:spcPts val="0"/>
              </a:spcBef>
              <a:spcAft>
                <a:spcPts val="0"/>
              </a:spcAft>
              <a:buSzPts val="1500"/>
              <a:buAutoNum type="alphaLcParenR"/>
            </a:pPr>
            <a:r>
              <a:rPr lang="en"/>
              <a:t>Other: please describe</a:t>
            </a:r>
            <a:endParaRPr/>
          </a:p>
        </p:txBody>
      </p:sp>
      <p:sp>
        <p:nvSpPr>
          <p:cNvPr id="821" name="Google Shape;821;p127"/>
          <p:cNvSpPr txBox="1">
            <a:spLocks noGrp="1"/>
          </p:cNvSpPr>
          <p:nvPr>
            <p:ph type="sldNum" idx="12"/>
          </p:nvPr>
        </p:nvSpPr>
        <p:spPr>
          <a:xfrm>
            <a:off x="167303" y="3615199"/>
            <a:ext cx="1543200" cy="2055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a:t>27</a:t>
            </a:fld>
            <a:endParaRPr/>
          </a:p>
        </p:txBody>
      </p:sp>
      <p:sp>
        <p:nvSpPr>
          <p:cNvPr id="822" name="Google Shape;822;p127"/>
          <p:cNvSpPr/>
          <p:nvPr/>
        </p:nvSpPr>
        <p:spPr>
          <a:xfrm>
            <a:off x="5822969" y="3250056"/>
            <a:ext cx="2891100" cy="781200"/>
          </a:xfrm>
          <a:prstGeom prst="roundRect">
            <a:avLst>
              <a:gd name="adj" fmla="val 16667"/>
            </a:avLst>
          </a:prstGeom>
          <a:solidFill>
            <a:srgbClr val="F9CB9C"/>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500"/>
              <a:t>Will be sent to ALL LEAs. </a:t>
            </a:r>
            <a:endParaRPr sz="15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Google Shape;827;p128"/>
          <p:cNvSpPr txBox="1">
            <a:spLocks noGrp="1"/>
          </p:cNvSpPr>
          <p:nvPr>
            <p:ph type="ctrTitle"/>
          </p:nvPr>
        </p:nvSpPr>
        <p:spPr>
          <a:xfrm>
            <a:off x="685800" y="1946787"/>
            <a:ext cx="7772400" cy="1753215"/>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3000"/>
              <a:buFont typeface="Arial"/>
              <a:buNone/>
            </a:pPr>
            <a:r>
              <a:rPr lang="en"/>
              <a:t>Upcoming Meetings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129"/>
          <p:cNvSpPr txBox="1">
            <a:spLocks noGrp="1"/>
          </p:cNvSpPr>
          <p:nvPr>
            <p:ph type="title"/>
          </p:nvPr>
        </p:nvSpPr>
        <p:spPr>
          <a:xfrm>
            <a:off x="245194" y="190886"/>
            <a:ext cx="6081865" cy="567314"/>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a:t>Any Requests for Upcoming Topics or Questions! </a:t>
            </a:r>
            <a:endParaRPr/>
          </a:p>
        </p:txBody>
      </p:sp>
      <p:sp>
        <p:nvSpPr>
          <p:cNvPr id="833" name="Google Shape;833;p129"/>
          <p:cNvSpPr txBox="1">
            <a:spLocks noGrp="1"/>
          </p:cNvSpPr>
          <p:nvPr>
            <p:ph type="body" idx="1"/>
          </p:nvPr>
        </p:nvSpPr>
        <p:spPr>
          <a:xfrm>
            <a:off x="628650" y="1097288"/>
            <a:ext cx="4811850" cy="3480525"/>
          </a:xfrm>
          <a:prstGeom prst="rect">
            <a:avLst/>
          </a:prstGeom>
          <a:noFill/>
          <a:ln>
            <a:noFill/>
          </a:ln>
        </p:spPr>
        <p:txBody>
          <a:bodyPr spcFirstLastPara="1" wrap="square" lIns="0" tIns="0" rIns="0" bIns="34275" anchor="t" anchorCtr="0">
            <a:noAutofit/>
          </a:bodyPr>
          <a:lstStyle/>
          <a:p>
            <a:pPr marL="0" lvl="0" indent="0" algn="l" rtl="0">
              <a:lnSpc>
                <a:spcPct val="90000"/>
              </a:lnSpc>
              <a:spcBef>
                <a:spcPts val="600"/>
              </a:spcBef>
              <a:spcAft>
                <a:spcPts val="0"/>
              </a:spcAft>
              <a:buClr>
                <a:schemeClr val="dk1"/>
              </a:buClr>
              <a:buSzPts val="1800"/>
              <a:buNone/>
            </a:pPr>
            <a:r>
              <a:rPr lang="en" sz="1800"/>
              <a:t>Upcoming Office Hours</a:t>
            </a:r>
            <a:endParaRPr/>
          </a:p>
          <a:p>
            <a:pPr marL="419100" lvl="0" indent="-266700" algn="l" rtl="0">
              <a:lnSpc>
                <a:spcPct val="90000"/>
              </a:lnSpc>
              <a:spcBef>
                <a:spcPts val="600"/>
              </a:spcBef>
              <a:spcAft>
                <a:spcPts val="0"/>
              </a:spcAft>
              <a:buSzPts val="1800"/>
              <a:buChar char="•"/>
            </a:pPr>
            <a:r>
              <a:rPr lang="en" sz="1800"/>
              <a:t>May 12 </a:t>
            </a:r>
            <a:endParaRPr/>
          </a:p>
          <a:p>
            <a:pPr marL="762000" lvl="1" indent="-266700" algn="l" rtl="0">
              <a:lnSpc>
                <a:spcPct val="90000"/>
              </a:lnSpc>
              <a:spcBef>
                <a:spcPts val="600"/>
              </a:spcBef>
              <a:spcAft>
                <a:spcPts val="0"/>
              </a:spcAft>
              <a:buSzPts val="1800"/>
              <a:buChar char="•"/>
            </a:pPr>
            <a:r>
              <a:rPr lang="en" sz="1600"/>
              <a:t>EL Redesignation Protocols</a:t>
            </a:r>
            <a:endParaRPr/>
          </a:p>
          <a:p>
            <a:pPr marL="419100" lvl="0" indent="-266700" algn="l" rtl="0">
              <a:lnSpc>
                <a:spcPct val="90000"/>
              </a:lnSpc>
              <a:spcBef>
                <a:spcPts val="600"/>
              </a:spcBef>
              <a:spcAft>
                <a:spcPts val="0"/>
              </a:spcAft>
              <a:buSzPts val="1800"/>
              <a:buChar char="•"/>
            </a:pPr>
            <a:r>
              <a:rPr lang="en" sz="1800"/>
              <a:t>May 26</a:t>
            </a:r>
            <a:endParaRPr/>
          </a:p>
          <a:p>
            <a:pPr marL="762000" lvl="1" indent="-260350" algn="l" rtl="0">
              <a:lnSpc>
                <a:spcPct val="90000"/>
              </a:lnSpc>
              <a:spcBef>
                <a:spcPts val="300"/>
              </a:spcBef>
              <a:spcAft>
                <a:spcPts val="0"/>
              </a:spcAft>
              <a:buSzPts val="1500"/>
              <a:buChar char="•"/>
            </a:pPr>
            <a:r>
              <a:rPr lang="en" sz="1600"/>
              <a:t>ESSER III Evidence-Based Interventions</a:t>
            </a:r>
            <a:endParaRPr/>
          </a:p>
          <a:p>
            <a:pPr marL="762000" lvl="1" indent="-260350" algn="l" rtl="0">
              <a:lnSpc>
                <a:spcPct val="90000"/>
              </a:lnSpc>
              <a:spcBef>
                <a:spcPts val="300"/>
              </a:spcBef>
              <a:spcAft>
                <a:spcPts val="0"/>
              </a:spcAft>
              <a:buSzPts val="1500"/>
              <a:buChar char="•"/>
            </a:pPr>
            <a:r>
              <a:rPr lang="en" sz="1600"/>
              <a:t>GEPA Requirements for ESSER Grants</a:t>
            </a:r>
            <a:endParaRPr/>
          </a:p>
        </p:txBody>
      </p:sp>
      <p:sp>
        <p:nvSpPr>
          <p:cNvPr id="834" name="Google Shape;834;p129"/>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29</a:t>
            </a:fld>
            <a:endParaRPr/>
          </a:p>
        </p:txBody>
      </p:sp>
      <p:pic>
        <p:nvPicPr>
          <p:cNvPr id="835" name="Google Shape;835;p129" descr="Text, whiteboard&#10;&#10;Description automatically generated"/>
          <p:cNvPicPr preferRelativeResize="0"/>
          <p:nvPr/>
        </p:nvPicPr>
        <p:blipFill rotWithShape="1">
          <a:blip r:embed="rId3">
            <a:alphaModFix/>
          </a:blip>
          <a:srcRect/>
          <a:stretch/>
        </p:blipFill>
        <p:spPr>
          <a:xfrm>
            <a:off x="5894316" y="1963861"/>
            <a:ext cx="2621027" cy="17473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103"/>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3000"/>
              <a:buFont typeface="Arial"/>
              <a:buNone/>
            </a:pPr>
            <a:r>
              <a:rPr lang="en"/>
              <a:t>Updates, Reminders, and Clarifications</a:t>
            </a:r>
            <a:endParaRPr/>
          </a:p>
        </p:txBody>
      </p:sp>
      <p:sp>
        <p:nvSpPr>
          <p:cNvPr id="625" name="Google Shape;625;p103"/>
          <p:cNvSpPr txBox="1">
            <a:spLocks noGrp="1"/>
          </p:cNvSpPr>
          <p:nvPr>
            <p:ph type="sldNum" idx="12"/>
          </p:nvPr>
        </p:nvSpPr>
        <p:spPr>
          <a:xfrm>
            <a:off x="223071" y="4820266"/>
            <a:ext cx="2057400" cy="273825"/>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Google Shape;841;p130"/>
          <p:cNvSpPr txBox="1">
            <a:spLocks noGrp="1"/>
          </p:cNvSpPr>
          <p:nvPr>
            <p:ph type="title"/>
          </p:nvPr>
        </p:nvSpPr>
        <p:spPr>
          <a:xfrm>
            <a:off x="245195" y="190885"/>
            <a:ext cx="6081975" cy="56722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sz="1800" dirty="0">
                <a:solidFill>
                  <a:schemeClr val="dk1"/>
                </a:solidFill>
              </a:rPr>
              <a:t>CDE Contacts!</a:t>
            </a:r>
            <a:endParaRPr sz="1100" dirty="0">
              <a:solidFill>
                <a:schemeClr val="dk1"/>
              </a:solidFill>
            </a:endParaRPr>
          </a:p>
          <a:p>
            <a:pPr marL="0" lvl="0" indent="0" algn="l" rtl="0">
              <a:lnSpc>
                <a:spcPct val="90000"/>
              </a:lnSpc>
              <a:spcBef>
                <a:spcPts val="0"/>
              </a:spcBef>
              <a:spcAft>
                <a:spcPts val="0"/>
              </a:spcAft>
              <a:buSzPts val="1800"/>
              <a:buNone/>
            </a:pPr>
            <a:r>
              <a:rPr lang="en" sz="1500" dirty="0">
                <a:solidFill>
                  <a:schemeClr val="dk1"/>
                </a:solidFill>
              </a:rPr>
              <a:t>Emails: </a:t>
            </a:r>
            <a:r>
              <a:rPr lang="en" sz="1500" dirty="0">
                <a:solidFill>
                  <a:schemeClr val="hlink"/>
                </a:solidFill>
                <a:uFill>
                  <a:noFill/>
                </a:uFill>
                <a:hlinkClick r:id="rId3"/>
              </a:rPr>
              <a:t>Lastname_Firstinital@cde.state.co.us</a:t>
            </a:r>
            <a:r>
              <a:rPr lang="en" sz="1500" dirty="0">
                <a:solidFill>
                  <a:schemeClr val="dk1"/>
                </a:solidFill>
              </a:rPr>
              <a:t> </a:t>
            </a:r>
            <a:endParaRPr sz="1500" dirty="0">
              <a:solidFill>
                <a:schemeClr val="dk1"/>
              </a:solidFill>
            </a:endParaRPr>
          </a:p>
          <a:p>
            <a:pPr marL="685800" lvl="0" indent="0" algn="l" rtl="0">
              <a:lnSpc>
                <a:spcPct val="90000"/>
              </a:lnSpc>
              <a:spcBef>
                <a:spcPts val="0"/>
              </a:spcBef>
              <a:spcAft>
                <a:spcPts val="0"/>
              </a:spcAft>
              <a:buClr>
                <a:schemeClr val="lt1"/>
              </a:buClr>
              <a:buSzPts val="1800"/>
              <a:buFont typeface="Arial"/>
              <a:buNone/>
            </a:pPr>
            <a:r>
              <a:rPr lang="en" sz="1000" dirty="0">
                <a:solidFill>
                  <a:schemeClr val="dk1"/>
                </a:solidFill>
              </a:rPr>
              <a:t>(e.g., Smith_a@cde.state.co.us)</a:t>
            </a:r>
            <a:endParaRPr sz="800" dirty="0"/>
          </a:p>
        </p:txBody>
      </p:sp>
      <p:sp>
        <p:nvSpPr>
          <p:cNvPr id="842" name="Google Shape;842;p130"/>
          <p:cNvSpPr txBox="1">
            <a:spLocks noGrp="1"/>
          </p:cNvSpPr>
          <p:nvPr>
            <p:ph type="sldNum" idx="12"/>
          </p:nvPr>
        </p:nvSpPr>
        <p:spPr>
          <a:xfrm>
            <a:off x="223071" y="4820266"/>
            <a:ext cx="2057400" cy="273825"/>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
              <a:t>30</a:t>
            </a:fld>
            <a:endParaRPr/>
          </a:p>
        </p:txBody>
      </p:sp>
      <p:graphicFrame>
        <p:nvGraphicFramePr>
          <p:cNvPr id="843" name="Google Shape;843;p130"/>
          <p:cNvGraphicFramePr/>
          <p:nvPr>
            <p:extLst>
              <p:ext uri="{D42A27DB-BD31-4B8C-83A1-F6EECF244321}">
                <p14:modId xmlns:p14="http://schemas.microsoft.com/office/powerpoint/2010/main" val="2575822089"/>
              </p:ext>
            </p:extLst>
          </p:nvPr>
        </p:nvGraphicFramePr>
        <p:xfrm>
          <a:off x="157781" y="994130"/>
          <a:ext cx="8894550" cy="3846048"/>
        </p:xfrm>
        <a:graphic>
          <a:graphicData uri="http://schemas.openxmlformats.org/drawingml/2006/table">
            <a:tbl>
              <a:tblPr firstRow="1">
                <a:noFill/>
                <a:tableStyleId>{F5956CC9-FD4A-4A32-871F-9ABDD6771A81}</a:tableStyleId>
              </a:tblPr>
              <a:tblGrid>
                <a:gridCol w="4447275">
                  <a:extLst>
                    <a:ext uri="{9D8B030D-6E8A-4147-A177-3AD203B41FA5}">
                      <a16:colId xmlns:a16="http://schemas.microsoft.com/office/drawing/2014/main" val="20000"/>
                    </a:ext>
                  </a:extLst>
                </a:gridCol>
                <a:gridCol w="4447275">
                  <a:extLst>
                    <a:ext uri="{9D8B030D-6E8A-4147-A177-3AD203B41FA5}">
                      <a16:colId xmlns:a16="http://schemas.microsoft.com/office/drawing/2014/main" val="20001"/>
                    </a:ext>
                  </a:extLst>
                </a:gridCol>
              </a:tblGrid>
              <a:tr h="453600">
                <a:tc>
                  <a:txBody>
                    <a:bodyPr/>
                    <a:lstStyle/>
                    <a:p>
                      <a:pPr marL="0" marR="0" lvl="0" indent="0" algn="ctr" rtl="0">
                        <a:lnSpc>
                          <a:spcPct val="100000"/>
                        </a:lnSpc>
                        <a:spcBef>
                          <a:spcPts val="0"/>
                        </a:spcBef>
                        <a:spcAft>
                          <a:spcPts val="0"/>
                        </a:spcAft>
                        <a:buClr>
                          <a:srgbClr val="000000"/>
                        </a:buClr>
                        <a:buSzPts val="1100"/>
                        <a:buFont typeface="Arial"/>
                        <a:buNone/>
                      </a:pPr>
                      <a:r>
                        <a:rPr lang="en" sz="1100" b="1" u="none" strike="noStrike" cap="none">
                          <a:latin typeface="Calibri"/>
                          <a:ea typeface="Calibri"/>
                          <a:cs typeface="Calibri"/>
                          <a:sym typeface="Calibri"/>
                        </a:rPr>
                        <a:t>Federal Programs &amp; Supports </a:t>
                      </a:r>
                      <a:endParaRPr sz="11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100" b="1" u="none" strike="noStrike" cap="none">
                          <a:latin typeface="Calibri"/>
                          <a:ea typeface="Calibri"/>
                          <a:cs typeface="Calibri"/>
                          <a:sym typeface="Calibri"/>
                        </a:rPr>
                        <a:t>(ESEA/ESSER Program Supports)</a:t>
                      </a:r>
                      <a:endParaRPr sz="1100" b="1" u="none" strike="noStrike" cap="none">
                        <a:latin typeface="Calibri"/>
                        <a:ea typeface="Calibri"/>
                        <a:cs typeface="Calibri"/>
                        <a:sym typeface="Calibri"/>
                      </a:endParaRPr>
                    </a:p>
                  </a:txBody>
                  <a:tcPr marL="68575" marR="68575" marT="68575" marB="68575">
                    <a:solidFill>
                      <a:srgbClr val="B6D7A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b="1" u="none" strike="noStrike" cap="none">
                          <a:latin typeface="Calibri"/>
                          <a:ea typeface="Calibri"/>
                          <a:cs typeface="Calibri"/>
                          <a:sym typeface="Calibri"/>
                        </a:rPr>
                        <a:t>School Finance &amp; Operations</a:t>
                      </a:r>
                      <a:endParaRPr sz="11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100" b="1" u="none" strike="noStrike" cap="none">
                          <a:latin typeface="Calibri"/>
                          <a:ea typeface="Calibri"/>
                          <a:cs typeface="Calibri"/>
                          <a:sym typeface="Calibri"/>
                        </a:rPr>
                        <a:t>(Fiscal and Systems Supports) </a:t>
                      </a:r>
                      <a:endParaRPr sz="1100" b="1" u="none" strike="noStrike" cap="none">
                        <a:latin typeface="Calibri"/>
                        <a:ea typeface="Calibri"/>
                        <a:cs typeface="Calibri"/>
                        <a:sym typeface="Calibri"/>
                      </a:endParaRPr>
                    </a:p>
                  </a:txBody>
                  <a:tcPr marL="68575" marR="68575" marT="68575" marB="68575">
                    <a:solidFill>
                      <a:srgbClr val="B6D7A8"/>
                    </a:solidFill>
                  </a:tcPr>
                </a:tc>
                <a:extLst>
                  <a:ext uri="{0D108BD9-81ED-4DB2-BD59-A6C34878D82A}">
                    <a16:rowId xmlns:a16="http://schemas.microsoft.com/office/drawing/2014/main" val="10000"/>
                  </a:ext>
                </a:extLst>
              </a:tr>
              <a:tr h="3146625">
                <a:tc>
                  <a:txBody>
                    <a:bodyPr/>
                    <a:lstStyle/>
                    <a:p>
                      <a:pPr marL="0" marR="0" lvl="0" indent="0" algn="l" rtl="0">
                        <a:lnSpc>
                          <a:spcPct val="90000"/>
                        </a:lnSpc>
                        <a:spcBef>
                          <a:spcPts val="0"/>
                        </a:spcBef>
                        <a:spcAft>
                          <a:spcPts val="0"/>
                        </a:spcAft>
                        <a:buClr>
                          <a:srgbClr val="000000"/>
                        </a:buClr>
                        <a:buSzPts val="1100"/>
                        <a:buFont typeface="Arial"/>
                        <a:buNone/>
                      </a:pPr>
                      <a:r>
                        <a:rPr lang="en" sz="1100" u="sng" strike="noStrike" cap="none">
                          <a:solidFill>
                            <a:schemeClr val="hlink"/>
                          </a:solidFill>
                          <a:latin typeface="Calibri"/>
                          <a:ea typeface="Calibri"/>
                          <a:cs typeface="Calibri"/>
                          <a:sym typeface="Calibri"/>
                          <a:hlinkClick r:id="rId4"/>
                        </a:rPr>
                        <a:t>Nazie Mohajeri-Nelson</a:t>
                      </a:r>
                      <a:r>
                        <a:rPr lang="en" sz="1100" u="none" strike="noStrike" cap="none">
                          <a:solidFill>
                            <a:schemeClr val="dk1"/>
                          </a:solidFill>
                          <a:latin typeface="Calibri"/>
                          <a:ea typeface="Calibri"/>
                          <a:cs typeface="Calibri"/>
                          <a:sym typeface="Calibri"/>
                        </a:rPr>
                        <a:t>, Federal Programs &amp; Supports Unit</a:t>
                      </a:r>
                      <a:endParaRPr sz="1100" u="none" strike="noStrike" cap="none">
                        <a:solidFill>
                          <a:schemeClr val="dk1"/>
                        </a:solidFill>
                        <a:latin typeface="Calibri"/>
                        <a:ea typeface="Calibri"/>
                        <a:cs typeface="Calibri"/>
                        <a:sym typeface="Calibri"/>
                      </a:endParaRPr>
                    </a:p>
                    <a:p>
                      <a:pPr marL="76200" marR="0" lvl="0" indent="-82550" algn="l" rtl="0">
                        <a:lnSpc>
                          <a:spcPct val="90000"/>
                        </a:lnSpc>
                        <a:spcBef>
                          <a:spcPts val="500"/>
                        </a:spcBef>
                        <a:spcAft>
                          <a:spcPts val="0"/>
                        </a:spcAft>
                        <a:buClr>
                          <a:schemeClr val="dk1"/>
                        </a:buClr>
                        <a:buSzPts val="1100"/>
                        <a:buFont typeface="Arial"/>
                        <a:buChar char="●"/>
                      </a:pPr>
                      <a:r>
                        <a:rPr lang="en" sz="1100" b="1" u="sng" strike="noStrike" cap="none">
                          <a:solidFill>
                            <a:schemeClr val="dk1"/>
                          </a:solidFill>
                          <a:latin typeface="Calibri"/>
                          <a:ea typeface="Calibri"/>
                          <a:cs typeface="Calibri"/>
                          <a:sym typeface="Calibri"/>
                        </a:rPr>
                        <a:t>ESEA Programs Specialists</a:t>
                      </a:r>
                      <a:r>
                        <a:rPr lang="en" sz="1100" u="none" strike="noStrike" cap="none">
                          <a:solidFill>
                            <a:schemeClr val="dk1"/>
                          </a:solidFill>
                          <a:latin typeface="Calibri"/>
                          <a:ea typeface="Calibri"/>
                          <a:cs typeface="Calibri"/>
                          <a:sym typeface="Calibri"/>
                        </a:rPr>
                        <a:t> and </a:t>
                      </a:r>
                      <a:r>
                        <a:rPr lang="en" sz="1100" u="sng" strike="noStrike" cap="none">
                          <a:solidFill>
                            <a:schemeClr val="hlink"/>
                          </a:solidFill>
                          <a:latin typeface="Calibri"/>
                          <a:ea typeface="Calibri"/>
                          <a:cs typeface="Calibri"/>
                          <a:sym typeface="Calibri"/>
                          <a:hlinkClick r:id="rId5"/>
                        </a:rPr>
                        <a:t>ESEA Regional Contacts</a:t>
                      </a:r>
                      <a:r>
                        <a:rPr lang="en" sz="1100" u="none" strike="noStrike" cap="none">
                          <a:solidFill>
                            <a:schemeClr val="dk1"/>
                          </a:solidFill>
                          <a:latin typeface="Calibri"/>
                          <a:ea typeface="Calibri"/>
                          <a:cs typeface="Calibri"/>
                          <a:sym typeface="Calibri"/>
                        </a:rPr>
                        <a:t> (assigned by district)</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none" strike="noStrike" cap="none">
                          <a:solidFill>
                            <a:schemeClr val="dk1"/>
                          </a:solidFill>
                          <a:latin typeface="Calibri"/>
                          <a:ea typeface="Calibri"/>
                          <a:cs typeface="Calibri"/>
                          <a:sym typeface="Calibri"/>
                        </a:rPr>
                        <a:t>Title I: </a:t>
                      </a:r>
                      <a:r>
                        <a:rPr lang="en" sz="1100" u="sng" strike="noStrike" cap="none">
                          <a:solidFill>
                            <a:schemeClr val="hlink"/>
                          </a:solidFill>
                          <a:latin typeface="Calibri"/>
                          <a:ea typeface="Calibri"/>
                          <a:cs typeface="Calibri"/>
                          <a:sym typeface="Calibri"/>
                          <a:hlinkClick r:id="rId6"/>
                        </a:rPr>
                        <a:t>Laura Meushaw</a:t>
                      </a:r>
                      <a:r>
                        <a:rPr lang="en" sz="1100" u="none" strike="noStrike" cap="none">
                          <a:solidFill>
                            <a:schemeClr val="dk1"/>
                          </a:solidFill>
                          <a:latin typeface="Calibri"/>
                          <a:ea typeface="Calibri"/>
                          <a:cs typeface="Calibri"/>
                          <a:sym typeface="Calibri"/>
                        </a:rPr>
                        <a:t>, </a:t>
                      </a:r>
                      <a:r>
                        <a:rPr lang="en" sz="1100" u="sng" strike="noStrike" cap="none">
                          <a:solidFill>
                            <a:schemeClr val="hlink"/>
                          </a:solidFill>
                          <a:latin typeface="Calibri"/>
                          <a:ea typeface="Calibri"/>
                          <a:cs typeface="Calibri"/>
                          <a:sym typeface="Calibri"/>
                          <a:hlinkClick r:id="rId7"/>
                        </a:rPr>
                        <a:t>Kathryn Wisner</a:t>
                      </a:r>
                      <a:r>
                        <a:rPr lang="en" sz="1100" u="none" strike="noStrike" cap="none">
                          <a:solidFill>
                            <a:schemeClr val="dk1"/>
                          </a:solidFill>
                          <a:latin typeface="Calibri"/>
                          <a:ea typeface="Calibri"/>
                          <a:cs typeface="Calibri"/>
                          <a:sym typeface="Calibri"/>
                        </a:rPr>
                        <a:t>, </a:t>
                      </a:r>
                      <a:r>
                        <a:rPr lang="en" sz="1100" u="sng" strike="noStrike" cap="none">
                          <a:solidFill>
                            <a:schemeClr val="hlink"/>
                          </a:solidFill>
                          <a:latin typeface="Calibri"/>
                          <a:ea typeface="Calibri"/>
                          <a:cs typeface="Calibri"/>
                          <a:sym typeface="Calibri"/>
                          <a:hlinkClick r:id="rId8"/>
                        </a:rPr>
                        <a:t>Niko Kaloudis</a:t>
                      </a:r>
                      <a:r>
                        <a:rPr lang="en" sz="1100" u="none" strike="noStrike" cap="none">
                          <a:solidFill>
                            <a:schemeClr val="dk1"/>
                          </a:solidFill>
                          <a:latin typeface="Calibri"/>
                          <a:ea typeface="Calibri"/>
                          <a:cs typeface="Calibri"/>
                          <a:sym typeface="Calibri"/>
                        </a:rPr>
                        <a:t>, </a:t>
                      </a:r>
                      <a:r>
                        <a:rPr lang="en" sz="1100" u="sng" strike="noStrike" cap="none">
                          <a:solidFill>
                            <a:schemeClr val="hlink"/>
                          </a:solidFill>
                          <a:latin typeface="Calibri"/>
                          <a:ea typeface="Calibri"/>
                          <a:cs typeface="Calibri"/>
                          <a:sym typeface="Calibri"/>
                          <a:hlinkClick r:id="rId9"/>
                        </a:rPr>
                        <a:t>Evita Byrd</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none" strike="noStrike" cap="none">
                          <a:solidFill>
                            <a:schemeClr val="dk1"/>
                          </a:solidFill>
                          <a:latin typeface="Calibri"/>
                          <a:ea typeface="Calibri"/>
                          <a:cs typeface="Calibri"/>
                          <a:sym typeface="Calibri"/>
                        </a:rPr>
                        <a:t>Title II: </a:t>
                      </a:r>
                      <a:r>
                        <a:rPr lang="en" sz="1100" u="sng" strike="noStrike" cap="none">
                          <a:solidFill>
                            <a:schemeClr val="hlink"/>
                          </a:solidFill>
                          <a:latin typeface="Calibri"/>
                          <a:ea typeface="Calibri"/>
                          <a:cs typeface="Calibri"/>
                          <a:sym typeface="Calibri"/>
                          <a:hlinkClick r:id="rId8"/>
                        </a:rPr>
                        <a:t>Niko Kaloudis</a:t>
                      </a:r>
                      <a:r>
                        <a:rPr lang="en" sz="1100" u="none" strike="noStrike" cap="none">
                          <a:solidFill>
                            <a:schemeClr val="dk1"/>
                          </a:solidFill>
                          <a:latin typeface="Calibri"/>
                          <a:ea typeface="Calibri"/>
                          <a:cs typeface="Calibri"/>
                          <a:sym typeface="Calibri"/>
                        </a:rPr>
                        <a:t>, </a:t>
                      </a:r>
                      <a:r>
                        <a:rPr lang="en" sz="1100" u="sng" strike="noStrike" cap="none">
                          <a:solidFill>
                            <a:schemeClr val="hlink"/>
                          </a:solidFill>
                          <a:latin typeface="Calibri"/>
                          <a:ea typeface="Calibri"/>
                          <a:cs typeface="Calibri"/>
                          <a:sym typeface="Calibri"/>
                          <a:hlinkClick r:id="rId10"/>
                        </a:rPr>
                        <a:t>Karen Bixler</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none" strike="noStrike" cap="none">
                          <a:solidFill>
                            <a:schemeClr val="dk1"/>
                          </a:solidFill>
                          <a:latin typeface="Calibri"/>
                          <a:ea typeface="Calibri"/>
                          <a:cs typeface="Calibri"/>
                          <a:sym typeface="Calibri"/>
                        </a:rPr>
                        <a:t>Title III: </a:t>
                      </a:r>
                      <a:r>
                        <a:rPr lang="en" sz="1100" u="sng" strike="noStrike" cap="none">
                          <a:solidFill>
                            <a:schemeClr val="hlink"/>
                          </a:solidFill>
                          <a:latin typeface="Calibri"/>
                          <a:ea typeface="Calibri"/>
                          <a:cs typeface="Calibri"/>
                          <a:sym typeface="Calibri"/>
                          <a:hlinkClick r:id="rId7"/>
                        </a:rPr>
                        <a:t>Kathryn Wisner</a:t>
                      </a:r>
                      <a:r>
                        <a:rPr lang="en" sz="1100" u="none" strike="noStrike" cap="none">
                          <a:solidFill>
                            <a:schemeClr val="dk1"/>
                          </a:solidFill>
                          <a:latin typeface="Calibri"/>
                          <a:ea typeface="Calibri"/>
                          <a:cs typeface="Calibri"/>
                          <a:sym typeface="Calibri"/>
                        </a:rPr>
                        <a:t>, </a:t>
                      </a:r>
                      <a:r>
                        <a:rPr lang="en" sz="1100" u="sng" strike="noStrike" cap="none">
                          <a:solidFill>
                            <a:schemeClr val="hlink"/>
                          </a:solidFill>
                          <a:latin typeface="Calibri"/>
                          <a:ea typeface="Calibri"/>
                          <a:cs typeface="Calibri"/>
                          <a:sym typeface="Calibri"/>
                          <a:hlinkClick r:id="rId11"/>
                        </a:rPr>
                        <a:t>Rachel Temple</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none" strike="noStrike" cap="none">
                          <a:solidFill>
                            <a:schemeClr val="dk1"/>
                          </a:solidFill>
                          <a:latin typeface="Calibri"/>
                          <a:ea typeface="Calibri"/>
                          <a:cs typeface="Calibri"/>
                          <a:sym typeface="Calibri"/>
                        </a:rPr>
                        <a:t>Title IV: </a:t>
                      </a:r>
                      <a:r>
                        <a:rPr lang="en" sz="1100" u="sng" strike="noStrike" cap="none">
                          <a:solidFill>
                            <a:schemeClr val="hlink"/>
                          </a:solidFill>
                          <a:latin typeface="Calibri"/>
                          <a:ea typeface="Calibri"/>
                          <a:cs typeface="Calibri"/>
                          <a:sym typeface="Calibri"/>
                          <a:hlinkClick r:id="rId12"/>
                        </a:rPr>
                        <a:t>Tammy Giessinger</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none" strike="noStrike" cap="none">
                          <a:solidFill>
                            <a:schemeClr val="dk1"/>
                          </a:solidFill>
                          <a:latin typeface="Calibri"/>
                          <a:ea typeface="Calibri"/>
                          <a:cs typeface="Calibri"/>
                          <a:sym typeface="Calibri"/>
                        </a:rPr>
                        <a:t>Title V: TBD</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none" strike="noStrike" cap="none">
                          <a:solidFill>
                            <a:schemeClr val="dk1"/>
                          </a:solidFill>
                          <a:latin typeface="Calibri"/>
                          <a:ea typeface="Calibri"/>
                          <a:cs typeface="Calibri"/>
                          <a:sym typeface="Calibri"/>
                        </a:rPr>
                        <a:t>ESEA and ESSER: </a:t>
                      </a:r>
                      <a:r>
                        <a:rPr lang="en" sz="1100" u="sng" strike="noStrike" cap="none">
                          <a:solidFill>
                            <a:schemeClr val="hlink"/>
                          </a:solidFill>
                          <a:latin typeface="Calibri"/>
                          <a:ea typeface="Calibri"/>
                          <a:cs typeface="Calibri"/>
                          <a:sym typeface="Calibri"/>
                          <a:hlinkClick r:id="rId13"/>
                        </a:rPr>
                        <a:t>Shannon Wilson</a:t>
                      </a:r>
                      <a:endParaRPr sz="1100" u="none" strike="noStrike" cap="none">
                        <a:solidFill>
                          <a:schemeClr val="dk1"/>
                        </a:solidFill>
                        <a:latin typeface="Calibri"/>
                        <a:ea typeface="Calibri"/>
                        <a:cs typeface="Calibri"/>
                        <a:sym typeface="Calibri"/>
                      </a:endParaRPr>
                    </a:p>
                    <a:p>
                      <a:pPr marL="76200" marR="0" lvl="0" indent="-82550" algn="l" rtl="0">
                        <a:lnSpc>
                          <a:spcPct val="90000"/>
                        </a:lnSpc>
                        <a:spcBef>
                          <a:spcPts val="500"/>
                        </a:spcBef>
                        <a:spcAft>
                          <a:spcPts val="0"/>
                        </a:spcAft>
                        <a:buClr>
                          <a:schemeClr val="dk1"/>
                        </a:buClr>
                        <a:buSzPts val="1100"/>
                        <a:buFont typeface="Calibri"/>
                        <a:buChar char="●"/>
                      </a:pPr>
                      <a:r>
                        <a:rPr lang="en" sz="1100" b="1" u="sng" strike="noStrike" cap="none">
                          <a:solidFill>
                            <a:schemeClr val="dk1"/>
                          </a:solidFill>
                          <a:latin typeface="Calibri"/>
                          <a:ea typeface="Calibri"/>
                          <a:cs typeface="Calibri"/>
                          <a:sym typeface="Calibri"/>
                        </a:rPr>
                        <a:t>ESSER Programs Specialists</a:t>
                      </a:r>
                      <a:endParaRPr sz="1100" b="1" u="sng" strike="noStrike" cap="none">
                        <a:solidFill>
                          <a:schemeClr val="dk1"/>
                        </a:solidFill>
                        <a:latin typeface="Calibri"/>
                        <a:ea typeface="Calibri"/>
                        <a:cs typeface="Calibri"/>
                        <a:sym typeface="Calibri"/>
                      </a:endParaRPr>
                    </a:p>
                    <a:p>
                      <a:pPr marL="2540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14"/>
                        </a:rPr>
                        <a:t>Kristin Crumley</a:t>
                      </a:r>
                      <a:r>
                        <a:rPr lang="en" sz="1100" u="sng" strike="noStrike" cap="none">
                          <a:solidFill>
                            <a:schemeClr val="hlink"/>
                          </a:solidFill>
                          <a:latin typeface="Calibri"/>
                          <a:ea typeface="Calibri"/>
                          <a:cs typeface="Calibri"/>
                          <a:sym typeface="Calibri"/>
                        </a:rPr>
                        <a:t>  </a:t>
                      </a:r>
                      <a:endParaRPr sz="1100" u="sng" strike="noStrike" cap="none">
                        <a:solidFill>
                          <a:schemeClr val="hlink"/>
                        </a:solidFill>
                        <a:latin typeface="Calibri"/>
                        <a:ea typeface="Calibri"/>
                        <a:cs typeface="Calibri"/>
                        <a:sym typeface="Calibri"/>
                      </a:endParaRPr>
                    </a:p>
                    <a:p>
                      <a:pPr marL="2540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15"/>
                        </a:rPr>
                        <a:t>Jonathan Schelke</a:t>
                      </a:r>
                      <a:endParaRPr sz="1100" u="none" strike="noStrike" cap="none"/>
                    </a:p>
                    <a:p>
                      <a:pPr marL="2540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16"/>
                        </a:rPr>
                        <a:t>Kim Boylan</a:t>
                      </a:r>
                      <a:r>
                        <a:rPr lang="en" sz="1100" u="none" strike="noStrike" cap="none">
                          <a:solidFill>
                            <a:schemeClr val="dk1"/>
                          </a:solidFill>
                          <a:latin typeface="Calibri"/>
                          <a:ea typeface="Calibri"/>
                          <a:cs typeface="Calibri"/>
                          <a:sym typeface="Calibri"/>
                        </a:rPr>
                        <a:t>  </a:t>
                      </a:r>
                      <a:endParaRPr sz="1100" u="none" strike="noStrike" cap="none">
                        <a:solidFill>
                          <a:schemeClr val="dk1"/>
                        </a:solidFill>
                        <a:latin typeface="Calibri"/>
                        <a:ea typeface="Calibri"/>
                        <a:cs typeface="Calibri"/>
                        <a:sym typeface="Calibri"/>
                      </a:endParaRPr>
                    </a:p>
                    <a:p>
                      <a:pPr marL="76200" marR="0" lvl="0" indent="-82550" algn="l" rtl="0">
                        <a:lnSpc>
                          <a:spcPct val="90000"/>
                        </a:lnSpc>
                        <a:spcBef>
                          <a:spcPts val="500"/>
                        </a:spcBef>
                        <a:spcAft>
                          <a:spcPts val="0"/>
                        </a:spcAft>
                        <a:buClr>
                          <a:schemeClr val="dk1"/>
                        </a:buClr>
                        <a:buSzPts val="1100"/>
                        <a:buFont typeface="Calibri"/>
                        <a:buChar char="●"/>
                      </a:pPr>
                      <a:r>
                        <a:rPr lang="en" sz="1100" b="1" u="sng" strike="noStrike" cap="none">
                          <a:solidFill>
                            <a:schemeClr val="dk1"/>
                          </a:solidFill>
                          <a:latin typeface="Calibri"/>
                          <a:ea typeface="Calibri"/>
                          <a:cs typeface="Calibri"/>
                          <a:sym typeface="Calibri"/>
                        </a:rPr>
                        <a:t>ESEA and ESSER Data and Reporting Specialists</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17"/>
                        </a:rPr>
                        <a:t>Tina Negley</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18"/>
                        </a:rPr>
                        <a:t>Alan Shimmin</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19"/>
                        </a:rPr>
                        <a:t>Mary Shen</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20"/>
                        </a:rPr>
                        <a:t>Mackenzie Owens</a:t>
                      </a:r>
                      <a:endParaRPr sz="1100" u="none" strike="noStrike" cap="none">
                        <a:latin typeface="Calibri"/>
                        <a:ea typeface="Calibri"/>
                        <a:cs typeface="Calibri"/>
                        <a:sym typeface="Calibri"/>
                      </a:endParaRPr>
                    </a:p>
                  </a:txBody>
                  <a:tcPr marL="68575" marR="68575" marT="68575" marB="68575"/>
                </a:tc>
                <a:tc>
                  <a:txBody>
                    <a:bodyPr/>
                    <a:lstStyle/>
                    <a:p>
                      <a:pPr marL="0" marR="0" lvl="0" indent="0" algn="l" rtl="0">
                        <a:lnSpc>
                          <a:spcPct val="90000"/>
                        </a:lnSpc>
                        <a:spcBef>
                          <a:spcPts val="0"/>
                        </a:spcBef>
                        <a:spcAft>
                          <a:spcPts val="0"/>
                        </a:spcAft>
                        <a:buClr>
                          <a:srgbClr val="000000"/>
                        </a:buClr>
                        <a:buSzPts val="1100"/>
                        <a:buFont typeface="Arial"/>
                        <a:buNone/>
                      </a:pPr>
                      <a:r>
                        <a:rPr lang="en" sz="1100" u="sng" strike="noStrike" cap="none" dirty="0">
                          <a:solidFill>
                            <a:schemeClr val="hlink"/>
                          </a:solidFill>
                          <a:latin typeface="Calibri"/>
                          <a:ea typeface="Calibri"/>
                          <a:cs typeface="Calibri"/>
                          <a:sym typeface="Calibri"/>
                          <a:hlinkClick r:id="rId21"/>
                        </a:rPr>
                        <a:t>Kate Bartlett</a:t>
                      </a:r>
                      <a:r>
                        <a:rPr lang="en" sz="1100" u="none" strike="noStrike" cap="none" dirty="0">
                          <a:solidFill>
                            <a:schemeClr val="dk1"/>
                          </a:solidFill>
                          <a:latin typeface="Calibri"/>
                          <a:ea typeface="Calibri"/>
                          <a:cs typeface="Calibri"/>
                          <a:sym typeface="Calibri"/>
                        </a:rPr>
                        <a:t>, Executive Director of School District Operations Unit</a:t>
                      </a:r>
                      <a:endParaRPr sz="1100" u="none" strike="noStrike" cap="none" dirty="0">
                        <a:solidFill>
                          <a:schemeClr val="dk1"/>
                        </a:solidFill>
                        <a:latin typeface="Calibri"/>
                        <a:ea typeface="Calibri"/>
                        <a:cs typeface="Calibri"/>
                        <a:sym typeface="Calibri"/>
                      </a:endParaRPr>
                    </a:p>
                    <a:p>
                      <a:pPr marL="0" marR="0" lvl="0" indent="0" algn="ctr" rtl="0">
                        <a:lnSpc>
                          <a:spcPct val="90000"/>
                        </a:lnSpc>
                        <a:spcBef>
                          <a:spcPts val="500"/>
                        </a:spcBef>
                        <a:spcAft>
                          <a:spcPts val="0"/>
                        </a:spcAft>
                        <a:buClr>
                          <a:srgbClr val="000000"/>
                        </a:buClr>
                        <a:buSzPts val="1100"/>
                        <a:buFont typeface="Arial"/>
                        <a:buNone/>
                      </a:pPr>
                      <a:r>
                        <a:rPr lang="en" sz="1100" b="1" u="sng" strike="noStrike" cap="none" dirty="0">
                          <a:solidFill>
                            <a:schemeClr val="dk1"/>
                          </a:solidFill>
                          <a:latin typeface="Calibri"/>
                          <a:ea typeface="Calibri"/>
                          <a:cs typeface="Calibri"/>
                          <a:sym typeface="Calibri"/>
                        </a:rPr>
                        <a:t>Fiscal Specialists</a:t>
                      </a:r>
                      <a:endParaRPr sz="1100" b="1" u="sng" strike="noStrike" cap="none" dirty="0">
                        <a:solidFill>
                          <a:schemeClr val="dk1"/>
                        </a:solidFill>
                        <a:latin typeface="Calibri"/>
                        <a:ea typeface="Calibri"/>
                        <a:cs typeface="Calibri"/>
                        <a:sym typeface="Calibri"/>
                      </a:endParaRPr>
                    </a:p>
                    <a:p>
                      <a:pPr marL="0" marR="0" lvl="0" indent="0" algn="l" rtl="0">
                        <a:lnSpc>
                          <a:spcPct val="90000"/>
                        </a:lnSpc>
                        <a:spcBef>
                          <a:spcPts val="500"/>
                        </a:spcBef>
                        <a:spcAft>
                          <a:spcPts val="0"/>
                        </a:spcAft>
                        <a:buClr>
                          <a:srgbClr val="000000"/>
                        </a:buClr>
                        <a:buSzPts val="1100"/>
                        <a:buFont typeface="Arial"/>
                        <a:buNone/>
                      </a:pPr>
                      <a:r>
                        <a:rPr lang="en" sz="1100" u="sng" strike="noStrike" cap="none" dirty="0">
                          <a:solidFill>
                            <a:schemeClr val="hlink"/>
                          </a:solidFill>
                          <a:latin typeface="Calibri"/>
                          <a:ea typeface="Calibri"/>
                          <a:cs typeface="Calibri"/>
                          <a:sym typeface="Calibri"/>
                          <a:hlinkClick r:id="rId22"/>
                        </a:rPr>
                        <a:t>Jennifer Austin</a:t>
                      </a:r>
                      <a:r>
                        <a:rPr lang="en" sz="1100" u="none" strike="noStrike" cap="none" dirty="0">
                          <a:solidFill>
                            <a:schemeClr val="dk1"/>
                          </a:solidFill>
                          <a:latin typeface="Calibri"/>
                          <a:ea typeface="Calibri"/>
                          <a:cs typeface="Calibri"/>
                          <a:sym typeface="Calibri"/>
                        </a:rPr>
                        <a:t>, Director of Grants Fiscal Management </a:t>
                      </a:r>
                      <a:endParaRPr sz="1100" u="none" strike="noStrike" cap="none" dirty="0">
                        <a:solidFill>
                          <a:schemeClr val="dk1"/>
                        </a:solidFill>
                        <a:latin typeface="Calibri"/>
                        <a:ea typeface="Calibri"/>
                        <a:cs typeface="Calibri"/>
                        <a:sym typeface="Calibri"/>
                      </a:endParaRPr>
                    </a:p>
                    <a:p>
                      <a:pPr marL="76200" marR="0" lvl="0" indent="-82550" algn="l" rtl="0">
                        <a:lnSpc>
                          <a:spcPct val="90000"/>
                        </a:lnSpc>
                        <a:spcBef>
                          <a:spcPts val="500"/>
                        </a:spcBef>
                        <a:spcAft>
                          <a:spcPts val="0"/>
                        </a:spcAft>
                        <a:buClr>
                          <a:schemeClr val="dk1"/>
                        </a:buClr>
                        <a:buSzPts val="1100"/>
                        <a:buFont typeface="Calibri"/>
                        <a:buChar char="●"/>
                      </a:pPr>
                      <a:r>
                        <a:rPr lang="en" sz="1100" b="1" u="sng" strike="noStrike" cap="none" dirty="0">
                          <a:solidFill>
                            <a:schemeClr val="dk1"/>
                          </a:solidFill>
                          <a:latin typeface="Calibri"/>
                          <a:ea typeface="Calibri"/>
                          <a:cs typeface="Calibri"/>
                          <a:sym typeface="Calibri"/>
                        </a:rPr>
                        <a:t>ESEA</a:t>
                      </a:r>
                      <a:endParaRPr sz="1100" u="none" strike="noStrike" cap="none" dirty="0">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dirty="0">
                          <a:solidFill>
                            <a:schemeClr val="hlink"/>
                          </a:solidFill>
                          <a:latin typeface="Calibri"/>
                          <a:ea typeface="Calibri"/>
                          <a:cs typeface="Calibri"/>
                          <a:sym typeface="Calibri"/>
                          <a:hlinkClick r:id="rId23"/>
                        </a:rPr>
                        <a:t>Robert Hawkins</a:t>
                      </a:r>
                      <a:r>
                        <a:rPr lang="en" sz="1100" u="none" strike="noStrike" cap="none" dirty="0">
                          <a:solidFill>
                            <a:schemeClr val="dk1"/>
                          </a:solidFill>
                          <a:latin typeface="Calibri"/>
                          <a:ea typeface="Calibri"/>
                          <a:cs typeface="Calibri"/>
                          <a:sym typeface="Calibri"/>
                        </a:rPr>
                        <a:t>, Grants Fiscal Analyst </a:t>
                      </a:r>
                      <a:endParaRPr sz="1100" u="none" strike="noStrike" cap="none" dirty="0">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dirty="0">
                          <a:solidFill>
                            <a:schemeClr val="hlink"/>
                          </a:solidFill>
                          <a:latin typeface="Calibri"/>
                          <a:ea typeface="Calibri"/>
                          <a:cs typeface="Calibri"/>
                          <a:sym typeface="Calibri"/>
                          <a:hlinkClick r:id="rId24"/>
                        </a:rPr>
                        <a:t>Steven Kaleda</a:t>
                      </a:r>
                      <a:r>
                        <a:rPr lang="en" sz="1100" u="none" strike="noStrike" cap="none" dirty="0">
                          <a:solidFill>
                            <a:schemeClr val="dk1"/>
                          </a:solidFill>
                          <a:latin typeface="Calibri"/>
                          <a:ea typeface="Calibri"/>
                          <a:cs typeface="Calibri"/>
                          <a:sym typeface="Calibri"/>
                        </a:rPr>
                        <a:t>, Grants Fiscal Analyst </a:t>
                      </a:r>
                      <a:endParaRPr sz="1100" u="none" strike="noStrike" cap="none" dirty="0">
                        <a:solidFill>
                          <a:schemeClr val="dk1"/>
                        </a:solidFill>
                        <a:latin typeface="Calibri"/>
                        <a:ea typeface="Calibri"/>
                        <a:cs typeface="Calibri"/>
                        <a:sym typeface="Calibri"/>
                      </a:endParaRPr>
                    </a:p>
                    <a:p>
                      <a:pPr marL="76200" marR="0" lvl="0" indent="-82550" algn="l" rtl="0">
                        <a:lnSpc>
                          <a:spcPct val="90000"/>
                        </a:lnSpc>
                        <a:spcBef>
                          <a:spcPts val="500"/>
                        </a:spcBef>
                        <a:spcAft>
                          <a:spcPts val="0"/>
                        </a:spcAft>
                        <a:buClr>
                          <a:schemeClr val="dk1"/>
                        </a:buClr>
                        <a:buSzPts val="1100"/>
                        <a:buFont typeface="Calibri"/>
                        <a:buChar char="●"/>
                      </a:pPr>
                      <a:r>
                        <a:rPr lang="en" sz="1100" b="1" u="sng" strike="noStrike" cap="none" dirty="0">
                          <a:solidFill>
                            <a:schemeClr val="dk1"/>
                          </a:solidFill>
                          <a:latin typeface="Calibri"/>
                          <a:ea typeface="Calibri"/>
                          <a:cs typeface="Calibri"/>
                          <a:sym typeface="Calibri"/>
                        </a:rPr>
                        <a:t>ESSER Fiscal Specialist</a:t>
                      </a:r>
                      <a:endParaRPr sz="1100" u="none" strike="noStrike" cap="none" dirty="0">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dirty="0">
                          <a:solidFill>
                            <a:schemeClr val="hlink"/>
                          </a:solidFill>
                          <a:latin typeface="Calibri"/>
                          <a:ea typeface="Calibri"/>
                          <a:cs typeface="Calibri"/>
                          <a:sym typeface="Calibri"/>
                          <a:hlinkClick r:id="rId24"/>
                        </a:rPr>
                        <a:t>Steven Kaleda</a:t>
                      </a:r>
                      <a:r>
                        <a:rPr lang="en" sz="1100" u="none" strike="noStrike" cap="none" dirty="0">
                          <a:solidFill>
                            <a:schemeClr val="dk1"/>
                          </a:solidFill>
                          <a:latin typeface="Calibri"/>
                          <a:ea typeface="Calibri"/>
                          <a:cs typeface="Calibri"/>
                          <a:sym typeface="Calibri"/>
                        </a:rPr>
                        <a:t> Grants Fiscal Analyst</a:t>
                      </a:r>
                      <a:endParaRPr sz="1100" u="none" strike="noStrike" cap="none" dirty="0">
                        <a:solidFill>
                          <a:schemeClr val="dk1"/>
                        </a:solidFill>
                        <a:latin typeface="Calibri"/>
                        <a:ea typeface="Calibri"/>
                        <a:cs typeface="Calibri"/>
                        <a:sym typeface="Calibri"/>
                      </a:endParaRPr>
                    </a:p>
                    <a:p>
                      <a:pPr marL="76200" marR="0" lvl="0" indent="-82550" algn="l" rtl="0">
                        <a:lnSpc>
                          <a:spcPct val="90000"/>
                        </a:lnSpc>
                        <a:spcBef>
                          <a:spcPts val="500"/>
                        </a:spcBef>
                        <a:spcAft>
                          <a:spcPts val="0"/>
                        </a:spcAft>
                        <a:buClr>
                          <a:schemeClr val="dk1"/>
                        </a:buClr>
                        <a:buSzPts val="1100"/>
                        <a:buFont typeface="Calibri"/>
                        <a:buChar char="●"/>
                      </a:pPr>
                      <a:r>
                        <a:rPr lang="en" sz="1100" b="1" u="sng" strike="noStrike" cap="none" dirty="0">
                          <a:solidFill>
                            <a:schemeClr val="dk1"/>
                          </a:solidFill>
                          <a:latin typeface="Calibri"/>
                          <a:ea typeface="Calibri"/>
                          <a:cs typeface="Calibri"/>
                          <a:sym typeface="Calibri"/>
                        </a:rPr>
                        <a:t>ESSER Monitoring</a:t>
                      </a:r>
                      <a:endParaRPr sz="1100" b="1" u="sng" strike="noStrike" cap="none" dirty="0">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dirty="0">
                          <a:solidFill>
                            <a:schemeClr val="hlink"/>
                          </a:solidFill>
                          <a:latin typeface="Calibri"/>
                          <a:ea typeface="Calibri"/>
                          <a:cs typeface="Calibri"/>
                          <a:sym typeface="Calibri"/>
                          <a:hlinkClick r:id="rId25"/>
                        </a:rPr>
                        <a:t>Bill Parsley</a:t>
                      </a:r>
                      <a:r>
                        <a:rPr lang="en" sz="1100" u="none" strike="noStrike" cap="none" dirty="0">
                          <a:solidFill>
                            <a:schemeClr val="dk1"/>
                          </a:solidFill>
                          <a:latin typeface="Calibri"/>
                          <a:ea typeface="Calibri"/>
                          <a:cs typeface="Calibri"/>
                          <a:sym typeface="Calibri"/>
                        </a:rPr>
                        <a:t>, ESSER Fiscal Monitoring Supervisor </a:t>
                      </a:r>
                      <a:endParaRPr sz="1100" u="none" strike="noStrike" cap="none" dirty="0">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dirty="0">
                          <a:solidFill>
                            <a:schemeClr val="hlink"/>
                          </a:solidFill>
                          <a:latin typeface="Calibri"/>
                          <a:ea typeface="Calibri"/>
                          <a:cs typeface="Calibri"/>
                          <a:sym typeface="Calibri"/>
                          <a:hlinkClick r:id="rId26"/>
                        </a:rPr>
                        <a:t>Hilery Morris</a:t>
                      </a:r>
                      <a:r>
                        <a:rPr lang="en" sz="1100" u="none" strike="noStrike" cap="none" dirty="0">
                          <a:solidFill>
                            <a:schemeClr val="dk1"/>
                          </a:solidFill>
                          <a:latin typeface="Calibri"/>
                          <a:ea typeface="Calibri"/>
                          <a:cs typeface="Calibri"/>
                          <a:sym typeface="Calibri"/>
                        </a:rPr>
                        <a:t>, ESSER Fiscal Monitoring </a:t>
                      </a:r>
                      <a:endParaRPr sz="1100" u="none" strike="noStrike" cap="none" dirty="0">
                        <a:solidFill>
                          <a:schemeClr val="dk1"/>
                        </a:solidFill>
                        <a:latin typeface="Calibri"/>
                        <a:ea typeface="Calibri"/>
                        <a:cs typeface="Calibri"/>
                        <a:sym typeface="Calibri"/>
                      </a:endParaRPr>
                    </a:p>
                    <a:p>
                      <a:pPr marL="0" marR="0" lvl="0" indent="0" algn="l" rtl="0">
                        <a:lnSpc>
                          <a:spcPct val="90000"/>
                        </a:lnSpc>
                        <a:spcBef>
                          <a:spcPts val="200"/>
                        </a:spcBef>
                        <a:spcAft>
                          <a:spcPts val="0"/>
                        </a:spcAft>
                        <a:buClr>
                          <a:srgbClr val="000000"/>
                        </a:buClr>
                        <a:buSzPts val="1100"/>
                        <a:buFont typeface="Arial"/>
                        <a:buNone/>
                      </a:pPr>
                      <a:endParaRPr sz="1100" u="none" strike="noStrike" cap="none" dirty="0">
                        <a:solidFill>
                          <a:schemeClr val="dk1"/>
                        </a:solidFill>
                        <a:latin typeface="Calibri"/>
                        <a:ea typeface="Calibri"/>
                        <a:cs typeface="Calibri"/>
                        <a:sym typeface="Calibri"/>
                      </a:endParaRPr>
                    </a:p>
                    <a:p>
                      <a:pPr marL="0" marR="0" lvl="0" indent="0" algn="ctr" rtl="0">
                        <a:lnSpc>
                          <a:spcPct val="90000"/>
                        </a:lnSpc>
                        <a:spcBef>
                          <a:spcPts val="200"/>
                        </a:spcBef>
                        <a:spcAft>
                          <a:spcPts val="0"/>
                        </a:spcAft>
                        <a:buClr>
                          <a:srgbClr val="000000"/>
                        </a:buClr>
                        <a:buSzPts val="1100"/>
                        <a:buFont typeface="Arial"/>
                        <a:buNone/>
                      </a:pPr>
                      <a:r>
                        <a:rPr lang="en" sz="1100" b="1" u="sng" strike="noStrike" cap="none" dirty="0">
                          <a:solidFill>
                            <a:schemeClr val="dk1"/>
                          </a:solidFill>
                          <a:latin typeface="Calibri"/>
                          <a:ea typeface="Calibri"/>
                          <a:cs typeface="Calibri"/>
                          <a:sym typeface="Calibri"/>
                        </a:rPr>
                        <a:t>Application Systems Specialists</a:t>
                      </a:r>
                      <a:endParaRPr sz="1100" b="1" u="sng"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800"/>
                        <a:buFont typeface="Arial"/>
                        <a:buNone/>
                      </a:pPr>
                      <a:r>
                        <a:rPr lang="en" sz="1100" u="sng" strike="noStrike" cap="none" dirty="0">
                          <a:solidFill>
                            <a:schemeClr val="hlink"/>
                          </a:solidFill>
                          <a:latin typeface="Calibri"/>
                          <a:ea typeface="Calibri"/>
                          <a:cs typeface="Calibri"/>
                          <a:sym typeface="Calibri"/>
                          <a:hlinkClick r:id="rId27"/>
                        </a:rPr>
                        <a:t>DeLilah Collins</a:t>
                      </a:r>
                      <a:r>
                        <a:rPr lang="en" sz="1100" u="none" strike="noStrike" cap="none" dirty="0">
                          <a:solidFill>
                            <a:schemeClr val="dk1"/>
                          </a:solidFill>
                          <a:latin typeface="Calibri"/>
                          <a:ea typeface="Calibri"/>
                          <a:cs typeface="Calibri"/>
                          <a:sym typeface="Calibri"/>
                        </a:rPr>
                        <a:t>, Director of Grants Program Administration</a:t>
                      </a:r>
                      <a:endParaRPr sz="1100" u="none" strike="noStrike" cap="none" dirty="0">
                        <a:solidFill>
                          <a:schemeClr val="dk1"/>
                        </a:solidFill>
                        <a:latin typeface="Calibri"/>
                        <a:ea typeface="Calibri"/>
                        <a:cs typeface="Calibri"/>
                        <a:sym typeface="Calibri"/>
                      </a:endParaRPr>
                    </a:p>
                    <a:p>
                      <a:pPr marL="76200" marR="0" lvl="0" indent="-82550" algn="l" rtl="0">
                        <a:lnSpc>
                          <a:spcPct val="90000"/>
                        </a:lnSpc>
                        <a:spcBef>
                          <a:spcPts val="500"/>
                        </a:spcBef>
                        <a:spcAft>
                          <a:spcPts val="0"/>
                        </a:spcAft>
                        <a:buClr>
                          <a:schemeClr val="dk1"/>
                        </a:buClr>
                        <a:buSzPts val="1100"/>
                        <a:buFont typeface="Arial"/>
                        <a:buChar char="●"/>
                      </a:pPr>
                      <a:r>
                        <a:rPr lang="en" sz="1100" b="1" u="sng" strike="noStrike" cap="none" dirty="0">
                          <a:solidFill>
                            <a:schemeClr val="dk1"/>
                          </a:solidFill>
                          <a:latin typeface="Calibri"/>
                          <a:ea typeface="Calibri"/>
                          <a:cs typeface="Calibri"/>
                          <a:sym typeface="Calibri"/>
                        </a:rPr>
                        <a:t>Online Applications Systems Technical Support</a:t>
                      </a:r>
                      <a:endParaRPr sz="1100" u="none" strike="noStrike" cap="none" dirty="0">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dirty="0">
                          <a:solidFill>
                            <a:schemeClr val="hlink"/>
                          </a:solidFill>
                          <a:latin typeface="Calibri"/>
                          <a:ea typeface="Calibri"/>
                          <a:cs typeface="Calibri"/>
                          <a:sym typeface="Calibri"/>
                          <a:hlinkClick r:id="rId28"/>
                        </a:rPr>
                        <a:t>Michelle Prael</a:t>
                      </a:r>
                      <a:endParaRPr sz="1100" u="none" strike="noStrike" cap="none" dirty="0">
                        <a:latin typeface="Calibri"/>
                        <a:ea typeface="Calibri"/>
                        <a:cs typeface="Calibri"/>
                        <a:sym typeface="Calibri"/>
                      </a:endParaRPr>
                    </a:p>
                  </a:txBody>
                  <a:tcPr marL="68575" marR="68575" marT="68575" marB="68575"/>
                </a:tc>
                <a:extLst>
                  <a:ext uri="{0D108BD9-81ED-4DB2-BD59-A6C34878D82A}">
                    <a16:rowId xmlns:a16="http://schemas.microsoft.com/office/drawing/2014/main"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0"/>
        <p:cNvGrpSpPr/>
        <p:nvPr/>
      </p:nvGrpSpPr>
      <p:grpSpPr>
        <a:xfrm>
          <a:off x="0" y="0"/>
          <a:ext cx="0" cy="0"/>
          <a:chOff x="0" y="0"/>
          <a:chExt cx="0" cy="0"/>
        </a:xfrm>
      </p:grpSpPr>
      <p:sp>
        <p:nvSpPr>
          <p:cNvPr id="631" name="Google Shape;631;p104" descr="Professional Learning Opportunities - June 2022"/>
          <p:cNvSpPr/>
          <p:nvPr/>
        </p:nvSpPr>
        <p:spPr>
          <a:xfrm>
            <a:off x="0" y="488814"/>
            <a:ext cx="9144000" cy="552413"/>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632" name="Google Shape;632;p104"/>
          <p:cNvSpPr txBox="1">
            <a:spLocks noGrp="1"/>
          </p:cNvSpPr>
          <p:nvPr>
            <p:ph type="title"/>
          </p:nvPr>
        </p:nvSpPr>
        <p:spPr>
          <a:xfrm>
            <a:off x="417399" y="482600"/>
            <a:ext cx="8408194" cy="558627"/>
          </a:xfrm>
          <a:prstGeom prst="rect">
            <a:avLst/>
          </a:prstGeom>
          <a:noFill/>
          <a:ln>
            <a:noFill/>
          </a:ln>
        </p:spPr>
        <p:txBody>
          <a:bodyPr spcFirstLastPara="1" wrap="square" lIns="68575" tIns="34275" rIns="68575" bIns="34275" anchor="ctr" anchorCtr="0">
            <a:normAutofit fontScale="90000"/>
          </a:bodyPr>
          <a:lstStyle/>
          <a:p>
            <a:pPr marL="0" lvl="0" indent="0" algn="ctr" rtl="0">
              <a:lnSpc>
                <a:spcPct val="90000"/>
              </a:lnSpc>
              <a:spcBef>
                <a:spcPts val="0"/>
              </a:spcBef>
              <a:spcAft>
                <a:spcPts val="0"/>
              </a:spcAft>
              <a:buClr>
                <a:schemeClr val="lt1"/>
              </a:buClr>
              <a:buSzPct val="100000"/>
              <a:buFont typeface="Calibri"/>
              <a:buNone/>
            </a:pPr>
            <a:r>
              <a:rPr lang="en" sz="2400">
                <a:solidFill>
                  <a:schemeClr val="lt1"/>
                </a:solidFill>
              </a:rPr>
              <a:t>Professional Learning Opportunities</a:t>
            </a:r>
            <a:br>
              <a:rPr lang="en" sz="2400">
                <a:solidFill>
                  <a:schemeClr val="lt1"/>
                </a:solidFill>
              </a:rPr>
            </a:br>
            <a:r>
              <a:rPr lang="en" sz="2400">
                <a:solidFill>
                  <a:schemeClr val="lt1"/>
                </a:solidFill>
              </a:rPr>
              <a:t>June 2022</a:t>
            </a:r>
            <a:endParaRPr sz="2400">
              <a:solidFill>
                <a:schemeClr val="lt1"/>
              </a:solidFill>
              <a:latin typeface="Calibri"/>
              <a:ea typeface="Calibri"/>
              <a:cs typeface="Calibri"/>
              <a:sym typeface="Calibri"/>
            </a:endParaRPr>
          </a:p>
        </p:txBody>
      </p:sp>
      <p:pic>
        <p:nvPicPr>
          <p:cNvPr id="633" name="Google Shape;633;p104" descr="Logo&#10;&#10;Description automatically generated"/>
          <p:cNvPicPr preferRelativeResize="0">
            <a:picLocks noGrp="1"/>
          </p:cNvPicPr>
          <p:nvPr>
            <p:ph type="body" idx="1"/>
          </p:nvPr>
        </p:nvPicPr>
        <p:blipFill rotWithShape="1">
          <a:blip r:embed="rId3">
            <a:alphaModFix/>
          </a:blip>
          <a:srcRect/>
          <a:stretch/>
        </p:blipFill>
        <p:spPr>
          <a:xfrm>
            <a:off x="482600" y="1759214"/>
            <a:ext cx="8178800" cy="2290062"/>
          </a:xfrm>
          <a:prstGeom prst="rect">
            <a:avLst/>
          </a:prstGeom>
          <a:noFill/>
          <a:ln>
            <a:noFill/>
          </a:ln>
        </p:spPr>
      </p:pic>
      <p:sp>
        <p:nvSpPr>
          <p:cNvPr id="634" name="Google Shape;634;p104"/>
          <p:cNvSpPr txBox="1"/>
          <p:nvPr/>
        </p:nvSpPr>
        <p:spPr>
          <a:xfrm>
            <a:off x="944880" y="4315321"/>
            <a:ext cx="7368540" cy="623248"/>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800" b="1" i="0" u="none" strike="noStrike" cap="none">
                <a:solidFill>
                  <a:schemeClr val="dk1"/>
                </a:solidFill>
                <a:latin typeface="Calibri"/>
                <a:ea typeface="Calibri"/>
                <a:cs typeface="Calibri"/>
                <a:sym typeface="Calibri"/>
              </a:rPr>
              <a:t>A collaboration with Colorado’s State Teacher Organizations and Institutions of Higher Education</a:t>
            </a:r>
            <a:endParaRPr sz="11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9"/>
        <p:cNvGrpSpPr/>
        <p:nvPr/>
      </p:nvGrpSpPr>
      <p:grpSpPr>
        <a:xfrm>
          <a:off x="0" y="0"/>
          <a:ext cx="0" cy="0"/>
          <a:chOff x="0" y="0"/>
          <a:chExt cx="0" cy="0"/>
        </a:xfrm>
      </p:grpSpPr>
      <p:sp>
        <p:nvSpPr>
          <p:cNvPr id="640" name="Google Shape;640;p105">
            <a:extLst>
              <a:ext uri="{C183D7F6-B498-43B3-948B-1728B52AA6E4}">
                <adec:decorative xmlns:adec="http://schemas.microsoft.com/office/drawing/2017/decorative" val="1"/>
              </a:ext>
            </a:extLst>
          </p:cNvPr>
          <p:cNvSpPr/>
          <p:nvPr/>
        </p:nvSpPr>
        <p:spPr>
          <a:xfrm>
            <a:off x="1143" y="0"/>
            <a:ext cx="9141714" cy="51435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641" name="Google Shape;641;p105" descr="Logo, company name&#10;&#10;Description automatically generated"/>
          <p:cNvPicPr preferRelativeResize="0">
            <a:picLocks noGrp="1"/>
          </p:cNvPicPr>
          <p:nvPr>
            <p:ph type="body" idx="1"/>
          </p:nvPr>
        </p:nvPicPr>
        <p:blipFill rotWithShape="1">
          <a:blip r:embed="rId3">
            <a:alphaModFix/>
          </a:blip>
          <a:srcRect t="19"/>
          <a:stretch/>
        </p:blipFill>
        <p:spPr>
          <a:xfrm>
            <a:off x="15" y="962"/>
            <a:ext cx="9143985" cy="5142538"/>
          </a:xfrm>
          <a:prstGeom prst="rect">
            <a:avLst/>
          </a:prstGeom>
          <a:noFill/>
          <a:ln>
            <a:noFill/>
          </a:ln>
        </p:spPr>
      </p:pic>
      <p:sp>
        <p:nvSpPr>
          <p:cNvPr id="2" name="Title 1">
            <a:extLst>
              <a:ext uri="{FF2B5EF4-FFF2-40B4-BE49-F238E27FC236}">
                <a16:creationId xmlns:a16="http://schemas.microsoft.com/office/drawing/2014/main" id="{3A3C70F0-BBC9-826E-9C7B-6347E7FF76AE}"/>
              </a:ext>
            </a:extLst>
          </p:cNvPr>
          <p:cNvSpPr>
            <a:spLocks noGrp="1"/>
          </p:cNvSpPr>
          <p:nvPr>
            <p:ph type="title"/>
          </p:nvPr>
        </p:nvSpPr>
        <p:spPr>
          <a:xfrm>
            <a:off x="628650" y="-994172"/>
            <a:ext cx="7886700" cy="994172"/>
          </a:xfrm>
        </p:spPr>
        <p:txBody>
          <a:bodyPr spcFirstLastPara="1" wrap="square" lIns="68575" tIns="34275" rIns="68575" bIns="34275" anchor="b" anchorCtr="0">
            <a:normAutofit/>
          </a:bodyPr>
          <a:lstStyle/>
          <a:p>
            <a:r>
              <a:rPr lang="en-US" dirty="0"/>
              <a:t>2022 Teaching and Learning </a:t>
            </a:r>
            <a:r>
              <a:rPr lang="en-US"/>
              <a:t>CoLabs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6"/>
        <p:cNvGrpSpPr/>
        <p:nvPr/>
      </p:nvGrpSpPr>
      <p:grpSpPr>
        <a:xfrm>
          <a:off x="0" y="0"/>
          <a:ext cx="0" cy="0"/>
          <a:chOff x="0" y="0"/>
          <a:chExt cx="0" cy="0"/>
        </a:xfrm>
      </p:grpSpPr>
      <p:sp>
        <p:nvSpPr>
          <p:cNvPr id="647" name="Google Shape;647;p106" descr="The CoLabs will provide high impact instructional practices, COVID recovery support, supporting all students (CDLE, UDL, MTSS).  We are hosting sessions for the following content areas: Math, ELA, Science, Health and PE, and School Leadership and Administation."/>
          <p:cNvSpPr/>
          <p:nvPr/>
        </p:nvSpPr>
        <p:spPr>
          <a:xfrm>
            <a:off x="2805287" y="0"/>
            <a:ext cx="6338705" cy="5143501"/>
          </a:xfrm>
          <a:prstGeom prst="rect">
            <a:avLst/>
          </a:prstGeom>
          <a:solidFill>
            <a:srgbClr val="F2F2F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648" name="Google Shape;648;p106" descr="Registration closes at the end of May for all sessions.  Lunch will be provided at all locations, no cost to attend, 8.0 certificate hours."/>
          <p:cNvSpPr/>
          <p:nvPr/>
        </p:nvSpPr>
        <p:spPr>
          <a:xfrm>
            <a:off x="8" y="0"/>
            <a:ext cx="2808883" cy="5143501"/>
          </a:xfrm>
          <a:prstGeom prst="rect">
            <a:avLst/>
          </a:prstGeom>
          <a:solidFill>
            <a:srgbClr val="2626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649" name="Google Shape;649;p106"/>
          <p:cNvSpPr txBox="1">
            <a:spLocks noGrp="1"/>
          </p:cNvSpPr>
          <p:nvPr>
            <p:ph type="title"/>
          </p:nvPr>
        </p:nvSpPr>
        <p:spPr>
          <a:xfrm>
            <a:off x="200025" y="478322"/>
            <a:ext cx="2462394" cy="1636229"/>
          </a:xfrm>
          <a:prstGeom prst="rect">
            <a:avLst/>
          </a:prstGeom>
          <a:noFill/>
          <a:ln>
            <a:noFill/>
          </a:ln>
        </p:spPr>
        <p:txBody>
          <a:bodyPr spcFirstLastPara="1" wrap="square" lIns="68575" tIns="34275" rIns="68575" bIns="34275" anchor="t" anchorCtr="0">
            <a:normAutofit fontScale="90000"/>
          </a:bodyPr>
          <a:lstStyle/>
          <a:p>
            <a:pPr marL="0" lvl="0" indent="0" algn="ctr" rtl="0">
              <a:lnSpc>
                <a:spcPct val="90000"/>
              </a:lnSpc>
              <a:spcBef>
                <a:spcPts val="0"/>
              </a:spcBef>
              <a:spcAft>
                <a:spcPts val="0"/>
              </a:spcAft>
              <a:buClr>
                <a:schemeClr val="lt1"/>
              </a:buClr>
              <a:buSzPct val="100000"/>
              <a:buFont typeface="Calibri"/>
              <a:buNone/>
            </a:pPr>
            <a:r>
              <a:rPr lang="en" sz="2500">
                <a:solidFill>
                  <a:schemeClr val="lt1"/>
                </a:solidFill>
              </a:rPr>
              <a:t>Registration closes at the end of May for all sessions</a:t>
            </a:r>
            <a:br>
              <a:rPr lang="en" sz="2500">
                <a:solidFill>
                  <a:schemeClr val="lt1"/>
                </a:solidFill>
              </a:rPr>
            </a:br>
            <a:br>
              <a:rPr lang="en" sz="2500">
                <a:solidFill>
                  <a:schemeClr val="lt1"/>
                </a:solidFill>
              </a:rPr>
            </a:br>
            <a:r>
              <a:rPr lang="en" sz="2300" u="sng">
                <a:solidFill>
                  <a:schemeClr val="hlink"/>
                </a:solidFill>
                <a:hlinkClick r:id="rId3"/>
              </a:rPr>
              <a:t>cde.state.co.us/colab</a:t>
            </a:r>
            <a:br>
              <a:rPr lang="en" sz="1800">
                <a:solidFill>
                  <a:schemeClr val="lt1"/>
                </a:solidFill>
              </a:rPr>
            </a:br>
            <a:br>
              <a:rPr lang="en" sz="1800">
                <a:solidFill>
                  <a:schemeClr val="lt1"/>
                </a:solidFill>
              </a:rPr>
            </a:br>
            <a:br>
              <a:rPr lang="en" sz="1800" u="sng">
                <a:solidFill>
                  <a:schemeClr val="hlink"/>
                </a:solidFill>
                <a:hlinkClick r:id="rId3"/>
              </a:rPr>
            </a:br>
            <a:br>
              <a:rPr lang="en" sz="2500">
                <a:solidFill>
                  <a:schemeClr val="lt1"/>
                </a:solidFill>
              </a:rPr>
            </a:br>
            <a:br>
              <a:rPr lang="en" sz="2500">
                <a:solidFill>
                  <a:schemeClr val="lt1"/>
                </a:solidFill>
              </a:rPr>
            </a:br>
            <a:br>
              <a:rPr lang="en" sz="2500">
                <a:solidFill>
                  <a:schemeClr val="lt1"/>
                </a:solidFill>
              </a:rPr>
            </a:br>
            <a:r>
              <a:rPr lang="en" sz="2500">
                <a:solidFill>
                  <a:schemeClr val="lt1"/>
                </a:solidFill>
              </a:rPr>
              <a:t> </a:t>
            </a:r>
            <a:endParaRPr/>
          </a:p>
        </p:txBody>
      </p:sp>
      <p:grpSp>
        <p:nvGrpSpPr>
          <p:cNvPr id="650" name="Google Shape;650;p106">
            <a:extLst>
              <a:ext uri="{C183D7F6-B498-43B3-948B-1728B52AA6E4}">
                <adec:decorative xmlns:adec="http://schemas.microsoft.com/office/drawing/2017/decorative" val="1"/>
              </a:ext>
            </a:extLst>
          </p:cNvPr>
          <p:cNvGrpSpPr/>
          <p:nvPr/>
        </p:nvGrpSpPr>
        <p:grpSpPr>
          <a:xfrm>
            <a:off x="3132438" y="478322"/>
            <a:ext cx="5868686" cy="4180689"/>
            <a:chOff x="0" y="1"/>
            <a:chExt cx="7824915" cy="5574252"/>
          </a:xfrm>
        </p:grpSpPr>
        <p:sp>
          <p:nvSpPr>
            <p:cNvPr id="651" name="Google Shape;651;p106"/>
            <p:cNvSpPr/>
            <p:nvPr/>
          </p:nvSpPr>
          <p:spPr>
            <a:xfrm>
              <a:off x="0" y="3365875"/>
              <a:ext cx="7824915" cy="2208378"/>
            </a:xfrm>
            <a:prstGeom prst="rect">
              <a:avLst/>
            </a:prstGeom>
            <a:solidFill>
              <a:srgbClr val="599BD5"/>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52" name="Google Shape;652;p106"/>
            <p:cNvSpPr txBox="1"/>
            <p:nvPr/>
          </p:nvSpPr>
          <p:spPr>
            <a:xfrm>
              <a:off x="0" y="3365875"/>
              <a:ext cx="7824915" cy="1192524"/>
            </a:xfrm>
            <a:prstGeom prst="rect">
              <a:avLst/>
            </a:prstGeom>
            <a:noFill/>
            <a:ln>
              <a:noFill/>
            </a:ln>
          </p:spPr>
          <p:txBody>
            <a:bodyPr spcFirstLastPara="1" wrap="square" lIns="149350" tIns="149350" rIns="149350" bIns="149350"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 sz="2100" b="0" i="0" u="none" strike="noStrike" cap="none">
                  <a:solidFill>
                    <a:schemeClr val="lt1"/>
                  </a:solidFill>
                  <a:latin typeface="Calibri"/>
                  <a:ea typeface="Calibri"/>
                  <a:cs typeface="Calibri"/>
                  <a:sym typeface="Calibri"/>
                </a:rPr>
                <a:t>We are hosting sessions for the following content areas</a:t>
              </a:r>
              <a:endParaRPr sz="1100"/>
            </a:p>
          </p:txBody>
        </p:sp>
        <p:sp>
          <p:nvSpPr>
            <p:cNvPr id="653" name="Google Shape;653;p106"/>
            <p:cNvSpPr/>
            <p:nvPr/>
          </p:nvSpPr>
          <p:spPr>
            <a:xfrm>
              <a:off x="955" y="4514232"/>
              <a:ext cx="1564600" cy="1015854"/>
            </a:xfrm>
            <a:prstGeom prst="rect">
              <a:avLst/>
            </a:prstGeom>
            <a:solidFill>
              <a:srgbClr val="CFDEEF">
                <a:alpha val="89803"/>
              </a:srgbClr>
            </a:solidFill>
            <a:ln w="12700" cap="flat" cmpd="sng">
              <a:solidFill>
                <a:srgbClr val="CFDEEF">
                  <a:alpha val="89803"/>
                </a:srgb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54" name="Google Shape;654;p106"/>
            <p:cNvSpPr txBox="1"/>
            <p:nvPr/>
          </p:nvSpPr>
          <p:spPr>
            <a:xfrm>
              <a:off x="955" y="4514232"/>
              <a:ext cx="1564600" cy="1015854"/>
            </a:xfrm>
            <a:prstGeom prst="rect">
              <a:avLst/>
            </a:prstGeom>
            <a:noFill/>
            <a:ln>
              <a:noFill/>
            </a:ln>
          </p:spPr>
          <p:txBody>
            <a:bodyPr spcFirstLastPara="1" wrap="square" lIns="85325" tIns="15225" rIns="85325" bIns="15225" anchor="ctr" anchorCtr="0">
              <a:noAutofit/>
            </a:bodyPr>
            <a:lstStyle/>
            <a:p>
              <a:pPr marL="0" marR="0" lvl="0" indent="0" algn="ctr" rtl="0">
                <a:lnSpc>
                  <a:spcPct val="90000"/>
                </a:lnSpc>
                <a:spcBef>
                  <a:spcPts val="0"/>
                </a:spcBef>
                <a:spcAft>
                  <a:spcPts val="0"/>
                </a:spcAft>
                <a:buClr>
                  <a:schemeClr val="dk1"/>
                </a:buClr>
                <a:buSzPts val="1200"/>
                <a:buFont typeface="Calibri"/>
                <a:buNone/>
              </a:pPr>
              <a:r>
                <a:rPr lang="en" sz="1200" b="1" i="0" u="none" strike="noStrike" cap="none">
                  <a:solidFill>
                    <a:schemeClr val="dk1"/>
                  </a:solidFill>
                  <a:latin typeface="Calibri"/>
                  <a:ea typeface="Calibri"/>
                  <a:cs typeface="Calibri"/>
                  <a:sym typeface="Calibri"/>
                </a:rPr>
                <a:t>Math</a:t>
              </a:r>
              <a:endParaRPr sz="1100"/>
            </a:p>
          </p:txBody>
        </p:sp>
        <p:sp>
          <p:nvSpPr>
            <p:cNvPr id="655" name="Google Shape;655;p106"/>
            <p:cNvSpPr/>
            <p:nvPr/>
          </p:nvSpPr>
          <p:spPr>
            <a:xfrm>
              <a:off x="1565556" y="4514232"/>
              <a:ext cx="1564600" cy="1015854"/>
            </a:xfrm>
            <a:prstGeom prst="rect">
              <a:avLst/>
            </a:prstGeom>
            <a:solidFill>
              <a:srgbClr val="CDE8EB">
                <a:alpha val="89803"/>
              </a:srgbClr>
            </a:solidFill>
            <a:ln w="12700" cap="flat" cmpd="sng">
              <a:solidFill>
                <a:srgbClr val="CFDEEF">
                  <a:alpha val="89803"/>
                </a:srgb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56" name="Google Shape;656;p106"/>
            <p:cNvSpPr txBox="1"/>
            <p:nvPr/>
          </p:nvSpPr>
          <p:spPr>
            <a:xfrm>
              <a:off x="1565556" y="4514232"/>
              <a:ext cx="1564600" cy="1015854"/>
            </a:xfrm>
            <a:prstGeom prst="rect">
              <a:avLst/>
            </a:prstGeom>
            <a:noFill/>
            <a:ln>
              <a:noFill/>
            </a:ln>
          </p:spPr>
          <p:txBody>
            <a:bodyPr spcFirstLastPara="1" wrap="square" lIns="85325" tIns="15225" rIns="85325" bIns="15225" anchor="ctr" anchorCtr="0">
              <a:noAutofit/>
            </a:bodyPr>
            <a:lstStyle/>
            <a:p>
              <a:pPr marL="0" marR="0" lvl="0" indent="0" algn="ctr" rtl="0">
                <a:lnSpc>
                  <a:spcPct val="90000"/>
                </a:lnSpc>
                <a:spcBef>
                  <a:spcPts val="0"/>
                </a:spcBef>
                <a:spcAft>
                  <a:spcPts val="0"/>
                </a:spcAft>
                <a:buClr>
                  <a:schemeClr val="dk1"/>
                </a:buClr>
                <a:buSzPts val="1200"/>
                <a:buFont typeface="Calibri"/>
                <a:buNone/>
              </a:pPr>
              <a:r>
                <a:rPr lang="en" sz="1200" b="1" i="0" u="none" strike="noStrike" cap="none">
                  <a:solidFill>
                    <a:schemeClr val="dk1"/>
                  </a:solidFill>
                  <a:latin typeface="Calibri"/>
                  <a:ea typeface="Calibri"/>
                  <a:cs typeface="Calibri"/>
                  <a:sym typeface="Calibri"/>
                </a:rPr>
                <a:t>ELA</a:t>
              </a:r>
              <a:endParaRPr sz="1100"/>
            </a:p>
          </p:txBody>
        </p:sp>
        <p:sp>
          <p:nvSpPr>
            <p:cNvPr id="657" name="Google Shape;657;p106"/>
            <p:cNvSpPr/>
            <p:nvPr/>
          </p:nvSpPr>
          <p:spPr>
            <a:xfrm>
              <a:off x="3130157" y="4514232"/>
              <a:ext cx="1564600" cy="1015854"/>
            </a:xfrm>
            <a:prstGeom prst="rect">
              <a:avLst/>
            </a:prstGeom>
            <a:solidFill>
              <a:srgbClr val="CCE8DD">
                <a:alpha val="89803"/>
              </a:srgbClr>
            </a:solidFill>
            <a:ln w="12700" cap="flat" cmpd="sng">
              <a:solidFill>
                <a:srgbClr val="CFDEEF">
                  <a:alpha val="89803"/>
                </a:srgb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58" name="Google Shape;658;p106"/>
            <p:cNvSpPr txBox="1"/>
            <p:nvPr/>
          </p:nvSpPr>
          <p:spPr>
            <a:xfrm>
              <a:off x="3130157" y="4514232"/>
              <a:ext cx="1564600" cy="1015854"/>
            </a:xfrm>
            <a:prstGeom prst="rect">
              <a:avLst/>
            </a:prstGeom>
            <a:noFill/>
            <a:ln>
              <a:noFill/>
            </a:ln>
          </p:spPr>
          <p:txBody>
            <a:bodyPr spcFirstLastPara="1" wrap="square" lIns="85325" tIns="15225" rIns="85325" bIns="15225" anchor="ctr" anchorCtr="0">
              <a:noAutofit/>
            </a:bodyPr>
            <a:lstStyle/>
            <a:p>
              <a:pPr marL="0" marR="0" lvl="0" indent="0" algn="ctr" rtl="0">
                <a:lnSpc>
                  <a:spcPct val="90000"/>
                </a:lnSpc>
                <a:spcBef>
                  <a:spcPts val="0"/>
                </a:spcBef>
                <a:spcAft>
                  <a:spcPts val="0"/>
                </a:spcAft>
                <a:buClr>
                  <a:schemeClr val="dk1"/>
                </a:buClr>
                <a:buSzPts val="1200"/>
                <a:buFont typeface="Calibri"/>
                <a:buNone/>
              </a:pPr>
              <a:r>
                <a:rPr lang="en" sz="1200" b="1" i="0" u="none" strike="noStrike" cap="none">
                  <a:solidFill>
                    <a:schemeClr val="dk1"/>
                  </a:solidFill>
                  <a:latin typeface="Calibri"/>
                  <a:ea typeface="Calibri"/>
                  <a:cs typeface="Calibri"/>
                  <a:sym typeface="Calibri"/>
                </a:rPr>
                <a:t>Science</a:t>
              </a:r>
              <a:endParaRPr sz="1100"/>
            </a:p>
          </p:txBody>
        </p:sp>
        <p:sp>
          <p:nvSpPr>
            <p:cNvPr id="659" name="Google Shape;659;p106"/>
            <p:cNvSpPr/>
            <p:nvPr/>
          </p:nvSpPr>
          <p:spPr>
            <a:xfrm>
              <a:off x="4694757" y="4514232"/>
              <a:ext cx="1564600" cy="1015854"/>
            </a:xfrm>
            <a:prstGeom prst="rect">
              <a:avLst/>
            </a:prstGeom>
            <a:solidFill>
              <a:srgbClr val="CCE5D0">
                <a:alpha val="89803"/>
              </a:srgbClr>
            </a:solidFill>
            <a:ln w="12700" cap="flat" cmpd="sng">
              <a:solidFill>
                <a:srgbClr val="CFDEEF">
                  <a:alpha val="89803"/>
                </a:srgb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60" name="Google Shape;660;p106"/>
            <p:cNvSpPr txBox="1"/>
            <p:nvPr/>
          </p:nvSpPr>
          <p:spPr>
            <a:xfrm>
              <a:off x="4694757" y="4514232"/>
              <a:ext cx="1564600" cy="1015854"/>
            </a:xfrm>
            <a:prstGeom prst="rect">
              <a:avLst/>
            </a:prstGeom>
            <a:noFill/>
            <a:ln>
              <a:noFill/>
            </a:ln>
          </p:spPr>
          <p:txBody>
            <a:bodyPr spcFirstLastPara="1" wrap="square" lIns="85325" tIns="15225" rIns="85325" bIns="15225" anchor="ctr" anchorCtr="0">
              <a:noAutofit/>
            </a:bodyPr>
            <a:lstStyle/>
            <a:p>
              <a:pPr marL="0" marR="0" lvl="0" indent="0" algn="ctr" rtl="0">
                <a:lnSpc>
                  <a:spcPct val="90000"/>
                </a:lnSpc>
                <a:spcBef>
                  <a:spcPts val="0"/>
                </a:spcBef>
                <a:spcAft>
                  <a:spcPts val="0"/>
                </a:spcAft>
                <a:buClr>
                  <a:schemeClr val="dk1"/>
                </a:buClr>
                <a:buSzPts val="1200"/>
                <a:buFont typeface="Calibri"/>
                <a:buNone/>
              </a:pPr>
              <a:r>
                <a:rPr lang="en" sz="1200" b="1" i="0" u="none" strike="noStrike" cap="none">
                  <a:solidFill>
                    <a:schemeClr val="dk1"/>
                  </a:solidFill>
                  <a:latin typeface="Calibri"/>
                  <a:ea typeface="Calibri"/>
                  <a:cs typeface="Calibri"/>
                  <a:sym typeface="Calibri"/>
                </a:rPr>
                <a:t>Health and PE</a:t>
              </a:r>
              <a:endParaRPr sz="1100"/>
            </a:p>
          </p:txBody>
        </p:sp>
        <p:sp>
          <p:nvSpPr>
            <p:cNvPr id="661" name="Google Shape;661;p106"/>
            <p:cNvSpPr/>
            <p:nvPr/>
          </p:nvSpPr>
          <p:spPr>
            <a:xfrm>
              <a:off x="6259358" y="4514232"/>
              <a:ext cx="1564600" cy="1015854"/>
            </a:xfrm>
            <a:prstGeom prst="rect">
              <a:avLst/>
            </a:prstGeom>
            <a:solidFill>
              <a:srgbClr val="D3E1CC">
                <a:alpha val="89803"/>
              </a:srgbClr>
            </a:solidFill>
            <a:ln w="12700" cap="flat" cmpd="sng">
              <a:solidFill>
                <a:srgbClr val="CFDEEF">
                  <a:alpha val="89803"/>
                </a:srgb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62" name="Google Shape;662;p106"/>
            <p:cNvSpPr txBox="1"/>
            <p:nvPr/>
          </p:nvSpPr>
          <p:spPr>
            <a:xfrm>
              <a:off x="6259358" y="4514232"/>
              <a:ext cx="1564600" cy="1015854"/>
            </a:xfrm>
            <a:prstGeom prst="rect">
              <a:avLst/>
            </a:prstGeom>
            <a:noFill/>
            <a:ln>
              <a:noFill/>
            </a:ln>
          </p:spPr>
          <p:txBody>
            <a:bodyPr spcFirstLastPara="1" wrap="square" lIns="85325" tIns="15225" rIns="85325" bIns="15225" anchor="ctr" anchorCtr="0">
              <a:noAutofit/>
            </a:bodyPr>
            <a:lstStyle/>
            <a:p>
              <a:pPr marL="0" marR="0" lvl="0" indent="0" algn="ctr" rtl="0">
                <a:lnSpc>
                  <a:spcPct val="90000"/>
                </a:lnSpc>
                <a:spcBef>
                  <a:spcPts val="0"/>
                </a:spcBef>
                <a:spcAft>
                  <a:spcPts val="0"/>
                </a:spcAft>
                <a:buClr>
                  <a:schemeClr val="dk1"/>
                </a:buClr>
                <a:buSzPts val="1200"/>
                <a:buFont typeface="Calibri"/>
                <a:buNone/>
              </a:pPr>
              <a:r>
                <a:rPr lang="en" sz="1200" b="1" i="0" u="none" strike="noStrike" cap="none">
                  <a:solidFill>
                    <a:schemeClr val="dk1"/>
                  </a:solidFill>
                  <a:latin typeface="Calibri"/>
                  <a:ea typeface="Calibri"/>
                  <a:cs typeface="Calibri"/>
                  <a:sym typeface="Calibri"/>
                </a:rPr>
                <a:t>School Leadership and Administration</a:t>
              </a:r>
              <a:endParaRPr sz="1100"/>
            </a:p>
          </p:txBody>
        </p:sp>
        <p:sp>
          <p:nvSpPr>
            <p:cNvPr id="663" name="Google Shape;663;p106"/>
            <p:cNvSpPr/>
            <p:nvPr/>
          </p:nvSpPr>
          <p:spPr>
            <a:xfrm rot="10800000">
              <a:off x="0" y="1"/>
              <a:ext cx="7824915" cy="3396486"/>
            </a:xfrm>
            <a:prstGeom prst="upArrowCallout">
              <a:avLst>
                <a:gd name="adj1" fmla="val 25000"/>
                <a:gd name="adj2" fmla="val 25000"/>
                <a:gd name="adj3" fmla="val 25000"/>
                <a:gd name="adj4" fmla="val 64977"/>
              </a:avLst>
            </a:prstGeom>
            <a:solidFill>
              <a:srgbClr val="6FAB46"/>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64" name="Google Shape;664;p106"/>
            <p:cNvSpPr txBox="1"/>
            <p:nvPr/>
          </p:nvSpPr>
          <p:spPr>
            <a:xfrm>
              <a:off x="0" y="1"/>
              <a:ext cx="7824915" cy="2206935"/>
            </a:xfrm>
            <a:prstGeom prst="rect">
              <a:avLst/>
            </a:prstGeom>
            <a:noFill/>
            <a:ln>
              <a:noFill/>
            </a:ln>
          </p:spPr>
          <p:txBody>
            <a:bodyPr spcFirstLastPara="1" wrap="square" lIns="149350" tIns="149350" rIns="149350" bIns="149350"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 sz="2100" b="0" i="0" u="none" strike="noStrike" cap="none">
                  <a:solidFill>
                    <a:schemeClr val="lt1"/>
                  </a:solidFill>
                  <a:latin typeface="Calibri"/>
                  <a:ea typeface="Calibri"/>
                  <a:cs typeface="Calibri"/>
                  <a:sym typeface="Calibri"/>
                </a:rPr>
                <a:t>High Impact Instructional Practices</a:t>
              </a:r>
              <a:endParaRPr sz="1100"/>
            </a:p>
            <a:p>
              <a:pPr marL="0" marR="0" lvl="0" indent="0" algn="ctr" rtl="0">
                <a:lnSpc>
                  <a:spcPct val="90000"/>
                </a:lnSpc>
                <a:spcBef>
                  <a:spcPts val="700"/>
                </a:spcBef>
                <a:spcAft>
                  <a:spcPts val="0"/>
                </a:spcAft>
                <a:buClr>
                  <a:schemeClr val="lt1"/>
                </a:buClr>
                <a:buSzPts val="2100"/>
                <a:buFont typeface="Calibri"/>
                <a:buNone/>
              </a:pPr>
              <a:r>
                <a:rPr lang="en" sz="2100" b="0" i="0" u="none" strike="noStrike" cap="none">
                  <a:solidFill>
                    <a:schemeClr val="lt1"/>
                  </a:solidFill>
                  <a:latin typeface="Calibri"/>
                  <a:ea typeface="Calibri"/>
                  <a:cs typeface="Calibri"/>
                  <a:sym typeface="Calibri"/>
                </a:rPr>
                <a:t>COVID Recovery Support</a:t>
              </a:r>
              <a:endParaRPr sz="1100"/>
            </a:p>
            <a:p>
              <a:pPr marL="0" marR="0" lvl="0" indent="0" algn="ctr" rtl="0">
                <a:lnSpc>
                  <a:spcPct val="90000"/>
                </a:lnSpc>
                <a:spcBef>
                  <a:spcPts val="700"/>
                </a:spcBef>
                <a:spcAft>
                  <a:spcPts val="0"/>
                </a:spcAft>
                <a:buClr>
                  <a:schemeClr val="lt1"/>
                </a:buClr>
                <a:buSzPts val="2100"/>
                <a:buFont typeface="Calibri"/>
                <a:buNone/>
              </a:pPr>
              <a:r>
                <a:rPr lang="en" sz="2100" b="0" i="0" u="none" strike="noStrike" cap="none">
                  <a:solidFill>
                    <a:schemeClr val="lt1"/>
                  </a:solidFill>
                  <a:latin typeface="Calibri"/>
                  <a:ea typeface="Calibri"/>
                  <a:cs typeface="Calibri"/>
                  <a:sym typeface="Calibri"/>
                </a:rPr>
                <a:t>Supporting All Students (CLDE, UDL, MTSS)  </a:t>
              </a:r>
              <a:endParaRPr sz="1100"/>
            </a:p>
          </p:txBody>
        </p:sp>
      </p:grpSp>
      <p:sp>
        <p:nvSpPr>
          <p:cNvPr id="665" name="Google Shape;665;p106"/>
          <p:cNvSpPr txBox="1"/>
          <p:nvPr/>
        </p:nvSpPr>
        <p:spPr>
          <a:xfrm>
            <a:off x="-3595" y="2964076"/>
            <a:ext cx="2808883" cy="1177245"/>
          </a:xfrm>
          <a:prstGeom prst="rect">
            <a:avLst/>
          </a:prstGeom>
          <a:solidFill>
            <a:schemeClr val="lt1"/>
          </a:solidFill>
          <a:ln>
            <a:noFill/>
          </a:ln>
        </p:spPr>
        <p:txBody>
          <a:bodyPr spcFirstLastPara="1" wrap="square" lIns="68575" tIns="34275" rIns="68575" bIns="34275" anchor="t" anchorCtr="0">
            <a:spAutoFit/>
          </a:bodyPr>
          <a:lstStyle/>
          <a:p>
            <a:pPr marL="215900" marR="0" lvl="0" indent="-215900" algn="l" rtl="0">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Lunch provided at all locations</a:t>
            </a:r>
            <a:endParaRPr sz="1100"/>
          </a:p>
          <a:p>
            <a:pPr marL="215900" marR="0" lvl="0" indent="-215900" algn="l" rtl="0">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No cost to attend</a:t>
            </a:r>
            <a:endParaRPr sz="1100"/>
          </a:p>
          <a:p>
            <a:pPr marL="215900" marR="0" lvl="0" indent="-215900" algn="l" rtl="0">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8.0 certificate hours</a:t>
            </a:r>
            <a:endParaRPr sz="11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107"/>
          <p:cNvSpPr txBox="1">
            <a:spLocks noGrp="1"/>
          </p:cNvSpPr>
          <p:nvPr>
            <p:ph type="title"/>
          </p:nvPr>
        </p:nvSpPr>
        <p:spPr>
          <a:xfrm>
            <a:off x="249499" y="115400"/>
            <a:ext cx="5153100" cy="505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sz="2100"/>
              <a:t>22-23 Consolidated Application Updates</a:t>
            </a:r>
            <a:endParaRPr sz="2100"/>
          </a:p>
        </p:txBody>
      </p:sp>
      <p:sp>
        <p:nvSpPr>
          <p:cNvPr id="671" name="Google Shape;671;p107"/>
          <p:cNvSpPr txBox="1">
            <a:spLocks noGrp="1"/>
          </p:cNvSpPr>
          <p:nvPr>
            <p:ph type="body" idx="1"/>
          </p:nvPr>
        </p:nvSpPr>
        <p:spPr>
          <a:xfrm>
            <a:off x="464103" y="1029801"/>
            <a:ext cx="7368900" cy="2902800"/>
          </a:xfrm>
          <a:prstGeom prst="rect">
            <a:avLst/>
          </a:prstGeom>
          <a:noFill/>
          <a:ln>
            <a:noFill/>
          </a:ln>
        </p:spPr>
        <p:txBody>
          <a:bodyPr spcFirstLastPara="1" wrap="square" lIns="0" tIns="0" rIns="0" bIns="34275" anchor="t" anchorCtr="0">
            <a:noAutofit/>
          </a:bodyPr>
          <a:lstStyle/>
          <a:p>
            <a:pPr marL="0" lvl="0" indent="0" algn="l" rtl="0">
              <a:lnSpc>
                <a:spcPct val="90000"/>
              </a:lnSpc>
              <a:spcBef>
                <a:spcPts val="800"/>
              </a:spcBef>
              <a:spcAft>
                <a:spcPts val="0"/>
              </a:spcAft>
              <a:buClr>
                <a:schemeClr val="dk1"/>
              </a:buClr>
              <a:buSzPts val="800"/>
              <a:buFont typeface="Arial"/>
              <a:buNone/>
            </a:pPr>
            <a:r>
              <a:rPr lang="en" sz="2000">
                <a:latin typeface="Arial"/>
                <a:ea typeface="Arial"/>
                <a:cs typeface="Arial"/>
                <a:sym typeface="Arial"/>
              </a:rPr>
              <a:t>• </a:t>
            </a:r>
            <a:r>
              <a:rPr lang="en" sz="2000" u="sng">
                <a:solidFill>
                  <a:schemeClr val="hlink"/>
                </a:solidFill>
                <a:latin typeface="Arial"/>
                <a:ea typeface="Arial"/>
                <a:cs typeface="Arial"/>
                <a:sym typeface="Arial"/>
                <a:hlinkClick r:id="rId3"/>
              </a:rPr>
              <a:t>Non-Public Consultation form</a:t>
            </a:r>
            <a:r>
              <a:rPr lang="en" sz="2000">
                <a:latin typeface="Arial"/>
                <a:ea typeface="Arial"/>
                <a:cs typeface="Arial"/>
                <a:sym typeface="Arial"/>
              </a:rPr>
              <a:t> and the </a:t>
            </a:r>
            <a:r>
              <a:rPr lang="en" sz="2000" u="sng">
                <a:solidFill>
                  <a:schemeClr val="hlink"/>
                </a:solidFill>
                <a:latin typeface="Arial"/>
                <a:ea typeface="Arial"/>
                <a:cs typeface="Arial"/>
                <a:sym typeface="Arial"/>
                <a:hlinkClick r:id="rId4"/>
              </a:rPr>
              <a:t>School Improvement Retention of Funds form</a:t>
            </a:r>
            <a:r>
              <a:rPr lang="en" sz="2000">
                <a:latin typeface="Arial"/>
                <a:ea typeface="Arial"/>
                <a:cs typeface="Arial"/>
                <a:sym typeface="Arial"/>
              </a:rPr>
              <a:t> are both available on the website and are due on May 31st.</a:t>
            </a:r>
            <a:endParaRPr sz="2000">
              <a:latin typeface="Arial"/>
              <a:ea typeface="Arial"/>
              <a:cs typeface="Arial"/>
              <a:sym typeface="Arial"/>
            </a:endParaRPr>
          </a:p>
          <a:p>
            <a:pPr marL="457200" lvl="0" indent="-336550" algn="l" rtl="0">
              <a:lnSpc>
                <a:spcPct val="90000"/>
              </a:lnSpc>
              <a:spcBef>
                <a:spcPts val="800"/>
              </a:spcBef>
              <a:spcAft>
                <a:spcPts val="0"/>
              </a:spcAft>
              <a:buSzPts val="1700"/>
              <a:buFont typeface="Arial"/>
              <a:buChar char="•"/>
            </a:pPr>
            <a:r>
              <a:rPr lang="en" sz="1700">
                <a:latin typeface="Arial"/>
                <a:ea typeface="Arial"/>
                <a:cs typeface="Arial"/>
                <a:sym typeface="Arial"/>
              </a:rPr>
              <a:t>These will need to be uploaded in the application.</a:t>
            </a:r>
            <a:endParaRPr sz="1700"/>
          </a:p>
        </p:txBody>
      </p:sp>
      <p:sp>
        <p:nvSpPr>
          <p:cNvPr id="672" name="Google Shape;672;p107"/>
          <p:cNvSpPr txBox="1">
            <a:spLocks noGrp="1"/>
          </p:cNvSpPr>
          <p:nvPr>
            <p:ph type="sldNum" idx="12"/>
          </p:nvPr>
        </p:nvSpPr>
        <p:spPr>
          <a:xfrm>
            <a:off x="187241" y="3575447"/>
            <a:ext cx="1543200" cy="2055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108"/>
          <p:cNvSpPr txBox="1">
            <a:spLocks noGrp="1"/>
          </p:cNvSpPr>
          <p:nvPr>
            <p:ph type="title"/>
          </p:nvPr>
        </p:nvSpPr>
        <p:spPr>
          <a:xfrm>
            <a:off x="245195" y="190885"/>
            <a:ext cx="6081975" cy="56722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a:t>ESSER III LEA Plans for Supplemental Funds</a:t>
            </a:r>
            <a:endParaRPr/>
          </a:p>
        </p:txBody>
      </p:sp>
      <p:sp>
        <p:nvSpPr>
          <p:cNvPr id="678" name="Google Shape;678;p108"/>
          <p:cNvSpPr txBox="1">
            <a:spLocks noGrp="1"/>
          </p:cNvSpPr>
          <p:nvPr>
            <p:ph type="body" idx="1"/>
          </p:nvPr>
        </p:nvSpPr>
        <p:spPr>
          <a:xfrm>
            <a:off x="628650" y="1097288"/>
            <a:ext cx="3390525" cy="3480525"/>
          </a:xfrm>
          <a:prstGeom prst="rect">
            <a:avLst/>
          </a:prstGeom>
          <a:noFill/>
          <a:ln>
            <a:noFill/>
          </a:ln>
        </p:spPr>
        <p:txBody>
          <a:bodyPr spcFirstLastPara="1" wrap="square" lIns="0" tIns="0" rIns="0" bIns="34275" anchor="t" anchorCtr="0">
            <a:noAutofit/>
          </a:bodyPr>
          <a:lstStyle/>
          <a:p>
            <a:pPr marL="0" lvl="0" indent="0" algn="l" rtl="0">
              <a:lnSpc>
                <a:spcPct val="90000"/>
              </a:lnSpc>
              <a:spcBef>
                <a:spcPts val="600"/>
              </a:spcBef>
              <a:spcAft>
                <a:spcPts val="0"/>
              </a:spcAft>
              <a:buSzPts val="1800"/>
              <a:buNone/>
            </a:pPr>
            <a:r>
              <a:rPr lang="en" sz="1700"/>
              <a:t>Due May 20 for Supplemental Funds (with separate applications)</a:t>
            </a:r>
            <a:endParaRPr sz="1700"/>
          </a:p>
          <a:p>
            <a:pPr marL="342900" lvl="0" indent="-298450" algn="l" rtl="0">
              <a:lnSpc>
                <a:spcPct val="90000"/>
              </a:lnSpc>
              <a:spcBef>
                <a:spcPts val="600"/>
              </a:spcBef>
              <a:spcAft>
                <a:spcPts val="0"/>
              </a:spcAft>
              <a:buSzPts val="2100"/>
              <a:buChar char="•"/>
            </a:pPr>
            <a:r>
              <a:rPr lang="en" sz="1700"/>
              <a:t>Safe In Person Plan</a:t>
            </a:r>
            <a:endParaRPr sz="1700"/>
          </a:p>
          <a:p>
            <a:pPr marL="342900" lvl="0" indent="-298450" algn="l" rtl="0">
              <a:lnSpc>
                <a:spcPct val="90000"/>
              </a:lnSpc>
              <a:spcBef>
                <a:spcPts val="0"/>
              </a:spcBef>
              <a:spcAft>
                <a:spcPts val="0"/>
              </a:spcAft>
              <a:buSzPts val="2100"/>
              <a:buChar char="•"/>
            </a:pPr>
            <a:r>
              <a:rPr lang="en" sz="1700"/>
              <a:t>Use of Funds Plan</a:t>
            </a:r>
            <a:endParaRPr/>
          </a:p>
          <a:p>
            <a:pPr marL="0" lvl="0" indent="0" algn="l" rtl="0">
              <a:lnSpc>
                <a:spcPct val="115000"/>
              </a:lnSpc>
              <a:spcBef>
                <a:spcPts val="0"/>
              </a:spcBef>
              <a:spcAft>
                <a:spcPts val="0"/>
              </a:spcAft>
              <a:buSzPts val="1800"/>
              <a:buNone/>
            </a:pPr>
            <a:endParaRPr/>
          </a:p>
          <a:p>
            <a:pPr marL="0" lvl="0" indent="0" algn="l" rtl="0">
              <a:lnSpc>
                <a:spcPct val="90000"/>
              </a:lnSpc>
              <a:spcBef>
                <a:spcPts val="600"/>
              </a:spcBef>
              <a:spcAft>
                <a:spcPts val="0"/>
              </a:spcAft>
              <a:buClr>
                <a:schemeClr val="dk1"/>
              </a:buClr>
              <a:buSzPts val="800"/>
              <a:buFont typeface="Arial"/>
              <a:buNone/>
            </a:pPr>
            <a:r>
              <a:rPr lang="en" sz="1700"/>
              <a:t>For LEAs who received additional supplemental funds:</a:t>
            </a:r>
            <a:endParaRPr sz="1700"/>
          </a:p>
          <a:p>
            <a:pPr marL="342900" lvl="0" indent="-298450" algn="l" rtl="0">
              <a:lnSpc>
                <a:spcPct val="90000"/>
              </a:lnSpc>
              <a:spcBef>
                <a:spcPts val="600"/>
              </a:spcBef>
              <a:spcAft>
                <a:spcPts val="0"/>
              </a:spcAft>
              <a:buSzPts val="2100"/>
              <a:buChar char="•"/>
            </a:pPr>
            <a:r>
              <a:rPr lang="en" sz="1700"/>
              <a:t>Use of Funds plan must include how you are using your supplemental funds</a:t>
            </a:r>
            <a:endParaRPr sz="1700"/>
          </a:p>
          <a:p>
            <a:pPr marL="342900" lvl="0" indent="-298450" algn="l" rtl="0">
              <a:lnSpc>
                <a:spcPct val="90000"/>
              </a:lnSpc>
              <a:spcBef>
                <a:spcPts val="0"/>
              </a:spcBef>
              <a:spcAft>
                <a:spcPts val="0"/>
              </a:spcAft>
              <a:buSzPts val="2100"/>
              <a:buChar char="•"/>
            </a:pPr>
            <a:r>
              <a:rPr lang="en" sz="1700"/>
              <a:t>Please submit hyperlinks to your Use of Funds Plan using </a:t>
            </a:r>
            <a:r>
              <a:rPr lang="en" sz="1700" u="sng">
                <a:solidFill>
                  <a:schemeClr val="hlink"/>
                </a:solidFill>
                <a:hlinkClick r:id="rId3"/>
              </a:rPr>
              <a:t>this form</a:t>
            </a:r>
            <a:r>
              <a:rPr lang="en" sz="1700"/>
              <a:t> by May 20</a:t>
            </a:r>
            <a:endParaRPr sz="1700"/>
          </a:p>
          <a:p>
            <a:pPr marL="0" lvl="0" indent="0" algn="l" rtl="0">
              <a:lnSpc>
                <a:spcPct val="90000"/>
              </a:lnSpc>
              <a:spcBef>
                <a:spcPts val="600"/>
              </a:spcBef>
              <a:spcAft>
                <a:spcPts val="0"/>
              </a:spcAft>
              <a:buSzPts val="1800"/>
              <a:buNone/>
            </a:pPr>
            <a:endParaRPr/>
          </a:p>
          <a:p>
            <a:pPr marL="0" lvl="0" indent="0" algn="l" rtl="0">
              <a:lnSpc>
                <a:spcPct val="90000"/>
              </a:lnSpc>
              <a:spcBef>
                <a:spcPts val="600"/>
              </a:spcBef>
              <a:spcAft>
                <a:spcPts val="0"/>
              </a:spcAft>
              <a:buSzPts val="1800"/>
              <a:buNone/>
            </a:pPr>
            <a:endParaRPr/>
          </a:p>
        </p:txBody>
      </p:sp>
      <p:sp>
        <p:nvSpPr>
          <p:cNvPr id="679" name="Google Shape;679;p108"/>
          <p:cNvSpPr txBox="1">
            <a:spLocks noGrp="1"/>
          </p:cNvSpPr>
          <p:nvPr>
            <p:ph type="sldNum" idx="12"/>
          </p:nvPr>
        </p:nvSpPr>
        <p:spPr>
          <a:xfrm>
            <a:off x="223071" y="4820266"/>
            <a:ext cx="2057400" cy="273825"/>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
              <a:t>8</a:t>
            </a:fld>
            <a:endParaRPr/>
          </a:p>
        </p:txBody>
      </p:sp>
      <p:pic>
        <p:nvPicPr>
          <p:cNvPr id="680" name="Google Shape;680;p108">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5105767" y="1674413"/>
            <a:ext cx="2588258" cy="3287981"/>
          </a:xfrm>
          <a:prstGeom prst="rect">
            <a:avLst/>
          </a:prstGeom>
          <a:noFill/>
          <a:ln>
            <a:noFill/>
          </a:ln>
        </p:spPr>
      </p:pic>
      <p:sp>
        <p:nvSpPr>
          <p:cNvPr id="681" name="Google Shape;681;p108"/>
          <p:cNvSpPr txBox="1"/>
          <p:nvPr/>
        </p:nvSpPr>
        <p:spPr>
          <a:xfrm>
            <a:off x="4864163" y="1097288"/>
            <a:ext cx="3503925" cy="577125"/>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New Resource: </a:t>
            </a:r>
            <a:r>
              <a:rPr lang="en" sz="1400" b="0" i="0" u="sng" strike="noStrike" cap="none">
                <a:solidFill>
                  <a:schemeClr val="hlink"/>
                </a:solidFill>
                <a:latin typeface="Calibri"/>
                <a:ea typeface="Calibri"/>
                <a:cs typeface="Calibri"/>
                <a:sym typeface="Calibri"/>
                <a:hlinkClick r:id="rId5"/>
              </a:rPr>
              <a:t>ESSER III Supplemental Application Checklist</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109"/>
          <p:cNvSpPr txBox="1">
            <a:spLocks noGrp="1"/>
          </p:cNvSpPr>
          <p:nvPr>
            <p:ph type="title"/>
          </p:nvPr>
        </p:nvSpPr>
        <p:spPr>
          <a:xfrm>
            <a:off x="245195" y="190885"/>
            <a:ext cx="6081975" cy="56722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sz="2000"/>
              <a:t>Resources to support meeting this May 20 Deadline</a:t>
            </a:r>
            <a:endParaRPr sz="2000"/>
          </a:p>
          <a:p>
            <a:pPr marL="0" lvl="0" indent="0" algn="l" rtl="0">
              <a:lnSpc>
                <a:spcPct val="90000"/>
              </a:lnSpc>
              <a:spcBef>
                <a:spcPts val="0"/>
              </a:spcBef>
              <a:spcAft>
                <a:spcPts val="0"/>
              </a:spcAft>
              <a:buSzPts val="1800"/>
              <a:buNone/>
            </a:pPr>
            <a:endParaRPr/>
          </a:p>
        </p:txBody>
      </p:sp>
      <p:sp>
        <p:nvSpPr>
          <p:cNvPr id="688" name="Google Shape;688;p109"/>
          <p:cNvSpPr txBox="1">
            <a:spLocks noGrp="1"/>
          </p:cNvSpPr>
          <p:nvPr>
            <p:ph type="body" idx="1"/>
          </p:nvPr>
        </p:nvSpPr>
        <p:spPr>
          <a:xfrm>
            <a:off x="628650" y="1097280"/>
            <a:ext cx="7886700" cy="3480525"/>
          </a:xfrm>
          <a:prstGeom prst="rect">
            <a:avLst/>
          </a:prstGeom>
          <a:noFill/>
          <a:ln>
            <a:noFill/>
          </a:ln>
        </p:spPr>
        <p:txBody>
          <a:bodyPr spcFirstLastPara="1" wrap="square" lIns="0" tIns="0" rIns="0" bIns="34275" anchor="t" anchorCtr="0">
            <a:noAutofit/>
          </a:bodyPr>
          <a:lstStyle/>
          <a:p>
            <a:pPr marL="342900" lvl="0" indent="-260350" algn="l" rtl="0">
              <a:lnSpc>
                <a:spcPct val="115000"/>
              </a:lnSpc>
              <a:spcBef>
                <a:spcPts val="0"/>
              </a:spcBef>
              <a:spcAft>
                <a:spcPts val="0"/>
              </a:spcAft>
              <a:buClr>
                <a:srgbClr val="333333"/>
              </a:buClr>
              <a:buSzPts val="1500"/>
              <a:buChar char="●"/>
            </a:pPr>
            <a:r>
              <a:rPr lang="en" sz="1500" u="sng">
                <a:solidFill>
                  <a:schemeClr val="hlink"/>
                </a:solidFill>
                <a:highlight>
                  <a:schemeClr val="lt1"/>
                </a:highlight>
                <a:latin typeface="Arial"/>
                <a:ea typeface="Arial"/>
                <a:cs typeface="Arial"/>
                <a:sym typeface="Arial"/>
                <a:hlinkClick r:id="rId3"/>
              </a:rPr>
              <a:t>Safe Return to In-Person Instruction Plan (Safe Return to School) Checklist</a:t>
            </a:r>
            <a:endParaRPr sz="1500">
              <a:solidFill>
                <a:srgbClr val="333333"/>
              </a:solidFill>
              <a:highlight>
                <a:schemeClr val="lt1"/>
              </a:highlight>
              <a:latin typeface="Arial"/>
              <a:ea typeface="Arial"/>
              <a:cs typeface="Arial"/>
              <a:sym typeface="Arial"/>
            </a:endParaRPr>
          </a:p>
          <a:p>
            <a:pPr marL="342900" lvl="0" indent="-260350" algn="l" rtl="0">
              <a:lnSpc>
                <a:spcPct val="115000"/>
              </a:lnSpc>
              <a:spcBef>
                <a:spcPts val="0"/>
              </a:spcBef>
              <a:spcAft>
                <a:spcPts val="0"/>
              </a:spcAft>
              <a:buClr>
                <a:srgbClr val="333333"/>
              </a:buClr>
              <a:buSzPts val="1500"/>
              <a:buChar char="●"/>
            </a:pPr>
            <a:r>
              <a:rPr lang="en" sz="1500">
                <a:solidFill>
                  <a:srgbClr val="333333"/>
                </a:solidFill>
                <a:highlight>
                  <a:schemeClr val="lt1"/>
                </a:highlight>
                <a:latin typeface="Arial"/>
                <a:ea typeface="Arial"/>
                <a:cs typeface="Arial"/>
                <a:sym typeface="Arial"/>
              </a:rPr>
              <a:t>For guidance on how to answer Narrative Question 1, see CDE's </a:t>
            </a:r>
            <a:r>
              <a:rPr lang="en" sz="1500" u="sng">
                <a:solidFill>
                  <a:schemeClr val="hlink"/>
                </a:solidFill>
                <a:highlight>
                  <a:schemeClr val="lt1"/>
                </a:highlight>
                <a:latin typeface="Arial"/>
                <a:ea typeface="Arial"/>
                <a:cs typeface="Arial"/>
                <a:sym typeface="Arial"/>
                <a:hlinkClick r:id="rId4"/>
              </a:rPr>
              <a:t>Narrative Question Guidance</a:t>
            </a:r>
            <a:r>
              <a:rPr lang="en" sz="1500">
                <a:solidFill>
                  <a:srgbClr val="333333"/>
                </a:solidFill>
                <a:highlight>
                  <a:schemeClr val="lt1"/>
                </a:highlight>
                <a:latin typeface="Arial"/>
                <a:ea typeface="Arial"/>
                <a:cs typeface="Arial"/>
                <a:sym typeface="Arial"/>
              </a:rPr>
              <a:t> or see the </a:t>
            </a:r>
            <a:r>
              <a:rPr lang="en" sz="1500" u="sng">
                <a:solidFill>
                  <a:schemeClr val="hlink"/>
                </a:solidFill>
                <a:highlight>
                  <a:schemeClr val="lt1"/>
                </a:highlight>
                <a:latin typeface="Arial"/>
                <a:ea typeface="Arial"/>
                <a:cs typeface="Arial"/>
                <a:sym typeface="Arial"/>
                <a:hlinkClick r:id="rId5"/>
              </a:rPr>
              <a:t>office hours presentation</a:t>
            </a:r>
            <a:r>
              <a:rPr lang="en" sz="1500">
                <a:solidFill>
                  <a:srgbClr val="333333"/>
                </a:solidFill>
                <a:highlight>
                  <a:schemeClr val="lt1"/>
                </a:highlight>
                <a:latin typeface="Arial"/>
                <a:ea typeface="Arial"/>
                <a:cs typeface="Arial"/>
                <a:sym typeface="Arial"/>
              </a:rPr>
              <a:t> and </a:t>
            </a:r>
            <a:r>
              <a:rPr lang="en" sz="1500" u="sng">
                <a:solidFill>
                  <a:schemeClr val="hlink"/>
                </a:solidFill>
                <a:highlight>
                  <a:schemeClr val="lt1"/>
                </a:highlight>
                <a:latin typeface="Arial"/>
                <a:ea typeface="Arial"/>
                <a:cs typeface="Arial"/>
                <a:sym typeface="Arial"/>
                <a:hlinkClick r:id="rId6"/>
              </a:rPr>
              <a:t>slides (PPT)</a:t>
            </a:r>
            <a:r>
              <a:rPr lang="en" sz="1500">
                <a:solidFill>
                  <a:srgbClr val="333333"/>
                </a:solidFill>
                <a:highlight>
                  <a:schemeClr val="lt1"/>
                </a:highlight>
                <a:latin typeface="Arial"/>
                <a:ea typeface="Arial"/>
                <a:cs typeface="Arial"/>
                <a:sym typeface="Arial"/>
              </a:rPr>
              <a:t> from August 26, 2021.</a:t>
            </a:r>
            <a:endParaRPr sz="1500">
              <a:solidFill>
                <a:srgbClr val="333333"/>
              </a:solidFill>
              <a:highlight>
                <a:schemeClr val="lt1"/>
              </a:highlight>
              <a:latin typeface="Arial"/>
              <a:ea typeface="Arial"/>
              <a:cs typeface="Arial"/>
              <a:sym typeface="Arial"/>
            </a:endParaRPr>
          </a:p>
          <a:p>
            <a:pPr marL="342900" lvl="0" indent="-260350" algn="l" rtl="0">
              <a:lnSpc>
                <a:spcPct val="115000"/>
              </a:lnSpc>
              <a:spcBef>
                <a:spcPts val="0"/>
              </a:spcBef>
              <a:spcAft>
                <a:spcPts val="0"/>
              </a:spcAft>
              <a:buClr>
                <a:srgbClr val="333333"/>
              </a:buClr>
              <a:buSzPts val="1500"/>
              <a:buChar char="●"/>
            </a:pPr>
            <a:r>
              <a:rPr lang="en" sz="1500">
                <a:solidFill>
                  <a:srgbClr val="333333"/>
                </a:solidFill>
                <a:highlight>
                  <a:schemeClr val="lt1"/>
                </a:highlight>
                <a:latin typeface="Arial"/>
                <a:ea typeface="Arial"/>
                <a:cs typeface="Arial"/>
                <a:sym typeface="Arial"/>
              </a:rPr>
              <a:t>For guidance on how and what to post on the LEA website to meet statutory requirements, see the </a:t>
            </a:r>
            <a:r>
              <a:rPr lang="en" sz="1500" u="sng">
                <a:solidFill>
                  <a:schemeClr val="hlink"/>
                </a:solidFill>
                <a:highlight>
                  <a:schemeClr val="lt1"/>
                </a:highlight>
                <a:latin typeface="Arial"/>
                <a:ea typeface="Arial"/>
                <a:cs typeface="Arial"/>
                <a:sym typeface="Arial"/>
                <a:hlinkClick r:id="rId7"/>
              </a:rPr>
              <a:t>Use of Funds Plan Guidance (PDF)</a:t>
            </a:r>
            <a:r>
              <a:rPr lang="en" sz="1500">
                <a:solidFill>
                  <a:srgbClr val="333333"/>
                </a:solidFill>
                <a:highlight>
                  <a:schemeClr val="lt1"/>
                </a:highlight>
                <a:latin typeface="Arial"/>
                <a:ea typeface="Arial"/>
                <a:cs typeface="Arial"/>
                <a:sym typeface="Arial"/>
              </a:rPr>
              <a:t>. </a:t>
            </a:r>
            <a:endParaRPr sz="1500">
              <a:solidFill>
                <a:srgbClr val="333333"/>
              </a:solidFill>
              <a:highlight>
                <a:schemeClr val="lt1"/>
              </a:highlight>
              <a:latin typeface="Arial"/>
              <a:ea typeface="Arial"/>
              <a:cs typeface="Arial"/>
              <a:sym typeface="Arial"/>
            </a:endParaRPr>
          </a:p>
          <a:p>
            <a:pPr marL="342900" lvl="0" indent="-260350" algn="l" rtl="0">
              <a:lnSpc>
                <a:spcPct val="115000"/>
              </a:lnSpc>
              <a:spcBef>
                <a:spcPts val="0"/>
              </a:spcBef>
              <a:spcAft>
                <a:spcPts val="0"/>
              </a:spcAft>
              <a:buClr>
                <a:srgbClr val="333333"/>
              </a:buClr>
              <a:buSzPts val="1500"/>
              <a:buChar char="●"/>
            </a:pPr>
            <a:r>
              <a:rPr lang="en" sz="1500" u="sng">
                <a:solidFill>
                  <a:schemeClr val="hlink"/>
                </a:solidFill>
                <a:highlight>
                  <a:schemeClr val="lt1"/>
                </a:highlight>
                <a:latin typeface="Arial"/>
                <a:ea typeface="Arial"/>
                <a:cs typeface="Arial"/>
                <a:sym typeface="Arial"/>
                <a:hlinkClick r:id="rId8"/>
              </a:rPr>
              <a:t>List of LEA Plans</a:t>
            </a:r>
            <a:endParaRPr sz="1500" u="sng">
              <a:solidFill>
                <a:srgbClr val="403F3B"/>
              </a:solidFill>
              <a:highlight>
                <a:schemeClr val="lt1"/>
              </a:highlight>
              <a:latin typeface="Arial"/>
              <a:ea typeface="Arial"/>
              <a:cs typeface="Arial"/>
              <a:sym typeface="Arial"/>
            </a:endParaRPr>
          </a:p>
          <a:p>
            <a:pPr marL="342900" lvl="0" indent="-260350" algn="l" rtl="0">
              <a:lnSpc>
                <a:spcPct val="115000"/>
              </a:lnSpc>
              <a:spcBef>
                <a:spcPts val="0"/>
              </a:spcBef>
              <a:spcAft>
                <a:spcPts val="0"/>
              </a:spcAft>
              <a:buClr>
                <a:srgbClr val="333333"/>
              </a:buClr>
              <a:buSzPts val="1500"/>
              <a:buChar char="●"/>
            </a:pPr>
            <a:r>
              <a:rPr lang="en" sz="1500" u="sng">
                <a:solidFill>
                  <a:srgbClr val="403F3B"/>
                </a:solidFill>
                <a:highlight>
                  <a:schemeClr val="lt1"/>
                </a:highlight>
                <a:latin typeface="Arial"/>
                <a:ea typeface="Arial"/>
                <a:cs typeface="Arial"/>
                <a:sym typeface="Arial"/>
              </a:rPr>
              <a:t>Full list of deadline and additional</a:t>
            </a:r>
            <a:r>
              <a:rPr lang="en" sz="1500" u="sng">
                <a:solidFill>
                  <a:schemeClr val="hlink"/>
                </a:solidFill>
                <a:highlight>
                  <a:schemeClr val="lt1"/>
                </a:highlight>
                <a:latin typeface="Arial"/>
                <a:ea typeface="Arial"/>
                <a:cs typeface="Arial"/>
                <a:sym typeface="Arial"/>
                <a:hlinkClick r:id="rId9"/>
              </a:rPr>
              <a:t> resources</a:t>
            </a:r>
            <a:endParaRPr sz="1500" u="sng">
              <a:solidFill>
                <a:srgbClr val="403F3B"/>
              </a:solidFill>
              <a:highlight>
                <a:schemeClr val="lt1"/>
              </a:highlight>
              <a:latin typeface="Arial"/>
              <a:ea typeface="Arial"/>
              <a:cs typeface="Arial"/>
              <a:sym typeface="Arial"/>
            </a:endParaRPr>
          </a:p>
          <a:p>
            <a:pPr marL="342900" lvl="0" indent="0" algn="l" rtl="0">
              <a:lnSpc>
                <a:spcPct val="90000"/>
              </a:lnSpc>
              <a:spcBef>
                <a:spcPts val="600"/>
              </a:spcBef>
              <a:spcAft>
                <a:spcPts val="0"/>
              </a:spcAft>
              <a:buSzPts val="1800"/>
              <a:buNone/>
            </a:pPr>
            <a:endParaRPr sz="1500"/>
          </a:p>
        </p:txBody>
      </p:sp>
      <p:sp>
        <p:nvSpPr>
          <p:cNvPr id="689" name="Google Shape;689;p109"/>
          <p:cNvSpPr txBox="1">
            <a:spLocks noGrp="1"/>
          </p:cNvSpPr>
          <p:nvPr>
            <p:ph type="sldNum" idx="12"/>
          </p:nvPr>
        </p:nvSpPr>
        <p:spPr>
          <a:xfrm>
            <a:off x="223071" y="4820266"/>
            <a:ext cx="2057400" cy="273825"/>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2661</Words>
  <Application>Microsoft Office PowerPoint</Application>
  <PresentationFormat>On-screen Show (16:9)</PresentationFormat>
  <Paragraphs>293</Paragraphs>
  <Slides>30</Slides>
  <Notes>30</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30</vt:i4>
      </vt:variant>
    </vt:vector>
  </HeadingPairs>
  <TitlesOfParts>
    <vt:vector size="39" baseType="lpstr">
      <vt:lpstr>Arial</vt:lpstr>
      <vt:lpstr>Calibri</vt:lpstr>
      <vt:lpstr>Rockwell</vt:lpstr>
      <vt:lpstr>Simple Light</vt:lpstr>
      <vt:lpstr>Office Theme</vt:lpstr>
      <vt:lpstr>Office Theme</vt:lpstr>
      <vt:lpstr>Office Theme</vt:lpstr>
      <vt:lpstr>Simple Light</vt:lpstr>
      <vt:lpstr>Office Theme</vt:lpstr>
      <vt:lpstr>CDE Office Hours</vt:lpstr>
      <vt:lpstr>ESSER Office Hours</vt:lpstr>
      <vt:lpstr>Updates, Reminders, and Clarifications</vt:lpstr>
      <vt:lpstr>Professional Learning Opportunities June 2022</vt:lpstr>
      <vt:lpstr>2022 Teaching and Learning CoLabs</vt:lpstr>
      <vt:lpstr>Registration closes at the end of May for all sessions  cde.state.co.us/colab       </vt:lpstr>
      <vt:lpstr>22-23 Consolidated Application Updates</vt:lpstr>
      <vt:lpstr>ESSER III LEA Plans for Supplemental Funds</vt:lpstr>
      <vt:lpstr>Resources to support meeting this May 20 Deadline </vt:lpstr>
      <vt:lpstr>Use of Funds Plans Update</vt:lpstr>
      <vt:lpstr>Upcoming In-Person Consolidated Application Work Sessions </vt:lpstr>
      <vt:lpstr>Upcoming Training</vt:lpstr>
      <vt:lpstr>Using Federal Funds to Assist with Educator Recruitment and Retention Efforts</vt:lpstr>
      <vt:lpstr>Refresher</vt:lpstr>
      <vt:lpstr>Update</vt:lpstr>
      <vt:lpstr>Call to Action</vt:lpstr>
      <vt:lpstr>Make Investments in Your Educator Pipeline</vt:lpstr>
      <vt:lpstr>Continuing Investments in Your Educators</vt:lpstr>
      <vt:lpstr>State Resources &amp; Higher Ed Connections</vt:lpstr>
      <vt:lpstr>Educator Recruitment and Retention Team  </vt:lpstr>
      <vt:lpstr>ERR Team Current Initiatives</vt:lpstr>
      <vt:lpstr>Next Steps</vt:lpstr>
      <vt:lpstr>Contacts</vt:lpstr>
      <vt:lpstr>ESSER Reporting Surveys </vt:lpstr>
      <vt:lpstr>ESSER Surveys</vt:lpstr>
      <vt:lpstr>Allocating Funds Question</vt:lpstr>
      <vt:lpstr>Re-engaging Students Questions</vt:lpstr>
      <vt:lpstr>Upcoming Meetings</vt:lpstr>
      <vt:lpstr>Any Requests for Upcoming Topics or Questions! </vt:lpstr>
      <vt:lpstr>CDE Contacts! Emails: Lastname_Firstinital@cde.state.co.us  (e.g., Smith_a@cde.state.co.us)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Office Hours</dc:title>
  <dc:creator>Owen, Emily</dc:creator>
  <cp:lastModifiedBy>Owen, Emily</cp:lastModifiedBy>
  <cp:revision>3</cp:revision>
  <dcterms:modified xsi:type="dcterms:W3CDTF">2022-05-06T21:45:51Z</dcterms:modified>
</cp:coreProperties>
</file>