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95"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Merriweather" panose="000005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ckwell" panose="02060603020205020403"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Rzc9BUDwYVAqi1KUuQQ6qCsb0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06F81E-FEEB-40E7-8CF2-0C5E489A603F}">
  <a:tblStyle styleId="{6E06F81E-FEEB-40E7-8CF2-0C5E489A60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61CDB8-B696-4FEB-B311-DC85A9908DF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customschemas.google.com/relationships/presentationmetadata" Target="metadata"/><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243bf9908c_0_5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a:p>
            <a:pPr marL="0" lvl="0" indent="0" algn="l" rtl="0">
              <a:spcBef>
                <a:spcPts val="0"/>
              </a:spcBef>
              <a:spcAft>
                <a:spcPts val="0"/>
              </a:spcAft>
              <a:buNone/>
            </a:pPr>
            <a:r>
              <a:rPr lang="en-US"/>
              <a:t>Focusing on supplemental funds with a separate application. </a:t>
            </a:r>
            <a:endParaRPr/>
          </a:p>
          <a:p>
            <a:pPr marL="0" lvl="0" indent="0" algn="l" rtl="0">
              <a:spcBef>
                <a:spcPts val="0"/>
              </a:spcBef>
              <a:spcAft>
                <a:spcPts val="0"/>
              </a:spcAft>
              <a:buNone/>
            </a:pPr>
            <a:r>
              <a:rPr lang="en-US"/>
              <a:t>For districts who received additional supplemental funds, they should already have these submitted with the original  </a:t>
            </a:r>
            <a:endParaRPr/>
          </a:p>
        </p:txBody>
      </p:sp>
      <p:sp>
        <p:nvSpPr>
          <p:cNvPr id="488" name="Google Shape;488;g1243bf9908c_0_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243bf9908c_0_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243bf9908c_0_5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a:p>
            <a:pPr marL="0" lvl="0" indent="0" algn="l" rtl="0">
              <a:spcBef>
                <a:spcPts val="0"/>
              </a:spcBef>
              <a:spcAft>
                <a:spcPts val="0"/>
              </a:spcAft>
              <a:buNone/>
            </a:pPr>
            <a:endParaRPr/>
          </a:p>
        </p:txBody>
      </p:sp>
      <p:sp>
        <p:nvSpPr>
          <p:cNvPr id="498" name="Google Shape;498;g1243bf9908c_0_5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 </a:t>
            </a:r>
            <a:endParaRPr/>
          </a:p>
        </p:txBody>
      </p:sp>
      <p:sp>
        <p:nvSpPr>
          <p:cNvPr id="505" name="Google Shape;5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21d2865798_4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DeLilah</a:t>
            </a:r>
            <a:endParaRPr/>
          </a:p>
        </p:txBody>
      </p:sp>
      <p:sp>
        <p:nvSpPr>
          <p:cNvPr id="512" name="Google Shape;512;g121d2865798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21d2865798_1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21d2865798_1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Nazie</a:t>
            </a:r>
            <a:endParaRPr/>
          </a:p>
        </p:txBody>
      </p:sp>
      <p:sp>
        <p:nvSpPr>
          <p:cNvPr id="520" name="Google Shape;520;g121d2865798_1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1d2865798_1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1d2865798_1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Evita</a:t>
            </a:r>
            <a:endParaRPr/>
          </a:p>
          <a:p>
            <a:pPr marL="0" lvl="0" indent="0" algn="l" rtl="0">
              <a:spcBef>
                <a:spcPts val="0"/>
              </a:spcBef>
              <a:spcAft>
                <a:spcPts val="0"/>
              </a:spcAft>
              <a:buNone/>
            </a:pPr>
            <a:endParaRPr/>
          </a:p>
          <a:p>
            <a:pPr marL="0" lvl="0" indent="0" algn="l" rtl="0">
              <a:lnSpc>
                <a:spcPct val="136363"/>
              </a:lnSpc>
              <a:spcBef>
                <a:spcPts val="1200"/>
              </a:spcBef>
              <a:spcAft>
                <a:spcPts val="0"/>
              </a:spcAft>
              <a:buClr>
                <a:schemeClr val="dk1"/>
              </a:buClr>
              <a:buSzPts val="1100"/>
              <a:buFont typeface="Arial"/>
              <a:buNone/>
            </a:pPr>
            <a:r>
              <a:rPr lang="en-US" sz="1100">
                <a:solidFill>
                  <a:srgbClr val="2D8700"/>
                </a:solidFill>
                <a:highlight>
                  <a:srgbClr val="FFFFFF"/>
                </a:highlight>
                <a:latin typeface="Merriweather"/>
                <a:ea typeface="Merriweather"/>
                <a:cs typeface="Merriweather"/>
                <a:sym typeface="Merriweather"/>
              </a:rPr>
              <a:t>SEC. 1119. </a:t>
            </a:r>
            <a:r>
              <a:rPr lang="en-US" sz="900">
                <a:solidFill>
                  <a:srgbClr val="2D8700"/>
                </a:solidFill>
                <a:highlight>
                  <a:srgbClr val="FFFFFF"/>
                </a:highlight>
                <a:latin typeface="Merriweather"/>
                <a:ea typeface="Merriweather"/>
                <a:cs typeface="Merriweather"/>
                <a:sym typeface="Merriweather"/>
              </a:rPr>
              <a:t>[</a:t>
            </a:r>
            <a:r>
              <a:rPr lang="en-US" sz="1100">
                <a:solidFill>
                  <a:srgbClr val="2D8700"/>
                </a:solidFill>
                <a:highlight>
                  <a:srgbClr val="FFFFFF"/>
                </a:highlight>
                <a:latin typeface="Merriweather"/>
                <a:ea typeface="Merriweather"/>
                <a:cs typeface="Merriweather"/>
                <a:sym typeface="Merriweather"/>
              </a:rPr>
              <a:t>20 U.S.C. 6322</a:t>
            </a:r>
            <a:r>
              <a:rPr lang="en-US" sz="900">
                <a:solidFill>
                  <a:srgbClr val="2D8700"/>
                </a:solidFill>
                <a:highlight>
                  <a:srgbClr val="FFFFFF"/>
                </a:highlight>
                <a:latin typeface="Merriweather"/>
                <a:ea typeface="Merriweather"/>
                <a:cs typeface="Merriweather"/>
                <a:sym typeface="Merriweather"/>
              </a:rPr>
              <a:t>] </a:t>
            </a:r>
            <a:r>
              <a:rPr lang="en-US" sz="1100">
                <a:solidFill>
                  <a:srgbClr val="2D8700"/>
                </a:solidFill>
                <a:highlight>
                  <a:srgbClr val="FFFFFF"/>
                </a:highlight>
                <a:latin typeface="Merriweather"/>
                <a:ea typeface="Merriweather"/>
                <a:cs typeface="Merriweather"/>
                <a:sym typeface="Merriweather"/>
              </a:rPr>
              <a:t>COORDINATION REQUIREMENTS.</a:t>
            </a:r>
            <a:endParaRPr sz="1100">
              <a:solidFill>
                <a:srgbClr val="2D8700"/>
              </a:solidFill>
              <a:highlight>
                <a:srgbClr val="FFFFFF"/>
              </a:highlight>
              <a:latin typeface="Merriweather"/>
              <a:ea typeface="Merriweather"/>
              <a:cs typeface="Merriweather"/>
              <a:sym typeface="Merriweather"/>
            </a:endParaRPr>
          </a:p>
          <a:p>
            <a:pPr marL="457200" lvl="0" indent="-304800" algn="l" rtl="0">
              <a:lnSpc>
                <a:spcPct val="115000"/>
              </a:lnSpc>
              <a:spcBef>
                <a:spcPts val="800"/>
              </a:spcBef>
              <a:spcAft>
                <a:spcPts val="0"/>
              </a:spcAft>
              <a:buClr>
                <a:srgbClr val="333333"/>
              </a:buClr>
              <a:buSzPts val="1200"/>
              <a:buFont typeface="Roboto"/>
              <a:buAutoNum type="arabicPeriod"/>
            </a:pPr>
            <a:r>
              <a:rPr lang="en-US">
                <a:solidFill>
                  <a:srgbClr val="4B4E53"/>
                </a:solidFill>
                <a:highlight>
                  <a:srgbClr val="FFFFFF"/>
                </a:highlight>
                <a:latin typeface="Roboto"/>
                <a:ea typeface="Roboto"/>
                <a:cs typeface="Roboto"/>
                <a:sym typeface="Roboto"/>
              </a:rPr>
              <a:t>I</a:t>
            </a:r>
            <a:r>
              <a:rPr lang="en-US" sz="900">
                <a:solidFill>
                  <a:srgbClr val="4B4E53"/>
                </a:solidFill>
                <a:highlight>
                  <a:srgbClr val="FFFFFF"/>
                </a:highlight>
                <a:latin typeface="Roboto"/>
                <a:ea typeface="Roboto"/>
                <a:cs typeface="Roboto"/>
                <a:sym typeface="Roboto"/>
              </a:rPr>
              <a:t>N </a:t>
            </a:r>
            <a:r>
              <a:rPr lang="en-US">
                <a:solidFill>
                  <a:srgbClr val="4B4E53"/>
                </a:solidFill>
                <a:highlight>
                  <a:srgbClr val="FFFFFF"/>
                </a:highlight>
                <a:latin typeface="Roboto"/>
                <a:ea typeface="Roboto"/>
                <a:cs typeface="Roboto"/>
                <a:sym typeface="Roboto"/>
              </a:rPr>
              <a:t>G</a:t>
            </a:r>
            <a:r>
              <a:rPr lang="en-US" sz="900">
                <a:solidFill>
                  <a:srgbClr val="4B4E53"/>
                </a:solidFill>
                <a:highlight>
                  <a:srgbClr val="FFFFFF"/>
                </a:highlight>
                <a:latin typeface="Roboto"/>
                <a:ea typeface="Roboto"/>
                <a:cs typeface="Roboto"/>
                <a:sym typeface="Roboto"/>
              </a:rPr>
              <a:t>ENERAL</a:t>
            </a:r>
            <a:r>
              <a:rPr lang="en-US">
                <a:solidFill>
                  <a:srgbClr val="4B4E53"/>
                </a:solidFill>
                <a:highlight>
                  <a:srgbClr val="FFFFFF"/>
                </a:highlight>
                <a:latin typeface="Roboto"/>
                <a:ea typeface="Roboto"/>
                <a:cs typeface="Roboto"/>
                <a:sym typeface="Roboto"/>
              </a:rPr>
              <a:t>.—Each local educational agency receiving assistance under this part shall carry out the activities described in subsection (b) with Head Start agencies and, if feasible, other entities carrying out early childhood development programs. Each local educational agency shall develop agreements with such Head Start agencies and other entities to carry out such activities.</a:t>
            </a:r>
            <a:endParaRPr>
              <a:solidFill>
                <a:srgbClr val="4B4E5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333333"/>
              </a:buClr>
              <a:buSzPts val="1200"/>
              <a:buFont typeface="Roboto"/>
              <a:buAutoNum type="arabicPeriod"/>
            </a:pPr>
            <a:r>
              <a:rPr lang="en-US">
                <a:solidFill>
                  <a:srgbClr val="4B4E53"/>
                </a:solidFill>
                <a:highlight>
                  <a:srgbClr val="FFFFFF"/>
                </a:highlight>
                <a:latin typeface="Roboto"/>
                <a:ea typeface="Roboto"/>
                <a:cs typeface="Roboto"/>
                <a:sym typeface="Roboto"/>
              </a:rPr>
              <a:t>A</a:t>
            </a:r>
            <a:r>
              <a:rPr lang="en-US" sz="900">
                <a:solidFill>
                  <a:srgbClr val="4B4E53"/>
                </a:solidFill>
                <a:highlight>
                  <a:srgbClr val="FFFFFF"/>
                </a:highlight>
                <a:latin typeface="Roboto"/>
                <a:ea typeface="Roboto"/>
                <a:cs typeface="Roboto"/>
                <a:sym typeface="Roboto"/>
              </a:rPr>
              <a:t>CTIVITIES</a:t>
            </a:r>
            <a:r>
              <a:rPr lang="en-US">
                <a:solidFill>
                  <a:srgbClr val="4B4E53"/>
                </a:solidFill>
                <a:highlight>
                  <a:srgbClr val="FFFFFF"/>
                </a:highlight>
                <a:latin typeface="Roboto"/>
                <a:ea typeface="Roboto"/>
                <a:cs typeface="Roboto"/>
                <a:sym typeface="Roboto"/>
              </a:rPr>
              <a:t>.—The activities referred to in subsection (a) are activities that increase coordination between the local educational agency and a Head Start agency and, if feasible, other entities carrying out early childhood education programs serving children who will attend the schools of the local educational agency, including—</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US">
                <a:solidFill>
                  <a:srgbClr val="4B4E53"/>
                </a:solidFill>
                <a:highlight>
                  <a:srgbClr val="FFFFFF"/>
                </a:highlight>
                <a:latin typeface="Roboto"/>
                <a:ea typeface="Roboto"/>
                <a:cs typeface="Roboto"/>
                <a:sym typeface="Roboto"/>
              </a:rPr>
              <a:t>developing and implementing a systematic procedure for receiving records regarding such children, transferred with parental consent from a Head Start program or, where applicable, another early childhood education program;</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US">
                <a:solidFill>
                  <a:srgbClr val="4B4E53"/>
                </a:solidFill>
                <a:highlight>
                  <a:srgbClr val="FFFFFF"/>
                </a:highlight>
                <a:latin typeface="Roboto"/>
                <a:ea typeface="Roboto"/>
                <a:cs typeface="Roboto"/>
                <a:sym typeface="Roboto"/>
              </a:rPr>
              <a:t>establishing channels of communication between school staff and their counterparts (including teachers, social workers, and health staff) in such Head Start agencies or other entities carrying out early childhood education programs, as appropriate, to facilitate coordination of programs;</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US">
                <a:solidFill>
                  <a:srgbClr val="4B4E53"/>
                </a:solidFill>
                <a:highlight>
                  <a:srgbClr val="FFFFFF"/>
                </a:highlight>
                <a:latin typeface="Roboto"/>
                <a:ea typeface="Roboto"/>
                <a:cs typeface="Roboto"/>
                <a:sym typeface="Roboto"/>
              </a:rPr>
              <a:t>conducting meetings involving parents, kindergarten or elementary school teachers, and Head Start teachers or, if appropriate, teachers from other early childhood education programs, to discuss the developmental and other needs of individual children;</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US">
                <a:solidFill>
                  <a:srgbClr val="4B4E53"/>
                </a:solidFill>
                <a:highlight>
                  <a:srgbClr val="FFFFFF"/>
                </a:highlight>
                <a:latin typeface="Roboto"/>
                <a:ea typeface="Roboto"/>
                <a:cs typeface="Roboto"/>
                <a:sym typeface="Roboto"/>
              </a:rPr>
              <a:t>organizing and participating in joint transition-related training of school staff, Head Start program staff, and, where appropriate, other early childhood education program staff; and</a:t>
            </a:r>
            <a:endParaRPr>
              <a:solidFill>
                <a:srgbClr val="4B4E53"/>
              </a:solidFill>
              <a:highlight>
                <a:srgbClr val="FFFFFF"/>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AutoNum type="arabicPeriod"/>
            </a:pPr>
            <a:r>
              <a:rPr lang="en-US">
                <a:solidFill>
                  <a:srgbClr val="4B4E53"/>
                </a:solidFill>
                <a:highlight>
                  <a:srgbClr val="FFFFFF"/>
                </a:highlight>
                <a:latin typeface="Roboto"/>
                <a:ea typeface="Roboto"/>
                <a:cs typeface="Roboto"/>
                <a:sym typeface="Roboto"/>
              </a:rPr>
              <a:t>linking the educational services provided by such local educational agency with the services provided by local Head Start agencies.</a:t>
            </a:r>
            <a:endParaRPr>
              <a:solidFill>
                <a:srgbClr val="4B4E53"/>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rgbClr val="333333"/>
              </a:buClr>
              <a:buSzPts val="1200"/>
              <a:buFont typeface="Roboto"/>
              <a:buAutoNum type="arabicPeriod"/>
            </a:pPr>
            <a:r>
              <a:rPr lang="en-US">
                <a:solidFill>
                  <a:srgbClr val="4B4E53"/>
                </a:solidFill>
                <a:highlight>
                  <a:srgbClr val="FFFFFF"/>
                </a:highlight>
                <a:latin typeface="Roboto"/>
                <a:ea typeface="Roboto"/>
                <a:cs typeface="Roboto"/>
                <a:sym typeface="Roboto"/>
              </a:rPr>
              <a:t>C</a:t>
            </a:r>
            <a:r>
              <a:rPr lang="en-US" sz="900">
                <a:solidFill>
                  <a:srgbClr val="4B4E53"/>
                </a:solidFill>
                <a:highlight>
                  <a:srgbClr val="FFFFFF"/>
                </a:highlight>
                <a:latin typeface="Roboto"/>
                <a:ea typeface="Roboto"/>
                <a:cs typeface="Roboto"/>
                <a:sym typeface="Roboto"/>
              </a:rPr>
              <a:t>OORDINATION OF </a:t>
            </a:r>
            <a:r>
              <a:rPr lang="en-US">
                <a:solidFill>
                  <a:srgbClr val="4B4E53"/>
                </a:solidFill>
                <a:highlight>
                  <a:srgbClr val="FFFFFF"/>
                </a:highlight>
                <a:latin typeface="Roboto"/>
                <a:ea typeface="Roboto"/>
                <a:cs typeface="Roboto"/>
                <a:sym typeface="Roboto"/>
              </a:rPr>
              <a:t>R</a:t>
            </a:r>
            <a:r>
              <a:rPr lang="en-US" sz="900">
                <a:solidFill>
                  <a:srgbClr val="4B4E53"/>
                </a:solidFill>
                <a:highlight>
                  <a:srgbClr val="FFFFFF"/>
                </a:highlight>
                <a:latin typeface="Roboto"/>
                <a:ea typeface="Roboto"/>
                <a:cs typeface="Roboto"/>
                <a:sym typeface="Roboto"/>
              </a:rPr>
              <a:t>EGULATIONS</a:t>
            </a:r>
            <a:r>
              <a:rPr lang="en-US">
                <a:solidFill>
                  <a:srgbClr val="4B4E53"/>
                </a:solidFill>
                <a:highlight>
                  <a:srgbClr val="FFFFFF"/>
                </a:highlight>
                <a:latin typeface="Roboto"/>
                <a:ea typeface="Roboto"/>
                <a:cs typeface="Roboto"/>
                <a:sym typeface="Roboto"/>
              </a:rPr>
              <a:t>.—The Secretary shall work with the Secretary of Health and Human Services to coordinate regulations promulgated under this part with regulations promulgated under the Head Start Act.</a:t>
            </a:r>
            <a:endParaRPr>
              <a:solidFill>
                <a:srgbClr val="4B4E53"/>
              </a:solidFill>
              <a:highlight>
                <a:srgbClr val="FFFFFF"/>
              </a:highlight>
              <a:latin typeface="Roboto"/>
              <a:ea typeface="Roboto"/>
              <a:cs typeface="Roboto"/>
              <a:sym typeface="Roboto"/>
            </a:endParaRPr>
          </a:p>
          <a:p>
            <a:pPr marL="0" lvl="0" indent="0" algn="l" rtl="0">
              <a:spcBef>
                <a:spcPts val="2000"/>
              </a:spcBef>
              <a:spcAft>
                <a:spcPts val="0"/>
              </a:spcAft>
              <a:buNone/>
            </a:pPr>
            <a:endParaRPr/>
          </a:p>
        </p:txBody>
      </p:sp>
      <p:sp>
        <p:nvSpPr>
          <p:cNvPr id="529" name="Google Shape;529;g121d2865798_1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 </a:t>
            </a:r>
            <a:endParaRPr/>
          </a:p>
        </p:txBody>
      </p:sp>
      <p:sp>
        <p:nvSpPr>
          <p:cNvPr id="536" name="Google Shape;5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40be63cf1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240be63cf1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 </a:t>
            </a:r>
            <a:endParaRPr/>
          </a:p>
        </p:txBody>
      </p:sp>
      <p:sp>
        <p:nvSpPr>
          <p:cNvPr id="544" name="Google Shape;544;g1240be63cf1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240be63cf1_2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240be63cf1_2_2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hope is that as schools begin hiring for the following school year, you can use this guidance to inform hiring practices and staffing decisions.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40be63cf1_2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40be63cf1_2_2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Let’s start by getting grounded in the statute.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391" name="Google Shape;39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240be63cf1_2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240be63cf1_2_3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Starting with paraprofessionals: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240be63cf1_2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240be63cf1_2_3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While there currently aren’t any required qualifications in statute for paraprofessionals, CDE does have recommended best practices for LEAs to follow in Title I schools.</a:t>
            </a:r>
            <a:endParaRPr/>
          </a:p>
          <a:p>
            <a:pPr marL="0" lvl="0" indent="0" algn="l" rtl="0">
              <a:spcBef>
                <a:spcPts val="0"/>
              </a:spcBef>
              <a:spcAft>
                <a:spcPts val="0"/>
              </a:spcAft>
              <a:buNone/>
            </a:pPr>
            <a:r>
              <a:rPr lang="en-US"/>
              <a:t>[walk through the recommendations then bullets]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240be63cf1_2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240be63cf1_2_3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1" indent="-228600" algn="l" rtl="0">
              <a:spcBef>
                <a:spcPts val="0"/>
              </a:spcBef>
              <a:spcAft>
                <a:spcPts val="0"/>
              </a:spcAft>
              <a:buClr>
                <a:schemeClr val="dk1"/>
              </a:buClr>
              <a:buSzPts val="1400"/>
              <a:buNone/>
            </a:pPr>
            <a:r>
              <a:rPr lang="en-US"/>
              <a:t> </a:t>
            </a:r>
            <a:endParaRPr/>
          </a:p>
          <a:p>
            <a:pPr marL="1371600" lvl="2" indent="-228600" algn="l" rtl="0">
              <a:spcBef>
                <a:spcPts val="0"/>
              </a:spcBef>
              <a:spcAft>
                <a:spcPts val="0"/>
              </a:spcAft>
              <a:buClr>
                <a:schemeClr val="dk1"/>
              </a:buClr>
              <a:buSzPts val="1400"/>
              <a:buNone/>
            </a:pPr>
            <a:r>
              <a:rPr lang="en-US"/>
              <a:t>Build into annual processes at your district or school level</a:t>
            </a:r>
            <a:endParaRPr/>
          </a:p>
          <a:p>
            <a:pPr marL="914400" lvl="1" indent="-228600" algn="l" rtl="0">
              <a:spcBef>
                <a:spcPts val="0"/>
              </a:spcBef>
              <a:spcAft>
                <a:spcPts val="0"/>
              </a:spcAft>
              <a:buClr>
                <a:schemeClr val="dk1"/>
              </a:buClr>
              <a:buSzPts val="1400"/>
              <a:buNone/>
            </a:pPr>
            <a:r>
              <a:rPr lang="en-US"/>
              <a:t>There is wiggle room here but using professional judgement and what a prudent person would consider “timely” is key</a:t>
            </a:r>
            <a:endParaRPr/>
          </a:p>
          <a:p>
            <a:pPr marL="914400" lvl="1" indent="-228600" algn="l" rtl="0">
              <a:spcBef>
                <a:spcPts val="0"/>
              </a:spcBef>
              <a:spcAft>
                <a:spcPts val="0"/>
              </a:spcAft>
              <a:buClr>
                <a:schemeClr val="dk1"/>
              </a:buClr>
              <a:buSzPts val="1400"/>
              <a:buNone/>
            </a:pPr>
            <a:r>
              <a:rPr lang="en-US"/>
              <a:t> </a:t>
            </a:r>
            <a:endParaRPr/>
          </a:p>
          <a:p>
            <a:pPr marL="914400" lvl="1" indent="-228600" algn="l" rtl="0">
              <a:spcBef>
                <a:spcPts val="0"/>
              </a:spcBef>
              <a:spcAft>
                <a:spcPts val="0"/>
              </a:spcAft>
              <a:buClr>
                <a:schemeClr val="dk1"/>
              </a:buClr>
              <a:buSzPts val="1400"/>
              <a:buNone/>
            </a:pPr>
            <a:endParaRPr/>
          </a:p>
          <a:p>
            <a:pPr marL="0" lvl="0" indent="0" algn="l" rtl="0">
              <a:spcBef>
                <a:spcPts val="0"/>
              </a:spcBef>
              <a:spcAft>
                <a:spcPts val="0"/>
              </a:spcAft>
              <a:buNone/>
            </a:pPr>
            <a:r>
              <a:rPr lang="en-US"/>
              <a:t>Any questions about the requirements for paras?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240be63cf1_2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240be63cf1_2_3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moving on to teachers:</a:t>
            </a:r>
            <a:endParaRPr/>
          </a:p>
          <a:p>
            <a:pPr marL="0" lvl="0" indent="0" algn="l" rtl="0">
              <a:spcBef>
                <a:spcPts val="0"/>
              </a:spcBef>
              <a:spcAft>
                <a:spcPts val="0"/>
              </a:spcAft>
              <a:buNone/>
            </a:pPr>
            <a:r>
              <a:rPr lang="en-US"/>
              <a:t>Should be on district/school annual cycle in around September but also when staffing changes. Build into HR processes.</a:t>
            </a:r>
            <a:endParaRPr/>
          </a:p>
          <a:p>
            <a:pPr marL="457200" lvl="0" indent="-228600" algn="l" rtl="0">
              <a:spcBef>
                <a:spcPts val="0"/>
              </a:spcBef>
              <a:spcAft>
                <a:spcPts val="0"/>
              </a:spcAft>
              <a:buSzPts val="1400"/>
              <a:buNone/>
            </a:pPr>
            <a:r>
              <a:rPr lang="en-US"/>
              <a:t> </a:t>
            </a:r>
            <a:endParaRPr/>
          </a:p>
          <a:p>
            <a:pPr marL="457200" lvl="0" indent="-228600" algn="l" rtl="0">
              <a:spcBef>
                <a:spcPts val="0"/>
              </a:spcBef>
              <a:spcAft>
                <a:spcPts val="0"/>
              </a:spcAft>
              <a:buSzPts val="1400"/>
              <a:buNone/>
            </a:pPr>
            <a:r>
              <a:rPr lang="en-US"/>
              <a:t>This is they key part of the statutory requirement.</a:t>
            </a:r>
            <a:endParaRPr/>
          </a:p>
          <a:p>
            <a:pPr marL="457200" lvl="0" indent="-228600" algn="l" rtl="0">
              <a:spcBef>
                <a:spcPts val="0"/>
              </a:spcBef>
              <a:spcAft>
                <a:spcPts val="0"/>
              </a:spcAft>
              <a:buSzPts val="1400"/>
              <a:buNone/>
            </a:pPr>
            <a:r>
              <a:rPr lang="en-US"/>
              <a:t>Feel free to add as much context as you’d like to each letter.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240be63cf1_2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240be63cf1_2_3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who does the notification req apply to?</a:t>
            </a:r>
            <a:endParaRPr/>
          </a:p>
          <a:p>
            <a:pPr marL="0" lvl="0" indent="0" algn="l" rtl="0">
              <a:spcBef>
                <a:spcPts val="0"/>
              </a:spcBef>
              <a:spcAft>
                <a:spcPts val="0"/>
              </a:spcAft>
              <a:buNone/>
            </a:pPr>
            <a:r>
              <a:rPr lang="en-US"/>
              <a:t>[review job codes then scenario]</a:t>
            </a:r>
            <a:endParaRPr/>
          </a:p>
          <a:p>
            <a:pPr marL="0" lvl="0" indent="0" algn="l" rtl="0">
              <a:spcBef>
                <a:spcPts val="0"/>
              </a:spcBef>
              <a:spcAft>
                <a:spcPts val="0"/>
              </a:spcAft>
              <a:buNone/>
            </a:pPr>
            <a:r>
              <a:rPr lang="en-US"/>
              <a:t>[give examples of the multiple assignments scenario]</a:t>
            </a:r>
            <a:endParaRPr/>
          </a:p>
          <a:p>
            <a:pPr marL="0" lvl="0" indent="0" algn="l" rtl="0">
              <a:spcBef>
                <a:spcPts val="0"/>
              </a:spcBef>
              <a:spcAft>
                <a:spcPts val="0"/>
              </a:spcAft>
              <a:buNone/>
            </a:pPr>
            <a:r>
              <a:rPr lang="en-US"/>
              <a:t>[gray box]</a:t>
            </a:r>
            <a:endParaRPr/>
          </a:p>
          <a:p>
            <a:pPr marL="0" lvl="0" indent="0" algn="l" rtl="0">
              <a:spcBef>
                <a:spcPts val="0"/>
              </a:spcBef>
              <a:spcAft>
                <a:spcPts val="0"/>
              </a:spcAft>
              <a:buNone/>
            </a:pPr>
            <a:r>
              <a:rPr lang="en-US"/>
              <a:t>[orange box]</a:t>
            </a:r>
            <a:endParaRPr/>
          </a:p>
          <a:p>
            <a:pPr marL="0" lvl="0" indent="0" algn="l" rtl="0">
              <a:spcBef>
                <a:spcPts val="0"/>
              </a:spcBef>
              <a:spcAft>
                <a:spcPts val="0"/>
              </a:spcAft>
              <a:buNone/>
            </a:pPr>
            <a:r>
              <a:rPr lang="en-US"/>
              <a:t>The HR coding can be nuanced so please feel free to reach out to myself or Dawna Gudka who handles HR reporting.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240be63cf1_2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240be63cf1_2_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[Red box first] Both checks in the blue boxes must be met. If either of the two aren’t met, you need to send a letter home after 4 weeks.</a:t>
            </a:r>
            <a:endParaRPr/>
          </a:p>
          <a:p>
            <a:pPr marL="0" lvl="0" indent="0" algn="l" rtl="0">
              <a:spcBef>
                <a:spcPts val="0"/>
              </a:spcBef>
              <a:spcAft>
                <a:spcPts val="0"/>
              </a:spcAft>
              <a:buNone/>
            </a:pPr>
            <a:r>
              <a:rPr lang="en-US"/>
              <a:t>[left blue box] …These include initial, professional, alternative licences, sub authorization, CTE authorizations, and emergency authorizations.</a:t>
            </a:r>
            <a:endParaRPr/>
          </a:p>
          <a:p>
            <a:pPr marL="0" lvl="0" indent="0" algn="l" rtl="0">
              <a:spcBef>
                <a:spcPts val="0"/>
              </a:spcBef>
              <a:spcAft>
                <a:spcPts val="0"/>
              </a:spcAft>
              <a:buNone/>
            </a:pPr>
            <a:r>
              <a:rPr lang="en-US"/>
              <a:t>[discuss the links in the in-field box and why they are there]</a:t>
            </a:r>
            <a:endParaRPr/>
          </a:p>
          <a:p>
            <a:pPr marL="0" lvl="0" indent="0" algn="l" rtl="0">
              <a:spcBef>
                <a:spcPts val="0"/>
              </a:spcBef>
              <a:spcAft>
                <a:spcPts val="0"/>
              </a:spcAft>
              <a:buNone/>
            </a:pPr>
            <a:endParaRPr/>
          </a:p>
          <a:p>
            <a:pPr marL="0" lvl="0" indent="0" algn="l" rtl="0">
              <a:spcBef>
                <a:spcPts val="0"/>
              </a:spcBef>
              <a:spcAft>
                <a:spcPts val="0"/>
              </a:spcAft>
              <a:buNone/>
            </a:pPr>
            <a:r>
              <a:rPr lang="en-US"/>
              <a:t>Any questions for the two teacher related requirements?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240be63cf1_2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240be63cf1_2_3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28600" algn="l" rtl="0">
              <a:spcBef>
                <a:spcPts val="0"/>
              </a:spcBef>
              <a:spcAft>
                <a:spcPts val="0"/>
              </a:spcAft>
              <a:buSzPts val="1400"/>
              <a:buNone/>
            </a:pPr>
            <a:r>
              <a:rPr lang="en-US"/>
              <a:t> </a:t>
            </a:r>
            <a:endParaRPr/>
          </a:p>
          <a:p>
            <a:pPr marL="914400" lvl="1" indent="-228600" algn="l" rtl="0">
              <a:spcBef>
                <a:spcPts val="0"/>
              </a:spcBef>
              <a:spcAft>
                <a:spcPts val="0"/>
              </a:spcAft>
              <a:buSzPts val="1400"/>
              <a:buNone/>
            </a:pPr>
            <a:r>
              <a:rPr lang="en-US"/>
              <a:t>Collect all the information from applicants and help it to drive placement decisions in TItle I schools</a:t>
            </a:r>
            <a:endParaRPr/>
          </a:p>
          <a:p>
            <a:pPr marL="914400" lvl="1" indent="-228600" algn="l" rtl="0">
              <a:spcBef>
                <a:spcPts val="0"/>
              </a:spcBef>
              <a:spcAft>
                <a:spcPts val="0"/>
              </a:spcAft>
              <a:buSzPts val="1400"/>
              <a:buNone/>
            </a:pPr>
            <a:r>
              <a:rPr lang="en-US"/>
              <a:t>Use CDE codes/terminology internally whenever possible</a:t>
            </a:r>
            <a:endParaRPr/>
          </a:p>
          <a:p>
            <a:pPr marL="457200" lvl="0" indent="-228600" algn="l" rtl="0">
              <a:spcBef>
                <a:spcPts val="0"/>
              </a:spcBef>
              <a:spcAft>
                <a:spcPts val="0"/>
              </a:spcAft>
              <a:buSzPts val="1400"/>
              <a:buNone/>
            </a:pPr>
            <a:r>
              <a:rPr lang="en-US"/>
              <a:t>Use CDE template</a:t>
            </a:r>
            <a:endParaRPr/>
          </a:p>
          <a:p>
            <a:pPr marL="457200" lvl="0" indent="-228600" algn="l" rtl="0">
              <a:spcBef>
                <a:spcPts val="0"/>
              </a:spcBef>
              <a:spcAft>
                <a:spcPts val="0"/>
              </a:spcAft>
              <a:buSzPts val="1400"/>
              <a:buNone/>
            </a:pPr>
            <a:r>
              <a:rPr lang="en-US"/>
              <a:t> </a:t>
            </a:r>
            <a:endParaRPr/>
          </a:p>
          <a:p>
            <a:pPr marL="914400" lvl="1" indent="-228600" algn="l" rtl="0">
              <a:spcBef>
                <a:spcPts val="0"/>
              </a:spcBef>
              <a:spcAft>
                <a:spcPts val="0"/>
              </a:spcAft>
              <a:buSzPts val="1400"/>
              <a:buNone/>
            </a:pPr>
            <a:r>
              <a:rPr lang="en-US"/>
              <a:t>Use CDE template</a:t>
            </a:r>
            <a:endParaRPr/>
          </a:p>
          <a:p>
            <a:pPr marL="457200" lvl="0" indent="-228600" algn="l" rtl="0">
              <a:spcBef>
                <a:spcPts val="0"/>
              </a:spcBef>
              <a:spcAft>
                <a:spcPts val="0"/>
              </a:spcAft>
              <a:buSzPts val="1400"/>
              <a:buNone/>
            </a:pPr>
            <a:r>
              <a:rPr lang="en-US"/>
              <a:t> </a:t>
            </a:r>
            <a:endParaRPr/>
          </a:p>
          <a:p>
            <a:pPr marL="914400" lvl="1" indent="-228600" algn="l" rtl="0">
              <a:spcBef>
                <a:spcPts val="0"/>
              </a:spcBef>
              <a:spcAft>
                <a:spcPts val="0"/>
              </a:spcAft>
              <a:buSzPts val="1400"/>
              <a:buNone/>
            </a:pPr>
            <a:r>
              <a:rPr lang="en-US"/>
              <a:t>The should also get notifications in the COOL licensing system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240be63cf1_2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240be63cf1_2_3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629" name="Google Shape;6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Mackenzie</a:t>
            </a:r>
            <a:endParaRPr/>
          </a:p>
        </p:txBody>
      </p:sp>
      <p:sp>
        <p:nvSpPr>
          <p:cNvPr id="635" name="Google Shape;6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a:t>
            </a:r>
            <a:endParaRPr/>
          </a:p>
        </p:txBody>
      </p:sp>
      <p:sp>
        <p:nvSpPr>
          <p:cNvPr id="398" name="Google Shape;3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Mackenzie</a:t>
            </a:r>
            <a:endParaRPr/>
          </a:p>
        </p:txBody>
      </p:sp>
      <p:sp>
        <p:nvSpPr>
          <p:cNvPr id="642" name="Google Shape;64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21d286579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Mackenzie</a:t>
            </a:r>
            <a:endParaRPr/>
          </a:p>
        </p:txBody>
      </p:sp>
      <p:sp>
        <p:nvSpPr>
          <p:cNvPr id="650" name="Google Shape;650;g121d286579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243eaae8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243eaae89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Bill and Hilery</a:t>
            </a:r>
            <a:endParaRPr/>
          </a:p>
        </p:txBody>
      </p:sp>
      <p:sp>
        <p:nvSpPr>
          <p:cNvPr id="659" name="Google Shape;659;g1243eaae89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665" name="Google Shape;6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a:t>
            </a:r>
            <a:endParaRPr/>
          </a:p>
        </p:txBody>
      </p:sp>
      <p:sp>
        <p:nvSpPr>
          <p:cNvPr id="670" name="Google Shape;6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21d578aa24_2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21d578aa24_2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Nazie</a:t>
            </a:r>
            <a:endParaRPr/>
          </a:p>
        </p:txBody>
      </p:sp>
      <p:sp>
        <p:nvSpPr>
          <p:cNvPr id="679" name="Google Shape;679;g121d578aa24_2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1d2865798_1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121d2865798_12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Nazie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1d2865798_1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121d2865798_12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DeLilah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21d2865798_1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121d2865798_1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Nazie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21d2865798_1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21d2865798_1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Nazie</a:t>
            </a:r>
            <a:endParaRPr/>
          </a:p>
        </p:txBody>
      </p:sp>
      <p:sp>
        <p:nvSpPr>
          <p:cNvPr id="462" name="Google Shape;462;g121d2865798_1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21d2865798_1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21d2865798_1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Steven</a:t>
            </a:r>
            <a:endParaRPr/>
          </a:p>
        </p:txBody>
      </p:sp>
      <p:sp>
        <p:nvSpPr>
          <p:cNvPr id="470" name="Google Shape;470;g121d2865798_1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21d578aa24_2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21d578aa24_2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479" name="Google Shape;479;g121d578aa24_2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p:nvPr/>
        </p:nvSpPr>
        <p:spPr>
          <a:xfrm>
            <a:off x="0" y="4675241"/>
            <a:ext cx="12192000" cy="2182761"/>
          </a:xfrm>
          <a:prstGeom prst="rect">
            <a:avLst/>
          </a:prstGeom>
          <a:gradFill>
            <a:gsLst>
              <a:gs pos="0">
                <a:schemeClr val="lt1"/>
              </a:gs>
              <a:gs pos="100000">
                <a:srgbClr val="00953A">
                  <a:alpha val="47843"/>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17"/>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17"/>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17"/>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1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25"/>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74" name="Google Shape;74;p2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6" name="Google Shape;76;p2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7" name="Google Shape;77;p2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2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79"/>
        <p:cNvGrpSpPr/>
        <p:nvPr/>
      </p:nvGrpSpPr>
      <p:grpSpPr>
        <a:xfrm>
          <a:off x="0" y="0"/>
          <a:ext cx="0" cy="0"/>
          <a:chOff x="0" y="0"/>
          <a:chExt cx="0" cy="0"/>
        </a:xfrm>
      </p:grpSpPr>
      <p:sp>
        <p:nvSpPr>
          <p:cNvPr id="80" name="Google Shape;80;g1243bf9908c_0_567"/>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81" name="Google Shape;81;g1243bf9908c_0_567"/>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Autofit/>
          </a:bodyPr>
          <a:lstStyle>
            <a:lvl1pPr lvl="0" algn="ctr" rtl="0">
              <a:lnSpc>
                <a:spcPct val="100000"/>
              </a:lnSpc>
              <a:spcBef>
                <a:spcPts val="1000"/>
              </a:spcBef>
              <a:spcAft>
                <a:spcPts val="0"/>
              </a:spcAft>
              <a:buSzPts val="3700"/>
              <a:buNone/>
              <a:defRPr sz="3700"/>
            </a:lvl1pPr>
            <a:lvl2pPr lvl="1" algn="ctr" rtl="0">
              <a:lnSpc>
                <a:spcPct val="100000"/>
              </a:lnSpc>
              <a:spcBef>
                <a:spcPts val="500"/>
              </a:spcBef>
              <a:spcAft>
                <a:spcPts val="0"/>
              </a:spcAft>
              <a:buSzPts val="3700"/>
              <a:buNone/>
              <a:defRPr sz="3700"/>
            </a:lvl2pPr>
            <a:lvl3pPr lvl="2" algn="ctr" rtl="0">
              <a:lnSpc>
                <a:spcPct val="100000"/>
              </a:lnSpc>
              <a:spcBef>
                <a:spcPts val="500"/>
              </a:spcBef>
              <a:spcAft>
                <a:spcPts val="0"/>
              </a:spcAft>
              <a:buSzPts val="3700"/>
              <a:buNone/>
              <a:defRPr sz="3700"/>
            </a:lvl3pPr>
            <a:lvl4pPr lvl="3" algn="ctr" rtl="0">
              <a:lnSpc>
                <a:spcPct val="100000"/>
              </a:lnSpc>
              <a:spcBef>
                <a:spcPts val="500"/>
              </a:spcBef>
              <a:spcAft>
                <a:spcPts val="0"/>
              </a:spcAft>
              <a:buSzPts val="3700"/>
              <a:buNone/>
              <a:defRPr sz="3700"/>
            </a:lvl4pPr>
            <a:lvl5pPr lvl="4" algn="ctr" rtl="0">
              <a:lnSpc>
                <a:spcPct val="100000"/>
              </a:lnSpc>
              <a:spcBef>
                <a:spcPts val="500"/>
              </a:spcBef>
              <a:spcAft>
                <a:spcPts val="0"/>
              </a:spcAft>
              <a:buSzPts val="3700"/>
              <a:buNone/>
              <a:defRPr sz="3700"/>
            </a:lvl5pPr>
            <a:lvl6pPr lvl="5" algn="ctr" rtl="0">
              <a:lnSpc>
                <a:spcPct val="100000"/>
              </a:lnSpc>
              <a:spcBef>
                <a:spcPts val="5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500"/>
              </a:spcBef>
              <a:spcAft>
                <a:spcPts val="0"/>
              </a:spcAft>
              <a:buSzPts val="3700"/>
              <a:buNone/>
              <a:defRPr sz="3700"/>
            </a:lvl8pPr>
            <a:lvl9pPr lvl="8" algn="ctr" rtl="0">
              <a:lnSpc>
                <a:spcPct val="100000"/>
              </a:lnSpc>
              <a:spcBef>
                <a:spcPts val="500"/>
              </a:spcBef>
              <a:spcAft>
                <a:spcPts val="0"/>
              </a:spcAft>
              <a:buSzPts val="3700"/>
              <a:buNone/>
              <a:defRPr sz="3700"/>
            </a:lvl9pPr>
          </a:lstStyle>
          <a:p>
            <a:endParaRPr/>
          </a:p>
        </p:txBody>
      </p:sp>
      <p:sp>
        <p:nvSpPr>
          <p:cNvPr id="82" name="Google Shape;82;g1243bf9908c_0_56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pic>
        <p:nvPicPr>
          <p:cNvPr id="83" name="Google Shape;83;g1243bf9908c_0_567"/>
          <p:cNvPicPr preferRelativeResize="0"/>
          <p:nvPr/>
        </p:nvPicPr>
        <p:blipFill>
          <a:blip r:embed="rId2">
            <a:alphaModFix/>
          </a:blip>
          <a:stretch>
            <a:fillRect/>
          </a:stretch>
        </p:blipFill>
        <p:spPr>
          <a:xfrm>
            <a:off x="0" y="0"/>
            <a:ext cx="12192034" cy="6888766"/>
          </a:xfrm>
          <a:prstGeom prst="rect">
            <a:avLst/>
          </a:prstGeom>
          <a:noFill/>
          <a:ln>
            <a:noFill/>
          </a:ln>
        </p:spPr>
      </p:pic>
      <p:sp>
        <p:nvSpPr>
          <p:cNvPr id="84" name="Google Shape;84;g1243bf9908c_0_567"/>
          <p:cNvSpPr txBox="1">
            <a:spLocks noGrp="1"/>
          </p:cNvSpPr>
          <p:nvPr>
            <p:ph type="ctrTitle" idx="2"/>
          </p:nvPr>
        </p:nvSpPr>
        <p:spPr>
          <a:xfrm>
            <a:off x="415600" y="992767"/>
            <a:ext cx="11360700" cy="2436300"/>
          </a:xfrm>
          <a:prstGeom prst="rect">
            <a:avLst/>
          </a:prstGeom>
        </p:spPr>
        <p:txBody>
          <a:bodyPr spcFirstLastPara="1" wrap="square" lIns="91425" tIns="45700" rIns="91425" bIns="457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85" name="Google Shape;85;g1243bf9908c_0_567"/>
          <p:cNvSpPr txBox="1">
            <a:spLocks noGrp="1"/>
          </p:cNvSpPr>
          <p:nvPr>
            <p:ph type="subTitle" idx="3"/>
          </p:nvPr>
        </p:nvSpPr>
        <p:spPr>
          <a:xfrm>
            <a:off x="415600" y="3778833"/>
            <a:ext cx="11360700" cy="1056900"/>
          </a:xfrm>
          <a:prstGeom prst="rect">
            <a:avLst/>
          </a:prstGeom>
        </p:spPr>
        <p:txBody>
          <a:bodyPr spcFirstLastPara="1" wrap="square" lIns="91425" tIns="45700" rIns="91425" bIns="45700" anchor="t" anchorCtr="0">
            <a:noAutofit/>
          </a:bodyPr>
          <a:lstStyle>
            <a:lvl1pPr lvl="0" algn="ctr" rtl="0">
              <a:spcBef>
                <a:spcPts val="1000"/>
              </a:spcBef>
              <a:spcAft>
                <a:spcPts val="0"/>
              </a:spcAft>
              <a:buSzPts val="3100"/>
              <a:buNone/>
              <a:defRPr sz="3100">
                <a:solidFill>
                  <a:schemeClr val="lt1"/>
                </a:solidFill>
                <a:latin typeface="Calibri"/>
                <a:ea typeface="Calibri"/>
                <a:cs typeface="Calibri"/>
                <a:sym typeface="Calibri"/>
              </a:defRPr>
            </a:lvl1pPr>
            <a:lvl2pPr lvl="1" rtl="0">
              <a:spcBef>
                <a:spcPts val="500"/>
              </a:spcBef>
              <a:spcAft>
                <a:spcPts val="0"/>
              </a:spcAft>
              <a:buSzPts val="2400"/>
              <a:buNone/>
              <a:defRPr>
                <a:solidFill>
                  <a:schemeClr val="lt1"/>
                </a:solidFill>
                <a:latin typeface="Calibri"/>
                <a:ea typeface="Calibri"/>
                <a:cs typeface="Calibri"/>
                <a:sym typeface="Calibri"/>
              </a:defRPr>
            </a:lvl2pPr>
            <a:lvl3pPr lvl="2" rtl="0">
              <a:spcBef>
                <a:spcPts val="500"/>
              </a:spcBef>
              <a:spcAft>
                <a:spcPts val="0"/>
              </a:spcAft>
              <a:buSzPts val="2000"/>
              <a:buNone/>
              <a:defRPr>
                <a:solidFill>
                  <a:schemeClr val="lt1"/>
                </a:solidFill>
                <a:latin typeface="Calibri"/>
                <a:ea typeface="Calibri"/>
                <a:cs typeface="Calibri"/>
                <a:sym typeface="Calibri"/>
              </a:defRPr>
            </a:lvl3pPr>
            <a:lvl4pPr lvl="3" rtl="0">
              <a:spcBef>
                <a:spcPts val="500"/>
              </a:spcBef>
              <a:spcAft>
                <a:spcPts val="0"/>
              </a:spcAft>
              <a:buSzPts val="1800"/>
              <a:buNone/>
              <a:defRPr>
                <a:solidFill>
                  <a:schemeClr val="lt1"/>
                </a:solidFill>
                <a:latin typeface="Calibri"/>
                <a:ea typeface="Calibri"/>
                <a:cs typeface="Calibri"/>
                <a:sym typeface="Calibri"/>
              </a:defRPr>
            </a:lvl4pPr>
            <a:lvl5pPr lvl="4" rtl="0">
              <a:spcBef>
                <a:spcPts val="500"/>
              </a:spcBef>
              <a:spcAft>
                <a:spcPts val="0"/>
              </a:spcAft>
              <a:buSzPts val="1800"/>
              <a:buNone/>
              <a:defRPr>
                <a:solidFill>
                  <a:schemeClr val="lt1"/>
                </a:solidFill>
                <a:latin typeface="Calibri"/>
                <a:ea typeface="Calibri"/>
                <a:cs typeface="Calibri"/>
                <a:sym typeface="Calibri"/>
              </a:defRPr>
            </a:lvl5pPr>
            <a:lvl6pPr lvl="5" rtl="0">
              <a:spcBef>
                <a:spcPts val="500"/>
              </a:spcBef>
              <a:spcAft>
                <a:spcPts val="0"/>
              </a:spcAft>
              <a:buSzPts val="1800"/>
              <a:buNone/>
              <a:defRPr>
                <a:solidFill>
                  <a:schemeClr val="lt1"/>
                </a:solidFill>
                <a:latin typeface="Calibri"/>
                <a:ea typeface="Calibri"/>
                <a:cs typeface="Calibri"/>
                <a:sym typeface="Calibri"/>
              </a:defRPr>
            </a:lvl6pPr>
            <a:lvl7pPr lvl="6" rtl="0">
              <a:spcBef>
                <a:spcPts val="500"/>
              </a:spcBef>
              <a:spcAft>
                <a:spcPts val="0"/>
              </a:spcAft>
              <a:buSzPts val="1800"/>
              <a:buNone/>
              <a:defRPr>
                <a:solidFill>
                  <a:schemeClr val="lt1"/>
                </a:solidFill>
                <a:latin typeface="Calibri"/>
                <a:ea typeface="Calibri"/>
                <a:cs typeface="Calibri"/>
                <a:sym typeface="Calibri"/>
              </a:defRPr>
            </a:lvl7pPr>
            <a:lvl8pPr lvl="7" rtl="0">
              <a:spcBef>
                <a:spcPts val="500"/>
              </a:spcBef>
              <a:spcAft>
                <a:spcPts val="0"/>
              </a:spcAft>
              <a:buSzPts val="1800"/>
              <a:buNone/>
              <a:defRPr>
                <a:solidFill>
                  <a:schemeClr val="lt1"/>
                </a:solidFill>
                <a:latin typeface="Calibri"/>
                <a:ea typeface="Calibri"/>
                <a:cs typeface="Calibri"/>
                <a:sym typeface="Calibri"/>
              </a:defRPr>
            </a:lvl8pPr>
            <a:lvl9pPr lvl="8" rtl="0">
              <a:spcBef>
                <a:spcPts val="500"/>
              </a:spcBef>
              <a:spcAft>
                <a:spcPts val="0"/>
              </a:spcAft>
              <a:buSzPts val="1800"/>
              <a:buNone/>
              <a:defRPr>
                <a:solidFill>
                  <a:schemeClr val="lt1"/>
                </a:solidFill>
                <a:latin typeface="Calibri"/>
                <a:ea typeface="Calibri"/>
                <a:cs typeface="Calibri"/>
                <a:sym typeface="Calibri"/>
              </a:defRPr>
            </a:lvl9pPr>
          </a:lstStyle>
          <a:p>
            <a:endParaRPr/>
          </a:p>
        </p:txBody>
      </p:sp>
      <p:cxnSp>
        <p:nvCxnSpPr>
          <p:cNvPr id="86" name="Google Shape;86;g1243bf9908c_0_567"/>
          <p:cNvCxnSpPr/>
          <p:nvPr/>
        </p:nvCxnSpPr>
        <p:spPr>
          <a:xfrm>
            <a:off x="394500" y="3678567"/>
            <a:ext cx="1138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87"/>
        <p:cNvGrpSpPr/>
        <p:nvPr/>
      </p:nvGrpSpPr>
      <p:grpSpPr>
        <a:xfrm>
          <a:off x="0" y="0"/>
          <a:ext cx="0" cy="0"/>
          <a:chOff x="0" y="0"/>
          <a:chExt cx="0" cy="0"/>
        </a:xfrm>
      </p:grpSpPr>
      <p:pic>
        <p:nvPicPr>
          <p:cNvPr id="88" name="Google Shape;88;g1243bf9908c_0_575"/>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89" name="Google Shape;89;g1243bf9908c_0_575"/>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700">
                <a:solidFill>
                  <a:srgbClr val="FFFFFF"/>
                </a:solidFill>
                <a:latin typeface="Rockwell"/>
                <a:ea typeface="Rockwell"/>
                <a:cs typeface="Rockwell"/>
                <a:sym typeface="Rockwell"/>
              </a:defRPr>
            </a:lvl1pPr>
            <a:lvl2pPr lvl="1" rtl="0">
              <a:spcBef>
                <a:spcPts val="0"/>
              </a:spcBef>
              <a:spcAft>
                <a:spcPts val="0"/>
              </a:spcAft>
              <a:buSzPts val="1400"/>
              <a:buNone/>
              <a:defRPr sz="2700">
                <a:solidFill>
                  <a:srgbClr val="FFFFFF"/>
                </a:solidFill>
                <a:latin typeface="Rockwell"/>
                <a:ea typeface="Rockwell"/>
                <a:cs typeface="Rockwell"/>
                <a:sym typeface="Rockwell"/>
              </a:defRPr>
            </a:lvl2pPr>
            <a:lvl3pPr lvl="2" rtl="0">
              <a:spcBef>
                <a:spcPts val="0"/>
              </a:spcBef>
              <a:spcAft>
                <a:spcPts val="0"/>
              </a:spcAft>
              <a:buSzPts val="1400"/>
              <a:buNone/>
              <a:defRPr sz="2700">
                <a:solidFill>
                  <a:srgbClr val="FFFFFF"/>
                </a:solidFill>
                <a:latin typeface="Rockwell"/>
                <a:ea typeface="Rockwell"/>
                <a:cs typeface="Rockwell"/>
                <a:sym typeface="Rockwell"/>
              </a:defRPr>
            </a:lvl3pPr>
            <a:lvl4pPr lvl="3" rtl="0">
              <a:spcBef>
                <a:spcPts val="0"/>
              </a:spcBef>
              <a:spcAft>
                <a:spcPts val="0"/>
              </a:spcAft>
              <a:buSzPts val="1400"/>
              <a:buNone/>
              <a:defRPr sz="2700">
                <a:solidFill>
                  <a:srgbClr val="FFFFFF"/>
                </a:solidFill>
                <a:latin typeface="Rockwell"/>
                <a:ea typeface="Rockwell"/>
                <a:cs typeface="Rockwell"/>
                <a:sym typeface="Rockwell"/>
              </a:defRPr>
            </a:lvl4pPr>
            <a:lvl5pPr lvl="4" rtl="0">
              <a:spcBef>
                <a:spcPts val="0"/>
              </a:spcBef>
              <a:spcAft>
                <a:spcPts val="0"/>
              </a:spcAft>
              <a:buSzPts val="1400"/>
              <a:buNone/>
              <a:defRPr sz="2700">
                <a:solidFill>
                  <a:srgbClr val="FFFFFF"/>
                </a:solidFill>
                <a:latin typeface="Rockwell"/>
                <a:ea typeface="Rockwell"/>
                <a:cs typeface="Rockwell"/>
                <a:sym typeface="Rockwell"/>
              </a:defRPr>
            </a:lvl5pPr>
            <a:lvl6pPr lvl="5" rtl="0">
              <a:spcBef>
                <a:spcPts val="0"/>
              </a:spcBef>
              <a:spcAft>
                <a:spcPts val="0"/>
              </a:spcAft>
              <a:buSzPts val="1400"/>
              <a:buNone/>
              <a:defRPr sz="2700">
                <a:solidFill>
                  <a:srgbClr val="FFFFFF"/>
                </a:solidFill>
                <a:latin typeface="Rockwell"/>
                <a:ea typeface="Rockwell"/>
                <a:cs typeface="Rockwell"/>
                <a:sym typeface="Rockwell"/>
              </a:defRPr>
            </a:lvl6pPr>
            <a:lvl7pPr lvl="6" rtl="0">
              <a:spcBef>
                <a:spcPts val="0"/>
              </a:spcBef>
              <a:spcAft>
                <a:spcPts val="0"/>
              </a:spcAft>
              <a:buSzPts val="1400"/>
              <a:buNone/>
              <a:defRPr sz="2700">
                <a:solidFill>
                  <a:srgbClr val="FFFFFF"/>
                </a:solidFill>
                <a:latin typeface="Rockwell"/>
                <a:ea typeface="Rockwell"/>
                <a:cs typeface="Rockwell"/>
                <a:sym typeface="Rockwell"/>
              </a:defRPr>
            </a:lvl7pPr>
            <a:lvl8pPr lvl="7" rtl="0">
              <a:spcBef>
                <a:spcPts val="0"/>
              </a:spcBef>
              <a:spcAft>
                <a:spcPts val="0"/>
              </a:spcAft>
              <a:buSzPts val="1400"/>
              <a:buNone/>
              <a:defRPr sz="2700">
                <a:solidFill>
                  <a:srgbClr val="FFFFFF"/>
                </a:solidFill>
                <a:latin typeface="Rockwell"/>
                <a:ea typeface="Rockwell"/>
                <a:cs typeface="Rockwell"/>
                <a:sym typeface="Rockwell"/>
              </a:defRPr>
            </a:lvl8pPr>
            <a:lvl9pPr lvl="8" rtl="0">
              <a:spcBef>
                <a:spcPts val="0"/>
              </a:spcBef>
              <a:spcAft>
                <a:spcPts val="0"/>
              </a:spcAft>
              <a:buSzPts val="1400"/>
              <a:buNone/>
              <a:defRPr sz="2700">
                <a:solidFill>
                  <a:srgbClr val="FFFFFF"/>
                </a:solidFill>
                <a:latin typeface="Rockwell"/>
                <a:ea typeface="Rockwell"/>
                <a:cs typeface="Rockwell"/>
                <a:sym typeface="Rockwell"/>
              </a:defRPr>
            </a:lvl9pPr>
          </a:lstStyle>
          <a:p>
            <a:endParaRPr/>
          </a:p>
        </p:txBody>
      </p:sp>
      <p:sp>
        <p:nvSpPr>
          <p:cNvPr id="90" name="Google Shape;90;g1243bf9908c_0_575"/>
          <p:cNvSpPr txBox="1">
            <a:spLocks noGrp="1"/>
          </p:cNvSpPr>
          <p:nvPr>
            <p:ph type="body" idx="1"/>
          </p:nvPr>
        </p:nvSpPr>
        <p:spPr>
          <a:xfrm>
            <a:off x="609600" y="1524000"/>
            <a:ext cx="11360700" cy="4255500"/>
          </a:xfrm>
          <a:prstGeom prst="rect">
            <a:avLst/>
          </a:prstGeom>
        </p:spPr>
        <p:txBody>
          <a:bodyPr spcFirstLastPara="1" wrap="square" lIns="0" tIns="0" rIns="0" bIns="0" anchor="t" anchorCtr="0">
            <a:noAutofit/>
          </a:bodyPr>
          <a:lstStyle>
            <a:lvl1pPr marL="457200" lvl="0" indent="-361950" rtl="0">
              <a:spcBef>
                <a:spcPts val="1000"/>
              </a:spcBef>
              <a:spcAft>
                <a:spcPts val="0"/>
              </a:spcAft>
              <a:buClr>
                <a:schemeClr val="dk1"/>
              </a:buClr>
              <a:buSzPts val="2100"/>
              <a:buChar char="•"/>
              <a:defRPr>
                <a:solidFill>
                  <a:schemeClr val="dk1"/>
                </a:solidFill>
              </a:defRPr>
            </a:lvl1pPr>
            <a:lvl2pPr marL="914400" lvl="1" indent="-311150" rtl="0">
              <a:spcBef>
                <a:spcPts val="500"/>
              </a:spcBef>
              <a:spcAft>
                <a:spcPts val="0"/>
              </a:spcAft>
              <a:buClr>
                <a:schemeClr val="dk1"/>
              </a:buClr>
              <a:buSzPts val="1300"/>
              <a:buChar char="•"/>
              <a:defRPr sz="2100">
                <a:solidFill>
                  <a:schemeClr val="dk1"/>
                </a:solidFill>
              </a:defRPr>
            </a:lvl2pPr>
            <a:lvl3pPr marL="1371600" lvl="2" indent="-311150" rtl="0">
              <a:spcBef>
                <a:spcPts val="500"/>
              </a:spcBef>
              <a:spcAft>
                <a:spcPts val="0"/>
              </a:spcAft>
              <a:buClr>
                <a:schemeClr val="dk1"/>
              </a:buClr>
              <a:buSzPts val="1300"/>
              <a:buChar char="•"/>
              <a:defRPr sz="2100">
                <a:solidFill>
                  <a:schemeClr val="dk1"/>
                </a:solidFill>
              </a:defRPr>
            </a:lvl3pPr>
            <a:lvl4pPr marL="1828800" lvl="3" indent="-311150" rtl="0">
              <a:spcBef>
                <a:spcPts val="500"/>
              </a:spcBef>
              <a:spcAft>
                <a:spcPts val="0"/>
              </a:spcAft>
              <a:buClr>
                <a:schemeClr val="dk1"/>
              </a:buClr>
              <a:buSzPts val="1300"/>
              <a:buChar char="•"/>
              <a:defRPr sz="2100">
                <a:solidFill>
                  <a:schemeClr val="dk1"/>
                </a:solidFill>
              </a:defRPr>
            </a:lvl4pPr>
            <a:lvl5pPr marL="2286000" lvl="4" indent="-311150" rtl="0">
              <a:spcBef>
                <a:spcPts val="500"/>
              </a:spcBef>
              <a:spcAft>
                <a:spcPts val="0"/>
              </a:spcAft>
              <a:buClr>
                <a:schemeClr val="dk1"/>
              </a:buClr>
              <a:buSzPts val="1300"/>
              <a:buChar char="•"/>
              <a:defRPr sz="2100">
                <a:solidFill>
                  <a:schemeClr val="dk1"/>
                </a:solidFill>
              </a:defRPr>
            </a:lvl5pPr>
            <a:lvl6pPr marL="2743200" lvl="5" indent="-311150" rtl="0">
              <a:spcBef>
                <a:spcPts val="500"/>
              </a:spcBef>
              <a:spcAft>
                <a:spcPts val="0"/>
              </a:spcAft>
              <a:buClr>
                <a:schemeClr val="dk1"/>
              </a:buClr>
              <a:buSzPts val="1300"/>
              <a:buChar char="•"/>
              <a:defRPr sz="2100">
                <a:solidFill>
                  <a:schemeClr val="dk1"/>
                </a:solidFill>
              </a:defRPr>
            </a:lvl6pPr>
            <a:lvl7pPr marL="3200400" lvl="6" indent="-311150" rtl="0">
              <a:spcBef>
                <a:spcPts val="500"/>
              </a:spcBef>
              <a:spcAft>
                <a:spcPts val="0"/>
              </a:spcAft>
              <a:buClr>
                <a:schemeClr val="dk1"/>
              </a:buClr>
              <a:buSzPts val="1300"/>
              <a:buChar char="•"/>
              <a:defRPr sz="2100">
                <a:solidFill>
                  <a:schemeClr val="dk1"/>
                </a:solidFill>
              </a:defRPr>
            </a:lvl7pPr>
            <a:lvl8pPr marL="3657600" lvl="7" indent="-311150" rtl="0">
              <a:spcBef>
                <a:spcPts val="500"/>
              </a:spcBef>
              <a:spcAft>
                <a:spcPts val="0"/>
              </a:spcAft>
              <a:buClr>
                <a:schemeClr val="dk1"/>
              </a:buClr>
              <a:buSzPts val="1300"/>
              <a:buChar char="•"/>
              <a:defRPr sz="2100">
                <a:solidFill>
                  <a:schemeClr val="dk1"/>
                </a:solidFill>
              </a:defRPr>
            </a:lvl8pPr>
            <a:lvl9pPr marL="4114800" lvl="8" indent="-311150" rtl="0">
              <a:spcBef>
                <a:spcPts val="500"/>
              </a:spcBef>
              <a:spcAft>
                <a:spcPts val="0"/>
              </a:spcAft>
              <a:buClr>
                <a:schemeClr val="dk1"/>
              </a:buClr>
              <a:buSzPts val="1300"/>
              <a:buChar char="•"/>
              <a:defRPr sz="2100">
                <a:solidFill>
                  <a:schemeClr val="dk1"/>
                </a:solidFill>
              </a:defRPr>
            </a:lvl9pPr>
          </a:lstStyle>
          <a:p>
            <a:endParaRPr/>
          </a:p>
        </p:txBody>
      </p:sp>
      <p:pic>
        <p:nvPicPr>
          <p:cNvPr id="91" name="Google Shape;91;g1243bf9908c_0_575"/>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92" name="Google Shape;92;g1243bf9908c_0_575"/>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93" name="Google Shape;93;g1243bf9908c_0_575"/>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00"/>
        <p:cNvGrpSpPr/>
        <p:nvPr/>
      </p:nvGrpSpPr>
      <p:grpSpPr>
        <a:xfrm>
          <a:off x="0" y="0"/>
          <a:ext cx="0" cy="0"/>
          <a:chOff x="0" y="0"/>
          <a:chExt cx="0" cy="0"/>
        </a:xfrm>
      </p:grpSpPr>
      <p:sp>
        <p:nvSpPr>
          <p:cNvPr id="101" name="Google Shape;101;g1240be63cf1_2_365"/>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SzPts val="6900"/>
              <a:buChar char="●"/>
              <a:defRPr sz="6900"/>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
        <p:nvSpPr>
          <p:cNvPr id="102" name="Google Shape;102;g1240be63cf1_2_365"/>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03" name="Google Shape;103;g1240be63cf1_2_3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g1240be63cf1_2_365"/>
          <p:cNvPicPr preferRelativeResize="0"/>
          <p:nvPr/>
        </p:nvPicPr>
        <p:blipFill>
          <a:blip r:embed="rId2">
            <a:alphaModFix/>
          </a:blip>
          <a:stretch>
            <a:fillRect/>
          </a:stretch>
        </p:blipFill>
        <p:spPr>
          <a:xfrm>
            <a:off x="0" y="0"/>
            <a:ext cx="12192034" cy="6888766"/>
          </a:xfrm>
          <a:prstGeom prst="rect">
            <a:avLst/>
          </a:prstGeom>
          <a:noFill/>
          <a:ln>
            <a:noFill/>
          </a:ln>
        </p:spPr>
      </p:pic>
      <p:sp>
        <p:nvSpPr>
          <p:cNvPr id="105" name="Google Shape;105;g1240be63cf1_2_365"/>
          <p:cNvSpPr txBox="1">
            <a:spLocks noGrp="1"/>
          </p:cNvSpPr>
          <p:nvPr>
            <p:ph type="ctrTitle" idx="2"/>
          </p:nvPr>
        </p:nvSpPr>
        <p:spPr>
          <a:xfrm>
            <a:off x="415600" y="992767"/>
            <a:ext cx="11360700" cy="24363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106" name="Google Shape;106;g1240be63cf1_2_365"/>
          <p:cNvSpPr txBox="1">
            <a:spLocks noGrp="1"/>
          </p:cNvSpPr>
          <p:nvPr>
            <p:ph type="subTitle" idx="3"/>
          </p:nvPr>
        </p:nvSpPr>
        <p:spPr>
          <a:xfrm>
            <a:off x="415600" y="3778833"/>
            <a:ext cx="11360700" cy="10569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107" name="Google Shape;107;g1240be63cf1_2_365"/>
          <p:cNvCxnSpPr/>
          <p:nvPr/>
        </p:nvCxnSpPr>
        <p:spPr>
          <a:xfrm>
            <a:off x="394500" y="3678567"/>
            <a:ext cx="1138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08"/>
        <p:cNvGrpSpPr/>
        <p:nvPr/>
      </p:nvGrpSpPr>
      <p:grpSpPr>
        <a:xfrm>
          <a:off x="0" y="0"/>
          <a:ext cx="0" cy="0"/>
          <a:chOff x="0" y="0"/>
          <a:chExt cx="0" cy="0"/>
        </a:xfrm>
      </p:grpSpPr>
      <p:sp>
        <p:nvSpPr>
          <p:cNvPr id="109" name="Google Shape;109;g1240be63cf1_2_37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SzPts val="6900"/>
              <a:buChar char="●"/>
              <a:defRPr sz="6900"/>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
        <p:nvSpPr>
          <p:cNvPr id="110" name="Google Shape;110;g1240be63cf1_2_373"/>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11" name="Google Shape;111;g1240be63cf1_2_37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g1240be63cf1_2_373"/>
          <p:cNvPicPr preferRelativeResize="0"/>
          <p:nvPr/>
        </p:nvPicPr>
        <p:blipFill>
          <a:blip r:embed="rId2">
            <a:alphaModFix/>
          </a:blip>
          <a:stretch>
            <a:fillRect/>
          </a:stretch>
        </p:blipFill>
        <p:spPr>
          <a:xfrm>
            <a:off x="0" y="0"/>
            <a:ext cx="12192034" cy="6888766"/>
          </a:xfrm>
          <a:prstGeom prst="rect">
            <a:avLst/>
          </a:prstGeom>
          <a:noFill/>
          <a:ln>
            <a:noFill/>
          </a:ln>
        </p:spPr>
      </p:pic>
      <p:sp>
        <p:nvSpPr>
          <p:cNvPr id="113" name="Google Shape;113;g1240be63cf1_2_373"/>
          <p:cNvSpPr txBox="1">
            <a:spLocks noGrp="1"/>
          </p:cNvSpPr>
          <p:nvPr>
            <p:ph type="ctrTitle" idx="2"/>
          </p:nvPr>
        </p:nvSpPr>
        <p:spPr>
          <a:xfrm>
            <a:off x="415600" y="2453433"/>
            <a:ext cx="11360700" cy="20421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14"/>
        <p:cNvGrpSpPr/>
        <p:nvPr/>
      </p:nvGrpSpPr>
      <p:grpSpPr>
        <a:xfrm>
          <a:off x="0" y="0"/>
          <a:ext cx="0" cy="0"/>
          <a:chOff x="0" y="0"/>
          <a:chExt cx="0" cy="0"/>
        </a:xfrm>
      </p:grpSpPr>
      <p:pic>
        <p:nvPicPr>
          <p:cNvPr id="115" name="Google Shape;115;g1240be63cf1_2_379"/>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16" name="Google Shape;116;g1240be63cf1_2_37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117" name="Google Shape;117;g1240be63cf1_2_379"/>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pic>
        <p:nvPicPr>
          <p:cNvPr id="118" name="Google Shape;118;g1240be63cf1_2_379"/>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19" name="Google Shape;119;g1240be63cf1_2_379"/>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20" name="Google Shape;120;g1240be63cf1_2_379"/>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121"/>
        <p:cNvGrpSpPr/>
        <p:nvPr/>
      </p:nvGrpSpPr>
      <p:grpSpPr>
        <a:xfrm>
          <a:off x="0" y="0"/>
          <a:ext cx="0" cy="0"/>
          <a:chOff x="0" y="0"/>
          <a:chExt cx="0" cy="0"/>
        </a:xfrm>
      </p:grpSpPr>
      <p:pic>
        <p:nvPicPr>
          <p:cNvPr id="122" name="Google Shape;122;g1240be63cf1_2_386"/>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23" name="Google Shape;123;g1240be63cf1_2_386"/>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124" name="Google Shape;124;g1240be63cf1_2_386"/>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25" name="Google Shape;125;g1240be63cf1_2_386"/>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26" name="Google Shape;126;g1240be63cf1_2_386"/>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127"/>
        <p:cNvGrpSpPr/>
        <p:nvPr/>
      </p:nvGrpSpPr>
      <p:grpSpPr>
        <a:xfrm>
          <a:off x="0" y="0"/>
          <a:ext cx="0" cy="0"/>
          <a:chOff x="0" y="0"/>
          <a:chExt cx="0" cy="0"/>
        </a:xfrm>
      </p:grpSpPr>
      <p:pic>
        <p:nvPicPr>
          <p:cNvPr id="128" name="Google Shape;128;g1240be63cf1_2_392"/>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129" name="Google Shape;129;g1240be63cf1_2_392"/>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130" name="Google Shape;130;g1240be63cf1_2_392"/>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131"/>
        <p:cNvGrpSpPr/>
        <p:nvPr/>
      </p:nvGrpSpPr>
      <p:grpSpPr>
        <a:xfrm>
          <a:off x="0" y="0"/>
          <a:ext cx="0" cy="0"/>
          <a:chOff x="0" y="0"/>
          <a:chExt cx="0" cy="0"/>
        </a:xfrm>
      </p:grpSpPr>
      <p:sp>
        <p:nvSpPr>
          <p:cNvPr id="132" name="Google Shape;132;g1240be63cf1_2_396"/>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33" name="Google Shape;133;g1240be63cf1_2_396"/>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34" name="Google Shape;134;g1240be63cf1_2_396"/>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135" name="Google Shape;135;g1240be63cf1_2_396"/>
          <p:cNvPicPr preferRelativeResize="0"/>
          <p:nvPr/>
        </p:nvPicPr>
        <p:blipFill>
          <a:blip r:embed="rId3">
            <a:alphaModFix/>
          </a:blip>
          <a:stretch>
            <a:fillRect/>
          </a:stretch>
        </p:blipFill>
        <p:spPr>
          <a:xfrm>
            <a:off x="6032333" y="6235200"/>
            <a:ext cx="1157267" cy="492000"/>
          </a:xfrm>
          <a:prstGeom prst="rect">
            <a:avLst/>
          </a:prstGeom>
          <a:noFill/>
          <a:ln>
            <a:noFill/>
          </a:ln>
        </p:spPr>
      </p:pic>
      <p:cxnSp>
        <p:nvCxnSpPr>
          <p:cNvPr id="136" name="Google Shape;136;g1240be63cf1_2_396"/>
          <p:cNvCxnSpPr/>
          <p:nvPr/>
        </p:nvCxnSpPr>
        <p:spPr>
          <a:xfrm>
            <a:off x="0" y="6082133"/>
            <a:ext cx="7189500" cy="0"/>
          </a:xfrm>
          <a:prstGeom prst="straightConnector1">
            <a:avLst/>
          </a:prstGeom>
          <a:noFill/>
          <a:ln w="9525" cap="flat" cmpd="sng">
            <a:solidFill>
              <a:schemeClr val="accent1"/>
            </a:solidFill>
            <a:prstDash val="solid"/>
            <a:round/>
            <a:headEnd type="none" w="med" len="med"/>
            <a:tailEnd type="none" w="med" len="med"/>
          </a:ln>
        </p:spPr>
      </p:cxnSp>
      <p:sp>
        <p:nvSpPr>
          <p:cNvPr id="137" name="Google Shape;137;g1240be63cf1_2_396"/>
          <p:cNvSpPr txBox="1">
            <a:spLocks noGrp="1"/>
          </p:cNvSpPr>
          <p:nvPr>
            <p:ph type="body" idx="1"/>
          </p:nvPr>
        </p:nvSpPr>
        <p:spPr>
          <a:xfrm>
            <a:off x="609600" y="1524000"/>
            <a:ext cx="5035200" cy="42555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
        <p:nvSpPr>
          <p:cNvPr id="138" name="Google Shape;138;g1240be63cf1_2_396"/>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39"/>
        <p:cNvGrpSpPr/>
        <p:nvPr/>
      </p:nvGrpSpPr>
      <p:grpSpPr>
        <a:xfrm>
          <a:off x="0" y="0"/>
          <a:ext cx="0" cy="0"/>
          <a:chOff x="0" y="0"/>
          <a:chExt cx="0" cy="0"/>
        </a:xfrm>
      </p:grpSpPr>
      <p:sp>
        <p:nvSpPr>
          <p:cNvPr id="140" name="Google Shape;140;g1240be63cf1_2_4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g1240be63cf1_2_404"/>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42" name="Google Shape;142;g1240be63cf1_2_404"/>
          <p:cNvSpPr txBox="1">
            <a:spLocks noGrp="1"/>
          </p:cNvSpPr>
          <p:nvPr>
            <p:ph type="body" idx="1"/>
          </p:nvPr>
        </p:nvSpPr>
        <p:spPr>
          <a:xfrm>
            <a:off x="4156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43" name="Google Shape;143;g1240be63cf1_2_404"/>
          <p:cNvSpPr txBox="1">
            <a:spLocks noGrp="1"/>
          </p:cNvSpPr>
          <p:nvPr>
            <p:ph type="body" idx="2"/>
          </p:nvPr>
        </p:nvSpPr>
        <p:spPr>
          <a:xfrm>
            <a:off x="64432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44" name="Google Shape;144;g1240be63cf1_2_404"/>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145" name="Google Shape;145;g1240be63cf1_2_404"/>
          <p:cNvSpPr txBox="1">
            <a:spLocks noGrp="1"/>
          </p:cNvSpPr>
          <p:nvPr>
            <p:ph type="sldNum" idx="3"/>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46" name="Google Shape;146;g1240be63cf1_2_404"/>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47" name="Google Shape;147;g1240be63cf1_2_404"/>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18"/>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1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1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48"/>
        <p:cNvGrpSpPr/>
        <p:nvPr/>
      </p:nvGrpSpPr>
      <p:grpSpPr>
        <a:xfrm>
          <a:off x="0" y="0"/>
          <a:ext cx="0" cy="0"/>
          <a:chOff x="0" y="0"/>
          <a:chExt cx="0" cy="0"/>
        </a:xfrm>
      </p:grpSpPr>
      <p:pic>
        <p:nvPicPr>
          <p:cNvPr id="149" name="Google Shape;149;g1240be63cf1_2_4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50" name="Google Shape;150;g1240be63cf1_2_4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g1240be63cf1_2_413"/>
          <p:cNvPicPr preferRelativeResize="0"/>
          <p:nvPr/>
        </p:nvPicPr>
        <p:blipFill>
          <a:blip r:embed="rId3">
            <a:alphaModFix/>
          </a:blip>
          <a:stretch>
            <a:fillRect/>
          </a:stretch>
        </p:blipFill>
        <p:spPr>
          <a:xfrm>
            <a:off x="10862300" y="6235200"/>
            <a:ext cx="1157267" cy="492000"/>
          </a:xfrm>
          <a:prstGeom prst="rect">
            <a:avLst/>
          </a:prstGeom>
          <a:noFill/>
          <a:ln>
            <a:noFill/>
          </a:ln>
        </p:spPr>
      </p:pic>
      <p:sp>
        <p:nvSpPr>
          <p:cNvPr id="152" name="Google Shape;152;g1240be63cf1_2_413"/>
          <p:cNvSpPr txBox="1">
            <a:spLocks noGrp="1"/>
          </p:cNvSpPr>
          <p:nvPr>
            <p:ph type="ctrTitle"/>
          </p:nvPr>
        </p:nvSpPr>
        <p:spPr>
          <a:xfrm>
            <a:off x="415600" y="992767"/>
            <a:ext cx="11360700" cy="24363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153" name="Google Shape;153;g1240be63cf1_2_413"/>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154" name="Google Shape;154;g1240be63cf1_2_413"/>
          <p:cNvCxnSpPr/>
          <p:nvPr/>
        </p:nvCxnSpPr>
        <p:spPr>
          <a:xfrm>
            <a:off x="394500" y="3678567"/>
            <a:ext cx="1138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55"/>
        <p:cNvGrpSpPr/>
        <p:nvPr/>
      </p:nvGrpSpPr>
      <p:grpSpPr>
        <a:xfrm>
          <a:off x="0" y="0"/>
          <a:ext cx="0" cy="0"/>
          <a:chOff x="0" y="0"/>
          <a:chExt cx="0" cy="0"/>
        </a:xfrm>
      </p:grpSpPr>
      <p:pic>
        <p:nvPicPr>
          <p:cNvPr id="156" name="Google Shape;156;g1240be63cf1_2_42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57" name="Google Shape;157;g1240be63cf1_2_420"/>
          <p:cNvSpPr txBox="1">
            <a:spLocks noGrp="1"/>
          </p:cNvSpPr>
          <p:nvPr>
            <p:ph type="ctrTitle"/>
          </p:nvPr>
        </p:nvSpPr>
        <p:spPr>
          <a:xfrm>
            <a:off x="415600" y="2453433"/>
            <a:ext cx="11360700" cy="20421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
        <p:nvSpPr>
          <p:cNvPr id="158" name="Google Shape;158;g1240be63cf1_2_4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59"/>
        <p:cNvGrpSpPr/>
        <p:nvPr/>
      </p:nvGrpSpPr>
      <p:grpSpPr>
        <a:xfrm>
          <a:off x="0" y="0"/>
          <a:ext cx="0" cy="0"/>
          <a:chOff x="0" y="0"/>
          <a:chExt cx="0" cy="0"/>
        </a:xfrm>
      </p:grpSpPr>
      <p:pic>
        <p:nvPicPr>
          <p:cNvPr id="160" name="Google Shape;160;g1240be63cf1_2_424"/>
          <p:cNvPicPr preferRelativeResize="0"/>
          <p:nvPr/>
        </p:nvPicPr>
        <p:blipFill>
          <a:blip r:embed="rId2">
            <a:alphaModFix/>
          </a:blip>
          <a:stretch>
            <a:fillRect/>
          </a:stretch>
        </p:blipFill>
        <p:spPr>
          <a:xfrm>
            <a:off x="0" y="0"/>
            <a:ext cx="12192005" cy="1214438"/>
          </a:xfrm>
          <a:prstGeom prst="rect">
            <a:avLst/>
          </a:prstGeom>
          <a:noFill/>
          <a:ln>
            <a:noFill/>
          </a:ln>
        </p:spPr>
      </p:pic>
      <p:sp>
        <p:nvSpPr>
          <p:cNvPr id="161" name="Google Shape;161;g1240be63cf1_2_424"/>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162" name="Google Shape;162;g1240be63cf1_2_424"/>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pic>
        <p:nvPicPr>
          <p:cNvPr id="163" name="Google Shape;163;g1240be63cf1_2_424"/>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64" name="Google Shape;164;g1240be63cf1_2_424"/>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
        <p:nvSpPr>
          <p:cNvPr id="165" name="Google Shape;165;g1240be63cf1_2_424"/>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66"/>
        <p:cNvGrpSpPr/>
        <p:nvPr/>
      </p:nvGrpSpPr>
      <p:grpSpPr>
        <a:xfrm>
          <a:off x="0" y="0"/>
          <a:ext cx="0" cy="0"/>
          <a:chOff x="0" y="0"/>
          <a:chExt cx="0" cy="0"/>
        </a:xfrm>
      </p:grpSpPr>
      <p:pic>
        <p:nvPicPr>
          <p:cNvPr id="167" name="Google Shape;167;g1240be63cf1_2_431"/>
          <p:cNvPicPr preferRelativeResize="0"/>
          <p:nvPr/>
        </p:nvPicPr>
        <p:blipFill>
          <a:blip r:embed="rId2">
            <a:alphaModFix/>
          </a:blip>
          <a:stretch>
            <a:fillRect/>
          </a:stretch>
        </p:blipFill>
        <p:spPr>
          <a:xfrm>
            <a:off x="0" y="0"/>
            <a:ext cx="12192005" cy="1214438"/>
          </a:xfrm>
          <a:prstGeom prst="rect">
            <a:avLst/>
          </a:prstGeom>
          <a:noFill/>
          <a:ln>
            <a:noFill/>
          </a:ln>
        </p:spPr>
      </p:pic>
      <p:sp>
        <p:nvSpPr>
          <p:cNvPr id="168" name="Google Shape;168;g1240be63cf1_2_431"/>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169" name="Google Shape;169;g1240be63cf1_2_431"/>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70" name="Google Shape;170;g1240be63cf1_2_431"/>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
        <p:nvSpPr>
          <p:cNvPr id="171" name="Google Shape;171;g1240be63cf1_2_431"/>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72"/>
        <p:cNvGrpSpPr/>
        <p:nvPr/>
      </p:nvGrpSpPr>
      <p:grpSpPr>
        <a:xfrm>
          <a:off x="0" y="0"/>
          <a:ext cx="0" cy="0"/>
          <a:chOff x="0" y="0"/>
          <a:chExt cx="0" cy="0"/>
        </a:xfrm>
      </p:grpSpPr>
      <p:pic>
        <p:nvPicPr>
          <p:cNvPr id="173" name="Google Shape;173;g1240be63cf1_2_437"/>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174" name="Google Shape;174;g1240be63cf1_2_437"/>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
        <p:nvSpPr>
          <p:cNvPr id="175" name="Google Shape;175;g1240be63cf1_2_437"/>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76"/>
        <p:cNvGrpSpPr/>
        <p:nvPr/>
      </p:nvGrpSpPr>
      <p:grpSpPr>
        <a:xfrm>
          <a:off x="0" y="0"/>
          <a:ext cx="0" cy="0"/>
          <a:chOff x="0" y="0"/>
          <a:chExt cx="0" cy="0"/>
        </a:xfrm>
      </p:grpSpPr>
      <p:sp>
        <p:nvSpPr>
          <p:cNvPr id="177" name="Google Shape;177;g1240be63cf1_2_441"/>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78" name="Google Shape;178;g1240be63cf1_2_441"/>
          <p:cNvPicPr preferRelativeResize="0"/>
          <p:nvPr/>
        </p:nvPicPr>
        <p:blipFill>
          <a:blip r:embed="rId2">
            <a:alphaModFix/>
          </a:blip>
          <a:stretch>
            <a:fillRect/>
          </a:stretch>
        </p:blipFill>
        <p:spPr>
          <a:xfrm>
            <a:off x="0" y="0"/>
            <a:ext cx="12192005" cy="1214438"/>
          </a:xfrm>
          <a:prstGeom prst="rect">
            <a:avLst/>
          </a:prstGeom>
          <a:noFill/>
          <a:ln>
            <a:noFill/>
          </a:ln>
        </p:spPr>
      </p:pic>
      <p:sp>
        <p:nvSpPr>
          <p:cNvPr id="179" name="Google Shape;179;g1240be63cf1_2_441"/>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180" name="Google Shape;180;g1240be63cf1_2_441"/>
          <p:cNvPicPr preferRelativeResize="0"/>
          <p:nvPr/>
        </p:nvPicPr>
        <p:blipFill>
          <a:blip r:embed="rId3">
            <a:alphaModFix/>
          </a:blip>
          <a:stretch>
            <a:fillRect/>
          </a:stretch>
        </p:blipFill>
        <p:spPr>
          <a:xfrm>
            <a:off x="6032333" y="6235200"/>
            <a:ext cx="1157267" cy="492000"/>
          </a:xfrm>
          <a:prstGeom prst="rect">
            <a:avLst/>
          </a:prstGeom>
          <a:noFill/>
          <a:ln>
            <a:noFill/>
          </a:ln>
        </p:spPr>
      </p:pic>
      <p:cxnSp>
        <p:nvCxnSpPr>
          <p:cNvPr id="181" name="Google Shape;181;g1240be63cf1_2_441"/>
          <p:cNvCxnSpPr/>
          <p:nvPr/>
        </p:nvCxnSpPr>
        <p:spPr>
          <a:xfrm>
            <a:off x="0" y="6082133"/>
            <a:ext cx="7189500" cy="0"/>
          </a:xfrm>
          <a:prstGeom prst="straightConnector1">
            <a:avLst/>
          </a:prstGeom>
          <a:noFill/>
          <a:ln w="9525" cap="flat" cmpd="sng">
            <a:solidFill>
              <a:srgbClr val="F1C232"/>
            </a:solidFill>
            <a:prstDash val="solid"/>
            <a:round/>
            <a:headEnd type="none" w="med" len="med"/>
            <a:tailEnd type="none" w="med" len="med"/>
          </a:ln>
        </p:spPr>
      </p:cxnSp>
      <p:sp>
        <p:nvSpPr>
          <p:cNvPr id="182" name="Google Shape;182;g1240be63cf1_2_441"/>
          <p:cNvSpPr txBox="1">
            <a:spLocks noGrp="1"/>
          </p:cNvSpPr>
          <p:nvPr>
            <p:ph type="body" idx="1"/>
          </p:nvPr>
        </p:nvSpPr>
        <p:spPr>
          <a:xfrm>
            <a:off x="609600" y="1524000"/>
            <a:ext cx="5035200" cy="42555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
        <p:nvSpPr>
          <p:cNvPr id="183" name="Google Shape;183;g1240be63cf1_2_441"/>
          <p:cNvSpPr txBox="1">
            <a:spLocks noGrp="1"/>
          </p:cNvSpPr>
          <p:nvPr>
            <p:ph type="sldNum" idx="12"/>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84"/>
        <p:cNvGrpSpPr/>
        <p:nvPr/>
      </p:nvGrpSpPr>
      <p:grpSpPr>
        <a:xfrm>
          <a:off x="0" y="0"/>
          <a:ext cx="0" cy="0"/>
          <a:chOff x="0" y="0"/>
          <a:chExt cx="0" cy="0"/>
        </a:xfrm>
      </p:grpSpPr>
      <p:pic>
        <p:nvPicPr>
          <p:cNvPr id="185" name="Google Shape;185;g1240be63cf1_2_449"/>
          <p:cNvPicPr preferRelativeResize="0"/>
          <p:nvPr/>
        </p:nvPicPr>
        <p:blipFill>
          <a:blip r:embed="rId2">
            <a:alphaModFix/>
          </a:blip>
          <a:stretch>
            <a:fillRect/>
          </a:stretch>
        </p:blipFill>
        <p:spPr>
          <a:xfrm>
            <a:off x="0" y="0"/>
            <a:ext cx="12192005" cy="1214438"/>
          </a:xfrm>
          <a:prstGeom prst="rect">
            <a:avLst/>
          </a:prstGeom>
          <a:noFill/>
          <a:ln>
            <a:noFill/>
          </a:ln>
        </p:spPr>
      </p:pic>
      <p:sp>
        <p:nvSpPr>
          <p:cNvPr id="186" name="Google Shape;186;g1240be63cf1_2_4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g1240be63cf1_2_449"/>
          <p:cNvSpPr txBox="1">
            <a:spLocks noGrp="1"/>
          </p:cNvSpPr>
          <p:nvPr>
            <p:ph type="body" idx="1"/>
          </p:nvPr>
        </p:nvSpPr>
        <p:spPr>
          <a:xfrm>
            <a:off x="4156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88" name="Google Shape;188;g1240be63cf1_2_449"/>
          <p:cNvSpPr txBox="1">
            <a:spLocks noGrp="1"/>
          </p:cNvSpPr>
          <p:nvPr>
            <p:ph type="body" idx="2"/>
          </p:nvPr>
        </p:nvSpPr>
        <p:spPr>
          <a:xfrm>
            <a:off x="64432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89" name="Google Shape;189;g1240be63cf1_2_44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900"/>
              <a:buNone/>
              <a:defRPr sz="2700">
                <a:solidFill>
                  <a:schemeClr val="dk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190" name="Google Shape;190;g1240be63cf1_2_449"/>
          <p:cNvSpPr txBox="1">
            <a:spLocks noGrp="1"/>
          </p:cNvSpPr>
          <p:nvPr>
            <p:ph type="sldNum" idx="3"/>
          </p:nvPr>
        </p:nvSpPr>
        <p:spPr>
          <a:xfrm>
            <a:off x="118244" y="6235189"/>
            <a:ext cx="731700" cy="5247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91" name="Google Shape;191;g1240be63cf1_2_449"/>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192" name="Google Shape;192;g1240be63cf1_2_449"/>
          <p:cNvCxnSpPr/>
          <p:nvPr/>
        </p:nvCxnSpPr>
        <p:spPr>
          <a:xfrm>
            <a:off x="0" y="6082133"/>
            <a:ext cx="12203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g1240be63cf1_2_45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95" name="Google Shape;195;g1240be63cf1_2_458"/>
          <p:cNvSpPr txBox="1">
            <a:spLocks noGrp="1"/>
          </p:cNvSpPr>
          <p:nvPr>
            <p:ph type="ctrTitle"/>
          </p:nvPr>
        </p:nvSpPr>
        <p:spPr>
          <a:xfrm>
            <a:off x="415600" y="992767"/>
            <a:ext cx="11360700" cy="24363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196" name="Google Shape;196;g1240be63cf1_2_458"/>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197" name="Google Shape;197;g1240be63cf1_2_458"/>
          <p:cNvCxnSpPr/>
          <p:nvPr/>
        </p:nvCxnSpPr>
        <p:spPr>
          <a:xfrm>
            <a:off x="394500" y="3678567"/>
            <a:ext cx="1138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g1240be63cf1_2_46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00" name="Google Shape;200;g1240be63cf1_2_463"/>
          <p:cNvSpPr txBox="1">
            <a:spLocks noGrp="1"/>
          </p:cNvSpPr>
          <p:nvPr>
            <p:ph type="ctrTitle"/>
          </p:nvPr>
        </p:nvSpPr>
        <p:spPr>
          <a:xfrm>
            <a:off x="415600" y="2453433"/>
            <a:ext cx="11360700" cy="20421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g1240be63cf1_2_466"/>
          <p:cNvPicPr preferRelativeResize="0"/>
          <p:nvPr/>
        </p:nvPicPr>
        <p:blipFill>
          <a:blip r:embed="rId2">
            <a:alphaModFix/>
          </a:blip>
          <a:stretch>
            <a:fillRect/>
          </a:stretch>
        </p:blipFill>
        <p:spPr>
          <a:xfrm>
            <a:off x="10862300" y="6235200"/>
            <a:ext cx="1157267" cy="492000"/>
          </a:xfrm>
          <a:prstGeom prst="rect">
            <a:avLst/>
          </a:prstGeom>
          <a:noFill/>
          <a:ln>
            <a:noFill/>
          </a:ln>
        </p:spPr>
      </p:pic>
      <p:pic>
        <p:nvPicPr>
          <p:cNvPr id="203" name="Google Shape;203;g1240be63cf1_2_466"/>
          <p:cNvPicPr preferRelativeResize="0"/>
          <p:nvPr/>
        </p:nvPicPr>
        <p:blipFill>
          <a:blip r:embed="rId3">
            <a:alphaModFix/>
          </a:blip>
          <a:stretch>
            <a:fillRect/>
          </a:stretch>
        </p:blipFill>
        <p:spPr>
          <a:xfrm>
            <a:off x="0" y="0"/>
            <a:ext cx="12192000" cy="1219200"/>
          </a:xfrm>
          <a:prstGeom prst="rect">
            <a:avLst/>
          </a:prstGeom>
          <a:noFill/>
          <a:ln>
            <a:noFill/>
          </a:ln>
        </p:spPr>
      </p:pic>
      <p:sp>
        <p:nvSpPr>
          <p:cNvPr id="204" name="Google Shape;204;g1240be63cf1_2_466"/>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05" name="Google Shape;205;g1240be63cf1_2_466"/>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cxnSp>
        <p:nvCxnSpPr>
          <p:cNvPr id="206" name="Google Shape;206;g1240be63cf1_2_466"/>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g1240be63cf1_2_466"/>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19"/>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19"/>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g1240be63cf1_2_473"/>
          <p:cNvPicPr preferRelativeResize="0"/>
          <p:nvPr/>
        </p:nvPicPr>
        <p:blipFill>
          <a:blip r:embed="rId2">
            <a:alphaModFix/>
          </a:blip>
          <a:stretch>
            <a:fillRect/>
          </a:stretch>
        </p:blipFill>
        <p:spPr>
          <a:xfrm>
            <a:off x="0" y="0"/>
            <a:ext cx="12192000" cy="1219200"/>
          </a:xfrm>
          <a:prstGeom prst="rect">
            <a:avLst/>
          </a:prstGeom>
          <a:noFill/>
          <a:ln>
            <a:noFill/>
          </a:ln>
        </p:spPr>
      </p:pic>
      <p:sp>
        <p:nvSpPr>
          <p:cNvPr id="210" name="Google Shape;210;g1240be63cf1_2_473"/>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211" name="Google Shape;211;g1240be63cf1_2_473"/>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12" name="Google Shape;212;g1240be63cf1_2_473"/>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g1240be63cf1_2_473"/>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14" name="Google Shape;214;g1240be63cf1_2_473"/>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g1240be63cf1_2_480"/>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217" name="Google Shape;217;g1240be63cf1_2_480"/>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218" name="Google Shape;218;g1240be63cf1_2_480"/>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g1240be63cf1_2_480"/>
          <p:cNvSpPr txBox="1">
            <a:spLocks noGrp="1"/>
          </p:cNvSpPr>
          <p:nvPr>
            <p:ph type="sldNum" idx="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g1240be63cf1_2_485"/>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22" name="Google Shape;222;g1240be63cf1_2_485"/>
          <p:cNvPicPr preferRelativeResize="0"/>
          <p:nvPr/>
        </p:nvPicPr>
        <p:blipFill>
          <a:blip r:embed="rId2">
            <a:alphaModFix/>
          </a:blip>
          <a:stretch>
            <a:fillRect/>
          </a:stretch>
        </p:blipFill>
        <p:spPr>
          <a:xfrm>
            <a:off x="0" y="0"/>
            <a:ext cx="12192000" cy="1219200"/>
          </a:xfrm>
          <a:prstGeom prst="rect">
            <a:avLst/>
          </a:prstGeom>
          <a:noFill/>
          <a:ln>
            <a:noFill/>
          </a:ln>
        </p:spPr>
      </p:pic>
      <p:sp>
        <p:nvSpPr>
          <p:cNvPr id="223" name="Google Shape;223;g1240be63cf1_2_485"/>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24" name="Google Shape;224;g1240be63cf1_2_485"/>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pic>
        <p:nvPicPr>
          <p:cNvPr id="225" name="Google Shape;225;g1240be63cf1_2_485"/>
          <p:cNvPicPr preferRelativeResize="0"/>
          <p:nvPr/>
        </p:nvPicPr>
        <p:blipFill>
          <a:blip r:embed="rId3">
            <a:alphaModFix/>
          </a:blip>
          <a:stretch>
            <a:fillRect/>
          </a:stretch>
        </p:blipFill>
        <p:spPr>
          <a:xfrm>
            <a:off x="6032333" y="6235200"/>
            <a:ext cx="1157267" cy="492000"/>
          </a:xfrm>
          <a:prstGeom prst="rect">
            <a:avLst/>
          </a:prstGeom>
          <a:noFill/>
          <a:ln>
            <a:noFill/>
          </a:ln>
        </p:spPr>
      </p:pic>
      <p:cxnSp>
        <p:nvCxnSpPr>
          <p:cNvPr id="226" name="Google Shape;226;g1240be63cf1_2_485"/>
          <p:cNvCxnSpPr/>
          <p:nvPr/>
        </p:nvCxnSpPr>
        <p:spPr>
          <a:xfrm>
            <a:off x="0" y="6082133"/>
            <a:ext cx="71895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g1240be63cf1_2_485"/>
          <p:cNvSpPr txBox="1">
            <a:spLocks noGrp="1"/>
          </p:cNvSpPr>
          <p:nvPr>
            <p:ph type="body" idx="1"/>
          </p:nvPr>
        </p:nvSpPr>
        <p:spPr>
          <a:xfrm>
            <a:off x="609600" y="1524000"/>
            <a:ext cx="5035200" cy="42555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228"/>
        <p:cNvGrpSpPr/>
        <p:nvPr/>
      </p:nvGrpSpPr>
      <p:grpSpPr>
        <a:xfrm>
          <a:off x="0" y="0"/>
          <a:ext cx="0" cy="0"/>
          <a:chOff x="0" y="0"/>
          <a:chExt cx="0" cy="0"/>
        </a:xfrm>
      </p:grpSpPr>
      <p:pic>
        <p:nvPicPr>
          <p:cNvPr id="229" name="Google Shape;229;g1240be63cf1_2_493"/>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230" name="Google Shape;230;g1240be63cf1_2_493"/>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31" name="Google Shape;231;g1240be63cf1_2_493"/>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232" name="Google Shape;232;g1240be63cf1_2_493"/>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33" name="Google Shape;233;g1240be63cf1_2_493"/>
          <p:cNvSpPr txBox="1">
            <a:spLocks noGrp="1"/>
          </p:cNvSpPr>
          <p:nvPr>
            <p:ph type="body" idx="1"/>
          </p:nvPr>
        </p:nvSpPr>
        <p:spPr>
          <a:xfrm>
            <a:off x="4156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34" name="Google Shape;234;g1240be63cf1_2_493"/>
          <p:cNvSpPr txBox="1">
            <a:spLocks noGrp="1"/>
          </p:cNvSpPr>
          <p:nvPr>
            <p:ph type="body" idx="2"/>
          </p:nvPr>
        </p:nvSpPr>
        <p:spPr>
          <a:xfrm>
            <a:off x="64432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35" name="Google Shape;235;g1240be63cf1_2_493"/>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6"/>
        <p:cNvGrpSpPr/>
        <p:nvPr/>
      </p:nvGrpSpPr>
      <p:grpSpPr>
        <a:xfrm>
          <a:off x="0" y="0"/>
          <a:ext cx="0" cy="0"/>
          <a:chOff x="0" y="0"/>
          <a:chExt cx="0" cy="0"/>
        </a:xfrm>
      </p:grpSpPr>
      <p:pic>
        <p:nvPicPr>
          <p:cNvPr id="237" name="Google Shape;237;g1240be63cf1_2_501"/>
          <p:cNvPicPr preferRelativeResize="0"/>
          <p:nvPr/>
        </p:nvPicPr>
        <p:blipFill>
          <a:blip r:embed="rId2">
            <a:alphaModFix/>
          </a:blip>
          <a:stretch>
            <a:fillRect/>
          </a:stretch>
        </p:blipFill>
        <p:spPr>
          <a:xfrm>
            <a:off x="0" y="0"/>
            <a:ext cx="12191986" cy="6858000"/>
          </a:xfrm>
          <a:prstGeom prst="rect">
            <a:avLst/>
          </a:prstGeom>
          <a:noFill/>
          <a:ln>
            <a:noFill/>
          </a:ln>
        </p:spPr>
      </p:pic>
      <p:sp>
        <p:nvSpPr>
          <p:cNvPr id="238" name="Google Shape;238;g1240be63cf1_2_501"/>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39" name="Google Shape;239;g1240be63cf1_2_501"/>
          <p:cNvSpPr txBox="1">
            <a:spLocks noGrp="1"/>
          </p:cNvSpPr>
          <p:nvPr>
            <p:ph type="ctrTitle"/>
          </p:nvPr>
        </p:nvSpPr>
        <p:spPr>
          <a:xfrm>
            <a:off x="415600" y="992767"/>
            <a:ext cx="11360700" cy="24363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lt1"/>
                </a:solidFill>
                <a:latin typeface="Rockwell"/>
                <a:ea typeface="Rockwell"/>
                <a:cs typeface="Rockwell"/>
                <a:sym typeface="Rockwell"/>
              </a:defRPr>
            </a:lvl2pPr>
            <a:lvl3pPr lvl="2" algn="ctr" rtl="0">
              <a:spcBef>
                <a:spcPts val="0"/>
              </a:spcBef>
              <a:spcAft>
                <a:spcPts val="0"/>
              </a:spcAft>
              <a:buNone/>
              <a:defRPr sz="5300">
                <a:solidFill>
                  <a:schemeClr val="lt1"/>
                </a:solidFill>
                <a:latin typeface="Rockwell"/>
                <a:ea typeface="Rockwell"/>
                <a:cs typeface="Rockwell"/>
                <a:sym typeface="Rockwell"/>
              </a:defRPr>
            </a:lvl3pPr>
            <a:lvl4pPr lvl="3" algn="ctr" rtl="0">
              <a:spcBef>
                <a:spcPts val="0"/>
              </a:spcBef>
              <a:spcAft>
                <a:spcPts val="0"/>
              </a:spcAft>
              <a:buNone/>
              <a:defRPr sz="5300">
                <a:solidFill>
                  <a:schemeClr val="lt1"/>
                </a:solidFill>
                <a:latin typeface="Rockwell"/>
                <a:ea typeface="Rockwell"/>
                <a:cs typeface="Rockwell"/>
                <a:sym typeface="Rockwell"/>
              </a:defRPr>
            </a:lvl4pPr>
            <a:lvl5pPr lvl="4" algn="ctr" rtl="0">
              <a:spcBef>
                <a:spcPts val="0"/>
              </a:spcBef>
              <a:spcAft>
                <a:spcPts val="0"/>
              </a:spcAft>
              <a:buNone/>
              <a:defRPr sz="5300">
                <a:solidFill>
                  <a:schemeClr val="lt1"/>
                </a:solidFill>
                <a:latin typeface="Rockwell"/>
                <a:ea typeface="Rockwell"/>
                <a:cs typeface="Rockwell"/>
                <a:sym typeface="Rockwell"/>
              </a:defRPr>
            </a:lvl5pPr>
            <a:lvl6pPr lvl="5" algn="ctr" rtl="0">
              <a:spcBef>
                <a:spcPts val="0"/>
              </a:spcBef>
              <a:spcAft>
                <a:spcPts val="0"/>
              </a:spcAft>
              <a:buNone/>
              <a:defRPr sz="5300">
                <a:solidFill>
                  <a:schemeClr val="lt1"/>
                </a:solidFill>
                <a:latin typeface="Rockwell"/>
                <a:ea typeface="Rockwell"/>
                <a:cs typeface="Rockwell"/>
                <a:sym typeface="Rockwell"/>
              </a:defRPr>
            </a:lvl6pPr>
            <a:lvl7pPr lvl="6" algn="ctr" rtl="0">
              <a:spcBef>
                <a:spcPts val="0"/>
              </a:spcBef>
              <a:spcAft>
                <a:spcPts val="0"/>
              </a:spcAft>
              <a:buNone/>
              <a:defRPr sz="5300">
                <a:solidFill>
                  <a:schemeClr val="lt1"/>
                </a:solidFill>
                <a:latin typeface="Rockwell"/>
                <a:ea typeface="Rockwell"/>
                <a:cs typeface="Rockwell"/>
                <a:sym typeface="Rockwell"/>
              </a:defRPr>
            </a:lvl7pPr>
            <a:lvl8pPr lvl="7" algn="ctr" rtl="0">
              <a:spcBef>
                <a:spcPts val="0"/>
              </a:spcBef>
              <a:spcAft>
                <a:spcPts val="0"/>
              </a:spcAft>
              <a:buNone/>
              <a:defRPr sz="5300">
                <a:solidFill>
                  <a:schemeClr val="lt1"/>
                </a:solidFill>
                <a:latin typeface="Rockwell"/>
                <a:ea typeface="Rockwell"/>
                <a:cs typeface="Rockwell"/>
                <a:sym typeface="Rockwell"/>
              </a:defRPr>
            </a:lvl8pPr>
            <a:lvl9pPr lvl="8" algn="ctr" rtl="0">
              <a:spcBef>
                <a:spcPts val="0"/>
              </a:spcBef>
              <a:spcAft>
                <a:spcPts val="0"/>
              </a:spcAft>
              <a:buNone/>
              <a:defRPr sz="5300">
                <a:solidFill>
                  <a:schemeClr val="lt1"/>
                </a:solidFill>
                <a:latin typeface="Rockwell"/>
                <a:ea typeface="Rockwell"/>
                <a:cs typeface="Rockwell"/>
                <a:sym typeface="Rockwell"/>
              </a:defRPr>
            </a:lvl9pPr>
          </a:lstStyle>
          <a:p>
            <a:endParaRPr/>
          </a:p>
        </p:txBody>
      </p:sp>
      <p:sp>
        <p:nvSpPr>
          <p:cNvPr id="240" name="Google Shape;240;g1240be63cf1_2_501"/>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spcBef>
                <a:spcPts val="0"/>
              </a:spcBef>
              <a:spcAft>
                <a:spcPts val="0"/>
              </a:spcAft>
              <a:buSzPts val="3100"/>
              <a:buNone/>
              <a:defRPr sz="3100">
                <a:solidFill>
                  <a:schemeClr val="lt1"/>
                </a:solidFill>
                <a:latin typeface="Calibri"/>
                <a:ea typeface="Calibri"/>
                <a:cs typeface="Calibri"/>
                <a:sym typeface="Calibri"/>
              </a:defRPr>
            </a:lvl1pPr>
            <a:lvl2pPr lvl="1" rtl="0">
              <a:spcBef>
                <a:spcPts val="0"/>
              </a:spcBef>
              <a:spcAft>
                <a:spcPts val="0"/>
              </a:spcAft>
              <a:buSzPts val="1900"/>
              <a:buNone/>
              <a:defRPr>
                <a:solidFill>
                  <a:schemeClr val="lt1"/>
                </a:solidFill>
                <a:latin typeface="Calibri"/>
                <a:ea typeface="Calibri"/>
                <a:cs typeface="Calibri"/>
                <a:sym typeface="Calibri"/>
              </a:defRPr>
            </a:lvl2pPr>
            <a:lvl3pPr lvl="2" rtl="0">
              <a:spcBef>
                <a:spcPts val="0"/>
              </a:spcBef>
              <a:spcAft>
                <a:spcPts val="0"/>
              </a:spcAft>
              <a:buSzPts val="1900"/>
              <a:buNone/>
              <a:defRPr>
                <a:solidFill>
                  <a:schemeClr val="lt1"/>
                </a:solidFill>
                <a:latin typeface="Calibri"/>
                <a:ea typeface="Calibri"/>
                <a:cs typeface="Calibri"/>
                <a:sym typeface="Calibri"/>
              </a:defRPr>
            </a:lvl3pPr>
            <a:lvl4pPr lvl="3" rtl="0">
              <a:spcBef>
                <a:spcPts val="0"/>
              </a:spcBef>
              <a:spcAft>
                <a:spcPts val="0"/>
              </a:spcAft>
              <a:buSzPts val="1900"/>
              <a:buNone/>
              <a:defRPr>
                <a:solidFill>
                  <a:schemeClr val="lt1"/>
                </a:solidFill>
                <a:latin typeface="Calibri"/>
                <a:ea typeface="Calibri"/>
                <a:cs typeface="Calibri"/>
                <a:sym typeface="Calibri"/>
              </a:defRPr>
            </a:lvl4pPr>
            <a:lvl5pPr lvl="4" rtl="0">
              <a:spcBef>
                <a:spcPts val="0"/>
              </a:spcBef>
              <a:spcAft>
                <a:spcPts val="0"/>
              </a:spcAft>
              <a:buSzPts val="1900"/>
              <a:buNone/>
              <a:defRPr>
                <a:solidFill>
                  <a:schemeClr val="lt1"/>
                </a:solidFill>
                <a:latin typeface="Calibri"/>
                <a:ea typeface="Calibri"/>
                <a:cs typeface="Calibri"/>
                <a:sym typeface="Calibri"/>
              </a:defRPr>
            </a:lvl5pPr>
            <a:lvl6pPr lvl="5" rtl="0">
              <a:spcBef>
                <a:spcPts val="0"/>
              </a:spcBef>
              <a:spcAft>
                <a:spcPts val="0"/>
              </a:spcAft>
              <a:buSzPts val="1900"/>
              <a:buNone/>
              <a:defRPr>
                <a:solidFill>
                  <a:schemeClr val="lt1"/>
                </a:solidFill>
                <a:latin typeface="Calibri"/>
                <a:ea typeface="Calibri"/>
                <a:cs typeface="Calibri"/>
                <a:sym typeface="Calibri"/>
              </a:defRPr>
            </a:lvl6pPr>
            <a:lvl7pPr lvl="6" rtl="0">
              <a:spcBef>
                <a:spcPts val="0"/>
              </a:spcBef>
              <a:spcAft>
                <a:spcPts val="0"/>
              </a:spcAft>
              <a:buSzPts val="1900"/>
              <a:buNone/>
              <a:defRPr>
                <a:solidFill>
                  <a:schemeClr val="lt1"/>
                </a:solidFill>
                <a:latin typeface="Calibri"/>
                <a:ea typeface="Calibri"/>
                <a:cs typeface="Calibri"/>
                <a:sym typeface="Calibri"/>
              </a:defRPr>
            </a:lvl7pPr>
            <a:lvl8pPr lvl="7" rtl="0">
              <a:spcBef>
                <a:spcPts val="0"/>
              </a:spcBef>
              <a:spcAft>
                <a:spcPts val="0"/>
              </a:spcAft>
              <a:buSzPts val="1900"/>
              <a:buNone/>
              <a:defRPr>
                <a:solidFill>
                  <a:schemeClr val="lt1"/>
                </a:solidFill>
                <a:latin typeface="Calibri"/>
                <a:ea typeface="Calibri"/>
                <a:cs typeface="Calibri"/>
                <a:sym typeface="Calibri"/>
              </a:defRPr>
            </a:lvl8pPr>
            <a:lvl9pPr lvl="8" rtl="0">
              <a:spcBef>
                <a:spcPts val="0"/>
              </a:spcBef>
              <a:spcAft>
                <a:spcPts val="0"/>
              </a:spcAft>
              <a:buSzPts val="1900"/>
              <a:buNone/>
              <a:defRPr>
                <a:solidFill>
                  <a:schemeClr val="lt1"/>
                </a:solidFill>
                <a:latin typeface="Calibri"/>
                <a:ea typeface="Calibri"/>
                <a:cs typeface="Calibri"/>
                <a:sym typeface="Calibri"/>
              </a:defRPr>
            </a:lvl9pPr>
          </a:lstStyle>
          <a:p>
            <a:endParaRPr/>
          </a:p>
        </p:txBody>
      </p:sp>
      <p:cxnSp>
        <p:nvCxnSpPr>
          <p:cNvPr id="241" name="Google Shape;241;g1240be63cf1_2_501"/>
          <p:cNvCxnSpPr/>
          <p:nvPr/>
        </p:nvCxnSpPr>
        <p:spPr>
          <a:xfrm>
            <a:off x="394500" y="3678567"/>
            <a:ext cx="1138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2"/>
        <p:cNvGrpSpPr/>
        <p:nvPr/>
      </p:nvGrpSpPr>
      <p:grpSpPr>
        <a:xfrm>
          <a:off x="0" y="0"/>
          <a:ext cx="0" cy="0"/>
          <a:chOff x="0" y="0"/>
          <a:chExt cx="0" cy="0"/>
        </a:xfrm>
      </p:grpSpPr>
      <p:pic>
        <p:nvPicPr>
          <p:cNvPr id="243" name="Google Shape;243;g1240be63cf1_2_507"/>
          <p:cNvPicPr preferRelativeResize="0"/>
          <p:nvPr/>
        </p:nvPicPr>
        <p:blipFill>
          <a:blip r:embed="rId2">
            <a:alphaModFix/>
          </a:blip>
          <a:stretch>
            <a:fillRect/>
          </a:stretch>
        </p:blipFill>
        <p:spPr>
          <a:xfrm>
            <a:off x="0" y="0"/>
            <a:ext cx="12191986" cy="6858000"/>
          </a:xfrm>
          <a:prstGeom prst="rect">
            <a:avLst/>
          </a:prstGeom>
          <a:noFill/>
          <a:ln>
            <a:noFill/>
          </a:ln>
        </p:spPr>
      </p:pic>
      <p:sp>
        <p:nvSpPr>
          <p:cNvPr id="244" name="Google Shape;244;g1240be63cf1_2_507"/>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45" name="Google Shape;245;g1240be63cf1_2_507"/>
          <p:cNvSpPr txBox="1">
            <a:spLocks noGrp="1"/>
          </p:cNvSpPr>
          <p:nvPr>
            <p:ph type="ctrTitle"/>
          </p:nvPr>
        </p:nvSpPr>
        <p:spPr>
          <a:xfrm>
            <a:off x="415600" y="2453433"/>
            <a:ext cx="11360700" cy="2042100"/>
          </a:xfrm>
          <a:prstGeom prst="rect">
            <a:avLst/>
          </a:prstGeom>
          <a:noFill/>
          <a:ln>
            <a:noFill/>
          </a:ln>
        </p:spPr>
        <p:txBody>
          <a:bodyPr spcFirstLastPara="1" wrap="square" lIns="121900" tIns="121900" rIns="121900" bIns="121900" anchor="t" anchorCtr="0">
            <a:noAutofit/>
          </a:bodyPr>
          <a:lstStyle>
            <a:lvl1pPr lvl="0" algn="ctr" rtl="0">
              <a:spcBef>
                <a:spcPts val="0"/>
              </a:spcBef>
              <a:spcAft>
                <a:spcPts val="0"/>
              </a:spcAft>
              <a:buNone/>
              <a:defRPr sz="5300">
                <a:solidFill>
                  <a:schemeClr val="lt1"/>
                </a:solidFill>
                <a:latin typeface="Rockwell"/>
                <a:ea typeface="Rockwell"/>
                <a:cs typeface="Rockwell"/>
                <a:sym typeface="Rockwell"/>
              </a:defRPr>
            </a:lvl1pPr>
            <a:lvl2pPr lvl="1" algn="ctr" rtl="0">
              <a:spcBef>
                <a:spcPts val="0"/>
              </a:spcBef>
              <a:spcAft>
                <a:spcPts val="0"/>
              </a:spcAft>
              <a:buNone/>
              <a:defRPr sz="5300">
                <a:solidFill>
                  <a:schemeClr val="dk1"/>
                </a:solidFill>
                <a:latin typeface="Rockwell"/>
                <a:ea typeface="Rockwell"/>
                <a:cs typeface="Rockwell"/>
                <a:sym typeface="Rockwell"/>
              </a:defRPr>
            </a:lvl2pPr>
            <a:lvl3pPr lvl="2" algn="ctr" rtl="0">
              <a:spcBef>
                <a:spcPts val="0"/>
              </a:spcBef>
              <a:spcAft>
                <a:spcPts val="0"/>
              </a:spcAft>
              <a:buNone/>
              <a:defRPr sz="5300">
                <a:solidFill>
                  <a:schemeClr val="dk1"/>
                </a:solidFill>
                <a:latin typeface="Rockwell"/>
                <a:ea typeface="Rockwell"/>
                <a:cs typeface="Rockwell"/>
                <a:sym typeface="Rockwell"/>
              </a:defRPr>
            </a:lvl3pPr>
            <a:lvl4pPr lvl="3" algn="ctr" rtl="0">
              <a:spcBef>
                <a:spcPts val="0"/>
              </a:spcBef>
              <a:spcAft>
                <a:spcPts val="0"/>
              </a:spcAft>
              <a:buNone/>
              <a:defRPr sz="5300">
                <a:solidFill>
                  <a:schemeClr val="dk1"/>
                </a:solidFill>
                <a:latin typeface="Rockwell"/>
                <a:ea typeface="Rockwell"/>
                <a:cs typeface="Rockwell"/>
                <a:sym typeface="Rockwell"/>
              </a:defRPr>
            </a:lvl4pPr>
            <a:lvl5pPr lvl="4" algn="ctr" rtl="0">
              <a:spcBef>
                <a:spcPts val="0"/>
              </a:spcBef>
              <a:spcAft>
                <a:spcPts val="0"/>
              </a:spcAft>
              <a:buNone/>
              <a:defRPr sz="5300">
                <a:solidFill>
                  <a:schemeClr val="dk1"/>
                </a:solidFill>
                <a:latin typeface="Rockwell"/>
                <a:ea typeface="Rockwell"/>
                <a:cs typeface="Rockwell"/>
                <a:sym typeface="Rockwell"/>
              </a:defRPr>
            </a:lvl5pPr>
            <a:lvl6pPr lvl="5" algn="ctr" rtl="0">
              <a:spcBef>
                <a:spcPts val="0"/>
              </a:spcBef>
              <a:spcAft>
                <a:spcPts val="0"/>
              </a:spcAft>
              <a:buNone/>
              <a:defRPr sz="5300">
                <a:solidFill>
                  <a:schemeClr val="dk1"/>
                </a:solidFill>
                <a:latin typeface="Rockwell"/>
                <a:ea typeface="Rockwell"/>
                <a:cs typeface="Rockwell"/>
                <a:sym typeface="Rockwell"/>
              </a:defRPr>
            </a:lvl6pPr>
            <a:lvl7pPr lvl="6" algn="ctr" rtl="0">
              <a:spcBef>
                <a:spcPts val="0"/>
              </a:spcBef>
              <a:spcAft>
                <a:spcPts val="0"/>
              </a:spcAft>
              <a:buNone/>
              <a:defRPr sz="5300">
                <a:solidFill>
                  <a:schemeClr val="dk1"/>
                </a:solidFill>
                <a:latin typeface="Rockwell"/>
                <a:ea typeface="Rockwell"/>
                <a:cs typeface="Rockwell"/>
                <a:sym typeface="Rockwell"/>
              </a:defRPr>
            </a:lvl7pPr>
            <a:lvl8pPr lvl="7" algn="ctr" rtl="0">
              <a:spcBef>
                <a:spcPts val="0"/>
              </a:spcBef>
              <a:spcAft>
                <a:spcPts val="0"/>
              </a:spcAft>
              <a:buNone/>
              <a:defRPr sz="5300">
                <a:solidFill>
                  <a:schemeClr val="dk1"/>
                </a:solidFill>
                <a:latin typeface="Rockwell"/>
                <a:ea typeface="Rockwell"/>
                <a:cs typeface="Rockwell"/>
                <a:sym typeface="Rockwell"/>
              </a:defRPr>
            </a:lvl8pPr>
            <a:lvl9pPr lvl="8" algn="ctr" rtl="0">
              <a:spcBef>
                <a:spcPts val="0"/>
              </a:spcBef>
              <a:spcAft>
                <a:spcPts val="0"/>
              </a:spcAft>
              <a:buNone/>
              <a:defRPr sz="53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6"/>
        <p:cNvGrpSpPr/>
        <p:nvPr/>
      </p:nvGrpSpPr>
      <p:grpSpPr>
        <a:xfrm>
          <a:off x="0" y="0"/>
          <a:ext cx="0" cy="0"/>
          <a:chOff x="0" y="0"/>
          <a:chExt cx="0" cy="0"/>
        </a:xfrm>
      </p:grpSpPr>
      <p:pic>
        <p:nvPicPr>
          <p:cNvPr id="247" name="Google Shape;247;g1240be63cf1_2_511"/>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248" name="Google Shape;248;g1240be63cf1_2_511"/>
          <p:cNvPicPr preferRelativeResize="0"/>
          <p:nvPr/>
        </p:nvPicPr>
        <p:blipFill>
          <a:blip r:embed="rId3">
            <a:alphaModFix/>
          </a:blip>
          <a:stretch>
            <a:fillRect/>
          </a:stretch>
        </p:blipFill>
        <p:spPr>
          <a:xfrm>
            <a:off x="10862300" y="6235200"/>
            <a:ext cx="1157267" cy="492000"/>
          </a:xfrm>
          <a:prstGeom prst="rect">
            <a:avLst/>
          </a:prstGeom>
          <a:noFill/>
          <a:ln>
            <a:noFill/>
          </a:ln>
        </p:spPr>
      </p:pic>
      <p:sp>
        <p:nvSpPr>
          <p:cNvPr id="249" name="Google Shape;249;g1240be63cf1_2_511"/>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50" name="Google Shape;250;g1240be63cf1_2_511"/>
          <p:cNvSpPr txBox="1">
            <a:spLocks noGrp="1"/>
          </p:cNvSpPr>
          <p:nvPr>
            <p:ph type="body" idx="1"/>
          </p:nvPr>
        </p:nvSpPr>
        <p:spPr>
          <a:xfrm>
            <a:off x="609600" y="1524000"/>
            <a:ext cx="11360700" cy="4255500"/>
          </a:xfrm>
          <a:prstGeom prst="rect">
            <a:avLst/>
          </a:prstGeom>
        </p:spPr>
        <p:txBody>
          <a:bodyPr spcFirstLastPara="1" wrap="square" lIns="0" tIns="0" rIns="0" bIns="0" anchor="t" anchorCtr="0">
            <a:normAutofit/>
          </a:bodyPr>
          <a:lstStyle>
            <a:lvl1pPr marL="457200" lvl="0" indent="-361950" rtl="0">
              <a:spcBef>
                <a:spcPts val="0"/>
              </a:spcBef>
              <a:spcAft>
                <a:spcPts val="0"/>
              </a:spcAft>
              <a:buClr>
                <a:schemeClr val="dk1"/>
              </a:buClr>
              <a:buSzPts val="2100"/>
              <a:buChar char="●"/>
              <a:defRPr>
                <a:solidFill>
                  <a:schemeClr val="dk1"/>
                </a:solidFill>
              </a:defRPr>
            </a:lvl1pPr>
            <a:lvl2pPr marL="914400" lvl="1" indent="-311150" rtl="0">
              <a:spcBef>
                <a:spcPts val="0"/>
              </a:spcBef>
              <a:spcAft>
                <a:spcPts val="0"/>
              </a:spcAft>
              <a:buClr>
                <a:schemeClr val="dk1"/>
              </a:buClr>
              <a:buSzPts val="1300"/>
              <a:buChar char="○"/>
              <a:defRPr sz="2100">
                <a:solidFill>
                  <a:schemeClr val="dk1"/>
                </a:solidFill>
              </a:defRPr>
            </a:lvl2pPr>
            <a:lvl3pPr marL="1371600" lvl="2" indent="-311150" rtl="0">
              <a:spcBef>
                <a:spcPts val="0"/>
              </a:spcBef>
              <a:spcAft>
                <a:spcPts val="0"/>
              </a:spcAft>
              <a:buClr>
                <a:schemeClr val="dk1"/>
              </a:buClr>
              <a:buSzPts val="1300"/>
              <a:buChar char="■"/>
              <a:defRPr sz="2100">
                <a:solidFill>
                  <a:schemeClr val="dk1"/>
                </a:solidFill>
              </a:defRPr>
            </a:lvl3pPr>
            <a:lvl4pPr marL="1828800" lvl="3" indent="-311150" rtl="0">
              <a:spcBef>
                <a:spcPts val="0"/>
              </a:spcBef>
              <a:spcAft>
                <a:spcPts val="0"/>
              </a:spcAft>
              <a:buClr>
                <a:schemeClr val="dk1"/>
              </a:buClr>
              <a:buSzPts val="1300"/>
              <a:buChar char="●"/>
              <a:defRPr sz="2100">
                <a:solidFill>
                  <a:schemeClr val="dk1"/>
                </a:solidFill>
              </a:defRPr>
            </a:lvl4pPr>
            <a:lvl5pPr marL="2286000" lvl="4" indent="-311150" rtl="0">
              <a:spcBef>
                <a:spcPts val="0"/>
              </a:spcBef>
              <a:spcAft>
                <a:spcPts val="0"/>
              </a:spcAft>
              <a:buClr>
                <a:schemeClr val="dk1"/>
              </a:buClr>
              <a:buSzPts val="1300"/>
              <a:buChar char="○"/>
              <a:defRPr sz="2100">
                <a:solidFill>
                  <a:schemeClr val="dk1"/>
                </a:solidFill>
              </a:defRPr>
            </a:lvl5pPr>
            <a:lvl6pPr marL="2743200" lvl="5" indent="-311150" rtl="0">
              <a:spcBef>
                <a:spcPts val="0"/>
              </a:spcBef>
              <a:spcAft>
                <a:spcPts val="0"/>
              </a:spcAft>
              <a:buClr>
                <a:schemeClr val="dk1"/>
              </a:buClr>
              <a:buSzPts val="1300"/>
              <a:buChar char="■"/>
              <a:defRPr sz="2100">
                <a:solidFill>
                  <a:schemeClr val="dk1"/>
                </a:solidFill>
              </a:defRPr>
            </a:lvl6pPr>
            <a:lvl7pPr marL="3200400" lvl="6" indent="-311150" rtl="0">
              <a:spcBef>
                <a:spcPts val="0"/>
              </a:spcBef>
              <a:spcAft>
                <a:spcPts val="0"/>
              </a:spcAft>
              <a:buClr>
                <a:schemeClr val="dk1"/>
              </a:buClr>
              <a:buSzPts val="1300"/>
              <a:buChar char="●"/>
              <a:defRPr sz="2100">
                <a:solidFill>
                  <a:schemeClr val="dk1"/>
                </a:solidFill>
              </a:defRPr>
            </a:lvl7pPr>
            <a:lvl8pPr marL="3657600" lvl="7" indent="-311150" rtl="0">
              <a:spcBef>
                <a:spcPts val="0"/>
              </a:spcBef>
              <a:spcAft>
                <a:spcPts val="0"/>
              </a:spcAft>
              <a:buClr>
                <a:schemeClr val="dk1"/>
              </a:buClr>
              <a:buSzPts val="1300"/>
              <a:buChar char="○"/>
              <a:defRPr sz="2100">
                <a:solidFill>
                  <a:schemeClr val="dk1"/>
                </a:solidFill>
              </a:defRPr>
            </a:lvl8pPr>
            <a:lvl9pPr marL="4114800" lvl="8" indent="-311150" rtl="0">
              <a:spcBef>
                <a:spcPts val="0"/>
              </a:spcBef>
              <a:spcAft>
                <a:spcPts val="0"/>
              </a:spcAft>
              <a:buClr>
                <a:schemeClr val="dk1"/>
              </a:buClr>
              <a:buSzPts val="1300"/>
              <a:buChar char="■"/>
              <a:defRPr sz="2100">
                <a:solidFill>
                  <a:schemeClr val="dk1"/>
                </a:solidFill>
              </a:defRPr>
            </a:lvl9pPr>
          </a:lstStyle>
          <a:p>
            <a:endParaRPr/>
          </a:p>
        </p:txBody>
      </p:sp>
      <p:cxnSp>
        <p:nvCxnSpPr>
          <p:cNvPr id="251" name="Google Shape;251;g1240be63cf1_2_511"/>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252" name="Google Shape;252;g1240be63cf1_2_511"/>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3"/>
        <p:cNvGrpSpPr/>
        <p:nvPr/>
      </p:nvGrpSpPr>
      <p:grpSpPr>
        <a:xfrm>
          <a:off x="0" y="0"/>
          <a:ext cx="0" cy="0"/>
          <a:chOff x="0" y="0"/>
          <a:chExt cx="0" cy="0"/>
        </a:xfrm>
      </p:grpSpPr>
      <p:pic>
        <p:nvPicPr>
          <p:cNvPr id="254" name="Google Shape;254;g1240be63cf1_2_518"/>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255" name="Google Shape;255;g1240be63cf1_2_518"/>
          <p:cNvPicPr preferRelativeResize="0"/>
          <p:nvPr/>
        </p:nvPicPr>
        <p:blipFill>
          <a:blip r:embed="rId3">
            <a:alphaModFix/>
          </a:blip>
          <a:stretch>
            <a:fillRect/>
          </a:stretch>
        </p:blipFill>
        <p:spPr>
          <a:xfrm>
            <a:off x="10862300" y="6235200"/>
            <a:ext cx="1157267" cy="492000"/>
          </a:xfrm>
          <a:prstGeom prst="rect">
            <a:avLst/>
          </a:prstGeom>
          <a:noFill/>
          <a:ln>
            <a:noFill/>
          </a:ln>
        </p:spPr>
      </p:pic>
      <p:sp>
        <p:nvSpPr>
          <p:cNvPr id="256" name="Google Shape;256;g1240be63cf1_2_518"/>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cxnSp>
        <p:nvCxnSpPr>
          <p:cNvPr id="257" name="Google Shape;257;g1240be63cf1_2_518"/>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258" name="Google Shape;258;g1240be63cf1_2_518"/>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59"/>
        <p:cNvGrpSpPr/>
        <p:nvPr/>
      </p:nvGrpSpPr>
      <p:grpSpPr>
        <a:xfrm>
          <a:off x="0" y="0"/>
          <a:ext cx="0" cy="0"/>
          <a:chOff x="0" y="0"/>
          <a:chExt cx="0" cy="0"/>
        </a:xfrm>
      </p:grpSpPr>
      <p:pic>
        <p:nvPicPr>
          <p:cNvPr id="260" name="Google Shape;260;g1240be63cf1_2_524"/>
          <p:cNvPicPr preferRelativeResize="0"/>
          <p:nvPr/>
        </p:nvPicPr>
        <p:blipFill>
          <a:blip r:embed="rId2">
            <a:alphaModFix/>
          </a:blip>
          <a:stretch>
            <a:fillRect/>
          </a:stretch>
        </p:blipFill>
        <p:spPr>
          <a:xfrm>
            <a:off x="10862300" y="6235200"/>
            <a:ext cx="1157267" cy="492000"/>
          </a:xfrm>
          <a:prstGeom prst="rect">
            <a:avLst/>
          </a:prstGeom>
          <a:noFill/>
          <a:ln>
            <a:noFill/>
          </a:ln>
        </p:spPr>
      </p:pic>
      <p:cxnSp>
        <p:nvCxnSpPr>
          <p:cNvPr id="261" name="Google Shape;261;g1240be63cf1_2_524"/>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262" name="Google Shape;262;g1240be63cf1_2_524"/>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3"/>
        <p:cNvGrpSpPr/>
        <p:nvPr/>
      </p:nvGrpSpPr>
      <p:grpSpPr>
        <a:xfrm>
          <a:off x="0" y="0"/>
          <a:ext cx="0" cy="0"/>
          <a:chOff x="0" y="0"/>
          <a:chExt cx="0" cy="0"/>
        </a:xfrm>
      </p:grpSpPr>
      <p:sp>
        <p:nvSpPr>
          <p:cNvPr id="264" name="Google Shape;264;g1240be63cf1_2_528"/>
          <p:cNvSpPr/>
          <p:nvPr/>
        </p:nvSpPr>
        <p:spPr>
          <a:xfrm>
            <a:off x="7315200" y="1223000"/>
            <a:ext cx="4876800" cy="563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265" name="Google Shape;265;g1240be63cf1_2_528"/>
          <p:cNvCxnSpPr/>
          <p:nvPr/>
        </p:nvCxnSpPr>
        <p:spPr>
          <a:xfrm>
            <a:off x="0" y="6082133"/>
            <a:ext cx="7189500" cy="0"/>
          </a:xfrm>
          <a:prstGeom prst="straightConnector1">
            <a:avLst/>
          </a:prstGeom>
          <a:noFill/>
          <a:ln w="9525" cap="flat" cmpd="sng">
            <a:solidFill>
              <a:srgbClr val="E69138"/>
            </a:solidFill>
            <a:prstDash val="solid"/>
            <a:round/>
            <a:headEnd type="none" w="med" len="med"/>
            <a:tailEnd type="none" w="med" len="med"/>
          </a:ln>
        </p:spPr>
      </p:cxnSp>
      <p:sp>
        <p:nvSpPr>
          <p:cNvPr id="266" name="Google Shape;266;g1240be63cf1_2_528"/>
          <p:cNvSpPr txBox="1">
            <a:spLocks noGrp="1"/>
          </p:cNvSpPr>
          <p:nvPr>
            <p:ph type="body" idx="1"/>
          </p:nvPr>
        </p:nvSpPr>
        <p:spPr>
          <a:xfrm>
            <a:off x="609600" y="1524000"/>
            <a:ext cx="5035200" cy="4255500"/>
          </a:xfrm>
          <a:prstGeom prst="rect">
            <a:avLst/>
          </a:prstGeom>
        </p:spPr>
        <p:txBody>
          <a:bodyPr spcFirstLastPara="1" wrap="square" lIns="0" tIns="0" rIns="0" bIns="0" anchor="t" anchorCtr="0">
            <a:norm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61950" rtl="0">
              <a:spcBef>
                <a:spcPts val="0"/>
              </a:spcBef>
              <a:spcAft>
                <a:spcPts val="0"/>
              </a:spcAft>
              <a:buClr>
                <a:schemeClr val="dk1"/>
              </a:buClr>
              <a:buSzPts val="2100"/>
              <a:buChar char="○"/>
              <a:defRPr sz="2100">
                <a:solidFill>
                  <a:schemeClr val="dk1"/>
                </a:solidFill>
              </a:defRPr>
            </a:lvl2pPr>
            <a:lvl3pPr marL="1371600" lvl="2" indent="-361950" rtl="0">
              <a:spcBef>
                <a:spcPts val="0"/>
              </a:spcBef>
              <a:spcAft>
                <a:spcPts val="0"/>
              </a:spcAft>
              <a:buClr>
                <a:schemeClr val="dk1"/>
              </a:buClr>
              <a:buSzPts val="2100"/>
              <a:buChar char="■"/>
              <a:defRPr sz="2100">
                <a:solidFill>
                  <a:schemeClr val="dk1"/>
                </a:solidFill>
              </a:defRPr>
            </a:lvl3pPr>
            <a:lvl4pPr marL="1828800" lvl="3" indent="-361950" rtl="0">
              <a:spcBef>
                <a:spcPts val="0"/>
              </a:spcBef>
              <a:spcAft>
                <a:spcPts val="0"/>
              </a:spcAft>
              <a:buClr>
                <a:schemeClr val="dk1"/>
              </a:buClr>
              <a:buSzPts val="2100"/>
              <a:buChar char="●"/>
              <a:defRPr sz="2100">
                <a:solidFill>
                  <a:schemeClr val="dk1"/>
                </a:solidFill>
              </a:defRPr>
            </a:lvl4pPr>
            <a:lvl5pPr marL="2286000" lvl="4" indent="-361950" rtl="0">
              <a:spcBef>
                <a:spcPts val="0"/>
              </a:spcBef>
              <a:spcAft>
                <a:spcPts val="0"/>
              </a:spcAft>
              <a:buClr>
                <a:schemeClr val="dk1"/>
              </a:buClr>
              <a:buSzPts val="2100"/>
              <a:buChar char="○"/>
              <a:defRPr sz="2100">
                <a:solidFill>
                  <a:schemeClr val="dk1"/>
                </a:solidFill>
              </a:defRPr>
            </a:lvl5pPr>
            <a:lvl6pPr marL="2743200" lvl="5" indent="-361950" rtl="0">
              <a:spcBef>
                <a:spcPts val="0"/>
              </a:spcBef>
              <a:spcAft>
                <a:spcPts val="0"/>
              </a:spcAft>
              <a:buClr>
                <a:schemeClr val="dk1"/>
              </a:buClr>
              <a:buSzPts val="2100"/>
              <a:buChar char="■"/>
              <a:defRPr sz="2100">
                <a:solidFill>
                  <a:schemeClr val="dk1"/>
                </a:solidFill>
              </a:defRPr>
            </a:lvl6pPr>
            <a:lvl7pPr marL="3200400" lvl="6" indent="-361950" rtl="0">
              <a:spcBef>
                <a:spcPts val="0"/>
              </a:spcBef>
              <a:spcAft>
                <a:spcPts val="0"/>
              </a:spcAft>
              <a:buClr>
                <a:schemeClr val="dk1"/>
              </a:buClr>
              <a:buSzPts val="2100"/>
              <a:buChar char="●"/>
              <a:defRPr sz="2100">
                <a:solidFill>
                  <a:schemeClr val="dk1"/>
                </a:solidFill>
              </a:defRPr>
            </a:lvl7pPr>
            <a:lvl8pPr marL="3657600" lvl="7" indent="-361950" rtl="0">
              <a:spcBef>
                <a:spcPts val="0"/>
              </a:spcBef>
              <a:spcAft>
                <a:spcPts val="0"/>
              </a:spcAft>
              <a:buClr>
                <a:schemeClr val="dk1"/>
              </a:buClr>
              <a:buSzPts val="2100"/>
              <a:buChar char="○"/>
              <a:defRPr sz="2100">
                <a:solidFill>
                  <a:schemeClr val="dk1"/>
                </a:solidFill>
              </a:defRPr>
            </a:lvl8pPr>
            <a:lvl9pPr marL="4114800" lvl="8" indent="-361950" rtl="0">
              <a:spcBef>
                <a:spcPts val="0"/>
              </a:spcBef>
              <a:spcAft>
                <a:spcPts val="0"/>
              </a:spcAft>
              <a:buClr>
                <a:schemeClr val="dk1"/>
              </a:buClr>
              <a:buSzPts val="2100"/>
              <a:buChar char="■"/>
              <a:defRPr sz="2100">
                <a:solidFill>
                  <a:schemeClr val="dk1"/>
                </a:solidFill>
              </a:defRPr>
            </a:lvl9pPr>
          </a:lstStyle>
          <a:p>
            <a:endParaRPr/>
          </a:p>
        </p:txBody>
      </p:sp>
      <p:pic>
        <p:nvPicPr>
          <p:cNvPr id="267" name="Google Shape;267;g1240be63cf1_2_528"/>
          <p:cNvPicPr preferRelativeResize="0"/>
          <p:nvPr/>
        </p:nvPicPr>
        <p:blipFill>
          <a:blip r:embed="rId2">
            <a:alphaModFix/>
          </a:blip>
          <a:stretch>
            <a:fillRect/>
          </a:stretch>
        </p:blipFill>
        <p:spPr>
          <a:xfrm>
            <a:off x="0" y="0"/>
            <a:ext cx="12192000" cy="1219200"/>
          </a:xfrm>
          <a:prstGeom prst="rect">
            <a:avLst/>
          </a:prstGeom>
          <a:noFill/>
          <a:ln>
            <a:noFill/>
          </a:ln>
        </p:spPr>
      </p:pic>
      <p:sp>
        <p:nvSpPr>
          <p:cNvPr id="268" name="Google Shape;268;g1240be63cf1_2_528"/>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69" name="Google Shape;269;g1240be63cf1_2_528"/>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70" name="Google Shape;270;g1240be63cf1_2_528"/>
          <p:cNvPicPr preferRelativeResize="0"/>
          <p:nvPr/>
        </p:nvPicPr>
        <p:blipFill>
          <a:blip r:embed="rId3">
            <a:alphaModFix/>
          </a:blip>
          <a:stretch>
            <a:fillRect/>
          </a:stretch>
        </p:blipFill>
        <p:spPr>
          <a:xfrm>
            <a:off x="6032333" y="6235200"/>
            <a:ext cx="1157267" cy="49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0"/>
        <p:cNvGrpSpPr/>
        <p:nvPr/>
      </p:nvGrpSpPr>
      <p:grpSpPr>
        <a:xfrm>
          <a:off x="0" y="0"/>
          <a:ext cx="0" cy="0"/>
          <a:chOff x="0" y="0"/>
          <a:chExt cx="0" cy="0"/>
        </a:xfrm>
      </p:grpSpPr>
      <p:pic>
        <p:nvPicPr>
          <p:cNvPr id="31" name="Google Shape;31;g11673242747_1_219"/>
          <p:cNvPicPr preferRelativeResize="0"/>
          <p:nvPr/>
        </p:nvPicPr>
        <p:blipFill rotWithShape="1">
          <a:blip r:embed="rId2">
            <a:alphaModFix/>
          </a:blip>
          <a:srcRect/>
          <a:stretch/>
        </p:blipFill>
        <p:spPr>
          <a:xfrm>
            <a:off x="-9200" y="0"/>
            <a:ext cx="12229997" cy="1223000"/>
          </a:xfrm>
          <a:prstGeom prst="rect">
            <a:avLst/>
          </a:prstGeom>
          <a:noFill/>
          <a:ln>
            <a:noFill/>
          </a:ln>
        </p:spPr>
      </p:pic>
      <p:sp>
        <p:nvSpPr>
          <p:cNvPr id="32" name="Google Shape;32;g11673242747_1_21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700">
                <a:solidFill>
                  <a:srgbClr val="FFFFFF"/>
                </a:solidFill>
                <a:latin typeface="Rockwell"/>
                <a:ea typeface="Rockwell"/>
                <a:cs typeface="Rockwell"/>
                <a:sym typeface="Rockwell"/>
              </a:defRPr>
            </a:lvl9pPr>
          </a:lstStyle>
          <a:p>
            <a:endParaRPr/>
          </a:p>
        </p:txBody>
      </p:sp>
      <p:sp>
        <p:nvSpPr>
          <p:cNvPr id="33" name="Google Shape;33;g11673242747_1_219"/>
          <p:cNvSpPr txBox="1">
            <a:spLocks noGrp="1"/>
          </p:cNvSpPr>
          <p:nvPr>
            <p:ph type="body" idx="1"/>
          </p:nvPr>
        </p:nvSpPr>
        <p:spPr>
          <a:xfrm>
            <a:off x="609600" y="1524000"/>
            <a:ext cx="11360700" cy="4255500"/>
          </a:xfrm>
          <a:prstGeom prst="rect">
            <a:avLst/>
          </a:prstGeom>
          <a:noFill/>
          <a:ln>
            <a:noFill/>
          </a:ln>
        </p:spPr>
        <p:txBody>
          <a:bodyPr spcFirstLastPara="1" wrap="square" lIns="0" tIns="0" rIns="0" bIns="0" anchor="t" anchorCtr="0">
            <a:noAutofit/>
          </a:bodyPr>
          <a:lstStyle>
            <a:lvl1pPr marL="457200" lvl="0" indent="-361950" algn="l">
              <a:lnSpc>
                <a:spcPct val="90000"/>
              </a:lnSpc>
              <a:spcBef>
                <a:spcPts val="1000"/>
              </a:spcBef>
              <a:spcAft>
                <a:spcPts val="0"/>
              </a:spcAft>
              <a:buClr>
                <a:schemeClr val="dk1"/>
              </a:buClr>
              <a:buSzPts val="2100"/>
              <a:buChar char="•"/>
              <a:defRPr>
                <a:solidFill>
                  <a:schemeClr val="dk1"/>
                </a:solidFill>
              </a:defRPr>
            </a:lvl1pPr>
            <a:lvl2pPr marL="914400" lvl="1" indent="-311150" algn="l">
              <a:lnSpc>
                <a:spcPct val="90000"/>
              </a:lnSpc>
              <a:spcBef>
                <a:spcPts val="500"/>
              </a:spcBef>
              <a:spcAft>
                <a:spcPts val="0"/>
              </a:spcAft>
              <a:buClr>
                <a:schemeClr val="dk1"/>
              </a:buClr>
              <a:buSzPts val="1300"/>
              <a:buChar char="•"/>
              <a:defRPr sz="2100">
                <a:solidFill>
                  <a:schemeClr val="dk1"/>
                </a:solidFill>
              </a:defRPr>
            </a:lvl2pPr>
            <a:lvl3pPr marL="1371600" lvl="2" indent="-311150" algn="l">
              <a:lnSpc>
                <a:spcPct val="90000"/>
              </a:lnSpc>
              <a:spcBef>
                <a:spcPts val="500"/>
              </a:spcBef>
              <a:spcAft>
                <a:spcPts val="0"/>
              </a:spcAft>
              <a:buClr>
                <a:schemeClr val="dk1"/>
              </a:buClr>
              <a:buSzPts val="1300"/>
              <a:buChar char="•"/>
              <a:defRPr sz="2100">
                <a:solidFill>
                  <a:schemeClr val="dk1"/>
                </a:solidFill>
              </a:defRPr>
            </a:lvl3pPr>
            <a:lvl4pPr marL="1828800" lvl="3" indent="-311150" algn="l">
              <a:lnSpc>
                <a:spcPct val="90000"/>
              </a:lnSpc>
              <a:spcBef>
                <a:spcPts val="500"/>
              </a:spcBef>
              <a:spcAft>
                <a:spcPts val="0"/>
              </a:spcAft>
              <a:buClr>
                <a:schemeClr val="dk1"/>
              </a:buClr>
              <a:buSzPts val="1300"/>
              <a:buChar char="•"/>
              <a:defRPr sz="2100">
                <a:solidFill>
                  <a:schemeClr val="dk1"/>
                </a:solidFill>
              </a:defRPr>
            </a:lvl4pPr>
            <a:lvl5pPr marL="2286000" lvl="4" indent="-311150" algn="l">
              <a:lnSpc>
                <a:spcPct val="90000"/>
              </a:lnSpc>
              <a:spcBef>
                <a:spcPts val="500"/>
              </a:spcBef>
              <a:spcAft>
                <a:spcPts val="0"/>
              </a:spcAft>
              <a:buClr>
                <a:schemeClr val="dk1"/>
              </a:buClr>
              <a:buSzPts val="1300"/>
              <a:buChar char="•"/>
              <a:defRPr sz="2100">
                <a:solidFill>
                  <a:schemeClr val="dk1"/>
                </a:solidFill>
              </a:defRPr>
            </a:lvl5pPr>
            <a:lvl6pPr marL="2743200" lvl="5" indent="-311150" algn="l">
              <a:lnSpc>
                <a:spcPct val="90000"/>
              </a:lnSpc>
              <a:spcBef>
                <a:spcPts val="500"/>
              </a:spcBef>
              <a:spcAft>
                <a:spcPts val="0"/>
              </a:spcAft>
              <a:buClr>
                <a:schemeClr val="dk1"/>
              </a:buClr>
              <a:buSzPts val="1300"/>
              <a:buChar char="•"/>
              <a:defRPr sz="2100">
                <a:solidFill>
                  <a:schemeClr val="dk1"/>
                </a:solidFill>
              </a:defRPr>
            </a:lvl6pPr>
            <a:lvl7pPr marL="3200400" lvl="6" indent="-311150" algn="l">
              <a:lnSpc>
                <a:spcPct val="90000"/>
              </a:lnSpc>
              <a:spcBef>
                <a:spcPts val="500"/>
              </a:spcBef>
              <a:spcAft>
                <a:spcPts val="0"/>
              </a:spcAft>
              <a:buClr>
                <a:schemeClr val="dk1"/>
              </a:buClr>
              <a:buSzPts val="1300"/>
              <a:buChar char="•"/>
              <a:defRPr sz="2100">
                <a:solidFill>
                  <a:schemeClr val="dk1"/>
                </a:solidFill>
              </a:defRPr>
            </a:lvl7pPr>
            <a:lvl8pPr marL="3657600" lvl="7" indent="-311150" algn="l">
              <a:lnSpc>
                <a:spcPct val="90000"/>
              </a:lnSpc>
              <a:spcBef>
                <a:spcPts val="500"/>
              </a:spcBef>
              <a:spcAft>
                <a:spcPts val="0"/>
              </a:spcAft>
              <a:buClr>
                <a:schemeClr val="dk1"/>
              </a:buClr>
              <a:buSzPts val="1300"/>
              <a:buChar char="•"/>
              <a:defRPr sz="2100">
                <a:solidFill>
                  <a:schemeClr val="dk1"/>
                </a:solidFill>
              </a:defRPr>
            </a:lvl8pPr>
            <a:lvl9pPr marL="4114800" lvl="8" indent="-311150" algn="l">
              <a:lnSpc>
                <a:spcPct val="90000"/>
              </a:lnSpc>
              <a:spcBef>
                <a:spcPts val="500"/>
              </a:spcBef>
              <a:spcAft>
                <a:spcPts val="0"/>
              </a:spcAft>
              <a:buClr>
                <a:schemeClr val="dk1"/>
              </a:buClr>
              <a:buSzPts val="1300"/>
              <a:buChar char="•"/>
              <a:defRPr sz="2100">
                <a:solidFill>
                  <a:schemeClr val="dk1"/>
                </a:solidFill>
              </a:defRPr>
            </a:lvl9pPr>
          </a:lstStyle>
          <a:p>
            <a:endParaRPr/>
          </a:p>
        </p:txBody>
      </p:sp>
      <p:pic>
        <p:nvPicPr>
          <p:cNvPr id="34" name="Google Shape;34;g11673242747_1_219"/>
          <p:cNvPicPr preferRelativeResize="0"/>
          <p:nvPr/>
        </p:nvPicPr>
        <p:blipFill rotWithShape="1">
          <a:blip r:embed="rId3">
            <a:alphaModFix/>
          </a:blip>
          <a:srcRect/>
          <a:stretch/>
        </p:blipFill>
        <p:spPr>
          <a:xfrm>
            <a:off x="10862300" y="6235200"/>
            <a:ext cx="1157267" cy="492000"/>
          </a:xfrm>
          <a:prstGeom prst="rect">
            <a:avLst/>
          </a:prstGeom>
          <a:noFill/>
          <a:ln>
            <a:noFill/>
          </a:ln>
        </p:spPr>
      </p:pic>
      <p:cxnSp>
        <p:nvCxnSpPr>
          <p:cNvPr id="35" name="Google Shape;35;g11673242747_1_219"/>
          <p:cNvCxnSpPr/>
          <p:nvPr/>
        </p:nvCxnSpPr>
        <p:spPr>
          <a:xfrm>
            <a:off x="0" y="6082133"/>
            <a:ext cx="12203700" cy="0"/>
          </a:xfrm>
          <a:prstGeom prst="straightConnector1">
            <a:avLst/>
          </a:prstGeom>
          <a:noFill/>
          <a:ln w="9525" cap="flat" cmpd="sng">
            <a:solidFill>
              <a:schemeClr val="accent1"/>
            </a:solidFill>
            <a:prstDash val="solid"/>
            <a:round/>
            <a:headEnd type="none" w="sm" len="sm"/>
            <a:tailEnd type="none" w="sm" len="sm"/>
          </a:ln>
        </p:spPr>
      </p:cxnSp>
      <p:sp>
        <p:nvSpPr>
          <p:cNvPr id="36" name="Google Shape;36;g11673242747_1_219"/>
          <p:cNvSpPr txBox="1">
            <a:spLocks noGrp="1"/>
          </p:cNvSpPr>
          <p:nvPr>
            <p:ph type="sldNum" idx="12"/>
          </p:nvPr>
        </p:nvSpPr>
        <p:spPr>
          <a:xfrm>
            <a:off x="152400" y="6310000"/>
            <a:ext cx="4629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1"/>
        <p:cNvGrpSpPr/>
        <p:nvPr/>
      </p:nvGrpSpPr>
      <p:grpSpPr>
        <a:xfrm>
          <a:off x="0" y="0"/>
          <a:ext cx="0" cy="0"/>
          <a:chOff x="0" y="0"/>
          <a:chExt cx="0" cy="0"/>
        </a:xfrm>
      </p:grpSpPr>
      <p:pic>
        <p:nvPicPr>
          <p:cNvPr id="272" name="Google Shape;272;g1240be63cf1_2_536"/>
          <p:cNvPicPr preferRelativeResize="0"/>
          <p:nvPr/>
        </p:nvPicPr>
        <p:blipFill>
          <a:blip r:embed="rId2">
            <a:alphaModFix/>
          </a:blip>
          <a:stretch>
            <a:fillRect/>
          </a:stretch>
        </p:blipFill>
        <p:spPr>
          <a:xfrm>
            <a:off x="0" y="0"/>
            <a:ext cx="12192000" cy="1219200"/>
          </a:xfrm>
          <a:prstGeom prst="rect">
            <a:avLst/>
          </a:prstGeom>
          <a:noFill/>
          <a:ln>
            <a:noFill/>
          </a:ln>
        </p:spPr>
      </p:pic>
      <p:sp>
        <p:nvSpPr>
          <p:cNvPr id="273" name="Google Shape;273;g1240be63cf1_2_536"/>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900"/>
              <a:buNone/>
              <a:defRPr sz="2700">
                <a:solidFill>
                  <a:schemeClr val="lt1"/>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274" name="Google Shape;274;g1240be63cf1_2_536"/>
          <p:cNvSpPr txBox="1">
            <a:spLocks noGrp="1"/>
          </p:cNvSpPr>
          <p:nvPr>
            <p:ph type="sldNum" idx="12"/>
          </p:nvPr>
        </p:nvSpPr>
        <p:spPr>
          <a:xfrm>
            <a:off x="152400" y="6384667"/>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75" name="Google Shape;275;g1240be63cf1_2_536"/>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276" name="Google Shape;276;g1240be63cf1_2_536"/>
          <p:cNvCxnSpPr/>
          <p:nvPr/>
        </p:nvCxnSpPr>
        <p:spPr>
          <a:xfrm>
            <a:off x="0" y="6082133"/>
            <a:ext cx="12203700" cy="0"/>
          </a:xfrm>
          <a:prstGeom prst="straightConnector1">
            <a:avLst/>
          </a:prstGeom>
          <a:noFill/>
          <a:ln w="9525" cap="flat" cmpd="sng">
            <a:solidFill>
              <a:srgbClr val="E69138"/>
            </a:solidFill>
            <a:prstDash val="solid"/>
            <a:round/>
            <a:headEnd type="none" w="med" len="med"/>
            <a:tailEnd type="none" w="med" len="med"/>
          </a:ln>
        </p:spPr>
      </p:cxnSp>
      <p:sp>
        <p:nvSpPr>
          <p:cNvPr id="277" name="Google Shape;277;g1240be63cf1_2_536"/>
          <p:cNvSpPr txBox="1">
            <a:spLocks noGrp="1"/>
          </p:cNvSpPr>
          <p:nvPr>
            <p:ph type="body" idx="1"/>
          </p:nvPr>
        </p:nvSpPr>
        <p:spPr>
          <a:xfrm>
            <a:off x="4156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78" name="Google Shape;278;g1240be63cf1_2_536"/>
          <p:cNvSpPr txBox="1">
            <a:spLocks noGrp="1"/>
          </p:cNvSpPr>
          <p:nvPr>
            <p:ph type="body" idx="2"/>
          </p:nvPr>
        </p:nvSpPr>
        <p:spPr>
          <a:xfrm>
            <a:off x="6443200" y="1536633"/>
            <a:ext cx="5333100" cy="4238400"/>
          </a:xfrm>
          <a:prstGeom prst="rect">
            <a:avLst/>
          </a:prstGeom>
        </p:spPr>
        <p:txBody>
          <a:bodyPr spcFirstLastPara="1" wrap="square" lIns="0" tIns="0" rIns="0" bIns="0" anchor="t" anchorCtr="0">
            <a:normAutofit/>
          </a:bodyPr>
          <a:lstStyle>
            <a:lvl1pPr marL="457200" lvl="0" indent="-349250" rtl="0">
              <a:spcBef>
                <a:spcPts val="0"/>
              </a:spcBef>
              <a:spcAft>
                <a:spcPts val="0"/>
              </a:spcAft>
              <a:buClr>
                <a:schemeClr val="dk1"/>
              </a:buClr>
              <a:buSzPts val="1900"/>
              <a:buChar char="●"/>
              <a:defRPr sz="19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_3">
  <p:cSld name="TITLE_3">
    <p:bg>
      <p:bgPr>
        <a:solidFill>
          <a:schemeClr val="dk1"/>
        </a:solidFill>
        <a:effectLst/>
      </p:bgPr>
    </p:bg>
    <p:spTree>
      <p:nvGrpSpPr>
        <p:cNvPr id="1" name="Shape 279"/>
        <p:cNvGrpSpPr/>
        <p:nvPr/>
      </p:nvGrpSpPr>
      <p:grpSpPr>
        <a:xfrm>
          <a:off x="0" y="0"/>
          <a:ext cx="0" cy="0"/>
          <a:chOff x="0" y="0"/>
          <a:chExt cx="0" cy="0"/>
        </a:xfrm>
      </p:grpSpPr>
      <p:cxnSp>
        <p:nvCxnSpPr>
          <p:cNvPr id="280" name="Google Shape;280;g1240be63cf1_2_544"/>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281" name="Google Shape;281;g1240be63cf1_2_544"/>
          <p:cNvSpPr txBox="1">
            <a:spLocks noGrp="1"/>
          </p:cNvSpPr>
          <p:nvPr>
            <p:ph type="ctrTitle"/>
          </p:nvPr>
        </p:nvSpPr>
        <p:spPr>
          <a:xfrm>
            <a:off x="680600" y="1676400"/>
            <a:ext cx="10830900" cy="21180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lt1"/>
              </a:buClr>
              <a:buSzPts val="6400"/>
              <a:buChar char="●"/>
              <a:defRPr sz="6400">
                <a:solidFill>
                  <a:schemeClr val="lt1"/>
                </a:solidFill>
              </a:defRPr>
            </a:lvl1pPr>
            <a:lvl2pPr lvl="1" rtl="0">
              <a:spcBef>
                <a:spcPts val="0"/>
              </a:spcBef>
              <a:spcAft>
                <a:spcPts val="0"/>
              </a:spcAft>
              <a:buClr>
                <a:schemeClr val="lt1"/>
              </a:buClr>
              <a:buSzPts val="6400"/>
              <a:buChar char="○"/>
              <a:defRPr sz="6400">
                <a:solidFill>
                  <a:schemeClr val="lt1"/>
                </a:solidFill>
              </a:defRPr>
            </a:lvl2pPr>
            <a:lvl3pPr lvl="2" rtl="0">
              <a:spcBef>
                <a:spcPts val="0"/>
              </a:spcBef>
              <a:spcAft>
                <a:spcPts val="0"/>
              </a:spcAft>
              <a:buClr>
                <a:schemeClr val="lt1"/>
              </a:buClr>
              <a:buSzPts val="6400"/>
              <a:buChar char="■"/>
              <a:defRPr sz="6400">
                <a:solidFill>
                  <a:schemeClr val="lt1"/>
                </a:solidFill>
              </a:defRPr>
            </a:lvl3pPr>
            <a:lvl4pPr lvl="3" rtl="0">
              <a:spcBef>
                <a:spcPts val="0"/>
              </a:spcBef>
              <a:spcAft>
                <a:spcPts val="0"/>
              </a:spcAft>
              <a:buClr>
                <a:schemeClr val="lt1"/>
              </a:buClr>
              <a:buSzPts val="6400"/>
              <a:buChar char="●"/>
              <a:defRPr sz="6400">
                <a:solidFill>
                  <a:schemeClr val="lt1"/>
                </a:solidFill>
              </a:defRPr>
            </a:lvl4pPr>
            <a:lvl5pPr lvl="4" rtl="0">
              <a:spcBef>
                <a:spcPts val="0"/>
              </a:spcBef>
              <a:spcAft>
                <a:spcPts val="0"/>
              </a:spcAft>
              <a:buClr>
                <a:schemeClr val="lt1"/>
              </a:buClr>
              <a:buSzPts val="6400"/>
              <a:buChar char="○"/>
              <a:defRPr sz="6400">
                <a:solidFill>
                  <a:schemeClr val="lt1"/>
                </a:solidFill>
              </a:defRPr>
            </a:lvl5pPr>
            <a:lvl6pPr lvl="5" rtl="0">
              <a:spcBef>
                <a:spcPts val="0"/>
              </a:spcBef>
              <a:spcAft>
                <a:spcPts val="0"/>
              </a:spcAft>
              <a:buClr>
                <a:schemeClr val="lt1"/>
              </a:buClr>
              <a:buSzPts val="6400"/>
              <a:buChar char="■"/>
              <a:defRPr sz="6400">
                <a:solidFill>
                  <a:schemeClr val="lt1"/>
                </a:solidFill>
              </a:defRPr>
            </a:lvl6pPr>
            <a:lvl7pPr lvl="6" rtl="0">
              <a:spcBef>
                <a:spcPts val="0"/>
              </a:spcBef>
              <a:spcAft>
                <a:spcPts val="0"/>
              </a:spcAft>
              <a:buClr>
                <a:schemeClr val="lt1"/>
              </a:buClr>
              <a:buSzPts val="6400"/>
              <a:buChar char="●"/>
              <a:defRPr sz="6400">
                <a:solidFill>
                  <a:schemeClr val="lt1"/>
                </a:solidFill>
              </a:defRPr>
            </a:lvl7pPr>
            <a:lvl8pPr lvl="7" rtl="0">
              <a:spcBef>
                <a:spcPts val="0"/>
              </a:spcBef>
              <a:spcAft>
                <a:spcPts val="0"/>
              </a:spcAft>
              <a:buClr>
                <a:schemeClr val="lt1"/>
              </a:buClr>
              <a:buSzPts val="6400"/>
              <a:buChar char="○"/>
              <a:defRPr sz="6400">
                <a:solidFill>
                  <a:schemeClr val="lt1"/>
                </a:solidFill>
              </a:defRPr>
            </a:lvl8pPr>
            <a:lvl9pPr lvl="8" rtl="0">
              <a:spcBef>
                <a:spcPts val="0"/>
              </a:spcBef>
              <a:spcAft>
                <a:spcPts val="0"/>
              </a:spcAft>
              <a:buClr>
                <a:schemeClr val="lt1"/>
              </a:buClr>
              <a:buSzPts val="6400"/>
              <a:buChar char="■"/>
              <a:defRPr sz="6400">
                <a:solidFill>
                  <a:schemeClr val="lt1"/>
                </a:solidFill>
              </a:defRPr>
            </a:lvl9pPr>
          </a:lstStyle>
          <a:p>
            <a:endParaRPr/>
          </a:p>
        </p:txBody>
      </p:sp>
      <p:sp>
        <p:nvSpPr>
          <p:cNvPr id="282" name="Google Shape;282;g1240be63cf1_2_544"/>
          <p:cNvSpPr txBox="1">
            <a:spLocks noGrp="1"/>
          </p:cNvSpPr>
          <p:nvPr>
            <p:ph type="subTitle" idx="1"/>
          </p:nvPr>
        </p:nvSpPr>
        <p:spPr>
          <a:xfrm>
            <a:off x="680600" y="4243083"/>
            <a:ext cx="10830900" cy="840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lt1"/>
              </a:buClr>
              <a:buSzPts val="3200"/>
              <a:buNone/>
              <a:defRPr sz="3200">
                <a:solidFill>
                  <a:schemeClr val="lt1"/>
                </a:solidFill>
              </a:defRPr>
            </a:lvl1pPr>
            <a:lvl2pPr lvl="1" rtl="0">
              <a:lnSpc>
                <a:spcPct val="100000"/>
              </a:lnSpc>
              <a:spcBef>
                <a:spcPts val="0"/>
              </a:spcBef>
              <a:spcAft>
                <a:spcPts val="0"/>
              </a:spcAft>
              <a:buClr>
                <a:schemeClr val="lt1"/>
              </a:buClr>
              <a:buSzPts val="3200"/>
              <a:buNone/>
              <a:defRPr sz="3200">
                <a:solidFill>
                  <a:schemeClr val="lt1"/>
                </a:solidFill>
              </a:defRPr>
            </a:lvl2pPr>
            <a:lvl3pPr lvl="2" rtl="0">
              <a:lnSpc>
                <a:spcPct val="100000"/>
              </a:lnSpc>
              <a:spcBef>
                <a:spcPts val="0"/>
              </a:spcBef>
              <a:spcAft>
                <a:spcPts val="0"/>
              </a:spcAft>
              <a:buClr>
                <a:schemeClr val="lt1"/>
              </a:buClr>
              <a:buSzPts val="3200"/>
              <a:buNone/>
              <a:defRPr sz="3200">
                <a:solidFill>
                  <a:schemeClr val="lt1"/>
                </a:solidFill>
              </a:defRPr>
            </a:lvl3pPr>
            <a:lvl4pPr lvl="3" rtl="0">
              <a:lnSpc>
                <a:spcPct val="100000"/>
              </a:lnSpc>
              <a:spcBef>
                <a:spcPts val="0"/>
              </a:spcBef>
              <a:spcAft>
                <a:spcPts val="0"/>
              </a:spcAft>
              <a:buClr>
                <a:schemeClr val="lt1"/>
              </a:buClr>
              <a:buSzPts val="3200"/>
              <a:buNone/>
              <a:defRPr sz="3200">
                <a:solidFill>
                  <a:schemeClr val="lt1"/>
                </a:solidFill>
              </a:defRPr>
            </a:lvl4pPr>
            <a:lvl5pPr lvl="4" rtl="0">
              <a:lnSpc>
                <a:spcPct val="100000"/>
              </a:lnSpc>
              <a:spcBef>
                <a:spcPts val="0"/>
              </a:spcBef>
              <a:spcAft>
                <a:spcPts val="0"/>
              </a:spcAft>
              <a:buClr>
                <a:schemeClr val="lt1"/>
              </a:buClr>
              <a:buSzPts val="3200"/>
              <a:buNone/>
              <a:defRPr sz="3200">
                <a:solidFill>
                  <a:schemeClr val="lt1"/>
                </a:solidFill>
              </a:defRPr>
            </a:lvl5pPr>
            <a:lvl6pPr lvl="5" rtl="0">
              <a:lnSpc>
                <a:spcPct val="100000"/>
              </a:lnSpc>
              <a:spcBef>
                <a:spcPts val="0"/>
              </a:spcBef>
              <a:spcAft>
                <a:spcPts val="0"/>
              </a:spcAft>
              <a:buClr>
                <a:schemeClr val="lt1"/>
              </a:buClr>
              <a:buSzPts val="3200"/>
              <a:buNone/>
              <a:defRPr sz="3200">
                <a:solidFill>
                  <a:schemeClr val="lt1"/>
                </a:solidFill>
              </a:defRPr>
            </a:lvl6pPr>
            <a:lvl7pPr lvl="6" rtl="0">
              <a:lnSpc>
                <a:spcPct val="100000"/>
              </a:lnSpc>
              <a:spcBef>
                <a:spcPts val="0"/>
              </a:spcBef>
              <a:spcAft>
                <a:spcPts val="0"/>
              </a:spcAft>
              <a:buClr>
                <a:schemeClr val="lt1"/>
              </a:buClr>
              <a:buSzPts val="3200"/>
              <a:buNone/>
              <a:defRPr sz="3200">
                <a:solidFill>
                  <a:schemeClr val="lt1"/>
                </a:solidFill>
              </a:defRPr>
            </a:lvl7pPr>
            <a:lvl8pPr lvl="7" rtl="0">
              <a:lnSpc>
                <a:spcPct val="100000"/>
              </a:lnSpc>
              <a:spcBef>
                <a:spcPts val="0"/>
              </a:spcBef>
              <a:spcAft>
                <a:spcPts val="0"/>
              </a:spcAft>
              <a:buClr>
                <a:schemeClr val="lt1"/>
              </a:buClr>
              <a:buSzPts val="3200"/>
              <a:buNone/>
              <a:defRPr sz="3200">
                <a:solidFill>
                  <a:schemeClr val="lt1"/>
                </a:solidFill>
              </a:defRPr>
            </a:lvl8pPr>
            <a:lvl9pPr lvl="8" rtl="0">
              <a:lnSpc>
                <a:spcPct val="100000"/>
              </a:lnSpc>
              <a:spcBef>
                <a:spcPts val="0"/>
              </a:spcBef>
              <a:spcAft>
                <a:spcPts val="0"/>
              </a:spcAft>
              <a:buClr>
                <a:schemeClr val="lt1"/>
              </a:buClr>
              <a:buSzPts val="3200"/>
              <a:buNone/>
              <a:defRPr sz="3200">
                <a:solidFill>
                  <a:schemeClr val="lt1"/>
                </a:solidFill>
              </a:defRPr>
            </a:lvl9pPr>
          </a:lstStyle>
          <a:p>
            <a:endParaRPr/>
          </a:p>
        </p:txBody>
      </p:sp>
      <p:sp>
        <p:nvSpPr>
          <p:cNvPr id="283" name="Google Shape;283;g1240be63cf1_2_5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284"/>
        <p:cNvGrpSpPr/>
        <p:nvPr/>
      </p:nvGrpSpPr>
      <p:grpSpPr>
        <a:xfrm>
          <a:off x="0" y="0"/>
          <a:ext cx="0" cy="0"/>
          <a:chOff x="0" y="0"/>
          <a:chExt cx="0" cy="0"/>
        </a:xfrm>
      </p:grpSpPr>
      <p:sp>
        <p:nvSpPr>
          <p:cNvPr id="285" name="Google Shape;285;g1240be63cf1_2_549"/>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6" name="Google Shape;286;g1240be63cf1_2_54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a:endParaRPr/>
          </a:p>
        </p:txBody>
      </p:sp>
      <p:sp>
        <p:nvSpPr>
          <p:cNvPr id="287" name="Google Shape;287;g1240be63cf1_2_549"/>
          <p:cNvSpPr txBox="1">
            <a:spLocks noGrp="1"/>
          </p:cNvSpPr>
          <p:nvPr>
            <p:ph type="body" idx="1"/>
          </p:nvPr>
        </p:nvSpPr>
        <p:spPr>
          <a:xfrm>
            <a:off x="415600" y="1536633"/>
            <a:ext cx="11360700" cy="4555200"/>
          </a:xfrm>
          <a:prstGeom prst="rect">
            <a:avLst/>
          </a:prstGeom>
        </p:spPr>
        <p:txBody>
          <a:bodyPr spcFirstLastPara="1" wrap="square" lIns="0" tIns="0" rIns="0" bIns="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88" name="Google Shape;288;g1240be63cf1_2_5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_COLUMN_TEXT_3">
  <p:cSld name="ONE_COLUMN_TEXT_3">
    <p:spTree>
      <p:nvGrpSpPr>
        <p:cNvPr id="1" name="Shape 289"/>
        <p:cNvGrpSpPr/>
        <p:nvPr/>
      </p:nvGrpSpPr>
      <p:grpSpPr>
        <a:xfrm>
          <a:off x="0" y="0"/>
          <a:ext cx="0" cy="0"/>
          <a:chOff x="0" y="0"/>
          <a:chExt cx="0" cy="0"/>
        </a:xfrm>
      </p:grpSpPr>
      <p:sp>
        <p:nvSpPr>
          <p:cNvPr id="290" name="Google Shape;290;g1240be63cf1_2_554"/>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SzPts val="3200"/>
              <a:buChar char="●"/>
              <a:defRPr sz="3200"/>
            </a:lvl1pPr>
            <a:lvl2pPr lvl="1" rtl="0">
              <a:spcBef>
                <a:spcPts val="0"/>
              </a:spcBef>
              <a:spcAft>
                <a:spcPts val="0"/>
              </a:spcAft>
              <a:buSzPts val="3200"/>
              <a:buChar char="○"/>
              <a:defRPr sz="3200"/>
            </a:lvl2pPr>
            <a:lvl3pPr lvl="2" rtl="0">
              <a:spcBef>
                <a:spcPts val="0"/>
              </a:spcBef>
              <a:spcAft>
                <a:spcPts val="0"/>
              </a:spcAft>
              <a:buSzPts val="3200"/>
              <a:buChar char="■"/>
              <a:defRPr sz="3200"/>
            </a:lvl3pPr>
            <a:lvl4pPr lvl="3" rtl="0">
              <a:spcBef>
                <a:spcPts val="0"/>
              </a:spcBef>
              <a:spcAft>
                <a:spcPts val="0"/>
              </a:spcAft>
              <a:buSzPts val="3200"/>
              <a:buChar char="●"/>
              <a:defRPr sz="3200"/>
            </a:lvl4pPr>
            <a:lvl5pPr lvl="4" rtl="0">
              <a:spcBef>
                <a:spcPts val="0"/>
              </a:spcBef>
              <a:spcAft>
                <a:spcPts val="0"/>
              </a:spcAft>
              <a:buSzPts val="3200"/>
              <a:buChar char="○"/>
              <a:defRPr sz="3200"/>
            </a:lvl5pPr>
            <a:lvl6pPr lvl="5" rtl="0">
              <a:spcBef>
                <a:spcPts val="0"/>
              </a:spcBef>
              <a:spcAft>
                <a:spcPts val="0"/>
              </a:spcAft>
              <a:buSzPts val="3200"/>
              <a:buChar char="■"/>
              <a:defRPr sz="3200"/>
            </a:lvl6pPr>
            <a:lvl7pPr lvl="6" rtl="0">
              <a:spcBef>
                <a:spcPts val="0"/>
              </a:spcBef>
              <a:spcAft>
                <a:spcPts val="0"/>
              </a:spcAft>
              <a:buSzPts val="3200"/>
              <a:buChar char="●"/>
              <a:defRPr sz="3200"/>
            </a:lvl7pPr>
            <a:lvl8pPr lvl="7" rtl="0">
              <a:spcBef>
                <a:spcPts val="0"/>
              </a:spcBef>
              <a:spcAft>
                <a:spcPts val="0"/>
              </a:spcAft>
              <a:buSzPts val="3200"/>
              <a:buChar char="○"/>
              <a:defRPr sz="3200"/>
            </a:lvl8pPr>
            <a:lvl9pPr lvl="8" rtl="0">
              <a:spcBef>
                <a:spcPts val="0"/>
              </a:spcBef>
              <a:spcAft>
                <a:spcPts val="0"/>
              </a:spcAft>
              <a:buSzPts val="3200"/>
              <a:buChar char="■"/>
              <a:defRPr sz="3200"/>
            </a:lvl9pPr>
          </a:lstStyle>
          <a:p>
            <a:endParaRPr/>
          </a:p>
        </p:txBody>
      </p:sp>
      <p:sp>
        <p:nvSpPr>
          <p:cNvPr id="291" name="Google Shape;291;g1240be63cf1_2_554"/>
          <p:cNvSpPr txBox="1">
            <a:spLocks noGrp="1"/>
          </p:cNvSpPr>
          <p:nvPr>
            <p:ph type="body" idx="1"/>
          </p:nvPr>
        </p:nvSpPr>
        <p:spPr>
          <a:xfrm>
            <a:off x="415600" y="1852800"/>
            <a:ext cx="3744000" cy="4239300"/>
          </a:xfrm>
          <a:prstGeom prst="rect">
            <a:avLst/>
          </a:prstGeom>
        </p:spPr>
        <p:txBody>
          <a:bodyPr spcFirstLastPara="1" wrap="square" lIns="0" tIns="0" rIns="0" bIns="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92" name="Google Shape;292;g1240be63cf1_2_55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93"/>
        <p:cNvGrpSpPr/>
        <p:nvPr/>
      </p:nvGrpSpPr>
      <p:grpSpPr>
        <a:xfrm>
          <a:off x="0" y="0"/>
          <a:ext cx="0" cy="0"/>
          <a:chOff x="0" y="0"/>
          <a:chExt cx="0" cy="0"/>
        </a:xfrm>
      </p:grpSpPr>
      <p:sp>
        <p:nvSpPr>
          <p:cNvPr id="294" name="Google Shape;294;g1240be63cf1_2_5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spcBef>
                <a:spcPts val="0"/>
              </a:spcBef>
              <a:spcAft>
                <a:spcPts val="0"/>
              </a:spcAft>
              <a:buSzPts val="6900"/>
              <a:buChar char="●"/>
              <a:defRPr sz="6900"/>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
        <p:nvSpPr>
          <p:cNvPr id="295" name="Google Shape;295;g1240be63cf1_2_558"/>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296" name="Google Shape;296;g1240be63cf1_2_5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297"/>
        <p:cNvGrpSpPr/>
        <p:nvPr/>
      </p:nvGrpSpPr>
      <p:grpSpPr>
        <a:xfrm>
          <a:off x="0" y="0"/>
          <a:ext cx="0" cy="0"/>
          <a:chOff x="0" y="0"/>
          <a:chExt cx="0" cy="0"/>
        </a:xfrm>
      </p:grpSpPr>
      <p:sp>
        <p:nvSpPr>
          <p:cNvPr id="298" name="Google Shape;298;g1240be63cf1_2_56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a:endParaRPr/>
          </a:p>
        </p:txBody>
      </p:sp>
      <p:sp>
        <p:nvSpPr>
          <p:cNvPr id="299" name="Google Shape;299;g1240be63cf1_2_562"/>
          <p:cNvSpPr txBox="1">
            <a:spLocks noGrp="1"/>
          </p:cNvSpPr>
          <p:nvPr>
            <p:ph type="body" idx="1"/>
          </p:nvPr>
        </p:nvSpPr>
        <p:spPr>
          <a:xfrm>
            <a:off x="415600" y="1536633"/>
            <a:ext cx="5333100" cy="4555200"/>
          </a:xfrm>
          <a:prstGeom prst="rect">
            <a:avLst/>
          </a:prstGeom>
        </p:spPr>
        <p:txBody>
          <a:bodyPr spcFirstLastPara="1" wrap="square" lIns="0" tIns="0" rIns="0" bIns="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00" name="Google Shape;300;g1240be63cf1_2_562"/>
          <p:cNvSpPr txBox="1">
            <a:spLocks noGrp="1"/>
          </p:cNvSpPr>
          <p:nvPr>
            <p:ph type="body" idx="2"/>
          </p:nvPr>
        </p:nvSpPr>
        <p:spPr>
          <a:xfrm>
            <a:off x="6443200" y="1536633"/>
            <a:ext cx="5333100" cy="4555200"/>
          </a:xfrm>
          <a:prstGeom prst="rect">
            <a:avLst/>
          </a:prstGeom>
        </p:spPr>
        <p:txBody>
          <a:bodyPr spcFirstLastPara="1" wrap="square" lIns="0" tIns="0" rIns="0" bIns="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01" name="Google Shape;301;g1240be63cf1_2_5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8"/>
        <p:cNvGrpSpPr/>
        <p:nvPr/>
      </p:nvGrpSpPr>
      <p:grpSpPr>
        <a:xfrm>
          <a:off x="0" y="0"/>
          <a:ext cx="0" cy="0"/>
          <a:chOff x="0" y="0"/>
          <a:chExt cx="0" cy="0"/>
        </a:xfrm>
      </p:grpSpPr>
      <p:sp>
        <p:nvSpPr>
          <p:cNvPr id="309" name="Google Shape;309;g121d2865798_12_6"/>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0" name="Google Shape;310;g121d2865798_12_6"/>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g121d2865798_12_6"/>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2" name="Google Shape;312;g121d2865798_12_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13" name="Google Shape;313;g121d2865798_12_6"/>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314" name="Google Shape;314;g121d2865798_12_6"/>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5"/>
        <p:cNvGrpSpPr/>
        <p:nvPr/>
      </p:nvGrpSpPr>
      <p:grpSpPr>
        <a:xfrm>
          <a:off x="0" y="0"/>
          <a:ext cx="0" cy="0"/>
          <a:chOff x="0" y="0"/>
          <a:chExt cx="0" cy="0"/>
        </a:xfrm>
      </p:grpSpPr>
      <p:pic>
        <p:nvPicPr>
          <p:cNvPr id="316" name="Google Shape;316;g121d2865798_12_13"/>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317" name="Google Shape;317;g121d2865798_12_1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g121d2865798_12_1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9" name="Google Shape;319;g121d2865798_12_1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20" name="Google Shape;320;g121d2865798_12_1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21"/>
        <p:cNvGrpSpPr/>
        <p:nvPr/>
      </p:nvGrpSpPr>
      <p:grpSpPr>
        <a:xfrm>
          <a:off x="0" y="0"/>
          <a:ext cx="0" cy="0"/>
          <a:chOff x="0" y="0"/>
          <a:chExt cx="0" cy="0"/>
        </a:xfrm>
      </p:grpSpPr>
      <p:pic>
        <p:nvPicPr>
          <p:cNvPr id="322" name="Google Shape;322;g121d2865798_12_19"/>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23" name="Google Shape;323;g121d2865798_12_19"/>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g121d2865798_12_19"/>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5"/>
        <p:cNvGrpSpPr/>
        <p:nvPr/>
      </p:nvGrpSpPr>
      <p:grpSpPr>
        <a:xfrm>
          <a:off x="0" y="0"/>
          <a:ext cx="0" cy="0"/>
          <a:chOff x="0" y="0"/>
          <a:chExt cx="0" cy="0"/>
        </a:xfrm>
      </p:grpSpPr>
      <p:pic>
        <p:nvPicPr>
          <p:cNvPr id="326" name="Google Shape;326;g121d2865798_12_23"/>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27" name="Google Shape;327;g121d2865798_12_23"/>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g121d2865798_12_2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9" name="Google Shape;329;g121d2865798_12_2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0" name="Google Shape;330;g121d2865798_12_2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31" name="Google Shape;331;g121d2865798_12_23"/>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pic>
        <p:nvPicPr>
          <p:cNvPr id="38" name="Google Shape;38;p20"/>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9" name="Google Shape;39;p2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2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2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2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2"/>
        <p:cNvGrpSpPr/>
        <p:nvPr/>
      </p:nvGrpSpPr>
      <p:grpSpPr>
        <a:xfrm>
          <a:off x="0" y="0"/>
          <a:ext cx="0" cy="0"/>
          <a:chOff x="0" y="0"/>
          <a:chExt cx="0" cy="0"/>
        </a:xfrm>
      </p:grpSpPr>
      <p:pic>
        <p:nvPicPr>
          <p:cNvPr id="333" name="Google Shape;333;g121d2865798_12_3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34" name="Google Shape;334;g121d2865798_12_3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g121d2865798_12_3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6" name="Google Shape;336;g121d2865798_12_3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7" name="Google Shape;337;g121d2865798_12_3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38" name="Google Shape;338;g121d2865798_12_30"/>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39"/>
        <p:cNvGrpSpPr/>
        <p:nvPr/>
      </p:nvGrpSpPr>
      <p:grpSpPr>
        <a:xfrm>
          <a:off x="0" y="0"/>
          <a:ext cx="0" cy="0"/>
          <a:chOff x="0" y="0"/>
          <a:chExt cx="0" cy="0"/>
        </a:xfrm>
      </p:grpSpPr>
      <p:pic>
        <p:nvPicPr>
          <p:cNvPr id="340" name="Google Shape;340;g121d2865798_12_3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41" name="Google Shape;341;g121d2865798_12_3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g121d2865798_12_3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3" name="Google Shape;343;g121d2865798_12_3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44" name="Google Shape;344;g121d2865798_12_3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5" name="Google Shape;345;g121d2865798_12_37"/>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46"/>
        <p:cNvGrpSpPr/>
        <p:nvPr/>
      </p:nvGrpSpPr>
      <p:grpSpPr>
        <a:xfrm>
          <a:off x="0" y="0"/>
          <a:ext cx="0" cy="0"/>
          <a:chOff x="0" y="0"/>
          <a:chExt cx="0" cy="0"/>
        </a:xfrm>
      </p:grpSpPr>
      <p:pic>
        <p:nvPicPr>
          <p:cNvPr id="347" name="Google Shape;347;g121d2865798_12_44"/>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48" name="Google Shape;348;g121d2865798_12_44"/>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g121d2865798_12_4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0" name="Google Shape;350;g121d2865798_12_44"/>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51" name="Google Shape;351;g121d2865798_12_4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52" name="Google Shape;352;g121d2865798_12_44"/>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53"/>
        <p:cNvGrpSpPr/>
        <p:nvPr/>
      </p:nvGrpSpPr>
      <p:grpSpPr>
        <a:xfrm>
          <a:off x="0" y="0"/>
          <a:ext cx="0" cy="0"/>
          <a:chOff x="0" y="0"/>
          <a:chExt cx="0" cy="0"/>
        </a:xfrm>
      </p:grpSpPr>
      <p:pic>
        <p:nvPicPr>
          <p:cNvPr id="354" name="Google Shape;354;g121d2865798_12_5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55" name="Google Shape;355;g121d2865798_12_5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g121d2865798_12_5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7" name="Google Shape;357;g121d2865798_12_5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58" name="Google Shape;358;g121d2865798_12_5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59" name="Google Shape;359;g121d2865798_12_51"/>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60"/>
        <p:cNvGrpSpPr/>
        <p:nvPr/>
      </p:nvGrpSpPr>
      <p:grpSpPr>
        <a:xfrm>
          <a:off x="0" y="0"/>
          <a:ext cx="0" cy="0"/>
          <a:chOff x="0" y="0"/>
          <a:chExt cx="0" cy="0"/>
        </a:xfrm>
      </p:grpSpPr>
      <p:pic>
        <p:nvPicPr>
          <p:cNvPr id="361" name="Google Shape;361;g121d2865798_12_5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62" name="Google Shape;362;g121d2865798_12_5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g121d2865798_12_5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4" name="Google Shape;364;g121d2865798_12_5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65" name="Google Shape;365;g121d2865798_12_5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6" name="Google Shape;366;g121d2865798_12_58"/>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7"/>
        <p:cNvGrpSpPr/>
        <p:nvPr/>
      </p:nvGrpSpPr>
      <p:grpSpPr>
        <a:xfrm>
          <a:off x="0" y="0"/>
          <a:ext cx="0" cy="0"/>
          <a:chOff x="0" y="0"/>
          <a:chExt cx="0" cy="0"/>
        </a:xfrm>
      </p:grpSpPr>
      <p:sp>
        <p:nvSpPr>
          <p:cNvPr id="368" name="Google Shape;368;g121d2865798_12_65"/>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g121d2865798_12_65"/>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0" name="Google Shape;370;g121d2865798_12_65"/>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371" name="Google Shape;371;g121d2865798_12_6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72" name="Google Shape;372;g121d2865798_12_65"/>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373" name="Google Shape;373;g121d2865798_12_6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4"/>
        <p:cNvGrpSpPr/>
        <p:nvPr/>
      </p:nvGrpSpPr>
      <p:grpSpPr>
        <a:xfrm>
          <a:off x="0" y="0"/>
          <a:ext cx="0" cy="0"/>
          <a:chOff x="0" y="0"/>
          <a:chExt cx="0" cy="0"/>
        </a:xfrm>
      </p:grpSpPr>
      <p:sp>
        <p:nvSpPr>
          <p:cNvPr id="375" name="Google Shape;375;g121d2865798_12_7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g121d2865798_12_7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77"/>
        <p:cNvGrpSpPr/>
        <p:nvPr/>
      </p:nvGrpSpPr>
      <p:grpSpPr>
        <a:xfrm>
          <a:off x="0" y="0"/>
          <a:ext cx="0" cy="0"/>
          <a:chOff x="0" y="0"/>
          <a:chExt cx="0" cy="0"/>
        </a:xfrm>
      </p:grpSpPr>
      <p:pic>
        <p:nvPicPr>
          <p:cNvPr id="378" name="Google Shape;378;g121d2865798_12_75"/>
          <p:cNvPicPr preferRelativeResize="0"/>
          <p:nvPr/>
        </p:nvPicPr>
        <p:blipFill rotWithShape="1">
          <a:blip r:embed="rId2">
            <a:alphaModFix/>
          </a:blip>
          <a:srcRect/>
          <a:stretch/>
        </p:blipFill>
        <p:spPr>
          <a:xfrm>
            <a:off x="0" y="3"/>
            <a:ext cx="12191999" cy="6857999"/>
          </a:xfrm>
          <a:prstGeom prst="rect">
            <a:avLst/>
          </a:prstGeom>
          <a:noFill/>
          <a:ln>
            <a:noFill/>
          </a:ln>
        </p:spPr>
      </p:pic>
      <p:sp>
        <p:nvSpPr>
          <p:cNvPr id="379" name="Google Shape;379;g121d2865798_12_75"/>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g121d2865798_12_75"/>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21"/>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21"/>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21"/>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2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21"/>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pic>
        <p:nvPicPr>
          <p:cNvPr id="52" name="Google Shape;52;p22"/>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22"/>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22"/>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2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22"/>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pic>
        <p:nvPicPr>
          <p:cNvPr id="59" name="Google Shape;59;p23"/>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23"/>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2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2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3"/>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5"/>
        <p:cNvGrpSpPr/>
        <p:nvPr/>
      </p:nvGrpSpPr>
      <p:grpSpPr>
        <a:xfrm>
          <a:off x="0" y="0"/>
          <a:ext cx="0" cy="0"/>
          <a:chOff x="0" y="0"/>
          <a:chExt cx="0" cy="0"/>
        </a:xfrm>
      </p:grpSpPr>
      <p:pic>
        <p:nvPicPr>
          <p:cNvPr id="66" name="Google Shape;66;p24"/>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24"/>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24"/>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2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4"/>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4"/>
        <p:cNvGrpSpPr/>
        <p:nvPr/>
      </p:nvGrpSpPr>
      <p:grpSpPr>
        <a:xfrm>
          <a:off x="0" y="0"/>
          <a:ext cx="0" cy="0"/>
          <a:chOff x="0" y="0"/>
          <a:chExt cx="0" cy="0"/>
        </a:xfrm>
      </p:grpSpPr>
      <p:sp>
        <p:nvSpPr>
          <p:cNvPr id="95" name="Google Shape;95;g1240be63cf1_2_359"/>
          <p:cNvSpPr txBox="1">
            <a:spLocks noGrp="1"/>
          </p:cNvSpPr>
          <p:nvPr>
            <p:ph type="body" idx="1"/>
          </p:nvPr>
        </p:nvSpPr>
        <p:spPr>
          <a:xfrm>
            <a:off x="415600" y="1536633"/>
            <a:ext cx="11360700" cy="4555200"/>
          </a:xfrm>
          <a:prstGeom prst="rect">
            <a:avLst/>
          </a:prstGeom>
          <a:noFill/>
          <a:ln>
            <a:noFill/>
          </a:ln>
        </p:spPr>
        <p:txBody>
          <a:bodyPr spcFirstLastPara="1" wrap="square" lIns="0" tIns="0" rIns="0" bIns="0" anchor="t" anchorCtr="0">
            <a:normAutofit/>
          </a:bodyPr>
          <a:lstStyle>
            <a:lvl1pPr marL="457200" lvl="0" indent="-381000" rtl="0">
              <a:lnSpc>
                <a:spcPct val="115000"/>
              </a:lnSpc>
              <a:spcBef>
                <a:spcPts val="0"/>
              </a:spcBef>
              <a:spcAft>
                <a:spcPts val="0"/>
              </a:spcAft>
              <a:buClr>
                <a:schemeClr val="dk2"/>
              </a:buClr>
              <a:buSzPts val="2400"/>
              <a:buFont typeface="Calibri"/>
              <a:buChar char="●"/>
              <a:defRPr sz="2400">
                <a:solidFill>
                  <a:schemeClr val="dk2"/>
                </a:solidFill>
                <a:latin typeface="Calibri"/>
                <a:ea typeface="Calibri"/>
                <a:cs typeface="Calibri"/>
                <a:sym typeface="Calibri"/>
              </a:defRPr>
            </a:lvl1pPr>
            <a:lvl2pPr marL="914400" lvl="1"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2pPr>
            <a:lvl3pPr marL="1371600" lvl="2"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3pPr>
            <a:lvl4pPr marL="1828800" lvl="3"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4pPr>
            <a:lvl5pPr marL="2286000" lvl="4"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5pPr>
            <a:lvl6pPr marL="2743200" lvl="5"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6pPr>
            <a:lvl7pPr marL="3200400" lvl="6"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7pPr>
            <a:lvl8pPr marL="3657600" lvl="7"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8pPr>
            <a:lvl9pPr marL="4114800" lvl="8" indent="-349250" rtl="0">
              <a:lnSpc>
                <a:spcPct val="115000"/>
              </a:lnSpc>
              <a:spcBef>
                <a:spcPts val="0"/>
              </a:spcBef>
              <a:spcAft>
                <a:spcPts val="0"/>
              </a:spcAft>
              <a:buClr>
                <a:schemeClr val="dk2"/>
              </a:buClr>
              <a:buSzPts val="1900"/>
              <a:buFont typeface="Calibri"/>
              <a:buChar char="■"/>
              <a:defRPr sz="1900">
                <a:solidFill>
                  <a:schemeClr val="dk2"/>
                </a:solidFill>
                <a:latin typeface="Calibri"/>
                <a:ea typeface="Calibri"/>
                <a:cs typeface="Calibri"/>
                <a:sym typeface="Calibri"/>
              </a:defRPr>
            </a:lvl9pPr>
          </a:lstStyle>
          <a:p>
            <a:endParaRPr/>
          </a:p>
        </p:txBody>
      </p:sp>
      <p:sp>
        <p:nvSpPr>
          <p:cNvPr id="96" name="Google Shape;96;g1240be63cf1_2_35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900"/>
              <a:buNone/>
              <a:defRPr sz="2700">
                <a:solidFill>
                  <a:srgbClr val="FFFFFF"/>
                </a:solidFill>
                <a:latin typeface="Rockwell"/>
                <a:ea typeface="Rockwell"/>
                <a:cs typeface="Rockwell"/>
                <a:sym typeface="Rockwell"/>
              </a:defRPr>
            </a:lvl1pPr>
            <a:lvl2pPr lvl="1" rtl="0">
              <a:spcBef>
                <a:spcPts val="0"/>
              </a:spcBef>
              <a:spcAft>
                <a:spcPts val="0"/>
              </a:spcAft>
              <a:buSzPts val="1900"/>
              <a:buNone/>
              <a:defRPr sz="2700">
                <a:solidFill>
                  <a:srgbClr val="FFFFFF"/>
                </a:solidFill>
                <a:latin typeface="Rockwell"/>
                <a:ea typeface="Rockwell"/>
                <a:cs typeface="Rockwell"/>
                <a:sym typeface="Rockwell"/>
              </a:defRPr>
            </a:lvl2pPr>
            <a:lvl3pPr lvl="2" rtl="0">
              <a:spcBef>
                <a:spcPts val="0"/>
              </a:spcBef>
              <a:spcAft>
                <a:spcPts val="0"/>
              </a:spcAft>
              <a:buSzPts val="1900"/>
              <a:buNone/>
              <a:defRPr sz="2700">
                <a:solidFill>
                  <a:srgbClr val="FFFFFF"/>
                </a:solidFill>
                <a:latin typeface="Rockwell"/>
                <a:ea typeface="Rockwell"/>
                <a:cs typeface="Rockwell"/>
                <a:sym typeface="Rockwell"/>
              </a:defRPr>
            </a:lvl3pPr>
            <a:lvl4pPr lvl="3" rtl="0">
              <a:spcBef>
                <a:spcPts val="0"/>
              </a:spcBef>
              <a:spcAft>
                <a:spcPts val="0"/>
              </a:spcAft>
              <a:buSzPts val="1900"/>
              <a:buNone/>
              <a:defRPr sz="2700">
                <a:solidFill>
                  <a:srgbClr val="FFFFFF"/>
                </a:solidFill>
                <a:latin typeface="Rockwell"/>
                <a:ea typeface="Rockwell"/>
                <a:cs typeface="Rockwell"/>
                <a:sym typeface="Rockwell"/>
              </a:defRPr>
            </a:lvl4pPr>
            <a:lvl5pPr lvl="4" rtl="0">
              <a:spcBef>
                <a:spcPts val="0"/>
              </a:spcBef>
              <a:spcAft>
                <a:spcPts val="0"/>
              </a:spcAft>
              <a:buSzPts val="1900"/>
              <a:buNone/>
              <a:defRPr sz="2700">
                <a:solidFill>
                  <a:srgbClr val="FFFFFF"/>
                </a:solidFill>
                <a:latin typeface="Rockwell"/>
                <a:ea typeface="Rockwell"/>
                <a:cs typeface="Rockwell"/>
                <a:sym typeface="Rockwell"/>
              </a:defRPr>
            </a:lvl5pPr>
            <a:lvl6pPr lvl="5" rtl="0">
              <a:spcBef>
                <a:spcPts val="0"/>
              </a:spcBef>
              <a:spcAft>
                <a:spcPts val="0"/>
              </a:spcAft>
              <a:buSzPts val="1900"/>
              <a:buNone/>
              <a:defRPr sz="2700">
                <a:solidFill>
                  <a:srgbClr val="FFFFFF"/>
                </a:solidFill>
                <a:latin typeface="Rockwell"/>
                <a:ea typeface="Rockwell"/>
                <a:cs typeface="Rockwell"/>
                <a:sym typeface="Rockwell"/>
              </a:defRPr>
            </a:lvl6pPr>
            <a:lvl7pPr lvl="6" rtl="0">
              <a:spcBef>
                <a:spcPts val="0"/>
              </a:spcBef>
              <a:spcAft>
                <a:spcPts val="0"/>
              </a:spcAft>
              <a:buSzPts val="1900"/>
              <a:buNone/>
              <a:defRPr sz="2700">
                <a:solidFill>
                  <a:srgbClr val="FFFFFF"/>
                </a:solidFill>
                <a:latin typeface="Rockwell"/>
                <a:ea typeface="Rockwell"/>
                <a:cs typeface="Rockwell"/>
                <a:sym typeface="Rockwell"/>
              </a:defRPr>
            </a:lvl7pPr>
            <a:lvl8pPr lvl="7" rtl="0">
              <a:spcBef>
                <a:spcPts val="0"/>
              </a:spcBef>
              <a:spcAft>
                <a:spcPts val="0"/>
              </a:spcAft>
              <a:buSzPts val="1900"/>
              <a:buNone/>
              <a:defRPr sz="2700">
                <a:solidFill>
                  <a:srgbClr val="FFFFFF"/>
                </a:solidFill>
                <a:latin typeface="Rockwell"/>
                <a:ea typeface="Rockwell"/>
                <a:cs typeface="Rockwell"/>
                <a:sym typeface="Rockwell"/>
              </a:defRPr>
            </a:lvl8pPr>
            <a:lvl9pPr lvl="8" rtl="0">
              <a:spcBef>
                <a:spcPts val="0"/>
              </a:spcBef>
              <a:spcAft>
                <a:spcPts val="0"/>
              </a:spcAft>
              <a:buSzPts val="1900"/>
              <a:buNone/>
              <a:defRPr sz="2700">
                <a:solidFill>
                  <a:srgbClr val="FFFFFF"/>
                </a:solidFill>
                <a:latin typeface="Rockwell"/>
                <a:ea typeface="Rockwell"/>
                <a:cs typeface="Rockwell"/>
                <a:sym typeface="Rockwell"/>
              </a:defRPr>
            </a:lvl9pPr>
          </a:lstStyle>
          <a:p>
            <a:endParaRPr/>
          </a:p>
        </p:txBody>
      </p:sp>
      <p:sp>
        <p:nvSpPr>
          <p:cNvPr id="97" name="Google Shape;97;g1240be63cf1_2_359"/>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lvl1pPr lvl="0" algn="r" rtl="0">
              <a:buNone/>
              <a:defRPr sz="1700">
                <a:solidFill>
                  <a:schemeClr val="dk2"/>
                </a:solidFill>
                <a:latin typeface="Calibri"/>
                <a:ea typeface="Calibri"/>
                <a:cs typeface="Calibri"/>
                <a:sym typeface="Calibri"/>
              </a:defRPr>
            </a:lvl1pPr>
            <a:lvl2pPr lvl="1" algn="r" rtl="0">
              <a:buNone/>
              <a:defRPr sz="1700">
                <a:solidFill>
                  <a:schemeClr val="dk2"/>
                </a:solidFill>
                <a:latin typeface="Calibri"/>
                <a:ea typeface="Calibri"/>
                <a:cs typeface="Calibri"/>
                <a:sym typeface="Calibri"/>
              </a:defRPr>
            </a:lvl2pPr>
            <a:lvl3pPr lvl="2" algn="r" rtl="0">
              <a:buNone/>
              <a:defRPr sz="1700">
                <a:solidFill>
                  <a:schemeClr val="dk2"/>
                </a:solidFill>
                <a:latin typeface="Calibri"/>
                <a:ea typeface="Calibri"/>
                <a:cs typeface="Calibri"/>
                <a:sym typeface="Calibri"/>
              </a:defRPr>
            </a:lvl3pPr>
            <a:lvl4pPr lvl="3" algn="r" rtl="0">
              <a:buNone/>
              <a:defRPr sz="1700">
                <a:solidFill>
                  <a:schemeClr val="dk2"/>
                </a:solidFill>
                <a:latin typeface="Calibri"/>
                <a:ea typeface="Calibri"/>
                <a:cs typeface="Calibri"/>
                <a:sym typeface="Calibri"/>
              </a:defRPr>
            </a:lvl4pPr>
            <a:lvl5pPr lvl="4" algn="r" rtl="0">
              <a:buNone/>
              <a:defRPr sz="1700">
                <a:solidFill>
                  <a:schemeClr val="dk2"/>
                </a:solidFill>
                <a:latin typeface="Calibri"/>
                <a:ea typeface="Calibri"/>
                <a:cs typeface="Calibri"/>
                <a:sym typeface="Calibri"/>
              </a:defRPr>
            </a:lvl5pPr>
            <a:lvl6pPr lvl="5" algn="r" rtl="0">
              <a:buNone/>
              <a:defRPr sz="1700">
                <a:solidFill>
                  <a:schemeClr val="dk2"/>
                </a:solidFill>
                <a:latin typeface="Calibri"/>
                <a:ea typeface="Calibri"/>
                <a:cs typeface="Calibri"/>
                <a:sym typeface="Calibri"/>
              </a:defRPr>
            </a:lvl6pPr>
            <a:lvl7pPr lvl="6" algn="r" rtl="0">
              <a:buNone/>
              <a:defRPr sz="1700">
                <a:solidFill>
                  <a:schemeClr val="dk2"/>
                </a:solidFill>
                <a:latin typeface="Calibri"/>
                <a:ea typeface="Calibri"/>
                <a:cs typeface="Calibri"/>
                <a:sym typeface="Calibri"/>
              </a:defRPr>
            </a:lvl7pPr>
            <a:lvl8pPr lvl="7" algn="r" rtl="0">
              <a:buNone/>
              <a:defRPr sz="1700">
                <a:solidFill>
                  <a:schemeClr val="dk2"/>
                </a:solidFill>
                <a:latin typeface="Calibri"/>
                <a:ea typeface="Calibri"/>
                <a:cs typeface="Calibri"/>
                <a:sym typeface="Calibri"/>
              </a:defRPr>
            </a:lvl8pPr>
            <a:lvl9pPr lvl="8" algn="r" rtl="0">
              <a:buNone/>
              <a:defRPr sz="17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g1240be63cf1_2_359"/>
          <p:cNvSpPr txBox="1">
            <a:spLocks noGrp="1"/>
          </p:cNvSpPr>
          <p:nvPr>
            <p:ph type="sldNum" idx="2"/>
          </p:nvPr>
        </p:nvSpPr>
        <p:spPr>
          <a:xfrm>
            <a:off x="152400" y="6310000"/>
            <a:ext cx="462900" cy="375300"/>
          </a:xfrm>
          <a:prstGeom prst="rect">
            <a:avLst/>
          </a:prstGeom>
          <a:noFill/>
          <a:ln>
            <a:noFill/>
          </a:ln>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g1240be63cf1_2_359"/>
          <p:cNvSpPr txBox="1"/>
          <p:nvPr/>
        </p:nvSpPr>
        <p:spPr>
          <a:xfrm>
            <a:off x="681600" y="6449767"/>
            <a:ext cx="3936300" cy="169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100">
                <a:solidFill>
                  <a:srgbClr val="999999"/>
                </a:solidFill>
                <a:latin typeface="Calibri"/>
                <a:ea typeface="Calibri"/>
                <a:cs typeface="Calibri"/>
                <a:sym typeface="Calibri"/>
              </a:rPr>
              <a:t>Colorado Department of Education</a:t>
            </a:r>
            <a:endParaRPr sz="11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g121d2865798_1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4" name="Google Shape;304;g121d2865798_1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g121d2865798_1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6" name="Google Shape;306;g121d2865798_1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7" name="Google Shape;307;g121d2865798_1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martsheet.com/b/form/72607a92db654aa2b777c65b833fa2a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de.state.co.us/fedprograms/esseriii_supplementalappchecklist" TargetMode="Externa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hyperlink" Target="https://www.cde.state.co.us/fedprograms/esser3-leaplans" TargetMode="External"/><Relationship Id="rId3" Type="http://schemas.openxmlformats.org/officeDocument/2006/relationships/hyperlink" Target="https://www.cde.state.co.us/fedprograms/safereturntoschoolchecklist" TargetMode="External"/><Relationship Id="rId7" Type="http://schemas.openxmlformats.org/officeDocument/2006/relationships/hyperlink" Target="https://www.cde.state.co.us/Esser3-UseofFundsPlanGuida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de.state.co.us/fedprograms/eseaofficehoursppt8262021" TargetMode="External"/><Relationship Id="rId5" Type="http://schemas.openxmlformats.org/officeDocument/2006/relationships/hyperlink" Target="https://us02web.zoom.us/rec/play/VDn7CUvRX0Euho7QQi1uRbEyDgfXNSdNjqxAw8_RzCWRq3c815sKxqrwLVIcAQsFn7bNhlqyAWgQ7-JP.v-r04vzDCkBQ89fU?autoplay=true&amp;startTime=1629399807000" TargetMode="External"/><Relationship Id="rId4" Type="http://schemas.openxmlformats.org/officeDocument/2006/relationships/hyperlink" Target="https://www.cde.state.co.us/caresact/esser3_narrative" TargetMode="External"/><Relationship Id="rId9" Type="http://schemas.openxmlformats.org/officeDocument/2006/relationships/hyperlink" Target="https://www.cde.state.co.us/caresact/essermonito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caresact/esser-curriculainstructionalprogramm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fedprograms/ESEALaunchpa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ocs.google.com/spreadsheets/d/e/2PACX-1vRLXHcnwIUteZ3VAzkKQnQ8B_RxTdHc973Kh3CgCXdrzjXvHG2QPE6aNaFbN0ZI-cgFbflerccVYkOd/pub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de.state.co.us/fedprograms/consapptraininglibra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ventbrite.com/e/regional-consolidated-application-work-session-metro-region-tickets-320865977777" TargetMode="External"/><Relationship Id="rId7" Type="http://schemas.openxmlformats.org/officeDocument/2006/relationships/hyperlink" Target="https://www.eventbrite.com/e/regional-consolidated-application-work-session-nw-and-west-central-region-tickets-32143426754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eventbrite.com/e/regional-consolidated-application-work-session-southwest-region-tickets-320895546217" TargetMode="External"/><Relationship Id="rId5" Type="http://schemas.openxmlformats.org/officeDocument/2006/relationships/hyperlink" Target="https://www.eventbrite.com/e/regional-consolidated-application-work-session-pikes-peak-and-se-region-tickets-320893620457" TargetMode="External"/><Relationship Id="rId4" Type="http://schemas.openxmlformats.org/officeDocument/2006/relationships/hyperlink" Target="https://www.eventbrite.com/e/regional-consolidated-application-work-session-north-central-and-ne-region-tickets-32088334973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cde.state.co.us/fedprograms/tii/a_hq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fedprograms/sampleparentsrighttoknow"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fedprograms/dper/tiaschlst"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https://www.cde.state.co.us/fedprograms/unlicensedteacherlette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cdeprof/licensure_authorization_landing"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https://www.cde.state.co.us/cdeprof/endorsementrequiremen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fedprograms/sampleparentsrighttoknow"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hyperlink" Target="https://www.cde.state.co.us/fedprograms/unlicensedteacherlette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fedprograms/tii/a_hqp"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hyperlink" Target="https://www.cde.state.co.us/fedprograms/ov/index" TargetMode="External"/><Relationship Id="rId5" Type="http://schemas.openxmlformats.org/officeDocument/2006/relationships/hyperlink" Target="mailto:kaloudis_n@cde.state.co.us" TargetMode="External"/><Relationship Id="rId4" Type="http://schemas.openxmlformats.org/officeDocument/2006/relationships/hyperlink" Target="https://www.cde.state.co.us/fedprograms/tii/a_hq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kaloudis_n@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immin_a@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35.xml"/><Relationship Id="rId16" Type="http://schemas.openxmlformats.org/officeDocument/2006/relationships/hyperlink" Target="mailto:boylan_k@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2.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Kaleda_s@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prael_m@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collins_d@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8" Type="http://schemas.openxmlformats.org/officeDocument/2006/relationships/hyperlink" Target="mailto:kaloudis_n@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immin_a@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7.xml"/><Relationship Id="rId16" Type="http://schemas.openxmlformats.org/officeDocument/2006/relationships/hyperlink" Target="mailto:boylan_k@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2.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Kaleda_s@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prael_m@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collins_d@cde.state.co.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fedprograms/esseri_ii_iii_dued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ese.ed.gov/files/2021/05/ESSER.GEER_.FAQs_5.26.21_745AM_FINALb0cd6833f6f46e03ba2d97d30aff953260028045f9ef3b18ea602db4b32b1d9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
          <p:cNvSpPr txBox="1">
            <a:spLocks noGrp="1"/>
          </p:cNvSpPr>
          <p:nvPr>
            <p:ph type="ctrTitle"/>
          </p:nvPr>
        </p:nvSpPr>
        <p:spPr>
          <a:xfrm>
            <a:off x="2209800" y="3236241"/>
            <a:ext cx="7772400" cy="82886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CDE Office Hours</a:t>
            </a:r>
            <a:endParaRPr/>
          </a:p>
        </p:txBody>
      </p:sp>
      <p:sp>
        <p:nvSpPr>
          <p:cNvPr id="386" name="Google Shape;386;p1"/>
          <p:cNvSpPr txBox="1">
            <a:spLocks noGrp="1"/>
          </p:cNvSpPr>
          <p:nvPr>
            <p:ph type="subTitle" idx="1"/>
          </p:nvPr>
        </p:nvSpPr>
        <p:spPr>
          <a:xfrm>
            <a:off x="2209800" y="4487037"/>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t>April 14, 2022</a:t>
            </a:r>
            <a:endParaRPr/>
          </a:p>
        </p:txBody>
      </p:sp>
      <p:sp>
        <p:nvSpPr>
          <p:cNvPr id="387" name="Google Shape;387;p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1243bf9908c_0_582"/>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III LEA Plans for Supplemental Funds</a:t>
            </a:r>
            <a:endParaRPr/>
          </a:p>
        </p:txBody>
      </p:sp>
      <p:sp>
        <p:nvSpPr>
          <p:cNvPr id="491" name="Google Shape;491;g1243bf9908c_0_582"/>
          <p:cNvSpPr txBox="1">
            <a:spLocks noGrp="1"/>
          </p:cNvSpPr>
          <p:nvPr>
            <p:ph type="body" idx="1"/>
          </p:nvPr>
        </p:nvSpPr>
        <p:spPr>
          <a:xfrm>
            <a:off x="838200" y="1463050"/>
            <a:ext cx="45207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None/>
            </a:pPr>
            <a:r>
              <a:rPr lang="en-US" sz="2200"/>
              <a:t>Due May 20 for Supplemental Funds (with separate applications)</a:t>
            </a:r>
            <a:endParaRPr sz="2200"/>
          </a:p>
          <a:p>
            <a:pPr marL="457200" lvl="0" indent="-406400" algn="l" rtl="0">
              <a:lnSpc>
                <a:spcPct val="90000"/>
              </a:lnSpc>
              <a:spcBef>
                <a:spcPts val="750"/>
              </a:spcBef>
              <a:spcAft>
                <a:spcPts val="0"/>
              </a:spcAft>
              <a:buSzPts val="2800"/>
              <a:buChar char="•"/>
            </a:pPr>
            <a:r>
              <a:rPr lang="en-US" sz="2200"/>
              <a:t>Safe In Person Plan</a:t>
            </a:r>
            <a:endParaRPr sz="2200"/>
          </a:p>
          <a:p>
            <a:pPr marL="457200" lvl="0" indent="-406400" algn="l" rtl="0">
              <a:lnSpc>
                <a:spcPct val="90000"/>
              </a:lnSpc>
              <a:spcBef>
                <a:spcPts val="0"/>
              </a:spcBef>
              <a:spcAft>
                <a:spcPts val="0"/>
              </a:spcAft>
              <a:buSzPts val="2800"/>
              <a:buChar char="•"/>
            </a:pPr>
            <a:r>
              <a:rPr lang="en-US" sz="2200"/>
              <a:t>Use of Funds Plan</a:t>
            </a:r>
            <a:endParaRPr/>
          </a:p>
          <a:p>
            <a:pPr marL="0" lvl="0" indent="0" algn="l" rtl="0">
              <a:lnSpc>
                <a:spcPct val="115000"/>
              </a:lnSpc>
              <a:spcBef>
                <a:spcPts val="0"/>
              </a:spcBef>
              <a:spcAft>
                <a:spcPts val="0"/>
              </a:spcAft>
              <a:buNone/>
            </a:pPr>
            <a:endParaRPr/>
          </a:p>
          <a:p>
            <a:pPr marL="0" lvl="0" indent="0" algn="l" rtl="0">
              <a:spcBef>
                <a:spcPts val="750"/>
              </a:spcBef>
              <a:spcAft>
                <a:spcPts val="0"/>
              </a:spcAft>
              <a:buClr>
                <a:schemeClr val="dk1"/>
              </a:buClr>
              <a:buSzPts val="1100"/>
              <a:buFont typeface="Arial"/>
              <a:buNone/>
            </a:pPr>
            <a:r>
              <a:rPr lang="en-US" sz="2200"/>
              <a:t>For LEAs who received additional supplemental funds:</a:t>
            </a:r>
            <a:endParaRPr sz="2200"/>
          </a:p>
          <a:p>
            <a:pPr marL="457200" lvl="0" indent="-406400" algn="l" rtl="0">
              <a:spcBef>
                <a:spcPts val="750"/>
              </a:spcBef>
              <a:spcAft>
                <a:spcPts val="0"/>
              </a:spcAft>
              <a:buSzPts val="2800"/>
              <a:buChar char="•"/>
            </a:pPr>
            <a:r>
              <a:rPr lang="en-US" sz="2200"/>
              <a:t>Use of Funds plan must include how you are using your supplemental funds</a:t>
            </a:r>
            <a:endParaRPr sz="2200"/>
          </a:p>
          <a:p>
            <a:pPr marL="457200" lvl="0" indent="-406400" algn="l" rtl="0">
              <a:spcBef>
                <a:spcPts val="0"/>
              </a:spcBef>
              <a:spcAft>
                <a:spcPts val="0"/>
              </a:spcAft>
              <a:buSzPts val="2800"/>
              <a:buChar char="•"/>
            </a:pPr>
            <a:r>
              <a:rPr lang="en-US" sz="2200"/>
              <a:t>Please submit hyperlinks to your Use of Funds Plan using </a:t>
            </a:r>
            <a:r>
              <a:rPr lang="en-US" sz="2200" u="sng">
                <a:solidFill>
                  <a:schemeClr val="hlink"/>
                </a:solidFill>
                <a:hlinkClick r:id="rId3"/>
              </a:rPr>
              <a:t>this form</a:t>
            </a:r>
            <a:r>
              <a:rPr lang="en-US" sz="2200"/>
              <a:t> by May 20</a:t>
            </a:r>
            <a:endParaRPr sz="2200"/>
          </a:p>
          <a:p>
            <a:pPr marL="0" lvl="0" indent="0" algn="l" rtl="0">
              <a:lnSpc>
                <a:spcPct val="90000"/>
              </a:lnSpc>
              <a:spcBef>
                <a:spcPts val="750"/>
              </a:spcBef>
              <a:spcAft>
                <a:spcPts val="0"/>
              </a:spcAft>
              <a:buNone/>
            </a:pPr>
            <a:endParaRPr/>
          </a:p>
          <a:p>
            <a:pPr marL="0" lvl="0" indent="0" algn="l" rtl="0">
              <a:lnSpc>
                <a:spcPct val="90000"/>
              </a:lnSpc>
              <a:spcBef>
                <a:spcPts val="750"/>
              </a:spcBef>
              <a:spcAft>
                <a:spcPts val="0"/>
              </a:spcAft>
              <a:buNone/>
            </a:pPr>
            <a:endParaRPr/>
          </a:p>
        </p:txBody>
      </p:sp>
      <p:sp>
        <p:nvSpPr>
          <p:cNvPr id="492" name="Google Shape;492;g1243bf9908c_0_582"/>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pic>
        <p:nvPicPr>
          <p:cNvPr id="493" name="Google Shape;493;g1243bf9908c_0_582"/>
          <p:cNvPicPr preferRelativeResize="0"/>
          <p:nvPr/>
        </p:nvPicPr>
        <p:blipFill>
          <a:blip r:embed="rId4">
            <a:alphaModFix/>
          </a:blip>
          <a:stretch>
            <a:fillRect/>
          </a:stretch>
        </p:blipFill>
        <p:spPr>
          <a:xfrm>
            <a:off x="6807689" y="2232550"/>
            <a:ext cx="3451011" cy="4383975"/>
          </a:xfrm>
          <a:prstGeom prst="rect">
            <a:avLst/>
          </a:prstGeom>
          <a:noFill/>
          <a:ln>
            <a:noFill/>
          </a:ln>
        </p:spPr>
      </p:pic>
      <p:sp>
        <p:nvSpPr>
          <p:cNvPr id="494" name="Google Shape;494;g1243bf9908c_0_582"/>
          <p:cNvSpPr txBox="1"/>
          <p:nvPr/>
        </p:nvSpPr>
        <p:spPr>
          <a:xfrm>
            <a:off x="6485550" y="1463050"/>
            <a:ext cx="46719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New Resource: </a:t>
            </a:r>
            <a:r>
              <a:rPr lang="en-US" sz="1900" u="sng">
                <a:solidFill>
                  <a:schemeClr val="hlink"/>
                </a:solidFill>
                <a:latin typeface="Calibri"/>
                <a:ea typeface="Calibri"/>
                <a:cs typeface="Calibri"/>
                <a:sym typeface="Calibri"/>
                <a:hlinkClick r:id="rId5"/>
              </a:rPr>
              <a:t>ESSER III Supplemental Application Checklist</a:t>
            </a:r>
            <a:endParaRPr sz="19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243bf9908c_0_589"/>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US" sz="2600"/>
              <a:t>Resources to support meeting this May 20 Deadline</a:t>
            </a:r>
            <a:endParaRPr sz="2600"/>
          </a:p>
          <a:p>
            <a:pPr marL="0" lvl="0" indent="0" algn="l" rtl="0">
              <a:spcBef>
                <a:spcPts val="0"/>
              </a:spcBef>
              <a:spcAft>
                <a:spcPts val="0"/>
              </a:spcAft>
              <a:buNone/>
            </a:pPr>
            <a:endParaRPr/>
          </a:p>
        </p:txBody>
      </p:sp>
      <p:sp>
        <p:nvSpPr>
          <p:cNvPr id="501" name="Google Shape;501;g1243bf9908c_0_589"/>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457200" lvl="0" indent="-355600" algn="l" rtl="0">
              <a:lnSpc>
                <a:spcPct val="115000"/>
              </a:lnSpc>
              <a:spcBef>
                <a:spcPts val="0"/>
              </a:spcBef>
              <a:spcAft>
                <a:spcPts val="0"/>
              </a:spcAft>
              <a:buClr>
                <a:srgbClr val="333333"/>
              </a:buClr>
              <a:buSzPts val="2000"/>
              <a:buChar char="●"/>
            </a:pPr>
            <a:r>
              <a:rPr lang="en-US" sz="2000" u="sng">
                <a:solidFill>
                  <a:srgbClr val="403F3B"/>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Safe Return to In-Person Instruction Plan (Safe Return to School) Checklist</a:t>
            </a:r>
            <a:endParaRPr sz="2000">
              <a:solidFill>
                <a:srgbClr val="333333"/>
              </a:solidFill>
              <a:highlight>
                <a:schemeClr val="lt1"/>
              </a:highlight>
              <a:latin typeface="Arial"/>
              <a:ea typeface="Arial"/>
              <a:cs typeface="Arial"/>
              <a:sym typeface="Arial"/>
            </a:endParaRPr>
          </a:p>
          <a:p>
            <a:pPr marL="457200" lvl="0" indent="-355600" algn="l" rtl="0">
              <a:lnSpc>
                <a:spcPct val="115000"/>
              </a:lnSpc>
              <a:spcBef>
                <a:spcPts val="0"/>
              </a:spcBef>
              <a:spcAft>
                <a:spcPts val="0"/>
              </a:spcAft>
              <a:buClr>
                <a:srgbClr val="333333"/>
              </a:buClr>
              <a:buSzPts val="2000"/>
              <a:buChar char="●"/>
            </a:pPr>
            <a:r>
              <a:rPr lang="en-US" sz="2000">
                <a:solidFill>
                  <a:srgbClr val="333333"/>
                </a:solidFill>
                <a:highlight>
                  <a:schemeClr val="lt1"/>
                </a:highlight>
                <a:latin typeface="Arial"/>
                <a:ea typeface="Arial"/>
                <a:cs typeface="Arial"/>
                <a:sym typeface="Arial"/>
              </a:rPr>
              <a:t>For guidance on how to answer Narrative Question 1, see CDE's </a:t>
            </a:r>
            <a:r>
              <a:rPr lang="en-US" sz="2000" u="sng">
                <a:solidFill>
                  <a:srgbClr val="403F3B"/>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Narrative Question Guidance</a:t>
            </a:r>
            <a:r>
              <a:rPr lang="en-US" sz="2000">
                <a:solidFill>
                  <a:srgbClr val="333333"/>
                </a:solidFill>
                <a:highlight>
                  <a:schemeClr val="lt1"/>
                </a:highlight>
                <a:latin typeface="Arial"/>
                <a:ea typeface="Arial"/>
                <a:cs typeface="Arial"/>
                <a:sym typeface="Arial"/>
              </a:rPr>
              <a:t> or see the </a:t>
            </a:r>
            <a:r>
              <a:rPr lang="en-US" sz="2000" u="sng">
                <a:solidFill>
                  <a:srgbClr val="403F3B"/>
                </a:solidFill>
                <a:highlight>
                  <a:schemeClr val="lt1"/>
                </a:highlight>
                <a:latin typeface="Arial"/>
                <a:ea typeface="Arial"/>
                <a:cs typeface="Arial"/>
                <a:sym typeface="Arial"/>
                <a:hlinkClick r:id="rId5">
                  <a:extLst>
                    <a:ext uri="{A12FA001-AC4F-418D-AE19-62706E023703}">
                      <ahyp:hlinkClr xmlns:ahyp="http://schemas.microsoft.com/office/drawing/2018/hyperlinkcolor" val="tx"/>
                    </a:ext>
                  </a:extLst>
                </a:hlinkClick>
              </a:rPr>
              <a:t>office hours presentation</a:t>
            </a:r>
            <a:r>
              <a:rPr lang="en-US" sz="2000">
                <a:solidFill>
                  <a:srgbClr val="333333"/>
                </a:solidFill>
                <a:highlight>
                  <a:schemeClr val="lt1"/>
                </a:highlight>
                <a:latin typeface="Arial"/>
                <a:ea typeface="Arial"/>
                <a:cs typeface="Arial"/>
                <a:sym typeface="Arial"/>
              </a:rPr>
              <a:t> and </a:t>
            </a:r>
            <a:r>
              <a:rPr lang="en-US" sz="2000" u="sng">
                <a:solidFill>
                  <a:srgbClr val="403F3B"/>
                </a:solidFill>
                <a:highlight>
                  <a:schemeClr val="lt1"/>
                </a:highlight>
                <a:latin typeface="Arial"/>
                <a:ea typeface="Arial"/>
                <a:cs typeface="Arial"/>
                <a:sym typeface="Arial"/>
                <a:hlinkClick r:id="rId6">
                  <a:extLst>
                    <a:ext uri="{A12FA001-AC4F-418D-AE19-62706E023703}">
                      <ahyp:hlinkClr xmlns:ahyp="http://schemas.microsoft.com/office/drawing/2018/hyperlinkcolor" val="tx"/>
                    </a:ext>
                  </a:extLst>
                </a:hlinkClick>
              </a:rPr>
              <a:t>slides (PPT)</a:t>
            </a:r>
            <a:r>
              <a:rPr lang="en-US" sz="2000">
                <a:solidFill>
                  <a:srgbClr val="333333"/>
                </a:solidFill>
                <a:highlight>
                  <a:schemeClr val="lt1"/>
                </a:highlight>
                <a:latin typeface="Arial"/>
                <a:ea typeface="Arial"/>
                <a:cs typeface="Arial"/>
                <a:sym typeface="Arial"/>
              </a:rPr>
              <a:t> from August 26, 2021.</a:t>
            </a:r>
            <a:endParaRPr sz="2000">
              <a:solidFill>
                <a:srgbClr val="333333"/>
              </a:solidFill>
              <a:highlight>
                <a:schemeClr val="lt1"/>
              </a:highlight>
              <a:latin typeface="Arial"/>
              <a:ea typeface="Arial"/>
              <a:cs typeface="Arial"/>
              <a:sym typeface="Arial"/>
            </a:endParaRPr>
          </a:p>
          <a:p>
            <a:pPr marL="457200" lvl="0" indent="-355600" algn="l" rtl="0">
              <a:lnSpc>
                <a:spcPct val="115000"/>
              </a:lnSpc>
              <a:spcBef>
                <a:spcPts val="0"/>
              </a:spcBef>
              <a:spcAft>
                <a:spcPts val="0"/>
              </a:spcAft>
              <a:buClr>
                <a:srgbClr val="333333"/>
              </a:buClr>
              <a:buSzPts val="2000"/>
              <a:buChar char="●"/>
            </a:pPr>
            <a:r>
              <a:rPr lang="en-US" sz="2000">
                <a:solidFill>
                  <a:srgbClr val="333333"/>
                </a:solidFill>
                <a:highlight>
                  <a:schemeClr val="lt1"/>
                </a:highlight>
                <a:latin typeface="Arial"/>
                <a:ea typeface="Arial"/>
                <a:cs typeface="Arial"/>
                <a:sym typeface="Arial"/>
              </a:rPr>
              <a:t>For guidance on how and what to post on the LEA website to meet statutory requirements, see the </a:t>
            </a:r>
            <a:r>
              <a:rPr lang="en-US" sz="2000" u="sng">
                <a:solidFill>
                  <a:srgbClr val="403F3B"/>
                </a:solidFill>
                <a:highlight>
                  <a:schemeClr val="lt1"/>
                </a:highlight>
                <a:latin typeface="Arial"/>
                <a:ea typeface="Arial"/>
                <a:cs typeface="Arial"/>
                <a:sym typeface="Arial"/>
                <a:hlinkClick r:id="rId7">
                  <a:extLst>
                    <a:ext uri="{A12FA001-AC4F-418D-AE19-62706E023703}">
                      <ahyp:hlinkClr xmlns:ahyp="http://schemas.microsoft.com/office/drawing/2018/hyperlinkcolor" val="tx"/>
                    </a:ext>
                  </a:extLst>
                </a:hlinkClick>
              </a:rPr>
              <a:t>Use of Funds Plan Guidance (PDF)</a:t>
            </a:r>
            <a:r>
              <a:rPr lang="en-US" sz="2000">
                <a:solidFill>
                  <a:srgbClr val="333333"/>
                </a:solidFill>
                <a:highlight>
                  <a:schemeClr val="lt1"/>
                </a:highlight>
                <a:latin typeface="Arial"/>
                <a:ea typeface="Arial"/>
                <a:cs typeface="Arial"/>
                <a:sym typeface="Arial"/>
              </a:rPr>
              <a:t>. </a:t>
            </a:r>
            <a:endParaRPr sz="2000">
              <a:solidFill>
                <a:srgbClr val="333333"/>
              </a:solidFill>
              <a:highlight>
                <a:schemeClr val="lt1"/>
              </a:highlight>
              <a:latin typeface="Arial"/>
              <a:ea typeface="Arial"/>
              <a:cs typeface="Arial"/>
              <a:sym typeface="Arial"/>
            </a:endParaRPr>
          </a:p>
          <a:p>
            <a:pPr marL="457200" lvl="0" indent="-355600" algn="l" rtl="0">
              <a:lnSpc>
                <a:spcPct val="115000"/>
              </a:lnSpc>
              <a:spcBef>
                <a:spcPts val="0"/>
              </a:spcBef>
              <a:spcAft>
                <a:spcPts val="0"/>
              </a:spcAft>
              <a:buClr>
                <a:srgbClr val="333333"/>
              </a:buClr>
              <a:buSzPts val="2000"/>
              <a:buChar char="●"/>
            </a:pPr>
            <a:r>
              <a:rPr lang="en-US" sz="2000" u="sng">
                <a:solidFill>
                  <a:srgbClr val="403F3B"/>
                </a:solidFill>
                <a:highlight>
                  <a:schemeClr val="lt1"/>
                </a:highlight>
                <a:latin typeface="Arial"/>
                <a:ea typeface="Arial"/>
                <a:cs typeface="Arial"/>
                <a:sym typeface="Arial"/>
                <a:hlinkClick r:id="rId8">
                  <a:extLst>
                    <a:ext uri="{A12FA001-AC4F-418D-AE19-62706E023703}">
                      <ahyp:hlinkClr xmlns:ahyp="http://schemas.microsoft.com/office/drawing/2018/hyperlinkcolor" val="tx"/>
                    </a:ext>
                  </a:extLst>
                </a:hlinkClick>
              </a:rPr>
              <a:t>List of LEA Plans</a:t>
            </a:r>
            <a:endParaRPr sz="2000" u="sng">
              <a:solidFill>
                <a:srgbClr val="403F3B"/>
              </a:solidFill>
              <a:highlight>
                <a:schemeClr val="lt1"/>
              </a:highlight>
              <a:latin typeface="Arial"/>
              <a:ea typeface="Arial"/>
              <a:cs typeface="Arial"/>
              <a:sym typeface="Arial"/>
            </a:endParaRPr>
          </a:p>
          <a:p>
            <a:pPr marL="457200" lvl="0" indent="-355600" algn="l" rtl="0">
              <a:lnSpc>
                <a:spcPct val="115000"/>
              </a:lnSpc>
              <a:spcBef>
                <a:spcPts val="0"/>
              </a:spcBef>
              <a:spcAft>
                <a:spcPts val="0"/>
              </a:spcAft>
              <a:buClr>
                <a:srgbClr val="333333"/>
              </a:buClr>
              <a:buSzPts val="2000"/>
              <a:buChar char="●"/>
            </a:pPr>
            <a:r>
              <a:rPr lang="en-US" sz="2000" u="sng">
                <a:solidFill>
                  <a:srgbClr val="403F3B"/>
                </a:solidFill>
                <a:highlight>
                  <a:schemeClr val="lt1"/>
                </a:highlight>
                <a:latin typeface="Arial"/>
                <a:ea typeface="Arial"/>
                <a:cs typeface="Arial"/>
                <a:sym typeface="Arial"/>
              </a:rPr>
              <a:t>Full list of deadline and additional</a:t>
            </a:r>
            <a:r>
              <a:rPr lang="en-US" sz="2000" u="sng">
                <a:solidFill>
                  <a:srgbClr val="403F3B"/>
                </a:solidFill>
                <a:highlight>
                  <a:schemeClr val="lt1"/>
                </a:highlight>
                <a:latin typeface="Arial"/>
                <a:ea typeface="Arial"/>
                <a:cs typeface="Arial"/>
                <a:sym typeface="Arial"/>
                <a:hlinkClick r:id="rId9">
                  <a:extLst>
                    <a:ext uri="{A12FA001-AC4F-418D-AE19-62706E023703}">
                      <ahyp:hlinkClr xmlns:ahyp="http://schemas.microsoft.com/office/drawing/2018/hyperlinkcolor" val="tx"/>
                    </a:ext>
                  </a:extLst>
                </a:hlinkClick>
              </a:rPr>
              <a:t> resources</a:t>
            </a:r>
            <a:endParaRPr sz="2000" u="sng">
              <a:solidFill>
                <a:srgbClr val="403F3B"/>
              </a:solidFill>
              <a:highlight>
                <a:schemeClr val="lt1"/>
              </a:highlight>
              <a:latin typeface="Arial"/>
              <a:ea typeface="Arial"/>
              <a:cs typeface="Arial"/>
              <a:sym typeface="Arial"/>
            </a:endParaRPr>
          </a:p>
          <a:p>
            <a:pPr marL="457200" lvl="0" indent="0" algn="l" rtl="0">
              <a:spcBef>
                <a:spcPts val="750"/>
              </a:spcBef>
              <a:spcAft>
                <a:spcPts val="0"/>
              </a:spcAft>
              <a:buNone/>
            </a:pPr>
            <a:endParaRPr sz="2000"/>
          </a:p>
        </p:txBody>
      </p:sp>
      <p:sp>
        <p:nvSpPr>
          <p:cNvPr id="502" name="Google Shape;502;g1243bf9908c_0_589"/>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II and III FY 21-22 Placeholders</a:t>
            </a:r>
            <a:endParaRPr/>
          </a:p>
        </p:txBody>
      </p:sp>
      <p:sp>
        <p:nvSpPr>
          <p:cNvPr id="508" name="Google Shape;508;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375"/>
              </a:spcBef>
              <a:spcAft>
                <a:spcPts val="0"/>
              </a:spcAft>
              <a:buNone/>
            </a:pPr>
            <a:r>
              <a:rPr lang="en-US" sz="2600"/>
              <a:t>There are still FY 21-22 placeholders remaining in ESSER II and III. All items for 21-22 should be budgeted.</a:t>
            </a:r>
            <a:endParaRPr sz="2600"/>
          </a:p>
          <a:p>
            <a:pPr marL="914400" lvl="0" indent="-393700" algn="l" rtl="0">
              <a:lnSpc>
                <a:spcPct val="90000"/>
              </a:lnSpc>
              <a:spcBef>
                <a:spcPts val="375"/>
              </a:spcBef>
              <a:spcAft>
                <a:spcPts val="0"/>
              </a:spcAft>
              <a:buSzPts val="2600"/>
              <a:buChar char="•"/>
            </a:pPr>
            <a:r>
              <a:rPr lang="en-US" sz="2600"/>
              <a:t>An email will be sent out regarding 21-22 placeholders. If you receive this email, you have placeholder activities remaining in your budget.</a:t>
            </a:r>
            <a:endParaRPr sz="2600"/>
          </a:p>
          <a:p>
            <a:pPr marL="914400" lvl="0" indent="-393700" algn="l" rtl="0">
              <a:lnSpc>
                <a:spcPct val="90000"/>
              </a:lnSpc>
              <a:spcBef>
                <a:spcPts val="0"/>
              </a:spcBef>
              <a:spcAft>
                <a:spcPts val="0"/>
              </a:spcAft>
              <a:buSzPts val="2600"/>
              <a:buChar char="•"/>
            </a:pPr>
            <a:r>
              <a:rPr lang="en-US" sz="2600"/>
              <a:t>If you have a 21-22 placeholder remaining in your budget:</a:t>
            </a:r>
            <a:endParaRPr sz="2600"/>
          </a:p>
          <a:p>
            <a:pPr marL="1371600" lvl="1" indent="-393700" algn="l" rtl="0">
              <a:lnSpc>
                <a:spcPct val="90000"/>
              </a:lnSpc>
              <a:spcBef>
                <a:spcPts val="0"/>
              </a:spcBef>
              <a:spcAft>
                <a:spcPts val="0"/>
              </a:spcAft>
              <a:buSzPts val="2600"/>
              <a:buChar char="•"/>
            </a:pPr>
            <a:r>
              <a:rPr lang="en-US" sz="2600"/>
              <a:t>Please revise your application in PAR to detail what the placeholder funds will be used for, or</a:t>
            </a:r>
            <a:endParaRPr sz="2600"/>
          </a:p>
          <a:p>
            <a:pPr marL="1371600" lvl="1" indent="-393700" algn="l" rtl="0">
              <a:lnSpc>
                <a:spcPct val="90000"/>
              </a:lnSpc>
              <a:spcBef>
                <a:spcPts val="0"/>
              </a:spcBef>
              <a:spcAft>
                <a:spcPts val="0"/>
              </a:spcAft>
              <a:buSzPts val="2600"/>
              <a:buChar char="•"/>
            </a:pPr>
            <a:r>
              <a:rPr lang="en-US" sz="2600"/>
              <a:t>If you still no not know how you will spend the money, change the fiscal year on the placeholder.</a:t>
            </a:r>
            <a:endParaRPr sz="2600"/>
          </a:p>
        </p:txBody>
      </p:sp>
      <p:sp>
        <p:nvSpPr>
          <p:cNvPr id="509" name="Google Shape;509;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121d2865798_4_0"/>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Updates to the ESSER K-8 Mathematics Curricula and K-3 READ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Act</a:t>
            </a:r>
            <a:r>
              <a:rPr lang="en-US"/>
              <a:t> Instructional Programming Grant</a:t>
            </a:r>
            <a:endParaRPr/>
          </a:p>
        </p:txBody>
      </p:sp>
      <p:sp>
        <p:nvSpPr>
          <p:cNvPr id="515" name="Google Shape;515;g121d2865798_4_0"/>
          <p:cNvSpPr txBox="1">
            <a:spLocks noGrp="1"/>
          </p:cNvSpPr>
          <p:nvPr>
            <p:ph type="body" idx="1"/>
          </p:nvPr>
        </p:nvSpPr>
        <p:spPr>
          <a:xfrm>
            <a:off x="400800" y="1301225"/>
            <a:ext cx="11390400" cy="5125800"/>
          </a:xfrm>
          <a:prstGeom prst="rect">
            <a:avLst/>
          </a:prstGeom>
          <a:noFill/>
          <a:ln>
            <a:noFill/>
          </a:ln>
        </p:spPr>
        <p:txBody>
          <a:bodyPr spcFirstLastPara="1" wrap="square" lIns="0" tIns="0" rIns="0" bIns="45700" anchor="t" anchorCtr="0">
            <a:noAutofit/>
          </a:bodyPr>
          <a:lstStyle/>
          <a:p>
            <a:pPr marL="76200" lvl="0" indent="0" algn="l" rtl="0">
              <a:lnSpc>
                <a:spcPct val="100000"/>
              </a:lnSpc>
              <a:spcBef>
                <a:spcPts val="0"/>
              </a:spcBef>
              <a:spcAft>
                <a:spcPts val="0"/>
              </a:spcAft>
              <a:buSzPts val="2400"/>
              <a:buNone/>
            </a:pPr>
            <a:r>
              <a:rPr lang="en-US" b="0">
                <a:solidFill>
                  <a:srgbClr val="242424"/>
                </a:solidFill>
                <a:latin typeface="Calibri"/>
                <a:ea typeface="Calibri"/>
                <a:cs typeface="Calibri"/>
                <a:sym typeface="Calibri"/>
              </a:rPr>
              <a:t>Applicants for the </a:t>
            </a:r>
            <a:r>
              <a:rPr lang="en-US" b="0" u="sng">
                <a:solidFill>
                  <a:schemeClr val="hlink"/>
                </a:solidFill>
                <a:latin typeface="Calibri"/>
                <a:ea typeface="Calibri"/>
                <a:cs typeface="Calibri"/>
                <a:sym typeface="Calibri"/>
                <a:hlinkClick r:id="rId3"/>
              </a:rPr>
              <a:t>ESSER K-8 Mathematics Curricula and K-3 READ Act Instructional Programming Grant</a:t>
            </a:r>
            <a:r>
              <a:rPr lang="en-US" b="0">
                <a:solidFill>
                  <a:srgbClr val="242424"/>
                </a:solidFill>
                <a:latin typeface="Calibri"/>
                <a:ea typeface="Calibri"/>
                <a:cs typeface="Calibri"/>
                <a:sym typeface="Calibri"/>
              </a:rPr>
              <a:t> should be aware of these updates:</a:t>
            </a:r>
            <a:endParaRPr/>
          </a:p>
          <a:p>
            <a:pPr marL="914400" lvl="1" indent="-355600" algn="l" rtl="0">
              <a:lnSpc>
                <a:spcPct val="100000"/>
              </a:lnSpc>
              <a:spcBef>
                <a:spcPts val="600"/>
              </a:spcBef>
              <a:spcAft>
                <a:spcPts val="0"/>
              </a:spcAft>
              <a:buSzPts val="2000"/>
              <a:buFont typeface="Arial"/>
              <a:buChar char="•"/>
            </a:pPr>
            <a:r>
              <a:rPr lang="en-US" b="1">
                <a:solidFill>
                  <a:srgbClr val="242424"/>
                </a:solidFill>
                <a:latin typeface="Calibri"/>
                <a:ea typeface="Calibri"/>
                <a:cs typeface="Calibri"/>
                <a:sym typeface="Calibri"/>
              </a:rPr>
              <a:t>Applying for reimbursement of past purchases</a:t>
            </a:r>
            <a:r>
              <a:rPr lang="en-US" b="0">
                <a:solidFill>
                  <a:srgbClr val="242424"/>
                </a:solidFill>
                <a:latin typeface="Calibri"/>
                <a:ea typeface="Calibri"/>
                <a:cs typeface="Calibri"/>
                <a:sym typeface="Calibri"/>
              </a:rPr>
              <a:t>: The grant program has been updated to include allowed expenses back to March 13, 2020. Applicants applying for funds to pay for past purchases should consider the following: (1) As this program is part of Colorado’s pandemic recovery efforts, covered purchases should address impacts related to the pandemic; (2) If you're requesting reimbursement for expenses made in prior fiscal years, it is your LEA's responsibility to ensure proper accounting and reporting; (3) If you're in the process of purchasing you can still apply, but be prepared to cover your costs should you not be awarded the grant; and (4) Double-dipping (accounting for an expense more than once on multiple funding sources) is not allowed.</a:t>
            </a:r>
            <a:endParaRPr/>
          </a:p>
          <a:p>
            <a:pPr marL="914400" lvl="1" indent="-355600" algn="l" rtl="0">
              <a:lnSpc>
                <a:spcPct val="100000"/>
              </a:lnSpc>
              <a:spcBef>
                <a:spcPts val="600"/>
              </a:spcBef>
              <a:spcAft>
                <a:spcPts val="0"/>
              </a:spcAft>
              <a:buSzPts val="2000"/>
              <a:buFont typeface="Arial"/>
              <a:buChar char="•"/>
            </a:pPr>
            <a:r>
              <a:rPr lang="en-US" b="1">
                <a:solidFill>
                  <a:srgbClr val="242424"/>
                </a:solidFill>
                <a:latin typeface="Calibri"/>
                <a:ea typeface="Calibri"/>
                <a:cs typeface="Calibri"/>
                <a:sym typeface="Calibri"/>
              </a:rPr>
              <a:t>Multiple applications</a:t>
            </a:r>
            <a:r>
              <a:rPr lang="en-US" b="0">
                <a:solidFill>
                  <a:srgbClr val="242424"/>
                </a:solidFill>
                <a:latin typeface="Calibri"/>
                <a:ea typeface="Calibri"/>
                <a:cs typeface="Calibri"/>
                <a:sym typeface="Calibri"/>
              </a:rPr>
              <a:t>: CDE strongly encourages LEAs to submit a single application. However, if you are purchasing both math and reading materials </a:t>
            </a:r>
            <a:r>
              <a:rPr lang="en-US" b="1">
                <a:solidFill>
                  <a:srgbClr val="242424"/>
                </a:solidFill>
                <a:latin typeface="Calibri"/>
                <a:ea typeface="Calibri"/>
                <a:cs typeface="Calibri"/>
                <a:sym typeface="Calibri"/>
              </a:rPr>
              <a:t>and</a:t>
            </a:r>
            <a:r>
              <a:rPr lang="en-US" b="0">
                <a:solidFill>
                  <a:srgbClr val="242424"/>
                </a:solidFill>
                <a:latin typeface="Calibri"/>
                <a:ea typeface="Calibri"/>
                <a:cs typeface="Calibri"/>
                <a:sym typeface="Calibri"/>
              </a:rPr>
              <a:t> the 500-word limits in the application are too restrictive, you may choose to submit separate applications for each content area. The per-applicant maximum funding of $500,000 still applies regardless of the number of applications submitted.</a:t>
            </a:r>
            <a:endParaRPr/>
          </a:p>
          <a:p>
            <a:pPr marL="914400" lvl="1" indent="-355600" algn="l" rtl="0">
              <a:lnSpc>
                <a:spcPct val="100000"/>
              </a:lnSpc>
              <a:spcBef>
                <a:spcPts val="600"/>
              </a:spcBef>
              <a:spcAft>
                <a:spcPts val="0"/>
              </a:spcAft>
              <a:buSzPts val="2000"/>
              <a:buFont typeface="Arial"/>
              <a:buChar char="•"/>
            </a:pPr>
            <a:r>
              <a:rPr lang="en-US" b="1">
                <a:solidFill>
                  <a:srgbClr val="242424"/>
                </a:solidFill>
                <a:latin typeface="Calibri"/>
                <a:ea typeface="Calibri"/>
                <a:cs typeface="Calibri"/>
                <a:sym typeface="Calibri"/>
              </a:rPr>
              <a:t>Newly added materials:</a:t>
            </a:r>
            <a:r>
              <a:rPr lang="en-US">
                <a:solidFill>
                  <a:srgbClr val="242424"/>
                </a:solidFill>
                <a:latin typeface="Calibri"/>
                <a:ea typeface="Calibri"/>
                <a:cs typeface="Calibri"/>
                <a:sym typeface="Calibri"/>
              </a:rPr>
              <a:t> Additional mathematics and reading materials have been added to the list of eligible curricula for this grant program. As EdReports.org continues to review new mathematics materials, CDE's list will be updated and grant application reviewers will be provided the most up-to-date list for the scoring of applications.</a:t>
            </a:r>
            <a:endParaRPr/>
          </a:p>
          <a:p>
            <a:pPr marL="914400" lvl="1" indent="-355600" algn="l" rtl="0">
              <a:lnSpc>
                <a:spcPct val="100000"/>
              </a:lnSpc>
              <a:spcBef>
                <a:spcPts val="600"/>
              </a:spcBef>
              <a:spcAft>
                <a:spcPts val="0"/>
              </a:spcAft>
              <a:buSzPts val="2000"/>
              <a:buFont typeface="Arial"/>
              <a:buChar char="•"/>
            </a:pPr>
            <a:r>
              <a:rPr lang="en-US" b="1">
                <a:solidFill>
                  <a:srgbClr val="242424"/>
                </a:solidFill>
                <a:latin typeface="Calibri"/>
                <a:ea typeface="Calibri"/>
                <a:cs typeface="Calibri"/>
                <a:sym typeface="Calibri"/>
              </a:rPr>
              <a:t>Updated Budget Template</a:t>
            </a:r>
            <a:r>
              <a:rPr lang="en-US" b="0">
                <a:solidFill>
                  <a:srgbClr val="242424"/>
                </a:solidFill>
                <a:latin typeface="Calibri"/>
                <a:ea typeface="Calibri"/>
                <a:cs typeface="Calibri"/>
                <a:sym typeface="Calibri"/>
              </a:rPr>
              <a:t>: The originally posted budget template did not allow applicants to include indirect cost recovery (ICR). A new budget template has been posted that includes that option.</a:t>
            </a:r>
            <a:endParaRPr/>
          </a:p>
          <a:p>
            <a:pPr marL="558800" lvl="1" indent="0" algn="l" rtl="0">
              <a:lnSpc>
                <a:spcPct val="100000"/>
              </a:lnSpc>
              <a:spcBef>
                <a:spcPts val="600"/>
              </a:spcBef>
              <a:spcAft>
                <a:spcPts val="0"/>
              </a:spcAft>
              <a:buSzPts val="2000"/>
              <a:buNone/>
            </a:pPr>
            <a:r>
              <a:rPr lang="en-US" b="0">
                <a:solidFill>
                  <a:srgbClr val="242424"/>
                </a:solidFill>
                <a:latin typeface="Calibri"/>
                <a:ea typeface="Calibri"/>
                <a:cs typeface="Calibri"/>
                <a:sym typeface="Calibri"/>
              </a:rPr>
              <a:t>The application deadline for this grant program is </a:t>
            </a:r>
            <a:r>
              <a:rPr lang="en-US" b="1">
                <a:solidFill>
                  <a:srgbClr val="242424"/>
                </a:solidFill>
                <a:latin typeface="Calibri"/>
                <a:ea typeface="Calibri"/>
                <a:cs typeface="Calibri"/>
                <a:sym typeface="Calibri"/>
              </a:rPr>
              <a:t>Friday, April 29, 2022, by 11:59 PM MDT</a:t>
            </a:r>
            <a:r>
              <a:rPr lang="en-US" b="0">
                <a:solidFill>
                  <a:srgbClr val="242424"/>
                </a:solidFill>
                <a:latin typeface="Calibri"/>
                <a:ea typeface="Calibri"/>
                <a:cs typeface="Calibri"/>
                <a:sym typeface="Calibri"/>
              </a:rPr>
              <a:t>. If you have questions about this grant program or any of the updates above, please contact Raymond Johnson (johnson_r@cde.state.co.us).</a:t>
            </a:r>
            <a:endParaRPr/>
          </a:p>
          <a:p>
            <a:pPr marL="0" lvl="0" indent="152400" algn="l" rtl="0">
              <a:lnSpc>
                <a:spcPct val="107000"/>
              </a:lnSpc>
              <a:spcBef>
                <a:spcPts val="600"/>
              </a:spcBef>
              <a:spcAft>
                <a:spcPts val="0"/>
              </a:spcAft>
              <a:buSzPts val="2400"/>
              <a:buNone/>
            </a:pPr>
            <a:endParaRPr>
              <a:latin typeface="Calibri"/>
              <a:ea typeface="Calibri"/>
              <a:cs typeface="Calibri"/>
              <a:sym typeface="Calibri"/>
            </a:endParaRPr>
          </a:p>
        </p:txBody>
      </p:sp>
      <p:sp>
        <p:nvSpPr>
          <p:cNvPr id="516" name="Google Shape;516;g121d2865798_4_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121d2865798_10_15"/>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Consolidated Application Reminders!</a:t>
            </a:r>
            <a:endParaRPr/>
          </a:p>
        </p:txBody>
      </p:sp>
      <p:sp>
        <p:nvSpPr>
          <p:cNvPr id="523" name="Google Shape;523;g121d2865798_10_15"/>
          <p:cNvSpPr txBox="1">
            <a:spLocks noGrp="1"/>
          </p:cNvSpPr>
          <p:nvPr>
            <p:ph type="body" idx="1"/>
          </p:nvPr>
        </p:nvSpPr>
        <p:spPr>
          <a:xfrm>
            <a:off x="576750" y="1398575"/>
            <a:ext cx="110385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900"/>
              <a:t>The last day to submit Post Award Revision (PAR) requests for the 21-22 (current) Consolidated Application is </a:t>
            </a:r>
            <a:r>
              <a:rPr lang="en-US" sz="1900" b="1" u="sng"/>
              <a:t>June 15, 2022</a:t>
            </a:r>
            <a:r>
              <a:rPr lang="en-US" sz="1900"/>
              <a:t>. </a:t>
            </a:r>
            <a:endParaRPr sz="1900"/>
          </a:p>
          <a:p>
            <a:pPr marL="0" lvl="0" indent="0" algn="l" rtl="0">
              <a:spcBef>
                <a:spcPts val="750"/>
              </a:spcBef>
              <a:spcAft>
                <a:spcPts val="0"/>
              </a:spcAft>
              <a:buNone/>
            </a:pPr>
            <a:r>
              <a:rPr lang="en-US" sz="1900"/>
              <a:t>As usual, the last day to submit 22-23 Consolidated Application without a request for an extension, is </a:t>
            </a:r>
            <a:r>
              <a:rPr lang="en-US" sz="1900" b="1" u="sng"/>
              <a:t>June 30, 2022</a:t>
            </a:r>
            <a:r>
              <a:rPr lang="en-US" sz="1900"/>
              <a:t>. At this time during the application preparation process, remember to: </a:t>
            </a:r>
            <a:endParaRPr sz="1900"/>
          </a:p>
          <a:p>
            <a:pPr marL="457200" lvl="0" indent="-387350" algn="l" rtl="0">
              <a:spcBef>
                <a:spcPts val="750"/>
              </a:spcBef>
              <a:spcAft>
                <a:spcPts val="0"/>
              </a:spcAft>
              <a:buSzPts val="2500"/>
              <a:buChar char="•"/>
            </a:pPr>
            <a:r>
              <a:rPr lang="en-US" sz="1900"/>
              <a:t>Plan how funded-activities will be evaluated to determine if the same activities address the identified needs, have achieved desired impact, and should be continued into subsequent years.</a:t>
            </a:r>
            <a:endParaRPr sz="1900"/>
          </a:p>
          <a:p>
            <a:pPr marL="457200" lvl="0" indent="-387350" algn="l" rtl="0">
              <a:spcBef>
                <a:spcPts val="0"/>
              </a:spcBef>
              <a:spcAft>
                <a:spcPts val="0"/>
              </a:spcAft>
              <a:buSzPts val="2500"/>
              <a:buChar char="•"/>
            </a:pPr>
            <a:r>
              <a:rPr lang="en-US" sz="1900"/>
              <a:t>Plan for time and effort reporting for any federally-funded employees in the application - most likely your existing time and effort reporting meets all requirements - remember to ensure any newly funded employees understand the T&amp;E requirements. </a:t>
            </a:r>
            <a:endParaRPr sz="1900"/>
          </a:p>
          <a:p>
            <a:pPr marL="457200" marR="0" lvl="0" indent="-387350" algn="l" rtl="0">
              <a:lnSpc>
                <a:spcPct val="90000"/>
              </a:lnSpc>
              <a:spcBef>
                <a:spcPts val="0"/>
              </a:spcBef>
              <a:spcAft>
                <a:spcPts val="0"/>
              </a:spcAft>
              <a:buSzPts val="2500"/>
              <a:buChar char="•"/>
            </a:pPr>
            <a:r>
              <a:rPr lang="en-US" sz="1900"/>
              <a:t>Have LEA budget discussions that include staff assignments to ensure compliance with Title I, Part A comparability and EDT requirements for the following school year (beneficial to include HR Departments and person(s) responsible for the Staff Interchange/HR Data Collection in the conversations).</a:t>
            </a:r>
            <a:endParaRPr sz="1900" i="1"/>
          </a:p>
        </p:txBody>
      </p:sp>
      <p:sp>
        <p:nvSpPr>
          <p:cNvPr id="524" name="Google Shape;524;g121d2865798_10_15"/>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a:p>
        </p:txBody>
      </p:sp>
      <p:sp>
        <p:nvSpPr>
          <p:cNvPr id="525" name="Google Shape;525;g121d2865798_10_15"/>
          <p:cNvSpPr/>
          <p:nvPr/>
        </p:nvSpPr>
        <p:spPr>
          <a:xfrm>
            <a:off x="2653500" y="5149150"/>
            <a:ext cx="6885000" cy="1488000"/>
          </a:xfrm>
          <a:prstGeom prst="flowChartAlternateProcess">
            <a:avLst/>
          </a:prstGeom>
          <a:solidFill>
            <a:srgbClr val="21E146">
              <a:alpha val="498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a:t>For additional information and to track tasks, please visit the </a:t>
            </a:r>
            <a:endParaRPr sz="1900"/>
          </a:p>
          <a:p>
            <a:pPr marL="0" lvl="0" indent="0" algn="ctr" rtl="0">
              <a:spcBef>
                <a:spcPts val="0"/>
              </a:spcBef>
              <a:spcAft>
                <a:spcPts val="0"/>
              </a:spcAft>
              <a:buNone/>
            </a:pPr>
            <a:r>
              <a:rPr lang="en-US" sz="1900" u="sng">
                <a:solidFill>
                  <a:schemeClr val="hlink"/>
                </a:solidFill>
                <a:hlinkClick r:id="rId3"/>
              </a:rPr>
              <a:t>ESEA Launch Pad</a:t>
            </a:r>
            <a:r>
              <a:rPr lang="en-US" sz="1900"/>
              <a:t> where you can review the </a:t>
            </a:r>
            <a:r>
              <a:rPr lang="en-US" sz="1900" u="sng">
                <a:solidFill>
                  <a:schemeClr val="hlink"/>
                </a:solidFill>
                <a:hlinkClick r:id="rId4"/>
              </a:rPr>
              <a:t>Year-at-a-Glance</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21d2865798_10_44"/>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Consolidated Application Reminders (Cont.)!</a:t>
            </a:r>
            <a:endParaRPr/>
          </a:p>
        </p:txBody>
      </p:sp>
      <p:sp>
        <p:nvSpPr>
          <p:cNvPr id="532" name="Google Shape;532;g121d2865798_10_44"/>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900">
                <a:solidFill>
                  <a:srgbClr val="7F7F7F"/>
                </a:solidFill>
              </a:rPr>
              <a:t>As usual, the last day to submit Consolidated Application without a request for an extension, is </a:t>
            </a:r>
            <a:r>
              <a:rPr lang="en-US" sz="1900" b="1" u="sng">
                <a:solidFill>
                  <a:srgbClr val="7F7F7F"/>
                </a:solidFill>
              </a:rPr>
              <a:t>June 30, 2022</a:t>
            </a:r>
            <a:r>
              <a:rPr lang="en-US" sz="1900">
                <a:solidFill>
                  <a:srgbClr val="7F7F7F"/>
                </a:solidFill>
              </a:rPr>
              <a:t>. At this time during the application preparation process, remember to: </a:t>
            </a:r>
            <a:endParaRPr sz="1900">
              <a:solidFill>
                <a:srgbClr val="7F7F7F"/>
              </a:solidFill>
            </a:endParaRPr>
          </a:p>
          <a:p>
            <a:pPr marL="457200" marR="0" lvl="0" indent="-387350" algn="l" rtl="0">
              <a:lnSpc>
                <a:spcPct val="90000"/>
              </a:lnSpc>
              <a:spcBef>
                <a:spcPts val="750"/>
              </a:spcBef>
              <a:spcAft>
                <a:spcPts val="0"/>
              </a:spcAft>
              <a:buSzPts val="2500"/>
              <a:buChar char="•"/>
            </a:pPr>
            <a:r>
              <a:rPr lang="en-US" sz="1900"/>
              <a:t>Coordinate with any early childhood centers to plan transition of preschool students to Title I schools.</a:t>
            </a:r>
            <a:endParaRPr sz="1900"/>
          </a:p>
          <a:p>
            <a:pPr marL="914400" marR="0" lvl="1" indent="-361950" algn="l" rtl="0">
              <a:lnSpc>
                <a:spcPct val="90000"/>
              </a:lnSpc>
              <a:spcBef>
                <a:spcPts val="0"/>
              </a:spcBef>
              <a:spcAft>
                <a:spcPts val="0"/>
              </a:spcAft>
              <a:buSzPts val="2100"/>
              <a:buChar char="•"/>
            </a:pPr>
            <a:r>
              <a:rPr lang="en-US" sz="1600"/>
              <a:t>If you have Head Start agencies in your LEA, you must coordinate with the agency t</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 support students i</a:t>
            </a:r>
            <a:r>
              <a:rPr lang="en-US" sz="1600"/>
              <a:t>n transitioning. If feasible, include all other entities carrying out early childhood development programs. </a:t>
            </a:r>
            <a:endParaRPr sz="1600"/>
          </a:p>
          <a:p>
            <a:pPr marL="914400" marR="0" lvl="1" indent="-361950" algn="l" rtl="0">
              <a:lnSpc>
                <a:spcPct val="90000"/>
              </a:lnSpc>
              <a:spcBef>
                <a:spcPts val="0"/>
              </a:spcBef>
              <a:spcAft>
                <a:spcPts val="0"/>
              </a:spcAft>
              <a:buSzPts val="2100"/>
              <a:buChar char="•"/>
            </a:pPr>
            <a:r>
              <a:rPr lang="en-US" sz="1600"/>
              <a:t>If using ESEA funds to provide services to low-income children below the age of compulsory education (in Colorado, 6 by August 1):</a:t>
            </a:r>
            <a:endParaRPr sz="1600"/>
          </a:p>
          <a:p>
            <a:pPr marL="1371600" marR="0" lvl="2" indent="-349250" algn="l" rtl="0">
              <a:lnSpc>
                <a:spcPct val="90000"/>
              </a:lnSpc>
              <a:spcBef>
                <a:spcPts val="0"/>
              </a:spcBef>
              <a:spcAft>
                <a:spcPts val="0"/>
              </a:spcAft>
              <a:buSzPts val="1900"/>
              <a:buChar char="•"/>
            </a:pPr>
            <a:r>
              <a:rPr lang="en-US" sz="1450"/>
              <a:t>Must ensure that ECE adheres to Head Start framework, early develop guidelines, and/or the CAS preschool standards</a:t>
            </a:r>
            <a:endParaRPr sz="1450"/>
          </a:p>
          <a:p>
            <a:pPr marL="1371600" marR="0" lvl="2" indent="-349250" algn="l" rtl="0">
              <a:lnSpc>
                <a:spcPct val="90000"/>
              </a:lnSpc>
              <a:spcBef>
                <a:spcPts val="0"/>
              </a:spcBef>
              <a:spcAft>
                <a:spcPts val="0"/>
              </a:spcAft>
              <a:buSzPts val="1900"/>
              <a:buChar char="•"/>
            </a:pPr>
            <a:r>
              <a:rPr lang="en-US" sz="1300">
                <a:solidFill>
                  <a:srgbClr val="4B4E53"/>
                </a:solidFill>
                <a:highlight>
                  <a:srgbClr val="FFFFFF"/>
                </a:highlight>
                <a:latin typeface="Roboto"/>
                <a:ea typeface="Roboto"/>
                <a:cs typeface="Roboto"/>
                <a:sym typeface="Roboto"/>
              </a:rPr>
              <a:t>Have a plan to support, coordinate, and integrate services with early childhood education programs at the local educational agency or individual school level, including plans for the transition of participants in such programs to local elementary school programs</a:t>
            </a:r>
            <a:endParaRPr sz="1450"/>
          </a:p>
          <a:p>
            <a:pPr marL="457200" marR="0" lvl="0" indent="-387350" algn="l" rtl="0">
              <a:lnSpc>
                <a:spcPct val="90000"/>
              </a:lnSpc>
              <a:spcBef>
                <a:spcPts val="0"/>
              </a:spcBef>
              <a:spcAft>
                <a:spcPts val="0"/>
              </a:spcAft>
              <a:buSzPts val="2500"/>
              <a:buChar char="•"/>
            </a:pPr>
            <a:r>
              <a:rPr lang="en-US" sz="1900"/>
              <a:t>Declare participation in Community Eligibility Provision to School Nutrition, </a:t>
            </a:r>
            <a:r>
              <a:rPr lang="en-US" sz="1900" i="1"/>
              <a:t>if applicable</a:t>
            </a:r>
            <a:r>
              <a:rPr lang="en-US" sz="1900"/>
              <a:t>. CEP is an optional poverty measure used for serving Title I schools.</a:t>
            </a:r>
            <a:endParaRPr sz="1900"/>
          </a:p>
          <a:p>
            <a:pPr marL="457200" marR="0" lvl="0" indent="-387350" algn="l" rtl="0">
              <a:lnSpc>
                <a:spcPct val="90000"/>
              </a:lnSpc>
              <a:spcBef>
                <a:spcPts val="0"/>
              </a:spcBef>
              <a:spcAft>
                <a:spcPts val="0"/>
              </a:spcAft>
              <a:buSzPts val="2500"/>
              <a:buChar char="•"/>
            </a:pPr>
            <a:r>
              <a:rPr lang="en-US" sz="1900"/>
              <a:t>Evaluate English learner redesignation status including ELs with disabilities.</a:t>
            </a:r>
            <a:endParaRPr sz="1900"/>
          </a:p>
          <a:p>
            <a:pPr marL="457200" marR="0" lvl="0" indent="-387350" algn="l" rtl="0">
              <a:lnSpc>
                <a:spcPct val="90000"/>
              </a:lnSpc>
              <a:spcBef>
                <a:spcPts val="0"/>
              </a:spcBef>
              <a:spcAft>
                <a:spcPts val="0"/>
              </a:spcAft>
              <a:buSzPts val="2500"/>
              <a:buChar char="•"/>
            </a:pPr>
            <a:r>
              <a:rPr lang="en-US" sz="1900"/>
              <a:t>Plan and collaborate with local neglected or delinquent facilities to plan activities for Consolidated Application, </a:t>
            </a:r>
            <a:r>
              <a:rPr lang="en-US" sz="1900" i="1"/>
              <a:t>if applicable.</a:t>
            </a:r>
            <a:endParaRPr sz="1900" i="1"/>
          </a:p>
        </p:txBody>
      </p:sp>
      <p:sp>
        <p:nvSpPr>
          <p:cNvPr id="533" name="Google Shape;533;g121d2865798_10_44"/>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2600"/>
              <a:t>Consolidated Application Training Resources</a:t>
            </a:r>
            <a:endParaRPr sz="2600"/>
          </a:p>
        </p:txBody>
      </p:sp>
      <p:sp>
        <p:nvSpPr>
          <p:cNvPr id="539" name="Google Shape;539;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438150" algn="l" rtl="0">
              <a:lnSpc>
                <a:spcPct val="90000"/>
              </a:lnSpc>
              <a:spcBef>
                <a:spcPts val="750"/>
              </a:spcBef>
              <a:spcAft>
                <a:spcPts val="0"/>
              </a:spcAft>
              <a:buSzPts val="3300"/>
              <a:buChar char="•"/>
            </a:pPr>
            <a:r>
              <a:rPr lang="en-US" sz="2700"/>
              <a:t>22-23 Consolidated Application Training: Recording and Slides posted on the </a:t>
            </a:r>
            <a:r>
              <a:rPr lang="en-US" sz="2700" u="sng">
                <a:solidFill>
                  <a:schemeClr val="hlink"/>
                </a:solidFill>
                <a:hlinkClick r:id="rId3"/>
              </a:rPr>
              <a:t>Regional Networking Meeting webpage</a:t>
            </a:r>
            <a:endParaRPr sz="2700"/>
          </a:p>
          <a:p>
            <a:pPr marL="457200" lvl="0" indent="-438150" algn="l" rtl="0">
              <a:lnSpc>
                <a:spcPct val="90000"/>
              </a:lnSpc>
              <a:spcBef>
                <a:spcPts val="1000"/>
              </a:spcBef>
              <a:spcAft>
                <a:spcPts val="1000"/>
              </a:spcAft>
              <a:buSzPts val="3300"/>
              <a:buChar char="•"/>
            </a:pPr>
            <a:r>
              <a:rPr lang="en-US" sz="2700"/>
              <a:t>Trainings for each Title program in the Consolidated Application are included in our new (refurbished) </a:t>
            </a:r>
            <a:r>
              <a:rPr lang="en-US" sz="2700" u="sng">
                <a:solidFill>
                  <a:schemeClr val="hlink"/>
                </a:solidFill>
                <a:hlinkClick r:id="rId4"/>
              </a:rPr>
              <a:t>Consolidated Application Virtual Training Library</a:t>
            </a:r>
            <a:endParaRPr sz="2700"/>
          </a:p>
        </p:txBody>
      </p:sp>
      <p:sp>
        <p:nvSpPr>
          <p:cNvPr id="540" name="Google Shape;540;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1240be63cf1_3_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700"/>
              <a:t>Upcoming In-Person Consolidated Application Work Sessions </a:t>
            </a:r>
            <a:endParaRPr sz="2700"/>
          </a:p>
        </p:txBody>
      </p:sp>
      <p:sp>
        <p:nvSpPr>
          <p:cNvPr id="547" name="Google Shape;547;g1240be63cf1_3_0"/>
          <p:cNvSpPr txBox="1">
            <a:spLocks noGrp="1"/>
          </p:cNvSpPr>
          <p:nvPr>
            <p:ph type="body" idx="1"/>
          </p:nvPr>
        </p:nvSpPr>
        <p:spPr>
          <a:xfrm>
            <a:off x="838200" y="1463051"/>
            <a:ext cx="10515600" cy="52572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2300"/>
              <a:t>CDE staff will be available to walk you through filling out the application and answer any questions you have.</a:t>
            </a:r>
            <a:endParaRPr sz="2300"/>
          </a:p>
          <a:p>
            <a:pPr marL="457200" lvl="0" indent="-412750" algn="l" rtl="0">
              <a:spcBef>
                <a:spcPts val="750"/>
              </a:spcBef>
              <a:spcAft>
                <a:spcPts val="0"/>
              </a:spcAft>
              <a:buSzPts val="2900"/>
              <a:buChar char="•"/>
            </a:pPr>
            <a:r>
              <a:rPr lang="en-US" sz="2300"/>
              <a:t>Metro Region: </a:t>
            </a:r>
            <a:r>
              <a:rPr lang="en-US" sz="2300">
                <a:solidFill>
                  <a:srgbClr val="0000FF"/>
                </a:solidFill>
              </a:rPr>
              <a:t>Friday, May 13 from 9:30-12:30</a:t>
            </a:r>
            <a:r>
              <a:rPr lang="en-US" sz="2300"/>
              <a:t> at Bemis Public Library in Littleton– </a:t>
            </a:r>
            <a:r>
              <a:rPr lang="en-US" sz="2300" u="sng">
                <a:solidFill>
                  <a:srgbClr val="FF0000"/>
                </a:solidFill>
                <a:hlinkClick r:id="rId3">
                  <a:extLst>
                    <a:ext uri="{A12FA001-AC4F-418D-AE19-62706E023703}">
                      <ahyp:hlinkClr xmlns:ahyp="http://schemas.microsoft.com/office/drawing/2018/hyperlinkcolor" val="tx"/>
                    </a:ext>
                  </a:extLst>
                </a:hlinkClick>
              </a:rPr>
              <a:t>Register Here</a:t>
            </a:r>
            <a:endParaRPr sz="2300">
              <a:solidFill>
                <a:srgbClr val="FF0000"/>
              </a:solidFill>
            </a:endParaRPr>
          </a:p>
          <a:p>
            <a:pPr marL="457200" lvl="0" indent="-412750" algn="l" rtl="0">
              <a:spcBef>
                <a:spcPts val="1000"/>
              </a:spcBef>
              <a:spcAft>
                <a:spcPts val="0"/>
              </a:spcAft>
              <a:buSzPts val="2900"/>
              <a:buChar char="•"/>
            </a:pPr>
            <a:r>
              <a:rPr lang="en-US" sz="2300"/>
              <a:t>North Central and Northeast: </a:t>
            </a:r>
            <a:r>
              <a:rPr lang="en-US" sz="2300">
                <a:solidFill>
                  <a:srgbClr val="0000FF"/>
                </a:solidFill>
              </a:rPr>
              <a:t>Thursday, May 19 from 12:30-3:30</a:t>
            </a:r>
            <a:r>
              <a:rPr lang="en-US" sz="2300"/>
              <a:t> at Greeley School District Family Center– </a:t>
            </a:r>
            <a:r>
              <a:rPr lang="en-US" sz="2300" u="sng">
                <a:solidFill>
                  <a:srgbClr val="FF0000"/>
                </a:solidFill>
                <a:hlinkClick r:id="rId4">
                  <a:extLst>
                    <a:ext uri="{A12FA001-AC4F-418D-AE19-62706E023703}">
                      <ahyp:hlinkClr xmlns:ahyp="http://schemas.microsoft.com/office/drawing/2018/hyperlinkcolor" val="tx"/>
                    </a:ext>
                  </a:extLst>
                </a:hlinkClick>
              </a:rPr>
              <a:t>Register Here</a:t>
            </a:r>
            <a:endParaRPr sz="2300">
              <a:solidFill>
                <a:srgbClr val="FF0000"/>
              </a:solidFill>
            </a:endParaRPr>
          </a:p>
          <a:p>
            <a:pPr marL="457200" lvl="0" indent="-412750" algn="l" rtl="0">
              <a:spcBef>
                <a:spcPts val="1000"/>
              </a:spcBef>
              <a:spcAft>
                <a:spcPts val="0"/>
              </a:spcAft>
              <a:buSzPts val="2900"/>
              <a:buChar char="•"/>
            </a:pPr>
            <a:r>
              <a:rPr lang="en-US" sz="2300"/>
              <a:t>Pikes Peak and Southeast: </a:t>
            </a:r>
            <a:r>
              <a:rPr lang="en-US" sz="2300">
                <a:solidFill>
                  <a:srgbClr val="0000FF"/>
                </a:solidFill>
              </a:rPr>
              <a:t>Tuesday, May 10 from 12:30-3:30</a:t>
            </a:r>
            <a:r>
              <a:rPr lang="en-US" sz="2300"/>
              <a:t> at Pikes Peak BOCES– </a:t>
            </a:r>
            <a:r>
              <a:rPr lang="en-US" sz="2300" u="sng">
                <a:solidFill>
                  <a:srgbClr val="FF0000"/>
                </a:solidFill>
                <a:hlinkClick r:id="rId5">
                  <a:extLst>
                    <a:ext uri="{A12FA001-AC4F-418D-AE19-62706E023703}">
                      <ahyp:hlinkClr xmlns:ahyp="http://schemas.microsoft.com/office/drawing/2018/hyperlinkcolor" val="tx"/>
                    </a:ext>
                  </a:extLst>
                </a:hlinkClick>
              </a:rPr>
              <a:t>Register Here</a:t>
            </a:r>
            <a:endParaRPr sz="2300">
              <a:solidFill>
                <a:srgbClr val="FF0000"/>
              </a:solidFill>
            </a:endParaRPr>
          </a:p>
          <a:p>
            <a:pPr marL="457200" lvl="0" indent="-412750" algn="l" rtl="0">
              <a:spcBef>
                <a:spcPts val="1000"/>
              </a:spcBef>
              <a:spcAft>
                <a:spcPts val="0"/>
              </a:spcAft>
              <a:buSzPts val="2900"/>
              <a:buChar char="•"/>
            </a:pPr>
            <a:r>
              <a:rPr lang="en-US" sz="2300"/>
              <a:t>Southwest: </a:t>
            </a:r>
            <a:r>
              <a:rPr lang="en-US" sz="2300">
                <a:solidFill>
                  <a:srgbClr val="0000FF"/>
                </a:solidFill>
              </a:rPr>
              <a:t>Thursday, May 19 from 8:30-11:30</a:t>
            </a:r>
            <a:r>
              <a:rPr lang="en-US" sz="2300"/>
              <a:t> at Durango School District Administration Building– </a:t>
            </a:r>
            <a:r>
              <a:rPr lang="en-US" sz="2300" u="sng">
                <a:solidFill>
                  <a:srgbClr val="FF0000"/>
                </a:solidFill>
                <a:hlinkClick r:id="rId6">
                  <a:extLst>
                    <a:ext uri="{A12FA001-AC4F-418D-AE19-62706E023703}">
                      <ahyp:hlinkClr xmlns:ahyp="http://schemas.microsoft.com/office/drawing/2018/hyperlinkcolor" val="tx"/>
                    </a:ext>
                  </a:extLst>
                </a:hlinkClick>
              </a:rPr>
              <a:t>Register Here</a:t>
            </a:r>
            <a:endParaRPr sz="2300">
              <a:solidFill>
                <a:srgbClr val="FF0000"/>
              </a:solidFill>
            </a:endParaRPr>
          </a:p>
          <a:p>
            <a:pPr marL="457200" lvl="0" indent="-374650" algn="l" rtl="0">
              <a:spcBef>
                <a:spcPts val="1000"/>
              </a:spcBef>
              <a:spcAft>
                <a:spcPts val="1000"/>
              </a:spcAft>
              <a:buSzPts val="2300"/>
              <a:buChar char="•"/>
            </a:pPr>
            <a:r>
              <a:rPr lang="en-US" sz="2300"/>
              <a:t>Northwest and West Central: </a:t>
            </a:r>
            <a:r>
              <a:rPr lang="en-US" sz="2300">
                <a:solidFill>
                  <a:srgbClr val="0000FF"/>
                </a:solidFill>
              </a:rPr>
              <a:t>Wednesday, May 25 from 8:30-11:30 </a:t>
            </a:r>
            <a:r>
              <a:rPr lang="en-US" sz="2300"/>
              <a:t>at Basil T. Knight Center in Grand Junction– </a:t>
            </a:r>
            <a:r>
              <a:rPr lang="en-US" sz="2300" u="sng">
                <a:solidFill>
                  <a:srgbClr val="FF0000"/>
                </a:solidFill>
                <a:hlinkClick r:id="rId7">
                  <a:extLst>
                    <a:ext uri="{A12FA001-AC4F-418D-AE19-62706E023703}">
                      <ahyp:hlinkClr xmlns:ahyp="http://schemas.microsoft.com/office/drawing/2018/hyperlinkcolor" val="tx"/>
                    </a:ext>
                  </a:extLst>
                </a:hlinkClick>
              </a:rPr>
              <a:t>Register Here</a:t>
            </a:r>
            <a:endParaRPr sz="2300">
              <a:solidFill>
                <a:srgbClr val="FF0000"/>
              </a:solidFill>
            </a:endParaRPr>
          </a:p>
        </p:txBody>
      </p:sp>
      <p:sp>
        <p:nvSpPr>
          <p:cNvPr id="548" name="Google Shape;548;g1240be63cf1_3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1240be63cf1_2_2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554" name="Google Shape;554;g1240be63cf1_2_291"/>
          <p:cNvSpPr txBox="1">
            <a:spLocks noGrp="1"/>
          </p:cNvSpPr>
          <p:nvPr>
            <p:ph type="ctrTitle" idx="2"/>
          </p:nvPr>
        </p:nvSpPr>
        <p:spPr>
          <a:xfrm>
            <a:off x="415600" y="992600"/>
            <a:ext cx="11360700" cy="24363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a:t>Title I Educator Qualification Requirements</a:t>
            </a:r>
            <a:endParaRPr/>
          </a:p>
        </p:txBody>
      </p:sp>
      <p:sp>
        <p:nvSpPr>
          <p:cNvPr id="555" name="Google Shape;555;g1240be63cf1_2_291"/>
          <p:cNvSpPr txBox="1">
            <a:spLocks noGrp="1"/>
          </p:cNvSpPr>
          <p:nvPr>
            <p:ph type="subTitle" idx="3"/>
          </p:nvPr>
        </p:nvSpPr>
        <p:spPr>
          <a:xfrm>
            <a:off x="415600" y="3925800"/>
            <a:ext cx="11360700" cy="1056900"/>
          </a:xfrm>
          <a:prstGeom prst="rect">
            <a:avLst/>
          </a:prstGeom>
        </p:spPr>
        <p:txBody>
          <a:bodyPr spcFirstLastPara="1" wrap="square" lIns="0" tIns="0" rIns="0" bIns="0" anchor="t" anchorCtr="0">
            <a:normAutofit fontScale="92500" lnSpcReduction="20000"/>
          </a:bodyPr>
          <a:lstStyle/>
          <a:p>
            <a:pPr marL="0" lvl="0" indent="0" algn="ctr" rtl="0">
              <a:spcBef>
                <a:spcPts val="0"/>
              </a:spcBef>
              <a:spcAft>
                <a:spcPts val="0"/>
              </a:spcAft>
              <a:buNone/>
            </a:pPr>
            <a:r>
              <a:rPr lang="en-US"/>
              <a:t>Niko Kaloudis</a:t>
            </a:r>
            <a:endParaRPr/>
          </a:p>
          <a:p>
            <a:pPr marL="0" lvl="0" indent="0" algn="ctr" rtl="0">
              <a:spcBef>
                <a:spcPts val="1600"/>
              </a:spcBef>
              <a:spcAft>
                <a:spcPts val="1600"/>
              </a:spcAft>
              <a:buNone/>
            </a:pPr>
            <a:r>
              <a:rPr lang="en-US"/>
              <a:t>ESEA Senior Consultant, Titles I &amp; II Specialist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1240be63cf1_2_297"/>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Federal Statute</a:t>
            </a:r>
            <a:endParaRPr/>
          </a:p>
        </p:txBody>
      </p:sp>
      <p:sp>
        <p:nvSpPr>
          <p:cNvPr id="561" name="Google Shape;561;g1240be63cf1_2_297"/>
          <p:cNvSpPr txBox="1">
            <a:spLocks noGrp="1"/>
          </p:cNvSpPr>
          <p:nvPr>
            <p:ph type="body" idx="1"/>
          </p:nvPr>
        </p:nvSpPr>
        <p:spPr>
          <a:xfrm>
            <a:off x="609600" y="1524000"/>
            <a:ext cx="11035200" cy="4255500"/>
          </a:xfrm>
          <a:prstGeom prst="rect">
            <a:avLst/>
          </a:prstGeom>
        </p:spPr>
        <p:txBody>
          <a:bodyPr spcFirstLastPara="1" wrap="square" lIns="0" tIns="0" rIns="0" bIns="0" anchor="t" anchorCtr="0">
            <a:normAutofit/>
          </a:bodyPr>
          <a:lstStyle/>
          <a:p>
            <a:pPr marL="0" lvl="0" indent="0" algn="l" rtl="0">
              <a:spcBef>
                <a:spcPts val="0"/>
              </a:spcBef>
              <a:spcAft>
                <a:spcPts val="1600"/>
              </a:spcAft>
              <a:buNone/>
            </a:pPr>
            <a:r>
              <a:rPr lang="en-US"/>
              <a:t>Every Student Succeeds Act (ESSA) Sec. 1112 (b)(6) - Each local educational agency plan shall provide assurances that the LEA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will…ensure</a:t>
            </a:r>
            <a:r>
              <a:rPr lang="en-US"/>
              <a:t> that all teachers and paraprofessionals working in a program supported with funds under [Title I, Part A] meet applicable State certification and licensure requirements, including any requirements for certification obtained through alternative routes to certification.</a:t>
            </a:r>
            <a:endParaRPr/>
          </a:p>
        </p:txBody>
      </p:sp>
      <p:sp>
        <p:nvSpPr>
          <p:cNvPr id="562" name="Google Shape;562;g1240be63cf1_2_297"/>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394" name="Google Shape;394;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a:t>Topics</a:t>
            </a:r>
            <a:endParaRPr/>
          </a:p>
          <a:p>
            <a:pPr marL="495300" lvl="0" indent="-285750" algn="l" rtl="0">
              <a:lnSpc>
                <a:spcPct val="90000"/>
              </a:lnSpc>
              <a:spcBef>
                <a:spcPts val="750"/>
              </a:spcBef>
              <a:spcAft>
                <a:spcPts val="0"/>
              </a:spcAft>
              <a:buSzPts val="2400"/>
              <a:buChar char="•"/>
            </a:pPr>
            <a:r>
              <a:rPr lang="en-US"/>
              <a:t>Updates and Reminders</a:t>
            </a:r>
            <a:endParaRPr/>
          </a:p>
          <a:p>
            <a:pPr marL="914400" lvl="1" indent="-355600" algn="l" rtl="0">
              <a:lnSpc>
                <a:spcPct val="90000"/>
              </a:lnSpc>
              <a:spcBef>
                <a:spcPts val="750"/>
              </a:spcBef>
              <a:spcAft>
                <a:spcPts val="0"/>
              </a:spcAft>
              <a:buSzPts val="2000"/>
              <a:buChar char="•"/>
            </a:pPr>
            <a:r>
              <a:rPr lang="en-US"/>
              <a:t>CDE Re-organization</a:t>
            </a:r>
            <a:endParaRPr/>
          </a:p>
          <a:p>
            <a:pPr marL="914400" lvl="1" indent="-355600" algn="l" rtl="0">
              <a:spcBef>
                <a:spcPts val="750"/>
              </a:spcBef>
              <a:spcAft>
                <a:spcPts val="0"/>
              </a:spcAft>
              <a:buSzPts val="2000"/>
              <a:buChar char="•"/>
            </a:pPr>
            <a:r>
              <a:rPr lang="en-US"/>
              <a:t>Requesting Reimbursement of Federal Funds</a:t>
            </a:r>
            <a:endParaRPr/>
          </a:p>
          <a:p>
            <a:pPr marL="914400" lvl="1" indent="-355600" algn="l" rtl="0">
              <a:lnSpc>
                <a:spcPct val="90000"/>
              </a:lnSpc>
              <a:spcBef>
                <a:spcPts val="750"/>
              </a:spcBef>
              <a:spcAft>
                <a:spcPts val="0"/>
              </a:spcAft>
              <a:buSzPts val="2000"/>
              <a:buChar char="•"/>
            </a:pPr>
            <a:r>
              <a:rPr lang="en-US"/>
              <a:t>ESSER Supplemental Applications (LEA funds from the State Reserve)</a:t>
            </a:r>
            <a:endParaRPr/>
          </a:p>
          <a:p>
            <a:pPr marL="914400" lvl="1" indent="-355600" algn="l" rtl="0">
              <a:spcBef>
                <a:spcPts val="750"/>
              </a:spcBef>
              <a:spcAft>
                <a:spcPts val="0"/>
              </a:spcAft>
              <a:buSzPts val="2000"/>
              <a:buChar char="•"/>
            </a:pPr>
            <a:r>
              <a:rPr lang="en-US"/>
              <a:t>Using placeholders in ESSER applications</a:t>
            </a:r>
            <a:endParaRPr/>
          </a:p>
          <a:p>
            <a:pPr marL="914400" marR="0" lvl="1" indent="-355600" algn="l" rtl="0">
              <a:lnSpc>
                <a:spcPct val="90000"/>
              </a:lnSpc>
              <a:spcBef>
                <a:spcPts val="750"/>
              </a:spcBef>
              <a:spcAft>
                <a:spcPts val="0"/>
              </a:spcAft>
              <a:buSzPts val="2000"/>
              <a:buChar char="•"/>
            </a:pPr>
            <a:r>
              <a:rPr lang="en-US"/>
              <a:t>ESSER Curricula Grant Changes</a:t>
            </a:r>
            <a:endParaRPr/>
          </a:p>
          <a:p>
            <a:pPr marL="914400" lvl="1" indent="-355600" algn="l" rtl="0">
              <a:spcBef>
                <a:spcPts val="750"/>
              </a:spcBef>
              <a:spcAft>
                <a:spcPts val="0"/>
              </a:spcAft>
              <a:buSzPts val="2000"/>
              <a:buChar char="•"/>
            </a:pPr>
            <a:r>
              <a:rPr lang="en-US"/>
              <a:t>ESEA Consolidated Application Reminders</a:t>
            </a:r>
            <a:endParaRPr/>
          </a:p>
          <a:p>
            <a:pPr marL="914400" lvl="1" indent="-355600" algn="l" rtl="0">
              <a:lnSpc>
                <a:spcPct val="90000"/>
              </a:lnSpc>
              <a:spcBef>
                <a:spcPts val="750"/>
              </a:spcBef>
              <a:spcAft>
                <a:spcPts val="0"/>
              </a:spcAft>
              <a:buSzPts val="2000"/>
              <a:buChar char="•"/>
            </a:pPr>
            <a:r>
              <a:rPr lang="en-US"/>
              <a:t>Upcoming Consolidated Applications Workshops</a:t>
            </a:r>
            <a:endParaRPr/>
          </a:p>
          <a:p>
            <a:pPr marL="495300" lvl="0" indent="-285750" algn="l" rtl="0">
              <a:lnSpc>
                <a:spcPct val="90000"/>
              </a:lnSpc>
              <a:spcBef>
                <a:spcPts val="750"/>
              </a:spcBef>
              <a:spcAft>
                <a:spcPts val="0"/>
              </a:spcAft>
              <a:buSzPts val="2400"/>
              <a:buChar char="•"/>
            </a:pPr>
            <a:r>
              <a:rPr lang="en-US"/>
              <a:t>Title I Educator Requirements</a:t>
            </a:r>
            <a:endParaRPr/>
          </a:p>
          <a:p>
            <a:pPr marL="495300" lvl="0" indent="-285750" algn="l" rtl="0">
              <a:lnSpc>
                <a:spcPct val="90000"/>
              </a:lnSpc>
              <a:spcBef>
                <a:spcPts val="750"/>
              </a:spcBef>
              <a:spcAft>
                <a:spcPts val="0"/>
              </a:spcAft>
              <a:buSzPts val="2400"/>
              <a:buChar char="•"/>
            </a:pPr>
            <a:r>
              <a:rPr lang="en-US"/>
              <a:t>ESSER III Data Collection</a:t>
            </a:r>
            <a:endParaRPr/>
          </a:p>
          <a:p>
            <a:pPr marL="495300" lvl="0" indent="-285750" algn="l" rtl="0">
              <a:lnSpc>
                <a:spcPct val="90000"/>
              </a:lnSpc>
              <a:spcBef>
                <a:spcPts val="750"/>
              </a:spcBef>
              <a:spcAft>
                <a:spcPts val="0"/>
              </a:spcAft>
              <a:buSzPts val="2400"/>
              <a:buChar char="•"/>
            </a:pPr>
            <a:r>
              <a:rPr lang="en-US"/>
              <a:t>Fiscal Monitoring Q&amp;A</a:t>
            </a:r>
            <a:endParaRPr/>
          </a:p>
          <a:p>
            <a:pPr marL="495300" lvl="0" indent="-133350" algn="l" rtl="0">
              <a:lnSpc>
                <a:spcPct val="90000"/>
              </a:lnSpc>
              <a:spcBef>
                <a:spcPts val="750"/>
              </a:spcBef>
              <a:spcAft>
                <a:spcPts val="0"/>
              </a:spcAft>
              <a:buSzPts val="2400"/>
              <a:buNone/>
            </a:pPr>
            <a:endParaRPr/>
          </a:p>
          <a:p>
            <a:pPr marL="495300" lvl="0" indent="-133350" algn="l" rtl="0">
              <a:lnSpc>
                <a:spcPct val="90000"/>
              </a:lnSpc>
              <a:spcBef>
                <a:spcPts val="750"/>
              </a:spcBef>
              <a:spcAft>
                <a:spcPts val="0"/>
              </a:spcAft>
              <a:buSzPts val="2400"/>
              <a:buNone/>
            </a:pPr>
            <a:endParaRPr/>
          </a:p>
          <a:p>
            <a:pPr marL="495300" lvl="0" indent="-133350" algn="l" rtl="0">
              <a:lnSpc>
                <a:spcPct val="90000"/>
              </a:lnSpc>
              <a:spcBef>
                <a:spcPts val="750"/>
              </a:spcBef>
              <a:spcAft>
                <a:spcPts val="0"/>
              </a:spcAft>
              <a:buSzPts val="2400"/>
              <a:buNone/>
            </a:pPr>
            <a:endParaRPr/>
          </a:p>
        </p:txBody>
      </p:sp>
      <p:sp>
        <p:nvSpPr>
          <p:cNvPr id="395" name="Google Shape;395;p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1240be63cf1_2_303"/>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Colorado’s Requirements for Paraprofessionals</a:t>
            </a:r>
            <a:endParaRPr/>
          </a:p>
        </p:txBody>
      </p:sp>
      <p:sp>
        <p:nvSpPr>
          <p:cNvPr id="568" name="Google Shape;568;g1240be63cf1_2_303"/>
          <p:cNvSpPr txBox="1">
            <a:spLocks noGrp="1"/>
          </p:cNvSpPr>
          <p:nvPr>
            <p:ph type="body" idx="1"/>
          </p:nvPr>
        </p:nvSpPr>
        <p:spPr>
          <a:xfrm>
            <a:off x="609600" y="1524000"/>
            <a:ext cx="11035200" cy="42555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US"/>
              <a:t>The Every Student Succeeds Act (ESSA) of 2015 defers teacher and paraprofessional qualification requirements in Title I programs to applicable State law.</a:t>
            </a:r>
            <a:endParaRPr/>
          </a:p>
          <a:p>
            <a:pPr marL="609600" lvl="0" indent="-438150" algn="l" rtl="0">
              <a:spcBef>
                <a:spcPts val="1600"/>
              </a:spcBef>
              <a:spcAft>
                <a:spcPts val="0"/>
              </a:spcAft>
              <a:buSzPts val="2100"/>
              <a:buChar char="●"/>
            </a:pPr>
            <a:r>
              <a:rPr lang="en-US"/>
              <a:t>A shift from NCLB resulting in changes to paraprofessional requirements.</a:t>
            </a:r>
            <a:endParaRPr/>
          </a:p>
          <a:p>
            <a:pPr marL="609600" lvl="0" indent="-438150" algn="l" rtl="0">
              <a:spcBef>
                <a:spcPts val="0"/>
              </a:spcBef>
              <a:spcAft>
                <a:spcPts val="0"/>
              </a:spcAft>
              <a:buSzPts val="2100"/>
              <a:buChar char="●"/>
            </a:pPr>
            <a:r>
              <a:rPr lang="en-US"/>
              <a:t>No qualification or credentialing requirements for paraprofessionals or teaching assistants have been written into Colorado law. C.R.S. 23-1-121.7 (1, e-g)</a:t>
            </a:r>
            <a:endParaRPr/>
          </a:p>
          <a:p>
            <a:pPr marL="1219200" lvl="1" indent="-387350" algn="l" rtl="0">
              <a:spcBef>
                <a:spcPts val="0"/>
              </a:spcBef>
              <a:spcAft>
                <a:spcPts val="0"/>
              </a:spcAft>
              <a:buSzPts val="1300"/>
              <a:buChar char="○"/>
            </a:pPr>
            <a:r>
              <a:rPr lang="en-US"/>
              <a:t>No paraprofessional or teaching assistant license offered.</a:t>
            </a:r>
            <a:endParaRPr/>
          </a:p>
          <a:p>
            <a:pPr marL="609600" lvl="0" indent="-438150" algn="l" rtl="0">
              <a:spcBef>
                <a:spcPts val="0"/>
              </a:spcBef>
              <a:spcAft>
                <a:spcPts val="0"/>
              </a:spcAft>
              <a:buSzPts val="2100"/>
              <a:buChar char="●"/>
            </a:pPr>
            <a:r>
              <a:rPr lang="en-US"/>
              <a:t>Local Education Agencies (LEAs) and charter schools have discretion in setting local hiring policies for these positions.</a:t>
            </a:r>
            <a:endParaRPr/>
          </a:p>
          <a:p>
            <a:pPr marL="609600" lvl="0" indent="-438150" algn="l" rtl="0">
              <a:spcBef>
                <a:spcPts val="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Paraprofessionals are still required to pass CBI background checks and fingerprinting (as for all school personnel).</a:t>
            </a:r>
            <a:endParaRPr/>
          </a:p>
        </p:txBody>
      </p:sp>
      <p:sp>
        <p:nvSpPr>
          <p:cNvPr id="569" name="Google Shape;569;g1240be63cf1_2_303"/>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1240be63cf1_2_309"/>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Recommended Best Practices for Instructional Paraprofessionals</a:t>
            </a:r>
            <a:endParaRPr/>
          </a:p>
        </p:txBody>
      </p:sp>
      <p:sp>
        <p:nvSpPr>
          <p:cNvPr id="575" name="Google Shape;575;g1240be63cf1_2_309"/>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21</a:t>
            </a:fld>
            <a:endParaRPr/>
          </a:p>
        </p:txBody>
      </p:sp>
      <p:pic>
        <p:nvPicPr>
          <p:cNvPr id="576" name="Google Shape;576;g1240be63cf1_2_309"/>
          <p:cNvPicPr preferRelativeResize="0"/>
          <p:nvPr/>
        </p:nvPicPr>
        <p:blipFill>
          <a:blip r:embed="rId3">
            <a:alphaModFix/>
          </a:blip>
          <a:stretch>
            <a:fillRect/>
          </a:stretch>
        </p:blipFill>
        <p:spPr>
          <a:xfrm>
            <a:off x="71433" y="1259133"/>
            <a:ext cx="6833933" cy="4701200"/>
          </a:xfrm>
          <a:prstGeom prst="rect">
            <a:avLst/>
          </a:prstGeom>
          <a:noFill/>
          <a:ln>
            <a:noFill/>
          </a:ln>
        </p:spPr>
      </p:pic>
      <p:sp>
        <p:nvSpPr>
          <p:cNvPr id="577" name="Google Shape;577;g1240be63cf1_2_309"/>
          <p:cNvSpPr txBox="1">
            <a:spLocks noGrp="1"/>
          </p:cNvSpPr>
          <p:nvPr>
            <p:ph type="body" idx="1"/>
          </p:nvPr>
        </p:nvSpPr>
        <p:spPr>
          <a:xfrm>
            <a:off x="7358067" y="1524000"/>
            <a:ext cx="4286700" cy="4255500"/>
          </a:xfrm>
          <a:prstGeom prst="rect">
            <a:avLst/>
          </a:prstGeom>
        </p:spPr>
        <p:txBody>
          <a:bodyPr spcFirstLastPara="1" wrap="square" lIns="0" tIns="0" rIns="0" bIns="0" anchor="t" anchorCtr="0">
            <a:normAutofit lnSpcReduction="10000"/>
          </a:bodyPr>
          <a:lstStyle/>
          <a:p>
            <a:pPr marL="609600" lvl="0" indent="-438150" algn="l" rtl="0">
              <a:spcBef>
                <a:spcPts val="0"/>
              </a:spcBef>
              <a:spcAft>
                <a:spcPts val="0"/>
              </a:spcAft>
              <a:buSzPts val="2100"/>
              <a:buChar char="●"/>
            </a:pPr>
            <a:r>
              <a:rPr lang="en-US"/>
              <a:t>CDE recommends that LEAs and charter schools adopt local hiring policies that set requirements for paraprofessionals similar to the NCLB standard.</a:t>
            </a:r>
            <a:endParaRPr/>
          </a:p>
          <a:p>
            <a:pPr marL="609600" lvl="0" indent="-438150" algn="l" rtl="0">
              <a:spcBef>
                <a:spcPts val="0"/>
              </a:spcBef>
              <a:spcAft>
                <a:spcPts val="0"/>
              </a:spcAft>
              <a:buSzPts val="2100"/>
              <a:buChar char="●"/>
            </a:pPr>
            <a:r>
              <a:rPr lang="en-US"/>
              <a:t>LEAs may set more specific and rigorous standards to meet local needs.</a:t>
            </a:r>
            <a:endParaRPr/>
          </a:p>
          <a:p>
            <a:pPr marL="609600" lvl="0" indent="-438150" algn="l" rtl="0">
              <a:spcBef>
                <a:spcPts val="0"/>
              </a:spcBef>
              <a:spcAft>
                <a:spcPts val="0"/>
              </a:spcAft>
              <a:buSzPts val="2100"/>
              <a:buChar char="●"/>
            </a:pPr>
            <a:r>
              <a:rPr lang="en-US" u="sng">
                <a:solidFill>
                  <a:schemeClr val="accent5"/>
                </a:solidFill>
                <a:hlinkClick r:id="rId4">
                  <a:extLst>
                    <a:ext uri="{A12FA001-AC4F-418D-AE19-62706E023703}">
                      <ahyp:hlinkClr xmlns:ahyp="http://schemas.microsoft.com/office/drawing/2018/hyperlinkcolor" val="tx"/>
                    </a:ext>
                  </a:extLst>
                </a:hlinkClick>
              </a:rPr>
              <a:t>CDE ESSA Paraprofessional Guidance page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1240be63cf1_2_316"/>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Teacher Qualification Requirement #1: Right-to-Know</a:t>
            </a:r>
            <a:endParaRPr/>
          </a:p>
        </p:txBody>
      </p:sp>
      <p:sp>
        <p:nvSpPr>
          <p:cNvPr id="583" name="Google Shape;583;g1240be63cf1_2_316"/>
          <p:cNvSpPr txBox="1">
            <a:spLocks noGrp="1"/>
          </p:cNvSpPr>
          <p:nvPr>
            <p:ph type="body" idx="1"/>
          </p:nvPr>
        </p:nvSpPr>
        <p:spPr>
          <a:xfrm>
            <a:off x="609600" y="1524000"/>
            <a:ext cx="11035200" cy="4255500"/>
          </a:xfrm>
          <a:prstGeom prst="rect">
            <a:avLst/>
          </a:prstGeom>
        </p:spPr>
        <p:txBody>
          <a:bodyPr spcFirstLastPara="1" wrap="square" lIns="0" tIns="0" rIns="0" bIns="0" anchor="t" anchorCtr="0">
            <a:normAutofit fontScale="92500" lnSpcReduction="20000"/>
          </a:bodyPr>
          <a:lstStyle/>
          <a:p>
            <a:pPr marL="609600" lvl="0" indent="-428148" algn="l" rtl="0">
              <a:spcBef>
                <a:spcPts val="0"/>
              </a:spcBef>
              <a:spcAft>
                <a:spcPts val="0"/>
              </a:spcAft>
              <a:buSzPct val="87500"/>
              <a:buChar char="●"/>
            </a:pPr>
            <a:r>
              <a:rPr lang="en-US"/>
              <a:t>LEAs are required to inform parents at Title I schools annually that federal law gives them the right to request specific information about the professional qualifications of their children's classroom teachers. </a:t>
            </a:r>
            <a:endParaRPr/>
          </a:p>
          <a:p>
            <a:pPr marL="1219200" lvl="1" indent="-381158" algn="l" rtl="0">
              <a:spcBef>
                <a:spcPts val="0"/>
              </a:spcBef>
              <a:spcAft>
                <a:spcPts val="0"/>
              </a:spcAft>
              <a:buSzPct val="61904"/>
              <a:buChar char="○"/>
            </a:pPr>
            <a:r>
              <a:rPr lang="en-US" u="sng">
                <a:solidFill>
                  <a:schemeClr val="hlink"/>
                </a:solidFill>
                <a:hlinkClick r:id="rId3"/>
              </a:rPr>
              <a:t>Template letter</a:t>
            </a:r>
            <a:endParaRPr/>
          </a:p>
          <a:p>
            <a:pPr marL="609600" lvl="0" indent="-428148" algn="l" rtl="0">
              <a:spcBef>
                <a:spcPts val="0"/>
              </a:spcBef>
              <a:spcAft>
                <a:spcPts val="0"/>
              </a:spcAft>
              <a:buSzPct val="87500"/>
              <a:buChar char="●"/>
            </a:pPr>
            <a:r>
              <a:rPr lang="en-US"/>
              <a:t>If information is requested, the LEA must give parents this information "in a timely manner."</a:t>
            </a:r>
            <a:endParaRPr/>
          </a:p>
          <a:p>
            <a:pPr marL="609600" lvl="0" indent="-428148" algn="l" rtl="0">
              <a:spcBef>
                <a:spcPts val="0"/>
              </a:spcBef>
              <a:spcAft>
                <a:spcPts val="0"/>
              </a:spcAft>
              <a:buSzPct val="87500"/>
              <a:buChar char="●"/>
            </a:pPr>
            <a:r>
              <a:rPr lang="en-US"/>
              <a:t>Parents are entitled to receive the following types of information:</a:t>
            </a:r>
            <a:endParaRPr/>
          </a:p>
          <a:p>
            <a:pPr marL="1219200" lvl="1" indent="-381158" algn="l" rtl="0">
              <a:spcBef>
                <a:spcPts val="0"/>
              </a:spcBef>
              <a:spcAft>
                <a:spcPts val="0"/>
              </a:spcAft>
              <a:buSzPct val="61904"/>
              <a:buChar char="○"/>
            </a:pPr>
            <a:r>
              <a:rPr lang="en-US"/>
              <a:t>Whether the teacher has met the state's certification criteria for the grade levels and subject matter they teach;</a:t>
            </a:r>
            <a:endParaRPr/>
          </a:p>
          <a:p>
            <a:pPr marL="1219200" lvl="1" indent="-381158" algn="l" rtl="0">
              <a:spcBef>
                <a:spcPts val="0"/>
              </a:spcBef>
              <a:spcAft>
                <a:spcPts val="0"/>
              </a:spcAft>
              <a:buSzPct val="61904"/>
              <a:buChar char="○"/>
            </a:pPr>
            <a:r>
              <a:rPr lang="en-US"/>
              <a:t>Whether the state has waived its qualification and licensing criteria to permit the teacher to teach on an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emergency or other provisional basis;</a:t>
            </a:r>
            <a:endParaRPr/>
          </a:p>
          <a:p>
            <a:pPr marL="1219200" lvl="1" indent="-381158" algn="l" rtl="0">
              <a:spcBef>
                <a:spcPts val="0"/>
              </a:spcBef>
              <a:spcAft>
                <a:spcPts val="0"/>
              </a:spcAft>
              <a:buSzPct val="61904"/>
              <a:buChar char="○"/>
            </a:pPr>
            <a:r>
              <a:rPr lang="en-US"/>
              <a:t>Whether the teacher is teaching coursework in the field or discipline of his/her certification;</a:t>
            </a:r>
            <a:endParaRPr/>
          </a:p>
          <a:p>
            <a:pPr marL="1219200" lvl="1" indent="-381158" algn="l" rtl="0">
              <a:spcBef>
                <a:spcPts val="0"/>
              </a:spcBef>
              <a:spcAft>
                <a:spcPts val="0"/>
              </a:spcAft>
              <a:buSzPct val="61904"/>
              <a:buChar char="○"/>
            </a:pPr>
            <a:r>
              <a:rPr lang="en-US"/>
              <a:t>Whether teachers' aides or similar paraprofessionals provide services to the parents' children, and if they do, their qualifications.</a:t>
            </a:r>
            <a:endParaRPr/>
          </a:p>
        </p:txBody>
      </p:sp>
      <p:sp>
        <p:nvSpPr>
          <p:cNvPr id="584" name="Google Shape;584;g1240be63cf1_2_316"/>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240be63cf1_2_322"/>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Teacher Qualification Requirement #2: Unlicensed or Out-of-Field</a:t>
            </a:r>
            <a:endParaRPr/>
          </a:p>
        </p:txBody>
      </p:sp>
      <p:sp>
        <p:nvSpPr>
          <p:cNvPr id="590" name="Google Shape;590;g1240be63cf1_2_322"/>
          <p:cNvSpPr txBox="1">
            <a:spLocks noGrp="1"/>
          </p:cNvSpPr>
          <p:nvPr>
            <p:ph type="body" idx="1"/>
          </p:nvPr>
        </p:nvSpPr>
        <p:spPr>
          <a:xfrm>
            <a:off x="609600" y="1524000"/>
            <a:ext cx="11035200" cy="42555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None/>
            </a:pPr>
            <a:r>
              <a:rPr lang="en-US"/>
              <a:t>ESSA requires LEAs to notify families at a Title I school if their student has been assigned to or has been taught for </a:t>
            </a:r>
            <a:r>
              <a:rPr lang="en-US" i="1"/>
              <a:t>at least four weeks</a:t>
            </a:r>
            <a:r>
              <a:rPr lang="en-US"/>
              <a:t> by a teacher who does not meet applicable State certification or licensure requirements </a:t>
            </a:r>
            <a:r>
              <a:rPr lang="en-US" b="1"/>
              <a:t>at the grade level and subject area</a:t>
            </a:r>
            <a:r>
              <a:rPr lang="en-US"/>
              <a:t> in which the teacher has been assigned.</a:t>
            </a:r>
            <a:endParaRPr/>
          </a:p>
          <a:p>
            <a:pPr marL="609600" lvl="0" indent="-438150" algn="l" rtl="0">
              <a:spcBef>
                <a:spcPts val="1600"/>
              </a:spcBef>
              <a:spcAft>
                <a:spcPts val="0"/>
              </a:spcAft>
              <a:buSzPts val="2100"/>
              <a:buChar char="●"/>
            </a:pPr>
            <a:r>
              <a:rPr lang="en-US"/>
              <a:t>Applies to </a:t>
            </a:r>
            <a:r>
              <a:rPr lang="en-US" u="sng">
                <a:solidFill>
                  <a:schemeClr val="hlink"/>
                </a:solidFill>
                <a:hlinkClick r:id="rId3"/>
              </a:rPr>
              <a:t>all schools receiving Title I funds</a:t>
            </a:r>
            <a:r>
              <a:rPr lang="en-US"/>
              <a:t>, both Schoolwide and Targeted Assistance for job codes 201-206.</a:t>
            </a:r>
            <a:endParaRPr/>
          </a:p>
          <a:p>
            <a:pPr marL="609600" lvl="0" indent="-438150" algn="l" rtl="0">
              <a:spcBef>
                <a:spcPts val="0"/>
              </a:spcBef>
              <a:spcAft>
                <a:spcPts val="0"/>
              </a:spcAft>
              <a:buSzPts val="2100"/>
              <a:buChar char="●"/>
            </a:pPr>
            <a:r>
              <a:rPr lang="en-US"/>
              <a:t>LEAs are </a:t>
            </a:r>
            <a:r>
              <a:rPr lang="en-US" i="1"/>
              <a:t>permitted</a:t>
            </a:r>
            <a:r>
              <a:rPr lang="en-US"/>
              <a:t> to hire staff that do not meet “in-field status”, but </a:t>
            </a:r>
            <a:r>
              <a:rPr lang="en-US" i="1"/>
              <a:t>must </a:t>
            </a:r>
            <a:r>
              <a:rPr lang="en-US"/>
              <a:t>notify parents of students after 4 consecutive weeks of instruction.</a:t>
            </a:r>
            <a:endParaRPr/>
          </a:p>
          <a:p>
            <a:pPr marL="609600" lvl="0" indent="-438150" algn="l" rtl="0">
              <a:spcBef>
                <a:spcPts val="0"/>
              </a:spcBef>
              <a:spcAft>
                <a:spcPts val="0"/>
              </a:spcAft>
              <a:buSzPts val="2100"/>
              <a:buChar char="●"/>
            </a:pPr>
            <a:r>
              <a:rPr lang="en-US"/>
              <a:t>LEAs should include all steps they are taking to address the qualifications of staff in the letter.</a:t>
            </a:r>
            <a:endParaRPr/>
          </a:p>
          <a:p>
            <a:pPr marL="1219200" lvl="1" indent="-387350" algn="l" rtl="0">
              <a:spcBef>
                <a:spcPts val="0"/>
              </a:spcBef>
              <a:spcAft>
                <a:spcPts val="0"/>
              </a:spcAft>
              <a:buSzPts val="1300"/>
              <a:buChar char="○"/>
            </a:pPr>
            <a:r>
              <a:rPr lang="en-US" u="sng">
                <a:solidFill>
                  <a:schemeClr val="hlink"/>
                </a:solidFill>
                <a:hlinkClick r:id="rId4"/>
              </a:rPr>
              <a:t>Template letter</a:t>
            </a:r>
            <a:endParaRPr/>
          </a:p>
        </p:txBody>
      </p:sp>
      <p:sp>
        <p:nvSpPr>
          <p:cNvPr id="591" name="Google Shape;591;g1240be63cf1_2_322"/>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1240be63cf1_2_328"/>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CDE Reporting Codes</a:t>
            </a:r>
            <a:endParaRPr/>
          </a:p>
        </p:txBody>
      </p:sp>
      <p:sp>
        <p:nvSpPr>
          <p:cNvPr id="597" name="Google Shape;597;g1240be63cf1_2_328"/>
          <p:cNvSpPr txBox="1">
            <a:spLocks noGrp="1"/>
          </p:cNvSpPr>
          <p:nvPr>
            <p:ph type="body" idx="1"/>
          </p:nvPr>
        </p:nvSpPr>
        <p:spPr>
          <a:xfrm>
            <a:off x="284100" y="1454867"/>
            <a:ext cx="7320000" cy="3576900"/>
          </a:xfrm>
          <a:prstGeom prst="rect">
            <a:avLst/>
          </a:prstGeom>
        </p:spPr>
        <p:txBody>
          <a:bodyPr spcFirstLastPara="1" wrap="square" lIns="0" tIns="0" rIns="0" bIns="0" anchor="t" anchorCtr="0">
            <a:normAutofit/>
          </a:bodyPr>
          <a:lstStyle/>
          <a:p>
            <a:pPr marL="0" lvl="0" indent="0" algn="l" rtl="0">
              <a:spcBef>
                <a:spcPts val="0"/>
              </a:spcBef>
              <a:spcAft>
                <a:spcPts val="1600"/>
              </a:spcAft>
              <a:buNone/>
            </a:pPr>
            <a:r>
              <a:rPr lang="en-US" u="sng"/>
              <a:t>Applicable Job Codes</a:t>
            </a:r>
            <a:br>
              <a:rPr lang="en-US" u="sng"/>
            </a:br>
            <a:r>
              <a:rPr lang="en-US" b="1"/>
              <a:t>201: Teacher, Regular</a:t>
            </a:r>
            <a:r>
              <a:rPr lang="en-US"/>
              <a:t> - Staff holds a valid teaching license.</a:t>
            </a:r>
            <a:br>
              <a:rPr lang="en-US"/>
            </a:br>
            <a:r>
              <a:rPr lang="en-US" b="1"/>
              <a:t>202: Teacher, Special Education</a:t>
            </a:r>
            <a:r>
              <a:rPr lang="en-US"/>
              <a:t> - Staff holds a valid special education teaching license.</a:t>
            </a:r>
            <a:br>
              <a:rPr lang="en-US"/>
            </a:br>
            <a:r>
              <a:rPr lang="en-US" b="1"/>
              <a:t>204: Teacher, Permanent Substitute</a:t>
            </a:r>
            <a:r>
              <a:rPr lang="en-US"/>
              <a:t> - Staff holding a valid sub authorization not a valid teaching license.</a:t>
            </a:r>
            <a:br>
              <a:rPr lang="en-US"/>
            </a:b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206: Teacher, Title I</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 Staff holding a valid teaching license providing services to specifically Title I at-risk students.</a:t>
            </a:r>
            <a:endParaRPr/>
          </a:p>
        </p:txBody>
      </p:sp>
      <p:sp>
        <p:nvSpPr>
          <p:cNvPr id="598" name="Google Shape;598;g1240be63cf1_2_328"/>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24</a:t>
            </a:fld>
            <a:endParaRPr/>
          </a:p>
        </p:txBody>
      </p:sp>
      <p:sp>
        <p:nvSpPr>
          <p:cNvPr id="599" name="Google Shape;599;g1240be63cf1_2_328"/>
          <p:cNvSpPr txBox="1">
            <a:spLocks noGrp="1"/>
          </p:cNvSpPr>
          <p:nvPr>
            <p:ph type="body" idx="1"/>
          </p:nvPr>
        </p:nvSpPr>
        <p:spPr>
          <a:xfrm>
            <a:off x="284100" y="5031667"/>
            <a:ext cx="7773900" cy="1025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1600"/>
              </a:spcAft>
              <a:buNone/>
            </a:pPr>
            <a:r>
              <a:rPr lang="en-US"/>
              <a:t>Remember, one staff member may have multiple assignments. The Title I Parent Notification Requirement applies to </a:t>
            </a:r>
            <a:r>
              <a:rPr lang="en-US" i="1"/>
              <a:t>each</a:t>
            </a:r>
            <a:r>
              <a:rPr lang="en-US"/>
              <a:t> of their assignments.</a:t>
            </a:r>
            <a:endParaRPr/>
          </a:p>
        </p:txBody>
      </p:sp>
      <p:sp>
        <p:nvSpPr>
          <p:cNvPr id="600" name="Google Shape;600;g1240be63cf1_2_328"/>
          <p:cNvSpPr/>
          <p:nvPr/>
        </p:nvSpPr>
        <p:spPr>
          <a:xfrm>
            <a:off x="8486800" y="1529517"/>
            <a:ext cx="3072000" cy="2186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If a staff member’s license expires and they aren’t renewing, code them 204 and make sure they have a sub authorization.</a:t>
            </a:r>
            <a:endParaRPr sz="1900"/>
          </a:p>
        </p:txBody>
      </p:sp>
      <p:sp>
        <p:nvSpPr>
          <p:cNvPr id="601" name="Google Shape;601;g1240be63cf1_2_328"/>
          <p:cNvSpPr/>
          <p:nvPr/>
        </p:nvSpPr>
        <p:spPr>
          <a:xfrm>
            <a:off x="8486800" y="3803683"/>
            <a:ext cx="3072000" cy="15249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t>Job Code and Demonstrates In-Field Status coding also impacts EDT and Comparability.</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1240be63cf1_2_337"/>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How to Determine if a Parent Notification Letter is Required</a:t>
            </a:r>
            <a:endParaRPr/>
          </a:p>
        </p:txBody>
      </p:sp>
      <p:sp>
        <p:nvSpPr>
          <p:cNvPr id="607" name="Google Shape;607;g1240be63cf1_2_337"/>
          <p:cNvSpPr txBox="1">
            <a:spLocks noGrp="1"/>
          </p:cNvSpPr>
          <p:nvPr>
            <p:ph type="body" idx="1"/>
          </p:nvPr>
        </p:nvSpPr>
        <p:spPr>
          <a:xfrm>
            <a:off x="1441300" y="1524000"/>
            <a:ext cx="3905100" cy="2086500"/>
          </a:xfrm>
          <a:prstGeom prst="rect">
            <a:avLst/>
          </a:prstGeom>
          <a:solidFill>
            <a:srgbClr val="CFE2F3"/>
          </a:solidFill>
        </p:spPr>
        <p:txBody>
          <a:bodyPr spcFirstLastPara="1" wrap="square" lIns="0" tIns="0" rIns="0" bIns="0" anchor="t" anchorCtr="0">
            <a:normAutofit/>
          </a:bodyPr>
          <a:lstStyle/>
          <a:p>
            <a:pPr marL="0" lvl="0" indent="0" algn="l" rtl="0">
              <a:spcBef>
                <a:spcPts val="0"/>
              </a:spcBef>
              <a:spcAft>
                <a:spcPts val="0"/>
              </a:spcAft>
              <a:buNone/>
            </a:pPr>
            <a:r>
              <a:rPr lang="en-US"/>
              <a:t>Must hold one of the following:</a:t>
            </a:r>
            <a:endParaRPr/>
          </a:p>
          <a:p>
            <a:pPr marL="609600" lvl="0" indent="-438150" algn="l" rtl="0">
              <a:spcBef>
                <a:spcPts val="1600"/>
              </a:spcBef>
              <a:spcAft>
                <a:spcPts val="0"/>
              </a:spcAft>
              <a:buSzPts val="2100"/>
              <a:buChar char="●"/>
            </a:pPr>
            <a:r>
              <a:rPr lang="en-US"/>
              <a:t>CO Teacher License</a:t>
            </a:r>
            <a:endParaRPr/>
          </a:p>
          <a:p>
            <a:pPr marL="609600" lvl="0" indent="-438150" algn="l" rtl="0">
              <a:spcBef>
                <a:spcPts val="0"/>
              </a:spcBef>
              <a:spcAft>
                <a:spcPts val="0"/>
              </a:spcAft>
              <a:buSzPts val="2100"/>
              <a:buChar char="●"/>
            </a:pPr>
            <a:r>
              <a:rPr lang="en-US"/>
              <a:t>CO Teacher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Authorization</a:t>
            </a:r>
            <a:endParaRPr/>
          </a:p>
          <a:p>
            <a:pPr marL="0" lvl="0" indent="0" algn="ctr" rtl="0">
              <a:spcBef>
                <a:spcPts val="1600"/>
              </a:spcBef>
              <a:spcAft>
                <a:spcPts val="1600"/>
              </a:spcAft>
              <a:buNone/>
            </a:pPr>
            <a:r>
              <a:rPr lang="en-US" u="sng">
                <a:solidFill>
                  <a:schemeClr val="hlink"/>
                </a:solidFill>
                <a:hlinkClick r:id="rId3"/>
              </a:rPr>
              <a:t>(CDE Licensing Website)</a:t>
            </a:r>
            <a:endParaRPr/>
          </a:p>
        </p:txBody>
      </p:sp>
      <p:sp>
        <p:nvSpPr>
          <p:cNvPr id="608" name="Google Shape;608;g1240be63cf1_2_337"/>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609" name="Google Shape;609;g1240be63cf1_2_337"/>
          <p:cNvSpPr txBox="1">
            <a:spLocks noGrp="1"/>
          </p:cNvSpPr>
          <p:nvPr>
            <p:ph type="body" idx="1"/>
          </p:nvPr>
        </p:nvSpPr>
        <p:spPr>
          <a:xfrm>
            <a:off x="6582500" y="1524000"/>
            <a:ext cx="5062500" cy="4255500"/>
          </a:xfrm>
          <a:prstGeom prst="rect">
            <a:avLst/>
          </a:prstGeom>
          <a:solidFill>
            <a:srgbClr val="CFE2F3"/>
          </a:solidFill>
        </p:spPr>
        <p:txBody>
          <a:bodyPr spcFirstLastPara="1" wrap="square" lIns="0" tIns="0" rIns="0" bIns="0" anchor="t" anchorCtr="0">
            <a:normAutofit/>
          </a:bodyPr>
          <a:lstStyle/>
          <a:p>
            <a:pPr marL="0" lvl="0" indent="0" algn="l" rtl="0">
              <a:spcBef>
                <a:spcPts val="0"/>
              </a:spcBef>
              <a:spcAft>
                <a:spcPts val="0"/>
              </a:spcAft>
              <a:buNone/>
            </a:pPr>
            <a:r>
              <a:rPr lang="en-US"/>
              <a:t>Must meet one or more ways to “demonstrate in-field status”:</a:t>
            </a:r>
            <a:endParaRPr/>
          </a:p>
          <a:p>
            <a:pPr marL="609600" lvl="0" indent="-438150" algn="l" rtl="0">
              <a:spcBef>
                <a:spcPts val="1600"/>
              </a:spcBef>
              <a:spcAft>
                <a:spcPts val="0"/>
              </a:spcAft>
              <a:buSzPts val="2100"/>
              <a:buChar char="●"/>
            </a:pPr>
            <a:r>
              <a:rPr lang="en-US"/>
              <a:t>01 - License in grade level and subject area</a:t>
            </a:r>
            <a:endParaRPr/>
          </a:p>
          <a:p>
            <a:pPr marL="609600" lvl="0" indent="-438150" algn="l" rtl="0">
              <a:spcBef>
                <a:spcPts val="0"/>
              </a:spcBef>
              <a:spcAft>
                <a:spcPts val="0"/>
              </a:spcAft>
              <a:buSzPts val="2100"/>
              <a:buChar char="●"/>
            </a:pPr>
            <a:r>
              <a:rPr lang="en-US"/>
              <a:t>02 - Bachelors or higher in subject area</a:t>
            </a:r>
            <a:endParaRPr/>
          </a:p>
          <a:p>
            <a:pPr marL="609600" lvl="0" indent="-438150" algn="l" rtl="0">
              <a:spcBef>
                <a:spcPts val="0"/>
              </a:spcBef>
              <a:spcAft>
                <a:spcPts val="0"/>
              </a:spcAft>
              <a:buSzPts val="2100"/>
              <a:buChar char="●"/>
            </a:pPr>
            <a:r>
              <a:rPr lang="en-US"/>
              <a:t>03 - </a:t>
            </a:r>
            <a:r>
              <a:rPr lang="en-US" u="sng">
                <a:solidFill>
                  <a:schemeClr val="hlink"/>
                </a:solidFill>
                <a:hlinkClick r:id="rId4"/>
              </a:rPr>
              <a:t>36+ college credit hours in subject area</a:t>
            </a:r>
            <a:endParaRPr/>
          </a:p>
          <a:p>
            <a:pPr marL="609600" lvl="0" indent="-438150" algn="l" rtl="0">
              <a:spcBef>
                <a:spcPts val="0"/>
              </a:spcBef>
              <a:spcAft>
                <a:spcPts val="0"/>
              </a:spcAft>
              <a:buSzPts val="2100"/>
              <a:buChar char="●"/>
            </a:pPr>
            <a:r>
              <a:rPr lang="en-US"/>
              <a:t>04 - </a:t>
            </a:r>
            <a:r>
              <a:rPr lang="en-US" u="sng">
                <a:solidFill>
                  <a:schemeClr val="hlink"/>
                </a:solidFill>
                <a:hlinkClick r:id="rId4"/>
              </a:rPr>
              <a:t>Passed PRAXIS in subject area</a:t>
            </a:r>
            <a:endParaRPr/>
          </a:p>
        </p:txBody>
      </p:sp>
      <p:sp>
        <p:nvSpPr>
          <p:cNvPr id="610" name="Google Shape;610;g1240be63cf1_2_337"/>
          <p:cNvSpPr/>
          <p:nvPr/>
        </p:nvSpPr>
        <p:spPr>
          <a:xfrm>
            <a:off x="342833" y="3842183"/>
            <a:ext cx="5229300" cy="1967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300"/>
              <a:t>Parent notification letter would need to be sent after 4 or more consecutive weeks of instruction if </a:t>
            </a:r>
            <a:r>
              <a:rPr lang="en-US" sz="2300" b="1"/>
              <a:t>either</a:t>
            </a:r>
            <a:r>
              <a:rPr lang="en-US" sz="2300"/>
              <a:t> of these two rules are not met.</a:t>
            </a:r>
            <a:endParaRPr sz="2300"/>
          </a:p>
        </p:txBody>
      </p:sp>
      <p:sp>
        <p:nvSpPr>
          <p:cNvPr id="611" name="Google Shape;611;g1240be63cf1_2_337"/>
          <p:cNvSpPr txBox="1">
            <a:spLocks noGrp="1"/>
          </p:cNvSpPr>
          <p:nvPr>
            <p:ph type="body" idx="1"/>
          </p:nvPr>
        </p:nvSpPr>
        <p:spPr>
          <a:xfrm>
            <a:off x="5457300" y="1318400"/>
            <a:ext cx="1014300" cy="1844700"/>
          </a:xfrm>
          <a:prstGeom prst="rect">
            <a:avLst/>
          </a:prstGeom>
        </p:spPr>
        <p:txBody>
          <a:bodyPr spcFirstLastPara="1" wrap="square" lIns="0" tIns="0" rIns="0" bIns="0" anchor="t" anchorCtr="0">
            <a:normAutofit/>
          </a:bodyPr>
          <a:lstStyle/>
          <a:p>
            <a:pPr marL="0" lvl="0" indent="0" algn="ctr" rtl="0">
              <a:spcBef>
                <a:spcPts val="0"/>
              </a:spcBef>
              <a:spcAft>
                <a:spcPts val="1600"/>
              </a:spcAft>
              <a:buNone/>
            </a:pPr>
            <a:r>
              <a:rPr lang="en-US" sz="10000"/>
              <a:t>&amp;</a:t>
            </a:r>
            <a:endParaRPr sz="10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240be63cf1_2_346"/>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Next Steps</a:t>
            </a:r>
            <a:endParaRPr/>
          </a:p>
        </p:txBody>
      </p:sp>
      <p:sp>
        <p:nvSpPr>
          <p:cNvPr id="617" name="Google Shape;617;g1240be63cf1_2_346"/>
          <p:cNvSpPr txBox="1">
            <a:spLocks noGrp="1"/>
          </p:cNvSpPr>
          <p:nvPr>
            <p:ph type="body" idx="1"/>
          </p:nvPr>
        </p:nvSpPr>
        <p:spPr>
          <a:xfrm>
            <a:off x="609600" y="1524000"/>
            <a:ext cx="11035200" cy="4255500"/>
          </a:xfrm>
          <a:prstGeom prst="rect">
            <a:avLst/>
          </a:prstGeom>
        </p:spPr>
        <p:txBody>
          <a:bodyPr spcFirstLastPara="1" wrap="square" lIns="0" tIns="0" rIns="0" bIns="0" anchor="t" anchorCtr="0">
            <a:normAutofit/>
          </a:bodyPr>
          <a:lstStyle/>
          <a:p>
            <a:pPr marL="609600" lvl="0" indent="-438150" algn="l" rtl="0">
              <a:spcBef>
                <a:spcPts val="0"/>
              </a:spcBef>
              <a:spcAft>
                <a:spcPts val="0"/>
              </a:spcAft>
              <a:buSzPts val="2100"/>
              <a:buChar char="●"/>
            </a:pPr>
            <a:r>
              <a:rPr lang="en-US"/>
              <a:t>Use this guidance to inform hiring practices and processes.</a:t>
            </a:r>
            <a:endParaRPr/>
          </a:p>
          <a:p>
            <a:pPr marL="1219200" lvl="1" indent="-387350" algn="l" rtl="0">
              <a:spcBef>
                <a:spcPts val="0"/>
              </a:spcBef>
              <a:spcAft>
                <a:spcPts val="0"/>
              </a:spcAft>
              <a:buSzPts val="1300"/>
              <a:buChar char="○"/>
            </a:pPr>
            <a:r>
              <a:rPr lang="en-US"/>
              <a:t>Include applicable licensure and in-field status in applications.</a:t>
            </a:r>
            <a:endParaRPr/>
          </a:p>
          <a:p>
            <a:pPr marL="1219200" lvl="1" indent="-387350" algn="l" rtl="0">
              <a:spcBef>
                <a:spcPts val="0"/>
              </a:spcBef>
              <a:spcAft>
                <a:spcPts val="0"/>
              </a:spcAft>
              <a:buSzPts val="1300"/>
              <a:buChar char="○"/>
            </a:pPr>
            <a:r>
              <a:rPr lang="en-US"/>
              <a:t>Prepare for staff reporting to CDE by aligning coding and ensuring accuracy.</a:t>
            </a:r>
            <a:endParaRPr/>
          </a:p>
          <a:p>
            <a:pPr marL="609600" lvl="0" indent="-438150" algn="l" rtl="0">
              <a:spcBef>
                <a:spcPts val="0"/>
              </a:spcBef>
              <a:spcAft>
                <a:spcPts val="0"/>
              </a:spcAft>
              <a:buSzPts val="2100"/>
              <a:buChar char="●"/>
            </a:pPr>
            <a:r>
              <a:rPr lang="en-US"/>
              <a:t>Prepare </a:t>
            </a:r>
            <a:r>
              <a:rPr lang="en-US" u="sng">
                <a:solidFill>
                  <a:schemeClr val="hlink"/>
                </a:solidFill>
                <a:hlinkClick r:id="rId3"/>
              </a:rPr>
              <a:t>Parent Right-to-Know Letters</a:t>
            </a:r>
            <a:r>
              <a:rPr lang="en-US"/>
              <a:t> for all Title I schools.</a:t>
            </a:r>
            <a:endParaRPr/>
          </a:p>
          <a:p>
            <a:pPr marL="609600" lvl="0" indent="-438150" algn="l" rtl="0">
              <a:spcBef>
                <a:spcPts val="0"/>
              </a:spcBef>
              <a:spcAft>
                <a:spcPts val="0"/>
              </a:spcAft>
              <a:buSzPts val="2100"/>
              <a:buChar char="●"/>
            </a:pPr>
            <a:r>
              <a:rPr lang="en-US"/>
              <a:t>Have hiring managers apply the guidance when making staffing decisions. </a:t>
            </a:r>
            <a:endParaRPr/>
          </a:p>
          <a:p>
            <a:pPr marL="1219200" lvl="1" indent="-387350" algn="l" rtl="0">
              <a:spcBef>
                <a:spcPts val="0"/>
              </a:spcBef>
              <a:spcAft>
                <a:spcPts val="0"/>
              </a:spcAft>
              <a:buSzPts val="1300"/>
              <a:buChar char="○"/>
            </a:pPr>
            <a:r>
              <a:rPr lang="en-US"/>
              <a:t>Get template letters ready for </a:t>
            </a:r>
            <a:r>
              <a:rPr lang="en-US" u="sng">
                <a:solidFill>
                  <a:schemeClr val="hlink"/>
                </a:solidFill>
                <a:hlinkClick r:id="rId4"/>
              </a:rPr>
              <a:t>unlicensed/out-of-field parent notification</a:t>
            </a:r>
            <a:r>
              <a:rPr lang="en-US"/>
              <a:t>.</a:t>
            </a:r>
            <a:endParaRPr/>
          </a:p>
          <a:p>
            <a:pPr marL="609600" lvl="0" indent="-438150" algn="l" rtl="0">
              <a:spcBef>
                <a:spcPts val="0"/>
              </a:spcBef>
              <a:spcAft>
                <a:spcPts val="0"/>
              </a:spcAft>
              <a:buSzPts val="2100"/>
              <a:buChar char="●"/>
            </a:pPr>
            <a:r>
              <a:rPr lang="en-US"/>
              <a:t>Work to ensure current staff are progressing towards licensure and “in-field”.</a:t>
            </a:r>
            <a:endParaRPr/>
          </a:p>
          <a:p>
            <a:pPr marL="1219200" lvl="1" indent="-387350" algn="l" rtl="0">
              <a:spcBef>
                <a:spcPts val="0"/>
              </a:spcBef>
              <a:spcAft>
                <a:spcPts val="0"/>
              </a:spcAft>
              <a:buSzPts val="1300"/>
              <a:buChar char="○"/>
            </a:pPr>
            <a:r>
              <a:rPr lang="en-US"/>
              <a:t>Proactively remind staff of their expiring licensure by regularly uploading Staff Interchange files into Data Pipeline and pulling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Cognos reports</a:t>
            </a:r>
            <a:r>
              <a:rPr lang="en-US"/>
              <a:t>.</a:t>
            </a:r>
            <a:endParaRPr/>
          </a:p>
          <a:p>
            <a:pPr marL="1828800" lvl="2" indent="-387350" algn="l" rtl="0">
              <a:spcBef>
                <a:spcPts val="0"/>
              </a:spcBef>
              <a:spcAft>
                <a:spcPts val="0"/>
              </a:spcAft>
              <a:buSzPts val="1300"/>
              <a:buChar char="■"/>
            </a:pPr>
            <a:r>
              <a:rPr lang="en-US"/>
              <a:t>Once they expire, they require new fingerprinting.</a:t>
            </a:r>
            <a:endParaRPr/>
          </a:p>
        </p:txBody>
      </p:sp>
      <p:sp>
        <p:nvSpPr>
          <p:cNvPr id="618" name="Google Shape;618;g1240be63cf1_2_346"/>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1240be63cf1_2_352"/>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Resources &amp; Contacts</a:t>
            </a:r>
            <a:endParaRPr/>
          </a:p>
        </p:txBody>
      </p:sp>
      <p:sp>
        <p:nvSpPr>
          <p:cNvPr id="624" name="Google Shape;624;g1240be63cf1_2_352"/>
          <p:cNvSpPr txBox="1">
            <a:spLocks noGrp="1"/>
          </p:cNvSpPr>
          <p:nvPr>
            <p:ph type="body" idx="1"/>
          </p:nvPr>
        </p:nvSpPr>
        <p:spPr>
          <a:xfrm>
            <a:off x="609600" y="1524000"/>
            <a:ext cx="110352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u="sng">
                <a:solidFill>
                  <a:schemeClr val="hlink"/>
                </a:solidFill>
                <a:hlinkClick r:id="rId3"/>
              </a:rPr>
              <a:t>Paraprofessional Guidance Webpage</a:t>
            </a:r>
            <a:endParaRPr/>
          </a:p>
          <a:p>
            <a:pPr marL="0" lvl="0" indent="0" algn="l" rtl="0">
              <a:spcBef>
                <a:spcPts val="1600"/>
              </a:spcBef>
              <a:spcAft>
                <a:spcPts val="0"/>
              </a:spcAft>
              <a:buNone/>
            </a:pPr>
            <a:r>
              <a:rPr lang="en-US" u="sng">
                <a:solidFill>
                  <a:schemeClr val="hlink"/>
                </a:solidFill>
                <a:hlinkClick r:id="rId4"/>
              </a:rPr>
              <a:t>Educator Qualifications Under ESSA Webpage</a:t>
            </a:r>
            <a:endParaRPr/>
          </a:p>
          <a:p>
            <a:pPr marL="0" lvl="0" indent="0" algn="l" rtl="0">
              <a:spcBef>
                <a:spcPts val="1600"/>
              </a:spcBef>
              <a:spcAft>
                <a:spcPts val="0"/>
              </a:spcAft>
              <a:buNone/>
            </a:pPr>
            <a:r>
              <a:rPr lang="en-US"/>
              <a:t>For questions about paraprofessional and teacher qualifications under ESSA:</a:t>
            </a:r>
            <a:endParaRPr/>
          </a:p>
          <a:p>
            <a:pPr marL="609600" lvl="0" indent="0" algn="l" rtl="0">
              <a:spcBef>
                <a:spcPts val="1600"/>
              </a:spcBef>
              <a:spcAft>
                <a:spcPts val="1600"/>
              </a:spcAft>
              <a:buNone/>
            </a:pPr>
            <a:r>
              <a:rPr lang="en-US"/>
              <a:t>Niko Kaloudis</a:t>
            </a:r>
            <a:br>
              <a:rPr lang="en-US"/>
            </a:br>
            <a:r>
              <a:rPr lang="en-US" u="sng">
                <a:solidFill>
                  <a:schemeClr val="hlink"/>
                </a:solidFill>
                <a:hlinkClick r:id="rId5"/>
              </a:rPr>
              <a:t>kaloudis_n@cde.state.co.us</a:t>
            </a:r>
            <a:br>
              <a:rPr lang="en-US"/>
            </a:br>
            <a:r>
              <a:rPr lang="en-US"/>
              <a:t>(720) 284-4356</a:t>
            </a:r>
            <a:endParaRPr/>
          </a:p>
        </p:txBody>
      </p:sp>
      <p:sp>
        <p:nvSpPr>
          <p:cNvPr id="625" name="Google Shape;625;g1240be63cf1_2_352"/>
          <p:cNvSpPr txBox="1">
            <a:spLocks noGrp="1"/>
          </p:cNvSpPr>
          <p:nvPr>
            <p:ph type="sldNum" idx="12"/>
          </p:nvPr>
        </p:nvSpPr>
        <p:spPr>
          <a:xfrm>
            <a:off x="152400" y="6310000"/>
            <a:ext cx="462900" cy="3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27</a:t>
            </a:fld>
            <a:endParaRPr/>
          </a:p>
        </p:txBody>
      </p:sp>
      <p:sp>
        <p:nvSpPr>
          <p:cNvPr id="626" name="Google Shape;626;g1240be63cf1_2_352"/>
          <p:cNvSpPr/>
          <p:nvPr/>
        </p:nvSpPr>
        <p:spPr>
          <a:xfrm>
            <a:off x="5311733" y="4094767"/>
            <a:ext cx="6356700" cy="1834800"/>
          </a:xfrm>
          <a:prstGeom prst="roundRect">
            <a:avLst>
              <a:gd name="adj" fmla="val 16667"/>
            </a:avLst>
          </a:prstGeom>
          <a:solidFill>
            <a:srgbClr val="CFE2F3"/>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1600"/>
              </a:spcAft>
              <a:buClr>
                <a:srgbClr val="000000"/>
              </a:buClr>
              <a:buSzPts val="1500"/>
              <a:buFont typeface="Arial"/>
              <a:buNone/>
            </a:pPr>
            <a:r>
              <a:rPr lang="en-US" sz="2400" b="1">
                <a:solidFill>
                  <a:srgbClr val="000000"/>
                </a:solidFill>
                <a:latin typeface="Calibri"/>
                <a:ea typeface="Calibri"/>
                <a:cs typeface="Calibri"/>
                <a:sym typeface="Calibri"/>
              </a:rPr>
              <a:t>If reviewing this slide deck after the live presentation, feel free to contact the above staff, visit our unit </a:t>
            </a:r>
            <a:r>
              <a:rPr lang="en-US" sz="2400" b="1" u="sng">
                <a:solidFill>
                  <a:srgbClr val="0097A7"/>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Contacts Page</a:t>
            </a:r>
            <a:r>
              <a:rPr lang="en-US" sz="2400" b="1">
                <a:solidFill>
                  <a:srgbClr val="000000"/>
                </a:solidFill>
                <a:latin typeface="Calibri"/>
                <a:ea typeface="Calibri"/>
                <a:cs typeface="Calibri"/>
                <a:sym typeface="Calibri"/>
              </a:rPr>
              <a:t>, or send questions to ESSAquestions@cde.state.co.us</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ESSER III Data Collection</a:t>
            </a:r>
            <a:endParaRPr/>
          </a:p>
        </p:txBody>
      </p:sp>
      <p:sp>
        <p:nvSpPr>
          <p:cNvPr id="632" name="Google Shape;632;p1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28"/>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Surveys</a:t>
            </a:r>
            <a:endParaRPr/>
          </a:p>
        </p:txBody>
      </p:sp>
      <p:sp>
        <p:nvSpPr>
          <p:cNvPr id="638" name="Google Shape;638;p2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387350" algn="l" rtl="0">
              <a:spcBef>
                <a:spcPts val="0"/>
              </a:spcBef>
              <a:spcAft>
                <a:spcPts val="0"/>
              </a:spcAft>
              <a:buSzPts val="2500"/>
              <a:buChar char="•"/>
            </a:pPr>
            <a:r>
              <a:rPr lang="en-US" sz="1900"/>
              <a:t>The U.S. Department of Education (USDE) has been authorized by Congress to collect data from all ESSER I, II, and III grantees, including but not limited to the uses and impact of funds.</a:t>
            </a:r>
            <a:endParaRPr sz="1900"/>
          </a:p>
          <a:p>
            <a:pPr marL="457200" lvl="0" indent="-387350" algn="l" rtl="0">
              <a:spcBef>
                <a:spcPts val="0"/>
              </a:spcBef>
              <a:spcAft>
                <a:spcPts val="0"/>
              </a:spcAft>
              <a:buSzPts val="2500"/>
              <a:buChar char="•"/>
            </a:pPr>
            <a:r>
              <a:rPr lang="en-US" sz="1900"/>
              <a:t>CDE is able to use the ESSER I, II, and III applications to provide the vast majority of the requested data (809 data elements total) on behalf of our LEAs, with the exception of the two following data points:</a:t>
            </a:r>
            <a:endParaRPr sz="1900"/>
          </a:p>
          <a:p>
            <a:pPr marL="914400" lvl="1" indent="-361950" algn="l" rtl="0">
              <a:spcBef>
                <a:spcPts val="0"/>
              </a:spcBef>
              <a:spcAft>
                <a:spcPts val="0"/>
              </a:spcAft>
              <a:buSzPts val="2100"/>
              <a:buChar char="•"/>
            </a:pPr>
            <a:r>
              <a:rPr lang="en-US" sz="1600"/>
              <a:t>How students with poor attendance or participation have been re-engaged; and</a:t>
            </a:r>
            <a:endParaRPr sz="1600"/>
          </a:p>
          <a:p>
            <a:pPr marL="914400" lvl="1" indent="-361950" algn="l" rtl="0">
              <a:spcBef>
                <a:spcPts val="0"/>
              </a:spcBef>
              <a:spcAft>
                <a:spcPts val="0"/>
              </a:spcAft>
              <a:buSzPts val="2100"/>
              <a:buChar char="•"/>
            </a:pPr>
            <a:r>
              <a:rPr lang="en-US" sz="1600"/>
              <a:t>How school level allocations were determined.</a:t>
            </a:r>
            <a:endParaRPr sz="1600"/>
          </a:p>
          <a:p>
            <a:pPr marL="457200" lvl="0" indent="-387350" algn="l" rtl="0">
              <a:spcBef>
                <a:spcPts val="0"/>
              </a:spcBef>
              <a:spcAft>
                <a:spcPts val="0"/>
              </a:spcAft>
              <a:buSzPts val="2500"/>
              <a:buChar char="•"/>
            </a:pPr>
            <a:r>
              <a:rPr lang="en-US" sz="1900"/>
              <a:t>All other data elements required for the 2020-2021 school year can be reported based on the online applications.</a:t>
            </a:r>
            <a:endParaRPr sz="1900"/>
          </a:p>
          <a:p>
            <a:pPr marL="457200" lvl="0" indent="-387350" algn="l" rtl="0">
              <a:spcBef>
                <a:spcPts val="0"/>
              </a:spcBef>
              <a:spcAft>
                <a:spcPts val="0"/>
              </a:spcAft>
              <a:buSzPts val="2500"/>
              <a:buChar char="•"/>
            </a:pPr>
            <a:r>
              <a:rPr lang="en-US" sz="1900"/>
              <a:t>CDE created two short surveys for these data elements that were reviewed by COP and will be sent out shortly to be reviewed by EDAC.</a:t>
            </a:r>
            <a:endParaRPr sz="1900"/>
          </a:p>
          <a:p>
            <a:pPr marL="457200" lvl="0" indent="-387350" algn="l" rtl="0">
              <a:spcBef>
                <a:spcPts val="0"/>
              </a:spcBef>
              <a:spcAft>
                <a:spcPts val="0"/>
              </a:spcAft>
              <a:buSzPts val="2500"/>
              <a:buChar char="•"/>
            </a:pPr>
            <a:r>
              <a:rPr lang="en-US" sz="1900"/>
              <a:t>CDE will be sending out one of the two surveys to LEAs at the beginning of May, depending on whether or not your LEA allocated funds to schools in your ESSER budgets.</a:t>
            </a:r>
            <a:endParaRPr sz="1900"/>
          </a:p>
          <a:p>
            <a:pPr marL="457200" lvl="0" indent="-387350" algn="l" rtl="0">
              <a:spcBef>
                <a:spcPts val="0"/>
              </a:spcBef>
              <a:spcAft>
                <a:spcPts val="0"/>
              </a:spcAft>
              <a:buSzPts val="2500"/>
              <a:buChar char="•"/>
            </a:pPr>
            <a:r>
              <a:rPr lang="en-US" sz="1900"/>
              <a:t>Please be on the lookout for the survey and complete by </a:t>
            </a:r>
            <a:r>
              <a:rPr lang="en-US" sz="1900" b="1" u="sng">
                <a:solidFill>
                  <a:srgbClr val="FF0000"/>
                </a:solidFill>
              </a:rPr>
              <a:t>May 27th</a:t>
            </a:r>
            <a:r>
              <a:rPr lang="en-US" sz="1900"/>
              <a:t>. </a:t>
            </a:r>
            <a:endParaRPr sz="1900"/>
          </a:p>
          <a:p>
            <a:pPr marL="457200" lvl="0" indent="-228600" algn="l" rtl="0">
              <a:lnSpc>
                <a:spcPct val="90000"/>
              </a:lnSpc>
              <a:spcBef>
                <a:spcPts val="750"/>
              </a:spcBef>
              <a:spcAft>
                <a:spcPts val="0"/>
              </a:spcAft>
              <a:buClr>
                <a:schemeClr val="dk1"/>
              </a:buClr>
              <a:buSzPts val="2400"/>
              <a:buNone/>
            </a:pPr>
            <a:endParaRPr sz="1900"/>
          </a:p>
        </p:txBody>
      </p:sp>
      <p:sp>
        <p:nvSpPr>
          <p:cNvPr id="639" name="Google Shape;639;p2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Reminders, and Clarifications</a:t>
            </a:r>
            <a:endParaRPr/>
          </a:p>
        </p:txBody>
      </p:sp>
      <p:sp>
        <p:nvSpPr>
          <p:cNvPr id="401" name="Google Shape;401;p4"/>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9"/>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Allocating Funds Question</a:t>
            </a:r>
            <a:endParaRPr/>
          </a:p>
        </p:txBody>
      </p:sp>
      <p:sp>
        <p:nvSpPr>
          <p:cNvPr id="645" name="Google Shape;645;p2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228600" algn="l" rtl="0">
              <a:lnSpc>
                <a:spcPct val="90000"/>
              </a:lnSpc>
              <a:spcBef>
                <a:spcPts val="750"/>
              </a:spcBef>
              <a:spcAft>
                <a:spcPts val="0"/>
              </a:spcAft>
              <a:buClr>
                <a:schemeClr val="dk1"/>
              </a:buClr>
              <a:buSzPts val="2400"/>
              <a:buNone/>
            </a:pPr>
            <a:r>
              <a:rPr lang="en-US" sz="1900"/>
              <a:t>According to the LEA's application submitted to CDE, the LEA has budgeted funds at the school level (to all </a:t>
            </a: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public schools, including charter schools</a:t>
            </a:r>
            <a:r>
              <a:rPr lang="en-US" sz="1900"/>
              <a:t>) during the 2020-2021 fiscal year. How did your LEA allocate ESSER (I, II, or III) funds? </a:t>
            </a:r>
            <a:endParaRPr sz="1900"/>
          </a:p>
          <a:p>
            <a:pPr marL="457200" lvl="0" indent="-228600" algn="l" rtl="0">
              <a:lnSpc>
                <a:spcPct val="90000"/>
              </a:lnSpc>
              <a:spcBef>
                <a:spcPts val="750"/>
              </a:spcBef>
              <a:spcAft>
                <a:spcPts val="0"/>
              </a:spcAft>
              <a:buClr>
                <a:schemeClr val="dk1"/>
              </a:buClr>
              <a:buSzPts val="2400"/>
              <a:buNone/>
            </a:pPr>
            <a:r>
              <a:rPr lang="en-US" sz="1900"/>
              <a:t>Check </a:t>
            </a:r>
            <a:r>
              <a:rPr lang="en-US" sz="1900" u="sng"/>
              <a:t>as many boxes below that apply</a:t>
            </a:r>
            <a:r>
              <a:rPr lang="en-US" sz="1900"/>
              <a:t> to indicate whether the below criteria were used to allocate ESSER funds to schools. For example, if your LEA allocated funds using a weighted formula of total number of enrollments and total number of enrolled students with disabilities, please check both options a and b below. If other data was used, please describe in the "other" box below (1500 character limit).</a:t>
            </a:r>
            <a:endParaRPr sz="1900"/>
          </a:p>
          <a:p>
            <a:pPr marL="914400" lvl="1" indent="-361950" algn="l" rtl="0">
              <a:lnSpc>
                <a:spcPct val="90000"/>
              </a:lnSpc>
              <a:spcBef>
                <a:spcPts val="750"/>
              </a:spcBef>
              <a:spcAft>
                <a:spcPts val="0"/>
              </a:spcAft>
              <a:buSzPts val="2100"/>
              <a:buAutoNum type="alphaLcParenR"/>
            </a:pPr>
            <a:r>
              <a:rPr lang="en-US" sz="1600"/>
              <a:t>Flat amount per school or per pupil</a:t>
            </a:r>
            <a:endParaRPr sz="1600"/>
          </a:p>
          <a:p>
            <a:pPr marL="914400" lvl="1" indent="-361950" algn="l" rtl="0">
              <a:lnSpc>
                <a:spcPct val="90000"/>
              </a:lnSpc>
              <a:spcBef>
                <a:spcPts val="0"/>
              </a:spcBef>
              <a:spcAft>
                <a:spcPts val="0"/>
              </a:spcAft>
              <a:buSzPts val="2100"/>
              <a:buAutoNum type="alphaLcParenR"/>
            </a:pPr>
            <a:r>
              <a:rPr lang="en-US" sz="1600"/>
              <a:t>Number or proportion of students at the school with specific curricular needs, such as students with disabilities or English language learners</a:t>
            </a:r>
            <a:endParaRPr sz="1600"/>
          </a:p>
          <a:p>
            <a:pPr marL="914400" lvl="1" indent="-361950" algn="l" rtl="0">
              <a:lnSpc>
                <a:spcPct val="90000"/>
              </a:lnSpc>
              <a:spcBef>
                <a:spcPts val="0"/>
              </a:spcBef>
              <a:spcAft>
                <a:spcPts val="0"/>
              </a:spcAft>
              <a:buSzPts val="2100"/>
              <a:buAutoNum type="alphaLcParenR"/>
            </a:pPr>
            <a:r>
              <a:rPr lang="en-US" sz="1600"/>
              <a:t>Number or proportion of students at the school who are eligible for Free or Reduced-Price Lunch and/or other indicators of low-income background</a:t>
            </a:r>
            <a:endParaRPr sz="1600"/>
          </a:p>
          <a:p>
            <a:pPr marL="914400" lvl="1" indent="-361950" algn="l" rtl="0">
              <a:lnSpc>
                <a:spcPct val="90000"/>
              </a:lnSpc>
              <a:spcBef>
                <a:spcPts val="0"/>
              </a:spcBef>
              <a:spcAft>
                <a:spcPts val="0"/>
              </a:spcAft>
              <a:buSzPts val="2100"/>
              <a:buAutoNum type="alphaLcParenR"/>
            </a:pPr>
            <a:r>
              <a:rPr lang="en-US" sz="1600"/>
              <a:t>Measure(s) of lost instructional time (“learning loss”)</a:t>
            </a:r>
            <a:endParaRPr sz="1600"/>
          </a:p>
          <a:p>
            <a:pPr marL="914400" lvl="1" indent="-361950" algn="l" rtl="0">
              <a:lnSpc>
                <a:spcPct val="90000"/>
              </a:lnSpc>
              <a:spcBef>
                <a:spcPts val="0"/>
              </a:spcBef>
              <a:spcAft>
                <a:spcPts val="0"/>
              </a:spcAft>
              <a:buSzPts val="2100"/>
              <a:buAutoNum type="alphaLcParenR"/>
            </a:pPr>
            <a:r>
              <a:rPr lang="en-US" sz="1600"/>
              <a:t>Stakeholder or community input</a:t>
            </a:r>
            <a:endParaRPr sz="1600"/>
          </a:p>
          <a:p>
            <a:pPr marL="914400" lvl="1" indent="-361950" algn="l" rtl="0">
              <a:lnSpc>
                <a:spcPct val="90000"/>
              </a:lnSpc>
              <a:spcBef>
                <a:spcPts val="0"/>
              </a:spcBef>
              <a:spcAft>
                <a:spcPts val="0"/>
              </a:spcAft>
              <a:buSzPts val="2100"/>
              <a:buAutoNum type="alphaLcParenR"/>
            </a:pPr>
            <a:r>
              <a:rPr lang="en-US" sz="1600"/>
              <a:t>Title I status</a:t>
            </a:r>
            <a:endParaRPr sz="1600"/>
          </a:p>
          <a:p>
            <a:pPr marL="914400" lvl="1" indent="-361950" algn="l" rtl="0">
              <a:lnSpc>
                <a:spcPct val="90000"/>
              </a:lnSpc>
              <a:spcBef>
                <a:spcPts val="0"/>
              </a:spcBef>
              <a:spcAft>
                <a:spcPts val="0"/>
              </a:spcAft>
              <a:buSzPts val="2100"/>
              <a:buAutoNum type="alphaLcParenR"/>
            </a:pPr>
            <a:r>
              <a:rPr lang="en-US" sz="1600"/>
              <a:t>Other: please describe</a:t>
            </a:r>
            <a:endParaRPr sz="1600"/>
          </a:p>
        </p:txBody>
      </p:sp>
      <p:sp>
        <p:nvSpPr>
          <p:cNvPr id="646" name="Google Shape;646;p2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30</a:t>
            </a:fld>
            <a:endParaRPr/>
          </a:p>
        </p:txBody>
      </p:sp>
      <p:sp>
        <p:nvSpPr>
          <p:cNvPr id="647" name="Google Shape;647;p29"/>
          <p:cNvSpPr/>
          <p:nvPr/>
        </p:nvSpPr>
        <p:spPr>
          <a:xfrm>
            <a:off x="6560425" y="5018375"/>
            <a:ext cx="3855000" cy="12987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Will </a:t>
            </a:r>
            <a:r>
              <a:rPr lang="en-US" sz="2000" b="1" i="1"/>
              <a:t>only </a:t>
            </a:r>
            <a:r>
              <a:rPr lang="en-US" sz="2000"/>
              <a:t>be sent to LEAs whose applications included school level budget line items.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121d2865798_0_4"/>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Re-engaging Students Questions</a:t>
            </a:r>
            <a:endParaRPr/>
          </a:p>
        </p:txBody>
      </p:sp>
      <p:sp>
        <p:nvSpPr>
          <p:cNvPr id="653" name="Google Shape;653;g121d2865798_0_4"/>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457200" lvl="0" indent="-228600" algn="l" rtl="0">
              <a:lnSpc>
                <a:spcPct val="90000"/>
              </a:lnSpc>
              <a:spcBef>
                <a:spcPts val="750"/>
              </a:spcBef>
              <a:spcAft>
                <a:spcPts val="0"/>
              </a:spcAft>
              <a:buClr>
                <a:schemeClr val="dk1"/>
              </a:buClr>
              <a:buSzPts val="2400"/>
              <a:buNone/>
            </a:pPr>
            <a:r>
              <a:rPr lang="en-US" b="1"/>
              <a:t>Every LEA will receive these questions:</a:t>
            </a:r>
            <a:endParaRPr/>
          </a:p>
          <a:p>
            <a:pPr marL="457200" lvl="0" indent="-368300" algn="l" rtl="0">
              <a:lnSpc>
                <a:spcPct val="90000"/>
              </a:lnSpc>
              <a:spcBef>
                <a:spcPts val="750"/>
              </a:spcBef>
              <a:spcAft>
                <a:spcPts val="0"/>
              </a:spcAft>
              <a:buSzPts val="2200"/>
              <a:buAutoNum type="arabicParenR"/>
            </a:pPr>
            <a:r>
              <a:rPr lang="en-US"/>
              <a:t>Did your LEA seek to re-engage students with poor attendance or participation? </a:t>
            </a:r>
            <a:endParaRPr/>
          </a:p>
          <a:p>
            <a:pPr marL="914400" lvl="1" indent="-355600" algn="l" rtl="0">
              <a:lnSpc>
                <a:spcPct val="90000"/>
              </a:lnSpc>
              <a:spcBef>
                <a:spcPts val="0"/>
              </a:spcBef>
              <a:spcAft>
                <a:spcPts val="0"/>
              </a:spcAft>
              <a:buSzPts val="2000"/>
              <a:buAutoNum type="alphaLcParenR"/>
            </a:pPr>
            <a:r>
              <a:rPr lang="en-US" sz="1800"/>
              <a:t>Yes</a:t>
            </a:r>
            <a:endParaRPr sz="1800"/>
          </a:p>
          <a:p>
            <a:pPr marL="914400" lvl="1" indent="-342900" algn="l" rtl="0">
              <a:lnSpc>
                <a:spcPct val="90000"/>
              </a:lnSpc>
              <a:spcBef>
                <a:spcPts val="0"/>
              </a:spcBef>
              <a:spcAft>
                <a:spcPts val="0"/>
              </a:spcAft>
              <a:buSzPts val="1800"/>
              <a:buAutoNum type="alphaLcParenR"/>
            </a:pPr>
            <a:r>
              <a:rPr lang="en-US" sz="1800"/>
              <a:t>No</a:t>
            </a:r>
            <a:endParaRPr sz="1800"/>
          </a:p>
          <a:p>
            <a:pPr marL="457200" lvl="0" indent="-330200" algn="l" rtl="0">
              <a:lnSpc>
                <a:spcPct val="90000"/>
              </a:lnSpc>
              <a:spcBef>
                <a:spcPts val="0"/>
              </a:spcBef>
              <a:spcAft>
                <a:spcPts val="0"/>
              </a:spcAft>
              <a:buSzPts val="1600"/>
              <a:buAutoNum type="arabicParenR"/>
            </a:pPr>
            <a:r>
              <a:rPr lang="en-US"/>
              <a:t>How did the LEA seek to re-engage students with poor attendance or participation? Check </a:t>
            </a:r>
            <a:r>
              <a:rPr lang="en-US" u="sng"/>
              <a:t>as many boxes as apply</a:t>
            </a:r>
            <a:r>
              <a:rPr lang="en-US"/>
              <a:t>. For example, if both direct outreach to students occurred and the school district homeless liaison was engaged, please check both a and b. Please answer regardless of whether ESSER funds were used for this purpose. If you answered "other", please describe (1500 character limit).</a:t>
            </a:r>
            <a:endParaRPr/>
          </a:p>
          <a:p>
            <a:pPr marL="914400" lvl="1" indent="-355600" algn="l" rtl="0">
              <a:lnSpc>
                <a:spcPct val="90000"/>
              </a:lnSpc>
              <a:spcBef>
                <a:spcPts val="0"/>
              </a:spcBef>
              <a:spcAft>
                <a:spcPts val="0"/>
              </a:spcAft>
              <a:buSzPts val="2000"/>
              <a:buAutoNum type="alphaLcParenR"/>
            </a:pPr>
            <a:r>
              <a:rPr lang="en-US"/>
              <a:t>Direct outreach to students</a:t>
            </a:r>
            <a:endParaRPr/>
          </a:p>
          <a:p>
            <a:pPr marL="914400" lvl="1" indent="-355600" algn="l" rtl="0">
              <a:lnSpc>
                <a:spcPct val="90000"/>
              </a:lnSpc>
              <a:spcBef>
                <a:spcPts val="0"/>
              </a:spcBef>
              <a:spcAft>
                <a:spcPts val="0"/>
              </a:spcAft>
              <a:buSzPts val="2000"/>
              <a:buAutoNum type="alphaLcParenR"/>
            </a:pPr>
            <a:r>
              <a:rPr lang="en-US"/>
              <a:t>Engaging the school district homeless liaison</a:t>
            </a:r>
            <a:endParaRPr/>
          </a:p>
          <a:p>
            <a:pPr marL="914400" lvl="1" indent="-355600" algn="l" rtl="0">
              <a:lnSpc>
                <a:spcPct val="90000"/>
              </a:lnSpc>
              <a:spcBef>
                <a:spcPts val="0"/>
              </a:spcBef>
              <a:spcAft>
                <a:spcPts val="0"/>
              </a:spcAft>
              <a:buSzPts val="2000"/>
              <a:buAutoNum type="alphaLcParenR"/>
            </a:pPr>
            <a:r>
              <a:rPr lang="en-US"/>
              <a:t>Partnering with community-based organizations</a:t>
            </a:r>
            <a:endParaRPr/>
          </a:p>
          <a:p>
            <a:pPr marL="914400" lvl="1" indent="-355600" algn="l" rtl="0">
              <a:lnSpc>
                <a:spcPct val="90000"/>
              </a:lnSpc>
              <a:spcBef>
                <a:spcPts val="0"/>
              </a:spcBef>
              <a:spcAft>
                <a:spcPts val="0"/>
              </a:spcAft>
              <a:buSzPts val="2000"/>
              <a:buAutoNum type="alphaLcParenR"/>
            </a:pPr>
            <a:r>
              <a:rPr lang="en-US"/>
              <a:t>Offering home internet service and/or devices</a:t>
            </a:r>
            <a:endParaRPr/>
          </a:p>
          <a:p>
            <a:pPr marL="914400" lvl="1" indent="-355600" algn="l" rtl="0">
              <a:lnSpc>
                <a:spcPct val="90000"/>
              </a:lnSpc>
              <a:spcBef>
                <a:spcPts val="0"/>
              </a:spcBef>
              <a:spcAft>
                <a:spcPts val="0"/>
              </a:spcAft>
              <a:buSzPts val="2000"/>
              <a:buAutoNum type="alphaLcParenR"/>
            </a:pPr>
            <a:r>
              <a:rPr lang="en-US"/>
              <a:t>Implementing new curricular strategies to improve student engagement</a:t>
            </a:r>
            <a:endParaRPr/>
          </a:p>
          <a:p>
            <a:pPr marL="914400" lvl="1" indent="-355600" algn="l" rtl="0">
              <a:lnSpc>
                <a:spcPct val="90000"/>
              </a:lnSpc>
              <a:spcBef>
                <a:spcPts val="0"/>
              </a:spcBef>
              <a:spcAft>
                <a:spcPts val="0"/>
              </a:spcAft>
              <a:buSzPts val="2000"/>
              <a:buAutoNum type="alphaLcParenR"/>
            </a:pPr>
            <a:r>
              <a:rPr lang="en-US"/>
              <a:t>Offering credit recovery and/or acceleration strategies</a:t>
            </a:r>
            <a:endParaRPr/>
          </a:p>
          <a:p>
            <a:pPr marL="914400" lvl="1" indent="-355600" algn="l" rtl="0">
              <a:lnSpc>
                <a:spcPct val="90000"/>
              </a:lnSpc>
              <a:spcBef>
                <a:spcPts val="0"/>
              </a:spcBef>
              <a:spcAft>
                <a:spcPts val="0"/>
              </a:spcAft>
              <a:buSzPts val="2000"/>
              <a:buAutoNum type="alphaLcParenR"/>
            </a:pPr>
            <a:r>
              <a:rPr lang="en-US"/>
              <a:t>Other: please describe</a:t>
            </a:r>
            <a:endParaRPr/>
          </a:p>
        </p:txBody>
      </p:sp>
      <p:sp>
        <p:nvSpPr>
          <p:cNvPr id="654" name="Google Shape;654;g121d2865798_0_4"/>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31</a:t>
            </a:fld>
            <a:endParaRPr/>
          </a:p>
        </p:txBody>
      </p:sp>
      <p:sp>
        <p:nvSpPr>
          <p:cNvPr id="655" name="Google Shape;655;g121d2865798_0_4"/>
          <p:cNvSpPr/>
          <p:nvPr/>
        </p:nvSpPr>
        <p:spPr>
          <a:xfrm>
            <a:off x="7831925" y="4044475"/>
            <a:ext cx="3855000" cy="10416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Will be sent to ALL LEAs. </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1243eaae899_0_0"/>
          <p:cNvSpPr txBox="1">
            <a:spLocks noGrp="1"/>
          </p:cNvSpPr>
          <p:nvPr>
            <p:ph type="ctrTitle"/>
          </p:nvPr>
        </p:nvSpPr>
        <p:spPr>
          <a:xfrm>
            <a:off x="914400" y="2595716"/>
            <a:ext cx="103632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Fiscal Monitoring Document Submission Q&amp;A</a:t>
            </a:r>
            <a:endParaRPr/>
          </a:p>
          <a:p>
            <a:pPr marL="0" lvl="0" indent="0" algn="ctr" rtl="0">
              <a:spcBef>
                <a:spcPts val="0"/>
              </a:spcBef>
              <a:spcAft>
                <a:spcPts val="0"/>
              </a:spcAft>
              <a:buNone/>
            </a:pPr>
            <a:endParaRPr/>
          </a:p>
          <a:p>
            <a:pPr marL="0" lvl="0" indent="0" algn="ctr" rtl="0">
              <a:spcBef>
                <a:spcPts val="0"/>
              </a:spcBef>
              <a:spcAft>
                <a:spcPts val="0"/>
              </a:spcAft>
              <a:buNone/>
            </a:pPr>
            <a:r>
              <a:rPr lang="en-US"/>
              <a:t>Bill Parsley and Hilery Morris</a:t>
            </a:r>
            <a:endParaRPr/>
          </a:p>
        </p:txBody>
      </p:sp>
      <p:sp>
        <p:nvSpPr>
          <p:cNvPr id="662" name="Google Shape;662;g1243eaae899_0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3"/>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Upcoming Meetings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4"/>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Any Requests for Upcoming Topics or Questions! </a:t>
            </a:r>
            <a:endParaRPr/>
          </a:p>
        </p:txBody>
      </p:sp>
      <p:sp>
        <p:nvSpPr>
          <p:cNvPr id="673" name="Google Shape;673;p14"/>
          <p:cNvSpPr txBox="1">
            <a:spLocks noGrp="1"/>
          </p:cNvSpPr>
          <p:nvPr>
            <p:ph type="body" idx="1"/>
          </p:nvPr>
        </p:nvSpPr>
        <p:spPr>
          <a:xfrm>
            <a:off x="838200" y="1463050"/>
            <a:ext cx="64158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Clr>
                <a:schemeClr val="dk1"/>
              </a:buClr>
              <a:buSzPts val="2400"/>
              <a:buNone/>
            </a:pPr>
            <a:r>
              <a:rPr lang="en-US" sz="2400"/>
              <a:t>Upcoming Office Hours</a:t>
            </a:r>
            <a:endParaRPr/>
          </a:p>
          <a:p>
            <a:pPr marL="552450" lvl="0" indent="-342900" algn="l" rtl="0">
              <a:lnSpc>
                <a:spcPct val="90000"/>
              </a:lnSpc>
              <a:spcBef>
                <a:spcPts val="750"/>
              </a:spcBef>
              <a:spcAft>
                <a:spcPts val="0"/>
              </a:spcAft>
              <a:buSzPts val="2400"/>
              <a:buChar char="•"/>
            </a:pPr>
            <a:r>
              <a:rPr lang="en-US" sz="2400"/>
              <a:t>April 28: </a:t>
            </a:r>
            <a:r>
              <a:rPr lang="en-US" sz="2400" b="1">
                <a:solidFill>
                  <a:srgbClr val="FF0000"/>
                </a:solidFill>
              </a:rPr>
              <a:t>No Office Hours (CoP Meeting)</a:t>
            </a:r>
            <a:endParaRPr sz="2400" b="1">
              <a:solidFill>
                <a:srgbClr val="FF0000"/>
              </a:solidFill>
            </a:endParaRPr>
          </a:p>
          <a:p>
            <a:pPr marL="552450" lvl="0" indent="-342900" algn="l" rtl="0">
              <a:lnSpc>
                <a:spcPct val="90000"/>
              </a:lnSpc>
              <a:spcBef>
                <a:spcPts val="750"/>
              </a:spcBef>
              <a:spcAft>
                <a:spcPts val="0"/>
              </a:spcAft>
              <a:buSzPts val="2400"/>
              <a:buChar char="•"/>
            </a:pPr>
            <a:r>
              <a:rPr lang="en-US" sz="2400"/>
              <a:t>May 5 ~ Please submit requests for topics</a:t>
            </a:r>
            <a:endParaRPr sz="2400"/>
          </a:p>
        </p:txBody>
      </p:sp>
      <p:sp>
        <p:nvSpPr>
          <p:cNvPr id="674" name="Google Shape;674;p1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34</a:t>
            </a:fld>
            <a:endParaRPr/>
          </a:p>
        </p:txBody>
      </p:sp>
      <p:pic>
        <p:nvPicPr>
          <p:cNvPr id="675" name="Google Shape;675;p14" descr="Text, whiteboard&#10;&#10;Description automatically generated"/>
          <p:cNvPicPr preferRelativeResize="0"/>
          <p:nvPr/>
        </p:nvPicPr>
        <p:blipFill rotWithShape="1">
          <a:blip r:embed="rId3">
            <a:alphaModFix/>
          </a:blip>
          <a:srcRect/>
          <a:stretch/>
        </p:blipFill>
        <p:spPr>
          <a:xfrm>
            <a:off x="7859088" y="2618481"/>
            <a:ext cx="3494703" cy="2329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121d578aa24_21_2"/>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US" sz="2400">
                <a:solidFill>
                  <a:schemeClr val="dk1"/>
                </a:solidFill>
              </a:rPr>
              <a:t>CDE Contacts!</a:t>
            </a:r>
            <a:endParaRPr sz="1400">
              <a:solidFill>
                <a:schemeClr val="dk1"/>
              </a:solidFill>
            </a:endParaRPr>
          </a:p>
          <a:p>
            <a:pPr marL="0" lvl="0" indent="0" algn="l" rtl="0">
              <a:spcBef>
                <a:spcPts val="0"/>
              </a:spcBef>
              <a:spcAft>
                <a:spcPts val="0"/>
              </a:spcAft>
              <a:buNone/>
            </a:pPr>
            <a:r>
              <a:rPr lang="en-US" sz="2000">
                <a:solidFill>
                  <a:schemeClr val="dk1"/>
                </a:solidFill>
              </a:rPr>
              <a:t>Emails: </a:t>
            </a:r>
            <a:r>
              <a:rPr lang="en-US" sz="2000">
                <a:solidFill>
                  <a:schemeClr val="dk1"/>
                </a:solidFill>
                <a:uFill>
                  <a:noFill/>
                </a:uFill>
                <a:hlinkClick r:id="rId3">
                  <a:extLst>
                    <a:ext uri="{A12FA001-AC4F-418D-AE19-62706E023703}">
                      <ahyp:hlinkClr xmlns:ahyp="http://schemas.microsoft.com/office/drawing/2018/hyperlinkcolor" val="tx"/>
                    </a:ext>
                  </a:extLst>
                </a:hlinkClick>
              </a:rPr>
              <a:t>Lastname_Firstinital@cde.state.co.us</a:t>
            </a:r>
            <a:r>
              <a:rPr lang="en-US" sz="2000">
                <a:solidFill>
                  <a:schemeClr val="dk1"/>
                </a:solidFill>
              </a:rPr>
              <a:t> </a:t>
            </a:r>
            <a:endParaRPr sz="2000">
              <a:solidFill>
                <a:schemeClr val="dk1"/>
              </a:solidFill>
            </a:endParaRPr>
          </a:p>
          <a:p>
            <a:pPr marL="914400" lvl="0" indent="0" algn="l" rtl="0">
              <a:spcBef>
                <a:spcPts val="0"/>
              </a:spcBef>
              <a:spcAft>
                <a:spcPts val="0"/>
              </a:spcAft>
              <a:buClr>
                <a:schemeClr val="lt1"/>
              </a:buClr>
              <a:buSzPts val="2400"/>
              <a:buFont typeface="Arial"/>
              <a:buNone/>
            </a:pPr>
            <a:r>
              <a:rPr lang="en-US" sz="1300">
                <a:solidFill>
                  <a:schemeClr val="dk1"/>
                </a:solidFill>
              </a:rPr>
              <a:t>(e.g., Smith_a@cde.state.co.us)</a:t>
            </a:r>
            <a:endParaRPr sz="1100"/>
          </a:p>
        </p:txBody>
      </p:sp>
      <p:sp>
        <p:nvSpPr>
          <p:cNvPr id="682" name="Google Shape;682;g121d578aa24_21_2"/>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35</a:t>
            </a:fld>
            <a:endParaRPr/>
          </a:p>
        </p:txBody>
      </p:sp>
      <p:graphicFrame>
        <p:nvGraphicFramePr>
          <p:cNvPr id="683" name="Google Shape;683;g121d578aa24_21_2"/>
          <p:cNvGraphicFramePr/>
          <p:nvPr/>
        </p:nvGraphicFramePr>
        <p:xfrm>
          <a:off x="210375" y="1325507"/>
          <a:ext cx="3000000" cy="3000000"/>
        </p:xfrm>
        <a:graphic>
          <a:graphicData uri="http://schemas.openxmlformats.org/drawingml/2006/table">
            <a:tbl>
              <a:tblPr>
                <a:noFill/>
                <a:tableStyleId>{6E06F81E-FEEB-40E7-8CF2-0C5E489A603F}</a:tableStyleId>
              </a:tblPr>
              <a:tblGrid>
                <a:gridCol w="5929725">
                  <a:extLst>
                    <a:ext uri="{9D8B030D-6E8A-4147-A177-3AD203B41FA5}">
                      <a16:colId xmlns:a16="http://schemas.microsoft.com/office/drawing/2014/main" val="20000"/>
                    </a:ext>
                  </a:extLst>
                </a:gridCol>
                <a:gridCol w="5929725">
                  <a:extLst>
                    <a:ext uri="{9D8B030D-6E8A-4147-A177-3AD203B41FA5}">
                      <a16:colId xmlns:a16="http://schemas.microsoft.com/office/drawing/2014/main" val="20001"/>
                    </a:ext>
                  </a:extLst>
                </a:gridCol>
              </a:tblGrid>
              <a:tr h="604800">
                <a:tc>
                  <a:txBody>
                    <a:bodyPr/>
                    <a:lstStyle/>
                    <a:p>
                      <a:pPr marL="0" lvl="0" indent="0" algn="ctr" rtl="0">
                        <a:spcBef>
                          <a:spcPts val="0"/>
                        </a:spcBef>
                        <a:spcAft>
                          <a:spcPts val="0"/>
                        </a:spcAft>
                        <a:buNone/>
                      </a:pPr>
                      <a:r>
                        <a:rPr lang="en-US" b="1">
                          <a:latin typeface="Calibri"/>
                          <a:ea typeface="Calibri"/>
                          <a:cs typeface="Calibri"/>
                          <a:sym typeface="Calibri"/>
                        </a:rPr>
                        <a:t>Federal Programs &amp; Supports </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(ESEA/ESSER Program Supports)</a:t>
                      </a:r>
                      <a:endParaRPr b="1">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US" b="1">
                          <a:latin typeface="Calibri"/>
                          <a:ea typeface="Calibri"/>
                          <a:cs typeface="Calibri"/>
                          <a:sym typeface="Calibri"/>
                        </a:rPr>
                        <a:t>School Finance &amp; Operations</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(Fiscal and Systems Supports) </a:t>
                      </a:r>
                      <a:endParaRPr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4195500">
                <a:tc>
                  <a:txBody>
                    <a:bodyPr/>
                    <a:lstStyle/>
                    <a:p>
                      <a:pPr marL="0" lvl="0" indent="0" algn="l" rtl="0">
                        <a:lnSpc>
                          <a:spcPct val="90000"/>
                        </a:lnSpc>
                        <a:spcBef>
                          <a:spcPts val="600"/>
                        </a:spcBef>
                        <a:spcAft>
                          <a:spcPts val="0"/>
                        </a:spcAft>
                        <a:buNone/>
                      </a:pPr>
                      <a:r>
                        <a:rPr lang="en-US" u="sng">
                          <a:solidFill>
                            <a:schemeClr val="hlink"/>
                          </a:solidFill>
                          <a:latin typeface="Calibri"/>
                          <a:ea typeface="Calibri"/>
                          <a:cs typeface="Calibri"/>
                          <a:sym typeface="Calibri"/>
                          <a:hlinkClick r:id="rId4"/>
                        </a:rPr>
                        <a:t>Nazie Mohajeri-Nelson</a:t>
                      </a:r>
                      <a:r>
                        <a:rPr lang="en-US">
                          <a:solidFill>
                            <a:schemeClr val="dk1"/>
                          </a:solidFill>
                          <a:latin typeface="Calibri"/>
                          <a:ea typeface="Calibri"/>
                          <a:cs typeface="Calibri"/>
                          <a:sym typeface="Calibri"/>
                        </a:rPr>
                        <a:t>, Federal Programs &amp; Supports Unit</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Char char="●"/>
                      </a:pPr>
                      <a:r>
                        <a:rPr lang="en-US" b="1" u="sng">
                          <a:solidFill>
                            <a:schemeClr val="dk1"/>
                          </a:solidFill>
                          <a:latin typeface="Calibri"/>
                          <a:ea typeface="Calibri"/>
                          <a:cs typeface="Calibri"/>
                          <a:sym typeface="Calibri"/>
                        </a:rPr>
                        <a:t>ESEA Programs Specialists</a:t>
                      </a:r>
                      <a:r>
                        <a:rPr lang="en-US">
                          <a:solidFill>
                            <a:schemeClr val="dk1"/>
                          </a:solidFill>
                          <a:latin typeface="Calibri"/>
                          <a:ea typeface="Calibri"/>
                          <a:cs typeface="Calibri"/>
                          <a:sym typeface="Calibri"/>
                        </a:rPr>
                        <a:t> and </a:t>
                      </a:r>
                      <a:r>
                        <a:rPr lang="en-US" u="sng">
                          <a:solidFill>
                            <a:schemeClr val="hlink"/>
                          </a:solidFill>
                          <a:latin typeface="Calibri"/>
                          <a:ea typeface="Calibri"/>
                          <a:cs typeface="Calibri"/>
                          <a:sym typeface="Calibri"/>
                          <a:hlinkClick r:id="rId5"/>
                        </a:rPr>
                        <a:t>ESEA Regional Contacts</a:t>
                      </a:r>
                      <a:r>
                        <a:rPr lang="en-US">
                          <a:solidFill>
                            <a:schemeClr val="dk1"/>
                          </a:solidFill>
                          <a:latin typeface="Calibri"/>
                          <a:ea typeface="Calibri"/>
                          <a:cs typeface="Calibri"/>
                          <a:sym typeface="Calibri"/>
                        </a:rPr>
                        <a:t> (assigned by district)</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I: </a:t>
                      </a:r>
                      <a:r>
                        <a:rPr lang="en-US" u="sng">
                          <a:solidFill>
                            <a:schemeClr val="hlink"/>
                          </a:solidFill>
                          <a:latin typeface="Calibri"/>
                          <a:ea typeface="Calibri"/>
                          <a:cs typeface="Calibri"/>
                          <a:sym typeface="Calibri"/>
                          <a:hlinkClick r:id="rId6"/>
                        </a:rPr>
                        <a:t>Laura Meushaw</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7"/>
                        </a:rPr>
                        <a:t>Kathryn Wisner</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8"/>
                        </a:rPr>
                        <a:t>Niko Kaloudis</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9"/>
                        </a:rPr>
                        <a:t>Evita Byrd</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II: </a:t>
                      </a:r>
                      <a:r>
                        <a:rPr lang="en-US" u="sng">
                          <a:solidFill>
                            <a:schemeClr val="hlink"/>
                          </a:solidFill>
                          <a:latin typeface="Calibri"/>
                          <a:ea typeface="Calibri"/>
                          <a:cs typeface="Calibri"/>
                          <a:sym typeface="Calibri"/>
                          <a:hlinkClick r:id="rId8"/>
                        </a:rPr>
                        <a:t>Niko Kaloudis</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10"/>
                        </a:rPr>
                        <a:t>Karen Bixler</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III: </a:t>
                      </a:r>
                      <a:r>
                        <a:rPr lang="en-US" u="sng">
                          <a:solidFill>
                            <a:schemeClr val="hlink"/>
                          </a:solidFill>
                          <a:latin typeface="Calibri"/>
                          <a:ea typeface="Calibri"/>
                          <a:cs typeface="Calibri"/>
                          <a:sym typeface="Calibri"/>
                          <a:hlinkClick r:id="rId7"/>
                        </a:rPr>
                        <a:t>Kathryn Wisner</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11"/>
                        </a:rPr>
                        <a:t>Rachel Temple</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IV: </a:t>
                      </a:r>
                      <a:r>
                        <a:rPr lang="en-US" u="sng">
                          <a:solidFill>
                            <a:schemeClr val="hlink"/>
                          </a:solidFill>
                          <a:latin typeface="Calibri"/>
                          <a:ea typeface="Calibri"/>
                          <a:cs typeface="Calibri"/>
                          <a:sym typeface="Calibri"/>
                          <a:hlinkClick r:id="rId12"/>
                        </a:rPr>
                        <a:t>Tammy Giessinger</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V: TBD</a:t>
                      </a:r>
                      <a:endParaRPr>
                        <a:solidFill>
                          <a:schemeClr val="dk1"/>
                        </a:solidFill>
                        <a:latin typeface="Calibri"/>
                        <a:ea typeface="Calibri"/>
                        <a:cs typeface="Calibri"/>
                        <a:sym typeface="Calibri"/>
                      </a:endParaRPr>
                    </a:p>
                    <a:p>
                      <a:pPr marL="355600" marR="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ESEA and ESSER: </a:t>
                      </a:r>
                      <a:r>
                        <a:rPr lang="en-US" u="sng">
                          <a:solidFill>
                            <a:schemeClr val="hlink"/>
                          </a:solidFill>
                          <a:latin typeface="Calibri"/>
                          <a:ea typeface="Calibri"/>
                          <a:cs typeface="Calibri"/>
                          <a:sym typeface="Calibri"/>
                          <a:hlinkClick r:id="rId13"/>
                        </a:rPr>
                        <a:t>Shannon Wilson</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rPr>
                        <a:t>ESSER Programs Specialists</a:t>
                      </a:r>
                      <a:endParaRPr b="1" u="sng">
                        <a:solidFill>
                          <a:schemeClr val="dk1"/>
                        </a:solidFill>
                        <a:latin typeface="Calibri"/>
                        <a:ea typeface="Calibri"/>
                        <a:cs typeface="Calibri"/>
                        <a:sym typeface="Calibri"/>
                      </a:endParaRPr>
                    </a:p>
                    <a:p>
                      <a:pPr marL="342900" marR="0" lvl="1" indent="-10795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4"/>
                        </a:rPr>
                        <a:t>Kristin Crumley</a:t>
                      </a:r>
                      <a:r>
                        <a:rPr lang="en-US" u="sng">
                          <a:solidFill>
                            <a:schemeClr val="hlink"/>
                          </a:solidFill>
                          <a:latin typeface="Calibri"/>
                          <a:ea typeface="Calibri"/>
                          <a:cs typeface="Calibri"/>
                          <a:sym typeface="Calibri"/>
                        </a:rPr>
                        <a:t>  </a:t>
                      </a:r>
                      <a:endParaRPr u="sng">
                        <a:solidFill>
                          <a:schemeClr val="hlink"/>
                        </a:solidFill>
                        <a:latin typeface="Calibri"/>
                        <a:ea typeface="Calibri"/>
                        <a:cs typeface="Calibri"/>
                        <a:sym typeface="Calibri"/>
                      </a:endParaRPr>
                    </a:p>
                    <a:p>
                      <a:pPr marL="342900" marR="0" lvl="1" indent="-10795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5"/>
                        </a:rPr>
                        <a:t>Jonathan Schelke</a:t>
                      </a:r>
                      <a:endParaRPr/>
                    </a:p>
                    <a:p>
                      <a:pPr marL="342900" marR="0" lvl="1" indent="-10795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6"/>
                        </a:rPr>
                        <a:t>Kim Boylan</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rPr>
                        <a:t>ESEA and ESSER Data and Reporting Specialists</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7"/>
                        </a:rPr>
                        <a:t>Tina Negley</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8"/>
                        </a:rPr>
                        <a:t>Alan Shimmin</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9"/>
                        </a:rPr>
                        <a:t>Mary Shen</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0"/>
                        </a:rPr>
                        <a:t>Mackenzie Owens</a:t>
                      </a:r>
                      <a:endParaRPr>
                        <a:latin typeface="Calibri"/>
                        <a:ea typeface="Calibri"/>
                        <a:cs typeface="Calibri"/>
                        <a:sym typeface="Calibri"/>
                      </a:endParaRPr>
                    </a:p>
                  </a:txBody>
                  <a:tcPr marL="91425" marR="91425" marT="91425" marB="91425"/>
                </a:tc>
                <a:tc>
                  <a:txBody>
                    <a:bodyPr/>
                    <a:lstStyle/>
                    <a:p>
                      <a:pPr marL="0" lvl="0" indent="0" algn="l" rtl="0">
                        <a:lnSpc>
                          <a:spcPct val="90000"/>
                        </a:lnSpc>
                        <a:spcBef>
                          <a:spcPts val="600"/>
                        </a:spcBef>
                        <a:spcAft>
                          <a:spcPts val="0"/>
                        </a:spcAft>
                        <a:buNone/>
                      </a:pPr>
                      <a:r>
                        <a:rPr lang="en-US" u="sng">
                          <a:solidFill>
                            <a:schemeClr val="hlink"/>
                          </a:solidFill>
                          <a:latin typeface="Calibri"/>
                          <a:ea typeface="Calibri"/>
                          <a:cs typeface="Calibri"/>
                          <a:sym typeface="Calibri"/>
                          <a:hlinkClick r:id="rId21"/>
                        </a:rPr>
                        <a:t>Kate Bartlett</a:t>
                      </a:r>
                      <a:r>
                        <a:rPr lang="en-US">
                          <a:solidFill>
                            <a:schemeClr val="dk1"/>
                          </a:solidFill>
                          <a:latin typeface="Calibri"/>
                          <a:ea typeface="Calibri"/>
                          <a:cs typeface="Calibri"/>
                          <a:sym typeface="Calibri"/>
                        </a:rPr>
                        <a:t>, Executive Director of School District Operations Unit</a:t>
                      </a:r>
                      <a:endParaRPr>
                        <a:solidFill>
                          <a:schemeClr val="dk1"/>
                        </a:solidFill>
                        <a:latin typeface="Calibri"/>
                        <a:ea typeface="Calibri"/>
                        <a:cs typeface="Calibri"/>
                        <a:sym typeface="Calibri"/>
                      </a:endParaRPr>
                    </a:p>
                    <a:p>
                      <a:pPr marL="0" lvl="0" indent="0" algn="ctr" rtl="0">
                        <a:lnSpc>
                          <a:spcPct val="90000"/>
                        </a:lnSpc>
                        <a:spcBef>
                          <a:spcPts val="600"/>
                        </a:spcBef>
                        <a:spcAft>
                          <a:spcPts val="0"/>
                        </a:spcAft>
                        <a:buNone/>
                      </a:pPr>
                      <a:r>
                        <a:rPr lang="en-US" b="1" u="sng">
                          <a:solidFill>
                            <a:schemeClr val="dk1"/>
                          </a:solidFill>
                          <a:latin typeface="Calibri"/>
                          <a:ea typeface="Calibri"/>
                          <a:cs typeface="Calibri"/>
                          <a:sym typeface="Calibri"/>
                        </a:rPr>
                        <a:t>Fiscal Specialists</a:t>
                      </a:r>
                      <a:endParaRPr b="1" u="sng">
                        <a:solidFill>
                          <a:schemeClr val="dk1"/>
                        </a:solidFill>
                        <a:latin typeface="Calibri"/>
                        <a:ea typeface="Calibri"/>
                        <a:cs typeface="Calibri"/>
                        <a:sym typeface="Calibri"/>
                      </a:endParaRPr>
                    </a:p>
                    <a:p>
                      <a:pPr marL="0" lvl="0" indent="0" algn="l" rtl="0">
                        <a:lnSpc>
                          <a:spcPct val="90000"/>
                        </a:lnSpc>
                        <a:spcBef>
                          <a:spcPts val="600"/>
                        </a:spcBef>
                        <a:spcAft>
                          <a:spcPts val="0"/>
                        </a:spcAft>
                        <a:buNone/>
                      </a:pPr>
                      <a:r>
                        <a:rPr lang="en-US" u="sng">
                          <a:solidFill>
                            <a:schemeClr val="hlink"/>
                          </a:solidFill>
                          <a:latin typeface="Calibri"/>
                          <a:ea typeface="Calibri"/>
                          <a:cs typeface="Calibri"/>
                          <a:sym typeface="Calibri"/>
                          <a:hlinkClick r:id="rId22"/>
                        </a:rPr>
                        <a:t>Jennifer Austin</a:t>
                      </a:r>
                      <a:r>
                        <a:rPr lang="en-US">
                          <a:solidFill>
                            <a:schemeClr val="dk1"/>
                          </a:solidFill>
                          <a:latin typeface="Calibri"/>
                          <a:ea typeface="Calibri"/>
                          <a:cs typeface="Calibri"/>
                          <a:sym typeface="Calibri"/>
                        </a:rPr>
                        <a:t>, Director of Grants Fiscal Management </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rPr>
                        <a:t>ESEA</a:t>
                      </a:r>
                      <a:endParaRPr>
                        <a:solidFill>
                          <a:schemeClr val="dk1"/>
                        </a:solidFill>
                        <a:latin typeface="Calibri"/>
                        <a:ea typeface="Calibri"/>
                        <a:cs typeface="Calibri"/>
                        <a:sym typeface="Calibri"/>
                      </a:endParaRPr>
                    </a:p>
                    <a:p>
                      <a:pPr marL="355600" marR="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3"/>
                        </a:rPr>
                        <a:t>Robert Hawkins</a:t>
                      </a:r>
                      <a:r>
                        <a:rPr lang="en-US">
                          <a:solidFill>
                            <a:schemeClr val="dk1"/>
                          </a:solidFill>
                          <a:latin typeface="Calibri"/>
                          <a:ea typeface="Calibri"/>
                          <a:cs typeface="Calibri"/>
                          <a:sym typeface="Calibri"/>
                        </a:rPr>
                        <a:t>, Grants Fiscal Analyst </a:t>
                      </a:r>
                      <a:endParaRPr>
                        <a:solidFill>
                          <a:schemeClr val="dk1"/>
                        </a:solidFill>
                        <a:latin typeface="Calibri"/>
                        <a:ea typeface="Calibri"/>
                        <a:cs typeface="Calibri"/>
                        <a:sym typeface="Calibri"/>
                      </a:endParaRPr>
                    </a:p>
                    <a:p>
                      <a:pPr marL="355600" marR="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4"/>
                        </a:rPr>
                        <a:t>Steven Kaleda</a:t>
                      </a:r>
                      <a:r>
                        <a:rPr lang="en-US">
                          <a:solidFill>
                            <a:schemeClr val="dk1"/>
                          </a:solidFill>
                          <a:latin typeface="Calibri"/>
                          <a:ea typeface="Calibri"/>
                          <a:cs typeface="Calibri"/>
                          <a:sym typeface="Calibri"/>
                        </a:rPr>
                        <a:t>, Grants Fiscal Analyst </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rPr>
                        <a:t>ESSER Fiscal Specialist</a:t>
                      </a:r>
                      <a:endParaRPr>
                        <a:solidFill>
                          <a:schemeClr val="dk1"/>
                        </a:solidFill>
                        <a:latin typeface="Calibri"/>
                        <a:ea typeface="Calibri"/>
                        <a:cs typeface="Calibri"/>
                        <a:sym typeface="Calibri"/>
                      </a:endParaRPr>
                    </a:p>
                    <a:p>
                      <a:pPr marL="355600" marR="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4"/>
                        </a:rPr>
                        <a:t>Steven Kaleda</a:t>
                      </a:r>
                      <a:r>
                        <a:rPr lang="en-US">
                          <a:solidFill>
                            <a:schemeClr val="dk1"/>
                          </a:solidFill>
                          <a:latin typeface="Calibri"/>
                          <a:ea typeface="Calibri"/>
                          <a:cs typeface="Calibri"/>
                          <a:sym typeface="Calibri"/>
                        </a:rPr>
                        <a:t> Grants Fiscal Analyst</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ESSER</a:t>
                      </a:r>
                      <a:r>
                        <a:rPr lang="en-US" b="1" u="sng">
                          <a:solidFill>
                            <a:schemeClr val="dk1"/>
                          </a:solidFill>
                          <a:latin typeface="Calibri"/>
                          <a:ea typeface="Calibri"/>
                          <a:cs typeface="Calibri"/>
                          <a:sym typeface="Calibri"/>
                        </a:rPr>
                        <a:t> Monitoring</a:t>
                      </a:r>
                      <a:endParaRPr b="1" u="sng">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5"/>
                        </a:rPr>
                        <a:t>Bill Parsley</a:t>
                      </a:r>
                      <a:r>
                        <a:rPr lang="en-US">
                          <a:solidFill>
                            <a:schemeClr val="dk1"/>
                          </a:solidFill>
                          <a:latin typeface="Calibri"/>
                          <a:ea typeface="Calibri"/>
                          <a:cs typeface="Calibri"/>
                          <a:sym typeface="Calibri"/>
                        </a:rPr>
                        <a:t>, ESSER Fiscal Monitoring Supervisor </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6"/>
                        </a:rPr>
                        <a:t>Hilery Morris</a:t>
                      </a:r>
                      <a:r>
                        <a:rPr lang="en-US">
                          <a:solidFill>
                            <a:schemeClr val="dk1"/>
                          </a:solidFill>
                          <a:latin typeface="Calibri"/>
                          <a:ea typeface="Calibri"/>
                          <a:cs typeface="Calibri"/>
                          <a:sym typeface="Calibri"/>
                        </a:rPr>
                        <a:t>, ESSER Fiscal Monitoring </a:t>
                      </a:r>
                      <a:endParaRPr>
                        <a:solidFill>
                          <a:schemeClr val="dk1"/>
                        </a:solidFill>
                        <a:latin typeface="Calibri"/>
                        <a:ea typeface="Calibri"/>
                        <a:cs typeface="Calibri"/>
                        <a:sym typeface="Calibri"/>
                      </a:endParaRPr>
                    </a:p>
                    <a:p>
                      <a:pPr marL="0" lvl="0" indent="0" algn="l" rtl="0">
                        <a:lnSpc>
                          <a:spcPct val="90000"/>
                        </a:lnSpc>
                        <a:spcBef>
                          <a:spcPts val="300"/>
                        </a:spcBef>
                        <a:spcAft>
                          <a:spcPts val="0"/>
                        </a:spcAft>
                        <a:buNone/>
                      </a:pPr>
                      <a:endParaRPr>
                        <a:solidFill>
                          <a:schemeClr val="dk1"/>
                        </a:solidFill>
                        <a:latin typeface="Calibri"/>
                        <a:ea typeface="Calibri"/>
                        <a:cs typeface="Calibri"/>
                        <a:sym typeface="Calibri"/>
                      </a:endParaRPr>
                    </a:p>
                    <a:p>
                      <a:pPr marL="0" lvl="0" indent="0" algn="ctr" rtl="0">
                        <a:lnSpc>
                          <a:spcPct val="90000"/>
                        </a:lnSpc>
                        <a:spcBef>
                          <a:spcPts val="300"/>
                        </a:spcBef>
                        <a:spcAft>
                          <a:spcPts val="0"/>
                        </a:spcAft>
                        <a:buNone/>
                      </a:pPr>
                      <a:r>
                        <a:rPr lang="en-US" b="1" u="sng">
                          <a:solidFill>
                            <a:schemeClr val="dk1"/>
                          </a:solidFill>
                          <a:latin typeface="Calibri"/>
                          <a:ea typeface="Calibri"/>
                          <a:cs typeface="Calibri"/>
                          <a:sym typeface="Calibri"/>
                        </a:rPr>
                        <a:t>Application Systems Specialists</a:t>
                      </a:r>
                      <a:endParaRPr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u="sng">
                          <a:solidFill>
                            <a:schemeClr val="hlink"/>
                          </a:solidFill>
                          <a:latin typeface="Calibri"/>
                          <a:ea typeface="Calibri"/>
                          <a:cs typeface="Calibri"/>
                          <a:sym typeface="Calibri"/>
                          <a:hlinkClick r:id="rId27"/>
                        </a:rPr>
                        <a:t>DeLilah Collins</a:t>
                      </a:r>
                      <a:r>
                        <a:rPr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Director of Grants Program Administration</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Char char="●"/>
                      </a:pPr>
                      <a:r>
                        <a:rPr lang="en-US" b="1" u="sng">
                          <a:solidFill>
                            <a:schemeClr val="dk1"/>
                          </a:solidFill>
                          <a:latin typeface="Calibri"/>
                          <a:ea typeface="Calibri"/>
                          <a:cs typeface="Calibri"/>
                          <a:sym typeface="Calibri"/>
                        </a:rPr>
                        <a:t>Online Applications Systems Technical Support</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8"/>
                        </a:rPr>
                        <a:t>Michelle </a:t>
                      </a:r>
                      <a:r>
                        <a:rPr lang="en-US" u="sng">
                          <a:solidFill>
                            <a:schemeClr val="hlink"/>
                          </a:solidFill>
                          <a:latin typeface="Calibri"/>
                          <a:ea typeface="Calibri"/>
                          <a:cs typeface="Calibri"/>
                          <a:sym typeface="Calibri"/>
                          <a:hlinkClick r:id="rId28"/>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Prael</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21d2865798_12_79"/>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Federal Programs and Support Unit</a:t>
            </a:r>
            <a:endParaRPr/>
          </a:p>
        </p:txBody>
      </p:sp>
      <p:sp>
        <p:nvSpPr>
          <p:cNvPr id="407" name="Google Shape;407;g121d2865798_12_79"/>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1067"/>
              </a:spcBef>
              <a:spcAft>
                <a:spcPts val="0"/>
              </a:spcAft>
              <a:buClr>
                <a:schemeClr val="dk1"/>
              </a:buClr>
              <a:buSzPts val="2400"/>
              <a:buNone/>
            </a:pPr>
            <a:r>
              <a:rPr lang="en-US"/>
              <a:t>In order to better support and meet the needs of the LEAs that we serve, CDE is undergoing re-organization, including changes to the Unit of Federal Programs Administration, which housed the Office of ESEA Programs. </a:t>
            </a:r>
            <a:endParaRPr/>
          </a:p>
          <a:p>
            <a:pPr marL="0" lvl="0" indent="0" algn="l" rtl="0">
              <a:lnSpc>
                <a:spcPct val="90000"/>
              </a:lnSpc>
              <a:spcBef>
                <a:spcPts val="1067"/>
              </a:spcBef>
              <a:spcAft>
                <a:spcPts val="0"/>
              </a:spcAft>
              <a:buClr>
                <a:schemeClr val="dk1"/>
              </a:buClr>
              <a:buSzPts val="2400"/>
              <a:buNone/>
            </a:pPr>
            <a:endParaRPr/>
          </a:p>
          <a:p>
            <a:pPr marL="228600" lvl="0" indent="-240030" algn="l" rtl="0">
              <a:lnSpc>
                <a:spcPct val="90000"/>
              </a:lnSpc>
              <a:spcBef>
                <a:spcPts val="1067"/>
              </a:spcBef>
              <a:spcAft>
                <a:spcPts val="0"/>
              </a:spcAft>
              <a:buClr>
                <a:schemeClr val="dk1"/>
              </a:buClr>
              <a:buSzPts val="2400"/>
              <a:buChar char="•"/>
            </a:pPr>
            <a:r>
              <a:rPr lang="en-US"/>
              <a:t>The ESEA Office will be the Federal Programs and Supports Unit</a:t>
            </a:r>
            <a:endParaRPr/>
          </a:p>
          <a:p>
            <a:pPr marL="228600" lvl="0" indent="-240030" algn="l" rtl="0">
              <a:lnSpc>
                <a:spcPct val="90000"/>
              </a:lnSpc>
              <a:spcBef>
                <a:spcPts val="1067"/>
              </a:spcBef>
              <a:spcAft>
                <a:spcPts val="0"/>
              </a:spcAft>
              <a:buClr>
                <a:schemeClr val="dk1"/>
              </a:buClr>
              <a:buSzPts val="2400"/>
              <a:buChar char="•"/>
            </a:pPr>
            <a:r>
              <a:rPr lang="en-US"/>
              <a:t>Responsible for the administration of ESEA and ESSER programs</a:t>
            </a:r>
            <a:endParaRPr/>
          </a:p>
          <a:p>
            <a:pPr marL="685800" lvl="1" indent="-238125" algn="l" rtl="0">
              <a:lnSpc>
                <a:spcPct val="90000"/>
              </a:lnSpc>
              <a:spcBef>
                <a:spcPts val="1067"/>
              </a:spcBef>
              <a:spcAft>
                <a:spcPts val="0"/>
              </a:spcAft>
              <a:buClr>
                <a:schemeClr val="dk1"/>
              </a:buClr>
              <a:buSzPts val="2000"/>
              <a:buChar char="•"/>
            </a:pPr>
            <a:r>
              <a:rPr lang="en-US"/>
              <a:t>Application review and approval</a:t>
            </a:r>
            <a:endParaRPr/>
          </a:p>
          <a:p>
            <a:pPr marL="685800" lvl="1" indent="-238125" algn="l" rtl="0">
              <a:lnSpc>
                <a:spcPct val="90000"/>
              </a:lnSpc>
              <a:spcBef>
                <a:spcPts val="1067"/>
              </a:spcBef>
              <a:spcAft>
                <a:spcPts val="0"/>
              </a:spcAft>
              <a:buClr>
                <a:schemeClr val="dk1"/>
              </a:buClr>
              <a:buSzPts val="2000"/>
              <a:buChar char="•"/>
            </a:pPr>
            <a:r>
              <a:rPr lang="en-US"/>
              <a:t>Technical assistance, guidance, and support to LEAs (ESEA Regional Contacts) on use of federal funds </a:t>
            </a:r>
            <a:endParaRPr/>
          </a:p>
          <a:p>
            <a:pPr marL="685800" lvl="1" indent="-238125" algn="l" rtl="0">
              <a:lnSpc>
                <a:spcPct val="90000"/>
              </a:lnSpc>
              <a:spcBef>
                <a:spcPts val="1067"/>
              </a:spcBef>
              <a:spcAft>
                <a:spcPts val="0"/>
              </a:spcAft>
              <a:buClr>
                <a:schemeClr val="dk1"/>
              </a:buClr>
              <a:buSzPts val="2000"/>
              <a:buChar char="•"/>
            </a:pPr>
            <a:r>
              <a:rPr lang="en-US"/>
              <a:t>Monitoring</a:t>
            </a:r>
            <a:endParaRPr/>
          </a:p>
          <a:p>
            <a:pPr marL="685800" lvl="1" indent="-238125" algn="l" rtl="0">
              <a:lnSpc>
                <a:spcPct val="90000"/>
              </a:lnSpc>
              <a:spcBef>
                <a:spcPts val="1067"/>
              </a:spcBef>
              <a:spcAft>
                <a:spcPts val="0"/>
              </a:spcAft>
              <a:buClr>
                <a:schemeClr val="dk1"/>
              </a:buClr>
              <a:buSzPts val="2000"/>
              <a:buChar char="•"/>
            </a:pPr>
            <a:r>
              <a:rPr lang="en-US"/>
              <a:t>Evaluation</a:t>
            </a:r>
            <a:endParaRPr/>
          </a:p>
          <a:p>
            <a:pPr marL="685800" lvl="1" indent="-238125" algn="l" rtl="0">
              <a:lnSpc>
                <a:spcPct val="90000"/>
              </a:lnSpc>
              <a:spcBef>
                <a:spcPts val="1067"/>
              </a:spcBef>
              <a:spcAft>
                <a:spcPts val="0"/>
              </a:spcAft>
              <a:buClr>
                <a:schemeClr val="dk1"/>
              </a:buClr>
              <a:buSzPts val="2000"/>
              <a:buChar char="•"/>
            </a:pPr>
            <a:r>
              <a:rPr lang="en-US"/>
              <a:t>Reporting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21d2865798_12_85"/>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Grants Program Administration Office </a:t>
            </a:r>
            <a:endParaRPr/>
          </a:p>
        </p:txBody>
      </p:sp>
      <p:sp>
        <p:nvSpPr>
          <p:cNvPr id="413" name="Google Shape;413;g121d2865798_12_85"/>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67"/>
              </a:spcBef>
              <a:spcAft>
                <a:spcPts val="0"/>
              </a:spcAft>
              <a:buClr>
                <a:schemeClr val="dk1"/>
              </a:buClr>
              <a:buSzPts val="2400"/>
              <a:buNone/>
            </a:pPr>
            <a:r>
              <a:rPr lang="en-US" dirty="0"/>
              <a:t>CDE launched the new Grants Program Administration office, directed by DeLilah Collins, staffed by existing staff from the Unit of Federal Programs Administration.</a:t>
            </a:r>
            <a:endParaRPr dirty="0"/>
          </a:p>
          <a:p>
            <a:pPr marL="609585" lvl="0" indent="-457188" algn="l" rtl="0">
              <a:lnSpc>
                <a:spcPct val="90000"/>
              </a:lnSpc>
              <a:spcBef>
                <a:spcPts val="1067"/>
              </a:spcBef>
              <a:spcAft>
                <a:spcPts val="0"/>
              </a:spcAft>
              <a:buClr>
                <a:schemeClr val="dk1"/>
              </a:buClr>
              <a:buSzPts val="1800"/>
              <a:buChar char="•"/>
            </a:pPr>
            <a:r>
              <a:rPr lang="en-US" dirty="0"/>
              <a:t>Located in the School Finance &amp; </a:t>
            </a:r>
            <a:r>
              <a:rPr lang="en-US"/>
              <a:t>Operations Division</a:t>
            </a:r>
            <a:endParaRPr/>
          </a:p>
          <a:p>
            <a:pPr marL="609585" lvl="0" indent="-457188" algn="l" rtl="0">
              <a:lnSpc>
                <a:spcPct val="90000"/>
              </a:lnSpc>
              <a:spcBef>
                <a:spcPts val="0"/>
              </a:spcBef>
              <a:spcAft>
                <a:spcPts val="0"/>
              </a:spcAft>
              <a:buClr>
                <a:schemeClr val="dk1"/>
              </a:buClr>
              <a:buSzPts val="1800"/>
              <a:buChar char="•"/>
            </a:pPr>
            <a:r>
              <a:rPr lang="en-US" dirty="0"/>
              <a:t>Allows greater coordination with the Grants Fiscal Management Unit</a:t>
            </a:r>
            <a:endParaRPr dirty="0"/>
          </a:p>
          <a:p>
            <a:pPr marL="609585" lvl="0" indent="-457188" algn="l" rtl="0">
              <a:lnSpc>
                <a:spcPct val="90000"/>
              </a:lnSpc>
              <a:spcBef>
                <a:spcPts val="0"/>
              </a:spcBef>
              <a:spcAft>
                <a:spcPts val="0"/>
              </a:spcAft>
              <a:buClr>
                <a:schemeClr val="dk1"/>
              </a:buClr>
              <a:buSzPts val="1800"/>
              <a:buChar char="•"/>
            </a:pPr>
            <a:r>
              <a:rPr lang="en-US" dirty="0"/>
              <a:t>Oversees the implementation of a new grants management system </a:t>
            </a:r>
            <a:endParaRPr dirty="0"/>
          </a:p>
          <a:p>
            <a:pPr marL="609585" lvl="0" indent="-457188" algn="l" rtl="0">
              <a:lnSpc>
                <a:spcPct val="90000"/>
              </a:lnSpc>
              <a:spcBef>
                <a:spcPts val="0"/>
              </a:spcBef>
              <a:spcAft>
                <a:spcPts val="0"/>
              </a:spcAft>
              <a:buClr>
                <a:schemeClr val="dk1"/>
              </a:buClr>
              <a:buSzPts val="1800"/>
              <a:buChar char="•"/>
            </a:pPr>
            <a:r>
              <a:rPr lang="en-US" dirty="0"/>
              <a:t>Continue to support competitive grant applications  </a:t>
            </a:r>
            <a:endParaRPr dirty="0"/>
          </a:p>
          <a:p>
            <a:pPr marL="609585" lvl="0" indent="0" algn="l" rtl="0">
              <a:lnSpc>
                <a:spcPct val="90000"/>
              </a:lnSpc>
              <a:spcBef>
                <a:spcPts val="1067"/>
              </a:spcBef>
              <a:spcAft>
                <a:spcPts val="0"/>
              </a:spcAft>
              <a:buClr>
                <a:schemeClr val="dk1"/>
              </a:buClr>
              <a:buSzPts val="24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21d2865798_17_0"/>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New Structures of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Support</a:t>
            </a:r>
            <a:r>
              <a:rPr lang="en-US"/>
              <a:t>	</a:t>
            </a:r>
            <a:endParaRPr/>
          </a:p>
        </p:txBody>
      </p:sp>
      <p:sp>
        <p:nvSpPr>
          <p:cNvPr id="419" name="Google Shape;419;g121d2865798_17_0"/>
          <p:cNvSpPr txBox="1">
            <a:spLocks noGrp="1"/>
          </p:cNvSpPr>
          <p:nvPr>
            <p:ph type="body" idx="1"/>
          </p:nvPr>
        </p:nvSpPr>
        <p:spPr>
          <a:xfrm>
            <a:off x="207175" y="1342150"/>
            <a:ext cx="5387100" cy="519900"/>
          </a:xfrm>
          <a:prstGeom prst="rect">
            <a:avLst/>
          </a:prstGeom>
          <a:noFill/>
          <a:ln>
            <a:noFill/>
          </a:ln>
        </p:spPr>
        <p:txBody>
          <a:bodyPr spcFirstLastPara="1" wrap="square" lIns="0" tIns="0" rIns="0" bIns="0" anchor="t" anchorCtr="0">
            <a:normAutofit fontScale="70000" lnSpcReduction="20000"/>
          </a:bodyPr>
          <a:lstStyle/>
          <a:p>
            <a:pPr marL="0" lvl="0" indent="0" algn="l" rtl="0">
              <a:lnSpc>
                <a:spcPct val="90000"/>
              </a:lnSpc>
              <a:spcBef>
                <a:spcPts val="1067"/>
              </a:spcBef>
              <a:spcAft>
                <a:spcPts val="0"/>
              </a:spcAft>
              <a:buClr>
                <a:schemeClr val="dk1"/>
              </a:buClr>
              <a:buSzPct val="94117"/>
              <a:buNone/>
            </a:pPr>
            <a:r>
              <a:rPr lang="en-US" sz="2550"/>
              <a:t>What should you expect from CDE?</a:t>
            </a:r>
            <a:endParaRPr sz="2550"/>
          </a:p>
          <a:p>
            <a:pPr marL="609585" lvl="0" indent="0" algn="l" rtl="0">
              <a:lnSpc>
                <a:spcPct val="90000"/>
              </a:lnSpc>
              <a:spcBef>
                <a:spcPts val="1067"/>
              </a:spcBef>
              <a:spcAft>
                <a:spcPts val="0"/>
              </a:spcAft>
              <a:buClr>
                <a:schemeClr val="dk1"/>
              </a:buClr>
              <a:buSzPct val="100000"/>
              <a:buNone/>
            </a:pPr>
            <a:endParaRPr/>
          </a:p>
        </p:txBody>
      </p:sp>
      <p:grpSp>
        <p:nvGrpSpPr>
          <p:cNvPr id="420" name="Google Shape;420;g121d2865798_17_0"/>
          <p:cNvGrpSpPr/>
          <p:nvPr/>
        </p:nvGrpSpPr>
        <p:grpSpPr>
          <a:xfrm>
            <a:off x="3297258" y="1354666"/>
            <a:ext cx="5597483" cy="5283200"/>
            <a:chOff x="1265258" y="67733"/>
            <a:chExt cx="5597483" cy="5283200"/>
          </a:xfrm>
        </p:grpSpPr>
        <p:sp>
          <p:nvSpPr>
            <p:cNvPr id="421" name="Google Shape;421;g121d2865798_17_0"/>
            <p:cNvSpPr/>
            <p:nvPr/>
          </p:nvSpPr>
          <p:spPr>
            <a:xfrm>
              <a:off x="2438399" y="67733"/>
              <a:ext cx="3251200" cy="3251200"/>
            </a:xfrm>
            <a:prstGeom prst="ellipse">
              <a:avLst/>
            </a:prstGeom>
            <a:solidFill>
              <a:schemeClr val="accent4">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g121d2865798_17_0"/>
            <p:cNvSpPr txBox="1"/>
            <p:nvPr/>
          </p:nvSpPr>
          <p:spPr>
            <a:xfrm>
              <a:off x="2871893" y="636693"/>
              <a:ext cx="2384213" cy="146304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Grants Program Administration Office (GPA)</a:t>
              </a:r>
              <a:endParaRPr/>
            </a:p>
          </p:txBody>
        </p:sp>
        <p:sp>
          <p:nvSpPr>
            <p:cNvPr id="423" name="Google Shape;423;g121d2865798_17_0"/>
            <p:cNvSpPr/>
            <p:nvPr/>
          </p:nvSpPr>
          <p:spPr>
            <a:xfrm>
              <a:off x="3611541" y="2099733"/>
              <a:ext cx="3251200" cy="3251200"/>
            </a:xfrm>
            <a:prstGeom prst="ellipse">
              <a:avLst/>
            </a:prstGeom>
            <a:solidFill>
              <a:srgbClr val="21E146">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g121d2865798_17_0"/>
            <p:cNvSpPr txBox="1"/>
            <p:nvPr/>
          </p:nvSpPr>
          <p:spPr>
            <a:xfrm>
              <a:off x="4605866" y="2939626"/>
              <a:ext cx="1950720" cy="178816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2200"/>
                <a:buFont typeface="Calibri"/>
                <a:buNone/>
              </a:pPr>
              <a:endParaRPr sz="2200" b="0" i="0" u="none" strike="noStrike" cap="none">
                <a:solidFill>
                  <a:schemeClr val="dk1"/>
                </a:solidFill>
                <a:latin typeface="Calibri"/>
                <a:ea typeface="Calibri"/>
                <a:cs typeface="Calibri"/>
                <a:sym typeface="Calibri"/>
              </a:endParaRPr>
            </a:p>
            <a:p>
              <a:pPr marL="0" marR="0" lvl="0" indent="0" algn="ctr" rtl="0">
                <a:lnSpc>
                  <a:spcPct val="90000"/>
                </a:lnSpc>
                <a:spcBef>
                  <a:spcPts val="77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Grants Fiscal Management Unit (GFMU) </a:t>
              </a:r>
              <a:endParaRPr/>
            </a:p>
            <a:p>
              <a:pPr marL="171450" marR="0" lvl="1" indent="-63500" algn="l" rtl="0">
                <a:lnSpc>
                  <a:spcPct val="90000"/>
                </a:lnSpc>
                <a:spcBef>
                  <a:spcPts val="770"/>
                </a:spcBef>
                <a:spcAft>
                  <a:spcPts val="0"/>
                </a:spcAft>
                <a:buClr>
                  <a:schemeClr val="dk1"/>
                </a:buClr>
                <a:buSzPts val="1700"/>
                <a:buFont typeface="Calibri"/>
                <a:buNone/>
              </a:pPr>
              <a:endParaRPr sz="1700" b="0" i="0" u="none" strike="noStrike" cap="none">
                <a:solidFill>
                  <a:schemeClr val="dk1"/>
                </a:solidFill>
                <a:latin typeface="Calibri"/>
                <a:ea typeface="Calibri"/>
                <a:cs typeface="Calibri"/>
                <a:sym typeface="Calibri"/>
              </a:endParaRPr>
            </a:p>
          </p:txBody>
        </p:sp>
        <p:sp>
          <p:nvSpPr>
            <p:cNvPr id="425" name="Google Shape;425;g121d2865798_17_0"/>
            <p:cNvSpPr/>
            <p:nvPr/>
          </p:nvSpPr>
          <p:spPr>
            <a:xfrm>
              <a:off x="1265258" y="2099733"/>
              <a:ext cx="3251200" cy="3251200"/>
            </a:xfrm>
            <a:prstGeom prst="ellipse">
              <a:avLst/>
            </a:prstGeom>
            <a:solidFill>
              <a:srgbClr val="4371C3">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g121d2865798_17_0"/>
            <p:cNvSpPr txBox="1"/>
            <p:nvPr/>
          </p:nvSpPr>
          <p:spPr>
            <a:xfrm>
              <a:off x="1571413" y="2939626"/>
              <a:ext cx="1950720" cy="17881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Federal Programs &amp; Support Unit (fka ESEA Programs Office)</a:t>
              </a:r>
              <a:endParaRPr/>
            </a:p>
          </p:txBody>
        </p:sp>
      </p:grpSp>
      <p:grpSp>
        <p:nvGrpSpPr>
          <p:cNvPr id="427" name="Google Shape;427;g121d2865798_17_0"/>
          <p:cNvGrpSpPr/>
          <p:nvPr/>
        </p:nvGrpSpPr>
        <p:grpSpPr>
          <a:xfrm>
            <a:off x="207186" y="4389325"/>
            <a:ext cx="3111191" cy="2185638"/>
            <a:chOff x="0" y="0"/>
            <a:chExt cx="3111191" cy="2185638"/>
          </a:xfrm>
        </p:grpSpPr>
        <p:cxnSp>
          <p:nvCxnSpPr>
            <p:cNvPr id="428" name="Google Shape;428;g121d2865798_17_0"/>
            <p:cNvCxnSpPr/>
            <p:nvPr/>
          </p:nvCxnSpPr>
          <p:spPr>
            <a:xfrm>
              <a:off x="0" y="0"/>
              <a:ext cx="3111191"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429" name="Google Shape;429;g121d2865798_17_0"/>
            <p:cNvSpPr/>
            <p:nvPr/>
          </p:nvSpPr>
          <p:spPr>
            <a:xfrm>
              <a:off x="0" y="0"/>
              <a:ext cx="354870" cy="21856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g121d2865798_17_0"/>
            <p:cNvSpPr txBox="1"/>
            <p:nvPr/>
          </p:nvSpPr>
          <p:spPr>
            <a:xfrm>
              <a:off x="0" y="0"/>
              <a:ext cx="354870" cy="218563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431" name="Google Shape;431;g121d2865798_17_0"/>
            <p:cNvSpPr/>
            <p:nvPr/>
          </p:nvSpPr>
          <p:spPr>
            <a:xfrm>
              <a:off x="281463" y="90320"/>
              <a:ext cx="2726924" cy="10159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g121d2865798_17_0"/>
            <p:cNvSpPr txBox="1"/>
            <p:nvPr/>
          </p:nvSpPr>
          <p:spPr>
            <a:xfrm>
              <a:off x="281426" y="15520"/>
              <a:ext cx="2727000" cy="10161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Support on p</a:t>
              </a:r>
              <a:r>
                <a:rPr lang="en-US" sz="1600" b="0" i="0" u="none" strike="noStrike" cap="none">
                  <a:solidFill>
                    <a:schemeClr val="dk1"/>
                  </a:solidFill>
                  <a:latin typeface="Calibri"/>
                  <a:ea typeface="Calibri"/>
                  <a:cs typeface="Calibri"/>
                  <a:sym typeface="Calibri"/>
                </a:rPr>
                <a:t>rogram requirements, content within ESEA &amp; ESSER applications, application &amp; PAR approvals</a:t>
              </a:r>
              <a:endParaRPr/>
            </a:p>
          </p:txBody>
        </p:sp>
        <p:cxnSp>
          <p:nvCxnSpPr>
            <p:cNvPr id="433" name="Google Shape;433;g121d2865798_17_0"/>
            <p:cNvCxnSpPr/>
            <p:nvPr/>
          </p:nvCxnSpPr>
          <p:spPr>
            <a:xfrm>
              <a:off x="354870" y="1066779"/>
              <a:ext cx="1419480"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sp>
          <p:nvSpPr>
            <p:cNvPr id="434" name="Google Shape;434;g121d2865798_17_0"/>
            <p:cNvSpPr/>
            <p:nvPr/>
          </p:nvSpPr>
          <p:spPr>
            <a:xfrm>
              <a:off x="281463" y="1101932"/>
              <a:ext cx="2132532" cy="10159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g121d2865798_17_0"/>
            <p:cNvSpPr txBox="1"/>
            <p:nvPr/>
          </p:nvSpPr>
          <p:spPr>
            <a:xfrm>
              <a:off x="281464" y="1101925"/>
              <a:ext cx="2763000" cy="10161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Technical assistance and guidance pertaining to effective and allowable uses of funds </a:t>
              </a:r>
              <a:r>
                <a:rPr lang="en-US" sz="1600">
                  <a:solidFill>
                    <a:schemeClr val="dk1"/>
                  </a:solidFill>
                  <a:latin typeface="Calibri"/>
                  <a:ea typeface="Calibri"/>
                  <a:cs typeface="Calibri"/>
                  <a:sym typeface="Calibri"/>
                </a:rPr>
                <a:t>&amp; program requirements </a:t>
              </a:r>
              <a:r>
                <a:rPr lang="en-US" sz="1600" b="0" i="0" u="none" strike="noStrike" cap="none">
                  <a:solidFill>
                    <a:schemeClr val="dk1"/>
                  </a:solidFill>
                  <a:latin typeface="Calibri"/>
                  <a:ea typeface="Calibri"/>
                  <a:cs typeface="Calibri"/>
                  <a:sym typeface="Calibri"/>
                </a:rPr>
                <a:t> </a:t>
              </a:r>
              <a:endParaRPr/>
            </a:p>
          </p:txBody>
        </p:sp>
        <p:cxnSp>
          <p:nvCxnSpPr>
            <p:cNvPr id="436" name="Google Shape;436;g121d2865798_17_0"/>
            <p:cNvCxnSpPr/>
            <p:nvPr/>
          </p:nvCxnSpPr>
          <p:spPr>
            <a:xfrm>
              <a:off x="354870" y="2133558"/>
              <a:ext cx="1419480" cy="0"/>
            </a:xfrm>
            <a:prstGeom prst="straightConnector1">
              <a:avLst/>
            </a:prstGeom>
            <a:solidFill>
              <a:srgbClr val="599BD5"/>
            </a:solidFill>
            <a:ln w="12700" cap="flat" cmpd="sng">
              <a:solidFill>
                <a:srgbClr val="C3D4EB"/>
              </a:solidFill>
              <a:prstDash val="solid"/>
              <a:miter lim="800000"/>
              <a:headEnd type="none" w="sm" len="sm"/>
              <a:tailEnd type="none" w="sm" len="sm"/>
            </a:ln>
          </p:spPr>
        </p:cxnSp>
      </p:grpSp>
      <p:grpSp>
        <p:nvGrpSpPr>
          <p:cNvPr id="437" name="Google Shape;437;g121d2865798_17_0"/>
          <p:cNvGrpSpPr/>
          <p:nvPr/>
        </p:nvGrpSpPr>
        <p:grpSpPr>
          <a:xfrm>
            <a:off x="1936865" y="1862051"/>
            <a:ext cx="2763025" cy="2185638"/>
            <a:chOff x="0" y="0"/>
            <a:chExt cx="2763025" cy="2185638"/>
          </a:xfrm>
        </p:grpSpPr>
        <p:cxnSp>
          <p:nvCxnSpPr>
            <p:cNvPr id="438" name="Google Shape;438;g121d2865798_17_0"/>
            <p:cNvCxnSpPr/>
            <p:nvPr/>
          </p:nvCxnSpPr>
          <p:spPr>
            <a:xfrm>
              <a:off x="0" y="0"/>
              <a:ext cx="2763025" cy="0"/>
            </a:xfrm>
            <a:prstGeom prst="straightConnector1">
              <a:avLst/>
            </a:prstGeom>
            <a:solidFill>
              <a:schemeClr val="accent4">
                <a:alpha val="89803"/>
              </a:schemeClr>
            </a:solidFill>
            <a:ln w="12700" cap="flat" cmpd="sng">
              <a:solidFill>
                <a:schemeClr val="accent4">
                  <a:alpha val="89803"/>
                </a:schemeClr>
              </a:solidFill>
              <a:prstDash val="solid"/>
              <a:miter lim="800000"/>
              <a:headEnd type="none" w="sm" len="sm"/>
              <a:tailEnd type="none" w="sm" len="sm"/>
            </a:ln>
          </p:spPr>
        </p:cxnSp>
        <p:sp>
          <p:nvSpPr>
            <p:cNvPr id="439" name="Google Shape;439;g121d2865798_17_0"/>
            <p:cNvSpPr/>
            <p:nvPr/>
          </p:nvSpPr>
          <p:spPr>
            <a:xfrm>
              <a:off x="0" y="0"/>
              <a:ext cx="240415" cy="21856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g121d2865798_17_0"/>
            <p:cNvSpPr txBox="1"/>
            <p:nvPr/>
          </p:nvSpPr>
          <p:spPr>
            <a:xfrm>
              <a:off x="0" y="0"/>
              <a:ext cx="240415" cy="218563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441" name="Google Shape;441;g121d2865798_17_0"/>
            <p:cNvSpPr/>
            <p:nvPr/>
          </p:nvSpPr>
          <p:spPr>
            <a:xfrm>
              <a:off x="258446" y="50799"/>
              <a:ext cx="2242123" cy="10159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g121d2865798_17_0"/>
            <p:cNvSpPr txBox="1"/>
            <p:nvPr/>
          </p:nvSpPr>
          <p:spPr>
            <a:xfrm>
              <a:off x="258446" y="50799"/>
              <a:ext cx="2242123" cy="101598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Support on system functionality </a:t>
              </a:r>
              <a:r>
                <a:rPr lang="en-US" sz="1600">
                  <a:solidFill>
                    <a:schemeClr val="dk1"/>
                  </a:solidFill>
                  <a:latin typeface="Calibri"/>
                  <a:ea typeface="Calibri"/>
                  <a:cs typeface="Calibri"/>
                  <a:sym typeface="Calibri"/>
                </a:rPr>
                <a:t>or </a:t>
              </a:r>
              <a:r>
                <a:rPr lang="en-US" sz="1600" b="0" i="0" u="none" strike="noStrike" cap="none">
                  <a:solidFill>
                    <a:schemeClr val="dk1"/>
                  </a:solidFill>
                  <a:latin typeface="Calibri"/>
                  <a:ea typeface="Calibri"/>
                  <a:cs typeface="Calibri"/>
                  <a:sym typeface="Calibri"/>
                </a:rPr>
                <a:t>systems issues</a:t>
              </a:r>
              <a:endParaRPr/>
            </a:p>
          </p:txBody>
        </p:sp>
        <p:cxnSp>
          <p:nvCxnSpPr>
            <p:cNvPr id="443" name="Google Shape;443;g121d2865798_17_0"/>
            <p:cNvCxnSpPr/>
            <p:nvPr/>
          </p:nvCxnSpPr>
          <p:spPr>
            <a:xfrm>
              <a:off x="240415" y="1066779"/>
              <a:ext cx="96166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444" name="Google Shape;444;g121d2865798_17_0"/>
            <p:cNvSpPr/>
            <p:nvPr/>
          </p:nvSpPr>
          <p:spPr>
            <a:xfrm>
              <a:off x="258446" y="1117578"/>
              <a:ext cx="2501886" cy="10159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g121d2865798_17_0"/>
            <p:cNvSpPr txBox="1"/>
            <p:nvPr/>
          </p:nvSpPr>
          <p:spPr>
            <a:xfrm>
              <a:off x="258446" y="1117578"/>
              <a:ext cx="2501886" cy="101598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Review process and timelines </a:t>
              </a:r>
              <a:endParaRPr/>
            </a:p>
          </p:txBody>
        </p:sp>
        <p:cxnSp>
          <p:nvCxnSpPr>
            <p:cNvPr id="446" name="Google Shape;446;g121d2865798_17_0"/>
            <p:cNvCxnSpPr/>
            <p:nvPr/>
          </p:nvCxnSpPr>
          <p:spPr>
            <a:xfrm>
              <a:off x="240415" y="1898433"/>
              <a:ext cx="961800"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grpSp>
      <p:sp>
        <p:nvSpPr>
          <p:cNvPr id="447" name="Google Shape;447;g121d2865798_17_0"/>
          <p:cNvSpPr/>
          <p:nvPr/>
        </p:nvSpPr>
        <p:spPr>
          <a:xfrm>
            <a:off x="8163098" y="1272369"/>
            <a:ext cx="3411868" cy="177191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33" y="21220"/>
                </a:moveTo>
                <a:lnTo>
                  <a:pt x="-12107" y="20951"/>
                </a:lnTo>
                <a:lnTo>
                  <a:pt x="-11814" y="109932"/>
                </a:lnTo>
                <a:lnTo>
                  <a:pt x="-71057" y="206434"/>
                </a:lnTo>
              </a:path>
            </a:pathLst>
          </a:cu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i="0" u="sng" strike="noStrike" cap="none">
                <a:solidFill>
                  <a:schemeClr val="dk1"/>
                </a:solidFill>
                <a:latin typeface="Calibri"/>
                <a:ea typeface="Calibri"/>
                <a:cs typeface="Calibri"/>
                <a:sym typeface="Calibri"/>
              </a:rPr>
              <a:t>Joint Responsibility and Collaboration </a:t>
            </a:r>
            <a:endParaRPr/>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Clear</a:t>
            </a:r>
            <a:r>
              <a:rPr lang="en-US" sz="16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frequent, and coordinated  communication</a:t>
            </a:r>
            <a:endParaRPr/>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Continuity of services</a:t>
            </a:r>
            <a:endParaRPr/>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Application development </a:t>
            </a:r>
            <a:endParaRPr/>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p:txBody>
      </p:sp>
      <p:grpSp>
        <p:nvGrpSpPr>
          <p:cNvPr id="448" name="Google Shape;448;g121d2865798_17_0"/>
          <p:cNvGrpSpPr/>
          <p:nvPr/>
        </p:nvGrpSpPr>
        <p:grpSpPr>
          <a:xfrm>
            <a:off x="9009400" y="4305938"/>
            <a:ext cx="3031293" cy="2352432"/>
            <a:chOff x="0" y="0"/>
            <a:chExt cx="3172800" cy="2277282"/>
          </a:xfrm>
        </p:grpSpPr>
        <p:cxnSp>
          <p:nvCxnSpPr>
            <p:cNvPr id="449" name="Google Shape;449;g121d2865798_17_0"/>
            <p:cNvCxnSpPr/>
            <p:nvPr/>
          </p:nvCxnSpPr>
          <p:spPr>
            <a:xfrm>
              <a:off x="0" y="37090"/>
              <a:ext cx="3172800" cy="0"/>
            </a:xfrm>
            <a:prstGeom prst="straightConnector1">
              <a:avLst/>
            </a:prstGeom>
            <a:solidFill>
              <a:schemeClr val="lt1"/>
            </a:solidFill>
            <a:ln w="12700" cap="flat" cmpd="sng">
              <a:solidFill>
                <a:srgbClr val="659C40"/>
              </a:solidFill>
              <a:prstDash val="solid"/>
              <a:miter lim="800000"/>
              <a:headEnd type="none" w="sm" len="sm"/>
              <a:tailEnd type="none" w="sm" len="sm"/>
            </a:ln>
          </p:spPr>
        </p:cxnSp>
        <p:sp>
          <p:nvSpPr>
            <p:cNvPr id="450" name="Google Shape;450;g121d2865798_17_0"/>
            <p:cNvSpPr/>
            <p:nvPr/>
          </p:nvSpPr>
          <p:spPr>
            <a:xfrm>
              <a:off x="0" y="0"/>
              <a:ext cx="242289" cy="22772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g121d2865798_17_0"/>
            <p:cNvSpPr txBox="1"/>
            <p:nvPr/>
          </p:nvSpPr>
          <p:spPr>
            <a:xfrm>
              <a:off x="0" y="0"/>
              <a:ext cx="242289" cy="2277282"/>
            </a:xfrm>
            <a:prstGeom prst="rect">
              <a:avLst/>
            </a:prstGeom>
            <a:noFill/>
            <a:ln>
              <a:noFill/>
            </a:ln>
          </p:spPr>
          <p:txBody>
            <a:bodyPr spcFirstLastPara="1" wrap="square" lIns="60950" tIns="60950" rIns="60950" bIns="60950" anchor="t" anchorCtr="0">
              <a:noAutofit/>
            </a:bodyPr>
            <a:lstStyle/>
            <a:p>
              <a:pPr marL="0" marR="0" lvl="0" indent="0" algn="r"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452" name="Google Shape;452;g121d2865798_17_0"/>
            <p:cNvSpPr/>
            <p:nvPr/>
          </p:nvSpPr>
          <p:spPr>
            <a:xfrm>
              <a:off x="0" y="48523"/>
              <a:ext cx="2908610" cy="8014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g121d2865798_17_0"/>
            <p:cNvSpPr txBox="1"/>
            <p:nvPr/>
          </p:nvSpPr>
          <p:spPr>
            <a:xfrm>
              <a:off x="0" y="48512"/>
              <a:ext cx="3029100" cy="801300"/>
            </a:xfrm>
            <a:prstGeom prst="rect">
              <a:avLst/>
            </a:prstGeom>
            <a:noFill/>
            <a:ln>
              <a:noFill/>
            </a:ln>
          </p:spPr>
          <p:txBody>
            <a:bodyPr spcFirstLastPara="1" wrap="square" lIns="60950" tIns="60950" rIns="60950" bIns="60950" anchor="t" anchorCtr="0">
              <a:noAutofit/>
            </a:bodyPr>
            <a:lstStyle/>
            <a:p>
              <a:pPr marL="0" marR="0" lvl="0" indent="0" algn="r"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Support on f</a:t>
              </a:r>
              <a:r>
                <a:rPr lang="en-US" sz="1600" b="0" i="0" u="none" strike="noStrike" cap="none">
                  <a:solidFill>
                    <a:schemeClr val="dk1"/>
                  </a:solidFill>
                  <a:latin typeface="Calibri"/>
                  <a:ea typeface="Calibri"/>
                  <a:cs typeface="Calibri"/>
                  <a:sym typeface="Calibri"/>
                </a:rPr>
                <a:t>iscal requirements and regulations;</a:t>
              </a:r>
              <a:r>
                <a:rPr lang="en-US" sz="1600">
                  <a:solidFill>
                    <a:schemeClr val="dk1"/>
                  </a:solidFill>
                  <a:latin typeface="Calibri"/>
                  <a:ea typeface="Calibri"/>
                  <a:cs typeface="Calibri"/>
                  <a:sym typeface="Calibri"/>
                </a:rPr>
                <a:t> GALs, RFFs</a:t>
              </a:r>
              <a:r>
                <a:rPr lang="en-US" sz="1600" b="0" i="0" u="none" strike="noStrike" cap="none">
                  <a:solidFill>
                    <a:schemeClr val="dk1"/>
                  </a:solidFill>
                  <a:latin typeface="Calibri"/>
                  <a:ea typeface="Calibri"/>
                  <a:cs typeface="Calibri"/>
                  <a:sym typeface="Calibri"/>
                </a:rPr>
                <a:t>, AFRs</a:t>
              </a:r>
              <a:endParaRPr/>
            </a:p>
          </p:txBody>
        </p:sp>
        <p:cxnSp>
          <p:nvCxnSpPr>
            <p:cNvPr id="454" name="Google Shape;454;g121d2865798_17_0"/>
            <p:cNvCxnSpPr/>
            <p:nvPr/>
          </p:nvCxnSpPr>
          <p:spPr>
            <a:xfrm>
              <a:off x="1816630" y="732669"/>
              <a:ext cx="969300"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455" name="Google Shape;455;g121d2865798_17_0"/>
            <p:cNvSpPr/>
            <p:nvPr/>
          </p:nvSpPr>
          <p:spPr>
            <a:xfrm>
              <a:off x="189327" y="986040"/>
              <a:ext cx="2647859" cy="12809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g121d2865798_17_0"/>
            <p:cNvSpPr txBox="1"/>
            <p:nvPr/>
          </p:nvSpPr>
          <p:spPr>
            <a:xfrm>
              <a:off x="166500" y="787597"/>
              <a:ext cx="2839800" cy="1061100"/>
            </a:xfrm>
            <a:prstGeom prst="rect">
              <a:avLst/>
            </a:prstGeom>
            <a:noFill/>
            <a:ln>
              <a:noFill/>
            </a:ln>
          </p:spPr>
          <p:txBody>
            <a:bodyPr spcFirstLastPara="1" wrap="square" lIns="60950" tIns="60950" rIns="60950" bIns="60950" anchor="t" anchorCtr="0">
              <a:noAutofit/>
            </a:bodyPr>
            <a:lstStyle/>
            <a:p>
              <a:pPr marL="0" marR="0" lvl="0" indent="0" algn="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Technical assistance on fiscal matters (allowable uses of funds</a:t>
              </a:r>
              <a:r>
                <a:rPr lang="en-US" sz="1600">
                  <a:solidFill>
                    <a:schemeClr val="dk1"/>
                  </a:solidFill>
                  <a:latin typeface="Calibri"/>
                  <a:ea typeface="Calibri"/>
                  <a:cs typeface="Calibri"/>
                  <a:sym typeface="Calibri"/>
                </a:rPr>
                <a:t>, fiscal reporting, </a:t>
              </a:r>
              <a:r>
                <a:rPr lang="en-US" sz="1600" b="0" i="0" u="none" strike="noStrike" cap="none">
                  <a:solidFill>
                    <a:schemeClr val="dk1"/>
                  </a:solidFill>
                  <a:latin typeface="Calibri"/>
                  <a:ea typeface="Calibri"/>
                  <a:cs typeface="Calibri"/>
                  <a:sym typeface="Calibri"/>
                </a:rPr>
                <a:t>chart of accounts, object codes)</a:t>
              </a:r>
              <a:endParaRPr/>
            </a:p>
          </p:txBody>
        </p:sp>
        <p:cxnSp>
          <p:nvCxnSpPr>
            <p:cNvPr id="457" name="Google Shape;457;g121d2865798_17_0"/>
            <p:cNvCxnSpPr/>
            <p:nvPr/>
          </p:nvCxnSpPr>
          <p:spPr>
            <a:xfrm>
              <a:off x="1867878" y="1791073"/>
              <a:ext cx="969300"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grpSp>
      <p:sp>
        <p:nvSpPr>
          <p:cNvPr id="458" name="Google Shape;458;g121d2865798_17_0"/>
          <p:cNvSpPr txBox="1"/>
          <p:nvPr/>
        </p:nvSpPr>
        <p:spPr>
          <a:xfrm>
            <a:off x="5630700" y="4790800"/>
            <a:ext cx="9306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u="none" strike="noStrike" cap="none">
                <a:solidFill>
                  <a:srgbClr val="7030A0"/>
                </a:solidFill>
                <a:latin typeface="Calibri"/>
                <a:ea typeface="Calibri"/>
                <a:cs typeface="Calibri"/>
                <a:sym typeface="Calibri"/>
              </a:rPr>
              <a:t>ESEA &amp; ESSER Monitoring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121d2865798_10_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US" sz="2400">
                <a:solidFill>
                  <a:schemeClr val="dk1"/>
                </a:solidFill>
              </a:rPr>
              <a:t>CDE Contacts!</a:t>
            </a:r>
            <a:endParaRPr sz="1400">
              <a:solidFill>
                <a:schemeClr val="dk1"/>
              </a:solidFill>
            </a:endParaRPr>
          </a:p>
          <a:p>
            <a:pPr marL="0" lvl="0" indent="0" algn="l" rtl="0">
              <a:spcBef>
                <a:spcPts val="0"/>
              </a:spcBef>
              <a:spcAft>
                <a:spcPts val="0"/>
              </a:spcAft>
              <a:buNone/>
            </a:pPr>
            <a:r>
              <a:rPr lang="en-US" sz="2000">
                <a:solidFill>
                  <a:schemeClr val="dk1"/>
                </a:solidFill>
              </a:rPr>
              <a:t>Emails: </a:t>
            </a:r>
            <a:r>
              <a:rPr lang="en-US" sz="2000">
                <a:solidFill>
                  <a:schemeClr val="dk1"/>
                </a:solidFill>
                <a:uFill>
                  <a:noFill/>
                </a:uFill>
                <a:hlinkClick r:id="rId3">
                  <a:extLst>
                    <a:ext uri="{A12FA001-AC4F-418D-AE19-62706E023703}">
                      <ahyp:hlinkClr xmlns:ahyp="http://schemas.microsoft.com/office/drawing/2018/hyperlinkcolor" val="tx"/>
                    </a:ext>
                  </a:extLst>
                </a:hlinkClick>
              </a:rPr>
              <a:t>Lastname_Firstinital@cde.state.co.us</a:t>
            </a:r>
            <a:r>
              <a:rPr lang="en-US" sz="2000">
                <a:solidFill>
                  <a:schemeClr val="dk1"/>
                </a:solidFill>
              </a:rPr>
              <a:t> </a:t>
            </a:r>
            <a:endParaRPr sz="2000">
              <a:solidFill>
                <a:schemeClr val="dk1"/>
              </a:solidFill>
            </a:endParaRPr>
          </a:p>
          <a:p>
            <a:pPr marL="914400" lvl="0" indent="0" algn="l" rtl="0">
              <a:spcBef>
                <a:spcPts val="0"/>
              </a:spcBef>
              <a:spcAft>
                <a:spcPts val="0"/>
              </a:spcAft>
              <a:buClr>
                <a:schemeClr val="lt1"/>
              </a:buClr>
              <a:buSzPts val="2400"/>
              <a:buFont typeface="Arial"/>
              <a:buNone/>
            </a:pPr>
            <a:r>
              <a:rPr lang="en-US" sz="1300">
                <a:solidFill>
                  <a:schemeClr val="dk1"/>
                </a:solidFill>
              </a:rPr>
              <a:t>(e.g., Smith_a@cde.state.co.us)</a:t>
            </a:r>
            <a:endParaRPr sz="1100"/>
          </a:p>
        </p:txBody>
      </p:sp>
      <p:sp>
        <p:nvSpPr>
          <p:cNvPr id="465" name="Google Shape;465;g121d2865798_10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graphicFrame>
        <p:nvGraphicFramePr>
          <p:cNvPr id="466" name="Google Shape;466;g121d2865798_10_0"/>
          <p:cNvGraphicFramePr/>
          <p:nvPr/>
        </p:nvGraphicFramePr>
        <p:xfrm>
          <a:off x="210375" y="1325507"/>
          <a:ext cx="3000000" cy="3000000"/>
        </p:xfrm>
        <a:graphic>
          <a:graphicData uri="http://schemas.openxmlformats.org/drawingml/2006/table">
            <a:tbl>
              <a:tblPr>
                <a:noFill/>
                <a:tableStyleId>{6E06F81E-FEEB-40E7-8CF2-0C5E489A603F}</a:tableStyleId>
              </a:tblPr>
              <a:tblGrid>
                <a:gridCol w="5929725">
                  <a:extLst>
                    <a:ext uri="{9D8B030D-6E8A-4147-A177-3AD203B41FA5}">
                      <a16:colId xmlns:a16="http://schemas.microsoft.com/office/drawing/2014/main" val="20000"/>
                    </a:ext>
                  </a:extLst>
                </a:gridCol>
                <a:gridCol w="5929725">
                  <a:extLst>
                    <a:ext uri="{9D8B030D-6E8A-4147-A177-3AD203B41FA5}">
                      <a16:colId xmlns:a16="http://schemas.microsoft.com/office/drawing/2014/main" val="20001"/>
                    </a:ext>
                  </a:extLst>
                </a:gridCol>
              </a:tblGrid>
              <a:tr h="604800">
                <a:tc>
                  <a:txBody>
                    <a:bodyPr/>
                    <a:lstStyle/>
                    <a:p>
                      <a:pPr marL="0" lvl="0" indent="0" algn="ctr" rtl="0">
                        <a:spcBef>
                          <a:spcPts val="0"/>
                        </a:spcBef>
                        <a:spcAft>
                          <a:spcPts val="0"/>
                        </a:spcAft>
                        <a:buNone/>
                      </a:pPr>
                      <a:r>
                        <a:rPr lang="en-US" b="1">
                          <a:latin typeface="Calibri"/>
                          <a:ea typeface="Calibri"/>
                          <a:cs typeface="Calibri"/>
                          <a:sym typeface="Calibri"/>
                        </a:rPr>
                        <a:t>Federal Programs &amp; Supports </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(ESEA/ESSER Program Supports)</a:t>
                      </a:r>
                      <a:endParaRPr b="1">
                        <a:latin typeface="Calibri"/>
                        <a:ea typeface="Calibri"/>
                        <a:cs typeface="Calibri"/>
                        <a:sym typeface="Calibri"/>
                      </a:endParaRPr>
                    </a:p>
                  </a:txBody>
                  <a:tcPr marL="91425" marR="91425" marT="91425" marB="91425">
                    <a:solidFill>
                      <a:srgbClr val="B6D7A8"/>
                    </a:solidFill>
                  </a:tcPr>
                </a:tc>
                <a:tc>
                  <a:txBody>
                    <a:bodyPr/>
                    <a:lstStyle/>
                    <a:p>
                      <a:pPr marL="0" lvl="0" indent="0" algn="ctr" rtl="0">
                        <a:spcBef>
                          <a:spcPts val="0"/>
                        </a:spcBef>
                        <a:spcAft>
                          <a:spcPts val="0"/>
                        </a:spcAft>
                        <a:buNone/>
                      </a:pPr>
                      <a:r>
                        <a:rPr lang="en-US" b="1">
                          <a:latin typeface="Calibri"/>
                          <a:ea typeface="Calibri"/>
                          <a:cs typeface="Calibri"/>
                          <a:sym typeface="Calibri"/>
                        </a:rPr>
                        <a:t>School Finance &amp; Operations</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(Fiscal and Systems Supports) </a:t>
                      </a:r>
                      <a:endParaRPr b="1">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0"/>
                  </a:ext>
                </a:extLst>
              </a:tr>
              <a:tr h="4195500">
                <a:tc>
                  <a:txBody>
                    <a:bodyPr/>
                    <a:lstStyle/>
                    <a:p>
                      <a:pPr marL="0" lvl="0" indent="0" algn="l" rtl="0">
                        <a:lnSpc>
                          <a:spcPct val="90000"/>
                        </a:lnSpc>
                        <a:spcBef>
                          <a:spcPts val="600"/>
                        </a:spcBef>
                        <a:spcAft>
                          <a:spcPts val="0"/>
                        </a:spcAft>
                        <a:buNone/>
                      </a:pPr>
                      <a:r>
                        <a:rPr lang="en-US" u="sng">
                          <a:solidFill>
                            <a:schemeClr val="hlink"/>
                          </a:solidFill>
                          <a:latin typeface="Calibri"/>
                          <a:ea typeface="Calibri"/>
                          <a:cs typeface="Calibri"/>
                          <a:sym typeface="Calibri"/>
                          <a:hlinkClick r:id="rId4"/>
                        </a:rPr>
                        <a:t>Nazie Mohajeri-Nelson</a:t>
                      </a:r>
                      <a:r>
                        <a:rPr lang="en-US">
                          <a:solidFill>
                            <a:schemeClr val="dk1"/>
                          </a:solidFill>
                          <a:latin typeface="Calibri"/>
                          <a:ea typeface="Calibri"/>
                          <a:cs typeface="Calibri"/>
                          <a:sym typeface="Calibri"/>
                        </a:rPr>
                        <a:t>, Federal Programs &amp; Supports Unit</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Char char="●"/>
                      </a:pPr>
                      <a:r>
                        <a:rPr lang="en-US" b="1" u="sng">
                          <a:solidFill>
                            <a:schemeClr val="dk1"/>
                          </a:solidFill>
                          <a:latin typeface="Calibri"/>
                          <a:ea typeface="Calibri"/>
                          <a:cs typeface="Calibri"/>
                          <a:sym typeface="Calibri"/>
                        </a:rPr>
                        <a:t>ESEA Programs Specialists</a:t>
                      </a:r>
                      <a:r>
                        <a:rPr lang="en-US">
                          <a:solidFill>
                            <a:schemeClr val="dk1"/>
                          </a:solidFill>
                          <a:latin typeface="Calibri"/>
                          <a:ea typeface="Calibri"/>
                          <a:cs typeface="Calibri"/>
                          <a:sym typeface="Calibri"/>
                        </a:rPr>
                        <a:t> and </a:t>
                      </a:r>
                      <a:r>
                        <a:rPr lang="en-US" u="sng">
                          <a:solidFill>
                            <a:schemeClr val="hlink"/>
                          </a:solidFill>
                          <a:latin typeface="Calibri"/>
                          <a:ea typeface="Calibri"/>
                          <a:cs typeface="Calibri"/>
                          <a:sym typeface="Calibri"/>
                          <a:hlinkClick r:id="rId5"/>
                        </a:rPr>
                        <a:t>E</a:t>
                      </a:r>
                      <a:r>
                        <a:rPr lang="en-US" u="sng">
                          <a:solidFill>
                            <a:schemeClr val="hlink"/>
                          </a:solidFill>
                          <a:latin typeface="Calibri"/>
                          <a:ea typeface="Calibri"/>
                          <a:cs typeface="Calibri"/>
                          <a:sym typeface="Calibri"/>
                          <a:hlinkClick r:id="rId5"/>
                        </a:rPr>
                        <a:t>SEA Regional Contacts</a:t>
                      </a:r>
                      <a:r>
                        <a:rPr lang="en-US">
                          <a:solidFill>
                            <a:schemeClr val="dk1"/>
                          </a:solidFill>
                          <a:latin typeface="Calibri"/>
                          <a:ea typeface="Calibri"/>
                          <a:cs typeface="Calibri"/>
                          <a:sym typeface="Calibri"/>
                        </a:rPr>
                        <a:t> (assigned by district)</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I: </a:t>
                      </a:r>
                      <a:r>
                        <a:rPr lang="en-US" u="sng">
                          <a:solidFill>
                            <a:schemeClr val="hlink"/>
                          </a:solidFill>
                          <a:latin typeface="Calibri"/>
                          <a:ea typeface="Calibri"/>
                          <a:cs typeface="Calibri"/>
                          <a:sym typeface="Calibri"/>
                          <a:hlinkClick r:id="rId6"/>
                        </a:rPr>
                        <a:t>Laura Meushaw</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7"/>
                        </a:rPr>
                        <a:t>Kathryn Wisner</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8"/>
                        </a:rPr>
                        <a:t>Niko Kaloudis</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9"/>
                        </a:rPr>
                        <a:t>Evita Byrd</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II: </a:t>
                      </a:r>
                      <a:r>
                        <a:rPr lang="en-US" u="sng">
                          <a:solidFill>
                            <a:schemeClr val="hlink"/>
                          </a:solidFill>
                          <a:latin typeface="Calibri"/>
                          <a:ea typeface="Calibri"/>
                          <a:cs typeface="Calibri"/>
                          <a:sym typeface="Calibri"/>
                          <a:hlinkClick r:id="rId8"/>
                        </a:rPr>
                        <a:t>Niko Kaloudis</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10"/>
                        </a:rPr>
                        <a:t>Karen Bixler</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III: </a:t>
                      </a:r>
                      <a:r>
                        <a:rPr lang="en-US" u="sng">
                          <a:solidFill>
                            <a:schemeClr val="hlink"/>
                          </a:solidFill>
                          <a:latin typeface="Calibri"/>
                          <a:ea typeface="Calibri"/>
                          <a:cs typeface="Calibri"/>
                          <a:sym typeface="Calibri"/>
                          <a:hlinkClick r:id="rId7"/>
                        </a:rPr>
                        <a:t>Kathryn Wisner</a:t>
                      </a:r>
                      <a:r>
                        <a:rPr lang="en-US">
                          <a:solidFill>
                            <a:schemeClr val="dk1"/>
                          </a:solidFill>
                          <a:latin typeface="Calibri"/>
                          <a:ea typeface="Calibri"/>
                          <a:cs typeface="Calibri"/>
                          <a:sym typeface="Calibri"/>
                        </a:rPr>
                        <a:t>, </a:t>
                      </a:r>
                      <a:r>
                        <a:rPr lang="en-US" u="sng">
                          <a:solidFill>
                            <a:schemeClr val="hlink"/>
                          </a:solidFill>
                          <a:latin typeface="Calibri"/>
                          <a:ea typeface="Calibri"/>
                          <a:cs typeface="Calibri"/>
                          <a:sym typeface="Calibri"/>
                          <a:hlinkClick r:id="rId11"/>
                        </a:rPr>
                        <a:t>Rachel Temple</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IV: </a:t>
                      </a:r>
                      <a:r>
                        <a:rPr lang="en-US" u="sng">
                          <a:solidFill>
                            <a:schemeClr val="hlink"/>
                          </a:solidFill>
                          <a:latin typeface="Calibri"/>
                          <a:ea typeface="Calibri"/>
                          <a:cs typeface="Calibri"/>
                          <a:sym typeface="Calibri"/>
                          <a:hlinkClick r:id="rId12"/>
                        </a:rPr>
                        <a:t>Tammy Giessinger</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Title V: TBD</a:t>
                      </a:r>
                      <a:endParaRPr>
                        <a:solidFill>
                          <a:schemeClr val="dk1"/>
                        </a:solidFill>
                        <a:latin typeface="Calibri"/>
                        <a:ea typeface="Calibri"/>
                        <a:cs typeface="Calibri"/>
                        <a:sym typeface="Calibri"/>
                      </a:endParaRPr>
                    </a:p>
                    <a:p>
                      <a:pPr marL="355600" marR="0" lvl="1" indent="-114300" algn="l" rtl="0">
                        <a:lnSpc>
                          <a:spcPct val="90000"/>
                        </a:lnSpc>
                        <a:spcBef>
                          <a:spcPts val="300"/>
                        </a:spcBef>
                        <a:spcAft>
                          <a:spcPts val="0"/>
                        </a:spcAft>
                        <a:buClr>
                          <a:schemeClr val="dk1"/>
                        </a:buClr>
                        <a:buSzPts val="1400"/>
                        <a:buFont typeface="Calibri"/>
                        <a:buChar char="○"/>
                      </a:pPr>
                      <a:r>
                        <a:rPr lang="en-US">
                          <a:solidFill>
                            <a:schemeClr val="dk1"/>
                          </a:solidFill>
                          <a:latin typeface="Calibri"/>
                          <a:ea typeface="Calibri"/>
                          <a:cs typeface="Calibri"/>
                          <a:sym typeface="Calibri"/>
                        </a:rPr>
                        <a:t>ESEA and ESSER: </a:t>
                      </a:r>
                      <a:r>
                        <a:rPr lang="en-US" u="sng">
                          <a:solidFill>
                            <a:schemeClr val="hlink"/>
                          </a:solidFill>
                          <a:latin typeface="Calibri"/>
                          <a:ea typeface="Calibri"/>
                          <a:cs typeface="Calibri"/>
                          <a:sym typeface="Calibri"/>
                          <a:hlinkClick r:id="rId13"/>
                        </a:rPr>
                        <a:t>Shannon Wilson</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rPr>
                        <a:t>ESSER Programs Specialists</a:t>
                      </a:r>
                      <a:endParaRPr b="1" u="sng">
                        <a:solidFill>
                          <a:schemeClr val="dk1"/>
                        </a:solidFill>
                        <a:latin typeface="Calibri"/>
                        <a:ea typeface="Calibri"/>
                        <a:cs typeface="Calibri"/>
                        <a:sym typeface="Calibri"/>
                      </a:endParaRPr>
                    </a:p>
                    <a:p>
                      <a:pPr marL="342900" marR="0" lvl="1" indent="-10795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4"/>
                        </a:rPr>
                        <a:t>Kristin Crumley</a:t>
                      </a:r>
                      <a:r>
                        <a:rPr lang="en-US" u="sng">
                          <a:solidFill>
                            <a:schemeClr val="hlink"/>
                          </a:solidFill>
                          <a:latin typeface="Calibri"/>
                          <a:ea typeface="Calibri"/>
                          <a:cs typeface="Calibri"/>
                          <a:sym typeface="Calibri"/>
                        </a:rPr>
                        <a:t>  </a:t>
                      </a:r>
                      <a:endParaRPr u="sng">
                        <a:solidFill>
                          <a:schemeClr val="hlink"/>
                        </a:solidFill>
                        <a:latin typeface="Calibri"/>
                        <a:ea typeface="Calibri"/>
                        <a:cs typeface="Calibri"/>
                        <a:sym typeface="Calibri"/>
                      </a:endParaRPr>
                    </a:p>
                    <a:p>
                      <a:pPr marL="342900" marR="0" lvl="1" indent="-10795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5"/>
                        </a:rPr>
                        <a:t>Jonathan Schelke</a:t>
                      </a:r>
                      <a:endParaRPr/>
                    </a:p>
                    <a:p>
                      <a:pPr marL="342900" marR="0" lvl="1" indent="-10795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6"/>
                        </a:rPr>
                        <a:t>Kim Boylan</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rPr>
                        <a:t>ESEA and ESSER Data and Reporting Specialists</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7"/>
                        </a:rPr>
                        <a:t>Tina Negley</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8"/>
                        </a:rPr>
                        <a:t>Alan Shimmin</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19"/>
                        </a:rPr>
                        <a:t>Mary Shen</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0"/>
                        </a:rPr>
                        <a:t>Mackenzie Owens</a:t>
                      </a:r>
                      <a:endParaRPr>
                        <a:latin typeface="Calibri"/>
                        <a:ea typeface="Calibri"/>
                        <a:cs typeface="Calibri"/>
                        <a:sym typeface="Calibri"/>
                      </a:endParaRPr>
                    </a:p>
                  </a:txBody>
                  <a:tcPr marL="91425" marR="91425" marT="91425" marB="91425"/>
                </a:tc>
                <a:tc>
                  <a:txBody>
                    <a:bodyPr/>
                    <a:lstStyle/>
                    <a:p>
                      <a:pPr marL="0" lvl="0" indent="0" algn="l" rtl="0">
                        <a:lnSpc>
                          <a:spcPct val="90000"/>
                        </a:lnSpc>
                        <a:spcBef>
                          <a:spcPts val="600"/>
                        </a:spcBef>
                        <a:spcAft>
                          <a:spcPts val="0"/>
                        </a:spcAft>
                        <a:buNone/>
                      </a:pPr>
                      <a:r>
                        <a:rPr lang="en-US" u="sng">
                          <a:solidFill>
                            <a:schemeClr val="hlink"/>
                          </a:solidFill>
                          <a:latin typeface="Calibri"/>
                          <a:ea typeface="Calibri"/>
                          <a:cs typeface="Calibri"/>
                          <a:sym typeface="Calibri"/>
                          <a:hlinkClick r:id="rId21"/>
                        </a:rPr>
                        <a:t>Kate Bartlett</a:t>
                      </a:r>
                      <a:r>
                        <a:rPr lang="en-US">
                          <a:solidFill>
                            <a:schemeClr val="dk1"/>
                          </a:solidFill>
                          <a:latin typeface="Calibri"/>
                          <a:ea typeface="Calibri"/>
                          <a:cs typeface="Calibri"/>
                          <a:sym typeface="Calibri"/>
                        </a:rPr>
                        <a:t>, Executive Director of School District Operations Unit</a:t>
                      </a:r>
                      <a:endParaRPr>
                        <a:solidFill>
                          <a:schemeClr val="dk1"/>
                        </a:solidFill>
                        <a:latin typeface="Calibri"/>
                        <a:ea typeface="Calibri"/>
                        <a:cs typeface="Calibri"/>
                        <a:sym typeface="Calibri"/>
                      </a:endParaRPr>
                    </a:p>
                    <a:p>
                      <a:pPr marL="0" lvl="0" indent="0" algn="ctr" rtl="0">
                        <a:lnSpc>
                          <a:spcPct val="90000"/>
                        </a:lnSpc>
                        <a:spcBef>
                          <a:spcPts val="600"/>
                        </a:spcBef>
                        <a:spcAft>
                          <a:spcPts val="0"/>
                        </a:spcAft>
                        <a:buNone/>
                      </a:pPr>
                      <a:r>
                        <a:rPr lang="en-US" b="1" u="sng">
                          <a:solidFill>
                            <a:schemeClr val="dk1"/>
                          </a:solidFill>
                          <a:latin typeface="Calibri"/>
                          <a:ea typeface="Calibri"/>
                          <a:cs typeface="Calibri"/>
                          <a:sym typeface="Calibri"/>
                        </a:rPr>
                        <a:t>Fiscal Specialists</a:t>
                      </a:r>
                      <a:endParaRPr b="1" u="sng">
                        <a:solidFill>
                          <a:schemeClr val="dk1"/>
                        </a:solidFill>
                        <a:latin typeface="Calibri"/>
                        <a:ea typeface="Calibri"/>
                        <a:cs typeface="Calibri"/>
                        <a:sym typeface="Calibri"/>
                      </a:endParaRPr>
                    </a:p>
                    <a:p>
                      <a:pPr marL="0" lvl="0" indent="0" algn="l" rtl="0">
                        <a:lnSpc>
                          <a:spcPct val="90000"/>
                        </a:lnSpc>
                        <a:spcBef>
                          <a:spcPts val="600"/>
                        </a:spcBef>
                        <a:spcAft>
                          <a:spcPts val="0"/>
                        </a:spcAft>
                        <a:buNone/>
                      </a:pPr>
                      <a:r>
                        <a:rPr lang="en-US" u="sng">
                          <a:solidFill>
                            <a:schemeClr val="hlink"/>
                          </a:solidFill>
                          <a:latin typeface="Calibri"/>
                          <a:ea typeface="Calibri"/>
                          <a:cs typeface="Calibri"/>
                          <a:sym typeface="Calibri"/>
                          <a:hlinkClick r:id="rId22"/>
                        </a:rPr>
                        <a:t>Jennifer Austin</a:t>
                      </a:r>
                      <a:r>
                        <a:rPr lang="en-US">
                          <a:solidFill>
                            <a:schemeClr val="dk1"/>
                          </a:solidFill>
                          <a:latin typeface="Calibri"/>
                          <a:ea typeface="Calibri"/>
                          <a:cs typeface="Calibri"/>
                          <a:sym typeface="Calibri"/>
                        </a:rPr>
                        <a:t>, Director of Grants Fiscal Management </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rPr>
                        <a:t>ESEA</a:t>
                      </a:r>
                      <a:endParaRPr>
                        <a:solidFill>
                          <a:schemeClr val="dk1"/>
                        </a:solidFill>
                        <a:latin typeface="Calibri"/>
                        <a:ea typeface="Calibri"/>
                        <a:cs typeface="Calibri"/>
                        <a:sym typeface="Calibri"/>
                      </a:endParaRPr>
                    </a:p>
                    <a:p>
                      <a:pPr marL="355600" marR="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3"/>
                        </a:rPr>
                        <a:t>Robert Hawkins</a:t>
                      </a:r>
                      <a:r>
                        <a:rPr lang="en-US">
                          <a:solidFill>
                            <a:schemeClr val="dk1"/>
                          </a:solidFill>
                          <a:latin typeface="Calibri"/>
                          <a:ea typeface="Calibri"/>
                          <a:cs typeface="Calibri"/>
                          <a:sym typeface="Calibri"/>
                        </a:rPr>
                        <a:t>, Grants Fiscal Analyst </a:t>
                      </a:r>
                      <a:endParaRPr>
                        <a:solidFill>
                          <a:schemeClr val="dk1"/>
                        </a:solidFill>
                        <a:latin typeface="Calibri"/>
                        <a:ea typeface="Calibri"/>
                        <a:cs typeface="Calibri"/>
                        <a:sym typeface="Calibri"/>
                      </a:endParaRPr>
                    </a:p>
                    <a:p>
                      <a:pPr marL="355600" marR="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4"/>
                        </a:rPr>
                        <a:t>Steven Kaleda</a:t>
                      </a:r>
                      <a:r>
                        <a:rPr lang="en-US">
                          <a:solidFill>
                            <a:schemeClr val="dk1"/>
                          </a:solidFill>
                          <a:latin typeface="Calibri"/>
                          <a:ea typeface="Calibri"/>
                          <a:cs typeface="Calibri"/>
                          <a:sym typeface="Calibri"/>
                        </a:rPr>
                        <a:t>, Grants Fiscal Analyst </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rPr>
                        <a:t>ESSER Fiscal Specialist</a:t>
                      </a:r>
                      <a:endParaRPr>
                        <a:solidFill>
                          <a:schemeClr val="dk1"/>
                        </a:solidFill>
                        <a:latin typeface="Calibri"/>
                        <a:ea typeface="Calibri"/>
                        <a:cs typeface="Calibri"/>
                        <a:sym typeface="Calibri"/>
                      </a:endParaRPr>
                    </a:p>
                    <a:p>
                      <a:pPr marL="355600" marR="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4"/>
                        </a:rPr>
                        <a:t>Steven Kaleda</a:t>
                      </a:r>
                      <a:r>
                        <a:rPr lang="en-US">
                          <a:solidFill>
                            <a:schemeClr val="dk1"/>
                          </a:solidFill>
                          <a:latin typeface="Calibri"/>
                          <a:ea typeface="Calibri"/>
                          <a:cs typeface="Calibri"/>
                          <a:sym typeface="Calibri"/>
                        </a:rPr>
                        <a:t> Grants Fiscal Analyst</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Font typeface="Calibri"/>
                        <a:buChar char="●"/>
                      </a:pPr>
                      <a:r>
                        <a:rPr lang="en-US" b="1" u="sng">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ESSER</a:t>
                      </a:r>
                      <a:r>
                        <a:rPr lang="en-US" b="1" u="sng">
                          <a:solidFill>
                            <a:schemeClr val="dk1"/>
                          </a:solidFill>
                          <a:latin typeface="Calibri"/>
                          <a:ea typeface="Calibri"/>
                          <a:cs typeface="Calibri"/>
                          <a:sym typeface="Calibri"/>
                        </a:rPr>
                        <a:t> Monitoring</a:t>
                      </a:r>
                      <a:endParaRPr b="1" u="sng">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5"/>
                        </a:rPr>
                        <a:t>Bill Parsley</a:t>
                      </a:r>
                      <a:r>
                        <a:rPr lang="en-US">
                          <a:solidFill>
                            <a:schemeClr val="dk1"/>
                          </a:solidFill>
                          <a:latin typeface="Calibri"/>
                          <a:ea typeface="Calibri"/>
                          <a:cs typeface="Calibri"/>
                          <a:sym typeface="Calibri"/>
                        </a:rPr>
                        <a:t>, ESSER Fiscal Monitoring Supervisor </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6"/>
                        </a:rPr>
                        <a:t>Hilery Morris</a:t>
                      </a:r>
                      <a:r>
                        <a:rPr lang="en-US">
                          <a:solidFill>
                            <a:schemeClr val="dk1"/>
                          </a:solidFill>
                          <a:latin typeface="Calibri"/>
                          <a:ea typeface="Calibri"/>
                          <a:cs typeface="Calibri"/>
                          <a:sym typeface="Calibri"/>
                        </a:rPr>
                        <a:t>, ESSER Fiscal Monitoring </a:t>
                      </a:r>
                      <a:endParaRPr>
                        <a:solidFill>
                          <a:schemeClr val="dk1"/>
                        </a:solidFill>
                        <a:latin typeface="Calibri"/>
                        <a:ea typeface="Calibri"/>
                        <a:cs typeface="Calibri"/>
                        <a:sym typeface="Calibri"/>
                      </a:endParaRPr>
                    </a:p>
                    <a:p>
                      <a:pPr marL="0" lvl="0" indent="0" algn="l" rtl="0">
                        <a:lnSpc>
                          <a:spcPct val="90000"/>
                        </a:lnSpc>
                        <a:spcBef>
                          <a:spcPts val="300"/>
                        </a:spcBef>
                        <a:spcAft>
                          <a:spcPts val="0"/>
                        </a:spcAft>
                        <a:buNone/>
                      </a:pPr>
                      <a:endParaRPr>
                        <a:solidFill>
                          <a:schemeClr val="dk1"/>
                        </a:solidFill>
                        <a:latin typeface="Calibri"/>
                        <a:ea typeface="Calibri"/>
                        <a:cs typeface="Calibri"/>
                        <a:sym typeface="Calibri"/>
                      </a:endParaRPr>
                    </a:p>
                    <a:p>
                      <a:pPr marL="0" lvl="0" indent="0" algn="ctr" rtl="0">
                        <a:lnSpc>
                          <a:spcPct val="90000"/>
                        </a:lnSpc>
                        <a:spcBef>
                          <a:spcPts val="300"/>
                        </a:spcBef>
                        <a:spcAft>
                          <a:spcPts val="0"/>
                        </a:spcAft>
                        <a:buNone/>
                      </a:pPr>
                      <a:r>
                        <a:rPr lang="en-US" b="1" u="sng">
                          <a:solidFill>
                            <a:schemeClr val="dk1"/>
                          </a:solidFill>
                          <a:latin typeface="Calibri"/>
                          <a:ea typeface="Calibri"/>
                          <a:cs typeface="Calibri"/>
                          <a:sym typeface="Calibri"/>
                        </a:rPr>
                        <a:t>Application Systems Specialists</a:t>
                      </a:r>
                      <a:endParaRPr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u="sng">
                          <a:solidFill>
                            <a:schemeClr val="hlink"/>
                          </a:solidFill>
                          <a:latin typeface="Calibri"/>
                          <a:ea typeface="Calibri"/>
                          <a:cs typeface="Calibri"/>
                          <a:sym typeface="Calibri"/>
                          <a:hlinkClick r:id="rId27"/>
                        </a:rPr>
                        <a:t>DeLilah Collins</a:t>
                      </a:r>
                      <a:r>
                        <a:rPr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Director of Grants Program Administration</a:t>
                      </a:r>
                      <a:endParaRPr>
                        <a:solidFill>
                          <a:schemeClr val="dk1"/>
                        </a:solidFill>
                        <a:latin typeface="Calibri"/>
                        <a:ea typeface="Calibri"/>
                        <a:cs typeface="Calibri"/>
                        <a:sym typeface="Calibri"/>
                      </a:endParaRPr>
                    </a:p>
                    <a:p>
                      <a:pPr marL="101600" lvl="0" indent="-114300" algn="l" rtl="0">
                        <a:lnSpc>
                          <a:spcPct val="90000"/>
                        </a:lnSpc>
                        <a:spcBef>
                          <a:spcPts val="600"/>
                        </a:spcBef>
                        <a:spcAft>
                          <a:spcPts val="0"/>
                        </a:spcAft>
                        <a:buClr>
                          <a:schemeClr val="dk1"/>
                        </a:buClr>
                        <a:buSzPts val="1400"/>
                        <a:buChar char="●"/>
                      </a:pPr>
                      <a:r>
                        <a:rPr lang="en-US" b="1" u="sng">
                          <a:solidFill>
                            <a:schemeClr val="dk1"/>
                          </a:solidFill>
                          <a:latin typeface="Calibri"/>
                          <a:ea typeface="Calibri"/>
                          <a:cs typeface="Calibri"/>
                          <a:sym typeface="Calibri"/>
                        </a:rPr>
                        <a:t>Online Applications Systems Technical Support</a:t>
                      </a:r>
                      <a:endParaRPr>
                        <a:solidFill>
                          <a:schemeClr val="dk1"/>
                        </a:solidFill>
                        <a:latin typeface="Calibri"/>
                        <a:ea typeface="Calibri"/>
                        <a:cs typeface="Calibri"/>
                        <a:sym typeface="Calibri"/>
                      </a:endParaRPr>
                    </a:p>
                    <a:p>
                      <a:pPr marL="355600" lvl="1" indent="-114300" algn="l" rtl="0">
                        <a:lnSpc>
                          <a:spcPct val="90000"/>
                        </a:lnSpc>
                        <a:spcBef>
                          <a:spcPts val="300"/>
                        </a:spcBef>
                        <a:spcAft>
                          <a:spcPts val="0"/>
                        </a:spcAft>
                        <a:buClr>
                          <a:schemeClr val="dk1"/>
                        </a:buClr>
                        <a:buSzPts val="1400"/>
                        <a:buFont typeface="Calibri"/>
                        <a:buChar char="○"/>
                      </a:pPr>
                      <a:r>
                        <a:rPr lang="en-US" u="sng">
                          <a:solidFill>
                            <a:schemeClr val="hlink"/>
                          </a:solidFill>
                          <a:latin typeface="Calibri"/>
                          <a:ea typeface="Calibri"/>
                          <a:cs typeface="Calibri"/>
                          <a:sym typeface="Calibri"/>
                          <a:hlinkClick r:id="rId28"/>
                        </a:rPr>
                        <a:t>Michelle </a:t>
                      </a:r>
                      <a:r>
                        <a:rPr lang="en-US" u="sng">
                          <a:solidFill>
                            <a:schemeClr val="hlink"/>
                          </a:solidFill>
                          <a:latin typeface="Calibri"/>
                          <a:ea typeface="Calibri"/>
                          <a:cs typeface="Calibri"/>
                          <a:sym typeface="Calibri"/>
                          <a:hlinkClick r:id="rId28"/>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Prael</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21d2865798_10_22"/>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Reminder: Requesting Reimbursement of Federal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Funds</a:t>
            </a:r>
            <a:endParaRPr/>
          </a:p>
        </p:txBody>
      </p:sp>
      <p:sp>
        <p:nvSpPr>
          <p:cNvPr id="473" name="Google Shape;473;g121d2865798_10_22"/>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CDE must award and distribute federal funds within specific timelines; otherwise, federal funds expire and must be reverted back to the U.S. Department of Education. </a:t>
            </a:r>
            <a:endParaRPr/>
          </a:p>
          <a:p>
            <a:pPr marL="457200" lvl="0" indent="-381000" algn="l" rtl="0">
              <a:spcBef>
                <a:spcPts val="750"/>
              </a:spcBef>
              <a:spcAft>
                <a:spcPts val="0"/>
              </a:spcAft>
              <a:buSzPts val="2400"/>
              <a:buChar char="•"/>
            </a:pPr>
            <a:r>
              <a:rPr lang="en-US"/>
              <a:t>Best cash management practice is to </a:t>
            </a:r>
            <a:r>
              <a:rPr lang="en-US" u="sng">
                <a:solidFill>
                  <a:schemeClr val="hlink"/>
                </a:solidFill>
                <a:hlinkClick r:id="rId3"/>
              </a:rPr>
              <a:t>request reimbursement</a:t>
            </a:r>
            <a:r>
              <a:rPr lang="en-US"/>
              <a:t> once per month, or at the very least quarterly. </a:t>
            </a:r>
            <a:endParaRPr/>
          </a:p>
          <a:p>
            <a:pPr marL="457200" lvl="0" indent="-381000" algn="l" rtl="0">
              <a:spcBef>
                <a:spcPts val="0"/>
              </a:spcBef>
              <a:spcAft>
                <a:spcPts val="0"/>
              </a:spcAft>
              <a:buSzPts val="2400"/>
              <a:buChar char="•"/>
            </a:pPr>
            <a:r>
              <a:rPr lang="en-US"/>
              <a:t>Whether formula or competitive funds, please pay attention to the award period included on the Grant Award Letter (GAL) and draw down funds as quickly as possible to avoid the risk of the funds expiring! </a:t>
            </a:r>
            <a:endParaRPr/>
          </a:p>
          <a:p>
            <a:pPr marL="914400" lvl="1" indent="-355600" algn="l" rtl="0">
              <a:spcBef>
                <a:spcPts val="0"/>
              </a:spcBef>
              <a:spcAft>
                <a:spcPts val="0"/>
              </a:spcAft>
              <a:buSzPts val="2000"/>
              <a:buChar char="•"/>
            </a:pPr>
            <a:r>
              <a:rPr lang="en-US"/>
              <a:t>For example, if the award Periods end on September 30th, the last day to </a:t>
            </a:r>
            <a:r>
              <a:rPr lang="en-US" u="sng">
                <a:solidFill>
                  <a:schemeClr val="hlink"/>
                </a:solidFill>
                <a:hlinkClick r:id="rId3"/>
              </a:rPr>
              <a:t>request reimbursement</a:t>
            </a:r>
            <a:r>
              <a:rPr lang="en-US"/>
              <a:t> is November 1!</a:t>
            </a:r>
            <a:endParaRPr/>
          </a:p>
          <a:p>
            <a:pPr marL="914400" lvl="1" indent="-355600" algn="l" rtl="0">
              <a:spcBef>
                <a:spcPts val="0"/>
              </a:spcBef>
              <a:spcAft>
                <a:spcPts val="0"/>
              </a:spcAft>
              <a:buSzPts val="2000"/>
              <a:buChar char="•"/>
            </a:pPr>
            <a:r>
              <a:rPr lang="en-US"/>
              <a:t>Grants Fiscal Management Unit recommends making RFFs by June 1 in order to receive funds before the end of the fiscal year </a:t>
            </a:r>
            <a:endParaRPr/>
          </a:p>
          <a:p>
            <a:pPr marL="457200" lvl="0" indent="-381000" algn="l" rtl="0">
              <a:spcBef>
                <a:spcPts val="0"/>
              </a:spcBef>
              <a:spcAft>
                <a:spcPts val="0"/>
              </a:spcAft>
              <a:buSzPts val="2400"/>
              <a:buChar char="•"/>
            </a:pPr>
            <a:r>
              <a:rPr lang="en-US"/>
              <a:t>Keep carryover limits in mind (e.g., Title I is capped at 15% or a waiver is needed)</a:t>
            </a:r>
            <a:endParaRPr/>
          </a:p>
          <a:p>
            <a:pPr marL="0" lvl="0" indent="0" algn="l" rtl="0">
              <a:spcBef>
                <a:spcPts val="750"/>
              </a:spcBef>
              <a:spcAft>
                <a:spcPts val="0"/>
              </a:spcAft>
              <a:buNone/>
            </a:pPr>
            <a:endParaRPr/>
          </a:p>
        </p:txBody>
      </p:sp>
      <p:sp>
        <p:nvSpPr>
          <p:cNvPr id="474" name="Google Shape;474;g121d2865798_10_22"/>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a:p>
        </p:txBody>
      </p:sp>
      <p:sp>
        <p:nvSpPr>
          <p:cNvPr id="475" name="Google Shape;475;g121d2865798_10_22"/>
          <p:cNvSpPr/>
          <p:nvPr/>
        </p:nvSpPr>
        <p:spPr>
          <a:xfrm>
            <a:off x="2746000" y="4257850"/>
            <a:ext cx="6621600" cy="18459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i="1" u="sng">
                <a:solidFill>
                  <a:schemeClr val="dk1"/>
                </a:solidFill>
                <a:latin typeface="Calibri"/>
                <a:ea typeface="Calibri"/>
                <a:cs typeface="Calibri"/>
                <a:sym typeface="Calibri"/>
              </a:rPr>
              <a:t>Reminder! </a:t>
            </a:r>
            <a:endParaRPr sz="18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To draw down funds, an LEA must have final approval of the budgeted activity and expenses must have been incurred! </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In other words, </a:t>
            </a:r>
            <a:r>
              <a:rPr lang="en-US" sz="1800" b="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cannot </a:t>
            </a:r>
            <a:r>
              <a:rPr lang="en-US" sz="1800" b="1">
                <a:solidFill>
                  <a:schemeClr val="dk1"/>
                </a:solidFill>
                <a:latin typeface="Calibri"/>
                <a:ea typeface="Calibri"/>
                <a:cs typeface="Calibri"/>
                <a:sym typeface="Calibri"/>
              </a:rPr>
              <a:t>request reimbursement for placeholders items in ESSER and/or funds that have not been spent yet! </a:t>
            </a:r>
            <a:endParaRPr sz="1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21d578aa24_21_9"/>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000"/>
              <a:t>Clarification on Obligating ESSER Funds!  </a:t>
            </a:r>
            <a:endParaRPr sz="2000"/>
          </a:p>
        </p:txBody>
      </p:sp>
      <p:sp>
        <p:nvSpPr>
          <p:cNvPr id="482" name="Google Shape;482;g121d578aa24_21_9"/>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sp>
        <p:nvSpPr>
          <p:cNvPr id="483" name="Google Shape;483;g121d578aa24_21_9"/>
          <p:cNvSpPr/>
          <p:nvPr/>
        </p:nvSpPr>
        <p:spPr>
          <a:xfrm>
            <a:off x="4160775" y="6123225"/>
            <a:ext cx="3841500" cy="596400"/>
          </a:xfrm>
          <a:prstGeom prst="flowChartAlternateProcess">
            <a:avLst/>
          </a:prstGeom>
          <a:solidFill>
            <a:srgbClr val="21E146">
              <a:alpha val="498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u="sng">
                <a:solidFill>
                  <a:schemeClr val="hlink"/>
                </a:solidFill>
                <a:hlinkClick r:id="rId3"/>
              </a:rPr>
              <a:t>ESSER I, II, and III Timelines</a:t>
            </a:r>
            <a:endParaRPr sz="2000"/>
          </a:p>
        </p:txBody>
      </p:sp>
      <p:graphicFrame>
        <p:nvGraphicFramePr>
          <p:cNvPr id="484" name="Google Shape;484;g121d578aa24_21_9"/>
          <p:cNvGraphicFramePr/>
          <p:nvPr/>
        </p:nvGraphicFramePr>
        <p:xfrm>
          <a:off x="316088" y="2646125"/>
          <a:ext cx="3000000" cy="3000000"/>
        </p:xfrm>
        <a:graphic>
          <a:graphicData uri="http://schemas.openxmlformats.org/drawingml/2006/table">
            <a:tbl>
              <a:tblPr>
                <a:noFill/>
                <a:tableStyleId>{6C61CDB8-B696-4FEB-B311-DC85A9908DFE}</a:tableStyleId>
              </a:tblPr>
              <a:tblGrid>
                <a:gridCol w="4282800">
                  <a:extLst>
                    <a:ext uri="{9D8B030D-6E8A-4147-A177-3AD203B41FA5}">
                      <a16:colId xmlns:a16="http://schemas.microsoft.com/office/drawing/2014/main" val="20000"/>
                    </a:ext>
                  </a:extLst>
                </a:gridCol>
                <a:gridCol w="1779850">
                  <a:extLst>
                    <a:ext uri="{9D8B030D-6E8A-4147-A177-3AD203B41FA5}">
                      <a16:colId xmlns:a16="http://schemas.microsoft.com/office/drawing/2014/main" val="20001"/>
                    </a:ext>
                  </a:extLst>
                </a:gridCol>
                <a:gridCol w="1742775">
                  <a:extLst>
                    <a:ext uri="{9D8B030D-6E8A-4147-A177-3AD203B41FA5}">
                      <a16:colId xmlns:a16="http://schemas.microsoft.com/office/drawing/2014/main" val="20002"/>
                    </a:ext>
                  </a:extLst>
                </a:gridCol>
                <a:gridCol w="1798400">
                  <a:extLst>
                    <a:ext uri="{9D8B030D-6E8A-4147-A177-3AD203B41FA5}">
                      <a16:colId xmlns:a16="http://schemas.microsoft.com/office/drawing/2014/main" val="20003"/>
                    </a:ext>
                  </a:extLst>
                </a:gridCol>
                <a:gridCol w="1956000">
                  <a:extLst>
                    <a:ext uri="{9D8B030D-6E8A-4147-A177-3AD203B41FA5}">
                      <a16:colId xmlns:a16="http://schemas.microsoft.com/office/drawing/2014/main" val="20004"/>
                    </a:ext>
                  </a:extLst>
                </a:gridCol>
              </a:tblGrid>
              <a:tr h="457200">
                <a:tc>
                  <a:txBody>
                    <a:bodyPr/>
                    <a:lstStyle/>
                    <a:p>
                      <a:pPr marL="0" lvl="0" indent="0" algn="l" rtl="0">
                        <a:spcBef>
                          <a:spcPts val="0"/>
                        </a:spcBef>
                        <a:spcAft>
                          <a:spcPts val="0"/>
                        </a:spcAft>
                        <a:buNone/>
                      </a:pPr>
                      <a:endParaRPr sz="1800"/>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ESSER I</a:t>
                      </a:r>
                      <a:endParaRPr sz="1800" b="1">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(CARES Act)</a:t>
                      </a:r>
                      <a:endParaRPr sz="1800" b="1">
                        <a:solidFill>
                          <a:srgbClr val="FFFFFF"/>
                        </a:solidFill>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ESSER II</a:t>
                      </a:r>
                      <a:endParaRPr sz="1800" b="1">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(CRSSA Act)</a:t>
                      </a:r>
                      <a:endParaRPr sz="1800" b="1">
                        <a:solidFill>
                          <a:srgbClr val="FFFFFF"/>
                        </a:solidFill>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ARP ESSER III</a:t>
                      </a:r>
                      <a:endParaRPr sz="1800" b="1">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(ARP Act)</a:t>
                      </a:r>
                      <a:endParaRPr sz="1800" b="1">
                        <a:solidFill>
                          <a:srgbClr val="FFFFFF"/>
                        </a:solidFill>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ARP ESSER III – State Reserve Funds (ARP Act)</a:t>
                      </a:r>
                      <a:endParaRPr sz="1800" b="1">
                        <a:solidFill>
                          <a:srgbClr val="FFFFFF"/>
                        </a:solidFill>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276225">
                <a:tc>
                  <a:txBody>
                    <a:bodyPr/>
                    <a:lstStyle/>
                    <a:p>
                      <a:pPr marL="0" lvl="0" indent="0" algn="l" rtl="0">
                        <a:lnSpc>
                          <a:spcPct val="115000"/>
                        </a:lnSpc>
                        <a:spcBef>
                          <a:spcPts val="0"/>
                        </a:spcBef>
                        <a:spcAft>
                          <a:spcPts val="0"/>
                        </a:spcAft>
                        <a:buNone/>
                      </a:pPr>
                      <a:r>
                        <a:rPr lang="en-US" sz="1800" b="1">
                          <a:latin typeface="Calibri"/>
                          <a:ea typeface="Calibri"/>
                          <a:cs typeface="Calibri"/>
                          <a:sym typeface="Calibri"/>
                        </a:rPr>
                        <a:t>Award Period</a:t>
                      </a:r>
                      <a:endParaRPr sz="1800" b="1">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03/13/20 – 09/30/21</a:t>
                      </a:r>
                      <a:endParaRPr sz="1800" b="1">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03/13/20 – 09/30/22</a:t>
                      </a:r>
                      <a:endParaRPr sz="1800" b="1">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03/13/20 – 09/30/23</a:t>
                      </a:r>
                      <a:endParaRPr sz="1800" b="1">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03/13/20 – 09/30/23</a:t>
                      </a:r>
                      <a:endParaRPr sz="1800" b="1">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extLst>
                  <a:ext uri="{0D108BD9-81ED-4DB2-BD59-A6C34878D82A}">
                    <a16:rowId xmlns:a16="http://schemas.microsoft.com/office/drawing/2014/main" val="10001"/>
                  </a:ext>
                </a:extLst>
              </a:tr>
              <a:tr h="276225">
                <a:tc>
                  <a:txBody>
                    <a:bodyPr/>
                    <a:lstStyle/>
                    <a:p>
                      <a:pPr marL="0" lvl="0" indent="0" algn="l" rtl="0">
                        <a:lnSpc>
                          <a:spcPct val="115000"/>
                        </a:lnSpc>
                        <a:spcBef>
                          <a:spcPts val="0"/>
                        </a:spcBef>
                        <a:spcAft>
                          <a:spcPts val="0"/>
                        </a:spcAft>
                        <a:buNone/>
                      </a:pPr>
                      <a:r>
                        <a:rPr lang="en-US" sz="1800" b="1">
                          <a:latin typeface="Calibri"/>
                          <a:ea typeface="Calibri"/>
                          <a:cs typeface="Calibri"/>
                          <a:sym typeface="Calibri"/>
                        </a:rPr>
                        <a:t>Tydings Period - will end and funds must be spent by</a:t>
                      </a:r>
                      <a:endParaRPr sz="1800" b="1">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9/30/22</a:t>
                      </a:r>
                      <a:endParaRPr sz="1800" b="1">
                        <a:latin typeface="Calibri"/>
                        <a:ea typeface="Calibri"/>
                        <a:cs typeface="Calibri"/>
                        <a:sym typeface="Calibri"/>
                      </a:endParaRPr>
                    </a:p>
                  </a:txBody>
                  <a:tcPr marL="91425" marR="91425" marT="91425" marB="91425" anchor="ctr">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solidFill>
                      <a:srgbClr val="E6B8AF"/>
                    </a:solidFill>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9/30/23</a:t>
                      </a:r>
                      <a:endParaRPr sz="1800" b="1">
                        <a:latin typeface="Calibri"/>
                        <a:ea typeface="Calibri"/>
                        <a:cs typeface="Calibri"/>
                        <a:sym typeface="Calibri"/>
                      </a:endParaRPr>
                    </a:p>
                  </a:txBody>
                  <a:tcPr marL="91425" marR="91425" marT="91425" marB="91425" anchor="ctr">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9/30/24</a:t>
                      </a:r>
                      <a:endParaRPr sz="1800" b="1">
                        <a:latin typeface="Calibri"/>
                        <a:ea typeface="Calibri"/>
                        <a:cs typeface="Calibri"/>
                        <a:sym typeface="Calibri"/>
                      </a:endParaRPr>
                    </a:p>
                  </a:txBody>
                  <a:tcPr marL="91425" marR="91425" marT="91425" marB="91425" anchor="ctr">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09/30/24</a:t>
                      </a:r>
                      <a:endParaRPr sz="1800" b="1">
                        <a:latin typeface="Calibri"/>
                        <a:ea typeface="Calibri"/>
                        <a:cs typeface="Calibri"/>
                        <a:sym typeface="Calibri"/>
                      </a:endParaRPr>
                    </a:p>
                  </a:txBody>
                  <a:tcPr marL="91425" marR="91425" marT="91425" marB="91425" anchor="ctr">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extLst>
                  <a:ext uri="{0D108BD9-81ED-4DB2-BD59-A6C34878D82A}">
                    <a16:rowId xmlns:a16="http://schemas.microsoft.com/office/drawing/2014/main" val="10002"/>
                  </a:ext>
                </a:extLst>
              </a:tr>
              <a:tr h="276225">
                <a:tc>
                  <a:txBody>
                    <a:bodyPr/>
                    <a:lstStyle/>
                    <a:p>
                      <a:pPr marL="0" lvl="0" indent="0" algn="l" rtl="0">
                        <a:lnSpc>
                          <a:spcPct val="115000"/>
                        </a:lnSpc>
                        <a:spcBef>
                          <a:spcPts val="0"/>
                        </a:spcBef>
                        <a:spcAft>
                          <a:spcPts val="0"/>
                        </a:spcAft>
                        <a:buNone/>
                      </a:pPr>
                      <a:r>
                        <a:rPr lang="en-US" sz="1800" b="1">
                          <a:latin typeface="Calibri"/>
                          <a:ea typeface="Calibri"/>
                          <a:cs typeface="Calibri"/>
                          <a:sym typeface="Calibri"/>
                        </a:rPr>
                        <a:t>Final day to submit a Request for Funds</a:t>
                      </a:r>
                      <a:endParaRPr sz="1800" b="1">
                        <a:latin typeface="Calibri"/>
                        <a:ea typeface="Calibri"/>
                        <a:cs typeface="Calibri"/>
                        <a:sym typeface="Calibri"/>
                      </a:endParaRPr>
                    </a:p>
                  </a:txBody>
                  <a:tcPr marL="91425" marR="91425" marT="91425" marB="91425">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11/1/22</a:t>
                      </a:r>
                      <a:endParaRPr sz="1800" b="1">
                        <a:latin typeface="Calibri"/>
                        <a:ea typeface="Calibri"/>
                        <a:cs typeface="Calibri"/>
                        <a:sym typeface="Calibri"/>
                      </a:endParaRPr>
                    </a:p>
                  </a:txBody>
                  <a:tcPr marL="91425" marR="91425" marT="91425" marB="91425" anchor="ctr">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solidFill>
                      <a:srgbClr val="E6B8AF"/>
                    </a:solidFill>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11/1/23</a:t>
                      </a:r>
                      <a:endParaRPr sz="1800" b="1">
                        <a:latin typeface="Calibri"/>
                        <a:ea typeface="Calibri"/>
                        <a:cs typeface="Calibri"/>
                        <a:sym typeface="Calibri"/>
                      </a:endParaRPr>
                    </a:p>
                  </a:txBody>
                  <a:tcPr marL="91425" marR="91425" marT="91425" marB="91425" anchor="ctr">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11/1/24</a:t>
                      </a:r>
                      <a:endParaRPr sz="1800" b="1">
                        <a:latin typeface="Calibri"/>
                        <a:ea typeface="Calibri"/>
                        <a:cs typeface="Calibri"/>
                        <a:sym typeface="Calibri"/>
                      </a:endParaRPr>
                    </a:p>
                  </a:txBody>
                  <a:tcPr marL="91425" marR="91425" marT="91425" marB="91425" anchor="ctr">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b="1">
                          <a:latin typeface="Calibri"/>
                          <a:ea typeface="Calibri"/>
                          <a:cs typeface="Calibri"/>
                          <a:sym typeface="Calibri"/>
                        </a:rPr>
                        <a:t>11/1/24</a:t>
                      </a:r>
                      <a:endParaRPr sz="1800" b="1">
                        <a:latin typeface="Calibri"/>
                        <a:ea typeface="Calibri"/>
                        <a:cs typeface="Calibri"/>
                        <a:sym typeface="Calibri"/>
                      </a:endParaRPr>
                    </a:p>
                  </a:txBody>
                  <a:tcPr marL="91425" marR="91425" marT="91425" marB="91425" anchor="ctr">
                    <a:lnL w="9525" cap="flat" cmpd="sng">
                      <a:solidFill>
                        <a:srgbClr val="00953A"/>
                      </a:solidFill>
                      <a:prstDash val="solid"/>
                      <a:round/>
                      <a:headEnd type="none" w="sm" len="sm"/>
                      <a:tailEnd type="none" w="sm" len="sm"/>
                    </a:lnL>
                    <a:lnR w="9525" cap="flat" cmpd="sng">
                      <a:solidFill>
                        <a:srgbClr val="00953A"/>
                      </a:solidFill>
                      <a:prstDash val="solid"/>
                      <a:round/>
                      <a:headEnd type="none" w="sm" len="sm"/>
                      <a:tailEnd type="none" w="sm" len="sm"/>
                    </a:lnR>
                    <a:lnT w="9525" cap="flat" cmpd="sng">
                      <a:solidFill>
                        <a:srgbClr val="00953A"/>
                      </a:solidFill>
                      <a:prstDash val="solid"/>
                      <a:round/>
                      <a:headEnd type="none" w="sm" len="sm"/>
                      <a:tailEnd type="none" w="sm" len="sm"/>
                    </a:lnT>
                    <a:lnB w="9525" cap="flat" cmpd="sng">
                      <a:solidFill>
                        <a:srgbClr val="00953A"/>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85" name="Google Shape;485;g121d578aa24_21_9"/>
          <p:cNvSpPr txBox="1">
            <a:spLocks noGrp="1"/>
          </p:cNvSpPr>
          <p:nvPr>
            <p:ph type="body" idx="1"/>
          </p:nvPr>
        </p:nvSpPr>
        <p:spPr>
          <a:xfrm>
            <a:off x="326925" y="1385825"/>
            <a:ext cx="11509200" cy="11841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2100"/>
              <a:t>ESSER funds are available for obligation by LEAs and other subrecipients through the Tydings period. </a:t>
            </a:r>
            <a:endParaRPr sz="2100"/>
          </a:p>
          <a:p>
            <a:pPr marL="457200" lvl="0" indent="0" algn="l" rtl="0">
              <a:spcBef>
                <a:spcPts val="750"/>
              </a:spcBef>
              <a:spcAft>
                <a:spcPts val="0"/>
              </a:spcAft>
              <a:buNone/>
            </a:pPr>
            <a:r>
              <a:rPr lang="en-US" sz="2100"/>
              <a:t>See </a:t>
            </a:r>
            <a:r>
              <a:rPr lang="en-US" sz="2100" u="sng">
                <a:solidFill>
                  <a:schemeClr val="hlink"/>
                </a:solidFill>
                <a:hlinkClick r:id="rId4"/>
              </a:rPr>
              <a:t>USDE FAQ</a:t>
            </a:r>
            <a:r>
              <a:rPr lang="en-US" sz="2100"/>
              <a:t> E-1 through E-3.</a:t>
            </a:r>
            <a:endParaRPr sz="2100"/>
          </a:p>
          <a:p>
            <a:pPr marL="0" lvl="0" indent="0" algn="l" rtl="0">
              <a:spcBef>
                <a:spcPts val="750"/>
              </a:spcBef>
              <a:spcAft>
                <a:spcPts val="0"/>
              </a:spcAft>
              <a:buNone/>
            </a:pPr>
            <a:r>
              <a:rPr lang="en-US" sz="2100"/>
              <a:t>Funds must be spent and </a:t>
            </a:r>
            <a:r>
              <a:rPr lang="en-US" sz="2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requested by the of end  the tydings period!</a:t>
            </a:r>
            <a:endParaRPr sz="21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4717</Words>
  <Application>Microsoft Office PowerPoint</Application>
  <PresentationFormat>Widescreen</PresentationFormat>
  <Paragraphs>444</Paragraphs>
  <Slides>35</Slides>
  <Notes>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Roboto</vt:lpstr>
      <vt:lpstr>Merriweather</vt:lpstr>
      <vt:lpstr>Rockwell</vt:lpstr>
      <vt:lpstr>Office Theme</vt:lpstr>
      <vt:lpstr>Simple Light</vt:lpstr>
      <vt:lpstr>Office Theme</vt:lpstr>
      <vt:lpstr>CDE Office Hours</vt:lpstr>
      <vt:lpstr>ESSER Office Hours</vt:lpstr>
      <vt:lpstr>Updates, Reminders, and Clarifications</vt:lpstr>
      <vt:lpstr>Federal Programs and Support Unit</vt:lpstr>
      <vt:lpstr>Grants Program Administration Office </vt:lpstr>
      <vt:lpstr>New Structures of Support </vt:lpstr>
      <vt:lpstr>CDE Contacts! Emails: Lastname_Firstinital@cde.state.co.us  (e.g., Smith_a@cde.state.co.us)</vt:lpstr>
      <vt:lpstr>Reminder: Requesting Reimbursement of Federal Funds</vt:lpstr>
      <vt:lpstr>Clarification on Obligating ESSER Funds!  </vt:lpstr>
      <vt:lpstr>ESSER III LEA Plans for Supplemental Funds</vt:lpstr>
      <vt:lpstr>Resources to support meeting this May 20 Deadline </vt:lpstr>
      <vt:lpstr>ESSER II and III FY 21-22 Placeholders</vt:lpstr>
      <vt:lpstr>Updates to the ESSER K-8 Mathematics Curricula and K-3 READ Act Instructional Programming Grant</vt:lpstr>
      <vt:lpstr>Consolidated Application Reminders!</vt:lpstr>
      <vt:lpstr>Consolidated Application Reminders (Cont.)!</vt:lpstr>
      <vt:lpstr>Consolidated Application Training Resources</vt:lpstr>
      <vt:lpstr>Upcoming In-Person Consolidated Application Work Sessions </vt:lpstr>
      <vt:lpstr>Title I Educator Qualification Requirements</vt:lpstr>
      <vt:lpstr>Federal Statute</vt:lpstr>
      <vt:lpstr>Colorado’s Requirements for Paraprofessionals</vt:lpstr>
      <vt:lpstr>Recommended Best Practices for Instructional Paraprofessionals</vt:lpstr>
      <vt:lpstr>Teacher Qualification Requirement #1: Right-to-Know</vt:lpstr>
      <vt:lpstr>Teacher Qualification Requirement #2: Unlicensed or Out-of-Field</vt:lpstr>
      <vt:lpstr>CDE Reporting Codes</vt:lpstr>
      <vt:lpstr>How to Determine if a Parent Notification Letter is Required</vt:lpstr>
      <vt:lpstr>Next Steps</vt:lpstr>
      <vt:lpstr>Resources &amp; Contacts</vt:lpstr>
      <vt:lpstr>ESSER III Data Collection</vt:lpstr>
      <vt:lpstr>ESSER Surveys</vt:lpstr>
      <vt:lpstr>Allocating Funds Question</vt:lpstr>
      <vt:lpstr>Re-engaging Students Questions</vt:lpstr>
      <vt:lpstr>Fiscal Monitoring Document Submission Q&amp;A  Bill Parsley and Hilery Morris</vt:lpstr>
      <vt:lpstr>Upcoming Meetings</vt:lpstr>
      <vt:lpstr>Any Requests for Upcoming Topics or Questions! </vt:lpstr>
      <vt:lpstr>CDE Contacts! Emails: Lastname_Firstinital@cde.state.co.us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2</cp:revision>
  <dcterms:modified xsi:type="dcterms:W3CDTF">2022-04-14T20:12:44Z</dcterms:modified>
</cp:coreProperties>
</file>