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03_0.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modernComment_5BF_0.xml" ContentType="application/vnd.ms-powerpoint.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 id="2147483658" r:id="rId2"/>
    <p:sldMasterId id="2147483664" r:id="rId3"/>
    <p:sldMasterId id="2147483683" r:id="rId4"/>
    <p:sldMasterId id="2147483722" r:id="rId5"/>
  </p:sldMasterIdLst>
  <p:notesMasterIdLst>
    <p:notesMasterId r:id="rId52"/>
  </p:notesMasterIdLst>
  <p:sldIdLst>
    <p:sldId id="256" r:id="rId6"/>
    <p:sldId id="257" r:id="rId7"/>
    <p:sldId id="1441" r:id="rId8"/>
    <p:sldId id="276" r:id="rId9"/>
    <p:sldId id="1461" r:id="rId10"/>
    <p:sldId id="1459" r:id="rId11"/>
    <p:sldId id="1460" r:id="rId12"/>
    <p:sldId id="1463" r:id="rId13"/>
    <p:sldId id="1474" r:id="rId14"/>
    <p:sldId id="1475" r:id="rId15"/>
    <p:sldId id="1476" r:id="rId16"/>
    <p:sldId id="1477" r:id="rId17"/>
    <p:sldId id="1478" r:id="rId18"/>
    <p:sldId id="1479" r:id="rId19"/>
    <p:sldId id="1480" r:id="rId20"/>
    <p:sldId id="1454" r:id="rId21"/>
    <p:sldId id="267" r:id="rId22"/>
    <p:sldId id="262" r:id="rId23"/>
    <p:sldId id="263" r:id="rId24"/>
    <p:sldId id="264" r:id="rId25"/>
    <p:sldId id="272" r:id="rId26"/>
    <p:sldId id="273" r:id="rId27"/>
    <p:sldId id="265" r:id="rId28"/>
    <p:sldId id="274" r:id="rId29"/>
    <p:sldId id="1464" r:id="rId30"/>
    <p:sldId id="275" r:id="rId31"/>
    <p:sldId id="277" r:id="rId32"/>
    <p:sldId id="278" r:id="rId33"/>
    <p:sldId id="1465" r:id="rId34"/>
    <p:sldId id="1466" r:id="rId35"/>
    <p:sldId id="1467" r:id="rId36"/>
    <p:sldId id="258" r:id="rId37"/>
    <p:sldId id="259" r:id="rId38"/>
    <p:sldId id="260" r:id="rId39"/>
    <p:sldId id="261" r:id="rId40"/>
    <p:sldId id="1468" r:id="rId41"/>
    <p:sldId id="1469" r:id="rId42"/>
    <p:sldId id="1470" r:id="rId43"/>
    <p:sldId id="1481" r:id="rId44"/>
    <p:sldId id="1471" r:id="rId45"/>
    <p:sldId id="266" r:id="rId46"/>
    <p:sldId id="1472" r:id="rId47"/>
    <p:sldId id="268" r:id="rId48"/>
    <p:sldId id="679" r:id="rId49"/>
    <p:sldId id="279" r:id="rId50"/>
    <p:sldId id="282" r:id="rId5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BE1098-7FA8-DF82-87A5-149E5E85B57C}" name="Mohajeri-Nelson, Nazanin" initials="MNN" userId="S::Mohajeri-Nelson_n@cde.state.co.us::a9da618a-a76d-43dd-a63a-6c6fdf3f56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azanin Mohajeri-Nels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0" autoAdjust="0"/>
    <p:restoredTop sz="86410" autoAdjust="0"/>
  </p:normalViewPr>
  <p:slideViewPr>
    <p:cSldViewPr snapToGrid="0">
      <p:cViewPr varScale="1">
        <p:scale>
          <a:sx n="62" d="100"/>
          <a:sy n="62" d="100"/>
        </p:scale>
        <p:origin x="86" y="278"/>
      </p:cViewPr>
      <p:guideLst/>
    </p:cSldViewPr>
  </p:slideViewPr>
  <p:outlineViewPr>
    <p:cViewPr>
      <p:scale>
        <a:sx n="33" d="100"/>
        <a:sy n="33" d="100"/>
      </p:scale>
      <p:origin x="0" y="-578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comments/modernComment_103_0.xml><?xml version="1.0" encoding="utf-8"?>
<p188:cmLst xmlns:a="http://schemas.openxmlformats.org/drawingml/2006/main" xmlns:r="http://schemas.openxmlformats.org/officeDocument/2006/relationships" xmlns:p188="http://schemas.microsoft.com/office/powerpoint/2018/8/main">
  <p188:cm id="{3D0361A1-C180-42B3-B9DB-BA7149D26CA3}" authorId="{5EBE1098-7FA8-DF82-87A5-149E5E85B57C}" created="2022-02-03T06:41:38.096">
    <pc:sldMkLst xmlns:pc="http://schemas.microsoft.com/office/powerpoint/2013/main/command">
      <pc:docMk/>
      <pc:sldMk cId="0" sldId="259"/>
    </pc:sldMkLst>
    <p188:txBody>
      <a:bodyPr/>
      <a:lstStyle/>
      <a:p>
        <a:r>
          <a:rPr lang="en-US"/>
          <a:t>Kathryn, can you include links to all of these programs on this and upcoming slides? </a:t>
        </a:r>
      </a:p>
    </p188:txBody>
  </p188:cm>
</p188:cmLst>
</file>

<file path=ppt/comments/modernComment_5BF_0.xml><?xml version="1.0" encoding="utf-8"?>
<p188:cmLst xmlns:a="http://schemas.openxmlformats.org/drawingml/2006/main" xmlns:r="http://schemas.openxmlformats.org/officeDocument/2006/relationships" xmlns:p188="http://schemas.microsoft.com/office/powerpoint/2018/8/main">
  <p188:cm id="{FC5B14D5-DDCD-456C-8B8D-18E2CA46E935}" authorId="{5EBE1098-7FA8-DF82-87A5-149E5E85B57C}" created="2022-02-03T06:44:44.629">
    <ac:deMkLst xmlns:ac="http://schemas.microsoft.com/office/drawing/2013/main/command">
      <pc:docMk xmlns:pc="http://schemas.microsoft.com/office/powerpoint/2013/main/command"/>
      <pc:sldMk xmlns:pc="http://schemas.microsoft.com/office/powerpoint/2013/main/command" cId="0" sldId="1471"/>
      <ac:spMk id="109" creationId="{00000000-0000-0000-0000-000000000000}"/>
    </ac:deMkLst>
    <p188:txBody>
      <a:bodyPr/>
      <a:lstStyle/>
      <a:p>
        <a:r>
          <a:rPr lang="en-US"/>
          <a:t>Include a link to the toolkit.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witchboardta.org/resource/supporting-afghan-students-in-schools-youth-programs-the-united-state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2.ed.gov/about/inits/ed/keeping-the-promise/student-and-family-resources.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2.ed.gov/about/inits/ed/keeping-the-promise/educational-resources.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e5f3aad4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e5f3aad4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b99e832d9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0b99e832d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a90a885c8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a90a885c8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0a90a885c8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0a90a885c8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0b8c63444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0b8c63444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c0af96af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67" name="Google Shape;167;gec0af96af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c0af96af1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74" name="Google Shape;174;gec0af96af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c0af96af1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81" name="Google Shape;181;gec0af96af1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c0af96af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88" name="Google Shape;188;gec0af96af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 </a:t>
            </a:r>
            <a:r>
              <a:rPr lang="en-US" dirty="0" err="1"/>
              <a:t>i</a:t>
            </a:r>
            <a:r>
              <a:rPr lang="en-US" dirty="0"/>
              <a:t>. children and youths who are sharing the housing of other persons due to loss of housing, economic hardship, or a similar reason; are living in motels, hotels, trailer parks, or camping grounds due to the lack of alternative adequate accommodations; are living in emergency or transitional shelters; or are abandoned in hospitals; ii. children and youths who have a primary nighttime residence that is a public or private place not designed for or ordinarily used as a regular sleeping accommodation for human beings…; iii. children and youths who are living in cars, parks, public spaces, abandoned buildings, substandard housing, bus or train stations, or similar settings; and iv. migratory children…who qualify as homeless for the purposes of this subtitle because the children are living in circumstances described in clauses (</a:t>
            </a:r>
            <a:r>
              <a:rPr lang="en-US" dirty="0" err="1"/>
              <a:t>i</a:t>
            </a:r>
            <a:r>
              <a:rPr lang="en-US" dirty="0"/>
              <a:t>) through (iii). </a:t>
            </a:r>
          </a:p>
          <a:p>
            <a:endParaRPr lang="en-US" dirty="0"/>
          </a:p>
          <a:p>
            <a:endParaRPr lang="en-US" dirty="0"/>
          </a:p>
        </p:txBody>
      </p:sp>
      <p:sp>
        <p:nvSpPr>
          <p:cNvPr id="4" name="Slide Number Placeholder 3"/>
          <p:cNvSpPr>
            <a:spLocks noGrp="1"/>
          </p:cNvSpPr>
          <p:nvPr>
            <p:ph type="sldNum" sz="quarter" idx="5"/>
          </p:nvPr>
        </p:nvSpPr>
        <p:spPr/>
        <p:txBody>
          <a:bodyPr/>
          <a:lstStyle/>
          <a:p>
            <a:fld id="{72ADE3AE-4A35-498A-ADEB-C4E894752818}" type="slidenum">
              <a:rPr lang="en-US" smtClean="0"/>
              <a:t>25</a:t>
            </a:fld>
            <a:endParaRPr lang="en-US"/>
          </a:p>
        </p:txBody>
      </p:sp>
    </p:spTree>
    <p:extLst>
      <p:ext uri="{BB962C8B-B14F-4D97-AF65-F5344CB8AC3E}">
        <p14:creationId xmlns:p14="http://schemas.microsoft.com/office/powerpoint/2010/main" val="121290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of those living in poverty are experiencing homelessness and  Federal government is requesting more information on the coordination between programs and will be looking to this for state and local level monitoring</a:t>
            </a:r>
          </a:p>
        </p:txBody>
      </p:sp>
      <p:sp>
        <p:nvSpPr>
          <p:cNvPr id="4" name="Slide Number Placeholder 3"/>
          <p:cNvSpPr>
            <a:spLocks noGrp="1"/>
          </p:cNvSpPr>
          <p:nvPr>
            <p:ph type="sldNum" sz="quarter" idx="5"/>
          </p:nvPr>
        </p:nvSpPr>
        <p:spPr/>
        <p:txBody>
          <a:bodyPr/>
          <a:lstStyle/>
          <a:p>
            <a:fld id="{72ADE3AE-4A35-498A-ADEB-C4E894752818}" type="slidenum">
              <a:rPr lang="en-US" smtClean="0"/>
              <a:t>26</a:t>
            </a:fld>
            <a:endParaRPr lang="en-US"/>
          </a:p>
        </p:txBody>
      </p:sp>
    </p:spTree>
    <p:extLst>
      <p:ext uri="{BB962C8B-B14F-4D97-AF65-F5344CB8AC3E}">
        <p14:creationId xmlns:p14="http://schemas.microsoft.com/office/powerpoint/2010/main" val="380827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tems</a:t>
            </a:r>
            <a:r>
              <a:rPr lang="en-US" dirty="0"/>
              <a:t> of clothing, particularly if necessary to meet a school’s dress or uniform requirement; • clothing and shoes necessary to participate in physical education classes; • student fees that are necessary to participate in the general education program; • personal school supplies; • birth certificates necessary to enroll in school; • immunizations; • food; • medical and dental services; • eyeglasses and hearing aids; • counseling services to address anxiety related to homelessness that is impeding learning; • outreach services to students living in shelters, </a:t>
            </a:r>
          </a:p>
          <a:p>
            <a:endParaRPr lang="en-US" dirty="0"/>
          </a:p>
          <a:p>
            <a:r>
              <a:rPr lang="en-US" dirty="0"/>
              <a:t>Homeless set-aside funds may be used to provide comparable services to students experiencing homelessness who do not attend a Title I school, but also may be used to provide services to students experiencing homelessness, including those attending Title I schools, that are not ordinarily provided to other Title I students, including funding the local liaison position, and funding transportation to and from the school of origin [ED, 2017, p. 40, 20 U.S.C. § 6313(c)(3)(C)(ii)].</a:t>
            </a:r>
          </a:p>
        </p:txBody>
      </p:sp>
      <p:sp>
        <p:nvSpPr>
          <p:cNvPr id="4" name="Slide Number Placeholder 3"/>
          <p:cNvSpPr>
            <a:spLocks noGrp="1"/>
          </p:cNvSpPr>
          <p:nvPr>
            <p:ph type="sldNum" sz="quarter" idx="5"/>
          </p:nvPr>
        </p:nvSpPr>
        <p:spPr/>
        <p:txBody>
          <a:bodyPr/>
          <a:lstStyle/>
          <a:p>
            <a:fld id="{72ADE3AE-4A35-498A-ADEB-C4E894752818}" type="slidenum">
              <a:rPr lang="en-US" smtClean="0"/>
              <a:t>27</a:t>
            </a:fld>
            <a:endParaRPr lang="en-US"/>
          </a:p>
        </p:txBody>
      </p:sp>
    </p:spTree>
    <p:extLst>
      <p:ext uri="{BB962C8B-B14F-4D97-AF65-F5344CB8AC3E}">
        <p14:creationId xmlns:p14="http://schemas.microsoft.com/office/powerpoint/2010/main" val="1918162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084f95b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084f95b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0def1cef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0def1cef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1084f95b4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1084f95b4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241af8049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241af8049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084f95b4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1084f95b4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241af8049_5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241af8049_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1084f95b4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1084f95b4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084f95b4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1084f95b4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93" name="Google Shape;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351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1241af8049_5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1241af8049_5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u="sng" dirty="0">
                <a:solidFill>
                  <a:schemeClr val="hlink"/>
                </a:solidFill>
                <a:hlinkClick r:id="rId3"/>
              </a:rPr>
              <a:t>https://switchboardta.org/resource/supporting-afghan-students-in-schools-youth-programs-the-united-states/</a:t>
            </a:r>
            <a:r>
              <a:rPr lang="en" sz="1800" dirty="0"/>
              <a:t> </a:t>
            </a:r>
            <a:endParaRPr sz="18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0fb6fc5210_0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0fb6fc5210_0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800" u="sng">
                <a:solidFill>
                  <a:schemeClr val="hlink"/>
                </a:solidFill>
                <a:hlinkClick r:id="rId3"/>
              </a:rPr>
              <a:t>https://www2.ed.gov/about/inits/ed/keeping-the-promise/student-and-family-resources.html</a:t>
            </a:r>
            <a:r>
              <a:rPr lang="en" sz="1800"/>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1084f95b4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1084f95b4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Roboto"/>
                <a:ea typeface="Roboto"/>
                <a:cs typeface="Roboto"/>
                <a:sym typeface="Roboto"/>
              </a:rPr>
              <a:t>Digital or paper formats</a:t>
            </a:r>
            <a:endParaRPr sz="1200" dirty="0">
              <a:solidFill>
                <a:schemeClr val="dk1"/>
              </a:solidFill>
              <a:latin typeface="Roboto"/>
              <a:ea typeface="Roboto"/>
              <a:cs typeface="Roboto"/>
              <a:sym typeface="Roboto"/>
            </a:endParaRPr>
          </a:p>
          <a:p>
            <a:pPr marL="0" lvl="0" indent="0" algn="l" rtl="0">
              <a:lnSpc>
                <a:spcPct val="115000"/>
              </a:lnSpc>
              <a:spcBef>
                <a:spcPts val="0"/>
              </a:spcBef>
              <a:spcAft>
                <a:spcPts val="1200"/>
              </a:spcAft>
              <a:buClr>
                <a:schemeClr val="dk1"/>
              </a:buClr>
              <a:buSzPts val="1100"/>
              <a:buFont typeface="Arial"/>
              <a:buNone/>
            </a:pPr>
            <a:r>
              <a:rPr lang="en" sz="1800" u="sng" dirty="0">
                <a:solidFill>
                  <a:srgbClr val="0097A7"/>
                </a:solidFill>
                <a:highlight>
                  <a:schemeClr val="lt1"/>
                </a:highlight>
                <a:hlinkClick r:id="rId3">
                  <a:extLst>
                    <a:ext uri="{A12FA001-AC4F-418D-AE19-62706E023703}">
                      <ahyp:hlinkClr xmlns:ahyp="http://schemas.microsoft.com/office/drawing/2018/hyperlinkcolor" val="tx"/>
                    </a:ext>
                  </a:extLst>
                </a:hlinkClick>
              </a:rPr>
              <a:t>https://www2.ed.gov/about/inits/ed/keeping-the-promise/educational-resources.html</a:t>
            </a:r>
            <a:endParaRPr sz="1800" dirty="0">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def1cef5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0def1cef5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541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edcb9dd29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edcb9dd29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edcb9dd29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edcb9dd29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CDE has worked with partner organizations for years to gain insight about teaching conditions across the state through the TLCC survey (formerly TELL survey).</a:t>
            </a:r>
            <a:endParaRPr/>
          </a:p>
          <a:p>
            <a:pPr marL="457200" lvl="0" indent="-298450" algn="l" rtl="0">
              <a:spcBef>
                <a:spcPts val="0"/>
              </a:spcBef>
              <a:spcAft>
                <a:spcPts val="0"/>
              </a:spcAft>
              <a:buSzPts val="1100"/>
              <a:buChar char="●"/>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0ff9c9ae34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0ff9c9ae34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have questions or want to brainstorm how to you can use TLCC data to inform Title II buggetting, contact Niko Kaloudis kaloudis_n@cde.state.co.us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a90a885c8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a90a885c8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State set aside, Esser 1 +2+3 = 180,747,205</a:t>
            </a:r>
            <a:endParaRPr/>
          </a:p>
          <a:p>
            <a:pPr marL="0" lvl="0" indent="0" algn="l" rtl="0">
              <a:spcBef>
                <a:spcPts val="0"/>
              </a:spcBef>
              <a:spcAft>
                <a:spcPts val="0"/>
              </a:spcAft>
              <a:buNone/>
            </a:pPr>
            <a:r>
              <a:rPr lang="en"/>
              <a:t>Right now we have 132 million left to allocate</a:t>
            </a:r>
            <a:endParaRPr/>
          </a:p>
          <a:p>
            <a:pPr marL="0" lvl="0" indent="0" algn="l" rtl="0">
              <a:spcBef>
                <a:spcPts val="0"/>
              </a:spcBef>
              <a:spcAft>
                <a:spcPts val="0"/>
              </a:spcAft>
              <a:buNone/>
            </a:pPr>
            <a:endParaRPr/>
          </a:p>
          <a:p>
            <a:pPr marL="0" lvl="0" indent="0" algn="l" rtl="0">
              <a:spcBef>
                <a:spcPts val="0"/>
              </a:spcBef>
              <a:spcAft>
                <a:spcPts val="0"/>
              </a:spcAft>
              <a:buNone/>
            </a:pPr>
            <a:r>
              <a:rPr lang="en"/>
              <a:t>Funding directly to districts via Title 1 formula = 1,626,724, 849 (1.6 billion)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0a90a885c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0a90a885c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41"/>
            <a:ext cx="12192000" cy="2182761"/>
          </a:xfrm>
          <a:prstGeom prst="rect">
            <a:avLst/>
          </a:prstGeom>
          <a:gradFill>
            <a:gsLst>
              <a:gs pos="0">
                <a:schemeClr val="lt1"/>
              </a:gs>
              <a:gs pos="100000">
                <a:srgbClr val="00953A">
                  <a:alpha val="49019"/>
                </a:srgbClr>
              </a:gs>
            </a:gsLst>
            <a:lin ang="5400000"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2"/>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2"/>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4"/>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463044"/>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200"/>
          </a:xfrm>
          <a:prstGeom prst="rect">
            <a:avLst/>
          </a:prstGeom>
        </p:spPr>
      </p:pic>
      <p:sp>
        <p:nvSpPr>
          <p:cNvPr id="9" name="Title 1"/>
          <p:cNvSpPr>
            <a:spLocks noGrp="1"/>
          </p:cNvSpPr>
          <p:nvPr>
            <p:ph type="title"/>
          </p:nvPr>
        </p:nvSpPr>
        <p:spPr>
          <a:xfrm>
            <a:off x="326932"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11"/>
            <a:ext cx="1524000" cy="485919"/>
          </a:xfrm>
          <a:prstGeom prst="rect">
            <a:avLst/>
          </a:prstGeom>
        </p:spPr>
      </p:pic>
      <p:sp>
        <p:nvSpPr>
          <p:cNvPr id="12" name="Slide Number Placeholder 5"/>
          <p:cNvSpPr>
            <a:spLocks noGrp="1"/>
          </p:cNvSpPr>
          <p:nvPr>
            <p:ph type="sldNum" sz="quarter" idx="12"/>
          </p:nvPr>
        </p:nvSpPr>
        <p:spPr>
          <a:xfrm>
            <a:off x="297428" y="642702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12728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21910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5"/>
        <p:cNvGrpSpPr/>
        <p:nvPr/>
      </p:nvGrpSpPr>
      <p:grpSpPr>
        <a:xfrm>
          <a:off x="0" y="0"/>
          <a:ext cx="0" cy="0"/>
          <a:chOff x="0" y="0"/>
          <a:chExt cx="0" cy="0"/>
        </a:xfrm>
      </p:grpSpPr>
      <p:pic>
        <p:nvPicPr>
          <p:cNvPr id="26" name="Google Shape;26;p5"/>
          <p:cNvPicPr preferRelativeResize="0"/>
          <p:nvPr/>
        </p:nvPicPr>
        <p:blipFill>
          <a:blip r:embed="rId2">
            <a:alphaModFix/>
          </a:blip>
          <a:stretch>
            <a:fillRect/>
          </a:stretch>
        </p:blipFill>
        <p:spPr>
          <a:xfrm>
            <a:off x="-12192" y="0"/>
            <a:ext cx="12228576" cy="1219800"/>
          </a:xfrm>
          <a:prstGeom prst="rect">
            <a:avLst/>
          </a:prstGeom>
          <a:noFill/>
          <a:ln>
            <a:noFill/>
          </a:ln>
        </p:spPr>
      </p:pic>
      <p:sp>
        <p:nvSpPr>
          <p:cNvPr id="27" name="Google Shape;27;p5"/>
          <p:cNvSpPr txBox="1">
            <a:spLocks noGrp="1"/>
          </p:cNvSpPr>
          <p:nvPr>
            <p:ph type="title"/>
          </p:nvPr>
        </p:nvSpPr>
        <p:spPr>
          <a:xfrm>
            <a:off x="365767" y="1517888"/>
            <a:ext cx="11360800" cy="4557600"/>
          </a:xfrm>
          <a:prstGeom prst="rect">
            <a:avLst/>
          </a:prstGeom>
        </p:spPr>
        <p:txBody>
          <a:bodyPr spcFirstLastPara="1" wrap="square" lIns="0" tIns="0" rIns="0" bIns="0" anchor="t" anchorCtr="0">
            <a:noAutofit/>
          </a:bodyPr>
          <a:lstStyle>
            <a:lvl1pPr lvl="0" rtl="0">
              <a:spcBef>
                <a:spcPts val="0"/>
              </a:spcBef>
              <a:spcAft>
                <a:spcPts val="0"/>
              </a:spcAft>
              <a:buSzPts val="2200"/>
              <a:buFont typeface="Calibri"/>
              <a:buNone/>
              <a:defRPr sz="2200">
                <a:latin typeface="Calibri"/>
                <a:ea typeface="Calibri"/>
                <a:cs typeface="Calibri"/>
                <a:sym typeface="Calibri"/>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5"/>
          <p:cNvSpPr txBox="1">
            <a:spLocks noGrp="1"/>
          </p:cNvSpPr>
          <p:nvPr>
            <p:ph type="sldNum" idx="12"/>
          </p:nvPr>
        </p:nvSpPr>
        <p:spPr>
          <a:xfrm>
            <a:off x="258311" y="6217622"/>
            <a:ext cx="7316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29" name="Google Shape;29;p5"/>
          <p:cNvPicPr preferRelativeResize="0"/>
          <p:nvPr/>
        </p:nvPicPr>
        <p:blipFill>
          <a:blip r:embed="rId3">
            <a:alphaModFix/>
          </a:blip>
          <a:stretch>
            <a:fillRect/>
          </a:stretch>
        </p:blipFill>
        <p:spPr>
          <a:xfrm>
            <a:off x="10435533" y="6118275"/>
            <a:ext cx="1524000" cy="571500"/>
          </a:xfrm>
          <a:prstGeom prst="rect">
            <a:avLst/>
          </a:prstGeom>
          <a:noFill/>
          <a:ln>
            <a:noFill/>
          </a:ln>
        </p:spPr>
      </p:pic>
      <p:sp>
        <p:nvSpPr>
          <p:cNvPr id="30" name="Google Shape;30;p5"/>
          <p:cNvSpPr txBox="1">
            <a:spLocks noGrp="1"/>
          </p:cNvSpPr>
          <p:nvPr>
            <p:ph type="title" idx="2"/>
          </p:nvPr>
        </p:nvSpPr>
        <p:spPr>
          <a:xfrm>
            <a:off x="365760" y="0"/>
            <a:ext cx="11184400" cy="1122300"/>
          </a:xfrm>
          <a:prstGeom prst="rect">
            <a:avLst/>
          </a:prstGeom>
        </p:spPr>
        <p:txBody>
          <a:bodyPr spcFirstLastPara="1" wrap="square" lIns="0" tIns="0" rIns="0" bIns="0" anchor="ctr" anchorCtr="0">
            <a:noAutofit/>
          </a:bodyPr>
          <a:lstStyle>
            <a:lvl1pPr lvl="0" rtl="0">
              <a:spcBef>
                <a:spcPts val="0"/>
              </a:spcBef>
              <a:spcAft>
                <a:spcPts val="0"/>
              </a:spcAft>
              <a:buClr>
                <a:srgbClr val="FFFFFF"/>
              </a:buClr>
              <a:buSzPts val="2400"/>
              <a:buFont typeface="Rockwell"/>
              <a:buNone/>
              <a:defRPr sz="2400">
                <a:solidFill>
                  <a:srgbClr val="FFFFFF"/>
                </a:solidFill>
                <a:latin typeface="Rockwell"/>
                <a:ea typeface="Rockwell"/>
                <a:cs typeface="Rockwell"/>
                <a:sym typeface="Rockwe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407271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1"/>
            <a:ext cx="10972800" cy="1470025"/>
          </a:xfrm>
        </p:spPr>
        <p:txBody>
          <a:bodyPr/>
          <a:lstStyle/>
          <a:p>
            <a:r>
              <a:rPr lang="en-US"/>
              <a:t>Click to edit Master title style</a:t>
            </a:r>
          </a:p>
        </p:txBody>
      </p:sp>
      <p:sp>
        <p:nvSpPr>
          <p:cNvPr id="3" name="Subtitle 2"/>
          <p:cNvSpPr>
            <a:spLocks noGrp="1"/>
          </p:cNvSpPr>
          <p:nvPr>
            <p:ph type="subTitle" idx="1"/>
          </p:nvPr>
        </p:nvSpPr>
        <p:spPr>
          <a:xfrm>
            <a:off x="609600" y="3429000"/>
            <a:ext cx="10972800" cy="1828800"/>
          </a:xfrm>
        </p:spPr>
        <p:txBody>
          <a:bodyPr/>
          <a:lstStyle>
            <a:lvl1pPr marL="0" indent="0" algn="l">
              <a:buNone/>
              <a:defRPr>
                <a:solidFill>
                  <a:schemeClr val="bg1"/>
                </a:solidFill>
              </a:defRPr>
            </a:lvl1pPr>
            <a:lvl2pPr marL="450056" indent="0" algn="ctr">
              <a:buNone/>
              <a:defRPr>
                <a:solidFill>
                  <a:schemeClr val="tx1">
                    <a:tint val="75000"/>
                  </a:schemeClr>
                </a:solidFill>
              </a:defRPr>
            </a:lvl2pPr>
            <a:lvl3pPr marL="900113" indent="0" algn="ctr">
              <a:buNone/>
              <a:defRPr>
                <a:solidFill>
                  <a:schemeClr val="tx1">
                    <a:tint val="75000"/>
                  </a:schemeClr>
                </a:solidFill>
              </a:defRPr>
            </a:lvl3pPr>
            <a:lvl4pPr marL="1350169" indent="0" algn="ctr">
              <a:buNone/>
              <a:defRPr>
                <a:solidFill>
                  <a:schemeClr val="tx1">
                    <a:tint val="75000"/>
                  </a:schemeClr>
                </a:solidFill>
              </a:defRPr>
            </a:lvl4pPr>
            <a:lvl5pPr marL="1800225" indent="0" algn="ctr">
              <a:buNone/>
              <a:defRPr>
                <a:solidFill>
                  <a:schemeClr val="tx1">
                    <a:tint val="75000"/>
                  </a:schemeClr>
                </a:solidFill>
              </a:defRPr>
            </a:lvl5pPr>
            <a:lvl6pPr marL="2250281" indent="0" algn="ctr">
              <a:buNone/>
              <a:defRPr>
                <a:solidFill>
                  <a:schemeClr val="tx1">
                    <a:tint val="75000"/>
                  </a:schemeClr>
                </a:solidFill>
              </a:defRPr>
            </a:lvl6pPr>
            <a:lvl7pPr marL="2700338" indent="0" algn="ctr">
              <a:buNone/>
              <a:defRPr>
                <a:solidFill>
                  <a:schemeClr val="tx1">
                    <a:tint val="75000"/>
                  </a:schemeClr>
                </a:solidFill>
              </a:defRPr>
            </a:lvl7pPr>
            <a:lvl8pPr marL="3150394" indent="0" algn="ctr">
              <a:buNone/>
              <a:defRPr>
                <a:solidFill>
                  <a:schemeClr val="tx1">
                    <a:tint val="75000"/>
                  </a:schemeClr>
                </a:solidFill>
              </a:defRPr>
            </a:lvl8pPr>
            <a:lvl9pPr marL="360045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16B738D-0A81-4C51-98BD-B1736CD65614}" type="slidenum">
              <a:rPr lang="en-US" smtClean="0"/>
              <a:pPr>
                <a:defRPr/>
              </a:pPr>
              <a:t>‹#›</a:t>
            </a:fld>
            <a:endParaRPr lang="en-US" dirty="0"/>
          </a:p>
        </p:txBody>
      </p:sp>
    </p:spTree>
    <p:extLst>
      <p:ext uri="{BB962C8B-B14F-4D97-AF65-F5344CB8AC3E}">
        <p14:creationId xmlns:p14="http://schemas.microsoft.com/office/powerpoint/2010/main" val="2506076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E6F0AD7-DCBF-4C41-9730-3E416E2D67F6}" type="slidenum">
              <a:rPr lang="en-US" smtClean="0"/>
              <a:pPr>
                <a:defRPr/>
              </a:pPr>
              <a:t>‹#›</a:t>
            </a:fld>
            <a:endParaRPr lang="en-US" dirty="0"/>
          </a:p>
        </p:txBody>
      </p:sp>
    </p:spTree>
    <p:extLst>
      <p:ext uri="{BB962C8B-B14F-4D97-AF65-F5344CB8AC3E}">
        <p14:creationId xmlns:p14="http://schemas.microsoft.com/office/powerpoint/2010/main" val="1887361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AAF88258-91DE-4EF3-9AED-62610371449A}" type="slidenum">
              <a:rPr lang="en-US" smtClean="0"/>
              <a:pPr>
                <a:defRPr/>
              </a:pPr>
              <a:t>‹#›</a:t>
            </a:fld>
            <a:endParaRPr lang="en-US" dirty="0"/>
          </a:p>
        </p:txBody>
      </p:sp>
    </p:spTree>
    <p:extLst>
      <p:ext uri="{BB962C8B-B14F-4D97-AF65-F5344CB8AC3E}">
        <p14:creationId xmlns:p14="http://schemas.microsoft.com/office/powerpoint/2010/main" val="45883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2152F03-8817-4248-97E3-D7B82149326E}" type="slidenum">
              <a:rPr lang="en-US" smtClean="0"/>
              <a:pPr>
                <a:defRPr/>
              </a:pPr>
              <a:t>‹#›</a:t>
            </a:fld>
            <a:endParaRPr lang="en-US" dirty="0"/>
          </a:p>
        </p:txBody>
      </p:sp>
    </p:spTree>
    <p:extLst>
      <p:ext uri="{BB962C8B-B14F-4D97-AF65-F5344CB8AC3E}">
        <p14:creationId xmlns:p14="http://schemas.microsoft.com/office/powerpoint/2010/main" val="2895722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78202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1"/>
            <a:ext cx="10972800" cy="1470025"/>
          </a:xfrm>
        </p:spPr>
        <p:txBody>
          <a:bodyPr/>
          <a:lstStyle/>
          <a:p>
            <a:r>
              <a:rPr lang="en-US"/>
              <a:t>Click to edit Master title style</a:t>
            </a:r>
          </a:p>
        </p:txBody>
      </p:sp>
      <p:sp>
        <p:nvSpPr>
          <p:cNvPr id="3" name="Subtitle 2"/>
          <p:cNvSpPr>
            <a:spLocks noGrp="1"/>
          </p:cNvSpPr>
          <p:nvPr>
            <p:ph type="subTitle" idx="1"/>
          </p:nvPr>
        </p:nvSpPr>
        <p:spPr>
          <a:xfrm>
            <a:off x="609600" y="3319272"/>
            <a:ext cx="10972800" cy="2057400"/>
          </a:xfrm>
        </p:spPr>
        <p:txBody>
          <a:bodyPr/>
          <a:lstStyle>
            <a:lvl1pPr marL="0" indent="0" algn="l">
              <a:buNone/>
              <a:defRPr>
                <a:solidFill>
                  <a:schemeClr val="tx1">
                    <a:tint val="75000"/>
                  </a:schemeClr>
                </a:solidFill>
              </a:defRPr>
            </a:lvl1pPr>
            <a:lvl2pPr marL="450056" indent="0" algn="ctr">
              <a:buNone/>
              <a:defRPr>
                <a:solidFill>
                  <a:schemeClr val="tx1">
                    <a:tint val="75000"/>
                  </a:schemeClr>
                </a:solidFill>
              </a:defRPr>
            </a:lvl2pPr>
            <a:lvl3pPr marL="900113" indent="0" algn="ctr">
              <a:buNone/>
              <a:defRPr>
                <a:solidFill>
                  <a:schemeClr val="tx1">
                    <a:tint val="75000"/>
                  </a:schemeClr>
                </a:solidFill>
              </a:defRPr>
            </a:lvl3pPr>
            <a:lvl4pPr marL="1350169" indent="0" algn="ctr">
              <a:buNone/>
              <a:defRPr>
                <a:solidFill>
                  <a:schemeClr val="tx1">
                    <a:tint val="75000"/>
                  </a:schemeClr>
                </a:solidFill>
              </a:defRPr>
            </a:lvl4pPr>
            <a:lvl5pPr marL="1800225" indent="0" algn="ctr">
              <a:buNone/>
              <a:defRPr>
                <a:solidFill>
                  <a:schemeClr val="tx1">
                    <a:tint val="75000"/>
                  </a:schemeClr>
                </a:solidFill>
              </a:defRPr>
            </a:lvl5pPr>
            <a:lvl6pPr marL="2250281" indent="0" algn="ctr">
              <a:buNone/>
              <a:defRPr>
                <a:solidFill>
                  <a:schemeClr val="tx1">
                    <a:tint val="75000"/>
                  </a:schemeClr>
                </a:solidFill>
              </a:defRPr>
            </a:lvl6pPr>
            <a:lvl7pPr marL="2700338" indent="0" algn="ctr">
              <a:buNone/>
              <a:defRPr>
                <a:solidFill>
                  <a:schemeClr val="tx1">
                    <a:tint val="75000"/>
                  </a:schemeClr>
                </a:solidFill>
              </a:defRPr>
            </a:lvl7pPr>
            <a:lvl8pPr marL="3150394" indent="0" algn="ctr">
              <a:buNone/>
              <a:defRPr>
                <a:solidFill>
                  <a:schemeClr val="tx1">
                    <a:tint val="75000"/>
                  </a:schemeClr>
                </a:solidFill>
              </a:defRPr>
            </a:lvl8pPr>
            <a:lvl9pPr marL="36004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A17BC2-B8D5-4C43-A1D3-6AC0180E5244}" type="datetimeFigureOut">
              <a:rPr lang="en-US" smtClean="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1997410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17BC2-B8D5-4C43-A1D3-6AC0180E5244}" type="datetimeFigureOut">
              <a:rPr lang="en-US" smtClean="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49054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3428999"/>
            <a:ext cx="10972800" cy="1828800"/>
          </a:xfrm>
        </p:spPr>
        <p:txBody>
          <a:bodyPr anchor="t"/>
          <a:lstStyle>
            <a:lvl1pPr algn="l">
              <a:defRPr sz="3938" b="1" cap="all"/>
            </a:lvl1pPr>
          </a:lstStyle>
          <a:p>
            <a:r>
              <a:rPr lang="en-US"/>
              <a:t>Click to edit Master title style</a:t>
            </a:r>
          </a:p>
        </p:txBody>
      </p:sp>
      <p:sp>
        <p:nvSpPr>
          <p:cNvPr id="3" name="Text Placeholder 2"/>
          <p:cNvSpPr>
            <a:spLocks noGrp="1"/>
          </p:cNvSpPr>
          <p:nvPr>
            <p:ph type="body" idx="1"/>
          </p:nvPr>
        </p:nvSpPr>
        <p:spPr>
          <a:xfrm>
            <a:off x="609600" y="1828800"/>
            <a:ext cx="10972800" cy="1600200"/>
          </a:xfrm>
        </p:spPr>
        <p:txBody>
          <a:bodyPr anchor="b"/>
          <a:lstStyle>
            <a:lvl1pPr marL="0" indent="0">
              <a:buNone/>
              <a:defRPr sz="1969">
                <a:solidFill>
                  <a:schemeClr val="tx1">
                    <a:tint val="75000"/>
                  </a:schemeClr>
                </a:solidFill>
              </a:defRPr>
            </a:lvl1pPr>
            <a:lvl2pPr marL="450056" indent="0">
              <a:buNone/>
              <a:defRPr sz="1772">
                <a:solidFill>
                  <a:schemeClr val="tx1">
                    <a:tint val="75000"/>
                  </a:schemeClr>
                </a:solidFill>
              </a:defRPr>
            </a:lvl2pPr>
            <a:lvl3pPr marL="900113" indent="0">
              <a:buNone/>
              <a:defRPr sz="1575">
                <a:solidFill>
                  <a:schemeClr val="tx1">
                    <a:tint val="75000"/>
                  </a:schemeClr>
                </a:solidFill>
              </a:defRPr>
            </a:lvl3pPr>
            <a:lvl4pPr marL="1350169" indent="0">
              <a:buNone/>
              <a:defRPr sz="1378">
                <a:solidFill>
                  <a:schemeClr val="tx1">
                    <a:tint val="75000"/>
                  </a:schemeClr>
                </a:solidFill>
              </a:defRPr>
            </a:lvl4pPr>
            <a:lvl5pPr marL="1800225" indent="0">
              <a:buNone/>
              <a:defRPr sz="1378">
                <a:solidFill>
                  <a:schemeClr val="tx1">
                    <a:tint val="75000"/>
                  </a:schemeClr>
                </a:solidFill>
              </a:defRPr>
            </a:lvl5pPr>
            <a:lvl6pPr marL="2250281" indent="0">
              <a:buNone/>
              <a:defRPr sz="1378">
                <a:solidFill>
                  <a:schemeClr val="tx1">
                    <a:tint val="75000"/>
                  </a:schemeClr>
                </a:solidFill>
              </a:defRPr>
            </a:lvl6pPr>
            <a:lvl7pPr marL="2700338" indent="0">
              <a:buNone/>
              <a:defRPr sz="1378">
                <a:solidFill>
                  <a:schemeClr val="tx1">
                    <a:tint val="75000"/>
                  </a:schemeClr>
                </a:solidFill>
              </a:defRPr>
            </a:lvl7pPr>
            <a:lvl8pPr marL="3150394" indent="0">
              <a:buNone/>
              <a:defRPr sz="1378">
                <a:solidFill>
                  <a:schemeClr val="tx1">
                    <a:tint val="75000"/>
                  </a:schemeClr>
                </a:solidFill>
              </a:defRPr>
            </a:lvl8pPr>
            <a:lvl9pPr marL="3600450" indent="0">
              <a:buNone/>
              <a:defRPr sz="137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A17BC2-B8D5-4C43-A1D3-6AC0180E5244}" type="datetimeFigureOut">
              <a:rPr lang="en-US" smtClean="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887423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886200"/>
          </a:xfrm>
        </p:spPr>
        <p:txBody>
          <a:bodyPr/>
          <a:lstStyle>
            <a:lvl1pPr>
              <a:defRPr sz="2756"/>
            </a:lvl1pPr>
            <a:lvl2pPr>
              <a:defRPr sz="2363"/>
            </a:lvl2pPr>
            <a:lvl3pPr>
              <a:defRPr sz="1969"/>
            </a:lvl3pPr>
            <a:lvl4pPr>
              <a:defRPr sz="1772"/>
            </a:lvl4pPr>
            <a:lvl5pPr>
              <a:defRPr sz="1772"/>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886200"/>
          </a:xfrm>
        </p:spPr>
        <p:txBody>
          <a:bodyPr/>
          <a:lstStyle>
            <a:lvl1pPr>
              <a:defRPr sz="2756"/>
            </a:lvl1pPr>
            <a:lvl2pPr>
              <a:defRPr sz="2363"/>
            </a:lvl2pPr>
            <a:lvl3pPr>
              <a:defRPr sz="1969"/>
            </a:lvl3pPr>
            <a:lvl4pPr>
              <a:defRPr sz="1772"/>
            </a:lvl4pPr>
            <a:lvl5pPr>
              <a:defRPr sz="1772"/>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A17BC2-B8D5-4C43-A1D3-6AC0180E5244}" type="datetimeFigureOut">
              <a:rPr lang="en-US" smtClean="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826828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363" b="1">
                <a:solidFill>
                  <a:srgbClr val="203C78"/>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319272"/>
          </a:xfrm>
        </p:spPr>
        <p:txBody>
          <a:bodyPr/>
          <a:lstStyle>
            <a:lvl1pPr>
              <a:defRPr sz="2363"/>
            </a:lvl1pPr>
            <a:lvl2pPr>
              <a:defRPr sz="1969"/>
            </a:lvl2pPr>
            <a:lvl3pPr>
              <a:defRPr sz="1772"/>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4"/>
            <a:ext cx="5389034" cy="639762"/>
          </a:xfrm>
        </p:spPr>
        <p:txBody>
          <a:bodyPr anchor="b"/>
          <a:lstStyle>
            <a:lvl1pPr marL="0" indent="0">
              <a:buNone/>
              <a:defRPr sz="2363" b="1">
                <a:solidFill>
                  <a:srgbClr val="203C78"/>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6193367" y="2174876"/>
            <a:ext cx="5389034" cy="3319272"/>
          </a:xfrm>
        </p:spPr>
        <p:txBody>
          <a:bodyPr/>
          <a:lstStyle>
            <a:lvl1pPr>
              <a:defRPr sz="2363"/>
            </a:lvl1pPr>
            <a:lvl2pPr>
              <a:defRPr sz="1969"/>
            </a:lvl2pPr>
            <a:lvl3pPr>
              <a:defRPr sz="1772"/>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A17BC2-B8D5-4C43-A1D3-6AC0180E5244}" type="datetimeFigureOut">
              <a:rPr lang="en-US" smtClean="0"/>
              <a:t>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2309734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A17BC2-B8D5-4C43-A1D3-6AC0180E5244}" type="datetimeFigureOut">
              <a:rPr lang="en-US" smtClean="0"/>
              <a:t>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485737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17BC2-B8D5-4C43-A1D3-6AC0180E5244}" type="datetimeFigureOut">
              <a:rPr lang="en-US" smtClean="0"/>
              <a:t>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1166284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969" b="1"/>
            </a:lvl1pPr>
          </a:lstStyle>
          <a:p>
            <a:r>
              <a:rPr lang="en-US"/>
              <a:t>Click to edit Master title style</a:t>
            </a:r>
          </a:p>
        </p:txBody>
      </p:sp>
      <p:sp>
        <p:nvSpPr>
          <p:cNvPr id="3" name="Content Placeholder 2"/>
          <p:cNvSpPr>
            <a:spLocks noGrp="1"/>
          </p:cNvSpPr>
          <p:nvPr>
            <p:ph idx="1"/>
          </p:nvPr>
        </p:nvSpPr>
        <p:spPr>
          <a:xfrm>
            <a:off x="4766733" y="273051"/>
            <a:ext cx="6815667" cy="5143500"/>
          </a:xfrm>
        </p:spPr>
        <p:txBody>
          <a:bodyPr/>
          <a:lstStyle>
            <a:lvl1pPr>
              <a:defRPr sz="3150"/>
            </a:lvl1pPr>
            <a:lvl2pPr>
              <a:defRPr sz="2756"/>
            </a:lvl2pPr>
            <a:lvl3pPr>
              <a:defRPr sz="2363"/>
            </a:lvl3pPr>
            <a:lvl4pPr>
              <a:defRPr sz="1969"/>
            </a:lvl4pPr>
            <a:lvl5pPr>
              <a:defRPr sz="1969"/>
            </a:lvl5pPr>
            <a:lvl6pPr>
              <a:defRPr sz="1969"/>
            </a:lvl6pPr>
            <a:lvl7pPr>
              <a:defRPr sz="1969"/>
            </a:lvl7pPr>
            <a:lvl8pPr>
              <a:defRPr sz="1969"/>
            </a:lvl8pPr>
            <a:lvl9pPr>
              <a:defRPr sz="1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3981451"/>
          </a:xfrm>
        </p:spPr>
        <p:txBody>
          <a:bodyPr/>
          <a:lstStyle>
            <a:lvl1pPr marL="0" indent="0">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p>
            <a:fld id="{0EA17BC2-B8D5-4C43-A1D3-6AC0180E5244}" type="datetimeFigureOut">
              <a:rPr lang="en-US" smtClean="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319561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0"/>
            <a:ext cx="10972800" cy="457200"/>
          </a:xfrm>
        </p:spPr>
        <p:txBody>
          <a:bodyPr anchor="b"/>
          <a:lstStyle>
            <a:lvl1pPr algn="l">
              <a:defRPr sz="1969" b="1"/>
            </a:lvl1pPr>
          </a:lstStyle>
          <a:p>
            <a:r>
              <a:rPr lang="en-US"/>
              <a:t>Click to edit Master title style</a:t>
            </a:r>
          </a:p>
        </p:txBody>
      </p:sp>
      <p:sp>
        <p:nvSpPr>
          <p:cNvPr id="3" name="Picture Placeholder 2"/>
          <p:cNvSpPr>
            <a:spLocks noGrp="1"/>
          </p:cNvSpPr>
          <p:nvPr>
            <p:ph type="pic" idx="1"/>
          </p:nvPr>
        </p:nvSpPr>
        <p:spPr>
          <a:xfrm>
            <a:off x="609599" y="347472"/>
            <a:ext cx="10972800" cy="4114800"/>
          </a:xfrm>
        </p:spPr>
        <p:txBody>
          <a:bodyPr/>
          <a:lstStyle>
            <a:lvl1pPr marL="0" indent="0">
              <a:buNone/>
              <a:defRPr sz="3150"/>
            </a:lvl1pPr>
            <a:lvl2pPr marL="450056" indent="0">
              <a:buNone/>
              <a:defRPr sz="2756"/>
            </a:lvl2pPr>
            <a:lvl3pPr marL="900113" indent="0">
              <a:buNone/>
              <a:defRPr sz="2363"/>
            </a:lvl3pPr>
            <a:lvl4pPr marL="1350169" indent="0">
              <a:buNone/>
              <a:defRPr sz="1969"/>
            </a:lvl4pPr>
            <a:lvl5pPr marL="1800225" indent="0">
              <a:buNone/>
              <a:defRPr sz="1969"/>
            </a:lvl5pPr>
            <a:lvl6pPr marL="2250281" indent="0">
              <a:buNone/>
              <a:defRPr sz="1969"/>
            </a:lvl6pPr>
            <a:lvl7pPr marL="2700338" indent="0">
              <a:buNone/>
              <a:defRPr sz="1969"/>
            </a:lvl7pPr>
            <a:lvl8pPr marL="3150394" indent="0">
              <a:buNone/>
              <a:defRPr sz="1969"/>
            </a:lvl8pPr>
            <a:lvl9pPr marL="3600450" indent="0">
              <a:buNone/>
              <a:defRPr sz="1969"/>
            </a:lvl9pPr>
          </a:lstStyle>
          <a:p>
            <a:r>
              <a:rPr lang="en-US" dirty="0"/>
              <a:t>Click icon to add picture</a:t>
            </a:r>
          </a:p>
        </p:txBody>
      </p:sp>
      <p:sp>
        <p:nvSpPr>
          <p:cNvPr id="4" name="Text Placeholder 3"/>
          <p:cNvSpPr>
            <a:spLocks noGrp="1"/>
          </p:cNvSpPr>
          <p:nvPr>
            <p:ph type="body" sz="half" idx="2"/>
          </p:nvPr>
        </p:nvSpPr>
        <p:spPr>
          <a:xfrm>
            <a:off x="609600" y="5029200"/>
            <a:ext cx="10972800" cy="457200"/>
          </a:xfrm>
        </p:spPr>
        <p:txBody>
          <a:bodyPr/>
          <a:lstStyle>
            <a:lvl1pPr marL="0" indent="0">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p>
            <a:fld id="{0EA17BC2-B8D5-4C43-A1D3-6AC0180E5244}" type="datetimeFigureOut">
              <a:rPr lang="en-US" smtClean="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789439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993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290D-5B0B-004F-A51B-1F770704ED4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5E9BE73-86F6-014A-A751-3508C186A5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413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4C23935-37DA-CE48-953C-FF41A241084B}"/>
              </a:ext>
            </a:extLst>
          </p:cNvPr>
          <p:cNvSpPr>
            <a:spLocks noGrp="1"/>
          </p:cNvSpPr>
          <p:nvPr>
            <p:ph type="body" orient="vert" idx="1"/>
          </p:nvPr>
        </p:nvSpPr>
        <p:spPr>
          <a:xfrm>
            <a:off x="5102352" y="365124"/>
            <a:ext cx="6251448" cy="5487035"/>
          </a:xfrm>
        </p:spPr>
        <p:txBody>
          <a:bodyPr vert="horz" tIns="548640" rIns="822960" bIns="45720" anchor="ctr" anchorCtr="0"/>
          <a:lstStyle>
            <a:lvl1pPr algn="l">
              <a:defRPr lang="en-US" dirty="0"/>
            </a:lvl1pPr>
            <a:lvl2pPr algn="l">
              <a:defRPr lang="en-US" dirty="0"/>
            </a:lvl2pPr>
            <a:lvl3pPr algn="l">
              <a:defRPr lang="en-US" dirty="0"/>
            </a:lvl3pPr>
            <a:lvl4pPr algn="l">
              <a:defRPr lang="en-US" dirty="0"/>
            </a:lvl4pPr>
            <a:lvl5pPr algn="l">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A5135797-CC15-5741-9253-30BF0B2DAB72}"/>
              </a:ext>
            </a:extLst>
          </p:cNvPr>
          <p:cNvSpPr>
            <a:spLocks noGrp="1"/>
          </p:cNvSpPr>
          <p:nvPr>
            <p:ph type="title"/>
          </p:nvPr>
        </p:nvSpPr>
        <p:spPr>
          <a:xfrm>
            <a:off x="838197" y="365125"/>
            <a:ext cx="3931920" cy="5487034"/>
          </a:xfrm>
          <a:prstGeom prst="rect">
            <a:avLst/>
          </a:prstGeom>
          <a:noFill/>
        </p:spPr>
        <p:txBody>
          <a:bodyPr vert="horz" lIns="0" tIns="45720" rIns="91440" bIns="45720" rtlCol="0" anchor="ctr" anchorCtr="0">
            <a:normAutofit/>
          </a:bodyPr>
          <a:lstStyle>
            <a:lvl1pPr algn="l">
              <a:defRPr sz="4399">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5B736E6-F47B-5344-96F2-328E96E8AF52}"/>
              </a:ext>
            </a:extLst>
          </p:cNvPr>
          <p:cNvSpPr>
            <a:spLocks noGrp="1"/>
          </p:cNvSpPr>
          <p:nvPr>
            <p:ph type="ftr" sz="quarter" idx="11"/>
          </p:nvPr>
        </p:nvSpPr>
        <p:spPr>
          <a:xfrm>
            <a:off x="4038600" y="617220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5674621-CDE9-3A4D-82E4-5F2CD945205A}"/>
              </a:ext>
            </a:extLst>
          </p:cNvPr>
          <p:cNvSpPr>
            <a:spLocks noGrp="1"/>
          </p:cNvSpPr>
          <p:nvPr>
            <p:ph type="sldNum" sz="quarter" idx="12"/>
          </p:nvPr>
        </p:nvSpPr>
        <p:spPr>
          <a:xfrm>
            <a:off x="8610600" y="5464494"/>
            <a:ext cx="2743200" cy="365125"/>
          </a:xfrm>
          <a:prstGeom prst="rect">
            <a:avLst/>
          </a:prstGeom>
        </p:spPr>
        <p:txBody>
          <a:bodyPr/>
          <a:lstStyle/>
          <a:p>
            <a:fld id="{FD186694-F51D-A145-BCB3-BB4D97A1063B}" type="slidenum">
              <a:rPr lang="en-US" smtClean="0"/>
              <a:t>‹#›</a:t>
            </a:fld>
            <a:endParaRPr lang="en-US"/>
          </a:p>
        </p:txBody>
      </p:sp>
    </p:spTree>
    <p:extLst>
      <p:ext uri="{BB962C8B-B14F-4D97-AF65-F5344CB8AC3E}">
        <p14:creationId xmlns:p14="http://schemas.microsoft.com/office/powerpoint/2010/main" val="357104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28" name="Google Shape;28;p4"/>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AB97-CE70-6E42-B5E6-0B970CAD84DE}"/>
              </a:ext>
            </a:extLst>
          </p:cNvPr>
          <p:cNvSpPr>
            <a:spLocks noGrp="1"/>
          </p:cNvSpPr>
          <p:nvPr>
            <p:ph type="title"/>
          </p:nvPr>
        </p:nvSpPr>
        <p:spPr>
          <a:xfrm>
            <a:off x="838200" y="365125"/>
            <a:ext cx="10515600" cy="914400"/>
          </a:xfrm>
          <a:prstGeom prst="rect">
            <a:avLst/>
          </a:prstGeom>
        </p:spPr>
        <p:txBody>
          <a:bodyPr/>
          <a:lstStyle>
            <a:lvl1pPr>
              <a:defRPr lang="en-US" dirty="0"/>
            </a:lvl1pPr>
          </a:lstStyle>
          <a:p>
            <a:r>
              <a:rPr lang="en-US"/>
              <a:t>Click to edit Master title style</a:t>
            </a:r>
          </a:p>
        </p:txBody>
      </p:sp>
      <p:sp>
        <p:nvSpPr>
          <p:cNvPr id="3" name="Content Placeholder 2">
            <a:extLst>
              <a:ext uri="{FF2B5EF4-FFF2-40B4-BE49-F238E27FC236}">
                <a16:creationId xmlns:a16="http://schemas.microsoft.com/office/drawing/2014/main" id="{B2547F22-99AB-F94B-BD0E-87CD9DAB47B9}"/>
              </a:ext>
            </a:extLst>
          </p:cNvPr>
          <p:cNvSpPr>
            <a:spLocks noGrp="1"/>
          </p:cNvSpPr>
          <p:nvPr>
            <p:ph sz="half" idx="1"/>
          </p:nvPr>
        </p:nvSpPr>
        <p:spPr>
          <a:xfrm>
            <a:off x="838200" y="1371600"/>
            <a:ext cx="51816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ED5589-B942-A146-917B-0AB04C79D07F}"/>
              </a:ext>
            </a:extLst>
          </p:cNvPr>
          <p:cNvSpPr>
            <a:spLocks noGrp="1"/>
          </p:cNvSpPr>
          <p:nvPr>
            <p:ph sz="half" idx="2"/>
          </p:nvPr>
        </p:nvSpPr>
        <p:spPr>
          <a:xfrm>
            <a:off x="6172200" y="1371600"/>
            <a:ext cx="51816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326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s and 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AB97-CE70-6E42-B5E6-0B970CAD84DE}"/>
              </a:ext>
            </a:extLst>
          </p:cNvPr>
          <p:cNvSpPr>
            <a:spLocks noGrp="1"/>
          </p:cNvSpPr>
          <p:nvPr>
            <p:ph type="title"/>
          </p:nvPr>
        </p:nvSpPr>
        <p:spPr>
          <a:xfrm>
            <a:off x="838200" y="365125"/>
            <a:ext cx="10515600" cy="914400"/>
          </a:xfrm>
          <a:prstGeom prst="rect">
            <a:avLst/>
          </a:prstGeom>
        </p:spPr>
        <p:txBody>
          <a:bodyPr/>
          <a:lstStyle>
            <a:lvl1pPr>
              <a:defRPr lang="en-US" dirty="0"/>
            </a:lvl1pPr>
          </a:lstStyle>
          <a:p>
            <a:r>
              <a:rPr lang="en-US"/>
              <a:t>Click to edit Master title style</a:t>
            </a:r>
          </a:p>
        </p:txBody>
      </p:sp>
      <p:sp>
        <p:nvSpPr>
          <p:cNvPr id="6" name="Chart Placeholder 5">
            <a:extLst>
              <a:ext uri="{FF2B5EF4-FFF2-40B4-BE49-F238E27FC236}">
                <a16:creationId xmlns:a16="http://schemas.microsoft.com/office/drawing/2014/main" id="{CAA38C7B-2D7B-E249-B252-F0BFB3C017DB}"/>
              </a:ext>
            </a:extLst>
          </p:cNvPr>
          <p:cNvSpPr>
            <a:spLocks noGrp="1"/>
          </p:cNvSpPr>
          <p:nvPr>
            <p:ph type="chart" sz="quarter" idx="13"/>
          </p:nvPr>
        </p:nvSpPr>
        <p:spPr>
          <a:xfrm>
            <a:off x="838200" y="1371601"/>
            <a:ext cx="5181600" cy="4479925"/>
          </a:xfrm>
          <a:solidFill>
            <a:schemeClr val="accent1">
              <a:alpha val="10000"/>
            </a:schemeClr>
          </a:solidFill>
        </p:spPr>
        <p:txBody>
          <a:bodyPr/>
          <a:lstStyle/>
          <a:p>
            <a:endParaRPr lang="en-US"/>
          </a:p>
        </p:txBody>
      </p:sp>
      <p:sp>
        <p:nvSpPr>
          <p:cNvPr id="9" name="Chart Placeholder 5">
            <a:extLst>
              <a:ext uri="{FF2B5EF4-FFF2-40B4-BE49-F238E27FC236}">
                <a16:creationId xmlns:a16="http://schemas.microsoft.com/office/drawing/2014/main" id="{688ED0B5-FFDC-FC4C-A984-FB246EF2F52E}"/>
              </a:ext>
            </a:extLst>
          </p:cNvPr>
          <p:cNvSpPr>
            <a:spLocks noGrp="1"/>
          </p:cNvSpPr>
          <p:nvPr>
            <p:ph type="chart" sz="quarter" idx="14"/>
          </p:nvPr>
        </p:nvSpPr>
        <p:spPr>
          <a:xfrm>
            <a:off x="6172200" y="1371600"/>
            <a:ext cx="5181600" cy="4479925"/>
          </a:xfrm>
          <a:solidFill>
            <a:schemeClr val="accent1">
              <a:alpha val="10000"/>
            </a:schemeClr>
          </a:solidFill>
        </p:spPr>
        <p:txBody>
          <a:bodyPr/>
          <a:lstStyle/>
          <a:p>
            <a:endParaRPr lang="en-US"/>
          </a:p>
        </p:txBody>
      </p:sp>
    </p:spTree>
    <p:extLst>
      <p:ext uri="{BB962C8B-B14F-4D97-AF65-F5344CB8AC3E}">
        <p14:creationId xmlns:p14="http://schemas.microsoft.com/office/powerpoint/2010/main" val="1366351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DE0AB-188A-4240-8947-E1B9A786320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Tree>
    <p:extLst>
      <p:ext uri="{BB962C8B-B14F-4D97-AF65-F5344CB8AC3E}">
        <p14:creationId xmlns:p14="http://schemas.microsoft.com/office/powerpoint/2010/main" val="1098948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3D45-D85A-444C-87BB-453D35FABBDD}"/>
              </a:ext>
            </a:extLst>
          </p:cNvPr>
          <p:cNvSpPr>
            <a:spLocks noGrp="1"/>
          </p:cNvSpPr>
          <p:nvPr>
            <p:ph type="title"/>
          </p:nvPr>
        </p:nvSpPr>
        <p:spPr>
          <a:xfrm>
            <a:off x="839789" y="457200"/>
            <a:ext cx="3932237" cy="2721227"/>
          </a:xfrm>
          <a:prstGeom prst="rect">
            <a:avLst/>
          </a:prstGeom>
        </p:spPr>
        <p:txBody>
          <a:bodyPr anchor="t" anchorCtr="0">
            <a:normAutofit/>
          </a:bodyPr>
          <a:lstStyle>
            <a:lvl1pPr>
              <a:defRPr lang="en-US" sz="4799" dirty="0"/>
            </a:lvl1pPr>
          </a:lstStyle>
          <a:p>
            <a:r>
              <a:rPr lang="en-US"/>
              <a:t>Click to edit Master title style</a:t>
            </a:r>
          </a:p>
        </p:txBody>
      </p:sp>
      <p:sp>
        <p:nvSpPr>
          <p:cNvPr id="3" name="Content Placeholder 2">
            <a:extLst>
              <a:ext uri="{FF2B5EF4-FFF2-40B4-BE49-F238E27FC236}">
                <a16:creationId xmlns:a16="http://schemas.microsoft.com/office/drawing/2014/main" id="{2EABAA06-568E-034D-AC5F-B7A15036E113}"/>
              </a:ext>
            </a:extLst>
          </p:cNvPr>
          <p:cNvSpPr>
            <a:spLocks noGrp="1"/>
          </p:cNvSpPr>
          <p:nvPr>
            <p:ph idx="1"/>
          </p:nvPr>
        </p:nvSpPr>
        <p:spPr>
          <a:xfrm>
            <a:off x="5183188" y="457199"/>
            <a:ext cx="6172200" cy="5394960"/>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1BD1C4-4D32-9747-AA38-EA44A89F863A}"/>
              </a:ext>
            </a:extLst>
          </p:cNvPr>
          <p:cNvSpPr>
            <a:spLocks noGrp="1"/>
          </p:cNvSpPr>
          <p:nvPr>
            <p:ph type="body" sz="half" idx="2"/>
          </p:nvPr>
        </p:nvSpPr>
        <p:spPr>
          <a:xfrm>
            <a:off x="839789" y="3428999"/>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124828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DD54-310E-DD4B-A2E8-D765B6172B22}"/>
              </a:ext>
            </a:extLst>
          </p:cNvPr>
          <p:cNvSpPr>
            <a:spLocks noGrp="1"/>
          </p:cNvSpPr>
          <p:nvPr>
            <p:ph type="title"/>
          </p:nvPr>
        </p:nvSpPr>
        <p:spPr>
          <a:xfrm>
            <a:off x="839789" y="457200"/>
            <a:ext cx="3932237" cy="2733148"/>
          </a:xfrm>
          <a:prstGeom prst="rect">
            <a:avLst/>
          </a:prstGeom>
        </p:spPr>
        <p:txBody>
          <a:bodyPr anchor="t" anchorCtr="0">
            <a:normAutofit/>
          </a:bodyPr>
          <a:lstStyle>
            <a:lvl1pPr>
              <a:defRPr lang="en-US" sz="4799" dirty="0"/>
            </a:lvl1pPr>
          </a:lstStyle>
          <a:p>
            <a:r>
              <a:rPr lang="en-US"/>
              <a:t>Click to edit Master title style</a:t>
            </a:r>
          </a:p>
        </p:txBody>
      </p:sp>
      <p:sp>
        <p:nvSpPr>
          <p:cNvPr id="3" name="Picture Placeholder 2">
            <a:extLst>
              <a:ext uri="{FF2B5EF4-FFF2-40B4-BE49-F238E27FC236}">
                <a16:creationId xmlns:a16="http://schemas.microsoft.com/office/drawing/2014/main" id="{465969CD-E9C3-9F44-BC45-46FFFD9C25F3}"/>
              </a:ext>
            </a:extLst>
          </p:cNvPr>
          <p:cNvSpPr>
            <a:spLocks noGrp="1"/>
          </p:cNvSpPr>
          <p:nvPr>
            <p:ph type="pic" idx="1"/>
          </p:nvPr>
        </p:nvSpPr>
        <p:spPr>
          <a:xfrm>
            <a:off x="5183188" y="457200"/>
            <a:ext cx="6172200" cy="5394960"/>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en-US"/>
          </a:p>
        </p:txBody>
      </p:sp>
      <p:sp>
        <p:nvSpPr>
          <p:cNvPr id="4" name="Text Placeholder 3">
            <a:extLst>
              <a:ext uri="{FF2B5EF4-FFF2-40B4-BE49-F238E27FC236}">
                <a16:creationId xmlns:a16="http://schemas.microsoft.com/office/drawing/2014/main" id="{217F7FCC-F38B-2241-AD56-5F304CA9196A}"/>
              </a:ext>
            </a:extLst>
          </p:cNvPr>
          <p:cNvSpPr>
            <a:spLocks noGrp="1"/>
          </p:cNvSpPr>
          <p:nvPr>
            <p:ph type="body" sz="half" idx="2"/>
          </p:nvPr>
        </p:nvSpPr>
        <p:spPr>
          <a:xfrm>
            <a:off x="839789" y="3429000"/>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4188469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DD54-310E-DD4B-A2E8-D765B6172B22}"/>
              </a:ext>
            </a:extLst>
          </p:cNvPr>
          <p:cNvSpPr>
            <a:spLocks noGrp="1"/>
          </p:cNvSpPr>
          <p:nvPr>
            <p:ph type="title"/>
          </p:nvPr>
        </p:nvSpPr>
        <p:spPr>
          <a:xfrm>
            <a:off x="7421564" y="457200"/>
            <a:ext cx="3932237" cy="2733148"/>
          </a:xfrm>
          <a:prstGeom prst="rect">
            <a:avLst/>
          </a:prstGeom>
        </p:spPr>
        <p:txBody>
          <a:bodyPr anchor="t" anchorCtr="0">
            <a:normAutofit/>
          </a:bodyPr>
          <a:lstStyle>
            <a:lvl1pPr>
              <a:defRPr lang="en-US" sz="4799" dirty="0"/>
            </a:lvl1pPr>
          </a:lstStyle>
          <a:p>
            <a:r>
              <a:rPr lang="en-US"/>
              <a:t>Click to edit Master title style</a:t>
            </a:r>
          </a:p>
        </p:txBody>
      </p:sp>
      <p:sp>
        <p:nvSpPr>
          <p:cNvPr id="3" name="Picture Placeholder 2">
            <a:extLst>
              <a:ext uri="{FF2B5EF4-FFF2-40B4-BE49-F238E27FC236}">
                <a16:creationId xmlns:a16="http://schemas.microsoft.com/office/drawing/2014/main" id="{465969CD-E9C3-9F44-BC45-46FFFD9C25F3}"/>
              </a:ext>
            </a:extLst>
          </p:cNvPr>
          <p:cNvSpPr>
            <a:spLocks noGrp="1"/>
          </p:cNvSpPr>
          <p:nvPr>
            <p:ph type="pic" idx="1"/>
          </p:nvPr>
        </p:nvSpPr>
        <p:spPr>
          <a:xfrm>
            <a:off x="838200" y="457200"/>
            <a:ext cx="6172200" cy="5394960"/>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en-US"/>
          </a:p>
        </p:txBody>
      </p:sp>
      <p:sp>
        <p:nvSpPr>
          <p:cNvPr id="4" name="Text Placeholder 3">
            <a:extLst>
              <a:ext uri="{FF2B5EF4-FFF2-40B4-BE49-F238E27FC236}">
                <a16:creationId xmlns:a16="http://schemas.microsoft.com/office/drawing/2014/main" id="{217F7FCC-F38B-2241-AD56-5F304CA9196A}"/>
              </a:ext>
            </a:extLst>
          </p:cNvPr>
          <p:cNvSpPr>
            <a:spLocks noGrp="1"/>
          </p:cNvSpPr>
          <p:nvPr>
            <p:ph type="body" sz="half" idx="2"/>
          </p:nvPr>
        </p:nvSpPr>
        <p:spPr>
          <a:xfrm>
            <a:off x="7421564" y="3429000"/>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22705975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290D-5B0B-004F-A51B-1F770704ED4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DC58B333-E391-5F4E-B98C-6FE674D4A8B7}"/>
              </a:ext>
            </a:extLst>
          </p:cNvPr>
          <p:cNvSpPr>
            <a:spLocks noGrp="1"/>
          </p:cNvSpPr>
          <p:nvPr>
            <p:ph type="pic" sz="quarter" idx="13"/>
          </p:nvPr>
        </p:nvSpPr>
        <p:spPr>
          <a:xfrm>
            <a:off x="838200" y="1457374"/>
            <a:ext cx="10515600" cy="4480560"/>
          </a:xfrm>
        </p:spPr>
        <p:txBody>
          <a:bodyPr/>
          <a:lstStyle/>
          <a:p>
            <a:endParaRPr lang="en-US"/>
          </a:p>
        </p:txBody>
      </p:sp>
    </p:spTree>
    <p:extLst>
      <p:ext uri="{BB962C8B-B14F-4D97-AF65-F5344CB8AC3E}">
        <p14:creationId xmlns:p14="http://schemas.microsoft.com/office/powerpoint/2010/main" val="3812873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blue" type="title">
  <p:cSld name="Title slide-blu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6933"/>
            </a:lvl1pPr>
            <a:lvl2pPr lvl="1" algn="ctr" rtl="0">
              <a:spcBef>
                <a:spcPts val="0"/>
              </a:spcBef>
              <a:spcAft>
                <a:spcPts val="0"/>
              </a:spcAft>
              <a:buSzPts val="5200"/>
              <a:buChar char="○"/>
              <a:defRPr sz="6933"/>
            </a:lvl2pPr>
            <a:lvl3pPr lvl="2" algn="ctr" rtl="0">
              <a:spcBef>
                <a:spcPts val="0"/>
              </a:spcBef>
              <a:spcAft>
                <a:spcPts val="0"/>
              </a:spcAft>
              <a:buSzPts val="5200"/>
              <a:buChar char="■"/>
              <a:defRPr sz="6933"/>
            </a:lvl3pPr>
            <a:lvl4pPr lvl="3" algn="ctr" rtl="0">
              <a:spcBef>
                <a:spcPts val="0"/>
              </a:spcBef>
              <a:spcAft>
                <a:spcPts val="0"/>
              </a:spcAft>
              <a:buSzPts val="5200"/>
              <a:buChar char="●"/>
              <a:defRPr sz="6933"/>
            </a:lvl4pPr>
            <a:lvl5pPr lvl="4" algn="ctr" rtl="0">
              <a:spcBef>
                <a:spcPts val="0"/>
              </a:spcBef>
              <a:spcAft>
                <a:spcPts val="0"/>
              </a:spcAft>
              <a:buSzPts val="5200"/>
              <a:buChar char="○"/>
              <a:defRPr sz="6933"/>
            </a:lvl5pPr>
            <a:lvl6pPr lvl="5" algn="ctr" rtl="0">
              <a:spcBef>
                <a:spcPts val="0"/>
              </a:spcBef>
              <a:spcAft>
                <a:spcPts val="0"/>
              </a:spcAft>
              <a:buSzPts val="5200"/>
              <a:buChar char="■"/>
              <a:defRPr sz="6933"/>
            </a:lvl6pPr>
            <a:lvl7pPr lvl="6" algn="ctr" rtl="0">
              <a:spcBef>
                <a:spcPts val="0"/>
              </a:spcBef>
              <a:spcAft>
                <a:spcPts val="0"/>
              </a:spcAft>
              <a:buSzPts val="5200"/>
              <a:buChar char="●"/>
              <a:defRPr sz="6933"/>
            </a:lvl7pPr>
            <a:lvl8pPr lvl="7" algn="ctr" rtl="0">
              <a:spcBef>
                <a:spcPts val="0"/>
              </a:spcBef>
              <a:spcAft>
                <a:spcPts val="0"/>
              </a:spcAft>
              <a:buSzPts val="5200"/>
              <a:buChar char="○"/>
              <a:defRPr sz="6933"/>
            </a:lvl8pPr>
            <a:lvl9pPr lvl="8" algn="ctr" rtl="0">
              <a:spcBef>
                <a:spcPts val="0"/>
              </a:spcBef>
              <a:spcAft>
                <a:spcPts val="0"/>
              </a:spcAft>
              <a:buSzPts val="5200"/>
              <a:buChar char="■"/>
              <a:defRPr sz="6933"/>
            </a:lvl9pPr>
          </a:lstStyle>
          <a:p>
            <a:endParaRPr/>
          </a:p>
        </p:txBody>
      </p:sp>
      <p:sp>
        <p:nvSpPr>
          <p:cNvPr id="13" name="Google Shape;13;p2"/>
          <p:cNvSpPr txBox="1">
            <a:spLocks noGrp="1"/>
          </p:cNvSpPr>
          <p:nvPr>
            <p:ph type="subTitle" idx="1"/>
          </p:nvPr>
        </p:nvSpPr>
        <p:spPr>
          <a:xfrm>
            <a:off x="415600" y="3778833"/>
            <a:ext cx="11360800" cy="10568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 name="Google Shape;14;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5" name="Google Shape;15;p2"/>
          <p:cNvPicPr preferRelativeResize="0"/>
          <p:nvPr/>
        </p:nvPicPr>
        <p:blipFill>
          <a:blip r:embed="rId2">
            <a:alphaModFix/>
          </a:blip>
          <a:stretch>
            <a:fillRect/>
          </a:stretch>
        </p:blipFill>
        <p:spPr>
          <a:xfrm>
            <a:off x="0" y="0"/>
            <a:ext cx="12192032" cy="6888765"/>
          </a:xfrm>
          <a:prstGeom prst="rect">
            <a:avLst/>
          </a:prstGeom>
          <a:noFill/>
          <a:ln>
            <a:noFill/>
          </a:ln>
        </p:spPr>
      </p:pic>
      <p:sp>
        <p:nvSpPr>
          <p:cNvPr id="16" name="Google Shape;16;p2"/>
          <p:cNvSpPr txBox="1">
            <a:spLocks noGrp="1"/>
          </p:cNvSpPr>
          <p:nvPr>
            <p:ph type="ctrTitle" idx="2"/>
          </p:nvPr>
        </p:nvSpPr>
        <p:spPr>
          <a:xfrm>
            <a:off x="415600" y="992767"/>
            <a:ext cx="11360800" cy="24364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None/>
              <a:defRPr sz="5333">
                <a:solidFill>
                  <a:schemeClr val="lt1"/>
                </a:solidFill>
                <a:latin typeface="Rockwell"/>
                <a:ea typeface="Rockwell"/>
                <a:cs typeface="Rockwell"/>
                <a:sym typeface="Rockwell"/>
              </a:defRPr>
            </a:lvl1pPr>
            <a:lvl2pPr lvl="1" algn="ctr">
              <a:spcBef>
                <a:spcPts val="0"/>
              </a:spcBef>
              <a:spcAft>
                <a:spcPts val="0"/>
              </a:spcAft>
              <a:buNone/>
              <a:defRPr sz="5333">
                <a:solidFill>
                  <a:schemeClr val="lt1"/>
                </a:solidFill>
                <a:latin typeface="Rockwell"/>
                <a:ea typeface="Rockwell"/>
                <a:cs typeface="Rockwell"/>
                <a:sym typeface="Rockwell"/>
              </a:defRPr>
            </a:lvl2pPr>
            <a:lvl3pPr lvl="2" algn="ctr">
              <a:spcBef>
                <a:spcPts val="0"/>
              </a:spcBef>
              <a:spcAft>
                <a:spcPts val="0"/>
              </a:spcAft>
              <a:buNone/>
              <a:defRPr sz="5333">
                <a:solidFill>
                  <a:schemeClr val="lt1"/>
                </a:solidFill>
                <a:latin typeface="Rockwell"/>
                <a:ea typeface="Rockwell"/>
                <a:cs typeface="Rockwell"/>
                <a:sym typeface="Rockwell"/>
              </a:defRPr>
            </a:lvl3pPr>
            <a:lvl4pPr lvl="3" algn="ctr">
              <a:spcBef>
                <a:spcPts val="0"/>
              </a:spcBef>
              <a:spcAft>
                <a:spcPts val="0"/>
              </a:spcAft>
              <a:buNone/>
              <a:defRPr sz="5333">
                <a:solidFill>
                  <a:schemeClr val="lt1"/>
                </a:solidFill>
                <a:latin typeface="Rockwell"/>
                <a:ea typeface="Rockwell"/>
                <a:cs typeface="Rockwell"/>
                <a:sym typeface="Rockwell"/>
              </a:defRPr>
            </a:lvl4pPr>
            <a:lvl5pPr lvl="4" algn="ctr">
              <a:spcBef>
                <a:spcPts val="0"/>
              </a:spcBef>
              <a:spcAft>
                <a:spcPts val="0"/>
              </a:spcAft>
              <a:buNone/>
              <a:defRPr sz="5333">
                <a:solidFill>
                  <a:schemeClr val="lt1"/>
                </a:solidFill>
                <a:latin typeface="Rockwell"/>
                <a:ea typeface="Rockwell"/>
                <a:cs typeface="Rockwell"/>
                <a:sym typeface="Rockwell"/>
              </a:defRPr>
            </a:lvl5pPr>
            <a:lvl6pPr lvl="5" algn="ctr">
              <a:spcBef>
                <a:spcPts val="0"/>
              </a:spcBef>
              <a:spcAft>
                <a:spcPts val="0"/>
              </a:spcAft>
              <a:buNone/>
              <a:defRPr sz="5333">
                <a:solidFill>
                  <a:schemeClr val="lt1"/>
                </a:solidFill>
                <a:latin typeface="Rockwell"/>
                <a:ea typeface="Rockwell"/>
                <a:cs typeface="Rockwell"/>
                <a:sym typeface="Rockwell"/>
              </a:defRPr>
            </a:lvl6pPr>
            <a:lvl7pPr lvl="6" algn="ctr">
              <a:spcBef>
                <a:spcPts val="0"/>
              </a:spcBef>
              <a:spcAft>
                <a:spcPts val="0"/>
              </a:spcAft>
              <a:buNone/>
              <a:defRPr sz="5333">
                <a:solidFill>
                  <a:schemeClr val="lt1"/>
                </a:solidFill>
                <a:latin typeface="Rockwell"/>
                <a:ea typeface="Rockwell"/>
                <a:cs typeface="Rockwell"/>
                <a:sym typeface="Rockwell"/>
              </a:defRPr>
            </a:lvl7pPr>
            <a:lvl8pPr lvl="7" algn="ctr">
              <a:spcBef>
                <a:spcPts val="0"/>
              </a:spcBef>
              <a:spcAft>
                <a:spcPts val="0"/>
              </a:spcAft>
              <a:buNone/>
              <a:defRPr sz="5333">
                <a:solidFill>
                  <a:schemeClr val="lt1"/>
                </a:solidFill>
                <a:latin typeface="Rockwell"/>
                <a:ea typeface="Rockwell"/>
                <a:cs typeface="Rockwell"/>
                <a:sym typeface="Rockwell"/>
              </a:defRPr>
            </a:lvl8pPr>
            <a:lvl9pPr lvl="8" algn="ctr" rtl="0">
              <a:spcBef>
                <a:spcPts val="0"/>
              </a:spcBef>
              <a:spcAft>
                <a:spcPts val="0"/>
              </a:spcAft>
              <a:buNone/>
              <a:defRPr sz="5333">
                <a:solidFill>
                  <a:schemeClr val="lt1"/>
                </a:solidFill>
                <a:latin typeface="Rockwell"/>
                <a:ea typeface="Rockwell"/>
                <a:cs typeface="Rockwell"/>
                <a:sym typeface="Rockwell"/>
              </a:defRPr>
            </a:lvl9pPr>
          </a:lstStyle>
          <a:p>
            <a:endParaRPr/>
          </a:p>
        </p:txBody>
      </p:sp>
      <p:sp>
        <p:nvSpPr>
          <p:cNvPr id="17" name="Google Shape;17;p2"/>
          <p:cNvSpPr txBox="1">
            <a:spLocks noGrp="1"/>
          </p:cNvSpPr>
          <p:nvPr>
            <p:ph type="subTitle" idx="3"/>
          </p:nvPr>
        </p:nvSpPr>
        <p:spPr>
          <a:xfrm>
            <a:off x="415600" y="3778833"/>
            <a:ext cx="11360800" cy="1056800"/>
          </a:xfrm>
          <a:prstGeom prst="rect">
            <a:avLst/>
          </a:prstGeom>
        </p:spPr>
        <p:txBody>
          <a:bodyPr spcFirstLastPara="1" wrap="square" lIns="0" tIns="0" rIns="0" bIns="0" anchor="t" anchorCtr="0">
            <a:normAutofit/>
          </a:bodyPr>
          <a:lstStyle>
            <a:lvl1pPr lvl="0" algn="ctr">
              <a:spcBef>
                <a:spcPts val="0"/>
              </a:spcBef>
              <a:spcAft>
                <a:spcPts val="0"/>
              </a:spcAft>
              <a:buSzPts val="2300"/>
              <a:buNone/>
              <a:defRPr sz="3067">
                <a:solidFill>
                  <a:schemeClr val="lt1"/>
                </a:solidFill>
                <a:latin typeface="Calibri"/>
                <a:ea typeface="Calibri"/>
                <a:cs typeface="Calibri"/>
                <a:sym typeface="Calibri"/>
              </a:defRPr>
            </a:lvl1pPr>
            <a:lvl2pPr lvl="1">
              <a:spcBef>
                <a:spcPts val="0"/>
              </a:spcBef>
              <a:spcAft>
                <a:spcPts val="0"/>
              </a:spcAft>
              <a:buSzPts val="1400"/>
              <a:buNone/>
              <a:defRPr>
                <a:solidFill>
                  <a:schemeClr val="lt1"/>
                </a:solidFill>
                <a:latin typeface="Calibri"/>
                <a:ea typeface="Calibri"/>
                <a:cs typeface="Calibri"/>
                <a:sym typeface="Calibri"/>
              </a:defRPr>
            </a:lvl2pPr>
            <a:lvl3pPr lvl="2">
              <a:spcBef>
                <a:spcPts val="0"/>
              </a:spcBef>
              <a:spcAft>
                <a:spcPts val="0"/>
              </a:spcAft>
              <a:buSzPts val="1400"/>
              <a:buNone/>
              <a:defRPr>
                <a:solidFill>
                  <a:schemeClr val="lt1"/>
                </a:solidFill>
                <a:latin typeface="Calibri"/>
                <a:ea typeface="Calibri"/>
                <a:cs typeface="Calibri"/>
                <a:sym typeface="Calibri"/>
              </a:defRPr>
            </a:lvl3pPr>
            <a:lvl4pPr lvl="3">
              <a:spcBef>
                <a:spcPts val="0"/>
              </a:spcBef>
              <a:spcAft>
                <a:spcPts val="0"/>
              </a:spcAft>
              <a:buSzPts val="1400"/>
              <a:buNone/>
              <a:defRPr>
                <a:solidFill>
                  <a:schemeClr val="lt1"/>
                </a:solidFill>
                <a:latin typeface="Calibri"/>
                <a:ea typeface="Calibri"/>
                <a:cs typeface="Calibri"/>
                <a:sym typeface="Calibri"/>
              </a:defRPr>
            </a:lvl4pPr>
            <a:lvl5pPr lvl="4">
              <a:spcBef>
                <a:spcPts val="0"/>
              </a:spcBef>
              <a:spcAft>
                <a:spcPts val="0"/>
              </a:spcAft>
              <a:buSzPts val="1400"/>
              <a:buNone/>
              <a:defRPr>
                <a:solidFill>
                  <a:schemeClr val="lt1"/>
                </a:solidFill>
                <a:latin typeface="Calibri"/>
                <a:ea typeface="Calibri"/>
                <a:cs typeface="Calibri"/>
                <a:sym typeface="Calibri"/>
              </a:defRPr>
            </a:lvl5pPr>
            <a:lvl6pPr lvl="5">
              <a:spcBef>
                <a:spcPts val="0"/>
              </a:spcBef>
              <a:spcAft>
                <a:spcPts val="0"/>
              </a:spcAft>
              <a:buSzPts val="1400"/>
              <a:buNone/>
              <a:defRPr>
                <a:solidFill>
                  <a:schemeClr val="lt1"/>
                </a:solidFill>
                <a:latin typeface="Calibri"/>
                <a:ea typeface="Calibri"/>
                <a:cs typeface="Calibri"/>
                <a:sym typeface="Calibri"/>
              </a:defRPr>
            </a:lvl6pPr>
            <a:lvl7pPr lvl="6">
              <a:spcBef>
                <a:spcPts val="0"/>
              </a:spcBef>
              <a:spcAft>
                <a:spcPts val="0"/>
              </a:spcAft>
              <a:buSzPts val="1400"/>
              <a:buNone/>
              <a:defRPr>
                <a:solidFill>
                  <a:schemeClr val="lt1"/>
                </a:solidFill>
                <a:latin typeface="Calibri"/>
                <a:ea typeface="Calibri"/>
                <a:cs typeface="Calibri"/>
                <a:sym typeface="Calibri"/>
              </a:defRPr>
            </a:lvl7pPr>
            <a:lvl8pPr lvl="7">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8" name="Google Shape;18;p2"/>
          <p:cNvCxnSpPr/>
          <p:nvPr/>
        </p:nvCxnSpPr>
        <p:spPr>
          <a:xfrm>
            <a:off x="394500" y="3678567"/>
            <a:ext cx="113884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795149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Divider slide-blue">
  <p:cSld name="Divider slide-blu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6933"/>
            </a:lvl1pPr>
            <a:lvl2pPr lvl="1" algn="ctr" rtl="0">
              <a:spcBef>
                <a:spcPts val="0"/>
              </a:spcBef>
              <a:spcAft>
                <a:spcPts val="0"/>
              </a:spcAft>
              <a:buSzPts val="5200"/>
              <a:buChar char="○"/>
              <a:defRPr sz="6933"/>
            </a:lvl2pPr>
            <a:lvl3pPr lvl="2" algn="ctr" rtl="0">
              <a:spcBef>
                <a:spcPts val="0"/>
              </a:spcBef>
              <a:spcAft>
                <a:spcPts val="0"/>
              </a:spcAft>
              <a:buSzPts val="5200"/>
              <a:buChar char="■"/>
              <a:defRPr sz="6933"/>
            </a:lvl3pPr>
            <a:lvl4pPr lvl="3" algn="ctr" rtl="0">
              <a:spcBef>
                <a:spcPts val="0"/>
              </a:spcBef>
              <a:spcAft>
                <a:spcPts val="0"/>
              </a:spcAft>
              <a:buSzPts val="5200"/>
              <a:buChar char="●"/>
              <a:defRPr sz="6933"/>
            </a:lvl4pPr>
            <a:lvl5pPr lvl="4" algn="ctr" rtl="0">
              <a:spcBef>
                <a:spcPts val="0"/>
              </a:spcBef>
              <a:spcAft>
                <a:spcPts val="0"/>
              </a:spcAft>
              <a:buSzPts val="5200"/>
              <a:buChar char="○"/>
              <a:defRPr sz="6933"/>
            </a:lvl5pPr>
            <a:lvl6pPr lvl="5" algn="ctr" rtl="0">
              <a:spcBef>
                <a:spcPts val="0"/>
              </a:spcBef>
              <a:spcAft>
                <a:spcPts val="0"/>
              </a:spcAft>
              <a:buSzPts val="5200"/>
              <a:buChar char="■"/>
              <a:defRPr sz="6933"/>
            </a:lvl6pPr>
            <a:lvl7pPr lvl="6" algn="ctr" rtl="0">
              <a:spcBef>
                <a:spcPts val="0"/>
              </a:spcBef>
              <a:spcAft>
                <a:spcPts val="0"/>
              </a:spcAft>
              <a:buSzPts val="5200"/>
              <a:buChar char="●"/>
              <a:defRPr sz="6933"/>
            </a:lvl7pPr>
            <a:lvl8pPr lvl="7" algn="ctr" rtl="0">
              <a:spcBef>
                <a:spcPts val="0"/>
              </a:spcBef>
              <a:spcAft>
                <a:spcPts val="0"/>
              </a:spcAft>
              <a:buSzPts val="5200"/>
              <a:buChar char="○"/>
              <a:defRPr sz="6933"/>
            </a:lvl8pPr>
            <a:lvl9pPr lvl="8" algn="ctr" rtl="0">
              <a:spcBef>
                <a:spcPts val="0"/>
              </a:spcBef>
              <a:spcAft>
                <a:spcPts val="0"/>
              </a:spcAft>
              <a:buSzPts val="5200"/>
              <a:buChar char="■"/>
              <a:defRPr sz="6933"/>
            </a:lvl9pPr>
          </a:lstStyle>
          <a:p>
            <a:endParaRPr/>
          </a:p>
        </p:txBody>
      </p:sp>
      <p:sp>
        <p:nvSpPr>
          <p:cNvPr id="21" name="Google Shape;21;p3"/>
          <p:cNvSpPr txBox="1">
            <a:spLocks noGrp="1"/>
          </p:cNvSpPr>
          <p:nvPr>
            <p:ph type="subTitle" idx="1"/>
          </p:nvPr>
        </p:nvSpPr>
        <p:spPr>
          <a:xfrm>
            <a:off x="415600" y="3778833"/>
            <a:ext cx="11360800" cy="10568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2" name="Google Shape;22;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23" name="Google Shape;23;p3"/>
          <p:cNvPicPr preferRelativeResize="0"/>
          <p:nvPr/>
        </p:nvPicPr>
        <p:blipFill>
          <a:blip r:embed="rId2">
            <a:alphaModFix/>
          </a:blip>
          <a:stretch>
            <a:fillRect/>
          </a:stretch>
        </p:blipFill>
        <p:spPr>
          <a:xfrm>
            <a:off x="0" y="0"/>
            <a:ext cx="12192032" cy="6888765"/>
          </a:xfrm>
          <a:prstGeom prst="rect">
            <a:avLst/>
          </a:prstGeom>
          <a:noFill/>
          <a:ln>
            <a:noFill/>
          </a:ln>
        </p:spPr>
      </p:pic>
      <p:sp>
        <p:nvSpPr>
          <p:cNvPr id="24" name="Google Shape;24;p3"/>
          <p:cNvSpPr txBox="1">
            <a:spLocks noGrp="1"/>
          </p:cNvSpPr>
          <p:nvPr>
            <p:ph type="ctrTitle" idx="2"/>
          </p:nvPr>
        </p:nvSpPr>
        <p:spPr>
          <a:xfrm>
            <a:off x="415600" y="2453433"/>
            <a:ext cx="11360800" cy="204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5333">
                <a:solidFill>
                  <a:schemeClr val="lt1"/>
                </a:solidFill>
                <a:latin typeface="Rockwell"/>
                <a:ea typeface="Rockwell"/>
                <a:cs typeface="Rockwell"/>
                <a:sym typeface="Rockwell"/>
              </a:defRPr>
            </a:lvl1pPr>
            <a:lvl2pPr lvl="1" algn="ctr" rtl="0">
              <a:spcBef>
                <a:spcPts val="0"/>
              </a:spcBef>
              <a:spcAft>
                <a:spcPts val="0"/>
              </a:spcAft>
              <a:buNone/>
              <a:defRPr sz="5333">
                <a:solidFill>
                  <a:schemeClr val="dk1"/>
                </a:solidFill>
                <a:latin typeface="Rockwell"/>
                <a:ea typeface="Rockwell"/>
                <a:cs typeface="Rockwell"/>
                <a:sym typeface="Rockwell"/>
              </a:defRPr>
            </a:lvl2pPr>
            <a:lvl3pPr lvl="2" algn="ctr" rtl="0">
              <a:spcBef>
                <a:spcPts val="0"/>
              </a:spcBef>
              <a:spcAft>
                <a:spcPts val="0"/>
              </a:spcAft>
              <a:buNone/>
              <a:defRPr sz="5333">
                <a:solidFill>
                  <a:schemeClr val="dk1"/>
                </a:solidFill>
                <a:latin typeface="Rockwell"/>
                <a:ea typeface="Rockwell"/>
                <a:cs typeface="Rockwell"/>
                <a:sym typeface="Rockwell"/>
              </a:defRPr>
            </a:lvl3pPr>
            <a:lvl4pPr lvl="3" algn="ctr" rtl="0">
              <a:spcBef>
                <a:spcPts val="0"/>
              </a:spcBef>
              <a:spcAft>
                <a:spcPts val="0"/>
              </a:spcAft>
              <a:buNone/>
              <a:defRPr sz="5333">
                <a:solidFill>
                  <a:schemeClr val="dk1"/>
                </a:solidFill>
                <a:latin typeface="Rockwell"/>
                <a:ea typeface="Rockwell"/>
                <a:cs typeface="Rockwell"/>
                <a:sym typeface="Rockwell"/>
              </a:defRPr>
            </a:lvl4pPr>
            <a:lvl5pPr lvl="4" algn="ctr" rtl="0">
              <a:spcBef>
                <a:spcPts val="0"/>
              </a:spcBef>
              <a:spcAft>
                <a:spcPts val="0"/>
              </a:spcAft>
              <a:buNone/>
              <a:defRPr sz="5333">
                <a:solidFill>
                  <a:schemeClr val="dk1"/>
                </a:solidFill>
                <a:latin typeface="Rockwell"/>
                <a:ea typeface="Rockwell"/>
                <a:cs typeface="Rockwell"/>
                <a:sym typeface="Rockwell"/>
              </a:defRPr>
            </a:lvl5pPr>
            <a:lvl6pPr lvl="5" algn="ctr" rtl="0">
              <a:spcBef>
                <a:spcPts val="0"/>
              </a:spcBef>
              <a:spcAft>
                <a:spcPts val="0"/>
              </a:spcAft>
              <a:buNone/>
              <a:defRPr sz="5333">
                <a:solidFill>
                  <a:schemeClr val="dk1"/>
                </a:solidFill>
                <a:latin typeface="Rockwell"/>
                <a:ea typeface="Rockwell"/>
                <a:cs typeface="Rockwell"/>
                <a:sym typeface="Rockwell"/>
              </a:defRPr>
            </a:lvl6pPr>
            <a:lvl7pPr lvl="6" algn="ctr" rtl="0">
              <a:spcBef>
                <a:spcPts val="0"/>
              </a:spcBef>
              <a:spcAft>
                <a:spcPts val="0"/>
              </a:spcAft>
              <a:buNone/>
              <a:defRPr sz="5333">
                <a:solidFill>
                  <a:schemeClr val="dk1"/>
                </a:solidFill>
                <a:latin typeface="Rockwell"/>
                <a:ea typeface="Rockwell"/>
                <a:cs typeface="Rockwell"/>
                <a:sym typeface="Rockwell"/>
              </a:defRPr>
            </a:lvl7pPr>
            <a:lvl8pPr lvl="7" algn="ctr" rtl="0">
              <a:spcBef>
                <a:spcPts val="0"/>
              </a:spcBef>
              <a:spcAft>
                <a:spcPts val="0"/>
              </a:spcAft>
              <a:buNone/>
              <a:defRPr sz="5333">
                <a:solidFill>
                  <a:schemeClr val="dk1"/>
                </a:solidFill>
                <a:latin typeface="Rockwell"/>
                <a:ea typeface="Rockwell"/>
                <a:cs typeface="Rockwell"/>
                <a:sym typeface="Rockwell"/>
              </a:defRPr>
            </a:lvl8pPr>
            <a:lvl9pPr lvl="8" algn="ctr" rtl="0">
              <a:spcBef>
                <a:spcPts val="0"/>
              </a:spcBef>
              <a:spcAft>
                <a:spcPts val="0"/>
              </a:spcAft>
              <a:buNone/>
              <a:defRPr sz="5333">
                <a:solidFill>
                  <a:schemeClr val="dk1"/>
                </a:solidFill>
                <a:latin typeface="Rockwell"/>
                <a:ea typeface="Rockwell"/>
                <a:cs typeface="Rockwell"/>
                <a:sym typeface="Rockwell"/>
              </a:defRPr>
            </a:lvl9pPr>
          </a:lstStyle>
          <a:p>
            <a:endParaRPr/>
          </a:p>
        </p:txBody>
      </p:sp>
    </p:spTree>
    <p:extLst>
      <p:ext uri="{BB962C8B-B14F-4D97-AF65-F5344CB8AC3E}">
        <p14:creationId xmlns:p14="http://schemas.microsoft.com/office/powerpoint/2010/main" val="33866206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Content slide with header/logo - blue">
    <p:spTree>
      <p:nvGrpSpPr>
        <p:cNvPr id="1" name="Shape 25"/>
        <p:cNvGrpSpPr/>
        <p:nvPr/>
      </p:nvGrpSpPr>
      <p:grpSpPr>
        <a:xfrm>
          <a:off x="0" y="0"/>
          <a:ext cx="0" cy="0"/>
          <a:chOff x="0" y="0"/>
          <a:chExt cx="0" cy="0"/>
        </a:xfrm>
      </p:grpSpPr>
      <p:pic>
        <p:nvPicPr>
          <p:cNvPr id="26" name="Google Shape;26;p4"/>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27" name="Google Shape;27;p4"/>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667">
                <a:solidFill>
                  <a:srgbClr val="FFFFFF"/>
                </a:solidFill>
                <a:latin typeface="Rockwell"/>
                <a:ea typeface="Rockwell"/>
                <a:cs typeface="Rockwell"/>
                <a:sym typeface="Rockwell"/>
              </a:defRPr>
            </a:lvl1pPr>
            <a:lvl2pPr lvl="1">
              <a:spcBef>
                <a:spcPts val="0"/>
              </a:spcBef>
              <a:spcAft>
                <a:spcPts val="0"/>
              </a:spcAft>
              <a:buSzPts val="1400"/>
              <a:buNone/>
              <a:defRPr sz="2667">
                <a:solidFill>
                  <a:srgbClr val="FFFFFF"/>
                </a:solidFill>
                <a:latin typeface="Rockwell"/>
                <a:ea typeface="Rockwell"/>
                <a:cs typeface="Rockwell"/>
                <a:sym typeface="Rockwell"/>
              </a:defRPr>
            </a:lvl2pPr>
            <a:lvl3pPr lvl="2">
              <a:spcBef>
                <a:spcPts val="0"/>
              </a:spcBef>
              <a:spcAft>
                <a:spcPts val="0"/>
              </a:spcAft>
              <a:buSzPts val="1400"/>
              <a:buNone/>
              <a:defRPr sz="2667">
                <a:solidFill>
                  <a:srgbClr val="FFFFFF"/>
                </a:solidFill>
                <a:latin typeface="Rockwell"/>
                <a:ea typeface="Rockwell"/>
                <a:cs typeface="Rockwell"/>
                <a:sym typeface="Rockwell"/>
              </a:defRPr>
            </a:lvl3pPr>
            <a:lvl4pPr lvl="3">
              <a:spcBef>
                <a:spcPts val="0"/>
              </a:spcBef>
              <a:spcAft>
                <a:spcPts val="0"/>
              </a:spcAft>
              <a:buSzPts val="1400"/>
              <a:buNone/>
              <a:defRPr sz="2667">
                <a:solidFill>
                  <a:srgbClr val="FFFFFF"/>
                </a:solidFill>
                <a:latin typeface="Rockwell"/>
                <a:ea typeface="Rockwell"/>
                <a:cs typeface="Rockwell"/>
                <a:sym typeface="Rockwell"/>
              </a:defRPr>
            </a:lvl4pPr>
            <a:lvl5pPr lvl="4">
              <a:spcBef>
                <a:spcPts val="0"/>
              </a:spcBef>
              <a:spcAft>
                <a:spcPts val="0"/>
              </a:spcAft>
              <a:buSzPts val="1400"/>
              <a:buNone/>
              <a:defRPr sz="2667">
                <a:solidFill>
                  <a:srgbClr val="FFFFFF"/>
                </a:solidFill>
                <a:latin typeface="Rockwell"/>
                <a:ea typeface="Rockwell"/>
                <a:cs typeface="Rockwell"/>
                <a:sym typeface="Rockwell"/>
              </a:defRPr>
            </a:lvl5pPr>
            <a:lvl6pPr lvl="5">
              <a:spcBef>
                <a:spcPts val="0"/>
              </a:spcBef>
              <a:spcAft>
                <a:spcPts val="0"/>
              </a:spcAft>
              <a:buSzPts val="1400"/>
              <a:buNone/>
              <a:defRPr sz="2667">
                <a:solidFill>
                  <a:srgbClr val="FFFFFF"/>
                </a:solidFill>
                <a:latin typeface="Rockwell"/>
                <a:ea typeface="Rockwell"/>
                <a:cs typeface="Rockwell"/>
                <a:sym typeface="Rockwell"/>
              </a:defRPr>
            </a:lvl6pPr>
            <a:lvl7pPr lvl="6">
              <a:spcBef>
                <a:spcPts val="0"/>
              </a:spcBef>
              <a:spcAft>
                <a:spcPts val="0"/>
              </a:spcAft>
              <a:buSzPts val="1400"/>
              <a:buNone/>
              <a:defRPr sz="2667">
                <a:solidFill>
                  <a:srgbClr val="FFFFFF"/>
                </a:solidFill>
                <a:latin typeface="Rockwell"/>
                <a:ea typeface="Rockwell"/>
                <a:cs typeface="Rockwell"/>
                <a:sym typeface="Rockwell"/>
              </a:defRPr>
            </a:lvl7pPr>
            <a:lvl8pPr lvl="7">
              <a:spcBef>
                <a:spcPts val="0"/>
              </a:spcBef>
              <a:spcAft>
                <a:spcPts val="0"/>
              </a:spcAft>
              <a:buSzPts val="1400"/>
              <a:buNone/>
              <a:defRPr sz="2667">
                <a:solidFill>
                  <a:srgbClr val="FFFFFF"/>
                </a:solidFill>
                <a:latin typeface="Rockwell"/>
                <a:ea typeface="Rockwell"/>
                <a:cs typeface="Rockwell"/>
                <a:sym typeface="Rockwell"/>
              </a:defRPr>
            </a:lvl8pPr>
            <a:lvl9pPr lvl="8" rtl="0">
              <a:spcBef>
                <a:spcPts val="0"/>
              </a:spcBef>
              <a:spcAft>
                <a:spcPts val="0"/>
              </a:spcAft>
              <a:buSzPts val="1400"/>
              <a:buNone/>
              <a:defRPr sz="2667">
                <a:solidFill>
                  <a:srgbClr val="FFFFFF"/>
                </a:solidFill>
                <a:latin typeface="Rockwell"/>
                <a:ea typeface="Rockwell"/>
                <a:cs typeface="Rockwell"/>
                <a:sym typeface="Rockwell"/>
              </a:defRPr>
            </a:lvl9pPr>
          </a:lstStyle>
          <a:p>
            <a:endParaRPr/>
          </a:p>
        </p:txBody>
      </p:sp>
      <p:sp>
        <p:nvSpPr>
          <p:cNvPr id="28" name="Google Shape;28;p4"/>
          <p:cNvSpPr txBox="1">
            <a:spLocks noGrp="1"/>
          </p:cNvSpPr>
          <p:nvPr>
            <p:ph type="body" idx="1"/>
          </p:nvPr>
        </p:nvSpPr>
        <p:spPr>
          <a:xfrm>
            <a:off x="609600" y="1524000"/>
            <a:ext cx="11360800" cy="4255600"/>
          </a:xfrm>
          <a:prstGeom prst="rect">
            <a:avLst/>
          </a:prstGeom>
        </p:spPr>
        <p:txBody>
          <a:bodyPr spcFirstLastPara="1" wrap="square" lIns="0" tIns="0" rIns="0" bIns="0" anchor="t" anchorCtr="0">
            <a:normAutofit/>
          </a:bodyPr>
          <a:lstStyle>
            <a:lvl1pPr marL="609585" lvl="0" indent="-440256" rtl="0">
              <a:spcBef>
                <a:spcPts val="0"/>
              </a:spcBef>
              <a:spcAft>
                <a:spcPts val="0"/>
              </a:spcAft>
              <a:buClr>
                <a:schemeClr val="dk1"/>
              </a:buClr>
              <a:buSzPts val="1600"/>
              <a:buChar char="●"/>
              <a:defRPr>
                <a:solidFill>
                  <a:schemeClr val="dk1"/>
                </a:solidFill>
              </a:defRPr>
            </a:lvl1pPr>
            <a:lvl2pPr marL="1219170" lvl="1" indent="-389457" rtl="0">
              <a:spcBef>
                <a:spcPts val="0"/>
              </a:spcBef>
              <a:spcAft>
                <a:spcPts val="0"/>
              </a:spcAft>
              <a:buClr>
                <a:schemeClr val="dk1"/>
              </a:buClr>
              <a:buSzPts val="1000"/>
              <a:buChar char="○"/>
              <a:defRPr sz="2133">
                <a:solidFill>
                  <a:schemeClr val="dk1"/>
                </a:solidFill>
              </a:defRPr>
            </a:lvl2pPr>
            <a:lvl3pPr marL="1828754" lvl="2" indent="-389457" rtl="0">
              <a:spcBef>
                <a:spcPts val="0"/>
              </a:spcBef>
              <a:spcAft>
                <a:spcPts val="0"/>
              </a:spcAft>
              <a:buClr>
                <a:schemeClr val="dk1"/>
              </a:buClr>
              <a:buSzPts val="1000"/>
              <a:buChar char="■"/>
              <a:defRPr sz="2133">
                <a:solidFill>
                  <a:schemeClr val="dk1"/>
                </a:solidFill>
              </a:defRPr>
            </a:lvl3pPr>
            <a:lvl4pPr marL="2438339" lvl="3" indent="-389457" rtl="0">
              <a:spcBef>
                <a:spcPts val="0"/>
              </a:spcBef>
              <a:spcAft>
                <a:spcPts val="0"/>
              </a:spcAft>
              <a:buClr>
                <a:schemeClr val="dk1"/>
              </a:buClr>
              <a:buSzPts val="1000"/>
              <a:buChar char="●"/>
              <a:defRPr sz="2133">
                <a:solidFill>
                  <a:schemeClr val="dk1"/>
                </a:solidFill>
              </a:defRPr>
            </a:lvl4pPr>
            <a:lvl5pPr marL="3047924" lvl="4" indent="-389457" rtl="0">
              <a:spcBef>
                <a:spcPts val="0"/>
              </a:spcBef>
              <a:spcAft>
                <a:spcPts val="0"/>
              </a:spcAft>
              <a:buClr>
                <a:schemeClr val="dk1"/>
              </a:buClr>
              <a:buSzPts val="1000"/>
              <a:buChar char="○"/>
              <a:defRPr sz="2133">
                <a:solidFill>
                  <a:schemeClr val="dk1"/>
                </a:solidFill>
              </a:defRPr>
            </a:lvl5pPr>
            <a:lvl6pPr marL="3657509" lvl="5" indent="-389457" rtl="0">
              <a:spcBef>
                <a:spcPts val="0"/>
              </a:spcBef>
              <a:spcAft>
                <a:spcPts val="0"/>
              </a:spcAft>
              <a:buClr>
                <a:schemeClr val="dk1"/>
              </a:buClr>
              <a:buSzPts val="1000"/>
              <a:buChar char="■"/>
              <a:defRPr sz="2133">
                <a:solidFill>
                  <a:schemeClr val="dk1"/>
                </a:solidFill>
              </a:defRPr>
            </a:lvl6pPr>
            <a:lvl7pPr marL="4267093" lvl="6" indent="-389457" rtl="0">
              <a:spcBef>
                <a:spcPts val="0"/>
              </a:spcBef>
              <a:spcAft>
                <a:spcPts val="0"/>
              </a:spcAft>
              <a:buClr>
                <a:schemeClr val="dk1"/>
              </a:buClr>
              <a:buSzPts val="1000"/>
              <a:buChar char="●"/>
              <a:defRPr sz="2133">
                <a:solidFill>
                  <a:schemeClr val="dk1"/>
                </a:solidFill>
              </a:defRPr>
            </a:lvl7pPr>
            <a:lvl8pPr marL="4876678" lvl="7" indent="-389457" rtl="0">
              <a:spcBef>
                <a:spcPts val="0"/>
              </a:spcBef>
              <a:spcAft>
                <a:spcPts val="0"/>
              </a:spcAft>
              <a:buClr>
                <a:schemeClr val="dk1"/>
              </a:buClr>
              <a:buSzPts val="1000"/>
              <a:buChar char="○"/>
              <a:defRPr sz="2133">
                <a:solidFill>
                  <a:schemeClr val="dk1"/>
                </a:solidFill>
              </a:defRPr>
            </a:lvl8pPr>
            <a:lvl9pPr marL="5486263" lvl="8" indent="-389457" rtl="0">
              <a:spcBef>
                <a:spcPts val="0"/>
              </a:spcBef>
              <a:spcAft>
                <a:spcPts val="0"/>
              </a:spcAft>
              <a:buClr>
                <a:schemeClr val="dk1"/>
              </a:buClr>
              <a:buSzPts val="1000"/>
              <a:buChar char="■"/>
              <a:defRPr sz="2133">
                <a:solidFill>
                  <a:schemeClr val="dk1"/>
                </a:solidFill>
              </a:defRPr>
            </a:lvl9pPr>
          </a:lstStyle>
          <a:p>
            <a:endParaRPr/>
          </a:p>
        </p:txBody>
      </p:sp>
      <p:pic>
        <p:nvPicPr>
          <p:cNvPr id="29" name="Google Shape;29;p4"/>
          <p:cNvPicPr preferRelativeResize="0"/>
          <p:nvPr/>
        </p:nvPicPr>
        <p:blipFill>
          <a:blip r:embed="rId3">
            <a:alphaModFix/>
          </a:blip>
          <a:stretch>
            <a:fillRect/>
          </a:stretch>
        </p:blipFill>
        <p:spPr>
          <a:xfrm>
            <a:off x="10862301" y="6235200"/>
            <a:ext cx="1157268" cy="492000"/>
          </a:xfrm>
          <a:prstGeom prst="rect">
            <a:avLst/>
          </a:prstGeom>
          <a:noFill/>
          <a:ln>
            <a:noFill/>
          </a:ln>
        </p:spPr>
      </p:pic>
      <p:cxnSp>
        <p:nvCxnSpPr>
          <p:cNvPr id="30" name="Google Shape;30;p4"/>
          <p:cNvCxnSpPr/>
          <p:nvPr/>
        </p:nvCxnSpPr>
        <p:spPr>
          <a:xfrm>
            <a:off x="0" y="6082133"/>
            <a:ext cx="12203600" cy="0"/>
          </a:xfrm>
          <a:prstGeom prst="straightConnector1">
            <a:avLst/>
          </a:prstGeom>
          <a:noFill/>
          <a:ln w="9525" cap="flat" cmpd="sng">
            <a:solidFill>
              <a:schemeClr val="accent1"/>
            </a:solidFill>
            <a:prstDash val="solid"/>
            <a:round/>
            <a:headEnd type="none" w="med" len="med"/>
            <a:tailEnd type="none" w="med" len="med"/>
          </a:ln>
        </p:spPr>
      </p:cxnSp>
      <p:sp>
        <p:nvSpPr>
          <p:cNvPr id="31" name="Google Shape;31;p4"/>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8691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2" name="Google Shape;32;p5"/>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5"/>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35" name="Google Shape;35;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5"/>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Content slide with header/logo - no text - blue">
    <p:spTree>
      <p:nvGrpSpPr>
        <p:cNvPr id="1" name="Shape 32"/>
        <p:cNvGrpSpPr/>
        <p:nvPr/>
      </p:nvGrpSpPr>
      <p:grpSpPr>
        <a:xfrm>
          <a:off x="0" y="0"/>
          <a:ext cx="0" cy="0"/>
          <a:chOff x="0" y="0"/>
          <a:chExt cx="0" cy="0"/>
        </a:xfrm>
      </p:grpSpPr>
      <p:pic>
        <p:nvPicPr>
          <p:cNvPr id="33" name="Google Shape;33;p5"/>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34" name="Google Shape;34;p5"/>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667">
                <a:solidFill>
                  <a:srgbClr val="FFFFFF"/>
                </a:solidFill>
                <a:latin typeface="Rockwell"/>
                <a:ea typeface="Rockwell"/>
                <a:cs typeface="Rockwell"/>
                <a:sym typeface="Rockwell"/>
              </a:defRPr>
            </a:lvl1pPr>
            <a:lvl2pPr lvl="1" rtl="0">
              <a:spcBef>
                <a:spcPts val="0"/>
              </a:spcBef>
              <a:spcAft>
                <a:spcPts val="0"/>
              </a:spcAft>
              <a:buSzPts val="1400"/>
              <a:buNone/>
              <a:defRPr sz="2667">
                <a:solidFill>
                  <a:srgbClr val="FFFFFF"/>
                </a:solidFill>
                <a:latin typeface="Rockwell"/>
                <a:ea typeface="Rockwell"/>
                <a:cs typeface="Rockwell"/>
                <a:sym typeface="Rockwell"/>
              </a:defRPr>
            </a:lvl2pPr>
            <a:lvl3pPr lvl="2" rtl="0">
              <a:spcBef>
                <a:spcPts val="0"/>
              </a:spcBef>
              <a:spcAft>
                <a:spcPts val="0"/>
              </a:spcAft>
              <a:buSzPts val="1400"/>
              <a:buNone/>
              <a:defRPr sz="2667">
                <a:solidFill>
                  <a:srgbClr val="FFFFFF"/>
                </a:solidFill>
                <a:latin typeface="Rockwell"/>
                <a:ea typeface="Rockwell"/>
                <a:cs typeface="Rockwell"/>
                <a:sym typeface="Rockwell"/>
              </a:defRPr>
            </a:lvl3pPr>
            <a:lvl4pPr lvl="3" rtl="0">
              <a:spcBef>
                <a:spcPts val="0"/>
              </a:spcBef>
              <a:spcAft>
                <a:spcPts val="0"/>
              </a:spcAft>
              <a:buSzPts val="1400"/>
              <a:buNone/>
              <a:defRPr sz="2667">
                <a:solidFill>
                  <a:srgbClr val="FFFFFF"/>
                </a:solidFill>
                <a:latin typeface="Rockwell"/>
                <a:ea typeface="Rockwell"/>
                <a:cs typeface="Rockwell"/>
                <a:sym typeface="Rockwell"/>
              </a:defRPr>
            </a:lvl4pPr>
            <a:lvl5pPr lvl="4" rtl="0">
              <a:spcBef>
                <a:spcPts val="0"/>
              </a:spcBef>
              <a:spcAft>
                <a:spcPts val="0"/>
              </a:spcAft>
              <a:buSzPts val="1400"/>
              <a:buNone/>
              <a:defRPr sz="2667">
                <a:solidFill>
                  <a:srgbClr val="FFFFFF"/>
                </a:solidFill>
                <a:latin typeface="Rockwell"/>
                <a:ea typeface="Rockwell"/>
                <a:cs typeface="Rockwell"/>
                <a:sym typeface="Rockwell"/>
              </a:defRPr>
            </a:lvl5pPr>
            <a:lvl6pPr lvl="5" rtl="0">
              <a:spcBef>
                <a:spcPts val="0"/>
              </a:spcBef>
              <a:spcAft>
                <a:spcPts val="0"/>
              </a:spcAft>
              <a:buSzPts val="1400"/>
              <a:buNone/>
              <a:defRPr sz="2667">
                <a:solidFill>
                  <a:srgbClr val="FFFFFF"/>
                </a:solidFill>
                <a:latin typeface="Rockwell"/>
                <a:ea typeface="Rockwell"/>
                <a:cs typeface="Rockwell"/>
                <a:sym typeface="Rockwell"/>
              </a:defRPr>
            </a:lvl6pPr>
            <a:lvl7pPr lvl="6" rtl="0">
              <a:spcBef>
                <a:spcPts val="0"/>
              </a:spcBef>
              <a:spcAft>
                <a:spcPts val="0"/>
              </a:spcAft>
              <a:buSzPts val="1400"/>
              <a:buNone/>
              <a:defRPr sz="2667">
                <a:solidFill>
                  <a:srgbClr val="FFFFFF"/>
                </a:solidFill>
                <a:latin typeface="Rockwell"/>
                <a:ea typeface="Rockwell"/>
                <a:cs typeface="Rockwell"/>
                <a:sym typeface="Rockwell"/>
              </a:defRPr>
            </a:lvl7pPr>
            <a:lvl8pPr lvl="7" rtl="0">
              <a:spcBef>
                <a:spcPts val="0"/>
              </a:spcBef>
              <a:spcAft>
                <a:spcPts val="0"/>
              </a:spcAft>
              <a:buSzPts val="1400"/>
              <a:buNone/>
              <a:defRPr sz="2667">
                <a:solidFill>
                  <a:srgbClr val="FFFFFF"/>
                </a:solidFill>
                <a:latin typeface="Rockwell"/>
                <a:ea typeface="Rockwell"/>
                <a:cs typeface="Rockwell"/>
                <a:sym typeface="Rockwell"/>
              </a:defRPr>
            </a:lvl8pPr>
            <a:lvl9pPr lvl="8" rtl="0">
              <a:spcBef>
                <a:spcPts val="0"/>
              </a:spcBef>
              <a:spcAft>
                <a:spcPts val="0"/>
              </a:spcAft>
              <a:buSzPts val="1400"/>
              <a:buNone/>
              <a:defRPr sz="2667">
                <a:solidFill>
                  <a:srgbClr val="FFFFFF"/>
                </a:solidFill>
                <a:latin typeface="Rockwell"/>
                <a:ea typeface="Rockwell"/>
                <a:cs typeface="Rockwell"/>
                <a:sym typeface="Rockwell"/>
              </a:defRPr>
            </a:lvl9pPr>
          </a:lstStyle>
          <a:p>
            <a:endParaRPr/>
          </a:p>
        </p:txBody>
      </p:sp>
      <p:pic>
        <p:nvPicPr>
          <p:cNvPr id="35" name="Google Shape;35;p5"/>
          <p:cNvPicPr preferRelativeResize="0"/>
          <p:nvPr/>
        </p:nvPicPr>
        <p:blipFill>
          <a:blip r:embed="rId3">
            <a:alphaModFix/>
          </a:blip>
          <a:stretch>
            <a:fillRect/>
          </a:stretch>
        </p:blipFill>
        <p:spPr>
          <a:xfrm>
            <a:off x="10862301" y="6235200"/>
            <a:ext cx="1157268" cy="492000"/>
          </a:xfrm>
          <a:prstGeom prst="rect">
            <a:avLst/>
          </a:prstGeom>
          <a:noFill/>
          <a:ln>
            <a:noFill/>
          </a:ln>
        </p:spPr>
      </p:pic>
      <p:cxnSp>
        <p:nvCxnSpPr>
          <p:cNvPr id="36" name="Google Shape;36;p5"/>
          <p:cNvCxnSpPr/>
          <p:nvPr/>
        </p:nvCxnSpPr>
        <p:spPr>
          <a:xfrm>
            <a:off x="0" y="6082133"/>
            <a:ext cx="12203600" cy="0"/>
          </a:xfrm>
          <a:prstGeom prst="straightConnector1">
            <a:avLst/>
          </a:prstGeom>
          <a:noFill/>
          <a:ln w="9525" cap="flat" cmpd="sng">
            <a:solidFill>
              <a:schemeClr val="accent1"/>
            </a:solidFill>
            <a:prstDash val="solid"/>
            <a:round/>
            <a:headEnd type="none" w="med" len="med"/>
            <a:tailEnd type="none" w="med" len="med"/>
          </a:ln>
        </p:spPr>
      </p:cxnSp>
      <p:sp>
        <p:nvSpPr>
          <p:cNvPr id="37" name="Google Shape;37;p5"/>
          <p:cNvSpPr txBox="1">
            <a:spLocks noGrp="1"/>
          </p:cNvSpPr>
          <p:nvPr>
            <p:ph type="sldNum" idx="12"/>
          </p:nvPr>
        </p:nvSpPr>
        <p:spPr>
          <a:xfrm>
            <a:off x="118244" y="6235189"/>
            <a:ext cx="731600" cy="5248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842681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slide-blank" type="twoColTx">
  <p:cSld name="Content slide-blank">
    <p:spTree>
      <p:nvGrpSpPr>
        <p:cNvPr id="1" name="Shape 38"/>
        <p:cNvGrpSpPr/>
        <p:nvPr/>
      </p:nvGrpSpPr>
      <p:grpSpPr>
        <a:xfrm>
          <a:off x="0" y="0"/>
          <a:ext cx="0" cy="0"/>
          <a:chOff x="0" y="0"/>
          <a:chExt cx="0" cy="0"/>
        </a:xfrm>
      </p:grpSpPr>
      <p:pic>
        <p:nvPicPr>
          <p:cNvPr id="39" name="Google Shape;39;p6"/>
          <p:cNvPicPr preferRelativeResize="0"/>
          <p:nvPr/>
        </p:nvPicPr>
        <p:blipFill>
          <a:blip r:embed="rId2">
            <a:alphaModFix/>
          </a:blip>
          <a:stretch>
            <a:fillRect/>
          </a:stretch>
        </p:blipFill>
        <p:spPr>
          <a:xfrm>
            <a:off x="10862301" y="6235200"/>
            <a:ext cx="1157268" cy="492000"/>
          </a:xfrm>
          <a:prstGeom prst="rect">
            <a:avLst/>
          </a:prstGeom>
          <a:noFill/>
          <a:ln>
            <a:noFill/>
          </a:ln>
        </p:spPr>
      </p:pic>
      <p:cxnSp>
        <p:nvCxnSpPr>
          <p:cNvPr id="40" name="Google Shape;40;p6"/>
          <p:cNvCxnSpPr/>
          <p:nvPr/>
        </p:nvCxnSpPr>
        <p:spPr>
          <a:xfrm>
            <a:off x="0" y="6082133"/>
            <a:ext cx="122036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118244" y="6235189"/>
            <a:ext cx="731600" cy="5248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82646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Content slide-image space - blue">
    <p:spTree>
      <p:nvGrpSpPr>
        <p:cNvPr id="1" name="Shape 42"/>
        <p:cNvGrpSpPr/>
        <p:nvPr/>
      </p:nvGrpSpPr>
      <p:grpSpPr>
        <a:xfrm>
          <a:off x="0" y="0"/>
          <a:ext cx="0" cy="0"/>
          <a:chOff x="0" y="0"/>
          <a:chExt cx="0" cy="0"/>
        </a:xfrm>
      </p:grpSpPr>
      <p:sp>
        <p:nvSpPr>
          <p:cNvPr id="43" name="Google Shape;43;p7"/>
          <p:cNvSpPr/>
          <p:nvPr/>
        </p:nvSpPr>
        <p:spPr>
          <a:xfrm>
            <a:off x="7315200" y="1223000"/>
            <a:ext cx="4876800" cy="5635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44" name="Google Shape;44;p7"/>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45" name="Google Shape;45;p7"/>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667">
                <a:solidFill>
                  <a:srgbClr val="FFFFFF"/>
                </a:solidFill>
                <a:latin typeface="Rockwell"/>
                <a:ea typeface="Rockwell"/>
                <a:cs typeface="Rockwell"/>
                <a:sym typeface="Rockwell"/>
              </a:defRPr>
            </a:lvl1pPr>
            <a:lvl2pPr lvl="1" rtl="0">
              <a:spcBef>
                <a:spcPts val="0"/>
              </a:spcBef>
              <a:spcAft>
                <a:spcPts val="0"/>
              </a:spcAft>
              <a:buSzPts val="1400"/>
              <a:buNone/>
              <a:defRPr sz="2667">
                <a:solidFill>
                  <a:srgbClr val="FFFFFF"/>
                </a:solidFill>
                <a:latin typeface="Rockwell"/>
                <a:ea typeface="Rockwell"/>
                <a:cs typeface="Rockwell"/>
                <a:sym typeface="Rockwell"/>
              </a:defRPr>
            </a:lvl2pPr>
            <a:lvl3pPr lvl="2" rtl="0">
              <a:spcBef>
                <a:spcPts val="0"/>
              </a:spcBef>
              <a:spcAft>
                <a:spcPts val="0"/>
              </a:spcAft>
              <a:buSzPts val="1400"/>
              <a:buNone/>
              <a:defRPr sz="2667">
                <a:solidFill>
                  <a:srgbClr val="FFFFFF"/>
                </a:solidFill>
                <a:latin typeface="Rockwell"/>
                <a:ea typeface="Rockwell"/>
                <a:cs typeface="Rockwell"/>
                <a:sym typeface="Rockwell"/>
              </a:defRPr>
            </a:lvl3pPr>
            <a:lvl4pPr lvl="3" rtl="0">
              <a:spcBef>
                <a:spcPts val="0"/>
              </a:spcBef>
              <a:spcAft>
                <a:spcPts val="0"/>
              </a:spcAft>
              <a:buSzPts val="1400"/>
              <a:buNone/>
              <a:defRPr sz="2667">
                <a:solidFill>
                  <a:srgbClr val="FFFFFF"/>
                </a:solidFill>
                <a:latin typeface="Rockwell"/>
                <a:ea typeface="Rockwell"/>
                <a:cs typeface="Rockwell"/>
                <a:sym typeface="Rockwell"/>
              </a:defRPr>
            </a:lvl4pPr>
            <a:lvl5pPr lvl="4" rtl="0">
              <a:spcBef>
                <a:spcPts val="0"/>
              </a:spcBef>
              <a:spcAft>
                <a:spcPts val="0"/>
              </a:spcAft>
              <a:buSzPts val="1400"/>
              <a:buNone/>
              <a:defRPr sz="2667">
                <a:solidFill>
                  <a:srgbClr val="FFFFFF"/>
                </a:solidFill>
                <a:latin typeface="Rockwell"/>
                <a:ea typeface="Rockwell"/>
                <a:cs typeface="Rockwell"/>
                <a:sym typeface="Rockwell"/>
              </a:defRPr>
            </a:lvl5pPr>
            <a:lvl6pPr lvl="5" rtl="0">
              <a:spcBef>
                <a:spcPts val="0"/>
              </a:spcBef>
              <a:spcAft>
                <a:spcPts val="0"/>
              </a:spcAft>
              <a:buSzPts val="1400"/>
              <a:buNone/>
              <a:defRPr sz="2667">
                <a:solidFill>
                  <a:srgbClr val="FFFFFF"/>
                </a:solidFill>
                <a:latin typeface="Rockwell"/>
                <a:ea typeface="Rockwell"/>
                <a:cs typeface="Rockwell"/>
                <a:sym typeface="Rockwell"/>
              </a:defRPr>
            </a:lvl6pPr>
            <a:lvl7pPr lvl="6" rtl="0">
              <a:spcBef>
                <a:spcPts val="0"/>
              </a:spcBef>
              <a:spcAft>
                <a:spcPts val="0"/>
              </a:spcAft>
              <a:buSzPts val="1400"/>
              <a:buNone/>
              <a:defRPr sz="2667">
                <a:solidFill>
                  <a:srgbClr val="FFFFFF"/>
                </a:solidFill>
                <a:latin typeface="Rockwell"/>
                <a:ea typeface="Rockwell"/>
                <a:cs typeface="Rockwell"/>
                <a:sym typeface="Rockwell"/>
              </a:defRPr>
            </a:lvl7pPr>
            <a:lvl8pPr lvl="7" rtl="0">
              <a:spcBef>
                <a:spcPts val="0"/>
              </a:spcBef>
              <a:spcAft>
                <a:spcPts val="0"/>
              </a:spcAft>
              <a:buSzPts val="1400"/>
              <a:buNone/>
              <a:defRPr sz="2667">
                <a:solidFill>
                  <a:srgbClr val="FFFFFF"/>
                </a:solidFill>
                <a:latin typeface="Rockwell"/>
                <a:ea typeface="Rockwell"/>
                <a:cs typeface="Rockwell"/>
                <a:sym typeface="Rockwell"/>
              </a:defRPr>
            </a:lvl8pPr>
            <a:lvl9pPr lvl="8" rtl="0">
              <a:spcBef>
                <a:spcPts val="0"/>
              </a:spcBef>
              <a:spcAft>
                <a:spcPts val="0"/>
              </a:spcAft>
              <a:buSzPts val="1400"/>
              <a:buNone/>
              <a:defRPr sz="2667">
                <a:solidFill>
                  <a:srgbClr val="FFFFFF"/>
                </a:solidFill>
                <a:latin typeface="Rockwell"/>
                <a:ea typeface="Rockwell"/>
                <a:cs typeface="Rockwell"/>
                <a:sym typeface="Rockwell"/>
              </a:defRPr>
            </a:lvl9pPr>
          </a:lstStyle>
          <a:p>
            <a:endParaRPr/>
          </a:p>
        </p:txBody>
      </p:sp>
      <p:pic>
        <p:nvPicPr>
          <p:cNvPr id="46" name="Google Shape;46;p7"/>
          <p:cNvPicPr preferRelativeResize="0"/>
          <p:nvPr/>
        </p:nvPicPr>
        <p:blipFill>
          <a:blip r:embed="rId3">
            <a:alphaModFix/>
          </a:blip>
          <a:stretch>
            <a:fillRect/>
          </a:stretch>
        </p:blipFill>
        <p:spPr>
          <a:xfrm>
            <a:off x="6032334" y="6235200"/>
            <a:ext cx="1157268" cy="492000"/>
          </a:xfrm>
          <a:prstGeom prst="rect">
            <a:avLst/>
          </a:prstGeom>
          <a:noFill/>
          <a:ln>
            <a:noFill/>
          </a:ln>
        </p:spPr>
      </p:pic>
      <p:cxnSp>
        <p:nvCxnSpPr>
          <p:cNvPr id="47" name="Google Shape;47;p7"/>
          <p:cNvCxnSpPr/>
          <p:nvPr/>
        </p:nvCxnSpPr>
        <p:spPr>
          <a:xfrm>
            <a:off x="0" y="6082133"/>
            <a:ext cx="7189600" cy="0"/>
          </a:xfrm>
          <a:prstGeom prst="straightConnector1">
            <a:avLst/>
          </a:prstGeom>
          <a:noFill/>
          <a:ln w="9525" cap="flat" cmpd="sng">
            <a:solidFill>
              <a:schemeClr val="accent1"/>
            </a:solidFill>
            <a:prstDash val="solid"/>
            <a:round/>
            <a:headEnd type="none" w="med" len="med"/>
            <a:tailEnd type="none" w="med" len="med"/>
          </a:ln>
        </p:spPr>
      </p:cxnSp>
      <p:sp>
        <p:nvSpPr>
          <p:cNvPr id="48" name="Google Shape;48;p7"/>
          <p:cNvSpPr txBox="1">
            <a:spLocks noGrp="1"/>
          </p:cNvSpPr>
          <p:nvPr>
            <p:ph type="body" idx="1"/>
          </p:nvPr>
        </p:nvSpPr>
        <p:spPr>
          <a:xfrm>
            <a:off x="609600" y="1524000"/>
            <a:ext cx="5035200" cy="4255600"/>
          </a:xfrm>
          <a:prstGeom prst="rect">
            <a:avLst/>
          </a:prstGeom>
        </p:spPr>
        <p:txBody>
          <a:bodyPr spcFirstLastPara="1" wrap="square" lIns="0" tIns="0" rIns="0" bIns="0" anchor="t" anchorCtr="0">
            <a:normAutofit/>
          </a:bodyPr>
          <a:lstStyle>
            <a:lvl1pPr marL="609585" lvl="0" indent="-457189" rtl="0">
              <a:spcBef>
                <a:spcPts val="0"/>
              </a:spcBef>
              <a:spcAft>
                <a:spcPts val="0"/>
              </a:spcAft>
              <a:buClr>
                <a:schemeClr val="dk1"/>
              </a:buClr>
              <a:buSzPts val="1800"/>
              <a:buChar char="●"/>
              <a:defRPr>
                <a:solidFill>
                  <a:schemeClr val="dk1"/>
                </a:solidFill>
              </a:defRPr>
            </a:lvl1pPr>
            <a:lvl2pPr marL="1219170" lvl="1" indent="-440256" rtl="0">
              <a:spcBef>
                <a:spcPts val="0"/>
              </a:spcBef>
              <a:spcAft>
                <a:spcPts val="0"/>
              </a:spcAft>
              <a:buClr>
                <a:schemeClr val="dk1"/>
              </a:buClr>
              <a:buSzPts val="1600"/>
              <a:buChar char="○"/>
              <a:defRPr sz="2133">
                <a:solidFill>
                  <a:schemeClr val="dk1"/>
                </a:solidFill>
              </a:defRPr>
            </a:lvl2pPr>
            <a:lvl3pPr marL="1828754" lvl="2" indent="-440256" rtl="0">
              <a:spcBef>
                <a:spcPts val="0"/>
              </a:spcBef>
              <a:spcAft>
                <a:spcPts val="0"/>
              </a:spcAft>
              <a:buClr>
                <a:schemeClr val="dk1"/>
              </a:buClr>
              <a:buSzPts val="1600"/>
              <a:buChar char="■"/>
              <a:defRPr sz="2133">
                <a:solidFill>
                  <a:schemeClr val="dk1"/>
                </a:solidFill>
              </a:defRPr>
            </a:lvl3pPr>
            <a:lvl4pPr marL="2438339" lvl="3" indent="-440256" rtl="0">
              <a:spcBef>
                <a:spcPts val="0"/>
              </a:spcBef>
              <a:spcAft>
                <a:spcPts val="0"/>
              </a:spcAft>
              <a:buClr>
                <a:schemeClr val="dk1"/>
              </a:buClr>
              <a:buSzPts val="1600"/>
              <a:buChar char="●"/>
              <a:defRPr sz="2133">
                <a:solidFill>
                  <a:schemeClr val="dk1"/>
                </a:solidFill>
              </a:defRPr>
            </a:lvl4pPr>
            <a:lvl5pPr marL="3047924" lvl="4" indent="-440256" rtl="0">
              <a:spcBef>
                <a:spcPts val="0"/>
              </a:spcBef>
              <a:spcAft>
                <a:spcPts val="0"/>
              </a:spcAft>
              <a:buClr>
                <a:schemeClr val="dk1"/>
              </a:buClr>
              <a:buSzPts val="1600"/>
              <a:buChar char="○"/>
              <a:defRPr sz="2133">
                <a:solidFill>
                  <a:schemeClr val="dk1"/>
                </a:solidFill>
              </a:defRPr>
            </a:lvl5pPr>
            <a:lvl6pPr marL="3657509" lvl="5" indent="-440256" rtl="0">
              <a:spcBef>
                <a:spcPts val="0"/>
              </a:spcBef>
              <a:spcAft>
                <a:spcPts val="0"/>
              </a:spcAft>
              <a:buClr>
                <a:schemeClr val="dk1"/>
              </a:buClr>
              <a:buSzPts val="1600"/>
              <a:buChar char="■"/>
              <a:defRPr sz="2133">
                <a:solidFill>
                  <a:schemeClr val="dk1"/>
                </a:solidFill>
              </a:defRPr>
            </a:lvl6pPr>
            <a:lvl7pPr marL="4267093" lvl="6" indent="-440256" rtl="0">
              <a:spcBef>
                <a:spcPts val="0"/>
              </a:spcBef>
              <a:spcAft>
                <a:spcPts val="0"/>
              </a:spcAft>
              <a:buClr>
                <a:schemeClr val="dk1"/>
              </a:buClr>
              <a:buSzPts val="1600"/>
              <a:buChar char="●"/>
              <a:defRPr sz="2133">
                <a:solidFill>
                  <a:schemeClr val="dk1"/>
                </a:solidFill>
              </a:defRPr>
            </a:lvl7pPr>
            <a:lvl8pPr marL="4876678" lvl="7" indent="-440256" rtl="0">
              <a:spcBef>
                <a:spcPts val="0"/>
              </a:spcBef>
              <a:spcAft>
                <a:spcPts val="0"/>
              </a:spcAft>
              <a:buClr>
                <a:schemeClr val="dk1"/>
              </a:buClr>
              <a:buSzPts val="1600"/>
              <a:buChar char="○"/>
              <a:defRPr sz="2133">
                <a:solidFill>
                  <a:schemeClr val="dk1"/>
                </a:solidFill>
              </a:defRPr>
            </a:lvl8pPr>
            <a:lvl9pPr marL="5486263" lvl="8" indent="-440256" rtl="0">
              <a:spcBef>
                <a:spcPts val="0"/>
              </a:spcBef>
              <a:spcAft>
                <a:spcPts val="0"/>
              </a:spcAft>
              <a:buClr>
                <a:schemeClr val="dk1"/>
              </a:buClr>
              <a:buSzPts val="1600"/>
              <a:buChar char="■"/>
              <a:defRPr sz="2133">
                <a:solidFill>
                  <a:schemeClr val="dk1"/>
                </a:solidFill>
              </a:defRPr>
            </a:lvl9pPr>
          </a:lstStyle>
          <a:p>
            <a:endParaRPr/>
          </a:p>
        </p:txBody>
      </p:sp>
      <p:sp>
        <p:nvSpPr>
          <p:cNvPr id="49" name="Google Shape;49;p7"/>
          <p:cNvSpPr txBox="1">
            <a:spLocks noGrp="1"/>
          </p:cNvSpPr>
          <p:nvPr>
            <p:ph type="sldNum" idx="12"/>
          </p:nvPr>
        </p:nvSpPr>
        <p:spPr>
          <a:xfrm>
            <a:off x="118244" y="6235189"/>
            <a:ext cx="731600" cy="5248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623424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slide-2 column - blue">
  <p:cSld name="Content slide-2 column - blue">
    <p:spTree>
      <p:nvGrpSpPr>
        <p:cNvPr id="1" name="Shape 50"/>
        <p:cNvGrpSpPr/>
        <p:nvPr/>
      </p:nvGrpSpPr>
      <p:grpSpPr>
        <a:xfrm>
          <a:off x="0" y="0"/>
          <a:ext cx="0" cy="0"/>
          <a:chOff x="0" y="0"/>
          <a:chExt cx="0" cy="0"/>
        </a:xfrm>
      </p:grpSpPr>
      <p:sp>
        <p:nvSpPr>
          <p:cNvPr id="51" name="Google Shape;51;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52" name="Google Shape;52;p8"/>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53" name="Google Shape;53;p8"/>
          <p:cNvSpPr txBox="1">
            <a:spLocks noGrp="1"/>
          </p:cNvSpPr>
          <p:nvPr>
            <p:ph type="body" idx="1"/>
          </p:nvPr>
        </p:nvSpPr>
        <p:spPr>
          <a:xfrm>
            <a:off x="415600" y="1536633"/>
            <a:ext cx="5333200" cy="4238400"/>
          </a:xfrm>
          <a:prstGeom prst="rect">
            <a:avLst/>
          </a:prstGeom>
        </p:spPr>
        <p:txBody>
          <a:bodyPr spcFirstLastPara="1" wrap="square" lIns="0" tIns="0" rIns="0" bIns="0" anchor="t" anchorCtr="0">
            <a:normAutofit/>
          </a:bodyPr>
          <a:lstStyle>
            <a:lvl1pPr marL="609585" lvl="0" indent="-423323" rtl="0">
              <a:spcBef>
                <a:spcPts val="0"/>
              </a:spcBef>
              <a:spcAft>
                <a:spcPts val="0"/>
              </a:spcAft>
              <a:buClr>
                <a:schemeClr val="dk1"/>
              </a:buClr>
              <a:buSzPts val="1400"/>
              <a:buChar char="●"/>
              <a:defRPr sz="1867">
                <a:solidFill>
                  <a:schemeClr val="dk1"/>
                </a:solidFill>
              </a:defRPr>
            </a:lvl1pPr>
            <a:lvl2pPr marL="1219170" lvl="1" indent="-406390" rtl="0">
              <a:spcBef>
                <a:spcPts val="0"/>
              </a:spcBef>
              <a:spcAft>
                <a:spcPts val="0"/>
              </a:spcAft>
              <a:buClr>
                <a:schemeClr val="dk1"/>
              </a:buClr>
              <a:buSzPts val="1200"/>
              <a:buChar char="○"/>
              <a:defRPr sz="1600">
                <a:solidFill>
                  <a:schemeClr val="dk1"/>
                </a:solidFill>
              </a:defRPr>
            </a:lvl2pPr>
            <a:lvl3pPr marL="1828754" lvl="2" indent="-406390" rtl="0">
              <a:spcBef>
                <a:spcPts val="0"/>
              </a:spcBef>
              <a:spcAft>
                <a:spcPts val="0"/>
              </a:spcAft>
              <a:buClr>
                <a:schemeClr val="dk1"/>
              </a:buClr>
              <a:buSzPts val="1200"/>
              <a:buChar char="■"/>
              <a:defRPr sz="1600">
                <a:solidFill>
                  <a:schemeClr val="dk1"/>
                </a:solidFill>
              </a:defRPr>
            </a:lvl3pPr>
            <a:lvl4pPr marL="2438339" lvl="3" indent="-406390" rtl="0">
              <a:spcBef>
                <a:spcPts val="0"/>
              </a:spcBef>
              <a:spcAft>
                <a:spcPts val="0"/>
              </a:spcAft>
              <a:buClr>
                <a:schemeClr val="dk1"/>
              </a:buClr>
              <a:buSzPts val="1200"/>
              <a:buChar char="●"/>
              <a:defRPr sz="1600">
                <a:solidFill>
                  <a:schemeClr val="dk1"/>
                </a:solidFill>
              </a:defRPr>
            </a:lvl4pPr>
            <a:lvl5pPr marL="3047924" lvl="4" indent="-406390" rtl="0">
              <a:spcBef>
                <a:spcPts val="0"/>
              </a:spcBef>
              <a:spcAft>
                <a:spcPts val="0"/>
              </a:spcAft>
              <a:buClr>
                <a:schemeClr val="dk1"/>
              </a:buClr>
              <a:buSzPts val="1200"/>
              <a:buChar char="○"/>
              <a:defRPr sz="1600">
                <a:solidFill>
                  <a:schemeClr val="dk1"/>
                </a:solidFill>
              </a:defRPr>
            </a:lvl5pPr>
            <a:lvl6pPr marL="3657509" lvl="5" indent="-406390" rtl="0">
              <a:spcBef>
                <a:spcPts val="0"/>
              </a:spcBef>
              <a:spcAft>
                <a:spcPts val="0"/>
              </a:spcAft>
              <a:buClr>
                <a:schemeClr val="dk1"/>
              </a:buClr>
              <a:buSzPts val="1200"/>
              <a:buChar char="■"/>
              <a:defRPr sz="1600">
                <a:solidFill>
                  <a:schemeClr val="dk1"/>
                </a:solidFill>
              </a:defRPr>
            </a:lvl6pPr>
            <a:lvl7pPr marL="4267093" lvl="6" indent="-406390" rtl="0">
              <a:spcBef>
                <a:spcPts val="0"/>
              </a:spcBef>
              <a:spcAft>
                <a:spcPts val="0"/>
              </a:spcAft>
              <a:buClr>
                <a:schemeClr val="dk1"/>
              </a:buClr>
              <a:buSzPts val="1200"/>
              <a:buChar char="●"/>
              <a:defRPr sz="1600">
                <a:solidFill>
                  <a:schemeClr val="dk1"/>
                </a:solidFill>
              </a:defRPr>
            </a:lvl7pPr>
            <a:lvl8pPr marL="4876678" lvl="7" indent="-406390" rtl="0">
              <a:spcBef>
                <a:spcPts val="0"/>
              </a:spcBef>
              <a:spcAft>
                <a:spcPts val="0"/>
              </a:spcAft>
              <a:buClr>
                <a:schemeClr val="dk1"/>
              </a:buClr>
              <a:buSzPts val="1200"/>
              <a:buChar char="○"/>
              <a:defRPr sz="1600">
                <a:solidFill>
                  <a:schemeClr val="dk1"/>
                </a:solidFill>
              </a:defRPr>
            </a:lvl8pPr>
            <a:lvl9pPr marL="5486263" lvl="8" indent="-406390" rtl="0">
              <a:spcBef>
                <a:spcPts val="0"/>
              </a:spcBef>
              <a:spcAft>
                <a:spcPts val="0"/>
              </a:spcAft>
              <a:buClr>
                <a:schemeClr val="dk1"/>
              </a:buClr>
              <a:buSzPts val="1200"/>
              <a:buChar char="■"/>
              <a:defRPr sz="1600">
                <a:solidFill>
                  <a:schemeClr val="dk1"/>
                </a:solidFill>
              </a:defRPr>
            </a:lvl9pPr>
          </a:lstStyle>
          <a:p>
            <a:endParaRPr/>
          </a:p>
        </p:txBody>
      </p:sp>
      <p:sp>
        <p:nvSpPr>
          <p:cNvPr id="54" name="Google Shape;54;p8"/>
          <p:cNvSpPr txBox="1">
            <a:spLocks noGrp="1"/>
          </p:cNvSpPr>
          <p:nvPr>
            <p:ph type="body" idx="2"/>
          </p:nvPr>
        </p:nvSpPr>
        <p:spPr>
          <a:xfrm>
            <a:off x="6443200" y="1536633"/>
            <a:ext cx="5333200" cy="4238400"/>
          </a:xfrm>
          <a:prstGeom prst="rect">
            <a:avLst/>
          </a:prstGeom>
        </p:spPr>
        <p:txBody>
          <a:bodyPr spcFirstLastPara="1" wrap="square" lIns="0" tIns="0" rIns="0" bIns="0" anchor="t" anchorCtr="0">
            <a:normAutofit/>
          </a:bodyPr>
          <a:lstStyle>
            <a:lvl1pPr marL="609585" lvl="0" indent="-423323" rtl="0">
              <a:spcBef>
                <a:spcPts val="0"/>
              </a:spcBef>
              <a:spcAft>
                <a:spcPts val="0"/>
              </a:spcAft>
              <a:buClr>
                <a:schemeClr val="dk1"/>
              </a:buClr>
              <a:buSzPts val="1400"/>
              <a:buChar char="●"/>
              <a:defRPr sz="1867">
                <a:solidFill>
                  <a:schemeClr val="dk1"/>
                </a:solidFill>
              </a:defRPr>
            </a:lvl1pPr>
            <a:lvl2pPr marL="1219170" lvl="1" indent="-406390" rtl="0">
              <a:spcBef>
                <a:spcPts val="0"/>
              </a:spcBef>
              <a:spcAft>
                <a:spcPts val="0"/>
              </a:spcAft>
              <a:buClr>
                <a:schemeClr val="dk1"/>
              </a:buClr>
              <a:buSzPts val="1200"/>
              <a:buChar char="○"/>
              <a:defRPr sz="1600">
                <a:solidFill>
                  <a:schemeClr val="dk1"/>
                </a:solidFill>
              </a:defRPr>
            </a:lvl2pPr>
            <a:lvl3pPr marL="1828754" lvl="2" indent="-406390" rtl="0">
              <a:spcBef>
                <a:spcPts val="0"/>
              </a:spcBef>
              <a:spcAft>
                <a:spcPts val="0"/>
              </a:spcAft>
              <a:buClr>
                <a:schemeClr val="dk1"/>
              </a:buClr>
              <a:buSzPts val="1200"/>
              <a:buChar char="■"/>
              <a:defRPr sz="1600">
                <a:solidFill>
                  <a:schemeClr val="dk1"/>
                </a:solidFill>
              </a:defRPr>
            </a:lvl3pPr>
            <a:lvl4pPr marL="2438339" lvl="3" indent="-406390" rtl="0">
              <a:spcBef>
                <a:spcPts val="0"/>
              </a:spcBef>
              <a:spcAft>
                <a:spcPts val="0"/>
              </a:spcAft>
              <a:buClr>
                <a:schemeClr val="dk1"/>
              </a:buClr>
              <a:buSzPts val="1200"/>
              <a:buChar char="●"/>
              <a:defRPr sz="1600">
                <a:solidFill>
                  <a:schemeClr val="dk1"/>
                </a:solidFill>
              </a:defRPr>
            </a:lvl4pPr>
            <a:lvl5pPr marL="3047924" lvl="4" indent="-406390" rtl="0">
              <a:spcBef>
                <a:spcPts val="0"/>
              </a:spcBef>
              <a:spcAft>
                <a:spcPts val="0"/>
              </a:spcAft>
              <a:buClr>
                <a:schemeClr val="dk1"/>
              </a:buClr>
              <a:buSzPts val="1200"/>
              <a:buChar char="○"/>
              <a:defRPr sz="1600">
                <a:solidFill>
                  <a:schemeClr val="dk1"/>
                </a:solidFill>
              </a:defRPr>
            </a:lvl5pPr>
            <a:lvl6pPr marL="3657509" lvl="5" indent="-406390" rtl="0">
              <a:spcBef>
                <a:spcPts val="0"/>
              </a:spcBef>
              <a:spcAft>
                <a:spcPts val="0"/>
              </a:spcAft>
              <a:buClr>
                <a:schemeClr val="dk1"/>
              </a:buClr>
              <a:buSzPts val="1200"/>
              <a:buChar char="■"/>
              <a:defRPr sz="1600">
                <a:solidFill>
                  <a:schemeClr val="dk1"/>
                </a:solidFill>
              </a:defRPr>
            </a:lvl6pPr>
            <a:lvl7pPr marL="4267093" lvl="6" indent="-406390" rtl="0">
              <a:spcBef>
                <a:spcPts val="0"/>
              </a:spcBef>
              <a:spcAft>
                <a:spcPts val="0"/>
              </a:spcAft>
              <a:buClr>
                <a:schemeClr val="dk1"/>
              </a:buClr>
              <a:buSzPts val="1200"/>
              <a:buChar char="●"/>
              <a:defRPr sz="1600">
                <a:solidFill>
                  <a:schemeClr val="dk1"/>
                </a:solidFill>
              </a:defRPr>
            </a:lvl7pPr>
            <a:lvl8pPr marL="4876678" lvl="7" indent="-406390" rtl="0">
              <a:spcBef>
                <a:spcPts val="0"/>
              </a:spcBef>
              <a:spcAft>
                <a:spcPts val="0"/>
              </a:spcAft>
              <a:buClr>
                <a:schemeClr val="dk1"/>
              </a:buClr>
              <a:buSzPts val="1200"/>
              <a:buChar char="○"/>
              <a:defRPr sz="1600">
                <a:solidFill>
                  <a:schemeClr val="dk1"/>
                </a:solidFill>
              </a:defRPr>
            </a:lvl8pPr>
            <a:lvl9pPr marL="5486263" lvl="8" indent="-406390" rtl="0">
              <a:spcBef>
                <a:spcPts val="0"/>
              </a:spcBef>
              <a:spcAft>
                <a:spcPts val="0"/>
              </a:spcAft>
              <a:buClr>
                <a:schemeClr val="dk1"/>
              </a:buClr>
              <a:buSzPts val="1200"/>
              <a:buChar char="■"/>
              <a:defRPr sz="1600">
                <a:solidFill>
                  <a:schemeClr val="dk1"/>
                </a:solidFill>
              </a:defRPr>
            </a:lvl9pPr>
          </a:lstStyle>
          <a:p>
            <a:endParaRPr/>
          </a:p>
        </p:txBody>
      </p:sp>
      <p:sp>
        <p:nvSpPr>
          <p:cNvPr id="55" name="Google Shape;55;p8"/>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667">
                <a:solidFill>
                  <a:srgbClr val="FFFFFF"/>
                </a:solidFill>
                <a:latin typeface="Rockwell"/>
                <a:ea typeface="Rockwell"/>
                <a:cs typeface="Rockwell"/>
                <a:sym typeface="Rockwell"/>
              </a:defRPr>
            </a:lvl1pPr>
            <a:lvl2pPr lvl="1" rtl="0">
              <a:spcBef>
                <a:spcPts val="0"/>
              </a:spcBef>
              <a:spcAft>
                <a:spcPts val="0"/>
              </a:spcAft>
              <a:buSzPts val="1400"/>
              <a:buNone/>
              <a:defRPr sz="2667">
                <a:solidFill>
                  <a:srgbClr val="FFFFFF"/>
                </a:solidFill>
                <a:latin typeface="Rockwell"/>
                <a:ea typeface="Rockwell"/>
                <a:cs typeface="Rockwell"/>
                <a:sym typeface="Rockwell"/>
              </a:defRPr>
            </a:lvl2pPr>
            <a:lvl3pPr lvl="2" rtl="0">
              <a:spcBef>
                <a:spcPts val="0"/>
              </a:spcBef>
              <a:spcAft>
                <a:spcPts val="0"/>
              </a:spcAft>
              <a:buSzPts val="1400"/>
              <a:buNone/>
              <a:defRPr sz="2667">
                <a:solidFill>
                  <a:srgbClr val="FFFFFF"/>
                </a:solidFill>
                <a:latin typeface="Rockwell"/>
                <a:ea typeface="Rockwell"/>
                <a:cs typeface="Rockwell"/>
                <a:sym typeface="Rockwell"/>
              </a:defRPr>
            </a:lvl3pPr>
            <a:lvl4pPr lvl="3" rtl="0">
              <a:spcBef>
                <a:spcPts val="0"/>
              </a:spcBef>
              <a:spcAft>
                <a:spcPts val="0"/>
              </a:spcAft>
              <a:buSzPts val="1400"/>
              <a:buNone/>
              <a:defRPr sz="2667">
                <a:solidFill>
                  <a:srgbClr val="FFFFFF"/>
                </a:solidFill>
                <a:latin typeface="Rockwell"/>
                <a:ea typeface="Rockwell"/>
                <a:cs typeface="Rockwell"/>
                <a:sym typeface="Rockwell"/>
              </a:defRPr>
            </a:lvl4pPr>
            <a:lvl5pPr lvl="4" rtl="0">
              <a:spcBef>
                <a:spcPts val="0"/>
              </a:spcBef>
              <a:spcAft>
                <a:spcPts val="0"/>
              </a:spcAft>
              <a:buSzPts val="1400"/>
              <a:buNone/>
              <a:defRPr sz="2667">
                <a:solidFill>
                  <a:srgbClr val="FFFFFF"/>
                </a:solidFill>
                <a:latin typeface="Rockwell"/>
                <a:ea typeface="Rockwell"/>
                <a:cs typeface="Rockwell"/>
                <a:sym typeface="Rockwell"/>
              </a:defRPr>
            </a:lvl5pPr>
            <a:lvl6pPr lvl="5" rtl="0">
              <a:spcBef>
                <a:spcPts val="0"/>
              </a:spcBef>
              <a:spcAft>
                <a:spcPts val="0"/>
              </a:spcAft>
              <a:buSzPts val="1400"/>
              <a:buNone/>
              <a:defRPr sz="2667">
                <a:solidFill>
                  <a:srgbClr val="FFFFFF"/>
                </a:solidFill>
                <a:latin typeface="Rockwell"/>
                <a:ea typeface="Rockwell"/>
                <a:cs typeface="Rockwell"/>
                <a:sym typeface="Rockwell"/>
              </a:defRPr>
            </a:lvl6pPr>
            <a:lvl7pPr lvl="6" rtl="0">
              <a:spcBef>
                <a:spcPts val="0"/>
              </a:spcBef>
              <a:spcAft>
                <a:spcPts val="0"/>
              </a:spcAft>
              <a:buSzPts val="1400"/>
              <a:buNone/>
              <a:defRPr sz="2667">
                <a:solidFill>
                  <a:srgbClr val="FFFFFF"/>
                </a:solidFill>
                <a:latin typeface="Rockwell"/>
                <a:ea typeface="Rockwell"/>
                <a:cs typeface="Rockwell"/>
                <a:sym typeface="Rockwell"/>
              </a:defRPr>
            </a:lvl7pPr>
            <a:lvl8pPr lvl="7" rtl="0">
              <a:spcBef>
                <a:spcPts val="0"/>
              </a:spcBef>
              <a:spcAft>
                <a:spcPts val="0"/>
              </a:spcAft>
              <a:buSzPts val="1400"/>
              <a:buNone/>
              <a:defRPr sz="2667">
                <a:solidFill>
                  <a:srgbClr val="FFFFFF"/>
                </a:solidFill>
                <a:latin typeface="Rockwell"/>
                <a:ea typeface="Rockwell"/>
                <a:cs typeface="Rockwell"/>
                <a:sym typeface="Rockwell"/>
              </a:defRPr>
            </a:lvl8pPr>
            <a:lvl9pPr lvl="8" rtl="0">
              <a:spcBef>
                <a:spcPts val="0"/>
              </a:spcBef>
              <a:spcAft>
                <a:spcPts val="0"/>
              </a:spcAft>
              <a:buSzPts val="1400"/>
              <a:buNone/>
              <a:defRPr sz="2667">
                <a:solidFill>
                  <a:srgbClr val="FFFFFF"/>
                </a:solidFill>
                <a:latin typeface="Rockwell"/>
                <a:ea typeface="Rockwell"/>
                <a:cs typeface="Rockwell"/>
                <a:sym typeface="Rockwell"/>
              </a:defRPr>
            </a:lvl9pPr>
          </a:lstStyle>
          <a:p>
            <a:endParaRPr/>
          </a:p>
        </p:txBody>
      </p:sp>
      <p:sp>
        <p:nvSpPr>
          <p:cNvPr id="56" name="Google Shape;56;p8"/>
          <p:cNvSpPr txBox="1">
            <a:spLocks noGrp="1"/>
          </p:cNvSpPr>
          <p:nvPr>
            <p:ph type="sldNum" idx="3"/>
          </p:nvPr>
        </p:nvSpPr>
        <p:spPr>
          <a:xfrm>
            <a:off x="118244" y="6235189"/>
            <a:ext cx="731600" cy="5248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pic>
        <p:nvPicPr>
          <p:cNvPr id="57" name="Google Shape;57;p8"/>
          <p:cNvPicPr preferRelativeResize="0"/>
          <p:nvPr/>
        </p:nvPicPr>
        <p:blipFill>
          <a:blip r:embed="rId3">
            <a:alphaModFix/>
          </a:blip>
          <a:stretch>
            <a:fillRect/>
          </a:stretch>
        </p:blipFill>
        <p:spPr>
          <a:xfrm>
            <a:off x="10862301" y="6235200"/>
            <a:ext cx="1157268" cy="492000"/>
          </a:xfrm>
          <a:prstGeom prst="rect">
            <a:avLst/>
          </a:prstGeom>
          <a:noFill/>
          <a:ln>
            <a:noFill/>
          </a:ln>
        </p:spPr>
      </p:pic>
      <p:cxnSp>
        <p:nvCxnSpPr>
          <p:cNvPr id="58" name="Google Shape;58;p8"/>
          <p:cNvCxnSpPr/>
          <p:nvPr/>
        </p:nvCxnSpPr>
        <p:spPr>
          <a:xfrm>
            <a:off x="0" y="6082133"/>
            <a:ext cx="12203600" cy="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35409936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 yellow">
  <p:cSld name="Title slide - yellow">
    <p:spTree>
      <p:nvGrpSpPr>
        <p:cNvPr id="1" name="Shape 59"/>
        <p:cNvGrpSpPr/>
        <p:nvPr/>
      </p:nvGrpSpPr>
      <p:grpSpPr>
        <a:xfrm>
          <a:off x="0" y="0"/>
          <a:ext cx="0" cy="0"/>
          <a:chOff x="0" y="0"/>
          <a:chExt cx="0" cy="0"/>
        </a:xfrm>
      </p:grpSpPr>
      <p:pic>
        <p:nvPicPr>
          <p:cNvPr id="60" name="Google Shape;60;p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1" name="Google Shape;61;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2" name="Google Shape;62;p9"/>
          <p:cNvPicPr preferRelativeResize="0"/>
          <p:nvPr/>
        </p:nvPicPr>
        <p:blipFill>
          <a:blip r:embed="rId3">
            <a:alphaModFix/>
          </a:blip>
          <a:stretch>
            <a:fillRect/>
          </a:stretch>
        </p:blipFill>
        <p:spPr>
          <a:xfrm>
            <a:off x="10862301" y="6235200"/>
            <a:ext cx="1157268" cy="492000"/>
          </a:xfrm>
          <a:prstGeom prst="rect">
            <a:avLst/>
          </a:prstGeom>
          <a:noFill/>
          <a:ln>
            <a:noFill/>
          </a:ln>
        </p:spPr>
      </p:pic>
      <p:sp>
        <p:nvSpPr>
          <p:cNvPr id="63" name="Google Shape;63;p9"/>
          <p:cNvSpPr txBox="1">
            <a:spLocks noGrp="1"/>
          </p:cNvSpPr>
          <p:nvPr>
            <p:ph type="ctrTitle"/>
          </p:nvPr>
        </p:nvSpPr>
        <p:spPr>
          <a:xfrm>
            <a:off x="415600" y="992767"/>
            <a:ext cx="11360800" cy="2436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5333">
                <a:solidFill>
                  <a:schemeClr val="lt1"/>
                </a:solidFill>
                <a:latin typeface="Rockwell"/>
                <a:ea typeface="Rockwell"/>
                <a:cs typeface="Rockwell"/>
                <a:sym typeface="Rockwell"/>
              </a:defRPr>
            </a:lvl1pPr>
            <a:lvl2pPr lvl="1" algn="ctr" rtl="0">
              <a:spcBef>
                <a:spcPts val="0"/>
              </a:spcBef>
              <a:spcAft>
                <a:spcPts val="0"/>
              </a:spcAft>
              <a:buNone/>
              <a:defRPr sz="5333">
                <a:solidFill>
                  <a:schemeClr val="lt1"/>
                </a:solidFill>
                <a:latin typeface="Rockwell"/>
                <a:ea typeface="Rockwell"/>
                <a:cs typeface="Rockwell"/>
                <a:sym typeface="Rockwell"/>
              </a:defRPr>
            </a:lvl2pPr>
            <a:lvl3pPr lvl="2" algn="ctr" rtl="0">
              <a:spcBef>
                <a:spcPts val="0"/>
              </a:spcBef>
              <a:spcAft>
                <a:spcPts val="0"/>
              </a:spcAft>
              <a:buNone/>
              <a:defRPr sz="5333">
                <a:solidFill>
                  <a:schemeClr val="lt1"/>
                </a:solidFill>
                <a:latin typeface="Rockwell"/>
                <a:ea typeface="Rockwell"/>
                <a:cs typeface="Rockwell"/>
                <a:sym typeface="Rockwell"/>
              </a:defRPr>
            </a:lvl3pPr>
            <a:lvl4pPr lvl="3" algn="ctr" rtl="0">
              <a:spcBef>
                <a:spcPts val="0"/>
              </a:spcBef>
              <a:spcAft>
                <a:spcPts val="0"/>
              </a:spcAft>
              <a:buNone/>
              <a:defRPr sz="5333">
                <a:solidFill>
                  <a:schemeClr val="lt1"/>
                </a:solidFill>
                <a:latin typeface="Rockwell"/>
                <a:ea typeface="Rockwell"/>
                <a:cs typeface="Rockwell"/>
                <a:sym typeface="Rockwell"/>
              </a:defRPr>
            </a:lvl4pPr>
            <a:lvl5pPr lvl="4" algn="ctr" rtl="0">
              <a:spcBef>
                <a:spcPts val="0"/>
              </a:spcBef>
              <a:spcAft>
                <a:spcPts val="0"/>
              </a:spcAft>
              <a:buNone/>
              <a:defRPr sz="5333">
                <a:solidFill>
                  <a:schemeClr val="lt1"/>
                </a:solidFill>
                <a:latin typeface="Rockwell"/>
                <a:ea typeface="Rockwell"/>
                <a:cs typeface="Rockwell"/>
                <a:sym typeface="Rockwell"/>
              </a:defRPr>
            </a:lvl5pPr>
            <a:lvl6pPr lvl="5" algn="ctr" rtl="0">
              <a:spcBef>
                <a:spcPts val="0"/>
              </a:spcBef>
              <a:spcAft>
                <a:spcPts val="0"/>
              </a:spcAft>
              <a:buNone/>
              <a:defRPr sz="5333">
                <a:solidFill>
                  <a:schemeClr val="lt1"/>
                </a:solidFill>
                <a:latin typeface="Rockwell"/>
                <a:ea typeface="Rockwell"/>
                <a:cs typeface="Rockwell"/>
                <a:sym typeface="Rockwell"/>
              </a:defRPr>
            </a:lvl6pPr>
            <a:lvl7pPr lvl="6" algn="ctr" rtl="0">
              <a:spcBef>
                <a:spcPts val="0"/>
              </a:spcBef>
              <a:spcAft>
                <a:spcPts val="0"/>
              </a:spcAft>
              <a:buNone/>
              <a:defRPr sz="5333">
                <a:solidFill>
                  <a:schemeClr val="lt1"/>
                </a:solidFill>
                <a:latin typeface="Rockwell"/>
                <a:ea typeface="Rockwell"/>
                <a:cs typeface="Rockwell"/>
                <a:sym typeface="Rockwell"/>
              </a:defRPr>
            </a:lvl7pPr>
            <a:lvl8pPr lvl="7" algn="ctr" rtl="0">
              <a:spcBef>
                <a:spcPts val="0"/>
              </a:spcBef>
              <a:spcAft>
                <a:spcPts val="0"/>
              </a:spcAft>
              <a:buNone/>
              <a:defRPr sz="5333">
                <a:solidFill>
                  <a:schemeClr val="lt1"/>
                </a:solidFill>
                <a:latin typeface="Rockwell"/>
                <a:ea typeface="Rockwell"/>
                <a:cs typeface="Rockwell"/>
                <a:sym typeface="Rockwell"/>
              </a:defRPr>
            </a:lvl8pPr>
            <a:lvl9pPr lvl="8" algn="ctr" rtl="0">
              <a:spcBef>
                <a:spcPts val="0"/>
              </a:spcBef>
              <a:spcAft>
                <a:spcPts val="0"/>
              </a:spcAft>
              <a:buNone/>
              <a:defRPr sz="5333">
                <a:solidFill>
                  <a:schemeClr val="lt1"/>
                </a:solidFill>
                <a:latin typeface="Rockwell"/>
                <a:ea typeface="Rockwell"/>
                <a:cs typeface="Rockwell"/>
                <a:sym typeface="Rockwell"/>
              </a:defRPr>
            </a:lvl9pPr>
          </a:lstStyle>
          <a:p>
            <a:endParaRPr/>
          </a:p>
        </p:txBody>
      </p:sp>
      <p:sp>
        <p:nvSpPr>
          <p:cNvPr id="64" name="Google Shape;64;p9"/>
          <p:cNvSpPr txBox="1">
            <a:spLocks noGrp="1"/>
          </p:cNvSpPr>
          <p:nvPr>
            <p:ph type="subTitle" idx="1"/>
          </p:nvPr>
        </p:nvSpPr>
        <p:spPr>
          <a:xfrm>
            <a:off x="415600" y="3778833"/>
            <a:ext cx="11360800" cy="10568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3067">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65" name="Google Shape;65;p9"/>
          <p:cNvCxnSpPr/>
          <p:nvPr/>
        </p:nvCxnSpPr>
        <p:spPr>
          <a:xfrm>
            <a:off x="394500" y="3678567"/>
            <a:ext cx="113884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275967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Divider slide-yellow">
  <p:cSld name="Divider slide-yellow">
    <p:spTree>
      <p:nvGrpSpPr>
        <p:cNvPr id="1" name="Shape 66"/>
        <p:cNvGrpSpPr/>
        <p:nvPr/>
      </p:nvGrpSpPr>
      <p:grpSpPr>
        <a:xfrm>
          <a:off x="0" y="0"/>
          <a:ext cx="0" cy="0"/>
          <a:chOff x="0" y="0"/>
          <a:chExt cx="0" cy="0"/>
        </a:xfrm>
      </p:grpSpPr>
      <p:pic>
        <p:nvPicPr>
          <p:cNvPr id="67" name="Google Shape;67;p10"/>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8" name="Google Shape;68;p10"/>
          <p:cNvSpPr txBox="1">
            <a:spLocks noGrp="1"/>
          </p:cNvSpPr>
          <p:nvPr>
            <p:ph type="ctrTitle"/>
          </p:nvPr>
        </p:nvSpPr>
        <p:spPr>
          <a:xfrm>
            <a:off x="415600" y="2453433"/>
            <a:ext cx="11360800" cy="204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5333">
                <a:solidFill>
                  <a:schemeClr val="lt1"/>
                </a:solidFill>
                <a:latin typeface="Rockwell"/>
                <a:ea typeface="Rockwell"/>
                <a:cs typeface="Rockwell"/>
                <a:sym typeface="Rockwell"/>
              </a:defRPr>
            </a:lvl1pPr>
            <a:lvl2pPr lvl="1" algn="ctr" rtl="0">
              <a:spcBef>
                <a:spcPts val="0"/>
              </a:spcBef>
              <a:spcAft>
                <a:spcPts val="0"/>
              </a:spcAft>
              <a:buNone/>
              <a:defRPr sz="5333">
                <a:solidFill>
                  <a:schemeClr val="dk1"/>
                </a:solidFill>
                <a:latin typeface="Rockwell"/>
                <a:ea typeface="Rockwell"/>
                <a:cs typeface="Rockwell"/>
                <a:sym typeface="Rockwell"/>
              </a:defRPr>
            </a:lvl2pPr>
            <a:lvl3pPr lvl="2" algn="ctr" rtl="0">
              <a:spcBef>
                <a:spcPts val="0"/>
              </a:spcBef>
              <a:spcAft>
                <a:spcPts val="0"/>
              </a:spcAft>
              <a:buNone/>
              <a:defRPr sz="5333">
                <a:solidFill>
                  <a:schemeClr val="dk1"/>
                </a:solidFill>
                <a:latin typeface="Rockwell"/>
                <a:ea typeface="Rockwell"/>
                <a:cs typeface="Rockwell"/>
                <a:sym typeface="Rockwell"/>
              </a:defRPr>
            </a:lvl3pPr>
            <a:lvl4pPr lvl="3" algn="ctr" rtl="0">
              <a:spcBef>
                <a:spcPts val="0"/>
              </a:spcBef>
              <a:spcAft>
                <a:spcPts val="0"/>
              </a:spcAft>
              <a:buNone/>
              <a:defRPr sz="5333">
                <a:solidFill>
                  <a:schemeClr val="dk1"/>
                </a:solidFill>
                <a:latin typeface="Rockwell"/>
                <a:ea typeface="Rockwell"/>
                <a:cs typeface="Rockwell"/>
                <a:sym typeface="Rockwell"/>
              </a:defRPr>
            </a:lvl4pPr>
            <a:lvl5pPr lvl="4" algn="ctr" rtl="0">
              <a:spcBef>
                <a:spcPts val="0"/>
              </a:spcBef>
              <a:spcAft>
                <a:spcPts val="0"/>
              </a:spcAft>
              <a:buNone/>
              <a:defRPr sz="5333">
                <a:solidFill>
                  <a:schemeClr val="dk1"/>
                </a:solidFill>
                <a:latin typeface="Rockwell"/>
                <a:ea typeface="Rockwell"/>
                <a:cs typeface="Rockwell"/>
                <a:sym typeface="Rockwell"/>
              </a:defRPr>
            </a:lvl5pPr>
            <a:lvl6pPr lvl="5" algn="ctr" rtl="0">
              <a:spcBef>
                <a:spcPts val="0"/>
              </a:spcBef>
              <a:spcAft>
                <a:spcPts val="0"/>
              </a:spcAft>
              <a:buNone/>
              <a:defRPr sz="5333">
                <a:solidFill>
                  <a:schemeClr val="dk1"/>
                </a:solidFill>
                <a:latin typeface="Rockwell"/>
                <a:ea typeface="Rockwell"/>
                <a:cs typeface="Rockwell"/>
                <a:sym typeface="Rockwell"/>
              </a:defRPr>
            </a:lvl6pPr>
            <a:lvl7pPr lvl="6" algn="ctr" rtl="0">
              <a:spcBef>
                <a:spcPts val="0"/>
              </a:spcBef>
              <a:spcAft>
                <a:spcPts val="0"/>
              </a:spcAft>
              <a:buNone/>
              <a:defRPr sz="5333">
                <a:solidFill>
                  <a:schemeClr val="dk1"/>
                </a:solidFill>
                <a:latin typeface="Rockwell"/>
                <a:ea typeface="Rockwell"/>
                <a:cs typeface="Rockwell"/>
                <a:sym typeface="Rockwell"/>
              </a:defRPr>
            </a:lvl7pPr>
            <a:lvl8pPr lvl="7" algn="ctr" rtl="0">
              <a:spcBef>
                <a:spcPts val="0"/>
              </a:spcBef>
              <a:spcAft>
                <a:spcPts val="0"/>
              </a:spcAft>
              <a:buNone/>
              <a:defRPr sz="5333">
                <a:solidFill>
                  <a:schemeClr val="dk1"/>
                </a:solidFill>
                <a:latin typeface="Rockwell"/>
                <a:ea typeface="Rockwell"/>
                <a:cs typeface="Rockwell"/>
                <a:sym typeface="Rockwell"/>
              </a:defRPr>
            </a:lvl8pPr>
            <a:lvl9pPr lvl="8" algn="ctr" rtl="0">
              <a:spcBef>
                <a:spcPts val="0"/>
              </a:spcBef>
              <a:spcAft>
                <a:spcPts val="0"/>
              </a:spcAft>
              <a:buNone/>
              <a:defRPr sz="5333">
                <a:solidFill>
                  <a:schemeClr val="dk1"/>
                </a:solidFill>
                <a:latin typeface="Rockwell"/>
                <a:ea typeface="Rockwell"/>
                <a:cs typeface="Rockwell"/>
                <a:sym typeface="Rockwell"/>
              </a:defRPr>
            </a:lvl9pPr>
          </a:lstStyle>
          <a:p>
            <a:endParaRPr/>
          </a:p>
        </p:txBody>
      </p:sp>
      <p:sp>
        <p:nvSpPr>
          <p:cNvPr id="69" name="Google Shape;69;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240875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slide with header/logo - yellow">
  <p:cSld name="Content slide with header/logo - yellow">
    <p:spTree>
      <p:nvGrpSpPr>
        <p:cNvPr id="1" name="Shape 70"/>
        <p:cNvGrpSpPr/>
        <p:nvPr/>
      </p:nvGrpSpPr>
      <p:grpSpPr>
        <a:xfrm>
          <a:off x="0" y="0"/>
          <a:ext cx="0" cy="0"/>
          <a:chOff x="0" y="0"/>
          <a:chExt cx="0" cy="0"/>
        </a:xfrm>
      </p:grpSpPr>
      <p:pic>
        <p:nvPicPr>
          <p:cNvPr id="71" name="Google Shape;71;p11"/>
          <p:cNvPicPr preferRelativeResize="0"/>
          <p:nvPr/>
        </p:nvPicPr>
        <p:blipFill>
          <a:blip r:embed="rId2">
            <a:alphaModFix/>
          </a:blip>
          <a:stretch>
            <a:fillRect/>
          </a:stretch>
        </p:blipFill>
        <p:spPr>
          <a:xfrm>
            <a:off x="1" y="0"/>
            <a:ext cx="12192004" cy="1214437"/>
          </a:xfrm>
          <a:prstGeom prst="rect">
            <a:avLst/>
          </a:prstGeom>
          <a:noFill/>
          <a:ln>
            <a:noFill/>
          </a:ln>
        </p:spPr>
      </p:pic>
      <p:sp>
        <p:nvSpPr>
          <p:cNvPr id="72" name="Google Shape;72;p11"/>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667">
                <a:solidFill>
                  <a:schemeClr val="dk1"/>
                </a:solidFill>
                <a:latin typeface="Rockwell"/>
                <a:ea typeface="Rockwell"/>
                <a:cs typeface="Rockwell"/>
                <a:sym typeface="Rockwell"/>
              </a:defRPr>
            </a:lvl1pPr>
            <a:lvl2pPr lvl="1" rtl="0">
              <a:spcBef>
                <a:spcPts val="0"/>
              </a:spcBef>
              <a:spcAft>
                <a:spcPts val="0"/>
              </a:spcAft>
              <a:buSzPts val="1400"/>
              <a:buNone/>
              <a:defRPr sz="2667">
                <a:solidFill>
                  <a:srgbClr val="FFFFFF"/>
                </a:solidFill>
                <a:latin typeface="Rockwell"/>
                <a:ea typeface="Rockwell"/>
                <a:cs typeface="Rockwell"/>
                <a:sym typeface="Rockwell"/>
              </a:defRPr>
            </a:lvl2pPr>
            <a:lvl3pPr lvl="2" rtl="0">
              <a:spcBef>
                <a:spcPts val="0"/>
              </a:spcBef>
              <a:spcAft>
                <a:spcPts val="0"/>
              </a:spcAft>
              <a:buSzPts val="1400"/>
              <a:buNone/>
              <a:defRPr sz="2667">
                <a:solidFill>
                  <a:srgbClr val="FFFFFF"/>
                </a:solidFill>
                <a:latin typeface="Rockwell"/>
                <a:ea typeface="Rockwell"/>
                <a:cs typeface="Rockwell"/>
                <a:sym typeface="Rockwell"/>
              </a:defRPr>
            </a:lvl3pPr>
            <a:lvl4pPr lvl="3" rtl="0">
              <a:spcBef>
                <a:spcPts val="0"/>
              </a:spcBef>
              <a:spcAft>
                <a:spcPts val="0"/>
              </a:spcAft>
              <a:buSzPts val="1400"/>
              <a:buNone/>
              <a:defRPr sz="2667">
                <a:solidFill>
                  <a:srgbClr val="FFFFFF"/>
                </a:solidFill>
                <a:latin typeface="Rockwell"/>
                <a:ea typeface="Rockwell"/>
                <a:cs typeface="Rockwell"/>
                <a:sym typeface="Rockwell"/>
              </a:defRPr>
            </a:lvl4pPr>
            <a:lvl5pPr lvl="4" rtl="0">
              <a:spcBef>
                <a:spcPts val="0"/>
              </a:spcBef>
              <a:spcAft>
                <a:spcPts val="0"/>
              </a:spcAft>
              <a:buSzPts val="1400"/>
              <a:buNone/>
              <a:defRPr sz="2667">
                <a:solidFill>
                  <a:srgbClr val="FFFFFF"/>
                </a:solidFill>
                <a:latin typeface="Rockwell"/>
                <a:ea typeface="Rockwell"/>
                <a:cs typeface="Rockwell"/>
                <a:sym typeface="Rockwell"/>
              </a:defRPr>
            </a:lvl5pPr>
            <a:lvl6pPr lvl="5" rtl="0">
              <a:spcBef>
                <a:spcPts val="0"/>
              </a:spcBef>
              <a:spcAft>
                <a:spcPts val="0"/>
              </a:spcAft>
              <a:buSzPts val="1400"/>
              <a:buNone/>
              <a:defRPr sz="2667">
                <a:solidFill>
                  <a:srgbClr val="FFFFFF"/>
                </a:solidFill>
                <a:latin typeface="Rockwell"/>
                <a:ea typeface="Rockwell"/>
                <a:cs typeface="Rockwell"/>
                <a:sym typeface="Rockwell"/>
              </a:defRPr>
            </a:lvl6pPr>
            <a:lvl7pPr lvl="6" rtl="0">
              <a:spcBef>
                <a:spcPts val="0"/>
              </a:spcBef>
              <a:spcAft>
                <a:spcPts val="0"/>
              </a:spcAft>
              <a:buSzPts val="1400"/>
              <a:buNone/>
              <a:defRPr sz="2667">
                <a:solidFill>
                  <a:srgbClr val="FFFFFF"/>
                </a:solidFill>
                <a:latin typeface="Rockwell"/>
                <a:ea typeface="Rockwell"/>
                <a:cs typeface="Rockwell"/>
                <a:sym typeface="Rockwell"/>
              </a:defRPr>
            </a:lvl7pPr>
            <a:lvl8pPr lvl="7" rtl="0">
              <a:spcBef>
                <a:spcPts val="0"/>
              </a:spcBef>
              <a:spcAft>
                <a:spcPts val="0"/>
              </a:spcAft>
              <a:buSzPts val="1400"/>
              <a:buNone/>
              <a:defRPr sz="2667">
                <a:solidFill>
                  <a:srgbClr val="FFFFFF"/>
                </a:solidFill>
                <a:latin typeface="Rockwell"/>
                <a:ea typeface="Rockwell"/>
                <a:cs typeface="Rockwell"/>
                <a:sym typeface="Rockwell"/>
              </a:defRPr>
            </a:lvl8pPr>
            <a:lvl9pPr lvl="8" rtl="0">
              <a:spcBef>
                <a:spcPts val="0"/>
              </a:spcBef>
              <a:spcAft>
                <a:spcPts val="0"/>
              </a:spcAft>
              <a:buSzPts val="1400"/>
              <a:buNone/>
              <a:defRPr sz="2667">
                <a:solidFill>
                  <a:srgbClr val="FFFFFF"/>
                </a:solidFill>
                <a:latin typeface="Rockwell"/>
                <a:ea typeface="Rockwell"/>
                <a:cs typeface="Rockwell"/>
                <a:sym typeface="Rockwell"/>
              </a:defRPr>
            </a:lvl9pPr>
          </a:lstStyle>
          <a:p>
            <a:endParaRPr/>
          </a:p>
        </p:txBody>
      </p:sp>
      <p:sp>
        <p:nvSpPr>
          <p:cNvPr id="73" name="Google Shape;73;p11"/>
          <p:cNvSpPr txBox="1">
            <a:spLocks noGrp="1"/>
          </p:cNvSpPr>
          <p:nvPr>
            <p:ph type="body" idx="1"/>
          </p:nvPr>
        </p:nvSpPr>
        <p:spPr>
          <a:xfrm>
            <a:off x="609600" y="1524000"/>
            <a:ext cx="11360800" cy="4255600"/>
          </a:xfrm>
          <a:prstGeom prst="rect">
            <a:avLst/>
          </a:prstGeom>
        </p:spPr>
        <p:txBody>
          <a:bodyPr spcFirstLastPara="1" wrap="square" lIns="0" tIns="0" rIns="0" bIns="0" anchor="t" anchorCtr="0">
            <a:normAutofit/>
          </a:bodyPr>
          <a:lstStyle>
            <a:lvl1pPr marL="609585" lvl="0" indent="-440256" rtl="0">
              <a:spcBef>
                <a:spcPts val="0"/>
              </a:spcBef>
              <a:spcAft>
                <a:spcPts val="0"/>
              </a:spcAft>
              <a:buClr>
                <a:schemeClr val="dk1"/>
              </a:buClr>
              <a:buSzPts val="1600"/>
              <a:buChar char="●"/>
              <a:defRPr>
                <a:solidFill>
                  <a:schemeClr val="dk1"/>
                </a:solidFill>
              </a:defRPr>
            </a:lvl1pPr>
            <a:lvl2pPr marL="1219170" lvl="1" indent="-389457" rtl="0">
              <a:spcBef>
                <a:spcPts val="0"/>
              </a:spcBef>
              <a:spcAft>
                <a:spcPts val="0"/>
              </a:spcAft>
              <a:buClr>
                <a:schemeClr val="dk1"/>
              </a:buClr>
              <a:buSzPts val="1000"/>
              <a:buChar char="○"/>
              <a:defRPr sz="2133">
                <a:solidFill>
                  <a:schemeClr val="dk1"/>
                </a:solidFill>
              </a:defRPr>
            </a:lvl2pPr>
            <a:lvl3pPr marL="1828754" lvl="2" indent="-389457" rtl="0">
              <a:spcBef>
                <a:spcPts val="0"/>
              </a:spcBef>
              <a:spcAft>
                <a:spcPts val="0"/>
              </a:spcAft>
              <a:buClr>
                <a:schemeClr val="dk1"/>
              </a:buClr>
              <a:buSzPts val="1000"/>
              <a:buChar char="■"/>
              <a:defRPr sz="2133">
                <a:solidFill>
                  <a:schemeClr val="dk1"/>
                </a:solidFill>
              </a:defRPr>
            </a:lvl3pPr>
            <a:lvl4pPr marL="2438339" lvl="3" indent="-389457" rtl="0">
              <a:spcBef>
                <a:spcPts val="0"/>
              </a:spcBef>
              <a:spcAft>
                <a:spcPts val="0"/>
              </a:spcAft>
              <a:buClr>
                <a:schemeClr val="dk1"/>
              </a:buClr>
              <a:buSzPts val="1000"/>
              <a:buChar char="●"/>
              <a:defRPr sz="2133">
                <a:solidFill>
                  <a:schemeClr val="dk1"/>
                </a:solidFill>
              </a:defRPr>
            </a:lvl4pPr>
            <a:lvl5pPr marL="3047924" lvl="4" indent="-389457" rtl="0">
              <a:spcBef>
                <a:spcPts val="0"/>
              </a:spcBef>
              <a:spcAft>
                <a:spcPts val="0"/>
              </a:spcAft>
              <a:buClr>
                <a:schemeClr val="dk1"/>
              </a:buClr>
              <a:buSzPts val="1000"/>
              <a:buChar char="○"/>
              <a:defRPr sz="2133">
                <a:solidFill>
                  <a:schemeClr val="dk1"/>
                </a:solidFill>
              </a:defRPr>
            </a:lvl5pPr>
            <a:lvl6pPr marL="3657509" lvl="5" indent="-389457" rtl="0">
              <a:spcBef>
                <a:spcPts val="0"/>
              </a:spcBef>
              <a:spcAft>
                <a:spcPts val="0"/>
              </a:spcAft>
              <a:buClr>
                <a:schemeClr val="dk1"/>
              </a:buClr>
              <a:buSzPts val="1000"/>
              <a:buChar char="■"/>
              <a:defRPr sz="2133">
                <a:solidFill>
                  <a:schemeClr val="dk1"/>
                </a:solidFill>
              </a:defRPr>
            </a:lvl6pPr>
            <a:lvl7pPr marL="4267093" lvl="6" indent="-389457" rtl="0">
              <a:spcBef>
                <a:spcPts val="0"/>
              </a:spcBef>
              <a:spcAft>
                <a:spcPts val="0"/>
              </a:spcAft>
              <a:buClr>
                <a:schemeClr val="dk1"/>
              </a:buClr>
              <a:buSzPts val="1000"/>
              <a:buChar char="●"/>
              <a:defRPr sz="2133">
                <a:solidFill>
                  <a:schemeClr val="dk1"/>
                </a:solidFill>
              </a:defRPr>
            </a:lvl7pPr>
            <a:lvl8pPr marL="4876678" lvl="7" indent="-389457" rtl="0">
              <a:spcBef>
                <a:spcPts val="0"/>
              </a:spcBef>
              <a:spcAft>
                <a:spcPts val="0"/>
              </a:spcAft>
              <a:buClr>
                <a:schemeClr val="dk1"/>
              </a:buClr>
              <a:buSzPts val="1000"/>
              <a:buChar char="○"/>
              <a:defRPr sz="2133">
                <a:solidFill>
                  <a:schemeClr val="dk1"/>
                </a:solidFill>
              </a:defRPr>
            </a:lvl8pPr>
            <a:lvl9pPr marL="5486263" lvl="8" indent="-389457" rtl="0">
              <a:spcBef>
                <a:spcPts val="0"/>
              </a:spcBef>
              <a:spcAft>
                <a:spcPts val="0"/>
              </a:spcAft>
              <a:buClr>
                <a:schemeClr val="dk1"/>
              </a:buClr>
              <a:buSzPts val="1000"/>
              <a:buChar char="■"/>
              <a:defRPr sz="2133">
                <a:solidFill>
                  <a:schemeClr val="dk1"/>
                </a:solidFill>
              </a:defRPr>
            </a:lvl9pPr>
          </a:lstStyle>
          <a:p>
            <a:endParaRPr/>
          </a:p>
        </p:txBody>
      </p:sp>
      <p:pic>
        <p:nvPicPr>
          <p:cNvPr id="74" name="Google Shape;74;p11"/>
          <p:cNvPicPr preferRelativeResize="0"/>
          <p:nvPr/>
        </p:nvPicPr>
        <p:blipFill>
          <a:blip r:embed="rId3">
            <a:alphaModFix/>
          </a:blip>
          <a:stretch>
            <a:fillRect/>
          </a:stretch>
        </p:blipFill>
        <p:spPr>
          <a:xfrm>
            <a:off x="10862301" y="6235200"/>
            <a:ext cx="1157268" cy="492000"/>
          </a:xfrm>
          <a:prstGeom prst="rect">
            <a:avLst/>
          </a:prstGeom>
          <a:noFill/>
          <a:ln>
            <a:noFill/>
          </a:ln>
        </p:spPr>
      </p:pic>
      <p:cxnSp>
        <p:nvCxnSpPr>
          <p:cNvPr id="75" name="Google Shape;75;p11"/>
          <p:cNvCxnSpPr/>
          <p:nvPr/>
        </p:nvCxnSpPr>
        <p:spPr>
          <a:xfrm>
            <a:off x="0" y="6082133"/>
            <a:ext cx="12203600" cy="0"/>
          </a:xfrm>
          <a:prstGeom prst="straightConnector1">
            <a:avLst/>
          </a:prstGeom>
          <a:noFill/>
          <a:ln w="9525" cap="flat" cmpd="sng">
            <a:solidFill>
              <a:srgbClr val="F1C232"/>
            </a:solidFill>
            <a:prstDash val="solid"/>
            <a:round/>
            <a:headEnd type="none" w="med" len="med"/>
            <a:tailEnd type="none" w="med" len="med"/>
          </a:ln>
        </p:spPr>
      </p:cxnSp>
      <p:sp>
        <p:nvSpPr>
          <p:cNvPr id="76" name="Google Shape;76;p11"/>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349310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Content slide with header/logo - no text - yellow">
    <p:spTree>
      <p:nvGrpSpPr>
        <p:cNvPr id="1" name="Shape 77"/>
        <p:cNvGrpSpPr/>
        <p:nvPr/>
      </p:nvGrpSpPr>
      <p:grpSpPr>
        <a:xfrm>
          <a:off x="0" y="0"/>
          <a:ext cx="0" cy="0"/>
          <a:chOff x="0" y="0"/>
          <a:chExt cx="0" cy="0"/>
        </a:xfrm>
      </p:grpSpPr>
      <p:pic>
        <p:nvPicPr>
          <p:cNvPr id="78" name="Google Shape;78;p12"/>
          <p:cNvPicPr preferRelativeResize="0"/>
          <p:nvPr/>
        </p:nvPicPr>
        <p:blipFill>
          <a:blip r:embed="rId2">
            <a:alphaModFix/>
          </a:blip>
          <a:stretch>
            <a:fillRect/>
          </a:stretch>
        </p:blipFill>
        <p:spPr>
          <a:xfrm>
            <a:off x="1" y="0"/>
            <a:ext cx="12192004" cy="1214437"/>
          </a:xfrm>
          <a:prstGeom prst="rect">
            <a:avLst/>
          </a:prstGeom>
          <a:noFill/>
          <a:ln>
            <a:noFill/>
          </a:ln>
        </p:spPr>
      </p:pic>
      <p:sp>
        <p:nvSpPr>
          <p:cNvPr id="79" name="Google Shape;79;p12"/>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667">
                <a:solidFill>
                  <a:schemeClr val="dk1"/>
                </a:solidFill>
                <a:latin typeface="Rockwell"/>
                <a:ea typeface="Rockwell"/>
                <a:cs typeface="Rockwell"/>
                <a:sym typeface="Rockwell"/>
              </a:defRPr>
            </a:lvl1pPr>
            <a:lvl2pPr lvl="1" rtl="0">
              <a:spcBef>
                <a:spcPts val="0"/>
              </a:spcBef>
              <a:spcAft>
                <a:spcPts val="0"/>
              </a:spcAft>
              <a:buSzPts val="1400"/>
              <a:buNone/>
              <a:defRPr sz="2667">
                <a:solidFill>
                  <a:srgbClr val="FFFFFF"/>
                </a:solidFill>
                <a:latin typeface="Rockwell"/>
                <a:ea typeface="Rockwell"/>
                <a:cs typeface="Rockwell"/>
                <a:sym typeface="Rockwell"/>
              </a:defRPr>
            </a:lvl2pPr>
            <a:lvl3pPr lvl="2" rtl="0">
              <a:spcBef>
                <a:spcPts val="0"/>
              </a:spcBef>
              <a:spcAft>
                <a:spcPts val="0"/>
              </a:spcAft>
              <a:buSzPts val="1400"/>
              <a:buNone/>
              <a:defRPr sz="2667">
                <a:solidFill>
                  <a:srgbClr val="FFFFFF"/>
                </a:solidFill>
                <a:latin typeface="Rockwell"/>
                <a:ea typeface="Rockwell"/>
                <a:cs typeface="Rockwell"/>
                <a:sym typeface="Rockwell"/>
              </a:defRPr>
            </a:lvl3pPr>
            <a:lvl4pPr lvl="3" rtl="0">
              <a:spcBef>
                <a:spcPts val="0"/>
              </a:spcBef>
              <a:spcAft>
                <a:spcPts val="0"/>
              </a:spcAft>
              <a:buSzPts val="1400"/>
              <a:buNone/>
              <a:defRPr sz="2667">
                <a:solidFill>
                  <a:srgbClr val="FFFFFF"/>
                </a:solidFill>
                <a:latin typeface="Rockwell"/>
                <a:ea typeface="Rockwell"/>
                <a:cs typeface="Rockwell"/>
                <a:sym typeface="Rockwell"/>
              </a:defRPr>
            </a:lvl4pPr>
            <a:lvl5pPr lvl="4" rtl="0">
              <a:spcBef>
                <a:spcPts val="0"/>
              </a:spcBef>
              <a:spcAft>
                <a:spcPts val="0"/>
              </a:spcAft>
              <a:buSzPts val="1400"/>
              <a:buNone/>
              <a:defRPr sz="2667">
                <a:solidFill>
                  <a:srgbClr val="FFFFFF"/>
                </a:solidFill>
                <a:latin typeface="Rockwell"/>
                <a:ea typeface="Rockwell"/>
                <a:cs typeface="Rockwell"/>
                <a:sym typeface="Rockwell"/>
              </a:defRPr>
            </a:lvl5pPr>
            <a:lvl6pPr lvl="5" rtl="0">
              <a:spcBef>
                <a:spcPts val="0"/>
              </a:spcBef>
              <a:spcAft>
                <a:spcPts val="0"/>
              </a:spcAft>
              <a:buSzPts val="1400"/>
              <a:buNone/>
              <a:defRPr sz="2667">
                <a:solidFill>
                  <a:srgbClr val="FFFFFF"/>
                </a:solidFill>
                <a:latin typeface="Rockwell"/>
                <a:ea typeface="Rockwell"/>
                <a:cs typeface="Rockwell"/>
                <a:sym typeface="Rockwell"/>
              </a:defRPr>
            </a:lvl6pPr>
            <a:lvl7pPr lvl="6" rtl="0">
              <a:spcBef>
                <a:spcPts val="0"/>
              </a:spcBef>
              <a:spcAft>
                <a:spcPts val="0"/>
              </a:spcAft>
              <a:buSzPts val="1400"/>
              <a:buNone/>
              <a:defRPr sz="2667">
                <a:solidFill>
                  <a:srgbClr val="FFFFFF"/>
                </a:solidFill>
                <a:latin typeface="Rockwell"/>
                <a:ea typeface="Rockwell"/>
                <a:cs typeface="Rockwell"/>
                <a:sym typeface="Rockwell"/>
              </a:defRPr>
            </a:lvl7pPr>
            <a:lvl8pPr lvl="7" rtl="0">
              <a:spcBef>
                <a:spcPts val="0"/>
              </a:spcBef>
              <a:spcAft>
                <a:spcPts val="0"/>
              </a:spcAft>
              <a:buSzPts val="1400"/>
              <a:buNone/>
              <a:defRPr sz="2667">
                <a:solidFill>
                  <a:srgbClr val="FFFFFF"/>
                </a:solidFill>
                <a:latin typeface="Rockwell"/>
                <a:ea typeface="Rockwell"/>
                <a:cs typeface="Rockwell"/>
                <a:sym typeface="Rockwell"/>
              </a:defRPr>
            </a:lvl8pPr>
            <a:lvl9pPr lvl="8" rtl="0">
              <a:spcBef>
                <a:spcPts val="0"/>
              </a:spcBef>
              <a:spcAft>
                <a:spcPts val="0"/>
              </a:spcAft>
              <a:buSzPts val="1400"/>
              <a:buNone/>
              <a:defRPr sz="2667">
                <a:solidFill>
                  <a:srgbClr val="FFFFFF"/>
                </a:solidFill>
                <a:latin typeface="Rockwell"/>
                <a:ea typeface="Rockwell"/>
                <a:cs typeface="Rockwell"/>
                <a:sym typeface="Rockwell"/>
              </a:defRPr>
            </a:lvl9pPr>
          </a:lstStyle>
          <a:p>
            <a:endParaRPr/>
          </a:p>
        </p:txBody>
      </p:sp>
      <p:pic>
        <p:nvPicPr>
          <p:cNvPr id="80" name="Google Shape;80;p12"/>
          <p:cNvPicPr preferRelativeResize="0"/>
          <p:nvPr/>
        </p:nvPicPr>
        <p:blipFill>
          <a:blip r:embed="rId3">
            <a:alphaModFix/>
          </a:blip>
          <a:stretch>
            <a:fillRect/>
          </a:stretch>
        </p:blipFill>
        <p:spPr>
          <a:xfrm>
            <a:off x="10862301" y="6235200"/>
            <a:ext cx="1157268" cy="492000"/>
          </a:xfrm>
          <a:prstGeom prst="rect">
            <a:avLst/>
          </a:prstGeom>
          <a:noFill/>
          <a:ln>
            <a:noFill/>
          </a:ln>
        </p:spPr>
      </p:pic>
      <p:cxnSp>
        <p:nvCxnSpPr>
          <p:cNvPr id="81" name="Google Shape;81;p12"/>
          <p:cNvCxnSpPr/>
          <p:nvPr/>
        </p:nvCxnSpPr>
        <p:spPr>
          <a:xfrm>
            <a:off x="0" y="6082133"/>
            <a:ext cx="12203600" cy="0"/>
          </a:xfrm>
          <a:prstGeom prst="straightConnector1">
            <a:avLst/>
          </a:prstGeom>
          <a:noFill/>
          <a:ln w="9525" cap="flat" cmpd="sng">
            <a:solidFill>
              <a:srgbClr val="F1C232"/>
            </a:solidFill>
            <a:prstDash val="solid"/>
            <a:round/>
            <a:headEnd type="none" w="med" len="med"/>
            <a:tailEnd type="none" w="med" len="med"/>
          </a:ln>
        </p:spPr>
      </p:cxnSp>
      <p:sp>
        <p:nvSpPr>
          <p:cNvPr id="82" name="Google Shape;82;p12"/>
          <p:cNvSpPr txBox="1">
            <a:spLocks noGrp="1"/>
          </p:cNvSpPr>
          <p:nvPr>
            <p:ph type="sldNum" idx="12"/>
          </p:nvPr>
        </p:nvSpPr>
        <p:spPr>
          <a:xfrm>
            <a:off x="118244" y="6235189"/>
            <a:ext cx="731600" cy="5248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944981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slide-yellow">
  <p:cSld name="Blank slide-yellow">
    <p:spTree>
      <p:nvGrpSpPr>
        <p:cNvPr id="1" name="Shape 83"/>
        <p:cNvGrpSpPr/>
        <p:nvPr/>
      </p:nvGrpSpPr>
      <p:grpSpPr>
        <a:xfrm>
          <a:off x="0" y="0"/>
          <a:ext cx="0" cy="0"/>
          <a:chOff x="0" y="0"/>
          <a:chExt cx="0" cy="0"/>
        </a:xfrm>
      </p:grpSpPr>
      <p:pic>
        <p:nvPicPr>
          <p:cNvPr id="84" name="Google Shape;84;p13"/>
          <p:cNvPicPr preferRelativeResize="0"/>
          <p:nvPr/>
        </p:nvPicPr>
        <p:blipFill>
          <a:blip r:embed="rId2">
            <a:alphaModFix/>
          </a:blip>
          <a:stretch>
            <a:fillRect/>
          </a:stretch>
        </p:blipFill>
        <p:spPr>
          <a:xfrm>
            <a:off x="10862301" y="6235200"/>
            <a:ext cx="1157268" cy="492000"/>
          </a:xfrm>
          <a:prstGeom prst="rect">
            <a:avLst/>
          </a:prstGeom>
          <a:noFill/>
          <a:ln>
            <a:noFill/>
          </a:ln>
        </p:spPr>
      </p:pic>
      <p:cxnSp>
        <p:nvCxnSpPr>
          <p:cNvPr id="85" name="Google Shape;85;p13"/>
          <p:cNvCxnSpPr/>
          <p:nvPr/>
        </p:nvCxnSpPr>
        <p:spPr>
          <a:xfrm>
            <a:off x="0" y="6082133"/>
            <a:ext cx="12203600" cy="0"/>
          </a:xfrm>
          <a:prstGeom prst="straightConnector1">
            <a:avLst/>
          </a:prstGeom>
          <a:noFill/>
          <a:ln w="9525" cap="flat" cmpd="sng">
            <a:solidFill>
              <a:srgbClr val="F1C232"/>
            </a:solidFill>
            <a:prstDash val="solid"/>
            <a:round/>
            <a:headEnd type="none" w="med" len="med"/>
            <a:tailEnd type="none" w="med" len="med"/>
          </a:ln>
        </p:spPr>
      </p:cxnSp>
      <p:sp>
        <p:nvSpPr>
          <p:cNvPr id="86" name="Google Shape;86;p13"/>
          <p:cNvSpPr txBox="1">
            <a:spLocks noGrp="1"/>
          </p:cNvSpPr>
          <p:nvPr>
            <p:ph type="sldNum" idx="12"/>
          </p:nvPr>
        </p:nvSpPr>
        <p:spPr>
          <a:xfrm>
            <a:off x="118244" y="6235189"/>
            <a:ext cx="731600" cy="5248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203501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slide-image space - yellow">
  <p:cSld name="Content slide-image space - yellow">
    <p:spTree>
      <p:nvGrpSpPr>
        <p:cNvPr id="1" name="Shape 87"/>
        <p:cNvGrpSpPr/>
        <p:nvPr/>
      </p:nvGrpSpPr>
      <p:grpSpPr>
        <a:xfrm>
          <a:off x="0" y="0"/>
          <a:ext cx="0" cy="0"/>
          <a:chOff x="0" y="0"/>
          <a:chExt cx="0" cy="0"/>
        </a:xfrm>
      </p:grpSpPr>
      <p:sp>
        <p:nvSpPr>
          <p:cNvPr id="88" name="Google Shape;88;p14"/>
          <p:cNvSpPr/>
          <p:nvPr/>
        </p:nvSpPr>
        <p:spPr>
          <a:xfrm>
            <a:off x="7315200" y="1223000"/>
            <a:ext cx="4876800" cy="5635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89" name="Google Shape;89;p14"/>
          <p:cNvPicPr preferRelativeResize="0"/>
          <p:nvPr/>
        </p:nvPicPr>
        <p:blipFill>
          <a:blip r:embed="rId2">
            <a:alphaModFix/>
          </a:blip>
          <a:stretch>
            <a:fillRect/>
          </a:stretch>
        </p:blipFill>
        <p:spPr>
          <a:xfrm>
            <a:off x="1" y="0"/>
            <a:ext cx="12192004" cy="1214437"/>
          </a:xfrm>
          <a:prstGeom prst="rect">
            <a:avLst/>
          </a:prstGeom>
          <a:noFill/>
          <a:ln>
            <a:noFill/>
          </a:ln>
        </p:spPr>
      </p:pic>
      <p:sp>
        <p:nvSpPr>
          <p:cNvPr id="90" name="Google Shape;90;p14"/>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667">
                <a:solidFill>
                  <a:schemeClr val="dk1"/>
                </a:solidFill>
                <a:latin typeface="Rockwell"/>
                <a:ea typeface="Rockwell"/>
                <a:cs typeface="Rockwell"/>
                <a:sym typeface="Rockwell"/>
              </a:defRPr>
            </a:lvl1pPr>
            <a:lvl2pPr lvl="1" rtl="0">
              <a:spcBef>
                <a:spcPts val="0"/>
              </a:spcBef>
              <a:spcAft>
                <a:spcPts val="0"/>
              </a:spcAft>
              <a:buSzPts val="1400"/>
              <a:buNone/>
              <a:defRPr sz="2667">
                <a:solidFill>
                  <a:srgbClr val="FFFFFF"/>
                </a:solidFill>
                <a:latin typeface="Rockwell"/>
                <a:ea typeface="Rockwell"/>
                <a:cs typeface="Rockwell"/>
                <a:sym typeface="Rockwell"/>
              </a:defRPr>
            </a:lvl2pPr>
            <a:lvl3pPr lvl="2" rtl="0">
              <a:spcBef>
                <a:spcPts val="0"/>
              </a:spcBef>
              <a:spcAft>
                <a:spcPts val="0"/>
              </a:spcAft>
              <a:buSzPts val="1400"/>
              <a:buNone/>
              <a:defRPr sz="2667">
                <a:solidFill>
                  <a:srgbClr val="FFFFFF"/>
                </a:solidFill>
                <a:latin typeface="Rockwell"/>
                <a:ea typeface="Rockwell"/>
                <a:cs typeface="Rockwell"/>
                <a:sym typeface="Rockwell"/>
              </a:defRPr>
            </a:lvl3pPr>
            <a:lvl4pPr lvl="3" rtl="0">
              <a:spcBef>
                <a:spcPts val="0"/>
              </a:spcBef>
              <a:spcAft>
                <a:spcPts val="0"/>
              </a:spcAft>
              <a:buSzPts val="1400"/>
              <a:buNone/>
              <a:defRPr sz="2667">
                <a:solidFill>
                  <a:srgbClr val="FFFFFF"/>
                </a:solidFill>
                <a:latin typeface="Rockwell"/>
                <a:ea typeface="Rockwell"/>
                <a:cs typeface="Rockwell"/>
                <a:sym typeface="Rockwell"/>
              </a:defRPr>
            </a:lvl4pPr>
            <a:lvl5pPr lvl="4" rtl="0">
              <a:spcBef>
                <a:spcPts val="0"/>
              </a:spcBef>
              <a:spcAft>
                <a:spcPts val="0"/>
              </a:spcAft>
              <a:buSzPts val="1400"/>
              <a:buNone/>
              <a:defRPr sz="2667">
                <a:solidFill>
                  <a:srgbClr val="FFFFFF"/>
                </a:solidFill>
                <a:latin typeface="Rockwell"/>
                <a:ea typeface="Rockwell"/>
                <a:cs typeface="Rockwell"/>
                <a:sym typeface="Rockwell"/>
              </a:defRPr>
            </a:lvl5pPr>
            <a:lvl6pPr lvl="5" rtl="0">
              <a:spcBef>
                <a:spcPts val="0"/>
              </a:spcBef>
              <a:spcAft>
                <a:spcPts val="0"/>
              </a:spcAft>
              <a:buSzPts val="1400"/>
              <a:buNone/>
              <a:defRPr sz="2667">
                <a:solidFill>
                  <a:srgbClr val="FFFFFF"/>
                </a:solidFill>
                <a:latin typeface="Rockwell"/>
                <a:ea typeface="Rockwell"/>
                <a:cs typeface="Rockwell"/>
                <a:sym typeface="Rockwell"/>
              </a:defRPr>
            </a:lvl6pPr>
            <a:lvl7pPr lvl="6" rtl="0">
              <a:spcBef>
                <a:spcPts val="0"/>
              </a:spcBef>
              <a:spcAft>
                <a:spcPts val="0"/>
              </a:spcAft>
              <a:buSzPts val="1400"/>
              <a:buNone/>
              <a:defRPr sz="2667">
                <a:solidFill>
                  <a:srgbClr val="FFFFFF"/>
                </a:solidFill>
                <a:latin typeface="Rockwell"/>
                <a:ea typeface="Rockwell"/>
                <a:cs typeface="Rockwell"/>
                <a:sym typeface="Rockwell"/>
              </a:defRPr>
            </a:lvl7pPr>
            <a:lvl8pPr lvl="7" rtl="0">
              <a:spcBef>
                <a:spcPts val="0"/>
              </a:spcBef>
              <a:spcAft>
                <a:spcPts val="0"/>
              </a:spcAft>
              <a:buSzPts val="1400"/>
              <a:buNone/>
              <a:defRPr sz="2667">
                <a:solidFill>
                  <a:srgbClr val="FFFFFF"/>
                </a:solidFill>
                <a:latin typeface="Rockwell"/>
                <a:ea typeface="Rockwell"/>
                <a:cs typeface="Rockwell"/>
                <a:sym typeface="Rockwell"/>
              </a:defRPr>
            </a:lvl8pPr>
            <a:lvl9pPr lvl="8" rtl="0">
              <a:spcBef>
                <a:spcPts val="0"/>
              </a:spcBef>
              <a:spcAft>
                <a:spcPts val="0"/>
              </a:spcAft>
              <a:buSzPts val="1400"/>
              <a:buNone/>
              <a:defRPr sz="2667">
                <a:solidFill>
                  <a:srgbClr val="FFFFFF"/>
                </a:solidFill>
                <a:latin typeface="Rockwell"/>
                <a:ea typeface="Rockwell"/>
                <a:cs typeface="Rockwell"/>
                <a:sym typeface="Rockwell"/>
              </a:defRPr>
            </a:lvl9pPr>
          </a:lstStyle>
          <a:p>
            <a:endParaRPr/>
          </a:p>
        </p:txBody>
      </p:sp>
      <p:pic>
        <p:nvPicPr>
          <p:cNvPr id="91" name="Google Shape;91;p14"/>
          <p:cNvPicPr preferRelativeResize="0"/>
          <p:nvPr/>
        </p:nvPicPr>
        <p:blipFill>
          <a:blip r:embed="rId3">
            <a:alphaModFix/>
          </a:blip>
          <a:stretch>
            <a:fillRect/>
          </a:stretch>
        </p:blipFill>
        <p:spPr>
          <a:xfrm>
            <a:off x="6032334" y="6235200"/>
            <a:ext cx="1157268" cy="492000"/>
          </a:xfrm>
          <a:prstGeom prst="rect">
            <a:avLst/>
          </a:prstGeom>
          <a:noFill/>
          <a:ln>
            <a:noFill/>
          </a:ln>
        </p:spPr>
      </p:pic>
      <p:cxnSp>
        <p:nvCxnSpPr>
          <p:cNvPr id="92" name="Google Shape;92;p14"/>
          <p:cNvCxnSpPr/>
          <p:nvPr/>
        </p:nvCxnSpPr>
        <p:spPr>
          <a:xfrm>
            <a:off x="0" y="6082133"/>
            <a:ext cx="7189600" cy="0"/>
          </a:xfrm>
          <a:prstGeom prst="straightConnector1">
            <a:avLst/>
          </a:prstGeom>
          <a:noFill/>
          <a:ln w="9525" cap="flat" cmpd="sng">
            <a:solidFill>
              <a:srgbClr val="F1C232"/>
            </a:solidFill>
            <a:prstDash val="solid"/>
            <a:round/>
            <a:headEnd type="none" w="med" len="med"/>
            <a:tailEnd type="none" w="med" len="med"/>
          </a:ln>
        </p:spPr>
      </p:cxnSp>
      <p:sp>
        <p:nvSpPr>
          <p:cNvPr id="93" name="Google Shape;93;p14"/>
          <p:cNvSpPr txBox="1">
            <a:spLocks noGrp="1"/>
          </p:cNvSpPr>
          <p:nvPr>
            <p:ph type="body" idx="1"/>
          </p:nvPr>
        </p:nvSpPr>
        <p:spPr>
          <a:xfrm>
            <a:off x="609600" y="1524000"/>
            <a:ext cx="5035200" cy="4255600"/>
          </a:xfrm>
          <a:prstGeom prst="rect">
            <a:avLst/>
          </a:prstGeom>
        </p:spPr>
        <p:txBody>
          <a:bodyPr spcFirstLastPara="1" wrap="square" lIns="0" tIns="0" rIns="0" bIns="0" anchor="t" anchorCtr="0">
            <a:normAutofit/>
          </a:bodyPr>
          <a:lstStyle>
            <a:lvl1pPr marL="609585" lvl="0" indent="-457189" rtl="0">
              <a:spcBef>
                <a:spcPts val="0"/>
              </a:spcBef>
              <a:spcAft>
                <a:spcPts val="0"/>
              </a:spcAft>
              <a:buClr>
                <a:schemeClr val="dk1"/>
              </a:buClr>
              <a:buSzPts val="1800"/>
              <a:buChar char="●"/>
              <a:defRPr>
                <a:solidFill>
                  <a:schemeClr val="dk1"/>
                </a:solidFill>
              </a:defRPr>
            </a:lvl1pPr>
            <a:lvl2pPr marL="1219170" lvl="1" indent="-440256" rtl="0">
              <a:spcBef>
                <a:spcPts val="0"/>
              </a:spcBef>
              <a:spcAft>
                <a:spcPts val="0"/>
              </a:spcAft>
              <a:buClr>
                <a:schemeClr val="dk1"/>
              </a:buClr>
              <a:buSzPts val="1600"/>
              <a:buChar char="○"/>
              <a:defRPr sz="2133">
                <a:solidFill>
                  <a:schemeClr val="dk1"/>
                </a:solidFill>
              </a:defRPr>
            </a:lvl2pPr>
            <a:lvl3pPr marL="1828754" lvl="2" indent="-440256" rtl="0">
              <a:spcBef>
                <a:spcPts val="0"/>
              </a:spcBef>
              <a:spcAft>
                <a:spcPts val="0"/>
              </a:spcAft>
              <a:buClr>
                <a:schemeClr val="dk1"/>
              </a:buClr>
              <a:buSzPts val="1600"/>
              <a:buChar char="■"/>
              <a:defRPr sz="2133">
                <a:solidFill>
                  <a:schemeClr val="dk1"/>
                </a:solidFill>
              </a:defRPr>
            </a:lvl3pPr>
            <a:lvl4pPr marL="2438339" lvl="3" indent="-440256" rtl="0">
              <a:spcBef>
                <a:spcPts val="0"/>
              </a:spcBef>
              <a:spcAft>
                <a:spcPts val="0"/>
              </a:spcAft>
              <a:buClr>
                <a:schemeClr val="dk1"/>
              </a:buClr>
              <a:buSzPts val="1600"/>
              <a:buChar char="●"/>
              <a:defRPr sz="2133">
                <a:solidFill>
                  <a:schemeClr val="dk1"/>
                </a:solidFill>
              </a:defRPr>
            </a:lvl4pPr>
            <a:lvl5pPr marL="3047924" lvl="4" indent="-440256" rtl="0">
              <a:spcBef>
                <a:spcPts val="0"/>
              </a:spcBef>
              <a:spcAft>
                <a:spcPts val="0"/>
              </a:spcAft>
              <a:buClr>
                <a:schemeClr val="dk1"/>
              </a:buClr>
              <a:buSzPts val="1600"/>
              <a:buChar char="○"/>
              <a:defRPr sz="2133">
                <a:solidFill>
                  <a:schemeClr val="dk1"/>
                </a:solidFill>
              </a:defRPr>
            </a:lvl5pPr>
            <a:lvl6pPr marL="3657509" lvl="5" indent="-440256" rtl="0">
              <a:spcBef>
                <a:spcPts val="0"/>
              </a:spcBef>
              <a:spcAft>
                <a:spcPts val="0"/>
              </a:spcAft>
              <a:buClr>
                <a:schemeClr val="dk1"/>
              </a:buClr>
              <a:buSzPts val="1600"/>
              <a:buChar char="■"/>
              <a:defRPr sz="2133">
                <a:solidFill>
                  <a:schemeClr val="dk1"/>
                </a:solidFill>
              </a:defRPr>
            </a:lvl6pPr>
            <a:lvl7pPr marL="4267093" lvl="6" indent="-440256" rtl="0">
              <a:spcBef>
                <a:spcPts val="0"/>
              </a:spcBef>
              <a:spcAft>
                <a:spcPts val="0"/>
              </a:spcAft>
              <a:buClr>
                <a:schemeClr val="dk1"/>
              </a:buClr>
              <a:buSzPts val="1600"/>
              <a:buChar char="●"/>
              <a:defRPr sz="2133">
                <a:solidFill>
                  <a:schemeClr val="dk1"/>
                </a:solidFill>
              </a:defRPr>
            </a:lvl7pPr>
            <a:lvl8pPr marL="4876678" lvl="7" indent="-440256" rtl="0">
              <a:spcBef>
                <a:spcPts val="0"/>
              </a:spcBef>
              <a:spcAft>
                <a:spcPts val="0"/>
              </a:spcAft>
              <a:buClr>
                <a:schemeClr val="dk1"/>
              </a:buClr>
              <a:buSzPts val="1600"/>
              <a:buChar char="○"/>
              <a:defRPr sz="2133">
                <a:solidFill>
                  <a:schemeClr val="dk1"/>
                </a:solidFill>
              </a:defRPr>
            </a:lvl8pPr>
            <a:lvl9pPr marL="5486263" lvl="8" indent="-440256" rtl="0">
              <a:spcBef>
                <a:spcPts val="0"/>
              </a:spcBef>
              <a:spcAft>
                <a:spcPts val="0"/>
              </a:spcAft>
              <a:buClr>
                <a:schemeClr val="dk1"/>
              </a:buClr>
              <a:buSzPts val="1600"/>
              <a:buChar char="■"/>
              <a:defRPr sz="2133">
                <a:solidFill>
                  <a:schemeClr val="dk1"/>
                </a:solidFill>
              </a:defRPr>
            </a:lvl9pPr>
          </a:lstStyle>
          <a:p>
            <a:endParaRPr/>
          </a:p>
        </p:txBody>
      </p:sp>
      <p:sp>
        <p:nvSpPr>
          <p:cNvPr id="94" name="Google Shape;94;p14"/>
          <p:cNvSpPr txBox="1">
            <a:spLocks noGrp="1"/>
          </p:cNvSpPr>
          <p:nvPr>
            <p:ph type="sldNum" idx="12"/>
          </p:nvPr>
        </p:nvSpPr>
        <p:spPr>
          <a:xfrm>
            <a:off x="118244" y="6235189"/>
            <a:ext cx="731600" cy="5248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32560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39" name="Google Shape;39;p6"/>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1" name="Google Shape;41;p6"/>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2" name="Google Shape;42;p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6"/>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slide-2 column - yellow">
  <p:cSld name="Content slide-2 column - yellow">
    <p:spTree>
      <p:nvGrpSpPr>
        <p:cNvPr id="1" name="Shape 95"/>
        <p:cNvGrpSpPr/>
        <p:nvPr/>
      </p:nvGrpSpPr>
      <p:grpSpPr>
        <a:xfrm>
          <a:off x="0" y="0"/>
          <a:ext cx="0" cy="0"/>
          <a:chOff x="0" y="0"/>
          <a:chExt cx="0" cy="0"/>
        </a:xfrm>
      </p:grpSpPr>
      <p:pic>
        <p:nvPicPr>
          <p:cNvPr id="96" name="Google Shape;96;p15"/>
          <p:cNvPicPr preferRelativeResize="0"/>
          <p:nvPr/>
        </p:nvPicPr>
        <p:blipFill>
          <a:blip r:embed="rId2">
            <a:alphaModFix/>
          </a:blip>
          <a:stretch>
            <a:fillRect/>
          </a:stretch>
        </p:blipFill>
        <p:spPr>
          <a:xfrm>
            <a:off x="1" y="0"/>
            <a:ext cx="12192004" cy="1214437"/>
          </a:xfrm>
          <a:prstGeom prst="rect">
            <a:avLst/>
          </a:prstGeom>
          <a:noFill/>
          <a:ln>
            <a:noFill/>
          </a:ln>
        </p:spPr>
      </p:pic>
      <p:sp>
        <p:nvSpPr>
          <p:cNvPr id="97" name="Google Shape;97;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98" name="Google Shape;98;p15"/>
          <p:cNvSpPr txBox="1">
            <a:spLocks noGrp="1"/>
          </p:cNvSpPr>
          <p:nvPr>
            <p:ph type="body" idx="1"/>
          </p:nvPr>
        </p:nvSpPr>
        <p:spPr>
          <a:xfrm>
            <a:off x="415600" y="1536633"/>
            <a:ext cx="5333200" cy="4238400"/>
          </a:xfrm>
          <a:prstGeom prst="rect">
            <a:avLst/>
          </a:prstGeom>
        </p:spPr>
        <p:txBody>
          <a:bodyPr spcFirstLastPara="1" wrap="square" lIns="0" tIns="0" rIns="0" bIns="0" anchor="t" anchorCtr="0">
            <a:normAutofit/>
          </a:bodyPr>
          <a:lstStyle>
            <a:lvl1pPr marL="609585" lvl="0" indent="-423323" rtl="0">
              <a:spcBef>
                <a:spcPts val="0"/>
              </a:spcBef>
              <a:spcAft>
                <a:spcPts val="0"/>
              </a:spcAft>
              <a:buClr>
                <a:schemeClr val="dk1"/>
              </a:buClr>
              <a:buSzPts val="1400"/>
              <a:buChar char="●"/>
              <a:defRPr sz="1867">
                <a:solidFill>
                  <a:schemeClr val="dk1"/>
                </a:solidFill>
              </a:defRPr>
            </a:lvl1pPr>
            <a:lvl2pPr marL="1219170" lvl="1" indent="-406390" rtl="0">
              <a:spcBef>
                <a:spcPts val="0"/>
              </a:spcBef>
              <a:spcAft>
                <a:spcPts val="0"/>
              </a:spcAft>
              <a:buClr>
                <a:schemeClr val="dk1"/>
              </a:buClr>
              <a:buSzPts val="1200"/>
              <a:buChar char="○"/>
              <a:defRPr sz="1600">
                <a:solidFill>
                  <a:schemeClr val="dk1"/>
                </a:solidFill>
              </a:defRPr>
            </a:lvl2pPr>
            <a:lvl3pPr marL="1828754" lvl="2" indent="-406390" rtl="0">
              <a:spcBef>
                <a:spcPts val="0"/>
              </a:spcBef>
              <a:spcAft>
                <a:spcPts val="0"/>
              </a:spcAft>
              <a:buClr>
                <a:schemeClr val="dk1"/>
              </a:buClr>
              <a:buSzPts val="1200"/>
              <a:buChar char="■"/>
              <a:defRPr sz="1600">
                <a:solidFill>
                  <a:schemeClr val="dk1"/>
                </a:solidFill>
              </a:defRPr>
            </a:lvl3pPr>
            <a:lvl4pPr marL="2438339" lvl="3" indent="-406390" rtl="0">
              <a:spcBef>
                <a:spcPts val="0"/>
              </a:spcBef>
              <a:spcAft>
                <a:spcPts val="0"/>
              </a:spcAft>
              <a:buClr>
                <a:schemeClr val="dk1"/>
              </a:buClr>
              <a:buSzPts val="1200"/>
              <a:buChar char="●"/>
              <a:defRPr sz="1600">
                <a:solidFill>
                  <a:schemeClr val="dk1"/>
                </a:solidFill>
              </a:defRPr>
            </a:lvl4pPr>
            <a:lvl5pPr marL="3047924" lvl="4" indent="-406390" rtl="0">
              <a:spcBef>
                <a:spcPts val="0"/>
              </a:spcBef>
              <a:spcAft>
                <a:spcPts val="0"/>
              </a:spcAft>
              <a:buClr>
                <a:schemeClr val="dk1"/>
              </a:buClr>
              <a:buSzPts val="1200"/>
              <a:buChar char="○"/>
              <a:defRPr sz="1600">
                <a:solidFill>
                  <a:schemeClr val="dk1"/>
                </a:solidFill>
              </a:defRPr>
            </a:lvl5pPr>
            <a:lvl6pPr marL="3657509" lvl="5" indent="-406390" rtl="0">
              <a:spcBef>
                <a:spcPts val="0"/>
              </a:spcBef>
              <a:spcAft>
                <a:spcPts val="0"/>
              </a:spcAft>
              <a:buClr>
                <a:schemeClr val="dk1"/>
              </a:buClr>
              <a:buSzPts val="1200"/>
              <a:buChar char="■"/>
              <a:defRPr sz="1600">
                <a:solidFill>
                  <a:schemeClr val="dk1"/>
                </a:solidFill>
              </a:defRPr>
            </a:lvl6pPr>
            <a:lvl7pPr marL="4267093" lvl="6" indent="-406390" rtl="0">
              <a:spcBef>
                <a:spcPts val="0"/>
              </a:spcBef>
              <a:spcAft>
                <a:spcPts val="0"/>
              </a:spcAft>
              <a:buClr>
                <a:schemeClr val="dk1"/>
              </a:buClr>
              <a:buSzPts val="1200"/>
              <a:buChar char="●"/>
              <a:defRPr sz="1600">
                <a:solidFill>
                  <a:schemeClr val="dk1"/>
                </a:solidFill>
              </a:defRPr>
            </a:lvl7pPr>
            <a:lvl8pPr marL="4876678" lvl="7" indent="-406390" rtl="0">
              <a:spcBef>
                <a:spcPts val="0"/>
              </a:spcBef>
              <a:spcAft>
                <a:spcPts val="0"/>
              </a:spcAft>
              <a:buClr>
                <a:schemeClr val="dk1"/>
              </a:buClr>
              <a:buSzPts val="1200"/>
              <a:buChar char="○"/>
              <a:defRPr sz="1600">
                <a:solidFill>
                  <a:schemeClr val="dk1"/>
                </a:solidFill>
              </a:defRPr>
            </a:lvl8pPr>
            <a:lvl9pPr marL="5486263" lvl="8" indent="-406390" rtl="0">
              <a:spcBef>
                <a:spcPts val="0"/>
              </a:spcBef>
              <a:spcAft>
                <a:spcPts val="0"/>
              </a:spcAft>
              <a:buClr>
                <a:schemeClr val="dk1"/>
              </a:buClr>
              <a:buSzPts val="1200"/>
              <a:buChar char="■"/>
              <a:defRPr sz="1600">
                <a:solidFill>
                  <a:schemeClr val="dk1"/>
                </a:solidFill>
              </a:defRPr>
            </a:lvl9pPr>
          </a:lstStyle>
          <a:p>
            <a:endParaRPr/>
          </a:p>
        </p:txBody>
      </p:sp>
      <p:sp>
        <p:nvSpPr>
          <p:cNvPr id="99" name="Google Shape;99;p15"/>
          <p:cNvSpPr txBox="1">
            <a:spLocks noGrp="1"/>
          </p:cNvSpPr>
          <p:nvPr>
            <p:ph type="body" idx="2"/>
          </p:nvPr>
        </p:nvSpPr>
        <p:spPr>
          <a:xfrm>
            <a:off x="6443200" y="1536633"/>
            <a:ext cx="5333200" cy="4238400"/>
          </a:xfrm>
          <a:prstGeom prst="rect">
            <a:avLst/>
          </a:prstGeom>
        </p:spPr>
        <p:txBody>
          <a:bodyPr spcFirstLastPara="1" wrap="square" lIns="0" tIns="0" rIns="0" bIns="0" anchor="t" anchorCtr="0">
            <a:normAutofit/>
          </a:bodyPr>
          <a:lstStyle>
            <a:lvl1pPr marL="609585" lvl="0" indent="-423323" rtl="0">
              <a:spcBef>
                <a:spcPts val="0"/>
              </a:spcBef>
              <a:spcAft>
                <a:spcPts val="0"/>
              </a:spcAft>
              <a:buClr>
                <a:schemeClr val="dk1"/>
              </a:buClr>
              <a:buSzPts val="1400"/>
              <a:buChar char="●"/>
              <a:defRPr sz="1867">
                <a:solidFill>
                  <a:schemeClr val="dk1"/>
                </a:solidFill>
              </a:defRPr>
            </a:lvl1pPr>
            <a:lvl2pPr marL="1219170" lvl="1" indent="-406390" rtl="0">
              <a:spcBef>
                <a:spcPts val="0"/>
              </a:spcBef>
              <a:spcAft>
                <a:spcPts val="0"/>
              </a:spcAft>
              <a:buClr>
                <a:schemeClr val="dk1"/>
              </a:buClr>
              <a:buSzPts val="1200"/>
              <a:buChar char="○"/>
              <a:defRPr sz="1600">
                <a:solidFill>
                  <a:schemeClr val="dk1"/>
                </a:solidFill>
              </a:defRPr>
            </a:lvl2pPr>
            <a:lvl3pPr marL="1828754" lvl="2" indent="-406390" rtl="0">
              <a:spcBef>
                <a:spcPts val="0"/>
              </a:spcBef>
              <a:spcAft>
                <a:spcPts val="0"/>
              </a:spcAft>
              <a:buClr>
                <a:schemeClr val="dk1"/>
              </a:buClr>
              <a:buSzPts val="1200"/>
              <a:buChar char="■"/>
              <a:defRPr sz="1600">
                <a:solidFill>
                  <a:schemeClr val="dk1"/>
                </a:solidFill>
              </a:defRPr>
            </a:lvl3pPr>
            <a:lvl4pPr marL="2438339" lvl="3" indent="-406390" rtl="0">
              <a:spcBef>
                <a:spcPts val="0"/>
              </a:spcBef>
              <a:spcAft>
                <a:spcPts val="0"/>
              </a:spcAft>
              <a:buClr>
                <a:schemeClr val="dk1"/>
              </a:buClr>
              <a:buSzPts val="1200"/>
              <a:buChar char="●"/>
              <a:defRPr sz="1600">
                <a:solidFill>
                  <a:schemeClr val="dk1"/>
                </a:solidFill>
              </a:defRPr>
            </a:lvl4pPr>
            <a:lvl5pPr marL="3047924" lvl="4" indent="-406390" rtl="0">
              <a:spcBef>
                <a:spcPts val="0"/>
              </a:spcBef>
              <a:spcAft>
                <a:spcPts val="0"/>
              </a:spcAft>
              <a:buClr>
                <a:schemeClr val="dk1"/>
              </a:buClr>
              <a:buSzPts val="1200"/>
              <a:buChar char="○"/>
              <a:defRPr sz="1600">
                <a:solidFill>
                  <a:schemeClr val="dk1"/>
                </a:solidFill>
              </a:defRPr>
            </a:lvl5pPr>
            <a:lvl6pPr marL="3657509" lvl="5" indent="-406390" rtl="0">
              <a:spcBef>
                <a:spcPts val="0"/>
              </a:spcBef>
              <a:spcAft>
                <a:spcPts val="0"/>
              </a:spcAft>
              <a:buClr>
                <a:schemeClr val="dk1"/>
              </a:buClr>
              <a:buSzPts val="1200"/>
              <a:buChar char="■"/>
              <a:defRPr sz="1600">
                <a:solidFill>
                  <a:schemeClr val="dk1"/>
                </a:solidFill>
              </a:defRPr>
            </a:lvl6pPr>
            <a:lvl7pPr marL="4267093" lvl="6" indent="-406390" rtl="0">
              <a:spcBef>
                <a:spcPts val="0"/>
              </a:spcBef>
              <a:spcAft>
                <a:spcPts val="0"/>
              </a:spcAft>
              <a:buClr>
                <a:schemeClr val="dk1"/>
              </a:buClr>
              <a:buSzPts val="1200"/>
              <a:buChar char="●"/>
              <a:defRPr sz="1600">
                <a:solidFill>
                  <a:schemeClr val="dk1"/>
                </a:solidFill>
              </a:defRPr>
            </a:lvl7pPr>
            <a:lvl8pPr marL="4876678" lvl="7" indent="-406390" rtl="0">
              <a:spcBef>
                <a:spcPts val="0"/>
              </a:spcBef>
              <a:spcAft>
                <a:spcPts val="0"/>
              </a:spcAft>
              <a:buClr>
                <a:schemeClr val="dk1"/>
              </a:buClr>
              <a:buSzPts val="1200"/>
              <a:buChar char="○"/>
              <a:defRPr sz="1600">
                <a:solidFill>
                  <a:schemeClr val="dk1"/>
                </a:solidFill>
              </a:defRPr>
            </a:lvl8pPr>
            <a:lvl9pPr marL="5486263" lvl="8" indent="-406390" rtl="0">
              <a:spcBef>
                <a:spcPts val="0"/>
              </a:spcBef>
              <a:spcAft>
                <a:spcPts val="0"/>
              </a:spcAft>
              <a:buClr>
                <a:schemeClr val="dk1"/>
              </a:buClr>
              <a:buSzPts val="1200"/>
              <a:buChar char="■"/>
              <a:defRPr sz="1600">
                <a:solidFill>
                  <a:schemeClr val="dk1"/>
                </a:solidFill>
              </a:defRPr>
            </a:lvl9pPr>
          </a:lstStyle>
          <a:p>
            <a:endParaRPr/>
          </a:p>
        </p:txBody>
      </p:sp>
      <p:sp>
        <p:nvSpPr>
          <p:cNvPr id="100" name="Google Shape;100;p15"/>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667">
                <a:solidFill>
                  <a:schemeClr val="dk1"/>
                </a:solidFill>
                <a:latin typeface="Rockwell"/>
                <a:ea typeface="Rockwell"/>
                <a:cs typeface="Rockwell"/>
                <a:sym typeface="Rockwell"/>
              </a:defRPr>
            </a:lvl1pPr>
            <a:lvl2pPr lvl="1" rtl="0">
              <a:spcBef>
                <a:spcPts val="0"/>
              </a:spcBef>
              <a:spcAft>
                <a:spcPts val="0"/>
              </a:spcAft>
              <a:buSzPts val="1400"/>
              <a:buNone/>
              <a:defRPr sz="2667">
                <a:solidFill>
                  <a:srgbClr val="FFFFFF"/>
                </a:solidFill>
                <a:latin typeface="Rockwell"/>
                <a:ea typeface="Rockwell"/>
                <a:cs typeface="Rockwell"/>
                <a:sym typeface="Rockwell"/>
              </a:defRPr>
            </a:lvl2pPr>
            <a:lvl3pPr lvl="2" rtl="0">
              <a:spcBef>
                <a:spcPts val="0"/>
              </a:spcBef>
              <a:spcAft>
                <a:spcPts val="0"/>
              </a:spcAft>
              <a:buSzPts val="1400"/>
              <a:buNone/>
              <a:defRPr sz="2667">
                <a:solidFill>
                  <a:srgbClr val="FFFFFF"/>
                </a:solidFill>
                <a:latin typeface="Rockwell"/>
                <a:ea typeface="Rockwell"/>
                <a:cs typeface="Rockwell"/>
                <a:sym typeface="Rockwell"/>
              </a:defRPr>
            </a:lvl3pPr>
            <a:lvl4pPr lvl="3" rtl="0">
              <a:spcBef>
                <a:spcPts val="0"/>
              </a:spcBef>
              <a:spcAft>
                <a:spcPts val="0"/>
              </a:spcAft>
              <a:buSzPts val="1400"/>
              <a:buNone/>
              <a:defRPr sz="2667">
                <a:solidFill>
                  <a:srgbClr val="FFFFFF"/>
                </a:solidFill>
                <a:latin typeface="Rockwell"/>
                <a:ea typeface="Rockwell"/>
                <a:cs typeface="Rockwell"/>
                <a:sym typeface="Rockwell"/>
              </a:defRPr>
            </a:lvl4pPr>
            <a:lvl5pPr lvl="4" rtl="0">
              <a:spcBef>
                <a:spcPts val="0"/>
              </a:spcBef>
              <a:spcAft>
                <a:spcPts val="0"/>
              </a:spcAft>
              <a:buSzPts val="1400"/>
              <a:buNone/>
              <a:defRPr sz="2667">
                <a:solidFill>
                  <a:srgbClr val="FFFFFF"/>
                </a:solidFill>
                <a:latin typeface="Rockwell"/>
                <a:ea typeface="Rockwell"/>
                <a:cs typeface="Rockwell"/>
                <a:sym typeface="Rockwell"/>
              </a:defRPr>
            </a:lvl5pPr>
            <a:lvl6pPr lvl="5" rtl="0">
              <a:spcBef>
                <a:spcPts val="0"/>
              </a:spcBef>
              <a:spcAft>
                <a:spcPts val="0"/>
              </a:spcAft>
              <a:buSzPts val="1400"/>
              <a:buNone/>
              <a:defRPr sz="2667">
                <a:solidFill>
                  <a:srgbClr val="FFFFFF"/>
                </a:solidFill>
                <a:latin typeface="Rockwell"/>
                <a:ea typeface="Rockwell"/>
                <a:cs typeface="Rockwell"/>
                <a:sym typeface="Rockwell"/>
              </a:defRPr>
            </a:lvl6pPr>
            <a:lvl7pPr lvl="6" rtl="0">
              <a:spcBef>
                <a:spcPts val="0"/>
              </a:spcBef>
              <a:spcAft>
                <a:spcPts val="0"/>
              </a:spcAft>
              <a:buSzPts val="1400"/>
              <a:buNone/>
              <a:defRPr sz="2667">
                <a:solidFill>
                  <a:srgbClr val="FFFFFF"/>
                </a:solidFill>
                <a:latin typeface="Rockwell"/>
                <a:ea typeface="Rockwell"/>
                <a:cs typeface="Rockwell"/>
                <a:sym typeface="Rockwell"/>
              </a:defRPr>
            </a:lvl7pPr>
            <a:lvl8pPr lvl="7" rtl="0">
              <a:spcBef>
                <a:spcPts val="0"/>
              </a:spcBef>
              <a:spcAft>
                <a:spcPts val="0"/>
              </a:spcAft>
              <a:buSzPts val="1400"/>
              <a:buNone/>
              <a:defRPr sz="2667">
                <a:solidFill>
                  <a:srgbClr val="FFFFFF"/>
                </a:solidFill>
                <a:latin typeface="Rockwell"/>
                <a:ea typeface="Rockwell"/>
                <a:cs typeface="Rockwell"/>
                <a:sym typeface="Rockwell"/>
              </a:defRPr>
            </a:lvl8pPr>
            <a:lvl9pPr lvl="8" rtl="0">
              <a:spcBef>
                <a:spcPts val="0"/>
              </a:spcBef>
              <a:spcAft>
                <a:spcPts val="0"/>
              </a:spcAft>
              <a:buSzPts val="1400"/>
              <a:buNone/>
              <a:defRPr sz="2667">
                <a:solidFill>
                  <a:srgbClr val="FFFFFF"/>
                </a:solidFill>
                <a:latin typeface="Rockwell"/>
                <a:ea typeface="Rockwell"/>
                <a:cs typeface="Rockwell"/>
                <a:sym typeface="Rockwell"/>
              </a:defRPr>
            </a:lvl9pPr>
          </a:lstStyle>
          <a:p>
            <a:endParaRPr/>
          </a:p>
        </p:txBody>
      </p:sp>
      <p:sp>
        <p:nvSpPr>
          <p:cNvPr id="101" name="Google Shape;101;p15"/>
          <p:cNvSpPr txBox="1">
            <a:spLocks noGrp="1"/>
          </p:cNvSpPr>
          <p:nvPr>
            <p:ph type="sldNum" idx="3"/>
          </p:nvPr>
        </p:nvSpPr>
        <p:spPr>
          <a:xfrm>
            <a:off x="118244" y="6235189"/>
            <a:ext cx="731600" cy="5248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pic>
        <p:nvPicPr>
          <p:cNvPr id="102" name="Google Shape;102;p15"/>
          <p:cNvPicPr preferRelativeResize="0"/>
          <p:nvPr/>
        </p:nvPicPr>
        <p:blipFill>
          <a:blip r:embed="rId3">
            <a:alphaModFix/>
          </a:blip>
          <a:stretch>
            <a:fillRect/>
          </a:stretch>
        </p:blipFill>
        <p:spPr>
          <a:xfrm>
            <a:off x="10862301" y="6235200"/>
            <a:ext cx="1157268" cy="492000"/>
          </a:xfrm>
          <a:prstGeom prst="rect">
            <a:avLst/>
          </a:prstGeom>
          <a:noFill/>
          <a:ln>
            <a:noFill/>
          </a:ln>
        </p:spPr>
      </p:pic>
      <p:cxnSp>
        <p:nvCxnSpPr>
          <p:cNvPr id="103" name="Google Shape;103;p15"/>
          <p:cNvCxnSpPr/>
          <p:nvPr/>
        </p:nvCxnSpPr>
        <p:spPr>
          <a:xfrm>
            <a:off x="0" y="6082133"/>
            <a:ext cx="12203600" cy="0"/>
          </a:xfrm>
          <a:prstGeom prst="straightConnector1">
            <a:avLst/>
          </a:prstGeom>
          <a:noFill/>
          <a:ln w="9525" cap="flat" cmpd="sng">
            <a:solidFill>
              <a:srgbClr val="F1C232"/>
            </a:solidFill>
            <a:prstDash val="solid"/>
            <a:round/>
            <a:headEnd type="none" w="med" len="med"/>
            <a:tailEnd type="none" w="med" len="med"/>
          </a:ln>
        </p:spPr>
      </p:cxnSp>
    </p:spTree>
    <p:extLst>
      <p:ext uri="{BB962C8B-B14F-4D97-AF65-F5344CB8AC3E}">
        <p14:creationId xmlns:p14="http://schemas.microsoft.com/office/powerpoint/2010/main" val="37864889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slide-2 column - yellow 1">
  <p:cSld name="Content slide-2 column - yellow 1">
    <p:spTree>
      <p:nvGrpSpPr>
        <p:cNvPr id="1" name="Shape 104"/>
        <p:cNvGrpSpPr/>
        <p:nvPr/>
      </p:nvGrpSpPr>
      <p:grpSpPr>
        <a:xfrm>
          <a:off x="0" y="0"/>
          <a:ext cx="0" cy="0"/>
          <a:chOff x="0" y="0"/>
          <a:chExt cx="0" cy="0"/>
        </a:xfrm>
      </p:grpSpPr>
      <p:pic>
        <p:nvPicPr>
          <p:cNvPr id="105" name="Google Shape;105;p16"/>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06" name="Google Shape;106;p16"/>
          <p:cNvSpPr txBox="1">
            <a:spLocks noGrp="1"/>
          </p:cNvSpPr>
          <p:nvPr>
            <p:ph type="ctrTitle"/>
          </p:nvPr>
        </p:nvSpPr>
        <p:spPr>
          <a:xfrm>
            <a:off x="415600" y="992767"/>
            <a:ext cx="11360800" cy="2436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5333">
                <a:solidFill>
                  <a:schemeClr val="lt1"/>
                </a:solidFill>
                <a:latin typeface="Rockwell"/>
                <a:ea typeface="Rockwell"/>
                <a:cs typeface="Rockwell"/>
                <a:sym typeface="Rockwell"/>
              </a:defRPr>
            </a:lvl1pPr>
            <a:lvl2pPr lvl="1" algn="ctr" rtl="0">
              <a:spcBef>
                <a:spcPts val="0"/>
              </a:spcBef>
              <a:spcAft>
                <a:spcPts val="0"/>
              </a:spcAft>
              <a:buNone/>
              <a:defRPr sz="5333">
                <a:solidFill>
                  <a:schemeClr val="lt1"/>
                </a:solidFill>
                <a:latin typeface="Rockwell"/>
                <a:ea typeface="Rockwell"/>
                <a:cs typeface="Rockwell"/>
                <a:sym typeface="Rockwell"/>
              </a:defRPr>
            </a:lvl2pPr>
            <a:lvl3pPr lvl="2" algn="ctr" rtl="0">
              <a:spcBef>
                <a:spcPts val="0"/>
              </a:spcBef>
              <a:spcAft>
                <a:spcPts val="0"/>
              </a:spcAft>
              <a:buNone/>
              <a:defRPr sz="5333">
                <a:solidFill>
                  <a:schemeClr val="lt1"/>
                </a:solidFill>
                <a:latin typeface="Rockwell"/>
                <a:ea typeface="Rockwell"/>
                <a:cs typeface="Rockwell"/>
                <a:sym typeface="Rockwell"/>
              </a:defRPr>
            </a:lvl3pPr>
            <a:lvl4pPr lvl="3" algn="ctr" rtl="0">
              <a:spcBef>
                <a:spcPts val="0"/>
              </a:spcBef>
              <a:spcAft>
                <a:spcPts val="0"/>
              </a:spcAft>
              <a:buNone/>
              <a:defRPr sz="5333">
                <a:solidFill>
                  <a:schemeClr val="lt1"/>
                </a:solidFill>
                <a:latin typeface="Rockwell"/>
                <a:ea typeface="Rockwell"/>
                <a:cs typeface="Rockwell"/>
                <a:sym typeface="Rockwell"/>
              </a:defRPr>
            </a:lvl4pPr>
            <a:lvl5pPr lvl="4" algn="ctr" rtl="0">
              <a:spcBef>
                <a:spcPts val="0"/>
              </a:spcBef>
              <a:spcAft>
                <a:spcPts val="0"/>
              </a:spcAft>
              <a:buNone/>
              <a:defRPr sz="5333">
                <a:solidFill>
                  <a:schemeClr val="lt1"/>
                </a:solidFill>
                <a:latin typeface="Rockwell"/>
                <a:ea typeface="Rockwell"/>
                <a:cs typeface="Rockwell"/>
                <a:sym typeface="Rockwell"/>
              </a:defRPr>
            </a:lvl5pPr>
            <a:lvl6pPr lvl="5" algn="ctr" rtl="0">
              <a:spcBef>
                <a:spcPts val="0"/>
              </a:spcBef>
              <a:spcAft>
                <a:spcPts val="0"/>
              </a:spcAft>
              <a:buNone/>
              <a:defRPr sz="5333">
                <a:solidFill>
                  <a:schemeClr val="lt1"/>
                </a:solidFill>
                <a:latin typeface="Rockwell"/>
                <a:ea typeface="Rockwell"/>
                <a:cs typeface="Rockwell"/>
                <a:sym typeface="Rockwell"/>
              </a:defRPr>
            </a:lvl6pPr>
            <a:lvl7pPr lvl="6" algn="ctr" rtl="0">
              <a:spcBef>
                <a:spcPts val="0"/>
              </a:spcBef>
              <a:spcAft>
                <a:spcPts val="0"/>
              </a:spcAft>
              <a:buNone/>
              <a:defRPr sz="5333">
                <a:solidFill>
                  <a:schemeClr val="lt1"/>
                </a:solidFill>
                <a:latin typeface="Rockwell"/>
                <a:ea typeface="Rockwell"/>
                <a:cs typeface="Rockwell"/>
                <a:sym typeface="Rockwell"/>
              </a:defRPr>
            </a:lvl7pPr>
            <a:lvl8pPr lvl="7" algn="ctr" rtl="0">
              <a:spcBef>
                <a:spcPts val="0"/>
              </a:spcBef>
              <a:spcAft>
                <a:spcPts val="0"/>
              </a:spcAft>
              <a:buNone/>
              <a:defRPr sz="5333">
                <a:solidFill>
                  <a:schemeClr val="lt1"/>
                </a:solidFill>
                <a:latin typeface="Rockwell"/>
                <a:ea typeface="Rockwell"/>
                <a:cs typeface="Rockwell"/>
                <a:sym typeface="Rockwell"/>
              </a:defRPr>
            </a:lvl8pPr>
            <a:lvl9pPr lvl="8" algn="ctr" rtl="0">
              <a:spcBef>
                <a:spcPts val="0"/>
              </a:spcBef>
              <a:spcAft>
                <a:spcPts val="0"/>
              </a:spcAft>
              <a:buNone/>
              <a:defRPr sz="5333">
                <a:solidFill>
                  <a:schemeClr val="lt1"/>
                </a:solidFill>
                <a:latin typeface="Rockwell"/>
                <a:ea typeface="Rockwell"/>
                <a:cs typeface="Rockwell"/>
                <a:sym typeface="Rockwell"/>
              </a:defRPr>
            </a:lvl9pPr>
          </a:lstStyle>
          <a:p>
            <a:endParaRPr/>
          </a:p>
        </p:txBody>
      </p:sp>
      <p:sp>
        <p:nvSpPr>
          <p:cNvPr id="107" name="Google Shape;107;p16"/>
          <p:cNvSpPr txBox="1">
            <a:spLocks noGrp="1"/>
          </p:cNvSpPr>
          <p:nvPr>
            <p:ph type="subTitle" idx="1"/>
          </p:nvPr>
        </p:nvSpPr>
        <p:spPr>
          <a:xfrm>
            <a:off x="415600" y="3778833"/>
            <a:ext cx="11360800" cy="10568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3067">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08" name="Google Shape;108;p16"/>
          <p:cNvCxnSpPr/>
          <p:nvPr/>
        </p:nvCxnSpPr>
        <p:spPr>
          <a:xfrm>
            <a:off x="394500" y="3678567"/>
            <a:ext cx="113884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33062847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vider slide - green">
  <p:cSld name="Divider slide - green">
    <p:spTree>
      <p:nvGrpSpPr>
        <p:cNvPr id="1" name="Shape 109"/>
        <p:cNvGrpSpPr/>
        <p:nvPr/>
      </p:nvGrpSpPr>
      <p:grpSpPr>
        <a:xfrm>
          <a:off x="0" y="0"/>
          <a:ext cx="0" cy="0"/>
          <a:chOff x="0" y="0"/>
          <a:chExt cx="0" cy="0"/>
        </a:xfrm>
      </p:grpSpPr>
      <p:pic>
        <p:nvPicPr>
          <p:cNvPr id="110" name="Google Shape;110;p17"/>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11" name="Google Shape;111;p17"/>
          <p:cNvSpPr txBox="1">
            <a:spLocks noGrp="1"/>
          </p:cNvSpPr>
          <p:nvPr>
            <p:ph type="ctrTitle"/>
          </p:nvPr>
        </p:nvSpPr>
        <p:spPr>
          <a:xfrm>
            <a:off x="415600" y="2453433"/>
            <a:ext cx="11360800" cy="204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5333">
                <a:solidFill>
                  <a:schemeClr val="lt1"/>
                </a:solidFill>
                <a:latin typeface="Rockwell"/>
                <a:ea typeface="Rockwell"/>
                <a:cs typeface="Rockwell"/>
                <a:sym typeface="Rockwell"/>
              </a:defRPr>
            </a:lvl1pPr>
            <a:lvl2pPr lvl="1" algn="ctr" rtl="0">
              <a:spcBef>
                <a:spcPts val="0"/>
              </a:spcBef>
              <a:spcAft>
                <a:spcPts val="0"/>
              </a:spcAft>
              <a:buNone/>
              <a:defRPr sz="5333">
                <a:solidFill>
                  <a:schemeClr val="dk1"/>
                </a:solidFill>
                <a:latin typeface="Rockwell"/>
                <a:ea typeface="Rockwell"/>
                <a:cs typeface="Rockwell"/>
                <a:sym typeface="Rockwell"/>
              </a:defRPr>
            </a:lvl2pPr>
            <a:lvl3pPr lvl="2" algn="ctr" rtl="0">
              <a:spcBef>
                <a:spcPts val="0"/>
              </a:spcBef>
              <a:spcAft>
                <a:spcPts val="0"/>
              </a:spcAft>
              <a:buNone/>
              <a:defRPr sz="5333">
                <a:solidFill>
                  <a:schemeClr val="dk1"/>
                </a:solidFill>
                <a:latin typeface="Rockwell"/>
                <a:ea typeface="Rockwell"/>
                <a:cs typeface="Rockwell"/>
                <a:sym typeface="Rockwell"/>
              </a:defRPr>
            </a:lvl3pPr>
            <a:lvl4pPr lvl="3" algn="ctr" rtl="0">
              <a:spcBef>
                <a:spcPts val="0"/>
              </a:spcBef>
              <a:spcAft>
                <a:spcPts val="0"/>
              </a:spcAft>
              <a:buNone/>
              <a:defRPr sz="5333">
                <a:solidFill>
                  <a:schemeClr val="dk1"/>
                </a:solidFill>
                <a:latin typeface="Rockwell"/>
                <a:ea typeface="Rockwell"/>
                <a:cs typeface="Rockwell"/>
                <a:sym typeface="Rockwell"/>
              </a:defRPr>
            </a:lvl4pPr>
            <a:lvl5pPr lvl="4" algn="ctr" rtl="0">
              <a:spcBef>
                <a:spcPts val="0"/>
              </a:spcBef>
              <a:spcAft>
                <a:spcPts val="0"/>
              </a:spcAft>
              <a:buNone/>
              <a:defRPr sz="5333">
                <a:solidFill>
                  <a:schemeClr val="dk1"/>
                </a:solidFill>
                <a:latin typeface="Rockwell"/>
                <a:ea typeface="Rockwell"/>
                <a:cs typeface="Rockwell"/>
                <a:sym typeface="Rockwell"/>
              </a:defRPr>
            </a:lvl5pPr>
            <a:lvl6pPr lvl="5" algn="ctr" rtl="0">
              <a:spcBef>
                <a:spcPts val="0"/>
              </a:spcBef>
              <a:spcAft>
                <a:spcPts val="0"/>
              </a:spcAft>
              <a:buNone/>
              <a:defRPr sz="5333">
                <a:solidFill>
                  <a:schemeClr val="dk1"/>
                </a:solidFill>
                <a:latin typeface="Rockwell"/>
                <a:ea typeface="Rockwell"/>
                <a:cs typeface="Rockwell"/>
                <a:sym typeface="Rockwell"/>
              </a:defRPr>
            </a:lvl6pPr>
            <a:lvl7pPr lvl="6" algn="ctr" rtl="0">
              <a:spcBef>
                <a:spcPts val="0"/>
              </a:spcBef>
              <a:spcAft>
                <a:spcPts val="0"/>
              </a:spcAft>
              <a:buNone/>
              <a:defRPr sz="5333">
                <a:solidFill>
                  <a:schemeClr val="dk1"/>
                </a:solidFill>
                <a:latin typeface="Rockwell"/>
                <a:ea typeface="Rockwell"/>
                <a:cs typeface="Rockwell"/>
                <a:sym typeface="Rockwell"/>
              </a:defRPr>
            </a:lvl7pPr>
            <a:lvl8pPr lvl="7" algn="ctr" rtl="0">
              <a:spcBef>
                <a:spcPts val="0"/>
              </a:spcBef>
              <a:spcAft>
                <a:spcPts val="0"/>
              </a:spcAft>
              <a:buNone/>
              <a:defRPr sz="5333">
                <a:solidFill>
                  <a:schemeClr val="dk1"/>
                </a:solidFill>
                <a:latin typeface="Rockwell"/>
                <a:ea typeface="Rockwell"/>
                <a:cs typeface="Rockwell"/>
                <a:sym typeface="Rockwell"/>
              </a:defRPr>
            </a:lvl8pPr>
            <a:lvl9pPr lvl="8" algn="ctr" rtl="0">
              <a:spcBef>
                <a:spcPts val="0"/>
              </a:spcBef>
              <a:spcAft>
                <a:spcPts val="0"/>
              </a:spcAft>
              <a:buNone/>
              <a:defRPr sz="5333">
                <a:solidFill>
                  <a:schemeClr val="dk1"/>
                </a:solidFill>
                <a:latin typeface="Rockwell"/>
                <a:ea typeface="Rockwell"/>
                <a:cs typeface="Rockwell"/>
                <a:sym typeface="Rockwell"/>
              </a:defRPr>
            </a:lvl9pPr>
          </a:lstStyle>
          <a:p>
            <a:endParaRPr/>
          </a:p>
        </p:txBody>
      </p:sp>
    </p:spTree>
    <p:extLst>
      <p:ext uri="{BB962C8B-B14F-4D97-AF65-F5344CB8AC3E}">
        <p14:creationId xmlns:p14="http://schemas.microsoft.com/office/powerpoint/2010/main" val="17554184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ontent slide with header/logo - no text - green">
    <p:spTree>
      <p:nvGrpSpPr>
        <p:cNvPr id="1" name="Shape 112"/>
        <p:cNvGrpSpPr/>
        <p:nvPr/>
      </p:nvGrpSpPr>
      <p:grpSpPr>
        <a:xfrm>
          <a:off x="0" y="0"/>
          <a:ext cx="0" cy="0"/>
          <a:chOff x="0" y="0"/>
          <a:chExt cx="0" cy="0"/>
        </a:xfrm>
      </p:grpSpPr>
      <p:pic>
        <p:nvPicPr>
          <p:cNvPr id="113" name="Google Shape;113;p18"/>
          <p:cNvPicPr preferRelativeResize="0"/>
          <p:nvPr/>
        </p:nvPicPr>
        <p:blipFill>
          <a:blip r:embed="rId2">
            <a:alphaModFix/>
          </a:blip>
          <a:stretch>
            <a:fillRect/>
          </a:stretch>
        </p:blipFill>
        <p:spPr>
          <a:xfrm>
            <a:off x="10862301" y="6235200"/>
            <a:ext cx="1157268" cy="492000"/>
          </a:xfrm>
          <a:prstGeom prst="rect">
            <a:avLst/>
          </a:prstGeom>
          <a:noFill/>
          <a:ln>
            <a:noFill/>
          </a:ln>
        </p:spPr>
      </p:pic>
      <p:pic>
        <p:nvPicPr>
          <p:cNvPr id="114" name="Google Shape;114;p18"/>
          <p:cNvPicPr preferRelativeResize="0"/>
          <p:nvPr/>
        </p:nvPicPr>
        <p:blipFill>
          <a:blip r:embed="rId3">
            <a:alphaModFix/>
          </a:blip>
          <a:stretch>
            <a:fillRect/>
          </a:stretch>
        </p:blipFill>
        <p:spPr>
          <a:xfrm>
            <a:off x="0" y="0"/>
            <a:ext cx="12192000" cy="1219200"/>
          </a:xfrm>
          <a:prstGeom prst="rect">
            <a:avLst/>
          </a:prstGeom>
          <a:noFill/>
          <a:ln>
            <a:noFill/>
          </a:ln>
        </p:spPr>
      </p:pic>
      <p:sp>
        <p:nvSpPr>
          <p:cNvPr id="115" name="Google Shape;115;p18"/>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667">
                <a:solidFill>
                  <a:schemeClr val="lt1"/>
                </a:solidFill>
                <a:latin typeface="Rockwell"/>
                <a:ea typeface="Rockwell"/>
                <a:cs typeface="Rockwell"/>
                <a:sym typeface="Rockwell"/>
              </a:defRPr>
            </a:lvl1pPr>
            <a:lvl2pPr lvl="1" rtl="0">
              <a:spcBef>
                <a:spcPts val="0"/>
              </a:spcBef>
              <a:spcAft>
                <a:spcPts val="0"/>
              </a:spcAft>
              <a:buSzPts val="1400"/>
              <a:buNone/>
              <a:defRPr sz="2667">
                <a:solidFill>
                  <a:srgbClr val="FFFFFF"/>
                </a:solidFill>
                <a:latin typeface="Rockwell"/>
                <a:ea typeface="Rockwell"/>
                <a:cs typeface="Rockwell"/>
                <a:sym typeface="Rockwell"/>
              </a:defRPr>
            </a:lvl2pPr>
            <a:lvl3pPr lvl="2" rtl="0">
              <a:spcBef>
                <a:spcPts val="0"/>
              </a:spcBef>
              <a:spcAft>
                <a:spcPts val="0"/>
              </a:spcAft>
              <a:buSzPts val="1400"/>
              <a:buNone/>
              <a:defRPr sz="2667">
                <a:solidFill>
                  <a:srgbClr val="FFFFFF"/>
                </a:solidFill>
                <a:latin typeface="Rockwell"/>
                <a:ea typeface="Rockwell"/>
                <a:cs typeface="Rockwell"/>
                <a:sym typeface="Rockwell"/>
              </a:defRPr>
            </a:lvl3pPr>
            <a:lvl4pPr lvl="3" rtl="0">
              <a:spcBef>
                <a:spcPts val="0"/>
              </a:spcBef>
              <a:spcAft>
                <a:spcPts val="0"/>
              </a:spcAft>
              <a:buSzPts val="1400"/>
              <a:buNone/>
              <a:defRPr sz="2667">
                <a:solidFill>
                  <a:srgbClr val="FFFFFF"/>
                </a:solidFill>
                <a:latin typeface="Rockwell"/>
                <a:ea typeface="Rockwell"/>
                <a:cs typeface="Rockwell"/>
                <a:sym typeface="Rockwell"/>
              </a:defRPr>
            </a:lvl4pPr>
            <a:lvl5pPr lvl="4" rtl="0">
              <a:spcBef>
                <a:spcPts val="0"/>
              </a:spcBef>
              <a:spcAft>
                <a:spcPts val="0"/>
              </a:spcAft>
              <a:buSzPts val="1400"/>
              <a:buNone/>
              <a:defRPr sz="2667">
                <a:solidFill>
                  <a:srgbClr val="FFFFFF"/>
                </a:solidFill>
                <a:latin typeface="Rockwell"/>
                <a:ea typeface="Rockwell"/>
                <a:cs typeface="Rockwell"/>
                <a:sym typeface="Rockwell"/>
              </a:defRPr>
            </a:lvl5pPr>
            <a:lvl6pPr lvl="5" rtl="0">
              <a:spcBef>
                <a:spcPts val="0"/>
              </a:spcBef>
              <a:spcAft>
                <a:spcPts val="0"/>
              </a:spcAft>
              <a:buSzPts val="1400"/>
              <a:buNone/>
              <a:defRPr sz="2667">
                <a:solidFill>
                  <a:srgbClr val="FFFFFF"/>
                </a:solidFill>
                <a:latin typeface="Rockwell"/>
                <a:ea typeface="Rockwell"/>
                <a:cs typeface="Rockwell"/>
                <a:sym typeface="Rockwell"/>
              </a:defRPr>
            </a:lvl6pPr>
            <a:lvl7pPr lvl="6" rtl="0">
              <a:spcBef>
                <a:spcPts val="0"/>
              </a:spcBef>
              <a:spcAft>
                <a:spcPts val="0"/>
              </a:spcAft>
              <a:buSzPts val="1400"/>
              <a:buNone/>
              <a:defRPr sz="2667">
                <a:solidFill>
                  <a:srgbClr val="FFFFFF"/>
                </a:solidFill>
                <a:latin typeface="Rockwell"/>
                <a:ea typeface="Rockwell"/>
                <a:cs typeface="Rockwell"/>
                <a:sym typeface="Rockwell"/>
              </a:defRPr>
            </a:lvl7pPr>
            <a:lvl8pPr lvl="7" rtl="0">
              <a:spcBef>
                <a:spcPts val="0"/>
              </a:spcBef>
              <a:spcAft>
                <a:spcPts val="0"/>
              </a:spcAft>
              <a:buSzPts val="1400"/>
              <a:buNone/>
              <a:defRPr sz="2667">
                <a:solidFill>
                  <a:srgbClr val="FFFFFF"/>
                </a:solidFill>
                <a:latin typeface="Rockwell"/>
                <a:ea typeface="Rockwell"/>
                <a:cs typeface="Rockwell"/>
                <a:sym typeface="Rockwell"/>
              </a:defRPr>
            </a:lvl8pPr>
            <a:lvl9pPr lvl="8" rtl="0">
              <a:spcBef>
                <a:spcPts val="0"/>
              </a:spcBef>
              <a:spcAft>
                <a:spcPts val="0"/>
              </a:spcAft>
              <a:buSzPts val="1400"/>
              <a:buNone/>
              <a:defRPr sz="2667">
                <a:solidFill>
                  <a:srgbClr val="FFFFFF"/>
                </a:solidFill>
                <a:latin typeface="Rockwell"/>
                <a:ea typeface="Rockwell"/>
                <a:cs typeface="Rockwell"/>
                <a:sym typeface="Rockwell"/>
              </a:defRPr>
            </a:lvl9pPr>
          </a:lstStyle>
          <a:p>
            <a:endParaRPr/>
          </a:p>
        </p:txBody>
      </p:sp>
      <p:sp>
        <p:nvSpPr>
          <p:cNvPr id="116" name="Google Shape;116;p18"/>
          <p:cNvSpPr txBox="1">
            <a:spLocks noGrp="1"/>
          </p:cNvSpPr>
          <p:nvPr>
            <p:ph type="body" idx="1"/>
          </p:nvPr>
        </p:nvSpPr>
        <p:spPr>
          <a:xfrm>
            <a:off x="609600" y="1524000"/>
            <a:ext cx="11360800" cy="4255600"/>
          </a:xfrm>
          <a:prstGeom prst="rect">
            <a:avLst/>
          </a:prstGeom>
        </p:spPr>
        <p:txBody>
          <a:bodyPr spcFirstLastPara="1" wrap="square" lIns="0" tIns="0" rIns="0" bIns="0" anchor="t" anchorCtr="0">
            <a:normAutofit/>
          </a:bodyPr>
          <a:lstStyle>
            <a:lvl1pPr marL="609585" lvl="0" indent="-440256" rtl="0">
              <a:spcBef>
                <a:spcPts val="0"/>
              </a:spcBef>
              <a:spcAft>
                <a:spcPts val="0"/>
              </a:spcAft>
              <a:buClr>
                <a:schemeClr val="dk1"/>
              </a:buClr>
              <a:buSzPts val="1600"/>
              <a:buChar char="●"/>
              <a:defRPr>
                <a:solidFill>
                  <a:schemeClr val="dk1"/>
                </a:solidFill>
              </a:defRPr>
            </a:lvl1pPr>
            <a:lvl2pPr marL="1219170" lvl="1" indent="-389457" rtl="0">
              <a:spcBef>
                <a:spcPts val="0"/>
              </a:spcBef>
              <a:spcAft>
                <a:spcPts val="0"/>
              </a:spcAft>
              <a:buClr>
                <a:schemeClr val="dk1"/>
              </a:buClr>
              <a:buSzPts val="1000"/>
              <a:buChar char="○"/>
              <a:defRPr sz="2133">
                <a:solidFill>
                  <a:schemeClr val="dk1"/>
                </a:solidFill>
              </a:defRPr>
            </a:lvl2pPr>
            <a:lvl3pPr marL="1828754" lvl="2" indent="-389457" rtl="0">
              <a:spcBef>
                <a:spcPts val="0"/>
              </a:spcBef>
              <a:spcAft>
                <a:spcPts val="0"/>
              </a:spcAft>
              <a:buClr>
                <a:schemeClr val="dk1"/>
              </a:buClr>
              <a:buSzPts val="1000"/>
              <a:buChar char="■"/>
              <a:defRPr sz="2133">
                <a:solidFill>
                  <a:schemeClr val="dk1"/>
                </a:solidFill>
              </a:defRPr>
            </a:lvl3pPr>
            <a:lvl4pPr marL="2438339" lvl="3" indent="-389457" rtl="0">
              <a:spcBef>
                <a:spcPts val="0"/>
              </a:spcBef>
              <a:spcAft>
                <a:spcPts val="0"/>
              </a:spcAft>
              <a:buClr>
                <a:schemeClr val="dk1"/>
              </a:buClr>
              <a:buSzPts val="1000"/>
              <a:buChar char="●"/>
              <a:defRPr sz="2133">
                <a:solidFill>
                  <a:schemeClr val="dk1"/>
                </a:solidFill>
              </a:defRPr>
            </a:lvl4pPr>
            <a:lvl5pPr marL="3047924" lvl="4" indent="-389457" rtl="0">
              <a:spcBef>
                <a:spcPts val="0"/>
              </a:spcBef>
              <a:spcAft>
                <a:spcPts val="0"/>
              </a:spcAft>
              <a:buClr>
                <a:schemeClr val="dk1"/>
              </a:buClr>
              <a:buSzPts val="1000"/>
              <a:buChar char="○"/>
              <a:defRPr sz="2133">
                <a:solidFill>
                  <a:schemeClr val="dk1"/>
                </a:solidFill>
              </a:defRPr>
            </a:lvl5pPr>
            <a:lvl6pPr marL="3657509" lvl="5" indent="-389457" rtl="0">
              <a:spcBef>
                <a:spcPts val="0"/>
              </a:spcBef>
              <a:spcAft>
                <a:spcPts val="0"/>
              </a:spcAft>
              <a:buClr>
                <a:schemeClr val="dk1"/>
              </a:buClr>
              <a:buSzPts val="1000"/>
              <a:buChar char="■"/>
              <a:defRPr sz="2133">
                <a:solidFill>
                  <a:schemeClr val="dk1"/>
                </a:solidFill>
              </a:defRPr>
            </a:lvl6pPr>
            <a:lvl7pPr marL="4267093" lvl="6" indent="-389457" rtl="0">
              <a:spcBef>
                <a:spcPts val="0"/>
              </a:spcBef>
              <a:spcAft>
                <a:spcPts val="0"/>
              </a:spcAft>
              <a:buClr>
                <a:schemeClr val="dk1"/>
              </a:buClr>
              <a:buSzPts val="1000"/>
              <a:buChar char="●"/>
              <a:defRPr sz="2133">
                <a:solidFill>
                  <a:schemeClr val="dk1"/>
                </a:solidFill>
              </a:defRPr>
            </a:lvl7pPr>
            <a:lvl8pPr marL="4876678" lvl="7" indent="-389457" rtl="0">
              <a:spcBef>
                <a:spcPts val="0"/>
              </a:spcBef>
              <a:spcAft>
                <a:spcPts val="0"/>
              </a:spcAft>
              <a:buClr>
                <a:schemeClr val="dk1"/>
              </a:buClr>
              <a:buSzPts val="1000"/>
              <a:buChar char="○"/>
              <a:defRPr sz="2133">
                <a:solidFill>
                  <a:schemeClr val="dk1"/>
                </a:solidFill>
              </a:defRPr>
            </a:lvl8pPr>
            <a:lvl9pPr marL="5486263" lvl="8" indent="-389457" rtl="0">
              <a:spcBef>
                <a:spcPts val="0"/>
              </a:spcBef>
              <a:spcAft>
                <a:spcPts val="0"/>
              </a:spcAft>
              <a:buClr>
                <a:schemeClr val="dk1"/>
              </a:buClr>
              <a:buSzPts val="1000"/>
              <a:buChar char="■"/>
              <a:defRPr sz="2133">
                <a:solidFill>
                  <a:schemeClr val="dk1"/>
                </a:solidFill>
              </a:defRPr>
            </a:lvl9pPr>
          </a:lstStyle>
          <a:p>
            <a:endParaRPr/>
          </a:p>
        </p:txBody>
      </p:sp>
      <p:cxnSp>
        <p:nvCxnSpPr>
          <p:cNvPr id="117" name="Google Shape;117;p18"/>
          <p:cNvCxnSpPr/>
          <p:nvPr/>
        </p:nvCxnSpPr>
        <p:spPr>
          <a:xfrm>
            <a:off x="0" y="6082133"/>
            <a:ext cx="12203600" cy="0"/>
          </a:xfrm>
          <a:prstGeom prst="straightConnector1">
            <a:avLst/>
          </a:prstGeom>
          <a:noFill/>
          <a:ln w="9525" cap="flat" cmpd="sng">
            <a:solidFill>
              <a:srgbClr val="6AA84F"/>
            </a:solidFill>
            <a:prstDash val="solid"/>
            <a:round/>
            <a:headEnd type="none" w="med" len="med"/>
            <a:tailEnd type="none" w="med" len="med"/>
          </a:ln>
        </p:spPr>
      </p:cxnSp>
      <p:sp>
        <p:nvSpPr>
          <p:cNvPr id="118" name="Google Shape;118;p18"/>
          <p:cNvSpPr txBox="1">
            <a:spLocks noGrp="1"/>
          </p:cNvSpPr>
          <p:nvPr>
            <p:ph type="sldNum" idx="12"/>
          </p:nvPr>
        </p:nvSpPr>
        <p:spPr>
          <a:xfrm>
            <a:off x="152400" y="6310000"/>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504212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1_Content slide with header/logo - no text - green">
    <p:spTree>
      <p:nvGrpSpPr>
        <p:cNvPr id="1" name="Shape 119"/>
        <p:cNvGrpSpPr/>
        <p:nvPr/>
      </p:nvGrpSpPr>
      <p:grpSpPr>
        <a:xfrm>
          <a:off x="0" y="0"/>
          <a:ext cx="0" cy="0"/>
          <a:chOff x="0" y="0"/>
          <a:chExt cx="0" cy="0"/>
        </a:xfrm>
      </p:grpSpPr>
      <p:pic>
        <p:nvPicPr>
          <p:cNvPr id="120" name="Google Shape;120;p19"/>
          <p:cNvPicPr preferRelativeResize="0"/>
          <p:nvPr/>
        </p:nvPicPr>
        <p:blipFill>
          <a:blip r:embed="rId2">
            <a:alphaModFix/>
          </a:blip>
          <a:stretch>
            <a:fillRect/>
          </a:stretch>
        </p:blipFill>
        <p:spPr>
          <a:xfrm>
            <a:off x="0" y="0"/>
            <a:ext cx="12192000" cy="1219200"/>
          </a:xfrm>
          <a:prstGeom prst="rect">
            <a:avLst/>
          </a:prstGeom>
          <a:noFill/>
          <a:ln>
            <a:noFill/>
          </a:ln>
        </p:spPr>
      </p:pic>
      <p:sp>
        <p:nvSpPr>
          <p:cNvPr id="121" name="Google Shape;121;p19"/>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122" name="Google Shape;122;p19"/>
          <p:cNvPicPr preferRelativeResize="0"/>
          <p:nvPr/>
        </p:nvPicPr>
        <p:blipFill>
          <a:blip r:embed="rId3">
            <a:alphaModFix/>
          </a:blip>
          <a:stretch>
            <a:fillRect/>
          </a:stretch>
        </p:blipFill>
        <p:spPr>
          <a:xfrm>
            <a:off x="10862301" y="6235200"/>
            <a:ext cx="1157268" cy="492000"/>
          </a:xfrm>
          <a:prstGeom prst="rect">
            <a:avLst/>
          </a:prstGeom>
          <a:noFill/>
          <a:ln>
            <a:noFill/>
          </a:ln>
        </p:spPr>
      </p:pic>
      <p:cxnSp>
        <p:nvCxnSpPr>
          <p:cNvPr id="123" name="Google Shape;123;p19"/>
          <p:cNvCxnSpPr/>
          <p:nvPr/>
        </p:nvCxnSpPr>
        <p:spPr>
          <a:xfrm>
            <a:off x="0" y="6082133"/>
            <a:ext cx="12203600" cy="0"/>
          </a:xfrm>
          <a:prstGeom prst="straightConnector1">
            <a:avLst/>
          </a:prstGeom>
          <a:noFill/>
          <a:ln w="9525" cap="flat" cmpd="sng">
            <a:solidFill>
              <a:srgbClr val="6AA84F"/>
            </a:solidFill>
            <a:prstDash val="solid"/>
            <a:round/>
            <a:headEnd type="none" w="med" len="med"/>
            <a:tailEnd type="none" w="med" len="med"/>
          </a:ln>
        </p:spPr>
      </p:cxnSp>
      <p:sp>
        <p:nvSpPr>
          <p:cNvPr id="124" name="Google Shape;124;p19"/>
          <p:cNvSpPr txBox="1">
            <a:spLocks noGrp="1"/>
          </p:cNvSpPr>
          <p:nvPr>
            <p:ph type="sldNum" idx="2"/>
          </p:nvPr>
        </p:nvSpPr>
        <p:spPr>
          <a:xfrm>
            <a:off x="152400" y="6310000"/>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
        <p:nvSpPr>
          <p:cNvPr id="125" name="Google Shape;125;p19"/>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667">
                <a:solidFill>
                  <a:schemeClr val="lt1"/>
                </a:solidFill>
                <a:latin typeface="Rockwell"/>
                <a:ea typeface="Rockwell"/>
                <a:cs typeface="Rockwell"/>
                <a:sym typeface="Rockwell"/>
              </a:defRPr>
            </a:lvl1pPr>
            <a:lvl2pPr lvl="1" rtl="0">
              <a:spcBef>
                <a:spcPts val="0"/>
              </a:spcBef>
              <a:spcAft>
                <a:spcPts val="0"/>
              </a:spcAft>
              <a:buSzPts val="1400"/>
              <a:buNone/>
              <a:defRPr sz="2667">
                <a:solidFill>
                  <a:srgbClr val="FFFFFF"/>
                </a:solidFill>
                <a:latin typeface="Rockwell"/>
                <a:ea typeface="Rockwell"/>
                <a:cs typeface="Rockwell"/>
                <a:sym typeface="Rockwell"/>
              </a:defRPr>
            </a:lvl2pPr>
            <a:lvl3pPr lvl="2" rtl="0">
              <a:spcBef>
                <a:spcPts val="0"/>
              </a:spcBef>
              <a:spcAft>
                <a:spcPts val="0"/>
              </a:spcAft>
              <a:buSzPts val="1400"/>
              <a:buNone/>
              <a:defRPr sz="2667">
                <a:solidFill>
                  <a:srgbClr val="FFFFFF"/>
                </a:solidFill>
                <a:latin typeface="Rockwell"/>
                <a:ea typeface="Rockwell"/>
                <a:cs typeface="Rockwell"/>
                <a:sym typeface="Rockwell"/>
              </a:defRPr>
            </a:lvl3pPr>
            <a:lvl4pPr lvl="3" rtl="0">
              <a:spcBef>
                <a:spcPts val="0"/>
              </a:spcBef>
              <a:spcAft>
                <a:spcPts val="0"/>
              </a:spcAft>
              <a:buSzPts val="1400"/>
              <a:buNone/>
              <a:defRPr sz="2667">
                <a:solidFill>
                  <a:srgbClr val="FFFFFF"/>
                </a:solidFill>
                <a:latin typeface="Rockwell"/>
                <a:ea typeface="Rockwell"/>
                <a:cs typeface="Rockwell"/>
                <a:sym typeface="Rockwell"/>
              </a:defRPr>
            </a:lvl4pPr>
            <a:lvl5pPr lvl="4" rtl="0">
              <a:spcBef>
                <a:spcPts val="0"/>
              </a:spcBef>
              <a:spcAft>
                <a:spcPts val="0"/>
              </a:spcAft>
              <a:buSzPts val="1400"/>
              <a:buNone/>
              <a:defRPr sz="2667">
                <a:solidFill>
                  <a:srgbClr val="FFFFFF"/>
                </a:solidFill>
                <a:latin typeface="Rockwell"/>
                <a:ea typeface="Rockwell"/>
                <a:cs typeface="Rockwell"/>
                <a:sym typeface="Rockwell"/>
              </a:defRPr>
            </a:lvl5pPr>
            <a:lvl6pPr lvl="5" rtl="0">
              <a:spcBef>
                <a:spcPts val="0"/>
              </a:spcBef>
              <a:spcAft>
                <a:spcPts val="0"/>
              </a:spcAft>
              <a:buSzPts val="1400"/>
              <a:buNone/>
              <a:defRPr sz="2667">
                <a:solidFill>
                  <a:srgbClr val="FFFFFF"/>
                </a:solidFill>
                <a:latin typeface="Rockwell"/>
                <a:ea typeface="Rockwell"/>
                <a:cs typeface="Rockwell"/>
                <a:sym typeface="Rockwell"/>
              </a:defRPr>
            </a:lvl6pPr>
            <a:lvl7pPr lvl="6" rtl="0">
              <a:spcBef>
                <a:spcPts val="0"/>
              </a:spcBef>
              <a:spcAft>
                <a:spcPts val="0"/>
              </a:spcAft>
              <a:buSzPts val="1400"/>
              <a:buNone/>
              <a:defRPr sz="2667">
                <a:solidFill>
                  <a:srgbClr val="FFFFFF"/>
                </a:solidFill>
                <a:latin typeface="Rockwell"/>
                <a:ea typeface="Rockwell"/>
                <a:cs typeface="Rockwell"/>
                <a:sym typeface="Rockwell"/>
              </a:defRPr>
            </a:lvl7pPr>
            <a:lvl8pPr lvl="7" rtl="0">
              <a:spcBef>
                <a:spcPts val="0"/>
              </a:spcBef>
              <a:spcAft>
                <a:spcPts val="0"/>
              </a:spcAft>
              <a:buSzPts val="1400"/>
              <a:buNone/>
              <a:defRPr sz="2667">
                <a:solidFill>
                  <a:srgbClr val="FFFFFF"/>
                </a:solidFill>
                <a:latin typeface="Rockwell"/>
                <a:ea typeface="Rockwell"/>
                <a:cs typeface="Rockwell"/>
                <a:sym typeface="Rockwell"/>
              </a:defRPr>
            </a:lvl8pPr>
            <a:lvl9pPr lvl="8" rtl="0">
              <a:spcBef>
                <a:spcPts val="0"/>
              </a:spcBef>
              <a:spcAft>
                <a:spcPts val="0"/>
              </a:spcAft>
              <a:buSzPts val="1400"/>
              <a:buNone/>
              <a:defRPr sz="2667">
                <a:solidFill>
                  <a:srgbClr val="FFFFFF"/>
                </a:solidFill>
                <a:latin typeface="Rockwell"/>
                <a:ea typeface="Rockwell"/>
                <a:cs typeface="Rockwell"/>
                <a:sym typeface="Rockwell"/>
              </a:defRPr>
            </a:lvl9pPr>
          </a:lstStyle>
          <a:p>
            <a:endParaRPr/>
          </a:p>
        </p:txBody>
      </p:sp>
    </p:spTree>
    <p:extLst>
      <p:ext uri="{BB962C8B-B14F-4D97-AF65-F5344CB8AC3E}">
        <p14:creationId xmlns:p14="http://schemas.microsoft.com/office/powerpoint/2010/main" val="535485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green">
  <p:cSld name="Blank slide-green">
    <p:spTree>
      <p:nvGrpSpPr>
        <p:cNvPr id="1" name="Shape 126"/>
        <p:cNvGrpSpPr/>
        <p:nvPr/>
      </p:nvGrpSpPr>
      <p:grpSpPr>
        <a:xfrm>
          <a:off x="0" y="0"/>
          <a:ext cx="0" cy="0"/>
          <a:chOff x="0" y="0"/>
          <a:chExt cx="0" cy="0"/>
        </a:xfrm>
      </p:grpSpPr>
      <p:sp>
        <p:nvSpPr>
          <p:cNvPr id="127" name="Google Shape;127;p20"/>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128" name="Google Shape;128;p20"/>
          <p:cNvPicPr preferRelativeResize="0"/>
          <p:nvPr/>
        </p:nvPicPr>
        <p:blipFill>
          <a:blip r:embed="rId2">
            <a:alphaModFix/>
          </a:blip>
          <a:stretch>
            <a:fillRect/>
          </a:stretch>
        </p:blipFill>
        <p:spPr>
          <a:xfrm>
            <a:off x="10862301" y="6235200"/>
            <a:ext cx="1157268" cy="492000"/>
          </a:xfrm>
          <a:prstGeom prst="rect">
            <a:avLst/>
          </a:prstGeom>
          <a:noFill/>
          <a:ln>
            <a:noFill/>
          </a:ln>
        </p:spPr>
      </p:pic>
      <p:cxnSp>
        <p:nvCxnSpPr>
          <p:cNvPr id="129" name="Google Shape;129;p20"/>
          <p:cNvCxnSpPr/>
          <p:nvPr/>
        </p:nvCxnSpPr>
        <p:spPr>
          <a:xfrm>
            <a:off x="0" y="6082133"/>
            <a:ext cx="12203600" cy="0"/>
          </a:xfrm>
          <a:prstGeom prst="straightConnector1">
            <a:avLst/>
          </a:prstGeom>
          <a:noFill/>
          <a:ln w="9525" cap="flat" cmpd="sng">
            <a:solidFill>
              <a:srgbClr val="6AA84F"/>
            </a:solidFill>
            <a:prstDash val="solid"/>
            <a:round/>
            <a:headEnd type="none" w="med" len="med"/>
            <a:tailEnd type="none" w="med" len="med"/>
          </a:ln>
        </p:spPr>
      </p:cxnSp>
      <p:sp>
        <p:nvSpPr>
          <p:cNvPr id="130" name="Google Shape;130;p20"/>
          <p:cNvSpPr txBox="1">
            <a:spLocks noGrp="1"/>
          </p:cNvSpPr>
          <p:nvPr>
            <p:ph type="sldNum" idx="2"/>
          </p:nvPr>
        </p:nvSpPr>
        <p:spPr>
          <a:xfrm>
            <a:off x="152400" y="6310000"/>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486109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Content slide-image space - green">
    <p:spTree>
      <p:nvGrpSpPr>
        <p:cNvPr id="1" name="Shape 131"/>
        <p:cNvGrpSpPr/>
        <p:nvPr/>
      </p:nvGrpSpPr>
      <p:grpSpPr>
        <a:xfrm>
          <a:off x="0" y="0"/>
          <a:ext cx="0" cy="0"/>
          <a:chOff x="0" y="0"/>
          <a:chExt cx="0" cy="0"/>
        </a:xfrm>
      </p:grpSpPr>
      <p:sp>
        <p:nvSpPr>
          <p:cNvPr id="132" name="Google Shape;132;p21"/>
          <p:cNvSpPr/>
          <p:nvPr/>
        </p:nvSpPr>
        <p:spPr>
          <a:xfrm>
            <a:off x="7315200" y="1223000"/>
            <a:ext cx="4876800" cy="5635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133" name="Google Shape;133;p21"/>
          <p:cNvPicPr preferRelativeResize="0"/>
          <p:nvPr/>
        </p:nvPicPr>
        <p:blipFill>
          <a:blip r:embed="rId2">
            <a:alphaModFix/>
          </a:blip>
          <a:stretch>
            <a:fillRect/>
          </a:stretch>
        </p:blipFill>
        <p:spPr>
          <a:xfrm>
            <a:off x="0" y="0"/>
            <a:ext cx="12192000" cy="1219200"/>
          </a:xfrm>
          <a:prstGeom prst="rect">
            <a:avLst/>
          </a:prstGeom>
          <a:noFill/>
          <a:ln>
            <a:noFill/>
          </a:ln>
        </p:spPr>
      </p:pic>
      <p:sp>
        <p:nvSpPr>
          <p:cNvPr id="134" name="Google Shape;134;p21"/>
          <p:cNvSpPr txBox="1">
            <a:spLocks noGrp="1"/>
          </p:cNvSpPr>
          <p:nvPr>
            <p:ph type="sldNum" idx="12"/>
          </p:nvPr>
        </p:nvSpPr>
        <p:spPr>
          <a:xfrm>
            <a:off x="152400" y="6310000"/>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
        <p:nvSpPr>
          <p:cNvPr id="135" name="Google Shape;135;p21"/>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667">
                <a:solidFill>
                  <a:schemeClr val="lt1"/>
                </a:solidFill>
                <a:latin typeface="Rockwell"/>
                <a:ea typeface="Rockwell"/>
                <a:cs typeface="Rockwell"/>
                <a:sym typeface="Rockwell"/>
              </a:defRPr>
            </a:lvl1pPr>
            <a:lvl2pPr lvl="1" rtl="0">
              <a:spcBef>
                <a:spcPts val="0"/>
              </a:spcBef>
              <a:spcAft>
                <a:spcPts val="0"/>
              </a:spcAft>
              <a:buSzPts val="1400"/>
              <a:buNone/>
              <a:defRPr sz="2667">
                <a:solidFill>
                  <a:srgbClr val="FFFFFF"/>
                </a:solidFill>
                <a:latin typeface="Rockwell"/>
                <a:ea typeface="Rockwell"/>
                <a:cs typeface="Rockwell"/>
                <a:sym typeface="Rockwell"/>
              </a:defRPr>
            </a:lvl2pPr>
            <a:lvl3pPr lvl="2" rtl="0">
              <a:spcBef>
                <a:spcPts val="0"/>
              </a:spcBef>
              <a:spcAft>
                <a:spcPts val="0"/>
              </a:spcAft>
              <a:buSzPts val="1400"/>
              <a:buNone/>
              <a:defRPr sz="2667">
                <a:solidFill>
                  <a:srgbClr val="FFFFFF"/>
                </a:solidFill>
                <a:latin typeface="Rockwell"/>
                <a:ea typeface="Rockwell"/>
                <a:cs typeface="Rockwell"/>
                <a:sym typeface="Rockwell"/>
              </a:defRPr>
            </a:lvl3pPr>
            <a:lvl4pPr lvl="3" rtl="0">
              <a:spcBef>
                <a:spcPts val="0"/>
              </a:spcBef>
              <a:spcAft>
                <a:spcPts val="0"/>
              </a:spcAft>
              <a:buSzPts val="1400"/>
              <a:buNone/>
              <a:defRPr sz="2667">
                <a:solidFill>
                  <a:srgbClr val="FFFFFF"/>
                </a:solidFill>
                <a:latin typeface="Rockwell"/>
                <a:ea typeface="Rockwell"/>
                <a:cs typeface="Rockwell"/>
                <a:sym typeface="Rockwell"/>
              </a:defRPr>
            </a:lvl4pPr>
            <a:lvl5pPr lvl="4" rtl="0">
              <a:spcBef>
                <a:spcPts val="0"/>
              </a:spcBef>
              <a:spcAft>
                <a:spcPts val="0"/>
              </a:spcAft>
              <a:buSzPts val="1400"/>
              <a:buNone/>
              <a:defRPr sz="2667">
                <a:solidFill>
                  <a:srgbClr val="FFFFFF"/>
                </a:solidFill>
                <a:latin typeface="Rockwell"/>
                <a:ea typeface="Rockwell"/>
                <a:cs typeface="Rockwell"/>
                <a:sym typeface="Rockwell"/>
              </a:defRPr>
            </a:lvl5pPr>
            <a:lvl6pPr lvl="5" rtl="0">
              <a:spcBef>
                <a:spcPts val="0"/>
              </a:spcBef>
              <a:spcAft>
                <a:spcPts val="0"/>
              </a:spcAft>
              <a:buSzPts val="1400"/>
              <a:buNone/>
              <a:defRPr sz="2667">
                <a:solidFill>
                  <a:srgbClr val="FFFFFF"/>
                </a:solidFill>
                <a:latin typeface="Rockwell"/>
                <a:ea typeface="Rockwell"/>
                <a:cs typeface="Rockwell"/>
                <a:sym typeface="Rockwell"/>
              </a:defRPr>
            </a:lvl6pPr>
            <a:lvl7pPr lvl="6" rtl="0">
              <a:spcBef>
                <a:spcPts val="0"/>
              </a:spcBef>
              <a:spcAft>
                <a:spcPts val="0"/>
              </a:spcAft>
              <a:buSzPts val="1400"/>
              <a:buNone/>
              <a:defRPr sz="2667">
                <a:solidFill>
                  <a:srgbClr val="FFFFFF"/>
                </a:solidFill>
                <a:latin typeface="Rockwell"/>
                <a:ea typeface="Rockwell"/>
                <a:cs typeface="Rockwell"/>
                <a:sym typeface="Rockwell"/>
              </a:defRPr>
            </a:lvl7pPr>
            <a:lvl8pPr lvl="7" rtl="0">
              <a:spcBef>
                <a:spcPts val="0"/>
              </a:spcBef>
              <a:spcAft>
                <a:spcPts val="0"/>
              </a:spcAft>
              <a:buSzPts val="1400"/>
              <a:buNone/>
              <a:defRPr sz="2667">
                <a:solidFill>
                  <a:srgbClr val="FFFFFF"/>
                </a:solidFill>
                <a:latin typeface="Rockwell"/>
                <a:ea typeface="Rockwell"/>
                <a:cs typeface="Rockwell"/>
                <a:sym typeface="Rockwell"/>
              </a:defRPr>
            </a:lvl8pPr>
            <a:lvl9pPr lvl="8" rtl="0">
              <a:spcBef>
                <a:spcPts val="0"/>
              </a:spcBef>
              <a:spcAft>
                <a:spcPts val="0"/>
              </a:spcAft>
              <a:buSzPts val="1400"/>
              <a:buNone/>
              <a:defRPr sz="2667">
                <a:solidFill>
                  <a:srgbClr val="FFFFFF"/>
                </a:solidFill>
                <a:latin typeface="Rockwell"/>
                <a:ea typeface="Rockwell"/>
                <a:cs typeface="Rockwell"/>
                <a:sym typeface="Rockwell"/>
              </a:defRPr>
            </a:lvl9pPr>
          </a:lstStyle>
          <a:p>
            <a:endParaRPr/>
          </a:p>
        </p:txBody>
      </p:sp>
      <p:pic>
        <p:nvPicPr>
          <p:cNvPr id="136" name="Google Shape;136;p21"/>
          <p:cNvPicPr preferRelativeResize="0"/>
          <p:nvPr/>
        </p:nvPicPr>
        <p:blipFill>
          <a:blip r:embed="rId3">
            <a:alphaModFix/>
          </a:blip>
          <a:stretch>
            <a:fillRect/>
          </a:stretch>
        </p:blipFill>
        <p:spPr>
          <a:xfrm>
            <a:off x="6032334" y="6235200"/>
            <a:ext cx="1157268" cy="492000"/>
          </a:xfrm>
          <a:prstGeom prst="rect">
            <a:avLst/>
          </a:prstGeom>
          <a:noFill/>
          <a:ln>
            <a:noFill/>
          </a:ln>
        </p:spPr>
      </p:pic>
      <p:cxnSp>
        <p:nvCxnSpPr>
          <p:cNvPr id="137" name="Google Shape;137;p21"/>
          <p:cNvCxnSpPr/>
          <p:nvPr/>
        </p:nvCxnSpPr>
        <p:spPr>
          <a:xfrm>
            <a:off x="0" y="6082133"/>
            <a:ext cx="7189600" cy="0"/>
          </a:xfrm>
          <a:prstGeom prst="straightConnector1">
            <a:avLst/>
          </a:prstGeom>
          <a:noFill/>
          <a:ln w="9525" cap="flat" cmpd="sng">
            <a:solidFill>
              <a:srgbClr val="93C47D"/>
            </a:solidFill>
            <a:prstDash val="solid"/>
            <a:round/>
            <a:headEnd type="none" w="med" len="med"/>
            <a:tailEnd type="none" w="med" len="med"/>
          </a:ln>
        </p:spPr>
      </p:cxnSp>
      <p:sp>
        <p:nvSpPr>
          <p:cNvPr id="138" name="Google Shape;138;p21"/>
          <p:cNvSpPr txBox="1">
            <a:spLocks noGrp="1"/>
          </p:cNvSpPr>
          <p:nvPr>
            <p:ph type="body" idx="1"/>
          </p:nvPr>
        </p:nvSpPr>
        <p:spPr>
          <a:xfrm>
            <a:off x="609600" y="1524000"/>
            <a:ext cx="5035200" cy="4255600"/>
          </a:xfrm>
          <a:prstGeom prst="rect">
            <a:avLst/>
          </a:prstGeom>
        </p:spPr>
        <p:txBody>
          <a:bodyPr spcFirstLastPara="1" wrap="square" lIns="0" tIns="0" rIns="0" bIns="0" anchor="t" anchorCtr="0">
            <a:normAutofit/>
          </a:bodyPr>
          <a:lstStyle>
            <a:lvl1pPr marL="609585" lvl="0" indent="-457189" rtl="0">
              <a:spcBef>
                <a:spcPts val="0"/>
              </a:spcBef>
              <a:spcAft>
                <a:spcPts val="0"/>
              </a:spcAft>
              <a:buClr>
                <a:schemeClr val="dk1"/>
              </a:buClr>
              <a:buSzPts val="1800"/>
              <a:buChar char="●"/>
              <a:defRPr>
                <a:solidFill>
                  <a:schemeClr val="dk1"/>
                </a:solidFill>
              </a:defRPr>
            </a:lvl1pPr>
            <a:lvl2pPr marL="1219170" lvl="1" indent="-440256" rtl="0">
              <a:spcBef>
                <a:spcPts val="0"/>
              </a:spcBef>
              <a:spcAft>
                <a:spcPts val="0"/>
              </a:spcAft>
              <a:buClr>
                <a:schemeClr val="dk1"/>
              </a:buClr>
              <a:buSzPts val="1600"/>
              <a:buChar char="○"/>
              <a:defRPr sz="2133">
                <a:solidFill>
                  <a:schemeClr val="dk1"/>
                </a:solidFill>
              </a:defRPr>
            </a:lvl2pPr>
            <a:lvl3pPr marL="1828754" lvl="2" indent="-440256" rtl="0">
              <a:spcBef>
                <a:spcPts val="0"/>
              </a:spcBef>
              <a:spcAft>
                <a:spcPts val="0"/>
              </a:spcAft>
              <a:buClr>
                <a:schemeClr val="dk1"/>
              </a:buClr>
              <a:buSzPts val="1600"/>
              <a:buChar char="■"/>
              <a:defRPr sz="2133">
                <a:solidFill>
                  <a:schemeClr val="dk1"/>
                </a:solidFill>
              </a:defRPr>
            </a:lvl3pPr>
            <a:lvl4pPr marL="2438339" lvl="3" indent="-440256" rtl="0">
              <a:spcBef>
                <a:spcPts val="0"/>
              </a:spcBef>
              <a:spcAft>
                <a:spcPts val="0"/>
              </a:spcAft>
              <a:buClr>
                <a:schemeClr val="dk1"/>
              </a:buClr>
              <a:buSzPts val="1600"/>
              <a:buChar char="●"/>
              <a:defRPr sz="2133">
                <a:solidFill>
                  <a:schemeClr val="dk1"/>
                </a:solidFill>
              </a:defRPr>
            </a:lvl4pPr>
            <a:lvl5pPr marL="3047924" lvl="4" indent="-440256" rtl="0">
              <a:spcBef>
                <a:spcPts val="0"/>
              </a:spcBef>
              <a:spcAft>
                <a:spcPts val="0"/>
              </a:spcAft>
              <a:buClr>
                <a:schemeClr val="dk1"/>
              </a:buClr>
              <a:buSzPts val="1600"/>
              <a:buChar char="○"/>
              <a:defRPr sz="2133">
                <a:solidFill>
                  <a:schemeClr val="dk1"/>
                </a:solidFill>
              </a:defRPr>
            </a:lvl5pPr>
            <a:lvl6pPr marL="3657509" lvl="5" indent="-440256" rtl="0">
              <a:spcBef>
                <a:spcPts val="0"/>
              </a:spcBef>
              <a:spcAft>
                <a:spcPts val="0"/>
              </a:spcAft>
              <a:buClr>
                <a:schemeClr val="dk1"/>
              </a:buClr>
              <a:buSzPts val="1600"/>
              <a:buChar char="■"/>
              <a:defRPr sz="2133">
                <a:solidFill>
                  <a:schemeClr val="dk1"/>
                </a:solidFill>
              </a:defRPr>
            </a:lvl6pPr>
            <a:lvl7pPr marL="4267093" lvl="6" indent="-440256" rtl="0">
              <a:spcBef>
                <a:spcPts val="0"/>
              </a:spcBef>
              <a:spcAft>
                <a:spcPts val="0"/>
              </a:spcAft>
              <a:buClr>
                <a:schemeClr val="dk1"/>
              </a:buClr>
              <a:buSzPts val="1600"/>
              <a:buChar char="●"/>
              <a:defRPr sz="2133">
                <a:solidFill>
                  <a:schemeClr val="dk1"/>
                </a:solidFill>
              </a:defRPr>
            </a:lvl7pPr>
            <a:lvl8pPr marL="4876678" lvl="7" indent="-440256" rtl="0">
              <a:spcBef>
                <a:spcPts val="0"/>
              </a:spcBef>
              <a:spcAft>
                <a:spcPts val="0"/>
              </a:spcAft>
              <a:buClr>
                <a:schemeClr val="dk1"/>
              </a:buClr>
              <a:buSzPts val="1600"/>
              <a:buChar char="○"/>
              <a:defRPr sz="2133">
                <a:solidFill>
                  <a:schemeClr val="dk1"/>
                </a:solidFill>
              </a:defRPr>
            </a:lvl8pPr>
            <a:lvl9pPr marL="5486263" lvl="8" indent="-440256" rtl="0">
              <a:spcBef>
                <a:spcPts val="0"/>
              </a:spcBef>
              <a:spcAft>
                <a:spcPts val="0"/>
              </a:spcAft>
              <a:buClr>
                <a:schemeClr val="dk1"/>
              </a:buClr>
              <a:buSzPts val="1600"/>
              <a:buChar char="■"/>
              <a:defRPr sz="2133">
                <a:solidFill>
                  <a:schemeClr val="dk1"/>
                </a:solidFill>
              </a:defRPr>
            </a:lvl9pPr>
          </a:lstStyle>
          <a:p>
            <a:endParaRPr/>
          </a:p>
        </p:txBody>
      </p:sp>
    </p:spTree>
    <p:extLst>
      <p:ext uri="{BB962C8B-B14F-4D97-AF65-F5344CB8AC3E}">
        <p14:creationId xmlns:p14="http://schemas.microsoft.com/office/powerpoint/2010/main" val="40965016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slide-2 column - green">
  <p:cSld name="Content slide-2 column - green">
    <p:spTree>
      <p:nvGrpSpPr>
        <p:cNvPr id="1" name="Shape 139"/>
        <p:cNvGrpSpPr/>
        <p:nvPr/>
      </p:nvGrpSpPr>
      <p:grpSpPr>
        <a:xfrm>
          <a:off x="0" y="0"/>
          <a:ext cx="0" cy="0"/>
          <a:chOff x="0" y="0"/>
          <a:chExt cx="0" cy="0"/>
        </a:xfrm>
      </p:grpSpPr>
      <p:pic>
        <p:nvPicPr>
          <p:cNvPr id="140" name="Google Shape;140;p22"/>
          <p:cNvPicPr preferRelativeResize="0"/>
          <p:nvPr/>
        </p:nvPicPr>
        <p:blipFill>
          <a:blip r:embed="rId2">
            <a:alphaModFix/>
          </a:blip>
          <a:stretch>
            <a:fillRect/>
          </a:stretch>
        </p:blipFill>
        <p:spPr>
          <a:xfrm>
            <a:off x="0" y="0"/>
            <a:ext cx="12192000" cy="1219200"/>
          </a:xfrm>
          <a:prstGeom prst="rect">
            <a:avLst/>
          </a:prstGeom>
          <a:noFill/>
          <a:ln>
            <a:noFill/>
          </a:ln>
        </p:spPr>
      </p:pic>
      <p:pic>
        <p:nvPicPr>
          <p:cNvPr id="141" name="Google Shape;141;p22"/>
          <p:cNvPicPr preferRelativeResize="0"/>
          <p:nvPr/>
        </p:nvPicPr>
        <p:blipFill>
          <a:blip r:embed="rId3">
            <a:alphaModFix/>
          </a:blip>
          <a:stretch>
            <a:fillRect/>
          </a:stretch>
        </p:blipFill>
        <p:spPr>
          <a:xfrm>
            <a:off x="10862301" y="6235200"/>
            <a:ext cx="1157268" cy="492000"/>
          </a:xfrm>
          <a:prstGeom prst="rect">
            <a:avLst/>
          </a:prstGeom>
          <a:noFill/>
          <a:ln>
            <a:noFill/>
          </a:ln>
        </p:spPr>
      </p:pic>
      <p:cxnSp>
        <p:nvCxnSpPr>
          <p:cNvPr id="142" name="Google Shape;142;p22"/>
          <p:cNvCxnSpPr/>
          <p:nvPr/>
        </p:nvCxnSpPr>
        <p:spPr>
          <a:xfrm>
            <a:off x="0" y="6082133"/>
            <a:ext cx="12203600" cy="0"/>
          </a:xfrm>
          <a:prstGeom prst="straightConnector1">
            <a:avLst/>
          </a:prstGeom>
          <a:noFill/>
          <a:ln w="9525" cap="flat" cmpd="sng">
            <a:solidFill>
              <a:srgbClr val="6AA84F"/>
            </a:solidFill>
            <a:prstDash val="solid"/>
            <a:round/>
            <a:headEnd type="none" w="med" len="med"/>
            <a:tailEnd type="none" w="med" len="med"/>
          </a:ln>
        </p:spPr>
      </p:cxnSp>
      <p:sp>
        <p:nvSpPr>
          <p:cNvPr id="143" name="Google Shape;143;p22"/>
          <p:cNvSpPr txBox="1">
            <a:spLocks noGrp="1"/>
          </p:cNvSpPr>
          <p:nvPr>
            <p:ph type="sldNum" idx="12"/>
          </p:nvPr>
        </p:nvSpPr>
        <p:spPr>
          <a:xfrm>
            <a:off x="152400" y="6310000"/>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
        <p:nvSpPr>
          <p:cNvPr id="144" name="Google Shape;144;p22"/>
          <p:cNvSpPr txBox="1">
            <a:spLocks noGrp="1"/>
          </p:cNvSpPr>
          <p:nvPr>
            <p:ph type="body" idx="1"/>
          </p:nvPr>
        </p:nvSpPr>
        <p:spPr>
          <a:xfrm>
            <a:off x="415600" y="1536633"/>
            <a:ext cx="5333200" cy="4238400"/>
          </a:xfrm>
          <a:prstGeom prst="rect">
            <a:avLst/>
          </a:prstGeom>
        </p:spPr>
        <p:txBody>
          <a:bodyPr spcFirstLastPara="1" wrap="square" lIns="0" tIns="0" rIns="0" bIns="0" anchor="t" anchorCtr="0">
            <a:normAutofit/>
          </a:bodyPr>
          <a:lstStyle>
            <a:lvl1pPr marL="609585" lvl="0" indent="-423323" rtl="0">
              <a:spcBef>
                <a:spcPts val="0"/>
              </a:spcBef>
              <a:spcAft>
                <a:spcPts val="0"/>
              </a:spcAft>
              <a:buClr>
                <a:schemeClr val="dk1"/>
              </a:buClr>
              <a:buSzPts val="1400"/>
              <a:buChar char="●"/>
              <a:defRPr sz="1867">
                <a:solidFill>
                  <a:schemeClr val="dk1"/>
                </a:solidFill>
              </a:defRPr>
            </a:lvl1pPr>
            <a:lvl2pPr marL="1219170" lvl="1" indent="-406390" rtl="0">
              <a:spcBef>
                <a:spcPts val="0"/>
              </a:spcBef>
              <a:spcAft>
                <a:spcPts val="0"/>
              </a:spcAft>
              <a:buClr>
                <a:schemeClr val="dk1"/>
              </a:buClr>
              <a:buSzPts val="1200"/>
              <a:buChar char="○"/>
              <a:defRPr sz="1600">
                <a:solidFill>
                  <a:schemeClr val="dk1"/>
                </a:solidFill>
              </a:defRPr>
            </a:lvl2pPr>
            <a:lvl3pPr marL="1828754" lvl="2" indent="-406390" rtl="0">
              <a:spcBef>
                <a:spcPts val="0"/>
              </a:spcBef>
              <a:spcAft>
                <a:spcPts val="0"/>
              </a:spcAft>
              <a:buClr>
                <a:schemeClr val="dk1"/>
              </a:buClr>
              <a:buSzPts val="1200"/>
              <a:buChar char="■"/>
              <a:defRPr sz="1600">
                <a:solidFill>
                  <a:schemeClr val="dk1"/>
                </a:solidFill>
              </a:defRPr>
            </a:lvl3pPr>
            <a:lvl4pPr marL="2438339" lvl="3" indent="-406390" rtl="0">
              <a:spcBef>
                <a:spcPts val="0"/>
              </a:spcBef>
              <a:spcAft>
                <a:spcPts val="0"/>
              </a:spcAft>
              <a:buClr>
                <a:schemeClr val="dk1"/>
              </a:buClr>
              <a:buSzPts val="1200"/>
              <a:buChar char="●"/>
              <a:defRPr sz="1600">
                <a:solidFill>
                  <a:schemeClr val="dk1"/>
                </a:solidFill>
              </a:defRPr>
            </a:lvl4pPr>
            <a:lvl5pPr marL="3047924" lvl="4" indent="-406390" rtl="0">
              <a:spcBef>
                <a:spcPts val="0"/>
              </a:spcBef>
              <a:spcAft>
                <a:spcPts val="0"/>
              </a:spcAft>
              <a:buClr>
                <a:schemeClr val="dk1"/>
              </a:buClr>
              <a:buSzPts val="1200"/>
              <a:buChar char="○"/>
              <a:defRPr sz="1600">
                <a:solidFill>
                  <a:schemeClr val="dk1"/>
                </a:solidFill>
              </a:defRPr>
            </a:lvl5pPr>
            <a:lvl6pPr marL="3657509" lvl="5" indent="-406390" rtl="0">
              <a:spcBef>
                <a:spcPts val="0"/>
              </a:spcBef>
              <a:spcAft>
                <a:spcPts val="0"/>
              </a:spcAft>
              <a:buClr>
                <a:schemeClr val="dk1"/>
              </a:buClr>
              <a:buSzPts val="1200"/>
              <a:buChar char="■"/>
              <a:defRPr sz="1600">
                <a:solidFill>
                  <a:schemeClr val="dk1"/>
                </a:solidFill>
              </a:defRPr>
            </a:lvl6pPr>
            <a:lvl7pPr marL="4267093" lvl="6" indent="-406390" rtl="0">
              <a:spcBef>
                <a:spcPts val="0"/>
              </a:spcBef>
              <a:spcAft>
                <a:spcPts val="0"/>
              </a:spcAft>
              <a:buClr>
                <a:schemeClr val="dk1"/>
              </a:buClr>
              <a:buSzPts val="1200"/>
              <a:buChar char="●"/>
              <a:defRPr sz="1600">
                <a:solidFill>
                  <a:schemeClr val="dk1"/>
                </a:solidFill>
              </a:defRPr>
            </a:lvl7pPr>
            <a:lvl8pPr marL="4876678" lvl="7" indent="-406390" rtl="0">
              <a:spcBef>
                <a:spcPts val="0"/>
              </a:spcBef>
              <a:spcAft>
                <a:spcPts val="0"/>
              </a:spcAft>
              <a:buClr>
                <a:schemeClr val="dk1"/>
              </a:buClr>
              <a:buSzPts val="1200"/>
              <a:buChar char="○"/>
              <a:defRPr sz="1600">
                <a:solidFill>
                  <a:schemeClr val="dk1"/>
                </a:solidFill>
              </a:defRPr>
            </a:lvl8pPr>
            <a:lvl9pPr marL="5486263" lvl="8" indent="-406390" rtl="0">
              <a:spcBef>
                <a:spcPts val="0"/>
              </a:spcBef>
              <a:spcAft>
                <a:spcPts val="0"/>
              </a:spcAft>
              <a:buClr>
                <a:schemeClr val="dk1"/>
              </a:buClr>
              <a:buSzPts val="1200"/>
              <a:buChar char="■"/>
              <a:defRPr sz="1600">
                <a:solidFill>
                  <a:schemeClr val="dk1"/>
                </a:solidFill>
              </a:defRPr>
            </a:lvl9pPr>
          </a:lstStyle>
          <a:p>
            <a:endParaRPr/>
          </a:p>
        </p:txBody>
      </p:sp>
      <p:sp>
        <p:nvSpPr>
          <p:cNvPr id="145" name="Google Shape;145;p22"/>
          <p:cNvSpPr txBox="1">
            <a:spLocks noGrp="1"/>
          </p:cNvSpPr>
          <p:nvPr>
            <p:ph type="body" idx="2"/>
          </p:nvPr>
        </p:nvSpPr>
        <p:spPr>
          <a:xfrm>
            <a:off x="6443200" y="1536633"/>
            <a:ext cx="5333200" cy="4238400"/>
          </a:xfrm>
          <a:prstGeom prst="rect">
            <a:avLst/>
          </a:prstGeom>
        </p:spPr>
        <p:txBody>
          <a:bodyPr spcFirstLastPara="1" wrap="square" lIns="0" tIns="0" rIns="0" bIns="0" anchor="t" anchorCtr="0">
            <a:normAutofit/>
          </a:bodyPr>
          <a:lstStyle>
            <a:lvl1pPr marL="609585" lvl="0" indent="-423323" rtl="0">
              <a:spcBef>
                <a:spcPts val="0"/>
              </a:spcBef>
              <a:spcAft>
                <a:spcPts val="0"/>
              </a:spcAft>
              <a:buClr>
                <a:schemeClr val="dk1"/>
              </a:buClr>
              <a:buSzPts val="1400"/>
              <a:buChar char="●"/>
              <a:defRPr sz="1867">
                <a:solidFill>
                  <a:schemeClr val="dk1"/>
                </a:solidFill>
              </a:defRPr>
            </a:lvl1pPr>
            <a:lvl2pPr marL="1219170" lvl="1" indent="-406390" rtl="0">
              <a:spcBef>
                <a:spcPts val="0"/>
              </a:spcBef>
              <a:spcAft>
                <a:spcPts val="0"/>
              </a:spcAft>
              <a:buClr>
                <a:schemeClr val="dk1"/>
              </a:buClr>
              <a:buSzPts val="1200"/>
              <a:buChar char="○"/>
              <a:defRPr sz="1600">
                <a:solidFill>
                  <a:schemeClr val="dk1"/>
                </a:solidFill>
              </a:defRPr>
            </a:lvl2pPr>
            <a:lvl3pPr marL="1828754" lvl="2" indent="-406390" rtl="0">
              <a:spcBef>
                <a:spcPts val="0"/>
              </a:spcBef>
              <a:spcAft>
                <a:spcPts val="0"/>
              </a:spcAft>
              <a:buClr>
                <a:schemeClr val="dk1"/>
              </a:buClr>
              <a:buSzPts val="1200"/>
              <a:buChar char="■"/>
              <a:defRPr sz="1600">
                <a:solidFill>
                  <a:schemeClr val="dk1"/>
                </a:solidFill>
              </a:defRPr>
            </a:lvl3pPr>
            <a:lvl4pPr marL="2438339" lvl="3" indent="-406390" rtl="0">
              <a:spcBef>
                <a:spcPts val="0"/>
              </a:spcBef>
              <a:spcAft>
                <a:spcPts val="0"/>
              </a:spcAft>
              <a:buClr>
                <a:schemeClr val="dk1"/>
              </a:buClr>
              <a:buSzPts val="1200"/>
              <a:buChar char="●"/>
              <a:defRPr sz="1600">
                <a:solidFill>
                  <a:schemeClr val="dk1"/>
                </a:solidFill>
              </a:defRPr>
            </a:lvl4pPr>
            <a:lvl5pPr marL="3047924" lvl="4" indent="-406390" rtl="0">
              <a:spcBef>
                <a:spcPts val="0"/>
              </a:spcBef>
              <a:spcAft>
                <a:spcPts val="0"/>
              </a:spcAft>
              <a:buClr>
                <a:schemeClr val="dk1"/>
              </a:buClr>
              <a:buSzPts val="1200"/>
              <a:buChar char="○"/>
              <a:defRPr sz="1600">
                <a:solidFill>
                  <a:schemeClr val="dk1"/>
                </a:solidFill>
              </a:defRPr>
            </a:lvl5pPr>
            <a:lvl6pPr marL="3657509" lvl="5" indent="-406390" rtl="0">
              <a:spcBef>
                <a:spcPts val="0"/>
              </a:spcBef>
              <a:spcAft>
                <a:spcPts val="0"/>
              </a:spcAft>
              <a:buClr>
                <a:schemeClr val="dk1"/>
              </a:buClr>
              <a:buSzPts val="1200"/>
              <a:buChar char="■"/>
              <a:defRPr sz="1600">
                <a:solidFill>
                  <a:schemeClr val="dk1"/>
                </a:solidFill>
              </a:defRPr>
            </a:lvl6pPr>
            <a:lvl7pPr marL="4267093" lvl="6" indent="-406390" rtl="0">
              <a:spcBef>
                <a:spcPts val="0"/>
              </a:spcBef>
              <a:spcAft>
                <a:spcPts val="0"/>
              </a:spcAft>
              <a:buClr>
                <a:schemeClr val="dk1"/>
              </a:buClr>
              <a:buSzPts val="1200"/>
              <a:buChar char="●"/>
              <a:defRPr sz="1600">
                <a:solidFill>
                  <a:schemeClr val="dk1"/>
                </a:solidFill>
              </a:defRPr>
            </a:lvl7pPr>
            <a:lvl8pPr marL="4876678" lvl="7" indent="-406390" rtl="0">
              <a:spcBef>
                <a:spcPts val="0"/>
              </a:spcBef>
              <a:spcAft>
                <a:spcPts val="0"/>
              </a:spcAft>
              <a:buClr>
                <a:schemeClr val="dk1"/>
              </a:buClr>
              <a:buSzPts val="1200"/>
              <a:buChar char="○"/>
              <a:defRPr sz="1600">
                <a:solidFill>
                  <a:schemeClr val="dk1"/>
                </a:solidFill>
              </a:defRPr>
            </a:lvl8pPr>
            <a:lvl9pPr marL="5486263" lvl="8" indent="-406390" rtl="0">
              <a:spcBef>
                <a:spcPts val="0"/>
              </a:spcBef>
              <a:spcAft>
                <a:spcPts val="0"/>
              </a:spcAft>
              <a:buClr>
                <a:schemeClr val="dk1"/>
              </a:buClr>
              <a:buSzPts val="1200"/>
              <a:buChar char="■"/>
              <a:defRPr sz="1600">
                <a:solidFill>
                  <a:schemeClr val="dk1"/>
                </a:solidFill>
              </a:defRPr>
            </a:lvl9pPr>
          </a:lstStyle>
          <a:p>
            <a:endParaRPr/>
          </a:p>
        </p:txBody>
      </p:sp>
      <p:sp>
        <p:nvSpPr>
          <p:cNvPr id="146" name="Google Shape;146;p22"/>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667">
                <a:solidFill>
                  <a:schemeClr val="lt1"/>
                </a:solidFill>
                <a:latin typeface="Rockwell"/>
                <a:ea typeface="Rockwell"/>
                <a:cs typeface="Rockwell"/>
                <a:sym typeface="Rockwell"/>
              </a:defRPr>
            </a:lvl1pPr>
            <a:lvl2pPr lvl="1" rtl="0">
              <a:spcBef>
                <a:spcPts val="0"/>
              </a:spcBef>
              <a:spcAft>
                <a:spcPts val="0"/>
              </a:spcAft>
              <a:buSzPts val="1400"/>
              <a:buNone/>
              <a:defRPr sz="2667">
                <a:solidFill>
                  <a:srgbClr val="FFFFFF"/>
                </a:solidFill>
                <a:latin typeface="Rockwell"/>
                <a:ea typeface="Rockwell"/>
                <a:cs typeface="Rockwell"/>
                <a:sym typeface="Rockwell"/>
              </a:defRPr>
            </a:lvl2pPr>
            <a:lvl3pPr lvl="2" rtl="0">
              <a:spcBef>
                <a:spcPts val="0"/>
              </a:spcBef>
              <a:spcAft>
                <a:spcPts val="0"/>
              </a:spcAft>
              <a:buSzPts val="1400"/>
              <a:buNone/>
              <a:defRPr sz="2667">
                <a:solidFill>
                  <a:srgbClr val="FFFFFF"/>
                </a:solidFill>
                <a:latin typeface="Rockwell"/>
                <a:ea typeface="Rockwell"/>
                <a:cs typeface="Rockwell"/>
                <a:sym typeface="Rockwell"/>
              </a:defRPr>
            </a:lvl3pPr>
            <a:lvl4pPr lvl="3" rtl="0">
              <a:spcBef>
                <a:spcPts val="0"/>
              </a:spcBef>
              <a:spcAft>
                <a:spcPts val="0"/>
              </a:spcAft>
              <a:buSzPts val="1400"/>
              <a:buNone/>
              <a:defRPr sz="2667">
                <a:solidFill>
                  <a:srgbClr val="FFFFFF"/>
                </a:solidFill>
                <a:latin typeface="Rockwell"/>
                <a:ea typeface="Rockwell"/>
                <a:cs typeface="Rockwell"/>
                <a:sym typeface="Rockwell"/>
              </a:defRPr>
            </a:lvl4pPr>
            <a:lvl5pPr lvl="4" rtl="0">
              <a:spcBef>
                <a:spcPts val="0"/>
              </a:spcBef>
              <a:spcAft>
                <a:spcPts val="0"/>
              </a:spcAft>
              <a:buSzPts val="1400"/>
              <a:buNone/>
              <a:defRPr sz="2667">
                <a:solidFill>
                  <a:srgbClr val="FFFFFF"/>
                </a:solidFill>
                <a:latin typeface="Rockwell"/>
                <a:ea typeface="Rockwell"/>
                <a:cs typeface="Rockwell"/>
                <a:sym typeface="Rockwell"/>
              </a:defRPr>
            </a:lvl5pPr>
            <a:lvl6pPr lvl="5" rtl="0">
              <a:spcBef>
                <a:spcPts val="0"/>
              </a:spcBef>
              <a:spcAft>
                <a:spcPts val="0"/>
              </a:spcAft>
              <a:buSzPts val="1400"/>
              <a:buNone/>
              <a:defRPr sz="2667">
                <a:solidFill>
                  <a:srgbClr val="FFFFFF"/>
                </a:solidFill>
                <a:latin typeface="Rockwell"/>
                <a:ea typeface="Rockwell"/>
                <a:cs typeface="Rockwell"/>
                <a:sym typeface="Rockwell"/>
              </a:defRPr>
            </a:lvl6pPr>
            <a:lvl7pPr lvl="6" rtl="0">
              <a:spcBef>
                <a:spcPts val="0"/>
              </a:spcBef>
              <a:spcAft>
                <a:spcPts val="0"/>
              </a:spcAft>
              <a:buSzPts val="1400"/>
              <a:buNone/>
              <a:defRPr sz="2667">
                <a:solidFill>
                  <a:srgbClr val="FFFFFF"/>
                </a:solidFill>
                <a:latin typeface="Rockwell"/>
                <a:ea typeface="Rockwell"/>
                <a:cs typeface="Rockwell"/>
                <a:sym typeface="Rockwell"/>
              </a:defRPr>
            </a:lvl7pPr>
            <a:lvl8pPr lvl="7" rtl="0">
              <a:spcBef>
                <a:spcPts val="0"/>
              </a:spcBef>
              <a:spcAft>
                <a:spcPts val="0"/>
              </a:spcAft>
              <a:buSzPts val="1400"/>
              <a:buNone/>
              <a:defRPr sz="2667">
                <a:solidFill>
                  <a:srgbClr val="FFFFFF"/>
                </a:solidFill>
                <a:latin typeface="Rockwell"/>
                <a:ea typeface="Rockwell"/>
                <a:cs typeface="Rockwell"/>
                <a:sym typeface="Rockwell"/>
              </a:defRPr>
            </a:lvl8pPr>
            <a:lvl9pPr lvl="8" rtl="0">
              <a:spcBef>
                <a:spcPts val="0"/>
              </a:spcBef>
              <a:spcAft>
                <a:spcPts val="0"/>
              </a:spcAft>
              <a:buSzPts val="1400"/>
              <a:buNone/>
              <a:defRPr sz="2667">
                <a:solidFill>
                  <a:srgbClr val="FFFFFF"/>
                </a:solidFill>
                <a:latin typeface="Rockwell"/>
                <a:ea typeface="Rockwell"/>
                <a:cs typeface="Rockwell"/>
                <a:sym typeface="Rockwell"/>
              </a:defRPr>
            </a:lvl9pPr>
          </a:lstStyle>
          <a:p>
            <a:endParaRPr/>
          </a:p>
        </p:txBody>
      </p:sp>
    </p:spTree>
    <p:extLst>
      <p:ext uri="{BB962C8B-B14F-4D97-AF65-F5344CB8AC3E}">
        <p14:creationId xmlns:p14="http://schemas.microsoft.com/office/powerpoint/2010/main" val="26620800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 orange">
  <p:cSld name="Title slide - orange">
    <p:spTree>
      <p:nvGrpSpPr>
        <p:cNvPr id="1" name="Shape 147"/>
        <p:cNvGrpSpPr/>
        <p:nvPr/>
      </p:nvGrpSpPr>
      <p:grpSpPr>
        <a:xfrm>
          <a:off x="0" y="0"/>
          <a:ext cx="0" cy="0"/>
          <a:chOff x="0" y="0"/>
          <a:chExt cx="0" cy="0"/>
        </a:xfrm>
      </p:grpSpPr>
      <p:pic>
        <p:nvPicPr>
          <p:cNvPr id="148" name="Google Shape;148;p23"/>
          <p:cNvPicPr preferRelativeResize="0"/>
          <p:nvPr/>
        </p:nvPicPr>
        <p:blipFill>
          <a:blip r:embed="rId2">
            <a:alphaModFix/>
          </a:blip>
          <a:stretch>
            <a:fillRect/>
          </a:stretch>
        </p:blipFill>
        <p:spPr>
          <a:xfrm>
            <a:off x="0" y="0"/>
            <a:ext cx="12191987" cy="6858000"/>
          </a:xfrm>
          <a:prstGeom prst="rect">
            <a:avLst/>
          </a:prstGeom>
          <a:noFill/>
          <a:ln>
            <a:noFill/>
          </a:ln>
        </p:spPr>
      </p:pic>
      <p:sp>
        <p:nvSpPr>
          <p:cNvPr id="149" name="Google Shape;149;p23"/>
          <p:cNvSpPr txBox="1">
            <a:spLocks noGrp="1"/>
          </p:cNvSpPr>
          <p:nvPr>
            <p:ph type="sldNum" idx="12"/>
          </p:nvPr>
        </p:nvSpPr>
        <p:spPr>
          <a:xfrm>
            <a:off x="152400" y="6310000"/>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
        <p:nvSpPr>
          <p:cNvPr id="150" name="Google Shape;150;p23"/>
          <p:cNvSpPr txBox="1">
            <a:spLocks noGrp="1"/>
          </p:cNvSpPr>
          <p:nvPr>
            <p:ph type="ctrTitle"/>
          </p:nvPr>
        </p:nvSpPr>
        <p:spPr>
          <a:xfrm>
            <a:off x="415600" y="992767"/>
            <a:ext cx="11360800" cy="2436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5333">
                <a:solidFill>
                  <a:schemeClr val="lt1"/>
                </a:solidFill>
                <a:latin typeface="Rockwell"/>
                <a:ea typeface="Rockwell"/>
                <a:cs typeface="Rockwell"/>
                <a:sym typeface="Rockwell"/>
              </a:defRPr>
            </a:lvl1pPr>
            <a:lvl2pPr lvl="1" algn="ctr" rtl="0">
              <a:spcBef>
                <a:spcPts val="0"/>
              </a:spcBef>
              <a:spcAft>
                <a:spcPts val="0"/>
              </a:spcAft>
              <a:buNone/>
              <a:defRPr sz="5333">
                <a:solidFill>
                  <a:schemeClr val="lt1"/>
                </a:solidFill>
                <a:latin typeface="Rockwell"/>
                <a:ea typeface="Rockwell"/>
                <a:cs typeface="Rockwell"/>
                <a:sym typeface="Rockwell"/>
              </a:defRPr>
            </a:lvl2pPr>
            <a:lvl3pPr lvl="2" algn="ctr" rtl="0">
              <a:spcBef>
                <a:spcPts val="0"/>
              </a:spcBef>
              <a:spcAft>
                <a:spcPts val="0"/>
              </a:spcAft>
              <a:buNone/>
              <a:defRPr sz="5333">
                <a:solidFill>
                  <a:schemeClr val="lt1"/>
                </a:solidFill>
                <a:latin typeface="Rockwell"/>
                <a:ea typeface="Rockwell"/>
                <a:cs typeface="Rockwell"/>
                <a:sym typeface="Rockwell"/>
              </a:defRPr>
            </a:lvl3pPr>
            <a:lvl4pPr lvl="3" algn="ctr" rtl="0">
              <a:spcBef>
                <a:spcPts val="0"/>
              </a:spcBef>
              <a:spcAft>
                <a:spcPts val="0"/>
              </a:spcAft>
              <a:buNone/>
              <a:defRPr sz="5333">
                <a:solidFill>
                  <a:schemeClr val="lt1"/>
                </a:solidFill>
                <a:latin typeface="Rockwell"/>
                <a:ea typeface="Rockwell"/>
                <a:cs typeface="Rockwell"/>
                <a:sym typeface="Rockwell"/>
              </a:defRPr>
            </a:lvl4pPr>
            <a:lvl5pPr lvl="4" algn="ctr" rtl="0">
              <a:spcBef>
                <a:spcPts val="0"/>
              </a:spcBef>
              <a:spcAft>
                <a:spcPts val="0"/>
              </a:spcAft>
              <a:buNone/>
              <a:defRPr sz="5333">
                <a:solidFill>
                  <a:schemeClr val="lt1"/>
                </a:solidFill>
                <a:latin typeface="Rockwell"/>
                <a:ea typeface="Rockwell"/>
                <a:cs typeface="Rockwell"/>
                <a:sym typeface="Rockwell"/>
              </a:defRPr>
            </a:lvl5pPr>
            <a:lvl6pPr lvl="5" algn="ctr" rtl="0">
              <a:spcBef>
                <a:spcPts val="0"/>
              </a:spcBef>
              <a:spcAft>
                <a:spcPts val="0"/>
              </a:spcAft>
              <a:buNone/>
              <a:defRPr sz="5333">
                <a:solidFill>
                  <a:schemeClr val="lt1"/>
                </a:solidFill>
                <a:latin typeface="Rockwell"/>
                <a:ea typeface="Rockwell"/>
                <a:cs typeface="Rockwell"/>
                <a:sym typeface="Rockwell"/>
              </a:defRPr>
            </a:lvl6pPr>
            <a:lvl7pPr lvl="6" algn="ctr" rtl="0">
              <a:spcBef>
                <a:spcPts val="0"/>
              </a:spcBef>
              <a:spcAft>
                <a:spcPts val="0"/>
              </a:spcAft>
              <a:buNone/>
              <a:defRPr sz="5333">
                <a:solidFill>
                  <a:schemeClr val="lt1"/>
                </a:solidFill>
                <a:latin typeface="Rockwell"/>
                <a:ea typeface="Rockwell"/>
                <a:cs typeface="Rockwell"/>
                <a:sym typeface="Rockwell"/>
              </a:defRPr>
            </a:lvl7pPr>
            <a:lvl8pPr lvl="7" algn="ctr" rtl="0">
              <a:spcBef>
                <a:spcPts val="0"/>
              </a:spcBef>
              <a:spcAft>
                <a:spcPts val="0"/>
              </a:spcAft>
              <a:buNone/>
              <a:defRPr sz="5333">
                <a:solidFill>
                  <a:schemeClr val="lt1"/>
                </a:solidFill>
                <a:latin typeface="Rockwell"/>
                <a:ea typeface="Rockwell"/>
                <a:cs typeface="Rockwell"/>
                <a:sym typeface="Rockwell"/>
              </a:defRPr>
            </a:lvl8pPr>
            <a:lvl9pPr lvl="8" algn="ctr" rtl="0">
              <a:spcBef>
                <a:spcPts val="0"/>
              </a:spcBef>
              <a:spcAft>
                <a:spcPts val="0"/>
              </a:spcAft>
              <a:buNone/>
              <a:defRPr sz="5333">
                <a:solidFill>
                  <a:schemeClr val="lt1"/>
                </a:solidFill>
                <a:latin typeface="Rockwell"/>
                <a:ea typeface="Rockwell"/>
                <a:cs typeface="Rockwell"/>
                <a:sym typeface="Rockwell"/>
              </a:defRPr>
            </a:lvl9pPr>
          </a:lstStyle>
          <a:p>
            <a:endParaRPr/>
          </a:p>
        </p:txBody>
      </p:sp>
      <p:sp>
        <p:nvSpPr>
          <p:cNvPr id="151" name="Google Shape;151;p23"/>
          <p:cNvSpPr txBox="1">
            <a:spLocks noGrp="1"/>
          </p:cNvSpPr>
          <p:nvPr>
            <p:ph type="subTitle" idx="1"/>
          </p:nvPr>
        </p:nvSpPr>
        <p:spPr>
          <a:xfrm>
            <a:off x="415600" y="3778833"/>
            <a:ext cx="11360800" cy="10568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3067">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52" name="Google Shape;152;p23"/>
          <p:cNvCxnSpPr/>
          <p:nvPr/>
        </p:nvCxnSpPr>
        <p:spPr>
          <a:xfrm>
            <a:off x="394500" y="3678567"/>
            <a:ext cx="113884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4909228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Divider slide - orange">
  <p:cSld name="Divider slide - orange">
    <p:spTree>
      <p:nvGrpSpPr>
        <p:cNvPr id="1" name="Shape 153"/>
        <p:cNvGrpSpPr/>
        <p:nvPr/>
      </p:nvGrpSpPr>
      <p:grpSpPr>
        <a:xfrm>
          <a:off x="0" y="0"/>
          <a:ext cx="0" cy="0"/>
          <a:chOff x="0" y="0"/>
          <a:chExt cx="0" cy="0"/>
        </a:xfrm>
      </p:grpSpPr>
      <p:pic>
        <p:nvPicPr>
          <p:cNvPr id="154" name="Google Shape;154;p24"/>
          <p:cNvPicPr preferRelativeResize="0"/>
          <p:nvPr/>
        </p:nvPicPr>
        <p:blipFill>
          <a:blip r:embed="rId2">
            <a:alphaModFix/>
          </a:blip>
          <a:stretch>
            <a:fillRect/>
          </a:stretch>
        </p:blipFill>
        <p:spPr>
          <a:xfrm>
            <a:off x="0" y="0"/>
            <a:ext cx="12191987" cy="6858000"/>
          </a:xfrm>
          <a:prstGeom prst="rect">
            <a:avLst/>
          </a:prstGeom>
          <a:noFill/>
          <a:ln>
            <a:noFill/>
          </a:ln>
        </p:spPr>
      </p:pic>
      <p:sp>
        <p:nvSpPr>
          <p:cNvPr id="155" name="Google Shape;155;p24"/>
          <p:cNvSpPr txBox="1">
            <a:spLocks noGrp="1"/>
          </p:cNvSpPr>
          <p:nvPr>
            <p:ph type="sldNum" idx="12"/>
          </p:nvPr>
        </p:nvSpPr>
        <p:spPr>
          <a:xfrm>
            <a:off x="152400" y="6310000"/>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
        <p:nvSpPr>
          <p:cNvPr id="156" name="Google Shape;156;p24"/>
          <p:cNvSpPr txBox="1">
            <a:spLocks noGrp="1"/>
          </p:cNvSpPr>
          <p:nvPr>
            <p:ph type="ctrTitle"/>
          </p:nvPr>
        </p:nvSpPr>
        <p:spPr>
          <a:xfrm>
            <a:off x="415600" y="2453433"/>
            <a:ext cx="11360800" cy="204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5333">
                <a:solidFill>
                  <a:schemeClr val="lt1"/>
                </a:solidFill>
                <a:latin typeface="Rockwell"/>
                <a:ea typeface="Rockwell"/>
                <a:cs typeface="Rockwell"/>
                <a:sym typeface="Rockwell"/>
              </a:defRPr>
            </a:lvl1pPr>
            <a:lvl2pPr lvl="1" algn="ctr" rtl="0">
              <a:spcBef>
                <a:spcPts val="0"/>
              </a:spcBef>
              <a:spcAft>
                <a:spcPts val="0"/>
              </a:spcAft>
              <a:buNone/>
              <a:defRPr sz="5333">
                <a:solidFill>
                  <a:schemeClr val="dk1"/>
                </a:solidFill>
                <a:latin typeface="Rockwell"/>
                <a:ea typeface="Rockwell"/>
                <a:cs typeface="Rockwell"/>
                <a:sym typeface="Rockwell"/>
              </a:defRPr>
            </a:lvl2pPr>
            <a:lvl3pPr lvl="2" algn="ctr" rtl="0">
              <a:spcBef>
                <a:spcPts val="0"/>
              </a:spcBef>
              <a:spcAft>
                <a:spcPts val="0"/>
              </a:spcAft>
              <a:buNone/>
              <a:defRPr sz="5333">
                <a:solidFill>
                  <a:schemeClr val="dk1"/>
                </a:solidFill>
                <a:latin typeface="Rockwell"/>
                <a:ea typeface="Rockwell"/>
                <a:cs typeface="Rockwell"/>
                <a:sym typeface="Rockwell"/>
              </a:defRPr>
            </a:lvl3pPr>
            <a:lvl4pPr lvl="3" algn="ctr" rtl="0">
              <a:spcBef>
                <a:spcPts val="0"/>
              </a:spcBef>
              <a:spcAft>
                <a:spcPts val="0"/>
              </a:spcAft>
              <a:buNone/>
              <a:defRPr sz="5333">
                <a:solidFill>
                  <a:schemeClr val="dk1"/>
                </a:solidFill>
                <a:latin typeface="Rockwell"/>
                <a:ea typeface="Rockwell"/>
                <a:cs typeface="Rockwell"/>
                <a:sym typeface="Rockwell"/>
              </a:defRPr>
            </a:lvl4pPr>
            <a:lvl5pPr lvl="4" algn="ctr" rtl="0">
              <a:spcBef>
                <a:spcPts val="0"/>
              </a:spcBef>
              <a:spcAft>
                <a:spcPts val="0"/>
              </a:spcAft>
              <a:buNone/>
              <a:defRPr sz="5333">
                <a:solidFill>
                  <a:schemeClr val="dk1"/>
                </a:solidFill>
                <a:latin typeface="Rockwell"/>
                <a:ea typeface="Rockwell"/>
                <a:cs typeface="Rockwell"/>
                <a:sym typeface="Rockwell"/>
              </a:defRPr>
            </a:lvl5pPr>
            <a:lvl6pPr lvl="5" algn="ctr" rtl="0">
              <a:spcBef>
                <a:spcPts val="0"/>
              </a:spcBef>
              <a:spcAft>
                <a:spcPts val="0"/>
              </a:spcAft>
              <a:buNone/>
              <a:defRPr sz="5333">
                <a:solidFill>
                  <a:schemeClr val="dk1"/>
                </a:solidFill>
                <a:latin typeface="Rockwell"/>
                <a:ea typeface="Rockwell"/>
                <a:cs typeface="Rockwell"/>
                <a:sym typeface="Rockwell"/>
              </a:defRPr>
            </a:lvl6pPr>
            <a:lvl7pPr lvl="6" algn="ctr" rtl="0">
              <a:spcBef>
                <a:spcPts val="0"/>
              </a:spcBef>
              <a:spcAft>
                <a:spcPts val="0"/>
              </a:spcAft>
              <a:buNone/>
              <a:defRPr sz="5333">
                <a:solidFill>
                  <a:schemeClr val="dk1"/>
                </a:solidFill>
                <a:latin typeface="Rockwell"/>
                <a:ea typeface="Rockwell"/>
                <a:cs typeface="Rockwell"/>
                <a:sym typeface="Rockwell"/>
              </a:defRPr>
            </a:lvl7pPr>
            <a:lvl8pPr lvl="7" algn="ctr" rtl="0">
              <a:spcBef>
                <a:spcPts val="0"/>
              </a:spcBef>
              <a:spcAft>
                <a:spcPts val="0"/>
              </a:spcAft>
              <a:buNone/>
              <a:defRPr sz="5333">
                <a:solidFill>
                  <a:schemeClr val="dk1"/>
                </a:solidFill>
                <a:latin typeface="Rockwell"/>
                <a:ea typeface="Rockwell"/>
                <a:cs typeface="Rockwell"/>
                <a:sym typeface="Rockwell"/>
              </a:defRPr>
            </a:lvl8pPr>
            <a:lvl9pPr lvl="8" algn="ctr" rtl="0">
              <a:spcBef>
                <a:spcPts val="0"/>
              </a:spcBef>
              <a:spcAft>
                <a:spcPts val="0"/>
              </a:spcAft>
              <a:buNone/>
              <a:defRPr sz="5333">
                <a:solidFill>
                  <a:schemeClr val="dk1"/>
                </a:solidFill>
                <a:latin typeface="Rockwell"/>
                <a:ea typeface="Rockwell"/>
                <a:cs typeface="Rockwell"/>
                <a:sym typeface="Rockwell"/>
              </a:defRPr>
            </a:lvl9pPr>
          </a:lstStyle>
          <a:p>
            <a:endParaRPr/>
          </a:p>
        </p:txBody>
      </p:sp>
    </p:spTree>
    <p:extLst>
      <p:ext uri="{BB962C8B-B14F-4D97-AF65-F5344CB8AC3E}">
        <p14:creationId xmlns:p14="http://schemas.microsoft.com/office/powerpoint/2010/main" val="19636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6" name="Google Shape;46;p7"/>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8" name="Google Shape;48;p7"/>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9" name="Google Shape;49;p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7"/>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tent slide with header/logo - orange">
  <p:cSld name="Content slide with header/logo - orange">
    <p:spTree>
      <p:nvGrpSpPr>
        <p:cNvPr id="1" name="Shape 157"/>
        <p:cNvGrpSpPr/>
        <p:nvPr/>
      </p:nvGrpSpPr>
      <p:grpSpPr>
        <a:xfrm>
          <a:off x="0" y="0"/>
          <a:ext cx="0" cy="0"/>
          <a:chOff x="0" y="0"/>
          <a:chExt cx="0" cy="0"/>
        </a:xfrm>
      </p:grpSpPr>
      <p:pic>
        <p:nvPicPr>
          <p:cNvPr id="158" name="Google Shape;158;p25"/>
          <p:cNvPicPr preferRelativeResize="0"/>
          <p:nvPr/>
        </p:nvPicPr>
        <p:blipFill>
          <a:blip r:embed="rId2">
            <a:alphaModFix/>
          </a:blip>
          <a:stretch>
            <a:fillRect/>
          </a:stretch>
        </p:blipFill>
        <p:spPr>
          <a:xfrm>
            <a:off x="0" y="0"/>
            <a:ext cx="12192000" cy="1219200"/>
          </a:xfrm>
          <a:prstGeom prst="rect">
            <a:avLst/>
          </a:prstGeom>
          <a:noFill/>
          <a:ln>
            <a:noFill/>
          </a:ln>
        </p:spPr>
      </p:pic>
      <p:pic>
        <p:nvPicPr>
          <p:cNvPr id="159" name="Google Shape;159;p25"/>
          <p:cNvPicPr preferRelativeResize="0"/>
          <p:nvPr/>
        </p:nvPicPr>
        <p:blipFill>
          <a:blip r:embed="rId3">
            <a:alphaModFix/>
          </a:blip>
          <a:stretch>
            <a:fillRect/>
          </a:stretch>
        </p:blipFill>
        <p:spPr>
          <a:xfrm>
            <a:off x="10862301" y="6235200"/>
            <a:ext cx="1157268" cy="492000"/>
          </a:xfrm>
          <a:prstGeom prst="rect">
            <a:avLst/>
          </a:prstGeom>
          <a:noFill/>
          <a:ln>
            <a:noFill/>
          </a:ln>
        </p:spPr>
      </p:pic>
      <p:sp>
        <p:nvSpPr>
          <p:cNvPr id="160" name="Google Shape;160;p25"/>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667">
                <a:solidFill>
                  <a:schemeClr val="lt1"/>
                </a:solidFill>
                <a:latin typeface="Rockwell"/>
                <a:ea typeface="Rockwell"/>
                <a:cs typeface="Rockwell"/>
                <a:sym typeface="Rockwell"/>
              </a:defRPr>
            </a:lvl1pPr>
            <a:lvl2pPr lvl="1" rtl="0">
              <a:spcBef>
                <a:spcPts val="0"/>
              </a:spcBef>
              <a:spcAft>
                <a:spcPts val="0"/>
              </a:spcAft>
              <a:buSzPts val="1400"/>
              <a:buNone/>
              <a:defRPr sz="2667">
                <a:solidFill>
                  <a:srgbClr val="FFFFFF"/>
                </a:solidFill>
                <a:latin typeface="Rockwell"/>
                <a:ea typeface="Rockwell"/>
                <a:cs typeface="Rockwell"/>
                <a:sym typeface="Rockwell"/>
              </a:defRPr>
            </a:lvl2pPr>
            <a:lvl3pPr lvl="2" rtl="0">
              <a:spcBef>
                <a:spcPts val="0"/>
              </a:spcBef>
              <a:spcAft>
                <a:spcPts val="0"/>
              </a:spcAft>
              <a:buSzPts val="1400"/>
              <a:buNone/>
              <a:defRPr sz="2667">
                <a:solidFill>
                  <a:srgbClr val="FFFFFF"/>
                </a:solidFill>
                <a:latin typeface="Rockwell"/>
                <a:ea typeface="Rockwell"/>
                <a:cs typeface="Rockwell"/>
                <a:sym typeface="Rockwell"/>
              </a:defRPr>
            </a:lvl3pPr>
            <a:lvl4pPr lvl="3" rtl="0">
              <a:spcBef>
                <a:spcPts val="0"/>
              </a:spcBef>
              <a:spcAft>
                <a:spcPts val="0"/>
              </a:spcAft>
              <a:buSzPts val="1400"/>
              <a:buNone/>
              <a:defRPr sz="2667">
                <a:solidFill>
                  <a:srgbClr val="FFFFFF"/>
                </a:solidFill>
                <a:latin typeface="Rockwell"/>
                <a:ea typeface="Rockwell"/>
                <a:cs typeface="Rockwell"/>
                <a:sym typeface="Rockwell"/>
              </a:defRPr>
            </a:lvl4pPr>
            <a:lvl5pPr lvl="4" rtl="0">
              <a:spcBef>
                <a:spcPts val="0"/>
              </a:spcBef>
              <a:spcAft>
                <a:spcPts val="0"/>
              </a:spcAft>
              <a:buSzPts val="1400"/>
              <a:buNone/>
              <a:defRPr sz="2667">
                <a:solidFill>
                  <a:srgbClr val="FFFFFF"/>
                </a:solidFill>
                <a:latin typeface="Rockwell"/>
                <a:ea typeface="Rockwell"/>
                <a:cs typeface="Rockwell"/>
                <a:sym typeface="Rockwell"/>
              </a:defRPr>
            </a:lvl5pPr>
            <a:lvl6pPr lvl="5" rtl="0">
              <a:spcBef>
                <a:spcPts val="0"/>
              </a:spcBef>
              <a:spcAft>
                <a:spcPts val="0"/>
              </a:spcAft>
              <a:buSzPts val="1400"/>
              <a:buNone/>
              <a:defRPr sz="2667">
                <a:solidFill>
                  <a:srgbClr val="FFFFFF"/>
                </a:solidFill>
                <a:latin typeface="Rockwell"/>
                <a:ea typeface="Rockwell"/>
                <a:cs typeface="Rockwell"/>
                <a:sym typeface="Rockwell"/>
              </a:defRPr>
            </a:lvl6pPr>
            <a:lvl7pPr lvl="6" rtl="0">
              <a:spcBef>
                <a:spcPts val="0"/>
              </a:spcBef>
              <a:spcAft>
                <a:spcPts val="0"/>
              </a:spcAft>
              <a:buSzPts val="1400"/>
              <a:buNone/>
              <a:defRPr sz="2667">
                <a:solidFill>
                  <a:srgbClr val="FFFFFF"/>
                </a:solidFill>
                <a:latin typeface="Rockwell"/>
                <a:ea typeface="Rockwell"/>
                <a:cs typeface="Rockwell"/>
                <a:sym typeface="Rockwell"/>
              </a:defRPr>
            </a:lvl7pPr>
            <a:lvl8pPr lvl="7" rtl="0">
              <a:spcBef>
                <a:spcPts val="0"/>
              </a:spcBef>
              <a:spcAft>
                <a:spcPts val="0"/>
              </a:spcAft>
              <a:buSzPts val="1400"/>
              <a:buNone/>
              <a:defRPr sz="2667">
                <a:solidFill>
                  <a:srgbClr val="FFFFFF"/>
                </a:solidFill>
                <a:latin typeface="Rockwell"/>
                <a:ea typeface="Rockwell"/>
                <a:cs typeface="Rockwell"/>
                <a:sym typeface="Rockwell"/>
              </a:defRPr>
            </a:lvl8pPr>
            <a:lvl9pPr lvl="8" rtl="0">
              <a:spcBef>
                <a:spcPts val="0"/>
              </a:spcBef>
              <a:spcAft>
                <a:spcPts val="0"/>
              </a:spcAft>
              <a:buSzPts val="1400"/>
              <a:buNone/>
              <a:defRPr sz="2667">
                <a:solidFill>
                  <a:srgbClr val="FFFFFF"/>
                </a:solidFill>
                <a:latin typeface="Rockwell"/>
                <a:ea typeface="Rockwell"/>
                <a:cs typeface="Rockwell"/>
                <a:sym typeface="Rockwell"/>
              </a:defRPr>
            </a:lvl9pPr>
          </a:lstStyle>
          <a:p>
            <a:endParaRPr/>
          </a:p>
        </p:txBody>
      </p:sp>
      <p:sp>
        <p:nvSpPr>
          <p:cNvPr id="161" name="Google Shape;161;p25"/>
          <p:cNvSpPr txBox="1">
            <a:spLocks noGrp="1"/>
          </p:cNvSpPr>
          <p:nvPr>
            <p:ph type="body" idx="1"/>
          </p:nvPr>
        </p:nvSpPr>
        <p:spPr>
          <a:xfrm>
            <a:off x="609600" y="1524000"/>
            <a:ext cx="11360800" cy="4255600"/>
          </a:xfrm>
          <a:prstGeom prst="rect">
            <a:avLst/>
          </a:prstGeom>
        </p:spPr>
        <p:txBody>
          <a:bodyPr spcFirstLastPara="1" wrap="square" lIns="0" tIns="0" rIns="0" bIns="0" anchor="t" anchorCtr="0">
            <a:normAutofit/>
          </a:bodyPr>
          <a:lstStyle>
            <a:lvl1pPr marL="609585" lvl="0" indent="-440256" rtl="0">
              <a:spcBef>
                <a:spcPts val="0"/>
              </a:spcBef>
              <a:spcAft>
                <a:spcPts val="0"/>
              </a:spcAft>
              <a:buClr>
                <a:schemeClr val="dk1"/>
              </a:buClr>
              <a:buSzPts val="1600"/>
              <a:buChar char="●"/>
              <a:defRPr>
                <a:solidFill>
                  <a:schemeClr val="dk1"/>
                </a:solidFill>
              </a:defRPr>
            </a:lvl1pPr>
            <a:lvl2pPr marL="1219170" lvl="1" indent="-389457" rtl="0">
              <a:spcBef>
                <a:spcPts val="0"/>
              </a:spcBef>
              <a:spcAft>
                <a:spcPts val="0"/>
              </a:spcAft>
              <a:buClr>
                <a:schemeClr val="dk1"/>
              </a:buClr>
              <a:buSzPts val="1000"/>
              <a:buChar char="○"/>
              <a:defRPr sz="2133">
                <a:solidFill>
                  <a:schemeClr val="dk1"/>
                </a:solidFill>
              </a:defRPr>
            </a:lvl2pPr>
            <a:lvl3pPr marL="1828754" lvl="2" indent="-389457" rtl="0">
              <a:spcBef>
                <a:spcPts val="0"/>
              </a:spcBef>
              <a:spcAft>
                <a:spcPts val="0"/>
              </a:spcAft>
              <a:buClr>
                <a:schemeClr val="dk1"/>
              </a:buClr>
              <a:buSzPts val="1000"/>
              <a:buChar char="■"/>
              <a:defRPr sz="2133">
                <a:solidFill>
                  <a:schemeClr val="dk1"/>
                </a:solidFill>
              </a:defRPr>
            </a:lvl3pPr>
            <a:lvl4pPr marL="2438339" lvl="3" indent="-389457" rtl="0">
              <a:spcBef>
                <a:spcPts val="0"/>
              </a:spcBef>
              <a:spcAft>
                <a:spcPts val="0"/>
              </a:spcAft>
              <a:buClr>
                <a:schemeClr val="dk1"/>
              </a:buClr>
              <a:buSzPts val="1000"/>
              <a:buChar char="●"/>
              <a:defRPr sz="2133">
                <a:solidFill>
                  <a:schemeClr val="dk1"/>
                </a:solidFill>
              </a:defRPr>
            </a:lvl4pPr>
            <a:lvl5pPr marL="3047924" lvl="4" indent="-389457" rtl="0">
              <a:spcBef>
                <a:spcPts val="0"/>
              </a:spcBef>
              <a:spcAft>
                <a:spcPts val="0"/>
              </a:spcAft>
              <a:buClr>
                <a:schemeClr val="dk1"/>
              </a:buClr>
              <a:buSzPts val="1000"/>
              <a:buChar char="○"/>
              <a:defRPr sz="2133">
                <a:solidFill>
                  <a:schemeClr val="dk1"/>
                </a:solidFill>
              </a:defRPr>
            </a:lvl5pPr>
            <a:lvl6pPr marL="3657509" lvl="5" indent="-389457" rtl="0">
              <a:spcBef>
                <a:spcPts val="0"/>
              </a:spcBef>
              <a:spcAft>
                <a:spcPts val="0"/>
              </a:spcAft>
              <a:buClr>
                <a:schemeClr val="dk1"/>
              </a:buClr>
              <a:buSzPts val="1000"/>
              <a:buChar char="■"/>
              <a:defRPr sz="2133">
                <a:solidFill>
                  <a:schemeClr val="dk1"/>
                </a:solidFill>
              </a:defRPr>
            </a:lvl6pPr>
            <a:lvl7pPr marL="4267093" lvl="6" indent="-389457" rtl="0">
              <a:spcBef>
                <a:spcPts val="0"/>
              </a:spcBef>
              <a:spcAft>
                <a:spcPts val="0"/>
              </a:spcAft>
              <a:buClr>
                <a:schemeClr val="dk1"/>
              </a:buClr>
              <a:buSzPts val="1000"/>
              <a:buChar char="●"/>
              <a:defRPr sz="2133">
                <a:solidFill>
                  <a:schemeClr val="dk1"/>
                </a:solidFill>
              </a:defRPr>
            </a:lvl7pPr>
            <a:lvl8pPr marL="4876678" lvl="7" indent="-389457" rtl="0">
              <a:spcBef>
                <a:spcPts val="0"/>
              </a:spcBef>
              <a:spcAft>
                <a:spcPts val="0"/>
              </a:spcAft>
              <a:buClr>
                <a:schemeClr val="dk1"/>
              </a:buClr>
              <a:buSzPts val="1000"/>
              <a:buChar char="○"/>
              <a:defRPr sz="2133">
                <a:solidFill>
                  <a:schemeClr val="dk1"/>
                </a:solidFill>
              </a:defRPr>
            </a:lvl8pPr>
            <a:lvl9pPr marL="5486263" lvl="8" indent="-389457" rtl="0">
              <a:spcBef>
                <a:spcPts val="0"/>
              </a:spcBef>
              <a:spcAft>
                <a:spcPts val="0"/>
              </a:spcAft>
              <a:buClr>
                <a:schemeClr val="dk1"/>
              </a:buClr>
              <a:buSzPts val="1000"/>
              <a:buChar char="■"/>
              <a:defRPr sz="2133">
                <a:solidFill>
                  <a:schemeClr val="dk1"/>
                </a:solidFill>
              </a:defRPr>
            </a:lvl9pPr>
          </a:lstStyle>
          <a:p>
            <a:endParaRPr/>
          </a:p>
        </p:txBody>
      </p:sp>
      <p:cxnSp>
        <p:nvCxnSpPr>
          <p:cNvPr id="162" name="Google Shape;162;p25"/>
          <p:cNvCxnSpPr/>
          <p:nvPr/>
        </p:nvCxnSpPr>
        <p:spPr>
          <a:xfrm>
            <a:off x="0" y="6082133"/>
            <a:ext cx="12203600" cy="0"/>
          </a:xfrm>
          <a:prstGeom prst="straightConnector1">
            <a:avLst/>
          </a:prstGeom>
          <a:noFill/>
          <a:ln w="9525" cap="flat" cmpd="sng">
            <a:solidFill>
              <a:srgbClr val="E69138"/>
            </a:solidFill>
            <a:prstDash val="solid"/>
            <a:round/>
            <a:headEnd type="none" w="med" len="med"/>
            <a:tailEnd type="none" w="med" len="med"/>
          </a:ln>
        </p:spPr>
      </p:cxnSp>
      <p:sp>
        <p:nvSpPr>
          <p:cNvPr id="163" name="Google Shape;163;p25"/>
          <p:cNvSpPr txBox="1">
            <a:spLocks noGrp="1"/>
          </p:cNvSpPr>
          <p:nvPr>
            <p:ph type="sldNum" idx="12"/>
          </p:nvPr>
        </p:nvSpPr>
        <p:spPr>
          <a:xfrm>
            <a:off x="152400" y="6384667"/>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441344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ontent slide with header/logo - no text - orange">
    <p:spTree>
      <p:nvGrpSpPr>
        <p:cNvPr id="1" name="Shape 164"/>
        <p:cNvGrpSpPr/>
        <p:nvPr/>
      </p:nvGrpSpPr>
      <p:grpSpPr>
        <a:xfrm>
          <a:off x="0" y="0"/>
          <a:ext cx="0" cy="0"/>
          <a:chOff x="0" y="0"/>
          <a:chExt cx="0" cy="0"/>
        </a:xfrm>
      </p:grpSpPr>
      <p:pic>
        <p:nvPicPr>
          <p:cNvPr id="165" name="Google Shape;165;p26"/>
          <p:cNvPicPr preferRelativeResize="0"/>
          <p:nvPr/>
        </p:nvPicPr>
        <p:blipFill>
          <a:blip r:embed="rId2">
            <a:alphaModFix/>
          </a:blip>
          <a:stretch>
            <a:fillRect/>
          </a:stretch>
        </p:blipFill>
        <p:spPr>
          <a:xfrm>
            <a:off x="0" y="0"/>
            <a:ext cx="12192000" cy="1219200"/>
          </a:xfrm>
          <a:prstGeom prst="rect">
            <a:avLst/>
          </a:prstGeom>
          <a:noFill/>
          <a:ln>
            <a:noFill/>
          </a:ln>
        </p:spPr>
      </p:pic>
      <p:pic>
        <p:nvPicPr>
          <p:cNvPr id="166" name="Google Shape;166;p26"/>
          <p:cNvPicPr preferRelativeResize="0"/>
          <p:nvPr/>
        </p:nvPicPr>
        <p:blipFill>
          <a:blip r:embed="rId3">
            <a:alphaModFix/>
          </a:blip>
          <a:stretch>
            <a:fillRect/>
          </a:stretch>
        </p:blipFill>
        <p:spPr>
          <a:xfrm>
            <a:off x="10862301" y="6235200"/>
            <a:ext cx="1157268" cy="492000"/>
          </a:xfrm>
          <a:prstGeom prst="rect">
            <a:avLst/>
          </a:prstGeom>
          <a:noFill/>
          <a:ln>
            <a:noFill/>
          </a:ln>
        </p:spPr>
      </p:pic>
      <p:sp>
        <p:nvSpPr>
          <p:cNvPr id="167" name="Google Shape;167;p26"/>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667">
                <a:solidFill>
                  <a:schemeClr val="lt1"/>
                </a:solidFill>
                <a:latin typeface="Rockwell"/>
                <a:ea typeface="Rockwell"/>
                <a:cs typeface="Rockwell"/>
                <a:sym typeface="Rockwell"/>
              </a:defRPr>
            </a:lvl1pPr>
            <a:lvl2pPr lvl="1" rtl="0">
              <a:spcBef>
                <a:spcPts val="0"/>
              </a:spcBef>
              <a:spcAft>
                <a:spcPts val="0"/>
              </a:spcAft>
              <a:buSzPts val="1400"/>
              <a:buNone/>
              <a:defRPr sz="2667">
                <a:solidFill>
                  <a:srgbClr val="FFFFFF"/>
                </a:solidFill>
                <a:latin typeface="Rockwell"/>
                <a:ea typeface="Rockwell"/>
                <a:cs typeface="Rockwell"/>
                <a:sym typeface="Rockwell"/>
              </a:defRPr>
            </a:lvl2pPr>
            <a:lvl3pPr lvl="2" rtl="0">
              <a:spcBef>
                <a:spcPts val="0"/>
              </a:spcBef>
              <a:spcAft>
                <a:spcPts val="0"/>
              </a:spcAft>
              <a:buSzPts val="1400"/>
              <a:buNone/>
              <a:defRPr sz="2667">
                <a:solidFill>
                  <a:srgbClr val="FFFFFF"/>
                </a:solidFill>
                <a:latin typeface="Rockwell"/>
                <a:ea typeface="Rockwell"/>
                <a:cs typeface="Rockwell"/>
                <a:sym typeface="Rockwell"/>
              </a:defRPr>
            </a:lvl3pPr>
            <a:lvl4pPr lvl="3" rtl="0">
              <a:spcBef>
                <a:spcPts val="0"/>
              </a:spcBef>
              <a:spcAft>
                <a:spcPts val="0"/>
              </a:spcAft>
              <a:buSzPts val="1400"/>
              <a:buNone/>
              <a:defRPr sz="2667">
                <a:solidFill>
                  <a:srgbClr val="FFFFFF"/>
                </a:solidFill>
                <a:latin typeface="Rockwell"/>
                <a:ea typeface="Rockwell"/>
                <a:cs typeface="Rockwell"/>
                <a:sym typeface="Rockwell"/>
              </a:defRPr>
            </a:lvl4pPr>
            <a:lvl5pPr lvl="4" rtl="0">
              <a:spcBef>
                <a:spcPts val="0"/>
              </a:spcBef>
              <a:spcAft>
                <a:spcPts val="0"/>
              </a:spcAft>
              <a:buSzPts val="1400"/>
              <a:buNone/>
              <a:defRPr sz="2667">
                <a:solidFill>
                  <a:srgbClr val="FFFFFF"/>
                </a:solidFill>
                <a:latin typeface="Rockwell"/>
                <a:ea typeface="Rockwell"/>
                <a:cs typeface="Rockwell"/>
                <a:sym typeface="Rockwell"/>
              </a:defRPr>
            </a:lvl5pPr>
            <a:lvl6pPr lvl="5" rtl="0">
              <a:spcBef>
                <a:spcPts val="0"/>
              </a:spcBef>
              <a:spcAft>
                <a:spcPts val="0"/>
              </a:spcAft>
              <a:buSzPts val="1400"/>
              <a:buNone/>
              <a:defRPr sz="2667">
                <a:solidFill>
                  <a:srgbClr val="FFFFFF"/>
                </a:solidFill>
                <a:latin typeface="Rockwell"/>
                <a:ea typeface="Rockwell"/>
                <a:cs typeface="Rockwell"/>
                <a:sym typeface="Rockwell"/>
              </a:defRPr>
            </a:lvl6pPr>
            <a:lvl7pPr lvl="6" rtl="0">
              <a:spcBef>
                <a:spcPts val="0"/>
              </a:spcBef>
              <a:spcAft>
                <a:spcPts val="0"/>
              </a:spcAft>
              <a:buSzPts val="1400"/>
              <a:buNone/>
              <a:defRPr sz="2667">
                <a:solidFill>
                  <a:srgbClr val="FFFFFF"/>
                </a:solidFill>
                <a:latin typeface="Rockwell"/>
                <a:ea typeface="Rockwell"/>
                <a:cs typeface="Rockwell"/>
                <a:sym typeface="Rockwell"/>
              </a:defRPr>
            </a:lvl7pPr>
            <a:lvl8pPr lvl="7" rtl="0">
              <a:spcBef>
                <a:spcPts val="0"/>
              </a:spcBef>
              <a:spcAft>
                <a:spcPts val="0"/>
              </a:spcAft>
              <a:buSzPts val="1400"/>
              <a:buNone/>
              <a:defRPr sz="2667">
                <a:solidFill>
                  <a:srgbClr val="FFFFFF"/>
                </a:solidFill>
                <a:latin typeface="Rockwell"/>
                <a:ea typeface="Rockwell"/>
                <a:cs typeface="Rockwell"/>
                <a:sym typeface="Rockwell"/>
              </a:defRPr>
            </a:lvl8pPr>
            <a:lvl9pPr lvl="8" rtl="0">
              <a:spcBef>
                <a:spcPts val="0"/>
              </a:spcBef>
              <a:spcAft>
                <a:spcPts val="0"/>
              </a:spcAft>
              <a:buSzPts val="1400"/>
              <a:buNone/>
              <a:defRPr sz="2667">
                <a:solidFill>
                  <a:srgbClr val="FFFFFF"/>
                </a:solidFill>
                <a:latin typeface="Rockwell"/>
                <a:ea typeface="Rockwell"/>
                <a:cs typeface="Rockwell"/>
                <a:sym typeface="Rockwell"/>
              </a:defRPr>
            </a:lvl9pPr>
          </a:lstStyle>
          <a:p>
            <a:endParaRPr/>
          </a:p>
        </p:txBody>
      </p:sp>
      <p:cxnSp>
        <p:nvCxnSpPr>
          <p:cNvPr id="168" name="Google Shape;168;p26"/>
          <p:cNvCxnSpPr/>
          <p:nvPr/>
        </p:nvCxnSpPr>
        <p:spPr>
          <a:xfrm>
            <a:off x="0" y="6082133"/>
            <a:ext cx="12203600" cy="0"/>
          </a:xfrm>
          <a:prstGeom prst="straightConnector1">
            <a:avLst/>
          </a:prstGeom>
          <a:noFill/>
          <a:ln w="9525" cap="flat" cmpd="sng">
            <a:solidFill>
              <a:srgbClr val="E69138"/>
            </a:solidFill>
            <a:prstDash val="solid"/>
            <a:round/>
            <a:headEnd type="none" w="med" len="med"/>
            <a:tailEnd type="none" w="med" len="med"/>
          </a:ln>
        </p:spPr>
      </p:cxnSp>
      <p:sp>
        <p:nvSpPr>
          <p:cNvPr id="169" name="Google Shape;169;p26"/>
          <p:cNvSpPr txBox="1">
            <a:spLocks noGrp="1"/>
          </p:cNvSpPr>
          <p:nvPr>
            <p:ph type="sldNum" idx="12"/>
          </p:nvPr>
        </p:nvSpPr>
        <p:spPr>
          <a:xfrm>
            <a:off x="152400" y="6384667"/>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403492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slide-orange">
  <p:cSld name="Blank slide-orange">
    <p:spTree>
      <p:nvGrpSpPr>
        <p:cNvPr id="1" name="Shape 170"/>
        <p:cNvGrpSpPr/>
        <p:nvPr/>
      </p:nvGrpSpPr>
      <p:grpSpPr>
        <a:xfrm>
          <a:off x="0" y="0"/>
          <a:ext cx="0" cy="0"/>
          <a:chOff x="0" y="0"/>
          <a:chExt cx="0" cy="0"/>
        </a:xfrm>
      </p:grpSpPr>
      <p:pic>
        <p:nvPicPr>
          <p:cNvPr id="171" name="Google Shape;171;p27"/>
          <p:cNvPicPr preferRelativeResize="0"/>
          <p:nvPr/>
        </p:nvPicPr>
        <p:blipFill>
          <a:blip r:embed="rId2">
            <a:alphaModFix/>
          </a:blip>
          <a:stretch>
            <a:fillRect/>
          </a:stretch>
        </p:blipFill>
        <p:spPr>
          <a:xfrm>
            <a:off x="10862301" y="6235200"/>
            <a:ext cx="1157268" cy="492000"/>
          </a:xfrm>
          <a:prstGeom prst="rect">
            <a:avLst/>
          </a:prstGeom>
          <a:noFill/>
          <a:ln>
            <a:noFill/>
          </a:ln>
        </p:spPr>
      </p:pic>
      <p:cxnSp>
        <p:nvCxnSpPr>
          <p:cNvPr id="172" name="Google Shape;172;p27"/>
          <p:cNvCxnSpPr/>
          <p:nvPr/>
        </p:nvCxnSpPr>
        <p:spPr>
          <a:xfrm>
            <a:off x="0" y="6082133"/>
            <a:ext cx="12203600" cy="0"/>
          </a:xfrm>
          <a:prstGeom prst="straightConnector1">
            <a:avLst/>
          </a:prstGeom>
          <a:noFill/>
          <a:ln w="9525" cap="flat" cmpd="sng">
            <a:solidFill>
              <a:srgbClr val="E69138"/>
            </a:solidFill>
            <a:prstDash val="solid"/>
            <a:round/>
            <a:headEnd type="none" w="med" len="med"/>
            <a:tailEnd type="none" w="med" len="med"/>
          </a:ln>
        </p:spPr>
      </p:cxnSp>
      <p:sp>
        <p:nvSpPr>
          <p:cNvPr id="173" name="Google Shape;173;p27"/>
          <p:cNvSpPr txBox="1">
            <a:spLocks noGrp="1"/>
          </p:cNvSpPr>
          <p:nvPr>
            <p:ph type="sldNum" idx="12"/>
          </p:nvPr>
        </p:nvSpPr>
        <p:spPr>
          <a:xfrm>
            <a:off x="152400" y="6384667"/>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603837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slide-image space - orange">
  <p:cSld name="Content slide-image space - orange">
    <p:spTree>
      <p:nvGrpSpPr>
        <p:cNvPr id="1" name="Shape 174"/>
        <p:cNvGrpSpPr/>
        <p:nvPr/>
      </p:nvGrpSpPr>
      <p:grpSpPr>
        <a:xfrm>
          <a:off x="0" y="0"/>
          <a:ext cx="0" cy="0"/>
          <a:chOff x="0" y="0"/>
          <a:chExt cx="0" cy="0"/>
        </a:xfrm>
      </p:grpSpPr>
      <p:sp>
        <p:nvSpPr>
          <p:cNvPr id="175" name="Google Shape;175;p28"/>
          <p:cNvSpPr/>
          <p:nvPr/>
        </p:nvSpPr>
        <p:spPr>
          <a:xfrm>
            <a:off x="7315200" y="1223000"/>
            <a:ext cx="4876800" cy="5635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cxnSp>
        <p:nvCxnSpPr>
          <p:cNvPr id="176" name="Google Shape;176;p28"/>
          <p:cNvCxnSpPr/>
          <p:nvPr/>
        </p:nvCxnSpPr>
        <p:spPr>
          <a:xfrm>
            <a:off x="0" y="6082133"/>
            <a:ext cx="7189600" cy="0"/>
          </a:xfrm>
          <a:prstGeom prst="straightConnector1">
            <a:avLst/>
          </a:prstGeom>
          <a:noFill/>
          <a:ln w="9525" cap="flat" cmpd="sng">
            <a:solidFill>
              <a:srgbClr val="E69138"/>
            </a:solidFill>
            <a:prstDash val="solid"/>
            <a:round/>
            <a:headEnd type="none" w="med" len="med"/>
            <a:tailEnd type="none" w="med" len="med"/>
          </a:ln>
        </p:spPr>
      </p:cxnSp>
      <p:sp>
        <p:nvSpPr>
          <p:cNvPr id="177" name="Google Shape;177;p28"/>
          <p:cNvSpPr txBox="1">
            <a:spLocks noGrp="1"/>
          </p:cNvSpPr>
          <p:nvPr>
            <p:ph type="body" idx="1"/>
          </p:nvPr>
        </p:nvSpPr>
        <p:spPr>
          <a:xfrm>
            <a:off x="609600" y="1524000"/>
            <a:ext cx="5035200" cy="4255600"/>
          </a:xfrm>
          <a:prstGeom prst="rect">
            <a:avLst/>
          </a:prstGeom>
        </p:spPr>
        <p:txBody>
          <a:bodyPr spcFirstLastPara="1" wrap="square" lIns="0" tIns="0" rIns="0" bIns="0" anchor="t" anchorCtr="0">
            <a:normAutofit/>
          </a:bodyPr>
          <a:lstStyle>
            <a:lvl1pPr marL="609585" lvl="0" indent="-457189" rtl="0">
              <a:spcBef>
                <a:spcPts val="0"/>
              </a:spcBef>
              <a:spcAft>
                <a:spcPts val="0"/>
              </a:spcAft>
              <a:buClr>
                <a:schemeClr val="dk1"/>
              </a:buClr>
              <a:buSzPts val="1800"/>
              <a:buChar char="●"/>
              <a:defRPr>
                <a:solidFill>
                  <a:schemeClr val="dk1"/>
                </a:solidFill>
              </a:defRPr>
            </a:lvl1pPr>
            <a:lvl2pPr marL="1219170" lvl="1" indent="-440256" rtl="0">
              <a:spcBef>
                <a:spcPts val="0"/>
              </a:spcBef>
              <a:spcAft>
                <a:spcPts val="0"/>
              </a:spcAft>
              <a:buClr>
                <a:schemeClr val="dk1"/>
              </a:buClr>
              <a:buSzPts val="1600"/>
              <a:buChar char="○"/>
              <a:defRPr sz="2133">
                <a:solidFill>
                  <a:schemeClr val="dk1"/>
                </a:solidFill>
              </a:defRPr>
            </a:lvl2pPr>
            <a:lvl3pPr marL="1828754" lvl="2" indent="-440256" rtl="0">
              <a:spcBef>
                <a:spcPts val="0"/>
              </a:spcBef>
              <a:spcAft>
                <a:spcPts val="0"/>
              </a:spcAft>
              <a:buClr>
                <a:schemeClr val="dk1"/>
              </a:buClr>
              <a:buSzPts val="1600"/>
              <a:buChar char="■"/>
              <a:defRPr sz="2133">
                <a:solidFill>
                  <a:schemeClr val="dk1"/>
                </a:solidFill>
              </a:defRPr>
            </a:lvl3pPr>
            <a:lvl4pPr marL="2438339" lvl="3" indent="-440256" rtl="0">
              <a:spcBef>
                <a:spcPts val="0"/>
              </a:spcBef>
              <a:spcAft>
                <a:spcPts val="0"/>
              </a:spcAft>
              <a:buClr>
                <a:schemeClr val="dk1"/>
              </a:buClr>
              <a:buSzPts val="1600"/>
              <a:buChar char="●"/>
              <a:defRPr sz="2133">
                <a:solidFill>
                  <a:schemeClr val="dk1"/>
                </a:solidFill>
              </a:defRPr>
            </a:lvl4pPr>
            <a:lvl5pPr marL="3047924" lvl="4" indent="-440256" rtl="0">
              <a:spcBef>
                <a:spcPts val="0"/>
              </a:spcBef>
              <a:spcAft>
                <a:spcPts val="0"/>
              </a:spcAft>
              <a:buClr>
                <a:schemeClr val="dk1"/>
              </a:buClr>
              <a:buSzPts val="1600"/>
              <a:buChar char="○"/>
              <a:defRPr sz="2133">
                <a:solidFill>
                  <a:schemeClr val="dk1"/>
                </a:solidFill>
              </a:defRPr>
            </a:lvl5pPr>
            <a:lvl6pPr marL="3657509" lvl="5" indent="-440256" rtl="0">
              <a:spcBef>
                <a:spcPts val="0"/>
              </a:spcBef>
              <a:spcAft>
                <a:spcPts val="0"/>
              </a:spcAft>
              <a:buClr>
                <a:schemeClr val="dk1"/>
              </a:buClr>
              <a:buSzPts val="1600"/>
              <a:buChar char="■"/>
              <a:defRPr sz="2133">
                <a:solidFill>
                  <a:schemeClr val="dk1"/>
                </a:solidFill>
              </a:defRPr>
            </a:lvl6pPr>
            <a:lvl7pPr marL="4267093" lvl="6" indent="-440256" rtl="0">
              <a:spcBef>
                <a:spcPts val="0"/>
              </a:spcBef>
              <a:spcAft>
                <a:spcPts val="0"/>
              </a:spcAft>
              <a:buClr>
                <a:schemeClr val="dk1"/>
              </a:buClr>
              <a:buSzPts val="1600"/>
              <a:buChar char="●"/>
              <a:defRPr sz="2133">
                <a:solidFill>
                  <a:schemeClr val="dk1"/>
                </a:solidFill>
              </a:defRPr>
            </a:lvl7pPr>
            <a:lvl8pPr marL="4876678" lvl="7" indent="-440256" rtl="0">
              <a:spcBef>
                <a:spcPts val="0"/>
              </a:spcBef>
              <a:spcAft>
                <a:spcPts val="0"/>
              </a:spcAft>
              <a:buClr>
                <a:schemeClr val="dk1"/>
              </a:buClr>
              <a:buSzPts val="1600"/>
              <a:buChar char="○"/>
              <a:defRPr sz="2133">
                <a:solidFill>
                  <a:schemeClr val="dk1"/>
                </a:solidFill>
              </a:defRPr>
            </a:lvl8pPr>
            <a:lvl9pPr marL="5486263" lvl="8" indent="-440256" rtl="0">
              <a:spcBef>
                <a:spcPts val="0"/>
              </a:spcBef>
              <a:spcAft>
                <a:spcPts val="0"/>
              </a:spcAft>
              <a:buClr>
                <a:schemeClr val="dk1"/>
              </a:buClr>
              <a:buSzPts val="1600"/>
              <a:buChar char="■"/>
              <a:defRPr sz="2133">
                <a:solidFill>
                  <a:schemeClr val="dk1"/>
                </a:solidFill>
              </a:defRPr>
            </a:lvl9pPr>
          </a:lstStyle>
          <a:p>
            <a:endParaRPr/>
          </a:p>
        </p:txBody>
      </p:sp>
      <p:pic>
        <p:nvPicPr>
          <p:cNvPr id="178" name="Google Shape;178;p28"/>
          <p:cNvPicPr preferRelativeResize="0"/>
          <p:nvPr/>
        </p:nvPicPr>
        <p:blipFill>
          <a:blip r:embed="rId2">
            <a:alphaModFix/>
          </a:blip>
          <a:stretch>
            <a:fillRect/>
          </a:stretch>
        </p:blipFill>
        <p:spPr>
          <a:xfrm>
            <a:off x="0" y="0"/>
            <a:ext cx="12192000" cy="1219200"/>
          </a:xfrm>
          <a:prstGeom prst="rect">
            <a:avLst/>
          </a:prstGeom>
          <a:noFill/>
          <a:ln>
            <a:noFill/>
          </a:ln>
        </p:spPr>
      </p:pic>
      <p:sp>
        <p:nvSpPr>
          <p:cNvPr id="179" name="Google Shape;179;p28"/>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667">
                <a:solidFill>
                  <a:schemeClr val="lt1"/>
                </a:solidFill>
                <a:latin typeface="Rockwell"/>
                <a:ea typeface="Rockwell"/>
                <a:cs typeface="Rockwell"/>
                <a:sym typeface="Rockwell"/>
              </a:defRPr>
            </a:lvl1pPr>
            <a:lvl2pPr lvl="1" rtl="0">
              <a:spcBef>
                <a:spcPts val="0"/>
              </a:spcBef>
              <a:spcAft>
                <a:spcPts val="0"/>
              </a:spcAft>
              <a:buSzPts val="1400"/>
              <a:buNone/>
              <a:defRPr sz="2667">
                <a:solidFill>
                  <a:srgbClr val="FFFFFF"/>
                </a:solidFill>
                <a:latin typeface="Rockwell"/>
                <a:ea typeface="Rockwell"/>
                <a:cs typeface="Rockwell"/>
                <a:sym typeface="Rockwell"/>
              </a:defRPr>
            </a:lvl2pPr>
            <a:lvl3pPr lvl="2" rtl="0">
              <a:spcBef>
                <a:spcPts val="0"/>
              </a:spcBef>
              <a:spcAft>
                <a:spcPts val="0"/>
              </a:spcAft>
              <a:buSzPts val="1400"/>
              <a:buNone/>
              <a:defRPr sz="2667">
                <a:solidFill>
                  <a:srgbClr val="FFFFFF"/>
                </a:solidFill>
                <a:latin typeface="Rockwell"/>
                <a:ea typeface="Rockwell"/>
                <a:cs typeface="Rockwell"/>
                <a:sym typeface="Rockwell"/>
              </a:defRPr>
            </a:lvl3pPr>
            <a:lvl4pPr lvl="3" rtl="0">
              <a:spcBef>
                <a:spcPts val="0"/>
              </a:spcBef>
              <a:spcAft>
                <a:spcPts val="0"/>
              </a:spcAft>
              <a:buSzPts val="1400"/>
              <a:buNone/>
              <a:defRPr sz="2667">
                <a:solidFill>
                  <a:srgbClr val="FFFFFF"/>
                </a:solidFill>
                <a:latin typeface="Rockwell"/>
                <a:ea typeface="Rockwell"/>
                <a:cs typeface="Rockwell"/>
                <a:sym typeface="Rockwell"/>
              </a:defRPr>
            </a:lvl4pPr>
            <a:lvl5pPr lvl="4" rtl="0">
              <a:spcBef>
                <a:spcPts val="0"/>
              </a:spcBef>
              <a:spcAft>
                <a:spcPts val="0"/>
              </a:spcAft>
              <a:buSzPts val="1400"/>
              <a:buNone/>
              <a:defRPr sz="2667">
                <a:solidFill>
                  <a:srgbClr val="FFFFFF"/>
                </a:solidFill>
                <a:latin typeface="Rockwell"/>
                <a:ea typeface="Rockwell"/>
                <a:cs typeface="Rockwell"/>
                <a:sym typeface="Rockwell"/>
              </a:defRPr>
            </a:lvl5pPr>
            <a:lvl6pPr lvl="5" rtl="0">
              <a:spcBef>
                <a:spcPts val="0"/>
              </a:spcBef>
              <a:spcAft>
                <a:spcPts val="0"/>
              </a:spcAft>
              <a:buSzPts val="1400"/>
              <a:buNone/>
              <a:defRPr sz="2667">
                <a:solidFill>
                  <a:srgbClr val="FFFFFF"/>
                </a:solidFill>
                <a:latin typeface="Rockwell"/>
                <a:ea typeface="Rockwell"/>
                <a:cs typeface="Rockwell"/>
                <a:sym typeface="Rockwell"/>
              </a:defRPr>
            </a:lvl6pPr>
            <a:lvl7pPr lvl="6" rtl="0">
              <a:spcBef>
                <a:spcPts val="0"/>
              </a:spcBef>
              <a:spcAft>
                <a:spcPts val="0"/>
              </a:spcAft>
              <a:buSzPts val="1400"/>
              <a:buNone/>
              <a:defRPr sz="2667">
                <a:solidFill>
                  <a:srgbClr val="FFFFFF"/>
                </a:solidFill>
                <a:latin typeface="Rockwell"/>
                <a:ea typeface="Rockwell"/>
                <a:cs typeface="Rockwell"/>
                <a:sym typeface="Rockwell"/>
              </a:defRPr>
            </a:lvl7pPr>
            <a:lvl8pPr lvl="7" rtl="0">
              <a:spcBef>
                <a:spcPts val="0"/>
              </a:spcBef>
              <a:spcAft>
                <a:spcPts val="0"/>
              </a:spcAft>
              <a:buSzPts val="1400"/>
              <a:buNone/>
              <a:defRPr sz="2667">
                <a:solidFill>
                  <a:srgbClr val="FFFFFF"/>
                </a:solidFill>
                <a:latin typeface="Rockwell"/>
                <a:ea typeface="Rockwell"/>
                <a:cs typeface="Rockwell"/>
                <a:sym typeface="Rockwell"/>
              </a:defRPr>
            </a:lvl8pPr>
            <a:lvl9pPr lvl="8" rtl="0">
              <a:spcBef>
                <a:spcPts val="0"/>
              </a:spcBef>
              <a:spcAft>
                <a:spcPts val="0"/>
              </a:spcAft>
              <a:buSzPts val="1400"/>
              <a:buNone/>
              <a:defRPr sz="2667">
                <a:solidFill>
                  <a:srgbClr val="FFFFFF"/>
                </a:solidFill>
                <a:latin typeface="Rockwell"/>
                <a:ea typeface="Rockwell"/>
                <a:cs typeface="Rockwell"/>
                <a:sym typeface="Rockwell"/>
              </a:defRPr>
            </a:lvl9pPr>
          </a:lstStyle>
          <a:p>
            <a:endParaRPr/>
          </a:p>
        </p:txBody>
      </p:sp>
      <p:sp>
        <p:nvSpPr>
          <p:cNvPr id="180" name="Google Shape;180;p28"/>
          <p:cNvSpPr txBox="1">
            <a:spLocks noGrp="1"/>
          </p:cNvSpPr>
          <p:nvPr>
            <p:ph type="sldNum" idx="12"/>
          </p:nvPr>
        </p:nvSpPr>
        <p:spPr>
          <a:xfrm>
            <a:off x="152400" y="6384667"/>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pic>
        <p:nvPicPr>
          <p:cNvPr id="181" name="Google Shape;181;p28"/>
          <p:cNvPicPr preferRelativeResize="0"/>
          <p:nvPr/>
        </p:nvPicPr>
        <p:blipFill>
          <a:blip r:embed="rId3">
            <a:alphaModFix/>
          </a:blip>
          <a:stretch>
            <a:fillRect/>
          </a:stretch>
        </p:blipFill>
        <p:spPr>
          <a:xfrm>
            <a:off x="6032334" y="6235200"/>
            <a:ext cx="1157268" cy="492000"/>
          </a:xfrm>
          <a:prstGeom prst="rect">
            <a:avLst/>
          </a:prstGeom>
          <a:noFill/>
          <a:ln>
            <a:noFill/>
          </a:ln>
        </p:spPr>
      </p:pic>
    </p:spTree>
    <p:extLst>
      <p:ext uri="{BB962C8B-B14F-4D97-AF65-F5344CB8AC3E}">
        <p14:creationId xmlns:p14="http://schemas.microsoft.com/office/powerpoint/2010/main" val="11088603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slide-2 column - orange">
  <p:cSld name="Content slide-2 column - orange">
    <p:spTree>
      <p:nvGrpSpPr>
        <p:cNvPr id="1" name="Shape 182"/>
        <p:cNvGrpSpPr/>
        <p:nvPr/>
      </p:nvGrpSpPr>
      <p:grpSpPr>
        <a:xfrm>
          <a:off x="0" y="0"/>
          <a:ext cx="0" cy="0"/>
          <a:chOff x="0" y="0"/>
          <a:chExt cx="0" cy="0"/>
        </a:xfrm>
      </p:grpSpPr>
      <p:pic>
        <p:nvPicPr>
          <p:cNvPr id="183" name="Google Shape;183;p29"/>
          <p:cNvPicPr preferRelativeResize="0"/>
          <p:nvPr/>
        </p:nvPicPr>
        <p:blipFill>
          <a:blip r:embed="rId2">
            <a:alphaModFix/>
          </a:blip>
          <a:stretch>
            <a:fillRect/>
          </a:stretch>
        </p:blipFill>
        <p:spPr>
          <a:xfrm>
            <a:off x="0" y="0"/>
            <a:ext cx="12192000" cy="1219200"/>
          </a:xfrm>
          <a:prstGeom prst="rect">
            <a:avLst/>
          </a:prstGeom>
          <a:noFill/>
          <a:ln>
            <a:noFill/>
          </a:ln>
        </p:spPr>
      </p:pic>
      <p:sp>
        <p:nvSpPr>
          <p:cNvPr id="184" name="Google Shape;184;p29"/>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667">
                <a:solidFill>
                  <a:schemeClr val="lt1"/>
                </a:solidFill>
                <a:latin typeface="Rockwell"/>
                <a:ea typeface="Rockwell"/>
                <a:cs typeface="Rockwell"/>
                <a:sym typeface="Rockwell"/>
              </a:defRPr>
            </a:lvl1pPr>
            <a:lvl2pPr lvl="1" rtl="0">
              <a:spcBef>
                <a:spcPts val="0"/>
              </a:spcBef>
              <a:spcAft>
                <a:spcPts val="0"/>
              </a:spcAft>
              <a:buSzPts val="1400"/>
              <a:buNone/>
              <a:defRPr sz="2667">
                <a:solidFill>
                  <a:srgbClr val="FFFFFF"/>
                </a:solidFill>
                <a:latin typeface="Rockwell"/>
                <a:ea typeface="Rockwell"/>
                <a:cs typeface="Rockwell"/>
                <a:sym typeface="Rockwell"/>
              </a:defRPr>
            </a:lvl2pPr>
            <a:lvl3pPr lvl="2" rtl="0">
              <a:spcBef>
                <a:spcPts val="0"/>
              </a:spcBef>
              <a:spcAft>
                <a:spcPts val="0"/>
              </a:spcAft>
              <a:buSzPts val="1400"/>
              <a:buNone/>
              <a:defRPr sz="2667">
                <a:solidFill>
                  <a:srgbClr val="FFFFFF"/>
                </a:solidFill>
                <a:latin typeface="Rockwell"/>
                <a:ea typeface="Rockwell"/>
                <a:cs typeface="Rockwell"/>
                <a:sym typeface="Rockwell"/>
              </a:defRPr>
            </a:lvl3pPr>
            <a:lvl4pPr lvl="3" rtl="0">
              <a:spcBef>
                <a:spcPts val="0"/>
              </a:spcBef>
              <a:spcAft>
                <a:spcPts val="0"/>
              </a:spcAft>
              <a:buSzPts val="1400"/>
              <a:buNone/>
              <a:defRPr sz="2667">
                <a:solidFill>
                  <a:srgbClr val="FFFFFF"/>
                </a:solidFill>
                <a:latin typeface="Rockwell"/>
                <a:ea typeface="Rockwell"/>
                <a:cs typeface="Rockwell"/>
                <a:sym typeface="Rockwell"/>
              </a:defRPr>
            </a:lvl4pPr>
            <a:lvl5pPr lvl="4" rtl="0">
              <a:spcBef>
                <a:spcPts val="0"/>
              </a:spcBef>
              <a:spcAft>
                <a:spcPts val="0"/>
              </a:spcAft>
              <a:buSzPts val="1400"/>
              <a:buNone/>
              <a:defRPr sz="2667">
                <a:solidFill>
                  <a:srgbClr val="FFFFFF"/>
                </a:solidFill>
                <a:latin typeface="Rockwell"/>
                <a:ea typeface="Rockwell"/>
                <a:cs typeface="Rockwell"/>
                <a:sym typeface="Rockwell"/>
              </a:defRPr>
            </a:lvl5pPr>
            <a:lvl6pPr lvl="5" rtl="0">
              <a:spcBef>
                <a:spcPts val="0"/>
              </a:spcBef>
              <a:spcAft>
                <a:spcPts val="0"/>
              </a:spcAft>
              <a:buSzPts val="1400"/>
              <a:buNone/>
              <a:defRPr sz="2667">
                <a:solidFill>
                  <a:srgbClr val="FFFFFF"/>
                </a:solidFill>
                <a:latin typeface="Rockwell"/>
                <a:ea typeface="Rockwell"/>
                <a:cs typeface="Rockwell"/>
                <a:sym typeface="Rockwell"/>
              </a:defRPr>
            </a:lvl6pPr>
            <a:lvl7pPr lvl="6" rtl="0">
              <a:spcBef>
                <a:spcPts val="0"/>
              </a:spcBef>
              <a:spcAft>
                <a:spcPts val="0"/>
              </a:spcAft>
              <a:buSzPts val="1400"/>
              <a:buNone/>
              <a:defRPr sz="2667">
                <a:solidFill>
                  <a:srgbClr val="FFFFFF"/>
                </a:solidFill>
                <a:latin typeface="Rockwell"/>
                <a:ea typeface="Rockwell"/>
                <a:cs typeface="Rockwell"/>
                <a:sym typeface="Rockwell"/>
              </a:defRPr>
            </a:lvl7pPr>
            <a:lvl8pPr lvl="7" rtl="0">
              <a:spcBef>
                <a:spcPts val="0"/>
              </a:spcBef>
              <a:spcAft>
                <a:spcPts val="0"/>
              </a:spcAft>
              <a:buSzPts val="1400"/>
              <a:buNone/>
              <a:defRPr sz="2667">
                <a:solidFill>
                  <a:srgbClr val="FFFFFF"/>
                </a:solidFill>
                <a:latin typeface="Rockwell"/>
                <a:ea typeface="Rockwell"/>
                <a:cs typeface="Rockwell"/>
                <a:sym typeface="Rockwell"/>
              </a:defRPr>
            </a:lvl8pPr>
            <a:lvl9pPr lvl="8" rtl="0">
              <a:spcBef>
                <a:spcPts val="0"/>
              </a:spcBef>
              <a:spcAft>
                <a:spcPts val="0"/>
              </a:spcAft>
              <a:buSzPts val="1400"/>
              <a:buNone/>
              <a:defRPr sz="2667">
                <a:solidFill>
                  <a:srgbClr val="FFFFFF"/>
                </a:solidFill>
                <a:latin typeface="Rockwell"/>
                <a:ea typeface="Rockwell"/>
                <a:cs typeface="Rockwell"/>
                <a:sym typeface="Rockwell"/>
              </a:defRPr>
            </a:lvl9pPr>
          </a:lstStyle>
          <a:p>
            <a:endParaRPr/>
          </a:p>
        </p:txBody>
      </p:sp>
      <p:sp>
        <p:nvSpPr>
          <p:cNvPr id="185" name="Google Shape;185;p29"/>
          <p:cNvSpPr txBox="1">
            <a:spLocks noGrp="1"/>
          </p:cNvSpPr>
          <p:nvPr>
            <p:ph type="sldNum" idx="12"/>
          </p:nvPr>
        </p:nvSpPr>
        <p:spPr>
          <a:xfrm>
            <a:off x="152400" y="6384667"/>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pic>
        <p:nvPicPr>
          <p:cNvPr id="186" name="Google Shape;186;p29"/>
          <p:cNvPicPr preferRelativeResize="0"/>
          <p:nvPr/>
        </p:nvPicPr>
        <p:blipFill>
          <a:blip r:embed="rId3">
            <a:alphaModFix/>
          </a:blip>
          <a:stretch>
            <a:fillRect/>
          </a:stretch>
        </p:blipFill>
        <p:spPr>
          <a:xfrm>
            <a:off x="10862301" y="6235200"/>
            <a:ext cx="1157268" cy="492000"/>
          </a:xfrm>
          <a:prstGeom prst="rect">
            <a:avLst/>
          </a:prstGeom>
          <a:noFill/>
          <a:ln>
            <a:noFill/>
          </a:ln>
        </p:spPr>
      </p:pic>
      <p:cxnSp>
        <p:nvCxnSpPr>
          <p:cNvPr id="187" name="Google Shape;187;p29"/>
          <p:cNvCxnSpPr/>
          <p:nvPr/>
        </p:nvCxnSpPr>
        <p:spPr>
          <a:xfrm>
            <a:off x="0" y="6082133"/>
            <a:ext cx="12203600" cy="0"/>
          </a:xfrm>
          <a:prstGeom prst="straightConnector1">
            <a:avLst/>
          </a:prstGeom>
          <a:noFill/>
          <a:ln w="9525" cap="flat" cmpd="sng">
            <a:solidFill>
              <a:srgbClr val="E69138"/>
            </a:solidFill>
            <a:prstDash val="solid"/>
            <a:round/>
            <a:headEnd type="none" w="med" len="med"/>
            <a:tailEnd type="none" w="med" len="med"/>
          </a:ln>
        </p:spPr>
      </p:cxnSp>
      <p:sp>
        <p:nvSpPr>
          <p:cNvPr id="188" name="Google Shape;188;p29"/>
          <p:cNvSpPr txBox="1">
            <a:spLocks noGrp="1"/>
          </p:cNvSpPr>
          <p:nvPr>
            <p:ph type="body" idx="1"/>
          </p:nvPr>
        </p:nvSpPr>
        <p:spPr>
          <a:xfrm>
            <a:off x="415600" y="1536633"/>
            <a:ext cx="5333200" cy="4238400"/>
          </a:xfrm>
          <a:prstGeom prst="rect">
            <a:avLst/>
          </a:prstGeom>
        </p:spPr>
        <p:txBody>
          <a:bodyPr spcFirstLastPara="1" wrap="square" lIns="0" tIns="0" rIns="0" bIns="0" anchor="t" anchorCtr="0">
            <a:normAutofit/>
          </a:bodyPr>
          <a:lstStyle>
            <a:lvl1pPr marL="609585" lvl="0" indent="-423323" rtl="0">
              <a:spcBef>
                <a:spcPts val="0"/>
              </a:spcBef>
              <a:spcAft>
                <a:spcPts val="0"/>
              </a:spcAft>
              <a:buClr>
                <a:schemeClr val="dk1"/>
              </a:buClr>
              <a:buSzPts val="1400"/>
              <a:buChar char="●"/>
              <a:defRPr sz="1867">
                <a:solidFill>
                  <a:schemeClr val="dk1"/>
                </a:solidFill>
              </a:defRPr>
            </a:lvl1pPr>
            <a:lvl2pPr marL="1219170" lvl="1" indent="-406390" rtl="0">
              <a:spcBef>
                <a:spcPts val="0"/>
              </a:spcBef>
              <a:spcAft>
                <a:spcPts val="0"/>
              </a:spcAft>
              <a:buClr>
                <a:schemeClr val="dk1"/>
              </a:buClr>
              <a:buSzPts val="1200"/>
              <a:buChar char="○"/>
              <a:defRPr sz="1600">
                <a:solidFill>
                  <a:schemeClr val="dk1"/>
                </a:solidFill>
              </a:defRPr>
            </a:lvl2pPr>
            <a:lvl3pPr marL="1828754" lvl="2" indent="-406390" rtl="0">
              <a:spcBef>
                <a:spcPts val="0"/>
              </a:spcBef>
              <a:spcAft>
                <a:spcPts val="0"/>
              </a:spcAft>
              <a:buClr>
                <a:schemeClr val="dk1"/>
              </a:buClr>
              <a:buSzPts val="1200"/>
              <a:buChar char="■"/>
              <a:defRPr sz="1600">
                <a:solidFill>
                  <a:schemeClr val="dk1"/>
                </a:solidFill>
              </a:defRPr>
            </a:lvl3pPr>
            <a:lvl4pPr marL="2438339" lvl="3" indent="-406390" rtl="0">
              <a:spcBef>
                <a:spcPts val="0"/>
              </a:spcBef>
              <a:spcAft>
                <a:spcPts val="0"/>
              </a:spcAft>
              <a:buClr>
                <a:schemeClr val="dk1"/>
              </a:buClr>
              <a:buSzPts val="1200"/>
              <a:buChar char="●"/>
              <a:defRPr sz="1600">
                <a:solidFill>
                  <a:schemeClr val="dk1"/>
                </a:solidFill>
              </a:defRPr>
            </a:lvl4pPr>
            <a:lvl5pPr marL="3047924" lvl="4" indent="-406390" rtl="0">
              <a:spcBef>
                <a:spcPts val="0"/>
              </a:spcBef>
              <a:spcAft>
                <a:spcPts val="0"/>
              </a:spcAft>
              <a:buClr>
                <a:schemeClr val="dk1"/>
              </a:buClr>
              <a:buSzPts val="1200"/>
              <a:buChar char="○"/>
              <a:defRPr sz="1600">
                <a:solidFill>
                  <a:schemeClr val="dk1"/>
                </a:solidFill>
              </a:defRPr>
            </a:lvl5pPr>
            <a:lvl6pPr marL="3657509" lvl="5" indent="-406390" rtl="0">
              <a:spcBef>
                <a:spcPts val="0"/>
              </a:spcBef>
              <a:spcAft>
                <a:spcPts val="0"/>
              </a:spcAft>
              <a:buClr>
                <a:schemeClr val="dk1"/>
              </a:buClr>
              <a:buSzPts val="1200"/>
              <a:buChar char="■"/>
              <a:defRPr sz="1600">
                <a:solidFill>
                  <a:schemeClr val="dk1"/>
                </a:solidFill>
              </a:defRPr>
            </a:lvl6pPr>
            <a:lvl7pPr marL="4267093" lvl="6" indent="-406390" rtl="0">
              <a:spcBef>
                <a:spcPts val="0"/>
              </a:spcBef>
              <a:spcAft>
                <a:spcPts val="0"/>
              </a:spcAft>
              <a:buClr>
                <a:schemeClr val="dk1"/>
              </a:buClr>
              <a:buSzPts val="1200"/>
              <a:buChar char="●"/>
              <a:defRPr sz="1600">
                <a:solidFill>
                  <a:schemeClr val="dk1"/>
                </a:solidFill>
              </a:defRPr>
            </a:lvl7pPr>
            <a:lvl8pPr marL="4876678" lvl="7" indent="-406390" rtl="0">
              <a:spcBef>
                <a:spcPts val="0"/>
              </a:spcBef>
              <a:spcAft>
                <a:spcPts val="0"/>
              </a:spcAft>
              <a:buClr>
                <a:schemeClr val="dk1"/>
              </a:buClr>
              <a:buSzPts val="1200"/>
              <a:buChar char="○"/>
              <a:defRPr sz="1600">
                <a:solidFill>
                  <a:schemeClr val="dk1"/>
                </a:solidFill>
              </a:defRPr>
            </a:lvl8pPr>
            <a:lvl9pPr marL="5486263" lvl="8" indent="-406390" rtl="0">
              <a:spcBef>
                <a:spcPts val="0"/>
              </a:spcBef>
              <a:spcAft>
                <a:spcPts val="0"/>
              </a:spcAft>
              <a:buClr>
                <a:schemeClr val="dk1"/>
              </a:buClr>
              <a:buSzPts val="1200"/>
              <a:buChar char="■"/>
              <a:defRPr sz="1600">
                <a:solidFill>
                  <a:schemeClr val="dk1"/>
                </a:solidFill>
              </a:defRPr>
            </a:lvl9pPr>
          </a:lstStyle>
          <a:p>
            <a:endParaRPr/>
          </a:p>
        </p:txBody>
      </p:sp>
      <p:sp>
        <p:nvSpPr>
          <p:cNvPr id="189" name="Google Shape;189;p29"/>
          <p:cNvSpPr txBox="1">
            <a:spLocks noGrp="1"/>
          </p:cNvSpPr>
          <p:nvPr>
            <p:ph type="body" idx="2"/>
          </p:nvPr>
        </p:nvSpPr>
        <p:spPr>
          <a:xfrm>
            <a:off x="6443200" y="1536633"/>
            <a:ext cx="5333200" cy="4238400"/>
          </a:xfrm>
          <a:prstGeom prst="rect">
            <a:avLst/>
          </a:prstGeom>
        </p:spPr>
        <p:txBody>
          <a:bodyPr spcFirstLastPara="1" wrap="square" lIns="0" tIns="0" rIns="0" bIns="0" anchor="t" anchorCtr="0">
            <a:normAutofit/>
          </a:bodyPr>
          <a:lstStyle>
            <a:lvl1pPr marL="609585" lvl="0" indent="-423323" rtl="0">
              <a:spcBef>
                <a:spcPts val="0"/>
              </a:spcBef>
              <a:spcAft>
                <a:spcPts val="0"/>
              </a:spcAft>
              <a:buClr>
                <a:schemeClr val="dk1"/>
              </a:buClr>
              <a:buSzPts val="1400"/>
              <a:buChar char="●"/>
              <a:defRPr sz="1867">
                <a:solidFill>
                  <a:schemeClr val="dk1"/>
                </a:solidFill>
              </a:defRPr>
            </a:lvl1pPr>
            <a:lvl2pPr marL="1219170" lvl="1" indent="-406390" rtl="0">
              <a:spcBef>
                <a:spcPts val="0"/>
              </a:spcBef>
              <a:spcAft>
                <a:spcPts val="0"/>
              </a:spcAft>
              <a:buClr>
                <a:schemeClr val="dk1"/>
              </a:buClr>
              <a:buSzPts val="1200"/>
              <a:buChar char="○"/>
              <a:defRPr sz="1600">
                <a:solidFill>
                  <a:schemeClr val="dk1"/>
                </a:solidFill>
              </a:defRPr>
            </a:lvl2pPr>
            <a:lvl3pPr marL="1828754" lvl="2" indent="-406390" rtl="0">
              <a:spcBef>
                <a:spcPts val="0"/>
              </a:spcBef>
              <a:spcAft>
                <a:spcPts val="0"/>
              </a:spcAft>
              <a:buClr>
                <a:schemeClr val="dk1"/>
              </a:buClr>
              <a:buSzPts val="1200"/>
              <a:buChar char="■"/>
              <a:defRPr sz="1600">
                <a:solidFill>
                  <a:schemeClr val="dk1"/>
                </a:solidFill>
              </a:defRPr>
            </a:lvl3pPr>
            <a:lvl4pPr marL="2438339" lvl="3" indent="-406390" rtl="0">
              <a:spcBef>
                <a:spcPts val="0"/>
              </a:spcBef>
              <a:spcAft>
                <a:spcPts val="0"/>
              </a:spcAft>
              <a:buClr>
                <a:schemeClr val="dk1"/>
              </a:buClr>
              <a:buSzPts val="1200"/>
              <a:buChar char="●"/>
              <a:defRPr sz="1600">
                <a:solidFill>
                  <a:schemeClr val="dk1"/>
                </a:solidFill>
              </a:defRPr>
            </a:lvl4pPr>
            <a:lvl5pPr marL="3047924" lvl="4" indent="-406390" rtl="0">
              <a:spcBef>
                <a:spcPts val="0"/>
              </a:spcBef>
              <a:spcAft>
                <a:spcPts val="0"/>
              </a:spcAft>
              <a:buClr>
                <a:schemeClr val="dk1"/>
              </a:buClr>
              <a:buSzPts val="1200"/>
              <a:buChar char="○"/>
              <a:defRPr sz="1600">
                <a:solidFill>
                  <a:schemeClr val="dk1"/>
                </a:solidFill>
              </a:defRPr>
            </a:lvl5pPr>
            <a:lvl6pPr marL="3657509" lvl="5" indent="-406390" rtl="0">
              <a:spcBef>
                <a:spcPts val="0"/>
              </a:spcBef>
              <a:spcAft>
                <a:spcPts val="0"/>
              </a:spcAft>
              <a:buClr>
                <a:schemeClr val="dk1"/>
              </a:buClr>
              <a:buSzPts val="1200"/>
              <a:buChar char="■"/>
              <a:defRPr sz="1600">
                <a:solidFill>
                  <a:schemeClr val="dk1"/>
                </a:solidFill>
              </a:defRPr>
            </a:lvl6pPr>
            <a:lvl7pPr marL="4267093" lvl="6" indent="-406390" rtl="0">
              <a:spcBef>
                <a:spcPts val="0"/>
              </a:spcBef>
              <a:spcAft>
                <a:spcPts val="0"/>
              </a:spcAft>
              <a:buClr>
                <a:schemeClr val="dk1"/>
              </a:buClr>
              <a:buSzPts val="1200"/>
              <a:buChar char="●"/>
              <a:defRPr sz="1600">
                <a:solidFill>
                  <a:schemeClr val="dk1"/>
                </a:solidFill>
              </a:defRPr>
            </a:lvl7pPr>
            <a:lvl8pPr marL="4876678" lvl="7" indent="-406390" rtl="0">
              <a:spcBef>
                <a:spcPts val="0"/>
              </a:spcBef>
              <a:spcAft>
                <a:spcPts val="0"/>
              </a:spcAft>
              <a:buClr>
                <a:schemeClr val="dk1"/>
              </a:buClr>
              <a:buSzPts val="1200"/>
              <a:buChar char="○"/>
              <a:defRPr sz="1600">
                <a:solidFill>
                  <a:schemeClr val="dk1"/>
                </a:solidFill>
              </a:defRPr>
            </a:lvl8pPr>
            <a:lvl9pPr marL="5486263" lvl="8" indent="-406390" rtl="0">
              <a:spcBef>
                <a:spcPts val="0"/>
              </a:spcBef>
              <a:spcAft>
                <a:spcPts val="0"/>
              </a:spcAft>
              <a:buClr>
                <a:schemeClr val="dk1"/>
              </a:buClr>
              <a:buSzPts val="1200"/>
              <a:buChar char="■"/>
              <a:defRPr sz="1600">
                <a:solidFill>
                  <a:schemeClr val="dk1"/>
                </a:solidFill>
              </a:defRPr>
            </a:lvl9pPr>
          </a:lstStyle>
          <a:p>
            <a:endParaRPr/>
          </a:p>
        </p:txBody>
      </p:sp>
    </p:spTree>
    <p:extLst>
      <p:ext uri="{BB962C8B-B14F-4D97-AF65-F5344CB8AC3E}">
        <p14:creationId xmlns:p14="http://schemas.microsoft.com/office/powerpoint/2010/main" val="33074482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_3">
  <p:cSld name="TITLE_3">
    <p:bg>
      <p:bgPr>
        <a:solidFill>
          <a:schemeClr val="dk1"/>
        </a:solidFill>
        <a:effectLst/>
      </p:bgPr>
    </p:bg>
    <p:spTree>
      <p:nvGrpSpPr>
        <p:cNvPr id="1" name="Shape 190"/>
        <p:cNvGrpSpPr/>
        <p:nvPr/>
      </p:nvGrpSpPr>
      <p:grpSpPr>
        <a:xfrm>
          <a:off x="0" y="0"/>
          <a:ext cx="0" cy="0"/>
          <a:chOff x="0" y="0"/>
          <a:chExt cx="0" cy="0"/>
        </a:xfrm>
      </p:grpSpPr>
      <p:cxnSp>
        <p:nvCxnSpPr>
          <p:cNvPr id="191" name="Google Shape;191;p30"/>
          <p:cNvCxnSpPr/>
          <p:nvPr/>
        </p:nvCxnSpPr>
        <p:spPr>
          <a:xfrm>
            <a:off x="0" y="3997533"/>
            <a:ext cx="12192000" cy="0"/>
          </a:xfrm>
          <a:prstGeom prst="straightConnector1">
            <a:avLst/>
          </a:prstGeom>
          <a:noFill/>
          <a:ln w="19050" cap="flat" cmpd="sng">
            <a:solidFill>
              <a:schemeClr val="lt2"/>
            </a:solidFill>
            <a:prstDash val="solid"/>
            <a:round/>
            <a:headEnd type="none" w="sm" len="sm"/>
            <a:tailEnd type="none" w="sm" len="sm"/>
          </a:ln>
        </p:spPr>
      </p:cxnSp>
      <p:sp>
        <p:nvSpPr>
          <p:cNvPr id="192" name="Google Shape;192;p30"/>
          <p:cNvSpPr txBox="1">
            <a:spLocks noGrp="1"/>
          </p:cNvSpPr>
          <p:nvPr>
            <p:ph type="ctrTitle"/>
          </p:nvPr>
        </p:nvSpPr>
        <p:spPr>
          <a:xfrm>
            <a:off x="680600" y="1676400"/>
            <a:ext cx="10830800" cy="21180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4800"/>
              <a:buChar char="●"/>
              <a:defRPr sz="6400">
                <a:solidFill>
                  <a:schemeClr val="lt1"/>
                </a:solidFill>
              </a:defRPr>
            </a:lvl1pPr>
            <a:lvl2pPr lvl="1" rtl="0">
              <a:spcBef>
                <a:spcPts val="0"/>
              </a:spcBef>
              <a:spcAft>
                <a:spcPts val="0"/>
              </a:spcAft>
              <a:buClr>
                <a:schemeClr val="lt1"/>
              </a:buClr>
              <a:buSzPts val="4800"/>
              <a:buChar char="○"/>
              <a:defRPr sz="6400">
                <a:solidFill>
                  <a:schemeClr val="lt1"/>
                </a:solidFill>
              </a:defRPr>
            </a:lvl2pPr>
            <a:lvl3pPr lvl="2" rtl="0">
              <a:spcBef>
                <a:spcPts val="0"/>
              </a:spcBef>
              <a:spcAft>
                <a:spcPts val="0"/>
              </a:spcAft>
              <a:buClr>
                <a:schemeClr val="lt1"/>
              </a:buClr>
              <a:buSzPts val="4800"/>
              <a:buChar char="■"/>
              <a:defRPr sz="6400">
                <a:solidFill>
                  <a:schemeClr val="lt1"/>
                </a:solidFill>
              </a:defRPr>
            </a:lvl3pPr>
            <a:lvl4pPr lvl="3" rtl="0">
              <a:spcBef>
                <a:spcPts val="0"/>
              </a:spcBef>
              <a:spcAft>
                <a:spcPts val="0"/>
              </a:spcAft>
              <a:buClr>
                <a:schemeClr val="lt1"/>
              </a:buClr>
              <a:buSzPts val="4800"/>
              <a:buChar char="●"/>
              <a:defRPr sz="6400">
                <a:solidFill>
                  <a:schemeClr val="lt1"/>
                </a:solidFill>
              </a:defRPr>
            </a:lvl4pPr>
            <a:lvl5pPr lvl="4" rtl="0">
              <a:spcBef>
                <a:spcPts val="0"/>
              </a:spcBef>
              <a:spcAft>
                <a:spcPts val="0"/>
              </a:spcAft>
              <a:buClr>
                <a:schemeClr val="lt1"/>
              </a:buClr>
              <a:buSzPts val="4800"/>
              <a:buChar char="○"/>
              <a:defRPr sz="6400">
                <a:solidFill>
                  <a:schemeClr val="lt1"/>
                </a:solidFill>
              </a:defRPr>
            </a:lvl5pPr>
            <a:lvl6pPr lvl="5" rtl="0">
              <a:spcBef>
                <a:spcPts val="0"/>
              </a:spcBef>
              <a:spcAft>
                <a:spcPts val="0"/>
              </a:spcAft>
              <a:buClr>
                <a:schemeClr val="lt1"/>
              </a:buClr>
              <a:buSzPts val="4800"/>
              <a:buChar char="■"/>
              <a:defRPr sz="6400">
                <a:solidFill>
                  <a:schemeClr val="lt1"/>
                </a:solidFill>
              </a:defRPr>
            </a:lvl6pPr>
            <a:lvl7pPr lvl="6" rtl="0">
              <a:spcBef>
                <a:spcPts val="0"/>
              </a:spcBef>
              <a:spcAft>
                <a:spcPts val="0"/>
              </a:spcAft>
              <a:buClr>
                <a:schemeClr val="lt1"/>
              </a:buClr>
              <a:buSzPts val="4800"/>
              <a:buChar char="●"/>
              <a:defRPr sz="6400">
                <a:solidFill>
                  <a:schemeClr val="lt1"/>
                </a:solidFill>
              </a:defRPr>
            </a:lvl7pPr>
            <a:lvl8pPr lvl="7" rtl="0">
              <a:spcBef>
                <a:spcPts val="0"/>
              </a:spcBef>
              <a:spcAft>
                <a:spcPts val="0"/>
              </a:spcAft>
              <a:buClr>
                <a:schemeClr val="lt1"/>
              </a:buClr>
              <a:buSzPts val="4800"/>
              <a:buChar char="○"/>
              <a:defRPr sz="6400">
                <a:solidFill>
                  <a:schemeClr val="lt1"/>
                </a:solidFill>
              </a:defRPr>
            </a:lvl8pPr>
            <a:lvl9pPr lvl="8" rtl="0">
              <a:spcBef>
                <a:spcPts val="0"/>
              </a:spcBef>
              <a:spcAft>
                <a:spcPts val="0"/>
              </a:spcAft>
              <a:buClr>
                <a:schemeClr val="lt1"/>
              </a:buClr>
              <a:buSzPts val="4800"/>
              <a:buChar char="■"/>
              <a:defRPr sz="6400">
                <a:solidFill>
                  <a:schemeClr val="lt1"/>
                </a:solidFill>
              </a:defRPr>
            </a:lvl9pPr>
          </a:lstStyle>
          <a:p>
            <a:endParaRPr/>
          </a:p>
        </p:txBody>
      </p:sp>
      <p:sp>
        <p:nvSpPr>
          <p:cNvPr id="193" name="Google Shape;193;p30"/>
          <p:cNvSpPr txBox="1">
            <a:spLocks noGrp="1"/>
          </p:cNvSpPr>
          <p:nvPr>
            <p:ph type="subTitle" idx="1"/>
          </p:nvPr>
        </p:nvSpPr>
        <p:spPr>
          <a:xfrm>
            <a:off x="680600" y="4243084"/>
            <a:ext cx="10830800" cy="840000"/>
          </a:xfrm>
          <a:prstGeom prst="rect">
            <a:avLst/>
          </a:prstGeom>
        </p:spPr>
        <p:txBody>
          <a:bodyPr spcFirstLastPara="1" wrap="square" lIns="0" tIns="0" rIns="0" bIns="0" anchor="t" anchorCtr="0">
            <a:normAutofit/>
          </a:bodyPr>
          <a:lstStyle>
            <a:lvl1pPr lvl="0" rtl="0">
              <a:lnSpc>
                <a:spcPct val="100000"/>
              </a:lnSpc>
              <a:spcBef>
                <a:spcPts val="0"/>
              </a:spcBef>
              <a:spcAft>
                <a:spcPts val="0"/>
              </a:spcAft>
              <a:buClr>
                <a:schemeClr val="lt1"/>
              </a:buClr>
              <a:buSzPts val="2400"/>
              <a:buNone/>
              <a:defRPr sz="3200">
                <a:solidFill>
                  <a:schemeClr val="lt1"/>
                </a:solidFill>
              </a:defRPr>
            </a:lvl1pPr>
            <a:lvl2pPr lvl="1" rtl="0">
              <a:lnSpc>
                <a:spcPct val="100000"/>
              </a:lnSpc>
              <a:spcBef>
                <a:spcPts val="0"/>
              </a:spcBef>
              <a:spcAft>
                <a:spcPts val="0"/>
              </a:spcAft>
              <a:buClr>
                <a:schemeClr val="lt1"/>
              </a:buClr>
              <a:buSzPts val="2400"/>
              <a:buNone/>
              <a:defRPr sz="3200">
                <a:solidFill>
                  <a:schemeClr val="lt1"/>
                </a:solidFill>
              </a:defRPr>
            </a:lvl2pPr>
            <a:lvl3pPr lvl="2" rtl="0">
              <a:lnSpc>
                <a:spcPct val="100000"/>
              </a:lnSpc>
              <a:spcBef>
                <a:spcPts val="0"/>
              </a:spcBef>
              <a:spcAft>
                <a:spcPts val="0"/>
              </a:spcAft>
              <a:buClr>
                <a:schemeClr val="lt1"/>
              </a:buClr>
              <a:buSzPts val="2400"/>
              <a:buNone/>
              <a:defRPr sz="3200">
                <a:solidFill>
                  <a:schemeClr val="lt1"/>
                </a:solidFill>
              </a:defRPr>
            </a:lvl3pPr>
            <a:lvl4pPr lvl="3" rtl="0">
              <a:lnSpc>
                <a:spcPct val="100000"/>
              </a:lnSpc>
              <a:spcBef>
                <a:spcPts val="0"/>
              </a:spcBef>
              <a:spcAft>
                <a:spcPts val="0"/>
              </a:spcAft>
              <a:buClr>
                <a:schemeClr val="lt1"/>
              </a:buClr>
              <a:buSzPts val="2400"/>
              <a:buNone/>
              <a:defRPr sz="3200">
                <a:solidFill>
                  <a:schemeClr val="lt1"/>
                </a:solidFill>
              </a:defRPr>
            </a:lvl4pPr>
            <a:lvl5pPr lvl="4" rtl="0">
              <a:lnSpc>
                <a:spcPct val="100000"/>
              </a:lnSpc>
              <a:spcBef>
                <a:spcPts val="0"/>
              </a:spcBef>
              <a:spcAft>
                <a:spcPts val="0"/>
              </a:spcAft>
              <a:buClr>
                <a:schemeClr val="lt1"/>
              </a:buClr>
              <a:buSzPts val="2400"/>
              <a:buNone/>
              <a:defRPr sz="3200">
                <a:solidFill>
                  <a:schemeClr val="lt1"/>
                </a:solidFill>
              </a:defRPr>
            </a:lvl5pPr>
            <a:lvl6pPr lvl="5" rtl="0">
              <a:lnSpc>
                <a:spcPct val="100000"/>
              </a:lnSpc>
              <a:spcBef>
                <a:spcPts val="0"/>
              </a:spcBef>
              <a:spcAft>
                <a:spcPts val="0"/>
              </a:spcAft>
              <a:buClr>
                <a:schemeClr val="lt1"/>
              </a:buClr>
              <a:buSzPts val="2400"/>
              <a:buNone/>
              <a:defRPr sz="3200">
                <a:solidFill>
                  <a:schemeClr val="lt1"/>
                </a:solidFill>
              </a:defRPr>
            </a:lvl6pPr>
            <a:lvl7pPr lvl="6" rtl="0">
              <a:lnSpc>
                <a:spcPct val="100000"/>
              </a:lnSpc>
              <a:spcBef>
                <a:spcPts val="0"/>
              </a:spcBef>
              <a:spcAft>
                <a:spcPts val="0"/>
              </a:spcAft>
              <a:buClr>
                <a:schemeClr val="lt1"/>
              </a:buClr>
              <a:buSzPts val="2400"/>
              <a:buNone/>
              <a:defRPr sz="3200">
                <a:solidFill>
                  <a:schemeClr val="lt1"/>
                </a:solidFill>
              </a:defRPr>
            </a:lvl7pPr>
            <a:lvl8pPr lvl="7" rtl="0">
              <a:lnSpc>
                <a:spcPct val="100000"/>
              </a:lnSpc>
              <a:spcBef>
                <a:spcPts val="0"/>
              </a:spcBef>
              <a:spcAft>
                <a:spcPts val="0"/>
              </a:spcAft>
              <a:buClr>
                <a:schemeClr val="lt1"/>
              </a:buClr>
              <a:buSzPts val="2400"/>
              <a:buNone/>
              <a:defRPr sz="3200">
                <a:solidFill>
                  <a:schemeClr val="lt1"/>
                </a:solidFill>
              </a:defRPr>
            </a:lvl8pPr>
            <a:lvl9pPr lvl="8" rtl="0">
              <a:lnSpc>
                <a:spcPct val="100000"/>
              </a:lnSpc>
              <a:spcBef>
                <a:spcPts val="0"/>
              </a:spcBef>
              <a:spcAft>
                <a:spcPts val="0"/>
              </a:spcAft>
              <a:buClr>
                <a:schemeClr val="lt1"/>
              </a:buClr>
              <a:buSzPts val="2400"/>
              <a:buNone/>
              <a:defRPr sz="3200">
                <a:solidFill>
                  <a:schemeClr val="lt1"/>
                </a:solidFill>
              </a:defRPr>
            </a:lvl9pPr>
          </a:lstStyle>
          <a:p>
            <a:endParaRPr/>
          </a:p>
        </p:txBody>
      </p:sp>
      <p:sp>
        <p:nvSpPr>
          <p:cNvPr id="194" name="Google Shape;194;p3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47997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195"/>
        <p:cNvGrpSpPr/>
        <p:nvPr/>
      </p:nvGrpSpPr>
      <p:grpSpPr>
        <a:xfrm>
          <a:off x="0" y="0"/>
          <a:ext cx="0" cy="0"/>
          <a:chOff x="0" y="0"/>
          <a:chExt cx="0" cy="0"/>
        </a:xfrm>
      </p:grpSpPr>
      <p:sp>
        <p:nvSpPr>
          <p:cNvPr id="196" name="Google Shape;196;p31"/>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7" name="Google Shape;197;p3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98" name="Google Shape;198;p31"/>
          <p:cNvSpPr txBox="1">
            <a:spLocks noGrp="1"/>
          </p:cNvSpPr>
          <p:nvPr>
            <p:ph type="body" idx="1"/>
          </p:nvPr>
        </p:nvSpPr>
        <p:spPr>
          <a:xfrm>
            <a:off x="415600" y="1536633"/>
            <a:ext cx="11360800" cy="4555200"/>
          </a:xfrm>
          <a:prstGeom prst="rect">
            <a:avLst/>
          </a:prstGeom>
        </p:spPr>
        <p:txBody>
          <a:bodyPr spcFirstLastPara="1" wrap="square" lIns="0" tIns="0" rIns="0" bIns="0"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99" name="Google Shape;199;p3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13190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ONE_COLUMN_TEXT_3">
  <p:cSld name="ONE_COLUMN_TEXT_3">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Char char="●"/>
              <a:defRPr sz="3200"/>
            </a:lvl1pPr>
            <a:lvl2pPr lvl="1" rtl="0">
              <a:spcBef>
                <a:spcPts val="0"/>
              </a:spcBef>
              <a:spcAft>
                <a:spcPts val="0"/>
              </a:spcAft>
              <a:buSzPts val="2400"/>
              <a:buChar char="○"/>
              <a:defRPr sz="3200"/>
            </a:lvl2pPr>
            <a:lvl3pPr lvl="2" rtl="0">
              <a:spcBef>
                <a:spcPts val="0"/>
              </a:spcBef>
              <a:spcAft>
                <a:spcPts val="0"/>
              </a:spcAft>
              <a:buSzPts val="2400"/>
              <a:buChar char="■"/>
              <a:defRPr sz="3200"/>
            </a:lvl3pPr>
            <a:lvl4pPr lvl="3" rtl="0">
              <a:spcBef>
                <a:spcPts val="0"/>
              </a:spcBef>
              <a:spcAft>
                <a:spcPts val="0"/>
              </a:spcAft>
              <a:buSzPts val="2400"/>
              <a:buChar char="●"/>
              <a:defRPr sz="3200"/>
            </a:lvl4pPr>
            <a:lvl5pPr lvl="4" rtl="0">
              <a:spcBef>
                <a:spcPts val="0"/>
              </a:spcBef>
              <a:spcAft>
                <a:spcPts val="0"/>
              </a:spcAft>
              <a:buSzPts val="2400"/>
              <a:buChar char="○"/>
              <a:defRPr sz="3200"/>
            </a:lvl5pPr>
            <a:lvl6pPr lvl="5" rtl="0">
              <a:spcBef>
                <a:spcPts val="0"/>
              </a:spcBef>
              <a:spcAft>
                <a:spcPts val="0"/>
              </a:spcAft>
              <a:buSzPts val="2400"/>
              <a:buChar char="■"/>
              <a:defRPr sz="3200"/>
            </a:lvl6pPr>
            <a:lvl7pPr lvl="6" rtl="0">
              <a:spcBef>
                <a:spcPts val="0"/>
              </a:spcBef>
              <a:spcAft>
                <a:spcPts val="0"/>
              </a:spcAft>
              <a:buSzPts val="2400"/>
              <a:buChar char="●"/>
              <a:defRPr sz="3200"/>
            </a:lvl7pPr>
            <a:lvl8pPr lvl="7" rtl="0">
              <a:spcBef>
                <a:spcPts val="0"/>
              </a:spcBef>
              <a:spcAft>
                <a:spcPts val="0"/>
              </a:spcAft>
              <a:buSzPts val="2400"/>
              <a:buChar char="○"/>
              <a:defRPr sz="3200"/>
            </a:lvl8pPr>
            <a:lvl9pPr lvl="8" rtl="0">
              <a:spcBef>
                <a:spcPts val="0"/>
              </a:spcBef>
              <a:spcAft>
                <a:spcPts val="0"/>
              </a:spcAft>
              <a:buSzPts val="2400"/>
              <a:buChar char="■"/>
              <a:defRPr sz="3200"/>
            </a:lvl9pPr>
          </a:lstStyle>
          <a:p>
            <a:endParaRPr/>
          </a:p>
        </p:txBody>
      </p:sp>
      <p:sp>
        <p:nvSpPr>
          <p:cNvPr id="202" name="Google Shape;202;p32"/>
          <p:cNvSpPr txBox="1">
            <a:spLocks noGrp="1"/>
          </p:cNvSpPr>
          <p:nvPr>
            <p:ph type="body" idx="1"/>
          </p:nvPr>
        </p:nvSpPr>
        <p:spPr>
          <a:xfrm>
            <a:off x="415600" y="1852800"/>
            <a:ext cx="3744000" cy="4239200"/>
          </a:xfrm>
          <a:prstGeom prst="rect">
            <a:avLst/>
          </a:prstGeom>
        </p:spPr>
        <p:txBody>
          <a:bodyPr spcFirstLastPara="1" wrap="square" lIns="0" tIns="0" rIns="0" bIns="0" anchor="t" anchorCtr="0">
            <a:normAutofit/>
          </a:bodyPr>
          <a:lstStyle>
            <a:lvl1pPr marL="609585" lvl="0" indent="-406390" rtl="0">
              <a:spcBef>
                <a:spcPts val="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03" name="Google Shape;203;p3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748750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204"/>
        <p:cNvGrpSpPr/>
        <p:nvPr/>
      </p:nvGrpSpPr>
      <p:grpSpPr>
        <a:xfrm>
          <a:off x="0" y="0"/>
          <a:ext cx="0" cy="0"/>
          <a:chOff x="0" y="0"/>
          <a:chExt cx="0" cy="0"/>
        </a:xfrm>
      </p:grpSpPr>
      <p:sp>
        <p:nvSpPr>
          <p:cNvPr id="205" name="Google Shape;205;p33"/>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6933"/>
            </a:lvl1pPr>
            <a:lvl2pPr lvl="1" algn="ctr" rtl="0">
              <a:spcBef>
                <a:spcPts val="0"/>
              </a:spcBef>
              <a:spcAft>
                <a:spcPts val="0"/>
              </a:spcAft>
              <a:buSzPts val="5200"/>
              <a:buChar char="○"/>
              <a:defRPr sz="6933"/>
            </a:lvl2pPr>
            <a:lvl3pPr lvl="2" algn="ctr" rtl="0">
              <a:spcBef>
                <a:spcPts val="0"/>
              </a:spcBef>
              <a:spcAft>
                <a:spcPts val="0"/>
              </a:spcAft>
              <a:buSzPts val="5200"/>
              <a:buChar char="■"/>
              <a:defRPr sz="6933"/>
            </a:lvl3pPr>
            <a:lvl4pPr lvl="3" algn="ctr" rtl="0">
              <a:spcBef>
                <a:spcPts val="0"/>
              </a:spcBef>
              <a:spcAft>
                <a:spcPts val="0"/>
              </a:spcAft>
              <a:buSzPts val="5200"/>
              <a:buChar char="●"/>
              <a:defRPr sz="6933"/>
            </a:lvl4pPr>
            <a:lvl5pPr lvl="4" algn="ctr" rtl="0">
              <a:spcBef>
                <a:spcPts val="0"/>
              </a:spcBef>
              <a:spcAft>
                <a:spcPts val="0"/>
              </a:spcAft>
              <a:buSzPts val="5200"/>
              <a:buChar char="○"/>
              <a:defRPr sz="6933"/>
            </a:lvl5pPr>
            <a:lvl6pPr lvl="5" algn="ctr" rtl="0">
              <a:spcBef>
                <a:spcPts val="0"/>
              </a:spcBef>
              <a:spcAft>
                <a:spcPts val="0"/>
              </a:spcAft>
              <a:buSzPts val="5200"/>
              <a:buChar char="■"/>
              <a:defRPr sz="6933"/>
            </a:lvl6pPr>
            <a:lvl7pPr lvl="6" algn="ctr" rtl="0">
              <a:spcBef>
                <a:spcPts val="0"/>
              </a:spcBef>
              <a:spcAft>
                <a:spcPts val="0"/>
              </a:spcAft>
              <a:buSzPts val="5200"/>
              <a:buChar char="●"/>
              <a:defRPr sz="6933"/>
            </a:lvl7pPr>
            <a:lvl8pPr lvl="7" algn="ctr" rtl="0">
              <a:spcBef>
                <a:spcPts val="0"/>
              </a:spcBef>
              <a:spcAft>
                <a:spcPts val="0"/>
              </a:spcAft>
              <a:buSzPts val="5200"/>
              <a:buChar char="○"/>
              <a:defRPr sz="6933"/>
            </a:lvl8pPr>
            <a:lvl9pPr lvl="8" algn="ctr" rtl="0">
              <a:spcBef>
                <a:spcPts val="0"/>
              </a:spcBef>
              <a:spcAft>
                <a:spcPts val="0"/>
              </a:spcAft>
              <a:buSzPts val="5200"/>
              <a:buChar char="■"/>
              <a:defRPr sz="6933"/>
            </a:lvl9pPr>
          </a:lstStyle>
          <a:p>
            <a:endParaRPr/>
          </a:p>
        </p:txBody>
      </p:sp>
      <p:sp>
        <p:nvSpPr>
          <p:cNvPr id="206" name="Google Shape;206;p33"/>
          <p:cNvSpPr txBox="1">
            <a:spLocks noGrp="1"/>
          </p:cNvSpPr>
          <p:nvPr>
            <p:ph type="subTitle" idx="1"/>
          </p:nvPr>
        </p:nvSpPr>
        <p:spPr>
          <a:xfrm>
            <a:off x="415600" y="3778833"/>
            <a:ext cx="11360800" cy="10568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7" name="Google Shape;207;p3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727341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_AND_TWO_COLUMNS_2">
  <p:cSld name="TITLE_AND_TWO_COLUMNS_2">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10" name="Google Shape;210;p34"/>
          <p:cNvSpPr txBox="1">
            <a:spLocks noGrp="1"/>
          </p:cNvSpPr>
          <p:nvPr>
            <p:ph type="body" idx="1"/>
          </p:nvPr>
        </p:nvSpPr>
        <p:spPr>
          <a:xfrm>
            <a:off x="415600" y="1536633"/>
            <a:ext cx="5333200" cy="4555200"/>
          </a:xfrm>
          <a:prstGeom prst="rect">
            <a:avLst/>
          </a:prstGeom>
        </p:spPr>
        <p:txBody>
          <a:bodyPr spcFirstLastPara="1" wrap="square" lIns="0" tIns="0" rIns="0" bIns="0"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11" name="Google Shape;211;p34"/>
          <p:cNvSpPr txBox="1">
            <a:spLocks noGrp="1"/>
          </p:cNvSpPr>
          <p:nvPr>
            <p:ph type="body" idx="2"/>
          </p:nvPr>
        </p:nvSpPr>
        <p:spPr>
          <a:xfrm>
            <a:off x="6443200" y="1536633"/>
            <a:ext cx="5333200" cy="4555200"/>
          </a:xfrm>
          <a:prstGeom prst="rect">
            <a:avLst/>
          </a:prstGeom>
        </p:spPr>
        <p:txBody>
          <a:bodyPr spcFirstLastPara="1" wrap="square" lIns="0" tIns="0" rIns="0" bIns="0"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12" name="Google Shape;212;p3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9453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3" name="Google Shape;53;p8"/>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5" name="Google Shape;55;p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6" name="Google Shape;56;p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8"/>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0" name="Google Shape;60;p9"/>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2" name="Google Shape;62;p9"/>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3" name="Google Shape;63;p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9"/>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7" name="Google Shape;67;p1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0" name="Google Shape;70;p1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3.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4.jp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6.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15.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4.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7.png"/></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theme" Target="../theme/theme5.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756" r:id="rId10"/>
    <p:sldLayoutId id="2147483757" r:id="rId11"/>
    <p:sldLayoutId id="21474837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5943601"/>
            <a:ext cx="1219200" cy="365125"/>
          </a:xfrm>
          <a:prstGeom prst="rect">
            <a:avLst/>
          </a:prstGeom>
        </p:spPr>
        <p:txBody>
          <a:bodyPr vert="horz" lIns="91440" tIns="45720" rIns="91440" bIns="45720" rtlCol="0" anchor="ctr"/>
          <a:lstStyle>
            <a:lvl1pPr algn="l">
              <a:defRPr sz="1181">
                <a:solidFill>
                  <a:schemeClr val="bg1"/>
                </a:solidFill>
              </a:defRPr>
            </a:lvl1pPr>
          </a:lstStyle>
          <a:p>
            <a:pPr>
              <a:defRPr/>
            </a:pPr>
            <a:endParaRPr lang="en-US" dirty="0"/>
          </a:p>
        </p:txBody>
      </p:sp>
      <p:sp>
        <p:nvSpPr>
          <p:cNvPr id="5" name="Footer Placeholder 4"/>
          <p:cNvSpPr>
            <a:spLocks noGrp="1"/>
          </p:cNvSpPr>
          <p:nvPr>
            <p:ph type="ftr" sz="quarter" idx="3"/>
          </p:nvPr>
        </p:nvSpPr>
        <p:spPr>
          <a:xfrm>
            <a:off x="1828800" y="5943601"/>
            <a:ext cx="4267200" cy="365125"/>
          </a:xfrm>
          <a:prstGeom prst="rect">
            <a:avLst/>
          </a:prstGeom>
        </p:spPr>
        <p:txBody>
          <a:bodyPr vert="horz" lIns="91440" tIns="45720" rIns="91440" bIns="45720" rtlCol="0" anchor="ctr"/>
          <a:lstStyle>
            <a:lvl1pPr algn="ctr">
              <a:defRPr sz="1181">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096000" y="5943601"/>
            <a:ext cx="1219200" cy="365125"/>
          </a:xfrm>
          <a:prstGeom prst="rect">
            <a:avLst/>
          </a:prstGeom>
        </p:spPr>
        <p:txBody>
          <a:bodyPr vert="horz" lIns="91440" tIns="45720" rIns="91440" bIns="45720" rtlCol="0" anchor="ctr"/>
          <a:lstStyle>
            <a:lvl1pPr algn="r">
              <a:defRPr sz="1181">
                <a:solidFill>
                  <a:schemeClr val="bg1"/>
                </a:solidFill>
              </a:defRPr>
            </a:lvl1pPr>
          </a:lstStyle>
          <a:p>
            <a:pPr>
              <a:defRPr/>
            </a:pPr>
            <a:fld id="{95B56987-F9BD-4C6D-9E47-949322CA1EC3}" type="slidenum">
              <a:rPr lang="en-US" smtClean="0"/>
              <a:pPr>
                <a:defRPr/>
              </a:pPr>
              <a:t>‹#›</a:t>
            </a:fld>
            <a:endParaRPr lang="en-US" dirty="0"/>
          </a:p>
        </p:txBody>
      </p:sp>
    </p:spTree>
    <p:extLst>
      <p:ext uri="{BB962C8B-B14F-4D97-AF65-F5344CB8AC3E}">
        <p14:creationId xmlns:p14="http://schemas.microsoft.com/office/powerpoint/2010/main" val="278662052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xStyles>
    <p:titleStyle>
      <a:lvl1pPr algn="l" defTabSz="450056" rtl="0" eaLnBrk="1" latinLnBrk="0" hangingPunct="1">
        <a:spcBef>
          <a:spcPct val="0"/>
        </a:spcBef>
        <a:buNone/>
        <a:defRPr sz="4331" b="1" kern="1200">
          <a:solidFill>
            <a:schemeClr val="bg1"/>
          </a:solidFill>
          <a:latin typeface="+mj-lt"/>
          <a:ea typeface="+mj-ea"/>
          <a:cs typeface="+mj-cs"/>
        </a:defRPr>
      </a:lvl1pPr>
    </p:titleStyle>
    <p:bodyStyle>
      <a:lvl1pPr marL="337542" indent="-337542" algn="l" defTabSz="450056" rtl="0" eaLnBrk="1" latinLnBrk="0" hangingPunct="1">
        <a:spcBef>
          <a:spcPct val="20000"/>
        </a:spcBef>
        <a:buFont typeface="Arial"/>
        <a:buChar char="•"/>
        <a:defRPr sz="3150" kern="1200">
          <a:solidFill>
            <a:schemeClr val="bg1"/>
          </a:solidFill>
          <a:latin typeface="+mn-lt"/>
          <a:ea typeface="+mn-ea"/>
          <a:cs typeface="+mn-cs"/>
        </a:defRPr>
      </a:lvl1pPr>
      <a:lvl2pPr marL="731342" indent="-281286" algn="l" defTabSz="450056" rtl="0" eaLnBrk="1" latinLnBrk="0" hangingPunct="1">
        <a:spcBef>
          <a:spcPct val="20000"/>
        </a:spcBef>
        <a:buFont typeface="Arial"/>
        <a:buChar char="–"/>
        <a:defRPr sz="2756" kern="1200">
          <a:solidFill>
            <a:schemeClr val="bg1"/>
          </a:solidFill>
          <a:latin typeface="+mn-lt"/>
          <a:ea typeface="+mn-ea"/>
          <a:cs typeface="+mn-cs"/>
        </a:defRPr>
      </a:lvl2pPr>
      <a:lvl3pPr marL="1125141" indent="-225028" algn="l" defTabSz="450056" rtl="0" eaLnBrk="1" latinLnBrk="0" hangingPunct="1">
        <a:spcBef>
          <a:spcPct val="20000"/>
        </a:spcBef>
        <a:buFont typeface="Arial"/>
        <a:buChar char="•"/>
        <a:defRPr sz="2363" kern="1200">
          <a:solidFill>
            <a:schemeClr val="bg1"/>
          </a:solidFill>
          <a:latin typeface="+mn-lt"/>
          <a:ea typeface="+mn-ea"/>
          <a:cs typeface="+mn-cs"/>
        </a:defRPr>
      </a:lvl3pPr>
      <a:lvl4pPr marL="1575197" indent="-225028" algn="l" defTabSz="450056" rtl="0" eaLnBrk="1" latinLnBrk="0" hangingPunct="1">
        <a:spcBef>
          <a:spcPct val="20000"/>
        </a:spcBef>
        <a:buFont typeface="Arial"/>
        <a:buChar char="–"/>
        <a:defRPr sz="1969" kern="1200">
          <a:solidFill>
            <a:schemeClr val="bg1"/>
          </a:solidFill>
          <a:latin typeface="+mn-lt"/>
          <a:ea typeface="+mn-ea"/>
          <a:cs typeface="+mn-cs"/>
        </a:defRPr>
      </a:lvl4pPr>
      <a:lvl5pPr marL="2025253" indent="-225028" algn="l" defTabSz="450056" rtl="0" eaLnBrk="1" latinLnBrk="0" hangingPunct="1">
        <a:spcBef>
          <a:spcPct val="20000"/>
        </a:spcBef>
        <a:buFont typeface="Arial"/>
        <a:buChar char="»"/>
        <a:defRPr sz="1969" kern="1200">
          <a:solidFill>
            <a:schemeClr val="bg1"/>
          </a:solidFill>
          <a:latin typeface="+mn-lt"/>
          <a:ea typeface="+mn-ea"/>
          <a:cs typeface="+mn-cs"/>
        </a:defRPr>
      </a:lvl5pPr>
      <a:lvl6pPr marL="2475309" indent="-225028" algn="l" defTabSz="450056" rtl="0" eaLnBrk="1" latinLnBrk="0" hangingPunct="1">
        <a:spcBef>
          <a:spcPct val="20000"/>
        </a:spcBef>
        <a:buFont typeface="Arial"/>
        <a:buChar char="•"/>
        <a:defRPr sz="1969" kern="1200">
          <a:solidFill>
            <a:schemeClr val="tx1"/>
          </a:solidFill>
          <a:latin typeface="+mn-lt"/>
          <a:ea typeface="+mn-ea"/>
          <a:cs typeface="+mn-cs"/>
        </a:defRPr>
      </a:lvl6pPr>
      <a:lvl7pPr marL="2925366" indent="-225028" algn="l" defTabSz="450056" rtl="0" eaLnBrk="1" latinLnBrk="0" hangingPunct="1">
        <a:spcBef>
          <a:spcPct val="20000"/>
        </a:spcBef>
        <a:buFont typeface="Arial"/>
        <a:buChar char="•"/>
        <a:defRPr sz="1969" kern="1200">
          <a:solidFill>
            <a:schemeClr val="tx1"/>
          </a:solidFill>
          <a:latin typeface="+mn-lt"/>
          <a:ea typeface="+mn-ea"/>
          <a:cs typeface="+mn-cs"/>
        </a:defRPr>
      </a:lvl7pPr>
      <a:lvl8pPr marL="3375422" indent="-225028" algn="l" defTabSz="450056" rtl="0" eaLnBrk="1" latinLnBrk="0" hangingPunct="1">
        <a:spcBef>
          <a:spcPct val="20000"/>
        </a:spcBef>
        <a:buFont typeface="Arial"/>
        <a:buChar char="•"/>
        <a:defRPr sz="1969" kern="1200">
          <a:solidFill>
            <a:schemeClr val="tx1"/>
          </a:solidFill>
          <a:latin typeface="+mn-lt"/>
          <a:ea typeface="+mn-ea"/>
          <a:cs typeface="+mn-cs"/>
        </a:defRPr>
      </a:lvl8pPr>
      <a:lvl9pPr marL="3825478" indent="-225028" algn="l" defTabSz="450056"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56" rtl="0" eaLnBrk="1" latinLnBrk="0" hangingPunct="1">
        <a:defRPr sz="1772" kern="1200">
          <a:solidFill>
            <a:schemeClr val="tx1"/>
          </a:solidFill>
          <a:latin typeface="+mn-lt"/>
          <a:ea typeface="+mn-ea"/>
          <a:cs typeface="+mn-cs"/>
        </a:defRPr>
      </a:lvl1pPr>
      <a:lvl2pPr marL="450056" algn="l" defTabSz="450056" rtl="0" eaLnBrk="1" latinLnBrk="0" hangingPunct="1">
        <a:defRPr sz="1772" kern="1200">
          <a:solidFill>
            <a:schemeClr val="tx1"/>
          </a:solidFill>
          <a:latin typeface="+mn-lt"/>
          <a:ea typeface="+mn-ea"/>
          <a:cs typeface="+mn-cs"/>
        </a:defRPr>
      </a:lvl2pPr>
      <a:lvl3pPr marL="900113" algn="l" defTabSz="450056" rtl="0" eaLnBrk="1" latinLnBrk="0" hangingPunct="1">
        <a:defRPr sz="1772" kern="1200">
          <a:solidFill>
            <a:schemeClr val="tx1"/>
          </a:solidFill>
          <a:latin typeface="+mn-lt"/>
          <a:ea typeface="+mn-ea"/>
          <a:cs typeface="+mn-cs"/>
        </a:defRPr>
      </a:lvl3pPr>
      <a:lvl4pPr marL="1350169" algn="l" defTabSz="450056" rtl="0" eaLnBrk="1" latinLnBrk="0" hangingPunct="1">
        <a:defRPr sz="1772" kern="1200">
          <a:solidFill>
            <a:schemeClr val="tx1"/>
          </a:solidFill>
          <a:latin typeface="+mn-lt"/>
          <a:ea typeface="+mn-ea"/>
          <a:cs typeface="+mn-cs"/>
        </a:defRPr>
      </a:lvl4pPr>
      <a:lvl5pPr marL="1800225" algn="l" defTabSz="450056" rtl="0" eaLnBrk="1" latinLnBrk="0" hangingPunct="1">
        <a:defRPr sz="1772" kern="1200">
          <a:solidFill>
            <a:schemeClr val="tx1"/>
          </a:solidFill>
          <a:latin typeface="+mn-lt"/>
          <a:ea typeface="+mn-ea"/>
          <a:cs typeface="+mn-cs"/>
        </a:defRPr>
      </a:lvl5pPr>
      <a:lvl6pPr marL="2250281" algn="l" defTabSz="450056" rtl="0" eaLnBrk="1" latinLnBrk="0" hangingPunct="1">
        <a:defRPr sz="1772" kern="1200">
          <a:solidFill>
            <a:schemeClr val="tx1"/>
          </a:solidFill>
          <a:latin typeface="+mn-lt"/>
          <a:ea typeface="+mn-ea"/>
          <a:cs typeface="+mn-cs"/>
        </a:defRPr>
      </a:lvl6pPr>
      <a:lvl7pPr marL="2700338" algn="l" defTabSz="450056" rtl="0" eaLnBrk="1" latinLnBrk="0" hangingPunct="1">
        <a:defRPr sz="1772" kern="1200">
          <a:solidFill>
            <a:schemeClr val="tx1"/>
          </a:solidFill>
          <a:latin typeface="+mn-lt"/>
          <a:ea typeface="+mn-ea"/>
          <a:cs typeface="+mn-cs"/>
        </a:defRPr>
      </a:lvl7pPr>
      <a:lvl8pPr marL="3150394" algn="l" defTabSz="450056" rtl="0" eaLnBrk="1" latinLnBrk="0" hangingPunct="1">
        <a:defRPr sz="1772" kern="1200">
          <a:solidFill>
            <a:schemeClr val="tx1"/>
          </a:solidFill>
          <a:latin typeface="+mn-lt"/>
          <a:ea typeface="+mn-ea"/>
          <a:cs typeface="+mn-cs"/>
        </a:defRPr>
      </a:lvl8pPr>
      <a:lvl9pPr marL="3600450" algn="l" defTabSz="450056" rtl="0" eaLnBrk="1" latinLnBrk="0" hangingPunct="1">
        <a:defRPr sz="177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5943601"/>
            <a:ext cx="1219200" cy="365125"/>
          </a:xfrm>
          <a:prstGeom prst="rect">
            <a:avLst/>
          </a:prstGeom>
        </p:spPr>
        <p:txBody>
          <a:bodyPr vert="horz" lIns="91440" tIns="45720" rIns="91440" bIns="45720" rtlCol="0" anchor="ctr"/>
          <a:lstStyle>
            <a:lvl1pPr algn="l">
              <a:defRPr sz="1181">
                <a:solidFill>
                  <a:srgbClr val="8D8E8D"/>
                </a:solidFill>
              </a:defRPr>
            </a:lvl1pPr>
          </a:lstStyle>
          <a:p>
            <a:fld id="{0EA17BC2-B8D5-4C43-A1D3-6AC0180E5244}" type="datetimeFigureOut">
              <a:rPr lang="en-US" smtClean="0"/>
              <a:pPr/>
              <a:t>2/9/2022</a:t>
            </a:fld>
            <a:endParaRPr lang="en-US" dirty="0"/>
          </a:p>
        </p:txBody>
      </p:sp>
      <p:sp>
        <p:nvSpPr>
          <p:cNvPr id="5" name="Footer Placeholder 4"/>
          <p:cNvSpPr>
            <a:spLocks noGrp="1"/>
          </p:cNvSpPr>
          <p:nvPr>
            <p:ph type="ftr" sz="quarter" idx="3"/>
          </p:nvPr>
        </p:nvSpPr>
        <p:spPr>
          <a:xfrm>
            <a:off x="1828800" y="5943601"/>
            <a:ext cx="4267200" cy="365125"/>
          </a:xfrm>
          <a:prstGeom prst="rect">
            <a:avLst/>
          </a:prstGeom>
        </p:spPr>
        <p:txBody>
          <a:bodyPr vert="horz" lIns="91440" tIns="45720" rIns="91440" bIns="45720" rtlCol="0" anchor="ctr"/>
          <a:lstStyle>
            <a:lvl1pPr algn="ctr">
              <a:defRPr sz="1181">
                <a:solidFill>
                  <a:srgbClr val="8D8E8D"/>
                </a:solidFill>
              </a:defRPr>
            </a:lvl1pPr>
          </a:lstStyle>
          <a:p>
            <a:endParaRPr lang="en-US" dirty="0"/>
          </a:p>
        </p:txBody>
      </p:sp>
      <p:sp>
        <p:nvSpPr>
          <p:cNvPr id="6" name="Slide Number Placeholder 5"/>
          <p:cNvSpPr>
            <a:spLocks noGrp="1"/>
          </p:cNvSpPr>
          <p:nvPr>
            <p:ph type="sldNum" sz="quarter" idx="4"/>
          </p:nvPr>
        </p:nvSpPr>
        <p:spPr>
          <a:xfrm>
            <a:off x="6096000" y="5943601"/>
            <a:ext cx="1219200" cy="365125"/>
          </a:xfrm>
          <a:prstGeom prst="rect">
            <a:avLst/>
          </a:prstGeom>
        </p:spPr>
        <p:txBody>
          <a:bodyPr vert="horz" lIns="91440" tIns="45720" rIns="91440" bIns="45720" rtlCol="0" anchor="ctr"/>
          <a:lstStyle>
            <a:lvl1pPr algn="r">
              <a:defRPr sz="1181">
                <a:solidFill>
                  <a:srgbClr val="8D8E8D"/>
                </a:solidFill>
              </a:defRPr>
            </a:lvl1pPr>
          </a:lstStyle>
          <a:p>
            <a:fld id="{ADDC453C-F228-1144-8CAA-B638CB5900D1}" type="slidenum">
              <a:rPr lang="en-US" smtClean="0"/>
              <a:pPr/>
              <a:t>‹#›</a:t>
            </a:fld>
            <a:endParaRPr lang="en-US" dirty="0"/>
          </a:p>
        </p:txBody>
      </p:sp>
    </p:spTree>
    <p:extLst>
      <p:ext uri="{BB962C8B-B14F-4D97-AF65-F5344CB8AC3E}">
        <p14:creationId xmlns:p14="http://schemas.microsoft.com/office/powerpoint/2010/main" val="225069057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txStyles>
    <p:titleStyle>
      <a:lvl1pPr algn="l" defTabSz="450056" rtl="0" eaLnBrk="1" latinLnBrk="0" hangingPunct="1">
        <a:spcBef>
          <a:spcPct val="0"/>
        </a:spcBef>
        <a:buNone/>
        <a:defRPr sz="4331" b="1" kern="1200">
          <a:solidFill>
            <a:srgbClr val="203C78"/>
          </a:solidFill>
          <a:latin typeface="+mj-lt"/>
          <a:ea typeface="+mj-ea"/>
          <a:cs typeface="+mj-cs"/>
        </a:defRPr>
      </a:lvl1pPr>
    </p:titleStyle>
    <p:bodyStyle>
      <a:lvl1pPr marL="337542" indent="-337542" algn="l" defTabSz="450056" rtl="0" eaLnBrk="1" latinLnBrk="0" hangingPunct="1">
        <a:spcBef>
          <a:spcPct val="20000"/>
        </a:spcBef>
        <a:buFont typeface="Arial"/>
        <a:buChar char="•"/>
        <a:defRPr sz="3150" kern="1200">
          <a:solidFill>
            <a:srgbClr val="474746"/>
          </a:solidFill>
          <a:latin typeface="+mn-lt"/>
          <a:ea typeface="+mn-ea"/>
          <a:cs typeface="+mn-cs"/>
        </a:defRPr>
      </a:lvl1pPr>
      <a:lvl2pPr marL="731342" indent="-281286" algn="l" defTabSz="450056" rtl="0" eaLnBrk="1" latinLnBrk="0" hangingPunct="1">
        <a:spcBef>
          <a:spcPct val="20000"/>
        </a:spcBef>
        <a:buFont typeface="Arial"/>
        <a:buChar char="–"/>
        <a:defRPr sz="2756" kern="1200">
          <a:solidFill>
            <a:srgbClr val="474746"/>
          </a:solidFill>
          <a:latin typeface="+mn-lt"/>
          <a:ea typeface="+mn-ea"/>
          <a:cs typeface="+mn-cs"/>
        </a:defRPr>
      </a:lvl2pPr>
      <a:lvl3pPr marL="1125141" indent="-225028" algn="l" defTabSz="450056" rtl="0" eaLnBrk="1" latinLnBrk="0" hangingPunct="1">
        <a:spcBef>
          <a:spcPct val="20000"/>
        </a:spcBef>
        <a:buFont typeface="Arial"/>
        <a:buChar char="•"/>
        <a:defRPr sz="2363" kern="1200">
          <a:solidFill>
            <a:srgbClr val="474746"/>
          </a:solidFill>
          <a:latin typeface="+mn-lt"/>
          <a:ea typeface="+mn-ea"/>
          <a:cs typeface="+mn-cs"/>
        </a:defRPr>
      </a:lvl3pPr>
      <a:lvl4pPr marL="1575197" indent="-225028" algn="l" defTabSz="450056" rtl="0" eaLnBrk="1" latinLnBrk="0" hangingPunct="1">
        <a:spcBef>
          <a:spcPct val="20000"/>
        </a:spcBef>
        <a:buFont typeface="Arial"/>
        <a:buChar char="–"/>
        <a:defRPr sz="1969" kern="1200">
          <a:solidFill>
            <a:srgbClr val="474746"/>
          </a:solidFill>
          <a:latin typeface="+mn-lt"/>
          <a:ea typeface="+mn-ea"/>
          <a:cs typeface="+mn-cs"/>
        </a:defRPr>
      </a:lvl4pPr>
      <a:lvl5pPr marL="2025253" indent="-225028" algn="l" defTabSz="450056" rtl="0" eaLnBrk="1" latinLnBrk="0" hangingPunct="1">
        <a:spcBef>
          <a:spcPct val="20000"/>
        </a:spcBef>
        <a:buFont typeface="Arial"/>
        <a:buChar char="»"/>
        <a:defRPr sz="1969" kern="1200">
          <a:solidFill>
            <a:srgbClr val="474746"/>
          </a:solidFill>
          <a:latin typeface="+mn-lt"/>
          <a:ea typeface="+mn-ea"/>
          <a:cs typeface="+mn-cs"/>
        </a:defRPr>
      </a:lvl5pPr>
      <a:lvl6pPr marL="2475309" indent="-225028" algn="l" defTabSz="450056" rtl="0" eaLnBrk="1" latinLnBrk="0" hangingPunct="1">
        <a:spcBef>
          <a:spcPct val="20000"/>
        </a:spcBef>
        <a:buFont typeface="Arial"/>
        <a:buChar char="•"/>
        <a:defRPr sz="1969" kern="1200">
          <a:solidFill>
            <a:schemeClr val="tx1"/>
          </a:solidFill>
          <a:latin typeface="+mn-lt"/>
          <a:ea typeface="+mn-ea"/>
          <a:cs typeface="+mn-cs"/>
        </a:defRPr>
      </a:lvl6pPr>
      <a:lvl7pPr marL="2925366" indent="-225028" algn="l" defTabSz="450056" rtl="0" eaLnBrk="1" latinLnBrk="0" hangingPunct="1">
        <a:spcBef>
          <a:spcPct val="20000"/>
        </a:spcBef>
        <a:buFont typeface="Arial"/>
        <a:buChar char="•"/>
        <a:defRPr sz="1969" kern="1200">
          <a:solidFill>
            <a:schemeClr val="tx1"/>
          </a:solidFill>
          <a:latin typeface="+mn-lt"/>
          <a:ea typeface="+mn-ea"/>
          <a:cs typeface="+mn-cs"/>
        </a:defRPr>
      </a:lvl7pPr>
      <a:lvl8pPr marL="3375422" indent="-225028" algn="l" defTabSz="450056" rtl="0" eaLnBrk="1" latinLnBrk="0" hangingPunct="1">
        <a:spcBef>
          <a:spcPct val="20000"/>
        </a:spcBef>
        <a:buFont typeface="Arial"/>
        <a:buChar char="•"/>
        <a:defRPr sz="1969" kern="1200">
          <a:solidFill>
            <a:schemeClr val="tx1"/>
          </a:solidFill>
          <a:latin typeface="+mn-lt"/>
          <a:ea typeface="+mn-ea"/>
          <a:cs typeface="+mn-cs"/>
        </a:defRPr>
      </a:lvl8pPr>
      <a:lvl9pPr marL="3825478" indent="-225028" algn="l" defTabSz="450056"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56" rtl="0" eaLnBrk="1" latinLnBrk="0" hangingPunct="1">
        <a:defRPr sz="1772" kern="1200">
          <a:solidFill>
            <a:schemeClr val="tx1"/>
          </a:solidFill>
          <a:latin typeface="+mn-lt"/>
          <a:ea typeface="+mn-ea"/>
          <a:cs typeface="+mn-cs"/>
        </a:defRPr>
      </a:lvl1pPr>
      <a:lvl2pPr marL="450056" algn="l" defTabSz="450056" rtl="0" eaLnBrk="1" latinLnBrk="0" hangingPunct="1">
        <a:defRPr sz="1772" kern="1200">
          <a:solidFill>
            <a:schemeClr val="tx1"/>
          </a:solidFill>
          <a:latin typeface="+mn-lt"/>
          <a:ea typeface="+mn-ea"/>
          <a:cs typeface="+mn-cs"/>
        </a:defRPr>
      </a:lvl2pPr>
      <a:lvl3pPr marL="900113" algn="l" defTabSz="450056" rtl="0" eaLnBrk="1" latinLnBrk="0" hangingPunct="1">
        <a:defRPr sz="1772" kern="1200">
          <a:solidFill>
            <a:schemeClr val="tx1"/>
          </a:solidFill>
          <a:latin typeface="+mn-lt"/>
          <a:ea typeface="+mn-ea"/>
          <a:cs typeface="+mn-cs"/>
        </a:defRPr>
      </a:lvl3pPr>
      <a:lvl4pPr marL="1350169" algn="l" defTabSz="450056" rtl="0" eaLnBrk="1" latinLnBrk="0" hangingPunct="1">
        <a:defRPr sz="1772" kern="1200">
          <a:solidFill>
            <a:schemeClr val="tx1"/>
          </a:solidFill>
          <a:latin typeface="+mn-lt"/>
          <a:ea typeface="+mn-ea"/>
          <a:cs typeface="+mn-cs"/>
        </a:defRPr>
      </a:lvl4pPr>
      <a:lvl5pPr marL="1800225" algn="l" defTabSz="450056" rtl="0" eaLnBrk="1" latinLnBrk="0" hangingPunct="1">
        <a:defRPr sz="1772" kern="1200">
          <a:solidFill>
            <a:schemeClr val="tx1"/>
          </a:solidFill>
          <a:latin typeface="+mn-lt"/>
          <a:ea typeface="+mn-ea"/>
          <a:cs typeface="+mn-cs"/>
        </a:defRPr>
      </a:lvl5pPr>
      <a:lvl6pPr marL="2250281" algn="l" defTabSz="450056" rtl="0" eaLnBrk="1" latinLnBrk="0" hangingPunct="1">
        <a:defRPr sz="1772" kern="1200">
          <a:solidFill>
            <a:schemeClr val="tx1"/>
          </a:solidFill>
          <a:latin typeface="+mn-lt"/>
          <a:ea typeface="+mn-ea"/>
          <a:cs typeface="+mn-cs"/>
        </a:defRPr>
      </a:lvl6pPr>
      <a:lvl7pPr marL="2700338" algn="l" defTabSz="450056" rtl="0" eaLnBrk="1" latinLnBrk="0" hangingPunct="1">
        <a:defRPr sz="1772" kern="1200">
          <a:solidFill>
            <a:schemeClr val="tx1"/>
          </a:solidFill>
          <a:latin typeface="+mn-lt"/>
          <a:ea typeface="+mn-ea"/>
          <a:cs typeface="+mn-cs"/>
        </a:defRPr>
      </a:lvl7pPr>
      <a:lvl8pPr marL="3150394" algn="l" defTabSz="450056" rtl="0" eaLnBrk="1" latinLnBrk="0" hangingPunct="1">
        <a:defRPr sz="1772" kern="1200">
          <a:solidFill>
            <a:schemeClr val="tx1"/>
          </a:solidFill>
          <a:latin typeface="+mn-lt"/>
          <a:ea typeface="+mn-ea"/>
          <a:cs typeface="+mn-cs"/>
        </a:defRPr>
      </a:lvl8pPr>
      <a:lvl9pPr marL="3600450" algn="l" defTabSz="450056" rtl="0" eaLnBrk="1" latinLnBrk="0" hangingPunct="1">
        <a:defRPr sz="177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4607B2-E444-3E43-AE5A-84256C835A61}"/>
              </a:ext>
            </a:extLst>
          </p:cNvPr>
          <p:cNvSpPr>
            <a:spLocks noGrp="1"/>
          </p:cNvSpPr>
          <p:nvPr>
            <p:ph type="title"/>
          </p:nvPr>
        </p:nvSpPr>
        <p:spPr>
          <a:xfrm>
            <a:off x="838200" y="365125"/>
            <a:ext cx="10515600" cy="914400"/>
          </a:xfrm>
          <a:prstGeom prst="rect">
            <a:avLst/>
          </a:prstGeom>
          <a:noFill/>
        </p:spPr>
        <p:txBody>
          <a:bodyPr vert="horz" lIns="182880" tIns="18288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8B7026-9597-EE44-A8AE-C0C12A40DDD7}"/>
              </a:ext>
            </a:extLst>
          </p:cNvPr>
          <p:cNvSpPr>
            <a:spLocks noGrp="1"/>
          </p:cNvSpPr>
          <p:nvPr>
            <p:ph type="body" idx="1"/>
          </p:nvPr>
        </p:nvSpPr>
        <p:spPr>
          <a:xfrm>
            <a:off x="841248" y="1371600"/>
            <a:ext cx="10515600" cy="4480560"/>
          </a:xfrm>
          <a:prstGeom prst="rect">
            <a:avLst/>
          </a:prstGeom>
          <a:noFill/>
        </p:spPr>
        <p:txBody>
          <a:bodyPr vert="horz" lIns="182880" tIns="18288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Picture 19" descr="A picture containing wire, computer&#10;&#10;Description automatically generated">
            <a:extLst>
              <a:ext uri="{FF2B5EF4-FFF2-40B4-BE49-F238E27FC236}">
                <a16:creationId xmlns:a16="http://schemas.microsoft.com/office/drawing/2014/main" id="{BEC4FA28-C6BF-434F-98AD-F685C377BC0E}"/>
              </a:ext>
            </a:extLst>
          </p:cNvPr>
          <p:cNvPicPr>
            <a:picLocks noChangeAspect="1"/>
          </p:cNvPicPr>
          <p:nvPr userDrawn="1"/>
        </p:nvPicPr>
        <p:blipFill rotWithShape="1">
          <a:blip r:embed="rId12" cstate="hqprint">
            <a:alphaModFix amt="50000"/>
            <a:extLst>
              <a:ext uri="{28A0092B-C50C-407E-A947-70E740481C1C}">
                <a14:useLocalDpi xmlns:a14="http://schemas.microsoft.com/office/drawing/2010/main"/>
              </a:ext>
            </a:extLst>
          </a:blip>
          <a:srcRect/>
          <a:stretch/>
        </p:blipFill>
        <p:spPr>
          <a:xfrm rot="10800000" flipV="1">
            <a:off x="10023683" y="-5023"/>
            <a:ext cx="3336126" cy="697788"/>
          </a:xfrm>
          <a:prstGeom prst="rect">
            <a:avLst/>
          </a:prstGeom>
        </p:spPr>
      </p:pic>
      <p:pic>
        <p:nvPicPr>
          <p:cNvPr id="21" name="Picture 20" descr="A picture containing wire, computer&#10;&#10;Description automatically generated">
            <a:extLst>
              <a:ext uri="{FF2B5EF4-FFF2-40B4-BE49-F238E27FC236}">
                <a16:creationId xmlns:a16="http://schemas.microsoft.com/office/drawing/2014/main" id="{6167C5FF-3C2E-444F-BD52-94327554A631}"/>
              </a:ext>
            </a:extLst>
          </p:cNvPr>
          <p:cNvPicPr>
            <a:picLocks noChangeAspect="1"/>
          </p:cNvPicPr>
          <p:nvPr userDrawn="1"/>
        </p:nvPicPr>
        <p:blipFill rotWithShape="1">
          <a:blip r:embed="rId13" cstate="hqprint">
            <a:alphaModFix amt="50000"/>
            <a:extLst>
              <a:ext uri="{28A0092B-C50C-407E-A947-70E740481C1C}">
                <a14:useLocalDpi xmlns:a14="http://schemas.microsoft.com/office/drawing/2010/main"/>
              </a:ext>
            </a:extLst>
          </a:blip>
          <a:srcRect/>
          <a:stretch/>
        </p:blipFill>
        <p:spPr>
          <a:xfrm rot="10800000">
            <a:off x="0" y="5969002"/>
            <a:ext cx="3638126" cy="888998"/>
          </a:xfrm>
          <a:prstGeom prst="rect">
            <a:avLst/>
          </a:prstGeom>
        </p:spPr>
      </p:pic>
      <p:pic>
        <p:nvPicPr>
          <p:cNvPr id="4" name="Picture 3" descr="A close up of a sign&#10;&#10;Description automatically generated">
            <a:extLst>
              <a:ext uri="{FF2B5EF4-FFF2-40B4-BE49-F238E27FC236}">
                <a16:creationId xmlns:a16="http://schemas.microsoft.com/office/drawing/2014/main" id="{4044408F-3AA6-42BD-84D5-5927B5B1EC50}"/>
              </a:ext>
            </a:extLst>
          </p:cNvPr>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10439400" y="6453790"/>
            <a:ext cx="914400" cy="208835"/>
          </a:xfrm>
          <a:prstGeom prst="rect">
            <a:avLst/>
          </a:prstGeom>
        </p:spPr>
      </p:pic>
    </p:spTree>
    <p:extLst>
      <p:ext uri="{BB962C8B-B14F-4D97-AF65-F5344CB8AC3E}">
        <p14:creationId xmlns:p14="http://schemas.microsoft.com/office/powerpoint/2010/main" val="319805735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sldNum="0" hdr="0" ftr="0"/>
  <p:txStyles>
    <p:titleStyle>
      <a:lvl1pPr algn="l" defTabSz="914217" rtl="0" eaLnBrk="1" latinLnBrk="0" hangingPunct="1">
        <a:lnSpc>
          <a:spcPct val="90000"/>
        </a:lnSpc>
        <a:spcBef>
          <a:spcPct val="0"/>
        </a:spcBef>
        <a:buNone/>
        <a:defRPr sz="4399" b="0" i="0" kern="1200">
          <a:solidFill>
            <a:schemeClr val="tx1"/>
          </a:solidFill>
          <a:latin typeface="Montserrat Medium" panose="00000600000000000000" pitchFamily="2" charset="0"/>
          <a:ea typeface="+mj-ea"/>
          <a:cs typeface="+mj-cs"/>
        </a:defRPr>
      </a:lvl1pPr>
    </p:titleStyle>
    <p:bodyStyle>
      <a:lvl1pPr marL="0" indent="0" algn="l" defTabSz="914217" rtl="0" eaLnBrk="1" latinLnBrk="0" hangingPunct="1">
        <a:lnSpc>
          <a:spcPct val="100000"/>
        </a:lnSpc>
        <a:spcBef>
          <a:spcPts val="1000"/>
        </a:spcBef>
        <a:spcAft>
          <a:spcPts val="1200"/>
        </a:spcAft>
        <a:buFont typeface="Arial" panose="020B0604020202020204" pitchFamily="34" charset="0"/>
        <a:buNone/>
        <a:defRPr sz="2400" b="0" i="0" kern="1200">
          <a:solidFill>
            <a:schemeClr val="tx2"/>
          </a:solidFill>
          <a:latin typeface="Sarabun" pitchFamily="2" charset="-34"/>
          <a:ea typeface="+mn-ea"/>
          <a:cs typeface="Sarabun" pitchFamily="2" charset="-34"/>
        </a:defRPr>
      </a:lvl1pPr>
      <a:lvl2pPr marL="685663" indent="-228554" algn="l" defTabSz="914217" rtl="0" eaLnBrk="1" latinLnBrk="0" hangingPunct="1">
        <a:lnSpc>
          <a:spcPct val="90000"/>
        </a:lnSpc>
        <a:spcBef>
          <a:spcPts val="500"/>
        </a:spcBef>
        <a:spcAft>
          <a:spcPts val="600"/>
        </a:spcAft>
        <a:buFont typeface="Arial" panose="020B0604020202020204" pitchFamily="34" charset="0"/>
        <a:buChar char="•"/>
        <a:defRPr sz="2000" b="0" i="0" kern="1200">
          <a:solidFill>
            <a:schemeClr val="tx2"/>
          </a:solidFill>
          <a:latin typeface="Sarabun" pitchFamily="2" charset="-34"/>
          <a:ea typeface="+mn-ea"/>
          <a:cs typeface="Sarabun" pitchFamily="2" charset="-34"/>
        </a:defRPr>
      </a:lvl2pPr>
      <a:lvl3pPr marL="1142771" indent="-228554" algn="l" defTabSz="914217" rtl="0" eaLnBrk="1" latinLnBrk="0" hangingPunct="1">
        <a:lnSpc>
          <a:spcPct val="90000"/>
        </a:lnSpc>
        <a:spcBef>
          <a:spcPts val="500"/>
        </a:spcBef>
        <a:spcAft>
          <a:spcPts val="600"/>
        </a:spcAft>
        <a:buFont typeface="Arial" panose="020B0604020202020204" pitchFamily="34" charset="0"/>
        <a:buChar char="•"/>
        <a:defRPr sz="1800" b="0" i="0" kern="1200">
          <a:solidFill>
            <a:schemeClr val="tx2"/>
          </a:solidFill>
          <a:latin typeface="Sarabun" pitchFamily="2" charset="-34"/>
          <a:ea typeface="+mn-ea"/>
          <a:cs typeface="Sarabun" pitchFamily="2" charset="-34"/>
        </a:defRPr>
      </a:lvl3pPr>
      <a:lvl4pPr marL="1599880" indent="-228554" algn="l" defTabSz="914217" rtl="0" eaLnBrk="1" latinLnBrk="0" hangingPunct="1">
        <a:lnSpc>
          <a:spcPct val="90000"/>
        </a:lnSpc>
        <a:spcBef>
          <a:spcPts val="500"/>
        </a:spcBef>
        <a:spcAft>
          <a:spcPts val="600"/>
        </a:spcAft>
        <a:buFont typeface="Arial" panose="020B0604020202020204" pitchFamily="34" charset="0"/>
        <a:buChar char="•"/>
        <a:defRPr sz="1600" b="0" i="0" kern="1200">
          <a:solidFill>
            <a:schemeClr val="tx2"/>
          </a:solidFill>
          <a:latin typeface="Sarabun" pitchFamily="2" charset="-34"/>
          <a:ea typeface="+mn-ea"/>
          <a:cs typeface="Sarabun" pitchFamily="2" charset="-34"/>
        </a:defRPr>
      </a:lvl4pPr>
      <a:lvl5pPr marL="2056989" indent="-228554" algn="l" defTabSz="914217" rtl="0" eaLnBrk="1" latinLnBrk="0" hangingPunct="1">
        <a:lnSpc>
          <a:spcPct val="90000"/>
        </a:lnSpc>
        <a:spcBef>
          <a:spcPts val="500"/>
        </a:spcBef>
        <a:spcAft>
          <a:spcPts val="600"/>
        </a:spcAft>
        <a:buFont typeface="Arial" panose="020B0604020202020204" pitchFamily="34" charset="0"/>
        <a:buChar char="•"/>
        <a:defRPr sz="1600" b="0" i="0" kern="1200">
          <a:solidFill>
            <a:schemeClr val="tx2"/>
          </a:solidFill>
          <a:latin typeface="Sarabun" pitchFamily="2" charset="-34"/>
          <a:ea typeface="+mn-ea"/>
          <a:cs typeface="Sarabun" pitchFamily="2" charset="-34"/>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415600" y="1536633"/>
            <a:ext cx="11360800" cy="45552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Calibri"/>
                <a:ea typeface="Calibri"/>
                <a:cs typeface="Calibri"/>
                <a:sym typeface="Calibri"/>
              </a:defRPr>
            </a:lvl1pPr>
            <a:lvl2pPr lvl="1" algn="r">
              <a:buNone/>
              <a:defRPr sz="1733">
                <a:solidFill>
                  <a:schemeClr val="dk2"/>
                </a:solidFill>
                <a:latin typeface="Calibri"/>
                <a:ea typeface="Calibri"/>
                <a:cs typeface="Calibri"/>
                <a:sym typeface="Calibri"/>
              </a:defRPr>
            </a:lvl2pPr>
            <a:lvl3pPr lvl="2" algn="r">
              <a:buNone/>
              <a:defRPr sz="1733">
                <a:solidFill>
                  <a:schemeClr val="dk2"/>
                </a:solidFill>
                <a:latin typeface="Calibri"/>
                <a:ea typeface="Calibri"/>
                <a:cs typeface="Calibri"/>
                <a:sym typeface="Calibri"/>
              </a:defRPr>
            </a:lvl3pPr>
            <a:lvl4pPr lvl="3" algn="r">
              <a:buNone/>
              <a:defRPr sz="1733">
                <a:solidFill>
                  <a:schemeClr val="dk2"/>
                </a:solidFill>
                <a:latin typeface="Calibri"/>
                <a:ea typeface="Calibri"/>
                <a:cs typeface="Calibri"/>
                <a:sym typeface="Calibri"/>
              </a:defRPr>
            </a:lvl4pPr>
            <a:lvl5pPr lvl="4" algn="r">
              <a:buNone/>
              <a:defRPr sz="1733">
                <a:solidFill>
                  <a:schemeClr val="dk2"/>
                </a:solidFill>
                <a:latin typeface="Calibri"/>
                <a:ea typeface="Calibri"/>
                <a:cs typeface="Calibri"/>
                <a:sym typeface="Calibri"/>
              </a:defRPr>
            </a:lvl5pPr>
            <a:lvl6pPr lvl="5" algn="r">
              <a:buNone/>
              <a:defRPr sz="1733">
                <a:solidFill>
                  <a:schemeClr val="dk2"/>
                </a:solidFill>
                <a:latin typeface="Calibri"/>
                <a:ea typeface="Calibri"/>
                <a:cs typeface="Calibri"/>
                <a:sym typeface="Calibri"/>
              </a:defRPr>
            </a:lvl6pPr>
            <a:lvl7pPr lvl="6" algn="r">
              <a:buNone/>
              <a:defRPr sz="1733">
                <a:solidFill>
                  <a:schemeClr val="dk2"/>
                </a:solidFill>
                <a:latin typeface="Calibri"/>
                <a:ea typeface="Calibri"/>
                <a:cs typeface="Calibri"/>
                <a:sym typeface="Calibri"/>
              </a:defRPr>
            </a:lvl7pPr>
            <a:lvl8pPr lvl="7" algn="r">
              <a:buNone/>
              <a:defRPr sz="1733">
                <a:solidFill>
                  <a:schemeClr val="dk2"/>
                </a:solidFill>
                <a:latin typeface="Calibri"/>
                <a:ea typeface="Calibri"/>
                <a:cs typeface="Calibri"/>
                <a:sym typeface="Calibri"/>
              </a:defRPr>
            </a:lvl8pPr>
            <a:lvl9pPr lvl="8" algn="r">
              <a:buNone/>
              <a:defRPr sz="1733">
                <a:solidFill>
                  <a:schemeClr val="dk2"/>
                </a:solidFill>
                <a:latin typeface="Calibri"/>
                <a:ea typeface="Calibri"/>
                <a:cs typeface="Calibri"/>
                <a:sym typeface="Calibri"/>
              </a:defRPr>
            </a:lvl9pPr>
          </a:lstStyle>
          <a:p>
            <a:fld id="{00000000-1234-1234-1234-123412341234}" type="slidenum">
              <a:rPr lang="en" smtClean="0"/>
              <a:pPr/>
              <a:t>‹#›</a:t>
            </a:fld>
            <a:endParaRPr lang="en"/>
          </a:p>
        </p:txBody>
      </p:sp>
      <p:sp>
        <p:nvSpPr>
          <p:cNvPr id="9" name="Google Shape;9;p1"/>
          <p:cNvSpPr txBox="1">
            <a:spLocks noGrp="1"/>
          </p:cNvSpPr>
          <p:nvPr>
            <p:ph type="sldNum" idx="2"/>
          </p:nvPr>
        </p:nvSpPr>
        <p:spPr>
          <a:xfrm>
            <a:off x="152400" y="6310000"/>
            <a:ext cx="462800" cy="375200"/>
          </a:xfrm>
          <a:prstGeom prst="rect">
            <a:avLst/>
          </a:prstGeom>
          <a:noFill/>
          <a:ln>
            <a:noFill/>
          </a:ln>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
        <p:nvSpPr>
          <p:cNvPr id="10" name="Google Shape;10;p1"/>
          <p:cNvSpPr txBox="1"/>
          <p:nvPr/>
        </p:nvSpPr>
        <p:spPr>
          <a:xfrm>
            <a:off x="681600" y="6449767"/>
            <a:ext cx="3936400" cy="164212"/>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067">
                <a:solidFill>
                  <a:srgbClr val="999999"/>
                </a:solidFill>
                <a:latin typeface="Calibri"/>
                <a:ea typeface="Calibri"/>
                <a:cs typeface="Calibri"/>
                <a:sym typeface="Calibri"/>
              </a:rPr>
              <a:t>Colorado Department of Education</a:t>
            </a:r>
            <a:endParaRPr sz="1067">
              <a:solidFill>
                <a:srgbClr val="999999"/>
              </a:solidFill>
              <a:latin typeface="Calibri"/>
              <a:ea typeface="Calibri"/>
              <a:cs typeface="Calibri"/>
              <a:sym typeface="Calibri"/>
            </a:endParaRPr>
          </a:p>
        </p:txBody>
      </p:sp>
    </p:spTree>
    <p:extLst>
      <p:ext uri="{BB962C8B-B14F-4D97-AF65-F5344CB8AC3E}">
        <p14:creationId xmlns:p14="http://schemas.microsoft.com/office/powerpoint/2010/main" val="1479504101"/>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2.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b@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cde.state.co.us/studentsupport/homeless_inde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de.state.co.us/studentsupport/homeless_inde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projectworthmore.org/" TargetMode="External"/><Relationship Id="rId3" Type="http://schemas.openxmlformats.org/officeDocument/2006/relationships/hyperlink" Target="https://cdhs.colorado.gov/crsp" TargetMode="External"/><Relationship Id="rId7" Type="http://schemas.openxmlformats.org/officeDocument/2006/relationships/hyperlink" Target="https://www.jewishfamilyservice.org/afghan-resettleme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lfsrm.org/programs-and-services/refugees/" TargetMode="External"/><Relationship Id="rId5" Type="http://schemas.openxmlformats.org/officeDocument/2006/relationships/hyperlink" Target="http://www.rescue.org/united-states/denver-co" TargetMode="External"/><Relationship Id="rId4" Type="http://schemas.openxmlformats.org/officeDocument/2006/relationships/hyperlink" Target="http://www.acc-den.org/" TargetMode="External"/></Relationships>
</file>

<file path=ppt/slides/_rels/slide33.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cde.state.co.us/fedprograms/ti/inde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cde.state.co.us/fedprograms/tiii/inde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e.state.co.us/fedprograms/titlei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e.state.co.us/fedprograms/ov/tvb"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e.state.co.us/studentsupport/homeless_inde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e.state.co.us/cdespedfin/idea_partbpresch"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cde.state.co.us/caresact/geer2-eans" TargetMode="External"/><Relationship Id="rId4" Type="http://schemas.openxmlformats.org/officeDocument/2006/relationships/hyperlink" Target="https://www.cde.state.co.us/caresact/esser"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cde.state.co.us/cde_english/elpa"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cde.state.co.us/cdefinance/auditunit_ell_coun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microsoft.com/office/2018/10/relationships/comments" Target="../comments/modernComment_5BF_0.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switchboardta.org/resource/supporting-afghan-students-in-schools-youth-programs-the-united-states/"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2.ed.gov/about/inits/ed/keeping-the-promise/educational-resources.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www.acf.hhs.gov/orr/programs/refugees/afghan-assistance-resources" TargetMode="External"/><Relationship Id="rId3" Type="http://schemas.openxmlformats.org/officeDocument/2006/relationships/hyperlink" Target="https://cdpsdocs.state.co.us/safeschools/Resources/BRYCS%20Bridging%20Refugee%20Youth%20Children%20Services/Refugee%20Toolkit%203%20-%20Refugee%20Child%20Welfare%20-%20Guidance%20for%20Schools.pdf" TargetMode="External"/><Relationship Id="rId7" Type="http://schemas.openxmlformats.org/officeDocument/2006/relationships/hyperlink" Target="https://coresourceexchange.org/working-with-refugee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2.ed.gov/about/offices/list/oela/newcomers-toolkit/ncomertoolkit.pdf" TargetMode="External"/><Relationship Id="rId5" Type="http://schemas.openxmlformats.org/officeDocument/2006/relationships/hyperlink" Target="https://oese.ed.gov/files/2022/01/K-12-Resources-for-Afghan-Evacuees.pdf" TargetMode="External"/><Relationship Id="rId10" Type="http://schemas.openxmlformats.org/officeDocument/2006/relationships/hyperlink" Target="https://cdhs.colorado.gov/crsp" TargetMode="External"/><Relationship Id="rId4" Type="http://schemas.openxmlformats.org/officeDocument/2006/relationships/hyperlink" Target="https://www.ed.gov/news/press-releases/us-department-education-issues-guidance-federal-funds-support-afghan-and-other-newcomer-students" TargetMode="External"/><Relationship Id="rId9" Type="http://schemas.openxmlformats.org/officeDocument/2006/relationships/hyperlink" Target="https://www.acf.hhs.gov/orr/programs/refugees/ur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36.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image" Target="../media/image27.png"/><Relationship Id="rId5" Type="http://schemas.openxmlformats.org/officeDocument/2006/relationships/hyperlink" Target="https://www.cde.state.co.us/fedprograms/ESEALaunchpad" TargetMode="Externa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hyperlink" Target="http://www.cde.state.co.us/site/tlccsurvey/" TargetMode="External"/><Relationship Id="rId5" Type="http://schemas.openxmlformats.org/officeDocument/2006/relationships/hyperlink" Target="http://www.cde.state.co.us/tlcc/TLCCFAQ" TargetMode="Externa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http://www.cde.state.co.us/site/tlccsurvey/" TargetMode="External"/><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hyperlink" Target="mailto:Jones_s@cde.state.co.u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1"/>
          <p:cNvSpPr txBox="1">
            <a:spLocks noGrp="1"/>
          </p:cNvSpPr>
          <p:nvPr>
            <p:ph type="ctrTitle"/>
          </p:nvPr>
        </p:nvSpPr>
        <p:spPr>
          <a:xfrm>
            <a:off x="2209800" y="3236240"/>
            <a:ext cx="7772400" cy="12165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dirty="0"/>
              <a:t>CDE Office Hours</a:t>
            </a:r>
            <a:endParaRPr dirty="0"/>
          </a:p>
        </p:txBody>
      </p:sp>
      <p:sp>
        <p:nvSpPr>
          <p:cNvPr id="77" name="Google Shape;77;p11"/>
          <p:cNvSpPr txBox="1">
            <a:spLocks noGrp="1"/>
          </p:cNvSpPr>
          <p:nvPr>
            <p:ph type="subTitle" idx="1"/>
          </p:nvPr>
        </p:nvSpPr>
        <p:spPr>
          <a:xfrm>
            <a:off x="2209800" y="5073445"/>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dirty="0"/>
              <a:t>February 3, 2022</a:t>
            </a:r>
            <a:endParaRPr dirty="0"/>
          </a:p>
        </p:txBody>
      </p:sp>
      <p:sp>
        <p:nvSpPr>
          <p:cNvPr id="78" name="Google Shape;78;p1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sldNum" idx="12"/>
          </p:nvPr>
        </p:nvSpPr>
        <p:spPr>
          <a:xfrm>
            <a:off x="1717733" y="6217622"/>
            <a:ext cx="548700" cy="524700"/>
          </a:xfrm>
          <a:prstGeom prst="rect">
            <a:avLst/>
          </a:prstGeom>
        </p:spPr>
        <p:txBody>
          <a:bodyPr spcFirstLastPara="1" wrap="square" lIns="91425" tIns="91425" rIns="91425" bIns="91425" anchor="ctr" anchorCtr="0">
            <a:noAutofit/>
          </a:bodyPr>
          <a:lstStyle/>
          <a:p>
            <a:fld id="{00000000-1234-1234-1234-123412341234}" type="slidenum">
              <a:rPr lang="en"/>
              <a:pPr/>
              <a:t>10</a:t>
            </a:fld>
            <a:endParaRPr/>
          </a:p>
        </p:txBody>
      </p:sp>
      <p:sp>
        <p:nvSpPr>
          <p:cNvPr id="119" name="Google Shape;119;p21"/>
          <p:cNvSpPr txBox="1">
            <a:spLocks noGrp="1"/>
          </p:cNvSpPr>
          <p:nvPr>
            <p:ph type="title" idx="2"/>
          </p:nvPr>
        </p:nvSpPr>
        <p:spPr>
          <a:xfrm>
            <a:off x="1798320" y="0"/>
            <a:ext cx="8388300" cy="1122300"/>
          </a:xfrm>
          <a:prstGeom prst="rect">
            <a:avLst/>
          </a:prstGeom>
        </p:spPr>
        <p:txBody>
          <a:bodyPr spcFirstLastPara="1" wrap="square" lIns="0" tIns="0" rIns="0" bIns="0" anchor="ctr" anchorCtr="0">
            <a:noAutofit/>
          </a:bodyPr>
          <a:lstStyle/>
          <a:p>
            <a:r>
              <a:rPr lang="en"/>
              <a:t>ESSER State Set-Aside Focus Areas</a:t>
            </a:r>
            <a:endParaRPr/>
          </a:p>
        </p:txBody>
      </p:sp>
      <p:grpSp>
        <p:nvGrpSpPr>
          <p:cNvPr id="120" name="Google Shape;120;p21" descr="Academic acceleration is a focus are of the ESSER State set-aside."/>
          <p:cNvGrpSpPr/>
          <p:nvPr/>
        </p:nvGrpSpPr>
        <p:grpSpPr>
          <a:xfrm>
            <a:off x="2372510" y="1882326"/>
            <a:ext cx="7239950" cy="738907"/>
            <a:chOff x="848510" y="1882325"/>
            <a:chExt cx="7239950" cy="738907"/>
          </a:xfrm>
        </p:grpSpPr>
        <p:sp>
          <p:nvSpPr>
            <p:cNvPr id="121" name="Google Shape;121;p21"/>
            <p:cNvSpPr txBox="1"/>
            <p:nvPr/>
          </p:nvSpPr>
          <p:spPr>
            <a:xfrm>
              <a:off x="1768360" y="1882325"/>
              <a:ext cx="6320100" cy="738900"/>
            </a:xfrm>
            <a:prstGeom prst="rect">
              <a:avLst/>
            </a:prstGeom>
            <a:solidFill>
              <a:srgbClr val="86BE40"/>
            </a:solidFill>
            <a:ln>
              <a:noFill/>
            </a:ln>
          </p:spPr>
          <p:txBody>
            <a:bodyPr spcFirstLastPara="1" wrap="square" lIns="182875" tIns="182875" rIns="182875" bIns="182875" anchor="ctr" anchorCtr="0">
              <a:noAutofit/>
            </a:bodyPr>
            <a:lstStyle/>
            <a:p>
              <a:pPr algn="ctr">
                <a:spcAft>
                  <a:spcPts val="500"/>
                </a:spcAft>
              </a:pPr>
              <a:r>
                <a:rPr lang="en" sz="2400" b="1">
                  <a:solidFill>
                    <a:srgbClr val="FFFFFF"/>
                  </a:solidFill>
                  <a:latin typeface="Calibri"/>
                  <a:ea typeface="Calibri"/>
                  <a:cs typeface="Calibri"/>
                  <a:sym typeface="Calibri"/>
                </a:rPr>
                <a:t>ACADEMIC ACCELERATION</a:t>
              </a:r>
              <a:endParaRPr sz="2400" b="1">
                <a:solidFill>
                  <a:srgbClr val="FFFFFF"/>
                </a:solidFill>
                <a:latin typeface="Calibri"/>
                <a:ea typeface="Calibri"/>
                <a:cs typeface="Calibri"/>
                <a:sym typeface="Calibri"/>
              </a:endParaRPr>
            </a:p>
          </p:txBody>
        </p:sp>
        <p:grpSp>
          <p:nvGrpSpPr>
            <p:cNvPr id="122" name="Google Shape;122;p21"/>
            <p:cNvGrpSpPr/>
            <p:nvPr/>
          </p:nvGrpSpPr>
          <p:grpSpPr>
            <a:xfrm>
              <a:off x="848510" y="1939085"/>
              <a:ext cx="682147" cy="682147"/>
              <a:chOff x="1112525" y="1502600"/>
              <a:chExt cx="561900" cy="561900"/>
            </a:xfrm>
          </p:grpSpPr>
          <p:sp>
            <p:nvSpPr>
              <p:cNvPr id="123" name="Google Shape;123;p21"/>
              <p:cNvSpPr/>
              <p:nvPr/>
            </p:nvSpPr>
            <p:spPr>
              <a:xfrm>
                <a:off x="1112525" y="1502600"/>
                <a:ext cx="561900" cy="561900"/>
              </a:xfrm>
              <a:prstGeom prst="ellipse">
                <a:avLst/>
              </a:prstGeom>
              <a:solidFill>
                <a:srgbClr val="86BE40"/>
              </a:solidFill>
              <a:ln>
                <a:noFill/>
              </a:ln>
            </p:spPr>
            <p:txBody>
              <a:bodyPr spcFirstLastPara="1" wrap="square" lIns="91425" tIns="91425" rIns="91425" bIns="91425" anchor="ctr" anchorCtr="0">
                <a:noAutofit/>
              </a:bodyPr>
              <a:lstStyle/>
              <a:p>
                <a:endParaRPr/>
              </a:p>
            </p:txBody>
          </p:sp>
          <p:sp>
            <p:nvSpPr>
              <p:cNvPr id="124" name="Google Shape;124;p21"/>
              <p:cNvSpPr txBox="1"/>
              <p:nvPr/>
            </p:nvSpPr>
            <p:spPr>
              <a:xfrm>
                <a:off x="1160075" y="1560350"/>
                <a:ext cx="466800" cy="367800"/>
              </a:xfrm>
              <a:prstGeom prst="rect">
                <a:avLst/>
              </a:prstGeom>
              <a:noFill/>
              <a:ln>
                <a:noFill/>
              </a:ln>
            </p:spPr>
            <p:txBody>
              <a:bodyPr spcFirstLastPara="1" wrap="square" lIns="0" tIns="0" rIns="0" bIns="0" anchor="ctr" anchorCtr="0">
                <a:noAutofit/>
              </a:bodyPr>
              <a:lstStyle/>
              <a:p>
                <a:pPr algn="ctr"/>
                <a:r>
                  <a:rPr lang="en" sz="2900" b="1">
                    <a:solidFill>
                      <a:srgbClr val="FFFFFF"/>
                    </a:solidFill>
                    <a:latin typeface="Calibri"/>
                    <a:ea typeface="Calibri"/>
                    <a:cs typeface="Calibri"/>
                    <a:sym typeface="Calibri"/>
                  </a:rPr>
                  <a:t>1</a:t>
                </a:r>
                <a:endParaRPr sz="2900" b="1">
                  <a:solidFill>
                    <a:srgbClr val="FFFFFF"/>
                  </a:solidFill>
                  <a:latin typeface="Calibri"/>
                  <a:ea typeface="Calibri"/>
                  <a:cs typeface="Calibri"/>
                  <a:sym typeface="Calibri"/>
                </a:endParaRPr>
              </a:p>
            </p:txBody>
          </p:sp>
        </p:grpSp>
      </p:grpSp>
      <p:grpSp>
        <p:nvGrpSpPr>
          <p:cNvPr id="125" name="Google Shape;125;p21" descr="Engage &amp; expand learning is the second focus area of the ESSER State set-aside."/>
          <p:cNvGrpSpPr/>
          <p:nvPr/>
        </p:nvGrpSpPr>
        <p:grpSpPr>
          <a:xfrm>
            <a:off x="2372510" y="3084911"/>
            <a:ext cx="7239950" cy="802774"/>
            <a:chOff x="848510" y="3096475"/>
            <a:chExt cx="7239950" cy="802774"/>
          </a:xfrm>
        </p:grpSpPr>
        <p:sp>
          <p:nvSpPr>
            <p:cNvPr id="126" name="Google Shape;126;p21"/>
            <p:cNvSpPr txBox="1"/>
            <p:nvPr/>
          </p:nvSpPr>
          <p:spPr>
            <a:xfrm>
              <a:off x="1768360" y="3096475"/>
              <a:ext cx="6320100" cy="802774"/>
            </a:xfrm>
            <a:prstGeom prst="rect">
              <a:avLst/>
            </a:prstGeom>
            <a:solidFill>
              <a:srgbClr val="3CC1CC"/>
            </a:solidFill>
            <a:ln>
              <a:noFill/>
            </a:ln>
          </p:spPr>
          <p:txBody>
            <a:bodyPr spcFirstLastPara="1" wrap="square" lIns="182875" tIns="182875" rIns="182875" bIns="182875" anchor="t" anchorCtr="0">
              <a:spAutoFit/>
            </a:bodyPr>
            <a:lstStyle/>
            <a:p>
              <a:pPr algn="ctr">
                <a:spcAft>
                  <a:spcPts val="500"/>
                </a:spcAft>
              </a:pPr>
              <a:r>
                <a:rPr lang="en" sz="2400" b="1">
                  <a:solidFill>
                    <a:srgbClr val="FFFFFF"/>
                  </a:solidFill>
                  <a:latin typeface="Calibri"/>
                  <a:ea typeface="Calibri"/>
                  <a:cs typeface="Calibri"/>
                  <a:sym typeface="Calibri"/>
                </a:rPr>
                <a:t>ENGAGE &amp; EXPAND LEARNING</a:t>
              </a:r>
              <a:endParaRPr sz="2400" b="1">
                <a:solidFill>
                  <a:srgbClr val="FFFFFF"/>
                </a:solidFill>
                <a:latin typeface="Calibri"/>
                <a:ea typeface="Calibri"/>
                <a:cs typeface="Calibri"/>
                <a:sym typeface="Calibri"/>
              </a:endParaRPr>
            </a:p>
          </p:txBody>
        </p:sp>
        <p:grpSp>
          <p:nvGrpSpPr>
            <p:cNvPr id="127" name="Google Shape;127;p21"/>
            <p:cNvGrpSpPr/>
            <p:nvPr/>
          </p:nvGrpSpPr>
          <p:grpSpPr>
            <a:xfrm>
              <a:off x="848510" y="3153237"/>
              <a:ext cx="682147" cy="682147"/>
              <a:chOff x="1112525" y="2502725"/>
              <a:chExt cx="561900" cy="561900"/>
            </a:xfrm>
          </p:grpSpPr>
          <p:sp>
            <p:nvSpPr>
              <p:cNvPr id="128" name="Google Shape;128;p21"/>
              <p:cNvSpPr/>
              <p:nvPr/>
            </p:nvSpPr>
            <p:spPr>
              <a:xfrm>
                <a:off x="1112525" y="2502725"/>
                <a:ext cx="561900" cy="561900"/>
              </a:xfrm>
              <a:prstGeom prst="ellipse">
                <a:avLst/>
              </a:prstGeom>
              <a:solidFill>
                <a:srgbClr val="3CC1CC"/>
              </a:solidFill>
              <a:ln>
                <a:noFill/>
              </a:ln>
            </p:spPr>
            <p:txBody>
              <a:bodyPr spcFirstLastPara="1" wrap="square" lIns="91425" tIns="91425" rIns="91425" bIns="91425" anchor="ctr" anchorCtr="0">
                <a:noAutofit/>
              </a:bodyPr>
              <a:lstStyle/>
              <a:p>
                <a:endParaRPr/>
              </a:p>
            </p:txBody>
          </p:sp>
          <p:sp>
            <p:nvSpPr>
              <p:cNvPr id="129" name="Google Shape;129;p21"/>
              <p:cNvSpPr txBox="1"/>
              <p:nvPr/>
            </p:nvSpPr>
            <p:spPr>
              <a:xfrm>
                <a:off x="1160075" y="2560475"/>
                <a:ext cx="466800" cy="367800"/>
              </a:xfrm>
              <a:prstGeom prst="rect">
                <a:avLst/>
              </a:prstGeom>
              <a:noFill/>
              <a:ln>
                <a:noFill/>
              </a:ln>
            </p:spPr>
            <p:txBody>
              <a:bodyPr spcFirstLastPara="1" wrap="square" lIns="0" tIns="0" rIns="0" bIns="0" anchor="t" anchorCtr="0">
                <a:spAutoFit/>
              </a:bodyPr>
              <a:lstStyle/>
              <a:p>
                <a:pPr algn="ctr"/>
                <a:r>
                  <a:rPr lang="en" sz="2900" b="1">
                    <a:solidFill>
                      <a:srgbClr val="FFFFFF"/>
                    </a:solidFill>
                    <a:latin typeface="Calibri"/>
                    <a:ea typeface="Calibri"/>
                    <a:cs typeface="Calibri"/>
                    <a:sym typeface="Calibri"/>
                  </a:rPr>
                  <a:t>2</a:t>
                </a:r>
                <a:endParaRPr sz="2900" b="1">
                  <a:solidFill>
                    <a:srgbClr val="FFFFFF"/>
                  </a:solidFill>
                  <a:latin typeface="Calibri"/>
                  <a:ea typeface="Calibri"/>
                  <a:cs typeface="Calibri"/>
                  <a:sym typeface="Calibri"/>
                </a:endParaRPr>
              </a:p>
            </p:txBody>
          </p:sp>
        </p:grpSp>
      </p:grpSp>
      <p:grpSp>
        <p:nvGrpSpPr>
          <p:cNvPr id="130" name="Google Shape;130;p21" descr="Strengthen state capacity is the third focus area of the ESSER State set-aside."/>
          <p:cNvGrpSpPr/>
          <p:nvPr/>
        </p:nvGrpSpPr>
        <p:grpSpPr>
          <a:xfrm>
            <a:off x="2372510" y="4287500"/>
            <a:ext cx="7239950" cy="802774"/>
            <a:chOff x="848510" y="4287500"/>
            <a:chExt cx="7239950" cy="802774"/>
          </a:xfrm>
        </p:grpSpPr>
        <p:sp>
          <p:nvSpPr>
            <p:cNvPr id="131" name="Google Shape;131;p21"/>
            <p:cNvSpPr txBox="1"/>
            <p:nvPr/>
          </p:nvSpPr>
          <p:spPr>
            <a:xfrm>
              <a:off x="1768360" y="4287500"/>
              <a:ext cx="6320100" cy="802774"/>
            </a:xfrm>
            <a:prstGeom prst="rect">
              <a:avLst/>
            </a:prstGeom>
            <a:solidFill>
              <a:srgbClr val="8E7CC3"/>
            </a:solidFill>
            <a:ln>
              <a:noFill/>
            </a:ln>
          </p:spPr>
          <p:txBody>
            <a:bodyPr spcFirstLastPara="1" wrap="square" lIns="182875" tIns="182875" rIns="182875" bIns="182875" anchor="t" anchorCtr="0">
              <a:spAutoFit/>
            </a:bodyPr>
            <a:lstStyle/>
            <a:p>
              <a:pPr algn="ctr">
                <a:spcAft>
                  <a:spcPts val="500"/>
                </a:spcAft>
              </a:pPr>
              <a:r>
                <a:rPr lang="en" sz="2400" b="1">
                  <a:solidFill>
                    <a:srgbClr val="FFFFFF"/>
                  </a:solidFill>
                  <a:latin typeface="Calibri"/>
                  <a:ea typeface="Calibri"/>
                  <a:cs typeface="Calibri"/>
                  <a:sym typeface="Calibri"/>
                </a:rPr>
                <a:t>STRENGTHEN STATE CAPACITY</a:t>
              </a:r>
              <a:endParaRPr sz="2400" b="1">
                <a:solidFill>
                  <a:srgbClr val="FFFFFF"/>
                </a:solidFill>
                <a:latin typeface="Calibri"/>
                <a:ea typeface="Calibri"/>
                <a:cs typeface="Calibri"/>
                <a:sym typeface="Calibri"/>
              </a:endParaRPr>
            </a:p>
          </p:txBody>
        </p:sp>
        <p:grpSp>
          <p:nvGrpSpPr>
            <p:cNvPr id="132" name="Google Shape;132;p21"/>
            <p:cNvGrpSpPr/>
            <p:nvPr/>
          </p:nvGrpSpPr>
          <p:grpSpPr>
            <a:xfrm>
              <a:off x="848510" y="4344262"/>
              <a:ext cx="682147" cy="682147"/>
              <a:chOff x="1112525" y="3483800"/>
              <a:chExt cx="561900" cy="561900"/>
            </a:xfrm>
          </p:grpSpPr>
          <p:sp>
            <p:nvSpPr>
              <p:cNvPr id="133" name="Google Shape;133;p21"/>
              <p:cNvSpPr/>
              <p:nvPr/>
            </p:nvSpPr>
            <p:spPr>
              <a:xfrm>
                <a:off x="1112525" y="3483800"/>
                <a:ext cx="561900" cy="561900"/>
              </a:xfrm>
              <a:prstGeom prst="ellipse">
                <a:avLst/>
              </a:prstGeom>
              <a:solidFill>
                <a:srgbClr val="8E7CC3"/>
              </a:solidFill>
              <a:ln>
                <a:noFill/>
              </a:ln>
            </p:spPr>
            <p:txBody>
              <a:bodyPr spcFirstLastPara="1" wrap="square" lIns="91425" tIns="91425" rIns="91425" bIns="91425" anchor="ctr" anchorCtr="0">
                <a:noAutofit/>
              </a:bodyPr>
              <a:lstStyle/>
              <a:p>
                <a:endParaRPr/>
              </a:p>
            </p:txBody>
          </p:sp>
          <p:sp>
            <p:nvSpPr>
              <p:cNvPr id="134" name="Google Shape;134;p21"/>
              <p:cNvSpPr txBox="1"/>
              <p:nvPr/>
            </p:nvSpPr>
            <p:spPr>
              <a:xfrm>
                <a:off x="1160075" y="3541550"/>
                <a:ext cx="466800" cy="367800"/>
              </a:xfrm>
              <a:prstGeom prst="rect">
                <a:avLst/>
              </a:prstGeom>
              <a:noFill/>
              <a:ln>
                <a:noFill/>
              </a:ln>
            </p:spPr>
            <p:txBody>
              <a:bodyPr spcFirstLastPara="1" wrap="square" lIns="0" tIns="0" rIns="0" bIns="0" anchor="t" anchorCtr="0">
                <a:spAutoFit/>
              </a:bodyPr>
              <a:lstStyle/>
              <a:p>
                <a:pPr algn="ctr"/>
                <a:r>
                  <a:rPr lang="en" sz="2900" b="1">
                    <a:solidFill>
                      <a:srgbClr val="FFFFFF"/>
                    </a:solidFill>
                    <a:latin typeface="Calibri"/>
                    <a:ea typeface="Calibri"/>
                    <a:cs typeface="Calibri"/>
                    <a:sym typeface="Calibri"/>
                  </a:rPr>
                  <a:t>3</a:t>
                </a:r>
                <a:endParaRPr sz="2900" b="1">
                  <a:solidFill>
                    <a:srgbClr val="FFFFFF"/>
                  </a:solidFill>
                  <a:latin typeface="Calibri"/>
                  <a:ea typeface="Calibri"/>
                  <a:cs typeface="Calibri"/>
                  <a:sym typeface="Calibri"/>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22"/>
          <p:cNvSpPr txBox="1">
            <a:spLocks noGrp="1"/>
          </p:cNvSpPr>
          <p:nvPr>
            <p:ph type="title"/>
          </p:nvPr>
        </p:nvSpPr>
        <p:spPr>
          <a:prstGeom prst="rect">
            <a:avLst/>
          </a:prstGeom>
        </p:spPr>
        <p:txBody>
          <a:bodyPr spcFirstLastPara="1" wrap="square" lIns="0" tIns="0" rIns="0" bIns="0" anchor="ctr" anchorCtr="0">
            <a:noAutofit/>
          </a:bodyPr>
          <a:lstStyle/>
          <a:p>
            <a:pPr>
              <a:buClr>
                <a:schemeClr val="dk1"/>
              </a:buClr>
              <a:buSzPts val="1100"/>
            </a:pPr>
            <a:r>
              <a:rPr lang="en">
                <a:solidFill>
                  <a:schemeClr val="lt1"/>
                </a:solidFill>
              </a:rPr>
              <a:t>ESSER State Set-Aside Focus Areas</a:t>
            </a:r>
            <a:endParaRPr/>
          </a:p>
        </p:txBody>
      </p:sp>
      <p:sp>
        <p:nvSpPr>
          <p:cNvPr id="139" name="Google Shape;139;p22"/>
          <p:cNvSpPr txBox="1">
            <a:spLocks noGrp="1"/>
          </p:cNvSpPr>
          <p:nvPr>
            <p:ph type="sldNum" idx="12"/>
          </p:nvPr>
        </p:nvSpPr>
        <p:spPr>
          <a:prstGeom prst="rect">
            <a:avLst/>
          </a:prstGeom>
        </p:spPr>
        <p:txBody>
          <a:bodyPr spcFirstLastPara="1" wrap="square" lIns="91425" tIns="91425" rIns="91425" bIns="91425" anchor="ctr" anchorCtr="0">
            <a:noAutofit/>
          </a:bodyPr>
          <a:lstStyle/>
          <a:p>
            <a:fld id="{00000000-1234-1234-1234-123412341234}" type="slidenum">
              <a:rPr lang="en"/>
              <a:pPr/>
              <a:t>11</a:t>
            </a:fld>
            <a:endParaRPr/>
          </a:p>
        </p:txBody>
      </p:sp>
      <p:sp>
        <p:nvSpPr>
          <p:cNvPr id="141" name="Google Shape;141;p22">
            <a:extLst>
              <a:ext uri="{C183D7F6-B498-43B3-948B-1728B52AA6E4}">
                <adec:decorative xmlns:adec="http://schemas.microsoft.com/office/drawing/2017/decorative" val="1"/>
              </a:ext>
            </a:extLst>
          </p:cNvPr>
          <p:cNvSpPr/>
          <p:nvPr/>
        </p:nvSpPr>
        <p:spPr>
          <a:xfrm>
            <a:off x="1932850" y="1855650"/>
            <a:ext cx="561900" cy="561900"/>
          </a:xfrm>
          <a:prstGeom prst="ellipse">
            <a:avLst/>
          </a:prstGeom>
          <a:solidFill>
            <a:srgbClr val="86BE40"/>
          </a:solidFill>
          <a:ln>
            <a:noFill/>
          </a:ln>
        </p:spPr>
        <p:txBody>
          <a:bodyPr spcFirstLastPara="1" wrap="square" lIns="91425" tIns="91425" rIns="91425" bIns="91425" anchor="ctr" anchorCtr="0">
            <a:noAutofit/>
          </a:bodyPr>
          <a:lstStyle/>
          <a:p>
            <a:endParaRPr/>
          </a:p>
        </p:txBody>
      </p:sp>
      <p:sp>
        <p:nvSpPr>
          <p:cNvPr id="142" name="Google Shape;142;p22"/>
          <p:cNvSpPr txBox="1"/>
          <p:nvPr/>
        </p:nvSpPr>
        <p:spPr>
          <a:xfrm>
            <a:off x="1980400" y="1913400"/>
            <a:ext cx="466800" cy="446400"/>
          </a:xfrm>
          <a:prstGeom prst="rect">
            <a:avLst/>
          </a:prstGeom>
          <a:noFill/>
          <a:ln>
            <a:noFill/>
          </a:ln>
        </p:spPr>
        <p:txBody>
          <a:bodyPr spcFirstLastPara="1" wrap="square" lIns="0" tIns="0" rIns="0" bIns="0" anchor="t" anchorCtr="0">
            <a:spAutoFit/>
          </a:bodyPr>
          <a:lstStyle/>
          <a:p>
            <a:pPr algn="ctr"/>
            <a:r>
              <a:rPr lang="en" sz="2900" b="1">
                <a:solidFill>
                  <a:srgbClr val="FFFFFF"/>
                </a:solidFill>
                <a:latin typeface="Calibri"/>
                <a:ea typeface="Calibri"/>
                <a:cs typeface="Calibri"/>
                <a:sym typeface="Calibri"/>
              </a:rPr>
              <a:t>1</a:t>
            </a:r>
            <a:endParaRPr sz="2900" b="1">
              <a:solidFill>
                <a:srgbClr val="FFFFFF"/>
              </a:solidFill>
              <a:latin typeface="Calibri"/>
              <a:ea typeface="Calibri"/>
              <a:cs typeface="Calibri"/>
              <a:sym typeface="Calibri"/>
            </a:endParaRPr>
          </a:p>
        </p:txBody>
      </p:sp>
      <p:sp>
        <p:nvSpPr>
          <p:cNvPr id="143" name="Google Shape;143;p22"/>
          <p:cNvSpPr txBox="1"/>
          <p:nvPr/>
        </p:nvSpPr>
        <p:spPr>
          <a:xfrm>
            <a:off x="2682426" y="1828800"/>
            <a:ext cx="7529700" cy="892552"/>
          </a:xfrm>
          <a:prstGeom prst="rect">
            <a:avLst/>
          </a:prstGeom>
          <a:noFill/>
          <a:ln>
            <a:noFill/>
          </a:ln>
        </p:spPr>
        <p:txBody>
          <a:bodyPr spcFirstLastPara="1" wrap="square" lIns="0" tIns="0" rIns="0" bIns="0" anchor="t" anchorCtr="0">
            <a:spAutoFit/>
          </a:bodyPr>
          <a:lstStyle/>
          <a:p>
            <a:pPr>
              <a:spcBef>
                <a:spcPts val="1200"/>
              </a:spcBef>
              <a:spcAft>
                <a:spcPts val="1200"/>
              </a:spcAft>
            </a:pPr>
            <a:r>
              <a:rPr lang="en" sz="1900" b="1">
                <a:solidFill>
                  <a:srgbClr val="86BE40"/>
                </a:solidFill>
                <a:latin typeface="Calibri"/>
                <a:ea typeface="Calibri"/>
                <a:cs typeface="Calibri"/>
                <a:sym typeface="Calibri"/>
              </a:rPr>
              <a:t>Academic acceleration</a:t>
            </a:r>
            <a:r>
              <a:rPr lang="en" sz="1900" b="1">
                <a:solidFill>
                  <a:srgbClr val="00953A"/>
                </a:solidFill>
                <a:latin typeface="Calibri"/>
                <a:ea typeface="Calibri"/>
                <a:cs typeface="Calibri"/>
                <a:sym typeface="Calibri"/>
              </a:rPr>
              <a:t> </a:t>
            </a:r>
            <a:r>
              <a:rPr lang="en" sz="1900">
                <a:latin typeface="Calibri"/>
                <a:ea typeface="Calibri"/>
                <a:cs typeface="Calibri"/>
                <a:sym typeface="Calibri"/>
              </a:rPr>
              <a:t>for students most impacted by the pandemic </a:t>
            </a:r>
            <a:br>
              <a:rPr lang="en" sz="1900">
                <a:latin typeface="Calibri"/>
                <a:ea typeface="Calibri"/>
                <a:cs typeface="Calibri"/>
                <a:sym typeface="Calibri"/>
              </a:rPr>
            </a:br>
            <a:r>
              <a:rPr lang="en" sz="1900">
                <a:latin typeface="Calibri"/>
                <a:ea typeface="Calibri"/>
                <a:cs typeface="Calibri"/>
                <a:sym typeface="Calibri"/>
              </a:rPr>
              <a:t>with a focus on math and literacy for students in grades K-8.</a:t>
            </a:r>
            <a:endParaRPr sz="1900"/>
          </a:p>
        </p:txBody>
      </p:sp>
      <p:sp>
        <p:nvSpPr>
          <p:cNvPr id="144" name="Google Shape;144;p22"/>
          <p:cNvSpPr txBox="1"/>
          <p:nvPr/>
        </p:nvSpPr>
        <p:spPr>
          <a:xfrm>
            <a:off x="6388625" y="3421044"/>
            <a:ext cx="3198300" cy="461700"/>
          </a:xfrm>
          <a:prstGeom prst="rect">
            <a:avLst/>
          </a:prstGeom>
          <a:noFill/>
          <a:ln>
            <a:noFill/>
          </a:ln>
        </p:spPr>
        <p:txBody>
          <a:bodyPr spcFirstLastPara="1" wrap="square" lIns="0" tIns="0" rIns="0" bIns="0" anchor="t" anchorCtr="0">
            <a:spAutoFit/>
          </a:bodyPr>
          <a:lstStyle/>
          <a:p>
            <a:r>
              <a:rPr lang="en" sz="1500" b="1">
                <a:latin typeface="Calibri"/>
                <a:ea typeface="Calibri"/>
                <a:cs typeface="Calibri"/>
                <a:sym typeface="Calibri"/>
              </a:rPr>
              <a:t>$15 million</a:t>
            </a:r>
            <a:r>
              <a:rPr lang="en" sz="1500">
                <a:latin typeface="Calibri"/>
                <a:ea typeface="Calibri"/>
                <a:cs typeface="Calibri"/>
                <a:sym typeface="Calibri"/>
              </a:rPr>
              <a:t> – tutoring corps, preservice, recruitment, mentoring retention grants</a:t>
            </a:r>
            <a:endParaRPr sz="1500" b="1">
              <a:solidFill>
                <a:srgbClr val="00953A"/>
              </a:solidFill>
              <a:latin typeface="Calibri"/>
              <a:ea typeface="Calibri"/>
              <a:cs typeface="Calibri"/>
              <a:sym typeface="Calibri"/>
            </a:endParaRPr>
          </a:p>
        </p:txBody>
      </p:sp>
      <p:sp>
        <p:nvSpPr>
          <p:cNvPr id="145" name="Google Shape;145;p22"/>
          <p:cNvSpPr txBox="1"/>
          <p:nvPr/>
        </p:nvSpPr>
        <p:spPr>
          <a:xfrm>
            <a:off x="6419375" y="4118188"/>
            <a:ext cx="3270900" cy="461700"/>
          </a:xfrm>
          <a:prstGeom prst="rect">
            <a:avLst/>
          </a:prstGeom>
          <a:noFill/>
          <a:ln>
            <a:noFill/>
          </a:ln>
        </p:spPr>
        <p:txBody>
          <a:bodyPr spcFirstLastPara="1" wrap="square" lIns="0" tIns="0" rIns="0" bIns="0" anchor="t" anchorCtr="0">
            <a:spAutoFit/>
          </a:bodyPr>
          <a:lstStyle/>
          <a:p>
            <a:r>
              <a:rPr lang="en" sz="1500" b="1">
                <a:latin typeface="Calibri"/>
                <a:ea typeface="Calibri"/>
                <a:cs typeface="Calibri"/>
                <a:sym typeface="Calibri"/>
              </a:rPr>
              <a:t>$5 million</a:t>
            </a:r>
            <a:r>
              <a:rPr lang="en" sz="1500">
                <a:latin typeface="Calibri"/>
                <a:ea typeface="Calibri"/>
                <a:cs typeface="Calibri"/>
                <a:sym typeface="Calibri"/>
              </a:rPr>
              <a:t> – professional development learning modules </a:t>
            </a:r>
            <a:endParaRPr sz="1500" b="1">
              <a:solidFill>
                <a:srgbClr val="00953A"/>
              </a:solidFill>
              <a:latin typeface="Calibri"/>
              <a:ea typeface="Calibri"/>
              <a:cs typeface="Calibri"/>
              <a:sym typeface="Calibri"/>
            </a:endParaRPr>
          </a:p>
        </p:txBody>
      </p:sp>
      <p:sp>
        <p:nvSpPr>
          <p:cNvPr id="146" name="Google Shape;146;p22"/>
          <p:cNvSpPr txBox="1"/>
          <p:nvPr/>
        </p:nvSpPr>
        <p:spPr>
          <a:xfrm>
            <a:off x="2682437" y="3421045"/>
            <a:ext cx="3032700" cy="769441"/>
          </a:xfrm>
          <a:prstGeom prst="rect">
            <a:avLst/>
          </a:prstGeom>
          <a:noFill/>
          <a:ln>
            <a:noFill/>
          </a:ln>
        </p:spPr>
        <p:txBody>
          <a:bodyPr spcFirstLastPara="1" wrap="square" lIns="0" tIns="0" rIns="0" bIns="0" anchor="t" anchorCtr="0">
            <a:spAutoFit/>
          </a:bodyPr>
          <a:lstStyle/>
          <a:p>
            <a:pPr>
              <a:spcAft>
                <a:spcPts val="600"/>
              </a:spcAft>
            </a:pPr>
            <a:r>
              <a:rPr lang="en" sz="1500" b="1">
                <a:latin typeface="Calibri"/>
                <a:ea typeface="Calibri"/>
                <a:cs typeface="Calibri"/>
                <a:sym typeface="Calibri"/>
              </a:rPr>
              <a:t>$25 million</a:t>
            </a:r>
            <a:r>
              <a:rPr lang="en" sz="1500">
                <a:latin typeface="Calibri"/>
                <a:ea typeface="Calibri"/>
                <a:cs typeface="Calibri"/>
                <a:sym typeface="Calibri"/>
              </a:rPr>
              <a:t> – supplemental for districts, BOCES, SPED, tribal nations, high-risk populations</a:t>
            </a:r>
            <a:endParaRPr sz="1500">
              <a:latin typeface="Calibri"/>
              <a:ea typeface="Calibri"/>
              <a:cs typeface="Calibri"/>
              <a:sym typeface="Calibri"/>
            </a:endParaRPr>
          </a:p>
        </p:txBody>
      </p:sp>
      <p:cxnSp>
        <p:nvCxnSpPr>
          <p:cNvPr id="147" name="Google Shape;147;p22">
            <a:extLst>
              <a:ext uri="{C183D7F6-B498-43B3-948B-1728B52AA6E4}">
                <adec:decorative xmlns:adec="http://schemas.microsoft.com/office/drawing/2017/decorative" val="1"/>
              </a:ext>
            </a:extLst>
          </p:cNvPr>
          <p:cNvCxnSpPr/>
          <p:nvPr/>
        </p:nvCxnSpPr>
        <p:spPr>
          <a:xfrm>
            <a:off x="6113313" y="2743200"/>
            <a:ext cx="0" cy="2574300"/>
          </a:xfrm>
          <a:prstGeom prst="straightConnector1">
            <a:avLst/>
          </a:prstGeom>
          <a:noFill/>
          <a:ln w="19050" cap="flat" cmpd="sng">
            <a:solidFill>
              <a:srgbClr val="DFEFAA"/>
            </a:solidFill>
            <a:prstDash val="solid"/>
            <a:round/>
            <a:headEnd type="none" w="med" len="med"/>
            <a:tailEnd type="none" w="med" len="med"/>
          </a:ln>
        </p:spPr>
      </p:cxnSp>
      <p:sp>
        <p:nvSpPr>
          <p:cNvPr id="148" name="Google Shape;148;p22"/>
          <p:cNvSpPr txBox="1"/>
          <p:nvPr/>
        </p:nvSpPr>
        <p:spPr>
          <a:xfrm>
            <a:off x="2682425" y="2749964"/>
            <a:ext cx="3390000" cy="538609"/>
          </a:xfrm>
          <a:prstGeom prst="rect">
            <a:avLst/>
          </a:prstGeom>
          <a:noFill/>
          <a:ln>
            <a:noFill/>
          </a:ln>
        </p:spPr>
        <p:txBody>
          <a:bodyPr spcFirstLastPara="1" wrap="square" lIns="0" tIns="0" rIns="0" bIns="0" anchor="t" anchorCtr="0">
            <a:spAutoFit/>
          </a:bodyPr>
          <a:lstStyle/>
          <a:p>
            <a:pPr>
              <a:spcAft>
                <a:spcPts val="600"/>
              </a:spcAft>
            </a:pPr>
            <a:r>
              <a:rPr lang="en" sz="1500" b="1">
                <a:latin typeface="Calibri"/>
                <a:ea typeface="Calibri"/>
                <a:cs typeface="Calibri"/>
                <a:sym typeface="Calibri"/>
              </a:rPr>
              <a:t>$30 million</a:t>
            </a:r>
            <a:r>
              <a:rPr lang="en" sz="1500">
                <a:latin typeface="Calibri"/>
                <a:ea typeface="Calibri"/>
                <a:cs typeface="Calibri"/>
                <a:sym typeface="Calibri"/>
              </a:rPr>
              <a:t> – high-dosage tutoring, summer school, before and after-school</a:t>
            </a:r>
            <a:endParaRPr sz="1500">
              <a:latin typeface="Calibri"/>
              <a:ea typeface="Calibri"/>
              <a:cs typeface="Calibri"/>
              <a:sym typeface="Calibri"/>
            </a:endParaRPr>
          </a:p>
        </p:txBody>
      </p:sp>
      <p:sp>
        <p:nvSpPr>
          <p:cNvPr id="149" name="Google Shape;149;p22"/>
          <p:cNvSpPr txBox="1"/>
          <p:nvPr/>
        </p:nvSpPr>
        <p:spPr>
          <a:xfrm>
            <a:off x="6388625" y="2749964"/>
            <a:ext cx="3332400" cy="538609"/>
          </a:xfrm>
          <a:prstGeom prst="rect">
            <a:avLst/>
          </a:prstGeom>
          <a:noFill/>
          <a:ln>
            <a:noFill/>
          </a:ln>
        </p:spPr>
        <p:txBody>
          <a:bodyPr spcFirstLastPara="1" wrap="square" lIns="0" tIns="0" rIns="0" bIns="0" anchor="t" anchorCtr="0">
            <a:spAutoFit/>
          </a:bodyPr>
          <a:lstStyle/>
          <a:p>
            <a:pPr>
              <a:spcAft>
                <a:spcPts val="600"/>
              </a:spcAft>
            </a:pPr>
            <a:r>
              <a:rPr lang="en" sz="1500" b="1">
                <a:latin typeface="Calibri"/>
                <a:ea typeface="Calibri"/>
                <a:cs typeface="Calibri"/>
                <a:sym typeface="Calibri"/>
              </a:rPr>
              <a:t>$10 -12 million</a:t>
            </a:r>
            <a:r>
              <a:rPr lang="en" sz="1500">
                <a:latin typeface="Calibri"/>
                <a:ea typeface="Calibri"/>
                <a:cs typeface="Calibri"/>
                <a:sym typeface="Calibri"/>
              </a:rPr>
              <a:t> – high-quality instructional materials and curriculum bank </a:t>
            </a:r>
            <a:endParaRPr sz="1500">
              <a:latin typeface="Calibri"/>
              <a:ea typeface="Calibri"/>
              <a:cs typeface="Calibri"/>
              <a:sym typeface="Calibri"/>
            </a:endParaRPr>
          </a:p>
        </p:txBody>
      </p:sp>
      <p:sp>
        <p:nvSpPr>
          <p:cNvPr id="150" name="Google Shape;150;p22"/>
          <p:cNvSpPr txBox="1"/>
          <p:nvPr/>
        </p:nvSpPr>
        <p:spPr>
          <a:xfrm>
            <a:off x="2682425" y="4323125"/>
            <a:ext cx="3390000" cy="1000274"/>
          </a:xfrm>
          <a:prstGeom prst="rect">
            <a:avLst/>
          </a:prstGeom>
          <a:noFill/>
          <a:ln>
            <a:noFill/>
          </a:ln>
        </p:spPr>
        <p:txBody>
          <a:bodyPr spcFirstLastPara="1" wrap="square" lIns="0" tIns="0" rIns="0" bIns="0" anchor="t" anchorCtr="0">
            <a:spAutoFit/>
          </a:bodyPr>
          <a:lstStyle/>
          <a:p>
            <a:pPr>
              <a:spcAft>
                <a:spcPts val="600"/>
              </a:spcAft>
            </a:pPr>
            <a:r>
              <a:rPr lang="en" sz="1500" b="1">
                <a:latin typeface="Calibri"/>
                <a:ea typeface="Calibri"/>
                <a:cs typeface="Calibri"/>
                <a:sym typeface="Calibri"/>
              </a:rPr>
              <a:t>$6 million</a:t>
            </a:r>
            <a:r>
              <a:rPr lang="en" sz="1500">
                <a:latin typeface="Calibri"/>
                <a:ea typeface="Calibri"/>
                <a:cs typeface="Calibri"/>
                <a:sym typeface="Calibri"/>
              </a:rPr>
              <a:t> – additional support for Empowering Action through School Improvement (EASI), proactive grants for schools</a:t>
            </a:r>
            <a:endParaRPr sz="1500">
              <a:latin typeface="Calibri"/>
              <a:ea typeface="Calibri"/>
              <a:cs typeface="Calibri"/>
              <a:sym typeface="Calibri"/>
            </a:endParaRPr>
          </a:p>
        </p:txBody>
      </p:sp>
      <p:grpSp>
        <p:nvGrpSpPr>
          <p:cNvPr id="151" name="Google Shape;151;p22">
            <a:extLst>
              <a:ext uri="{C183D7F6-B498-43B3-948B-1728B52AA6E4}">
                <adec:decorative xmlns:adec="http://schemas.microsoft.com/office/drawing/2017/decorative" val="1"/>
              </a:ext>
            </a:extLst>
          </p:cNvPr>
          <p:cNvGrpSpPr/>
          <p:nvPr/>
        </p:nvGrpSpPr>
        <p:grpSpPr>
          <a:xfrm>
            <a:off x="1876690" y="5486400"/>
            <a:ext cx="8231557" cy="747128"/>
            <a:chOff x="1073263" y="4264618"/>
            <a:chExt cx="7023513" cy="637481"/>
          </a:xfrm>
        </p:grpSpPr>
        <p:pic>
          <p:nvPicPr>
            <p:cNvPr id="152" name="Google Shape;152;p22"/>
            <p:cNvPicPr preferRelativeResize="0"/>
            <p:nvPr/>
          </p:nvPicPr>
          <p:blipFill>
            <a:blip r:embed="rId3">
              <a:alphaModFix/>
            </a:blip>
            <a:stretch>
              <a:fillRect/>
            </a:stretch>
          </p:blipFill>
          <p:spPr>
            <a:xfrm>
              <a:off x="5159612" y="4264618"/>
              <a:ext cx="559201" cy="637481"/>
            </a:xfrm>
            <a:prstGeom prst="rect">
              <a:avLst/>
            </a:prstGeom>
            <a:noFill/>
            <a:ln>
              <a:noFill/>
            </a:ln>
          </p:spPr>
        </p:pic>
        <p:pic>
          <p:nvPicPr>
            <p:cNvPr id="153" name="Google Shape;153;p22"/>
            <p:cNvPicPr preferRelativeResize="0"/>
            <p:nvPr/>
          </p:nvPicPr>
          <p:blipFill>
            <a:blip r:embed="rId4">
              <a:alphaModFix/>
            </a:blip>
            <a:stretch>
              <a:fillRect/>
            </a:stretch>
          </p:blipFill>
          <p:spPr>
            <a:xfrm>
              <a:off x="3439874" y="4264618"/>
              <a:ext cx="559201" cy="637481"/>
            </a:xfrm>
            <a:prstGeom prst="rect">
              <a:avLst/>
            </a:prstGeom>
            <a:noFill/>
            <a:ln>
              <a:noFill/>
            </a:ln>
          </p:spPr>
        </p:pic>
        <p:pic>
          <p:nvPicPr>
            <p:cNvPr id="154" name="Google Shape;154;p22"/>
            <p:cNvPicPr preferRelativeResize="0"/>
            <p:nvPr/>
          </p:nvPicPr>
          <p:blipFill>
            <a:blip r:embed="rId5">
              <a:alphaModFix/>
            </a:blip>
            <a:stretch>
              <a:fillRect/>
            </a:stretch>
          </p:blipFill>
          <p:spPr>
            <a:xfrm>
              <a:off x="4013120" y="4264618"/>
              <a:ext cx="559201" cy="637481"/>
            </a:xfrm>
            <a:prstGeom prst="rect">
              <a:avLst/>
            </a:prstGeom>
            <a:noFill/>
            <a:ln>
              <a:noFill/>
            </a:ln>
          </p:spPr>
        </p:pic>
        <p:pic>
          <p:nvPicPr>
            <p:cNvPr id="155" name="Google Shape;155;p22"/>
            <p:cNvPicPr preferRelativeResize="0"/>
            <p:nvPr/>
          </p:nvPicPr>
          <p:blipFill>
            <a:blip r:embed="rId6">
              <a:alphaModFix/>
            </a:blip>
            <a:stretch>
              <a:fillRect/>
            </a:stretch>
          </p:blipFill>
          <p:spPr>
            <a:xfrm>
              <a:off x="4586366" y="4264618"/>
              <a:ext cx="559201" cy="637481"/>
            </a:xfrm>
            <a:prstGeom prst="rect">
              <a:avLst/>
            </a:prstGeom>
            <a:noFill/>
            <a:ln>
              <a:noFill/>
            </a:ln>
          </p:spPr>
        </p:pic>
        <p:sp>
          <p:nvSpPr>
            <p:cNvPr id="156" name="Google Shape;156;p22"/>
            <p:cNvSpPr txBox="1"/>
            <p:nvPr/>
          </p:nvSpPr>
          <p:spPr>
            <a:xfrm>
              <a:off x="1073263" y="4456625"/>
              <a:ext cx="2328000" cy="262500"/>
            </a:xfrm>
            <a:prstGeom prst="rect">
              <a:avLst/>
            </a:prstGeom>
            <a:noFill/>
            <a:ln>
              <a:noFill/>
            </a:ln>
          </p:spPr>
          <p:txBody>
            <a:bodyPr spcFirstLastPara="1" wrap="square" lIns="45700" tIns="45700" rIns="45700" bIns="45700" anchor="t" anchorCtr="0">
              <a:spAutoFit/>
            </a:bodyPr>
            <a:lstStyle/>
            <a:p>
              <a:pPr algn="r"/>
              <a:r>
                <a:rPr lang="en" b="1">
                  <a:solidFill>
                    <a:srgbClr val="B7B7B7"/>
                  </a:solidFill>
                  <a:latin typeface="Calibri"/>
                  <a:ea typeface="Calibri"/>
                  <a:cs typeface="Calibri"/>
                  <a:sym typeface="Calibri"/>
                </a:rPr>
                <a:t>OUR STRATEGIC PLAN</a:t>
              </a:r>
              <a:endParaRPr b="1">
                <a:solidFill>
                  <a:srgbClr val="B7B7B7"/>
                </a:solidFill>
                <a:latin typeface="Calibri"/>
                <a:ea typeface="Calibri"/>
                <a:cs typeface="Calibri"/>
                <a:sym typeface="Calibri"/>
              </a:endParaRPr>
            </a:p>
          </p:txBody>
        </p:sp>
        <p:sp>
          <p:nvSpPr>
            <p:cNvPr id="157" name="Google Shape;157;p22"/>
            <p:cNvSpPr txBox="1"/>
            <p:nvPr/>
          </p:nvSpPr>
          <p:spPr>
            <a:xfrm>
              <a:off x="5768775" y="4456625"/>
              <a:ext cx="2328000" cy="262500"/>
            </a:xfrm>
            <a:prstGeom prst="rect">
              <a:avLst/>
            </a:prstGeom>
            <a:noFill/>
            <a:ln>
              <a:noFill/>
            </a:ln>
          </p:spPr>
          <p:txBody>
            <a:bodyPr spcFirstLastPara="1" wrap="square" lIns="45700" tIns="45700" rIns="45700" bIns="45700" anchor="t" anchorCtr="0">
              <a:spAutoFit/>
            </a:bodyPr>
            <a:lstStyle/>
            <a:p>
              <a:r>
                <a:rPr lang="en" b="1">
                  <a:solidFill>
                    <a:srgbClr val="B7B7B7"/>
                  </a:solidFill>
                  <a:latin typeface="Calibri"/>
                  <a:ea typeface="Calibri"/>
                  <a:cs typeface="Calibri"/>
                  <a:sym typeface="Calibri"/>
                </a:rPr>
                <a:t>IS STILL FOUNDATIONAL.</a:t>
              </a:r>
              <a:endParaRPr b="1">
                <a:solidFill>
                  <a:srgbClr val="B7B7B7"/>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sldNum" idx="12"/>
          </p:nvPr>
        </p:nvSpPr>
        <p:spPr>
          <a:xfrm>
            <a:off x="1717733" y="6217622"/>
            <a:ext cx="548700" cy="524700"/>
          </a:xfrm>
          <a:prstGeom prst="rect">
            <a:avLst/>
          </a:prstGeom>
        </p:spPr>
        <p:txBody>
          <a:bodyPr spcFirstLastPara="1" wrap="square" lIns="91425" tIns="91425" rIns="91425" bIns="91425" anchor="ctr" anchorCtr="0">
            <a:noAutofit/>
          </a:bodyPr>
          <a:lstStyle/>
          <a:p>
            <a:fld id="{00000000-1234-1234-1234-123412341234}" type="slidenum">
              <a:rPr lang="en"/>
              <a:pPr/>
              <a:t>12</a:t>
            </a:fld>
            <a:endParaRPr/>
          </a:p>
        </p:txBody>
      </p:sp>
      <p:sp>
        <p:nvSpPr>
          <p:cNvPr id="163" name="Google Shape;163;p23"/>
          <p:cNvSpPr txBox="1">
            <a:spLocks noGrp="1"/>
          </p:cNvSpPr>
          <p:nvPr>
            <p:ph type="title" idx="2"/>
          </p:nvPr>
        </p:nvSpPr>
        <p:spPr>
          <a:xfrm>
            <a:off x="1798320" y="0"/>
            <a:ext cx="8388300" cy="1122300"/>
          </a:xfrm>
          <a:prstGeom prst="rect">
            <a:avLst/>
          </a:prstGeom>
        </p:spPr>
        <p:txBody>
          <a:bodyPr spcFirstLastPara="1" wrap="square" lIns="0" tIns="0" rIns="0" bIns="0" anchor="ctr" anchorCtr="0">
            <a:noAutofit/>
          </a:bodyPr>
          <a:lstStyle/>
          <a:p>
            <a:pPr>
              <a:buClr>
                <a:schemeClr val="dk1"/>
              </a:buClr>
              <a:buSzPts val="1100"/>
            </a:pPr>
            <a:r>
              <a:rPr lang="en">
                <a:solidFill>
                  <a:schemeClr val="lt1"/>
                </a:solidFill>
              </a:rPr>
              <a:t>ESSER State Set-Aside Focus Areas</a:t>
            </a:r>
            <a:endParaRPr b="1"/>
          </a:p>
        </p:txBody>
      </p:sp>
      <p:sp>
        <p:nvSpPr>
          <p:cNvPr id="164" name="Google Shape;164;p23">
            <a:extLst>
              <a:ext uri="{C183D7F6-B498-43B3-948B-1728B52AA6E4}">
                <adec:decorative xmlns:adec="http://schemas.microsoft.com/office/drawing/2017/decorative" val="1"/>
              </a:ext>
            </a:extLst>
          </p:cNvPr>
          <p:cNvSpPr/>
          <p:nvPr/>
        </p:nvSpPr>
        <p:spPr>
          <a:xfrm>
            <a:off x="1956363" y="1855650"/>
            <a:ext cx="561900" cy="561900"/>
          </a:xfrm>
          <a:prstGeom prst="ellipse">
            <a:avLst/>
          </a:prstGeom>
          <a:solidFill>
            <a:srgbClr val="3CC1CC"/>
          </a:solidFill>
          <a:ln>
            <a:noFill/>
          </a:ln>
        </p:spPr>
        <p:txBody>
          <a:bodyPr spcFirstLastPara="1" wrap="square" lIns="91425" tIns="91425" rIns="91425" bIns="91425" anchor="ctr" anchorCtr="0">
            <a:noAutofit/>
          </a:bodyPr>
          <a:lstStyle/>
          <a:p>
            <a:endParaRPr/>
          </a:p>
        </p:txBody>
      </p:sp>
      <p:sp>
        <p:nvSpPr>
          <p:cNvPr id="165" name="Google Shape;165;p23"/>
          <p:cNvSpPr txBox="1"/>
          <p:nvPr/>
        </p:nvSpPr>
        <p:spPr>
          <a:xfrm>
            <a:off x="2003913" y="1913400"/>
            <a:ext cx="466800" cy="446400"/>
          </a:xfrm>
          <a:prstGeom prst="rect">
            <a:avLst/>
          </a:prstGeom>
          <a:noFill/>
          <a:ln>
            <a:noFill/>
          </a:ln>
        </p:spPr>
        <p:txBody>
          <a:bodyPr spcFirstLastPara="1" wrap="square" lIns="0" tIns="0" rIns="0" bIns="0" anchor="t" anchorCtr="0">
            <a:spAutoFit/>
          </a:bodyPr>
          <a:lstStyle/>
          <a:p>
            <a:pPr algn="ctr"/>
            <a:r>
              <a:rPr lang="en" sz="2900" b="1">
                <a:solidFill>
                  <a:srgbClr val="FFFFFF"/>
                </a:solidFill>
                <a:latin typeface="Calibri"/>
                <a:ea typeface="Calibri"/>
                <a:cs typeface="Calibri"/>
                <a:sym typeface="Calibri"/>
              </a:rPr>
              <a:t>2</a:t>
            </a:r>
            <a:endParaRPr sz="2900" b="1">
              <a:solidFill>
                <a:srgbClr val="FFFFFF"/>
              </a:solidFill>
              <a:latin typeface="Calibri"/>
              <a:ea typeface="Calibri"/>
              <a:cs typeface="Calibri"/>
              <a:sym typeface="Calibri"/>
            </a:endParaRPr>
          </a:p>
        </p:txBody>
      </p:sp>
      <p:sp>
        <p:nvSpPr>
          <p:cNvPr id="166" name="Google Shape;166;p23"/>
          <p:cNvSpPr txBox="1"/>
          <p:nvPr/>
        </p:nvSpPr>
        <p:spPr>
          <a:xfrm>
            <a:off x="2705938" y="1828800"/>
            <a:ext cx="7529700" cy="687368"/>
          </a:xfrm>
          <a:prstGeom prst="rect">
            <a:avLst/>
          </a:prstGeom>
          <a:noFill/>
          <a:ln>
            <a:noFill/>
          </a:ln>
        </p:spPr>
        <p:txBody>
          <a:bodyPr spcFirstLastPara="1" wrap="square" lIns="0" tIns="0" rIns="0" bIns="0" anchor="t" anchorCtr="0">
            <a:spAutoFit/>
          </a:bodyPr>
          <a:lstStyle/>
          <a:p>
            <a:pPr>
              <a:spcAft>
                <a:spcPts val="800"/>
              </a:spcAft>
            </a:pPr>
            <a:r>
              <a:rPr lang="en" sz="1900" b="1">
                <a:solidFill>
                  <a:srgbClr val="3CC1CC"/>
                </a:solidFill>
                <a:latin typeface="Calibri"/>
                <a:ea typeface="Calibri"/>
                <a:cs typeface="Calibri"/>
                <a:sym typeface="Calibri"/>
              </a:rPr>
              <a:t>Engage and expand learning</a:t>
            </a:r>
            <a:r>
              <a:rPr lang="en" sz="1900">
                <a:latin typeface="Calibri"/>
                <a:ea typeface="Calibri"/>
                <a:cs typeface="Calibri"/>
                <a:sym typeface="Calibri"/>
              </a:rPr>
              <a:t> opportunities to strengthen student engagement in learning in both the traditional school day and beyond.</a:t>
            </a:r>
            <a:endParaRPr sz="1900" b="1">
              <a:solidFill>
                <a:srgbClr val="86BE40"/>
              </a:solidFill>
              <a:latin typeface="Calibri"/>
              <a:ea typeface="Calibri"/>
              <a:cs typeface="Calibri"/>
              <a:sym typeface="Calibri"/>
            </a:endParaRPr>
          </a:p>
        </p:txBody>
      </p:sp>
      <p:grpSp>
        <p:nvGrpSpPr>
          <p:cNvPr id="167" name="Google Shape;167;p23" descr="Funding allocation for ESSER State set-aside focus areas."/>
          <p:cNvGrpSpPr/>
          <p:nvPr/>
        </p:nvGrpSpPr>
        <p:grpSpPr>
          <a:xfrm>
            <a:off x="2685288" y="2743200"/>
            <a:ext cx="7295324" cy="1821578"/>
            <a:chOff x="1181938" y="2970863"/>
            <a:chExt cx="7295324" cy="1821578"/>
          </a:xfrm>
        </p:grpSpPr>
        <p:sp>
          <p:nvSpPr>
            <p:cNvPr id="168" name="Google Shape;168;p23"/>
            <p:cNvSpPr txBox="1"/>
            <p:nvPr/>
          </p:nvSpPr>
          <p:spPr>
            <a:xfrm>
              <a:off x="5088162" y="2970867"/>
              <a:ext cx="3389100" cy="1026300"/>
            </a:xfrm>
            <a:prstGeom prst="rect">
              <a:avLst/>
            </a:prstGeom>
            <a:noFill/>
            <a:ln>
              <a:noFill/>
            </a:ln>
          </p:spPr>
          <p:txBody>
            <a:bodyPr spcFirstLastPara="1" wrap="square" lIns="0" tIns="0" rIns="0" bIns="0" anchor="t" anchorCtr="0">
              <a:spAutoFit/>
            </a:bodyPr>
            <a:lstStyle/>
            <a:p>
              <a:pPr>
                <a:buSzPts val="1100"/>
              </a:pPr>
              <a:r>
                <a:rPr lang="en" sz="1500" b="1">
                  <a:latin typeface="Calibri"/>
                  <a:ea typeface="Calibri"/>
                  <a:cs typeface="Calibri"/>
                  <a:sym typeface="Calibri"/>
                </a:rPr>
                <a:t>$2 million</a:t>
              </a:r>
              <a:r>
                <a:rPr lang="en" sz="1500">
                  <a:latin typeface="Calibri"/>
                  <a:ea typeface="Calibri"/>
                  <a:cs typeface="Calibri"/>
                  <a:sym typeface="Calibri"/>
                </a:rPr>
                <a:t> – technical assistance for developing partnerships across schools, districts and/or with community partners</a:t>
              </a:r>
              <a:endParaRPr sz="1500">
                <a:latin typeface="Calibri"/>
                <a:ea typeface="Calibri"/>
                <a:cs typeface="Calibri"/>
                <a:sym typeface="Calibri"/>
              </a:endParaRPr>
            </a:p>
            <a:p>
              <a:pPr>
                <a:spcBef>
                  <a:spcPts val="800"/>
                </a:spcBef>
              </a:pPr>
              <a:endParaRPr sz="1500" b="1">
                <a:latin typeface="Calibri"/>
                <a:ea typeface="Calibri"/>
                <a:cs typeface="Calibri"/>
                <a:sym typeface="Calibri"/>
              </a:endParaRPr>
            </a:p>
          </p:txBody>
        </p:sp>
        <p:cxnSp>
          <p:nvCxnSpPr>
            <p:cNvPr id="169" name="Google Shape;169;p23"/>
            <p:cNvCxnSpPr/>
            <p:nvPr/>
          </p:nvCxnSpPr>
          <p:spPr>
            <a:xfrm>
              <a:off x="4724625" y="2970863"/>
              <a:ext cx="4800" cy="1779000"/>
            </a:xfrm>
            <a:prstGeom prst="straightConnector1">
              <a:avLst/>
            </a:prstGeom>
            <a:noFill/>
            <a:ln w="19050" cap="flat" cmpd="sng">
              <a:solidFill>
                <a:srgbClr val="DFEFAA"/>
              </a:solidFill>
              <a:prstDash val="solid"/>
              <a:round/>
              <a:headEnd type="none" w="med" len="med"/>
              <a:tailEnd type="none" w="med" len="med"/>
            </a:ln>
          </p:spPr>
        </p:cxnSp>
        <p:sp>
          <p:nvSpPr>
            <p:cNvPr id="170" name="Google Shape;170;p23"/>
            <p:cNvSpPr txBox="1"/>
            <p:nvPr/>
          </p:nvSpPr>
          <p:spPr>
            <a:xfrm>
              <a:off x="1181938" y="2970867"/>
              <a:ext cx="3390000" cy="1025922"/>
            </a:xfrm>
            <a:prstGeom prst="rect">
              <a:avLst/>
            </a:prstGeom>
            <a:noFill/>
            <a:ln>
              <a:noFill/>
            </a:ln>
          </p:spPr>
          <p:txBody>
            <a:bodyPr spcFirstLastPara="1" wrap="square" lIns="0" tIns="0" rIns="0" bIns="0" anchor="t" anchorCtr="0">
              <a:spAutoFit/>
            </a:bodyPr>
            <a:lstStyle/>
            <a:p>
              <a:pPr>
                <a:spcAft>
                  <a:spcPts val="800"/>
                </a:spcAft>
                <a:buSzPts val="1100"/>
              </a:pPr>
              <a:r>
                <a:rPr lang="en" sz="1500" b="1">
                  <a:latin typeface="Calibri"/>
                  <a:ea typeface="Calibri"/>
                  <a:cs typeface="Calibri"/>
                  <a:sym typeface="Calibri"/>
                </a:rPr>
                <a:t>$12 million</a:t>
              </a:r>
              <a:r>
                <a:rPr lang="en" sz="1500">
                  <a:latin typeface="Calibri"/>
                  <a:ea typeface="Calibri"/>
                  <a:cs typeface="Calibri"/>
                  <a:sym typeface="Calibri"/>
                </a:rPr>
                <a:t> – before and after-school, summer school, enrichment, academic innovation, school climate and other supports</a:t>
              </a:r>
              <a:endParaRPr sz="1500">
                <a:latin typeface="Calibri"/>
                <a:ea typeface="Calibri"/>
                <a:cs typeface="Calibri"/>
                <a:sym typeface="Calibri"/>
              </a:endParaRPr>
            </a:p>
          </p:txBody>
        </p:sp>
        <p:sp>
          <p:nvSpPr>
            <p:cNvPr id="171" name="Google Shape;171;p23"/>
            <p:cNvSpPr txBox="1"/>
            <p:nvPr/>
          </p:nvSpPr>
          <p:spPr>
            <a:xfrm>
              <a:off x="1181938" y="4023000"/>
              <a:ext cx="3332400" cy="769441"/>
            </a:xfrm>
            <a:prstGeom prst="rect">
              <a:avLst/>
            </a:prstGeom>
            <a:noFill/>
            <a:ln>
              <a:noFill/>
            </a:ln>
          </p:spPr>
          <p:txBody>
            <a:bodyPr spcFirstLastPara="1" wrap="square" lIns="0" tIns="0" rIns="0" bIns="0" anchor="t" anchorCtr="0">
              <a:spAutoFit/>
            </a:bodyPr>
            <a:lstStyle/>
            <a:p>
              <a:pPr>
                <a:spcAft>
                  <a:spcPts val="600"/>
                </a:spcAft>
                <a:buSzPts val="1100"/>
              </a:pPr>
              <a:r>
                <a:rPr lang="en" sz="1500" b="1">
                  <a:latin typeface="Calibri"/>
                  <a:ea typeface="Calibri"/>
                  <a:cs typeface="Calibri"/>
                  <a:sym typeface="Calibri"/>
                </a:rPr>
                <a:t>$15 million</a:t>
              </a:r>
              <a:r>
                <a:rPr lang="en" sz="1500">
                  <a:latin typeface="Calibri"/>
                  <a:ea typeface="Calibri"/>
                  <a:cs typeface="Calibri"/>
                  <a:sym typeface="Calibri"/>
                </a:rPr>
                <a:t> – career connected learning (Career and Technical Education, rural collaboration zones)</a:t>
              </a:r>
              <a:endParaRPr sz="1500">
                <a:latin typeface="Calibri"/>
                <a:ea typeface="Calibri"/>
                <a:cs typeface="Calibri"/>
                <a:sym typeface="Calibri"/>
              </a:endParaRPr>
            </a:p>
          </p:txBody>
        </p:sp>
      </p:grpSp>
      <p:grpSp>
        <p:nvGrpSpPr>
          <p:cNvPr id="172" name="Google Shape;172;p23">
            <a:extLst>
              <a:ext uri="{C183D7F6-B498-43B3-948B-1728B52AA6E4}">
                <adec:decorative xmlns:adec="http://schemas.microsoft.com/office/drawing/2017/decorative" val="1"/>
              </a:ext>
            </a:extLst>
          </p:cNvPr>
          <p:cNvGrpSpPr/>
          <p:nvPr/>
        </p:nvGrpSpPr>
        <p:grpSpPr>
          <a:xfrm>
            <a:off x="2287453" y="5486400"/>
            <a:ext cx="7617091" cy="752420"/>
            <a:chOff x="1070764" y="5470494"/>
            <a:chExt cx="7617091" cy="752420"/>
          </a:xfrm>
        </p:grpSpPr>
        <p:pic>
          <p:nvPicPr>
            <p:cNvPr id="173" name="Google Shape;173;p23"/>
            <p:cNvPicPr preferRelativeResize="0"/>
            <p:nvPr/>
          </p:nvPicPr>
          <p:blipFill>
            <a:blip r:embed="rId3">
              <a:alphaModFix/>
            </a:blip>
            <a:stretch>
              <a:fillRect/>
            </a:stretch>
          </p:blipFill>
          <p:spPr>
            <a:xfrm>
              <a:off x="5264966" y="5470494"/>
              <a:ext cx="658370" cy="752420"/>
            </a:xfrm>
            <a:prstGeom prst="rect">
              <a:avLst/>
            </a:prstGeom>
            <a:noFill/>
            <a:ln>
              <a:noFill/>
            </a:ln>
          </p:spPr>
        </p:pic>
        <p:pic>
          <p:nvPicPr>
            <p:cNvPr id="174" name="Google Shape;174;p23"/>
            <p:cNvPicPr preferRelativeResize="0"/>
            <p:nvPr/>
          </p:nvPicPr>
          <p:blipFill>
            <a:blip r:embed="rId4">
              <a:alphaModFix/>
            </a:blip>
            <a:stretch>
              <a:fillRect/>
            </a:stretch>
          </p:blipFill>
          <p:spPr>
            <a:xfrm>
              <a:off x="3901728" y="5470494"/>
              <a:ext cx="655383" cy="747126"/>
            </a:xfrm>
            <a:prstGeom prst="rect">
              <a:avLst/>
            </a:prstGeom>
            <a:noFill/>
            <a:ln>
              <a:noFill/>
            </a:ln>
          </p:spPr>
        </p:pic>
        <p:pic>
          <p:nvPicPr>
            <p:cNvPr id="175" name="Google Shape;175;p23"/>
            <p:cNvPicPr preferRelativeResize="0"/>
            <p:nvPr/>
          </p:nvPicPr>
          <p:blipFill>
            <a:blip r:embed="rId5">
              <a:alphaModFix/>
            </a:blip>
            <a:stretch>
              <a:fillRect/>
            </a:stretch>
          </p:blipFill>
          <p:spPr>
            <a:xfrm>
              <a:off x="4583347" y="5470494"/>
              <a:ext cx="655383" cy="747126"/>
            </a:xfrm>
            <a:prstGeom prst="rect">
              <a:avLst/>
            </a:prstGeom>
            <a:noFill/>
            <a:ln>
              <a:noFill/>
            </a:ln>
          </p:spPr>
        </p:pic>
        <p:sp>
          <p:nvSpPr>
            <p:cNvPr id="176" name="Google Shape;176;p23"/>
            <p:cNvSpPr txBox="1"/>
            <p:nvPr/>
          </p:nvSpPr>
          <p:spPr>
            <a:xfrm>
              <a:off x="1070764" y="5695526"/>
              <a:ext cx="2728500" cy="307800"/>
            </a:xfrm>
            <a:prstGeom prst="rect">
              <a:avLst/>
            </a:prstGeom>
            <a:noFill/>
            <a:ln>
              <a:noFill/>
            </a:ln>
          </p:spPr>
          <p:txBody>
            <a:bodyPr spcFirstLastPara="1" wrap="square" lIns="45700" tIns="45700" rIns="45700" bIns="45700" anchor="t" anchorCtr="0">
              <a:spAutoFit/>
            </a:bodyPr>
            <a:lstStyle/>
            <a:p>
              <a:pPr algn="r"/>
              <a:r>
                <a:rPr lang="en" b="1">
                  <a:solidFill>
                    <a:srgbClr val="B7B7B7"/>
                  </a:solidFill>
                  <a:latin typeface="Calibri"/>
                  <a:ea typeface="Calibri"/>
                  <a:cs typeface="Calibri"/>
                  <a:sym typeface="Calibri"/>
                </a:rPr>
                <a:t>OUR STRATEGIC PLAN</a:t>
              </a:r>
              <a:endParaRPr b="1">
                <a:solidFill>
                  <a:srgbClr val="B7B7B7"/>
                </a:solidFill>
                <a:latin typeface="Calibri"/>
                <a:ea typeface="Calibri"/>
                <a:cs typeface="Calibri"/>
                <a:sym typeface="Calibri"/>
              </a:endParaRPr>
            </a:p>
          </p:txBody>
        </p:sp>
        <p:sp>
          <p:nvSpPr>
            <p:cNvPr id="177" name="Google Shape;177;p23"/>
            <p:cNvSpPr txBox="1"/>
            <p:nvPr/>
          </p:nvSpPr>
          <p:spPr>
            <a:xfrm>
              <a:off x="5959355" y="5695526"/>
              <a:ext cx="2728500" cy="307800"/>
            </a:xfrm>
            <a:prstGeom prst="rect">
              <a:avLst/>
            </a:prstGeom>
            <a:noFill/>
            <a:ln>
              <a:noFill/>
            </a:ln>
          </p:spPr>
          <p:txBody>
            <a:bodyPr spcFirstLastPara="1" wrap="square" lIns="45700" tIns="45700" rIns="45700" bIns="45700" anchor="t" anchorCtr="0">
              <a:spAutoFit/>
            </a:bodyPr>
            <a:lstStyle/>
            <a:p>
              <a:r>
                <a:rPr lang="en" b="1">
                  <a:solidFill>
                    <a:srgbClr val="B7B7B7"/>
                  </a:solidFill>
                  <a:latin typeface="Calibri"/>
                  <a:ea typeface="Calibri"/>
                  <a:cs typeface="Calibri"/>
                  <a:sym typeface="Calibri"/>
                </a:rPr>
                <a:t>IS STILL FOUNDATIONAL.</a:t>
              </a:r>
              <a:endParaRPr b="1">
                <a:solidFill>
                  <a:srgbClr val="B7B7B7"/>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txBox="1">
            <a:spLocks noGrp="1"/>
          </p:cNvSpPr>
          <p:nvPr>
            <p:ph type="sldNum" idx="12"/>
          </p:nvPr>
        </p:nvSpPr>
        <p:spPr>
          <a:xfrm>
            <a:off x="1717733" y="6217622"/>
            <a:ext cx="548700" cy="524700"/>
          </a:xfrm>
          <a:prstGeom prst="rect">
            <a:avLst/>
          </a:prstGeom>
        </p:spPr>
        <p:txBody>
          <a:bodyPr spcFirstLastPara="1" wrap="square" lIns="91425" tIns="91425" rIns="91425" bIns="91425" anchor="ctr" anchorCtr="0">
            <a:noAutofit/>
          </a:bodyPr>
          <a:lstStyle/>
          <a:p>
            <a:fld id="{00000000-1234-1234-1234-123412341234}" type="slidenum">
              <a:rPr lang="en"/>
              <a:pPr/>
              <a:t>13</a:t>
            </a:fld>
            <a:endParaRPr/>
          </a:p>
        </p:txBody>
      </p:sp>
      <p:sp>
        <p:nvSpPr>
          <p:cNvPr id="183" name="Google Shape;183;p24"/>
          <p:cNvSpPr txBox="1">
            <a:spLocks noGrp="1"/>
          </p:cNvSpPr>
          <p:nvPr>
            <p:ph type="title" idx="2"/>
          </p:nvPr>
        </p:nvSpPr>
        <p:spPr>
          <a:xfrm>
            <a:off x="1798320" y="0"/>
            <a:ext cx="8388300" cy="1122300"/>
          </a:xfrm>
          <a:prstGeom prst="rect">
            <a:avLst/>
          </a:prstGeom>
        </p:spPr>
        <p:txBody>
          <a:bodyPr spcFirstLastPara="1" wrap="square" lIns="0" tIns="0" rIns="0" bIns="0" anchor="ctr" anchorCtr="0">
            <a:noAutofit/>
          </a:bodyPr>
          <a:lstStyle/>
          <a:p>
            <a:pPr>
              <a:buClr>
                <a:schemeClr val="dk1"/>
              </a:buClr>
              <a:buSzPts val="1100"/>
            </a:pPr>
            <a:r>
              <a:rPr lang="en">
                <a:solidFill>
                  <a:schemeClr val="lt1"/>
                </a:solidFill>
              </a:rPr>
              <a:t>ESSER State Set-Aside Focus Areas</a:t>
            </a:r>
            <a:endParaRPr/>
          </a:p>
        </p:txBody>
      </p:sp>
      <p:grpSp>
        <p:nvGrpSpPr>
          <p:cNvPr id="184" name="Google Shape;184;p24">
            <a:extLst>
              <a:ext uri="{C183D7F6-B498-43B3-948B-1728B52AA6E4}">
                <adec:decorative xmlns:adec="http://schemas.microsoft.com/office/drawing/2017/decorative" val="1"/>
              </a:ext>
            </a:extLst>
          </p:cNvPr>
          <p:cNvGrpSpPr/>
          <p:nvPr/>
        </p:nvGrpSpPr>
        <p:grpSpPr>
          <a:xfrm>
            <a:off x="2093125" y="1855650"/>
            <a:ext cx="561900" cy="561900"/>
            <a:chOff x="274325" y="1233075"/>
            <a:chExt cx="561900" cy="561900"/>
          </a:xfrm>
        </p:grpSpPr>
        <p:sp>
          <p:nvSpPr>
            <p:cNvPr id="185" name="Google Shape;185;p24"/>
            <p:cNvSpPr/>
            <p:nvPr/>
          </p:nvSpPr>
          <p:spPr>
            <a:xfrm>
              <a:off x="274325" y="1233075"/>
              <a:ext cx="561900" cy="561900"/>
            </a:xfrm>
            <a:prstGeom prst="ellipse">
              <a:avLst/>
            </a:prstGeom>
            <a:solidFill>
              <a:srgbClr val="8E7CC3"/>
            </a:solidFill>
            <a:ln>
              <a:noFill/>
            </a:ln>
          </p:spPr>
          <p:txBody>
            <a:bodyPr spcFirstLastPara="1" wrap="square" lIns="91425" tIns="91425" rIns="91425" bIns="91425" anchor="ctr" anchorCtr="0">
              <a:noAutofit/>
            </a:bodyPr>
            <a:lstStyle/>
            <a:p>
              <a:endParaRPr/>
            </a:p>
          </p:txBody>
        </p:sp>
        <p:sp>
          <p:nvSpPr>
            <p:cNvPr id="186" name="Google Shape;186;p24"/>
            <p:cNvSpPr txBox="1"/>
            <p:nvPr/>
          </p:nvSpPr>
          <p:spPr>
            <a:xfrm>
              <a:off x="321875" y="1290825"/>
              <a:ext cx="466800" cy="446400"/>
            </a:xfrm>
            <a:prstGeom prst="rect">
              <a:avLst/>
            </a:prstGeom>
            <a:noFill/>
            <a:ln>
              <a:noFill/>
            </a:ln>
          </p:spPr>
          <p:txBody>
            <a:bodyPr spcFirstLastPara="1" wrap="square" lIns="0" tIns="0" rIns="0" bIns="0" anchor="t" anchorCtr="0">
              <a:spAutoFit/>
            </a:bodyPr>
            <a:lstStyle/>
            <a:p>
              <a:pPr algn="ctr"/>
              <a:r>
                <a:rPr lang="en" sz="2900" b="1">
                  <a:solidFill>
                    <a:srgbClr val="FFFFFF"/>
                  </a:solidFill>
                  <a:latin typeface="Calibri"/>
                  <a:ea typeface="Calibri"/>
                  <a:cs typeface="Calibri"/>
                  <a:sym typeface="Calibri"/>
                </a:rPr>
                <a:t>3</a:t>
              </a:r>
              <a:endParaRPr sz="2900" b="1">
                <a:solidFill>
                  <a:srgbClr val="FFFFFF"/>
                </a:solidFill>
                <a:latin typeface="Calibri"/>
                <a:ea typeface="Calibri"/>
                <a:cs typeface="Calibri"/>
                <a:sym typeface="Calibri"/>
              </a:endParaRPr>
            </a:p>
          </p:txBody>
        </p:sp>
      </p:grpSp>
      <p:sp>
        <p:nvSpPr>
          <p:cNvPr id="187" name="Google Shape;187;p24"/>
          <p:cNvSpPr txBox="1"/>
          <p:nvPr/>
        </p:nvSpPr>
        <p:spPr>
          <a:xfrm>
            <a:off x="2842701" y="1828801"/>
            <a:ext cx="7529700" cy="933589"/>
          </a:xfrm>
          <a:prstGeom prst="rect">
            <a:avLst/>
          </a:prstGeom>
          <a:noFill/>
          <a:ln>
            <a:noFill/>
          </a:ln>
        </p:spPr>
        <p:txBody>
          <a:bodyPr spcFirstLastPara="1" wrap="square" lIns="0" tIns="0" rIns="0" bIns="0" anchor="t" anchorCtr="0">
            <a:spAutoFit/>
          </a:bodyPr>
          <a:lstStyle/>
          <a:p>
            <a:pPr>
              <a:spcAft>
                <a:spcPts val="800"/>
              </a:spcAft>
            </a:pPr>
            <a:r>
              <a:rPr lang="en" sz="1800" b="1">
                <a:solidFill>
                  <a:srgbClr val="8E7CC3"/>
                </a:solidFill>
                <a:latin typeface="Calibri"/>
                <a:ea typeface="Calibri"/>
                <a:cs typeface="Calibri"/>
                <a:sym typeface="Calibri"/>
              </a:rPr>
              <a:t>Strengthen state capacity</a:t>
            </a:r>
            <a:r>
              <a:rPr lang="en" sz="1800">
                <a:latin typeface="Calibri"/>
                <a:ea typeface="Calibri"/>
                <a:cs typeface="Calibri"/>
                <a:sym typeface="Calibri"/>
              </a:rPr>
              <a:t> to best support the state’s districts and schools in accelerating and expanding learning opportunities for all students – both now and in the future.</a:t>
            </a:r>
            <a:endParaRPr sz="1800" b="1">
              <a:solidFill>
                <a:srgbClr val="3CC1CC"/>
              </a:solidFill>
              <a:latin typeface="Calibri"/>
              <a:ea typeface="Calibri"/>
              <a:cs typeface="Calibri"/>
              <a:sym typeface="Calibri"/>
            </a:endParaRPr>
          </a:p>
        </p:txBody>
      </p:sp>
      <p:grpSp>
        <p:nvGrpSpPr>
          <p:cNvPr id="188" name="Google Shape;188;p24" descr="Funding allocated for strengthening state capacity."/>
          <p:cNvGrpSpPr/>
          <p:nvPr/>
        </p:nvGrpSpPr>
        <p:grpSpPr>
          <a:xfrm>
            <a:off x="2842700" y="2895601"/>
            <a:ext cx="7200300" cy="2010253"/>
            <a:chOff x="1318700" y="3237975"/>
            <a:chExt cx="7200300" cy="2010253"/>
          </a:xfrm>
        </p:grpSpPr>
        <p:sp>
          <p:nvSpPr>
            <p:cNvPr id="189" name="Google Shape;189;p24"/>
            <p:cNvSpPr txBox="1"/>
            <p:nvPr/>
          </p:nvSpPr>
          <p:spPr>
            <a:xfrm>
              <a:off x="5129900" y="3237987"/>
              <a:ext cx="3389100" cy="564257"/>
            </a:xfrm>
            <a:prstGeom prst="rect">
              <a:avLst/>
            </a:prstGeom>
            <a:noFill/>
            <a:ln>
              <a:noFill/>
            </a:ln>
          </p:spPr>
          <p:txBody>
            <a:bodyPr spcFirstLastPara="1" wrap="square" lIns="0" tIns="0" rIns="0" bIns="0" anchor="t" anchorCtr="0">
              <a:spAutoFit/>
            </a:bodyPr>
            <a:lstStyle/>
            <a:p>
              <a:pPr>
                <a:spcAft>
                  <a:spcPts val="800"/>
                </a:spcAft>
              </a:pPr>
              <a:r>
                <a:rPr lang="en" sz="1500" b="1">
                  <a:latin typeface="Calibri"/>
                  <a:ea typeface="Calibri"/>
                  <a:cs typeface="Calibri"/>
                  <a:sym typeface="Calibri"/>
                </a:rPr>
                <a:t>$4 million </a:t>
              </a:r>
              <a:r>
                <a:rPr lang="en" sz="1500">
                  <a:latin typeface="Calibri"/>
                  <a:ea typeface="Calibri"/>
                  <a:cs typeface="Calibri"/>
                  <a:sym typeface="Calibri"/>
                </a:rPr>
                <a:t>– reserved for future emergency, recovery needs</a:t>
              </a:r>
              <a:endParaRPr sz="1500" b="1">
                <a:latin typeface="Calibri"/>
                <a:ea typeface="Calibri"/>
                <a:cs typeface="Calibri"/>
                <a:sym typeface="Calibri"/>
              </a:endParaRPr>
            </a:p>
          </p:txBody>
        </p:sp>
        <p:cxnSp>
          <p:nvCxnSpPr>
            <p:cNvPr id="190" name="Google Shape;190;p24"/>
            <p:cNvCxnSpPr/>
            <p:nvPr/>
          </p:nvCxnSpPr>
          <p:spPr>
            <a:xfrm>
              <a:off x="4890188" y="3237975"/>
              <a:ext cx="0" cy="1772100"/>
            </a:xfrm>
            <a:prstGeom prst="straightConnector1">
              <a:avLst/>
            </a:prstGeom>
            <a:noFill/>
            <a:ln w="19050" cap="flat" cmpd="sng">
              <a:solidFill>
                <a:srgbClr val="DFEFAA"/>
              </a:solidFill>
              <a:prstDash val="solid"/>
              <a:round/>
              <a:headEnd type="none" w="med" len="med"/>
              <a:tailEnd type="none" w="med" len="med"/>
            </a:ln>
          </p:spPr>
        </p:cxnSp>
        <p:sp>
          <p:nvSpPr>
            <p:cNvPr id="191" name="Google Shape;191;p24"/>
            <p:cNvSpPr txBox="1"/>
            <p:nvPr/>
          </p:nvSpPr>
          <p:spPr>
            <a:xfrm>
              <a:off x="1347500" y="3237987"/>
              <a:ext cx="3390000" cy="1025922"/>
            </a:xfrm>
            <a:prstGeom prst="rect">
              <a:avLst/>
            </a:prstGeom>
            <a:noFill/>
            <a:ln>
              <a:noFill/>
            </a:ln>
          </p:spPr>
          <p:txBody>
            <a:bodyPr spcFirstLastPara="1" wrap="square" lIns="0" tIns="0" rIns="0" bIns="0" anchor="t" anchorCtr="0">
              <a:spAutoFit/>
            </a:bodyPr>
            <a:lstStyle/>
            <a:p>
              <a:pPr>
                <a:spcAft>
                  <a:spcPts val="800"/>
                </a:spcAft>
              </a:pPr>
              <a:r>
                <a:rPr lang="en" sz="1500" b="1">
                  <a:latin typeface="Calibri"/>
                  <a:ea typeface="Calibri"/>
                  <a:cs typeface="Calibri"/>
                  <a:sym typeface="Calibri"/>
                </a:rPr>
                <a:t>$7-10 million</a:t>
              </a:r>
              <a:r>
                <a:rPr lang="en" sz="1500">
                  <a:latin typeface="Calibri"/>
                  <a:ea typeface="Calibri"/>
                  <a:cs typeface="Calibri"/>
                  <a:sym typeface="Calibri"/>
                </a:rPr>
                <a:t> – data pipeline for improved district and state decision making, customer relations and grant management tool, with data visualization</a:t>
              </a:r>
              <a:endParaRPr sz="1500" b="1">
                <a:latin typeface="Calibri"/>
                <a:ea typeface="Calibri"/>
                <a:cs typeface="Calibri"/>
                <a:sym typeface="Calibri"/>
              </a:endParaRPr>
            </a:p>
          </p:txBody>
        </p:sp>
        <p:sp>
          <p:nvSpPr>
            <p:cNvPr id="192" name="Google Shape;192;p24"/>
            <p:cNvSpPr txBox="1"/>
            <p:nvPr/>
          </p:nvSpPr>
          <p:spPr>
            <a:xfrm>
              <a:off x="1318700" y="4299250"/>
              <a:ext cx="3390000" cy="948978"/>
            </a:xfrm>
            <a:prstGeom prst="rect">
              <a:avLst/>
            </a:prstGeom>
            <a:noFill/>
            <a:ln>
              <a:noFill/>
            </a:ln>
          </p:spPr>
          <p:txBody>
            <a:bodyPr spcFirstLastPara="1" wrap="square" lIns="0" tIns="0" rIns="0" bIns="0" anchor="t" anchorCtr="0">
              <a:spAutoFit/>
            </a:bodyPr>
            <a:lstStyle/>
            <a:p>
              <a:pPr>
                <a:spcAft>
                  <a:spcPts val="2000"/>
                </a:spcAft>
              </a:pPr>
              <a:r>
                <a:rPr lang="en" sz="1500" b="1">
                  <a:latin typeface="Calibri"/>
                  <a:ea typeface="Calibri"/>
                  <a:cs typeface="Calibri"/>
                  <a:sym typeface="Calibri"/>
                </a:rPr>
                <a:t>$1 million</a:t>
              </a:r>
              <a:r>
                <a:rPr lang="en" sz="1500">
                  <a:latin typeface="Calibri"/>
                  <a:ea typeface="Calibri"/>
                  <a:cs typeface="Calibri"/>
                  <a:sym typeface="Calibri"/>
                </a:rPr>
                <a:t> – Data and Evaluation Office (includes blended learning facilitator and communicating to field on results)</a:t>
              </a:r>
              <a:endParaRPr sz="1500" b="1">
                <a:latin typeface="Calibri"/>
                <a:ea typeface="Calibri"/>
                <a:cs typeface="Calibri"/>
                <a:sym typeface="Calibri"/>
              </a:endParaRPr>
            </a:p>
          </p:txBody>
        </p:sp>
      </p:grpSp>
      <p:grpSp>
        <p:nvGrpSpPr>
          <p:cNvPr id="193" name="Google Shape;193;p24">
            <a:extLst>
              <a:ext uri="{C183D7F6-B498-43B3-948B-1728B52AA6E4}">
                <adec:decorative xmlns:adec="http://schemas.microsoft.com/office/drawing/2017/decorative" val="1"/>
              </a:ext>
            </a:extLst>
          </p:cNvPr>
          <p:cNvGrpSpPr/>
          <p:nvPr/>
        </p:nvGrpSpPr>
        <p:grpSpPr>
          <a:xfrm>
            <a:off x="1400449" y="5486400"/>
            <a:ext cx="9391119" cy="749792"/>
            <a:chOff x="584838" y="4289004"/>
            <a:chExt cx="8021113" cy="640082"/>
          </a:xfrm>
        </p:grpSpPr>
        <p:grpSp>
          <p:nvGrpSpPr>
            <p:cNvPr id="194" name="Google Shape;194;p24"/>
            <p:cNvGrpSpPr/>
            <p:nvPr/>
          </p:nvGrpSpPr>
          <p:grpSpPr>
            <a:xfrm>
              <a:off x="2912850" y="4289004"/>
              <a:ext cx="3365101" cy="640082"/>
              <a:chOff x="2912850" y="4255431"/>
              <a:chExt cx="3365101" cy="640082"/>
            </a:xfrm>
          </p:grpSpPr>
          <p:pic>
            <p:nvPicPr>
              <p:cNvPr id="195" name="Google Shape;195;p24"/>
              <p:cNvPicPr preferRelativeResize="0"/>
              <p:nvPr/>
            </p:nvPicPr>
            <p:blipFill>
              <a:blip r:embed="rId3">
                <a:alphaModFix/>
              </a:blip>
              <a:stretch>
                <a:fillRect/>
              </a:stretch>
            </p:blipFill>
            <p:spPr>
              <a:xfrm>
                <a:off x="2912850" y="4255431"/>
                <a:ext cx="561179" cy="640082"/>
              </a:xfrm>
              <a:prstGeom prst="rect">
                <a:avLst/>
              </a:prstGeom>
              <a:noFill/>
              <a:ln>
                <a:noFill/>
              </a:ln>
            </p:spPr>
          </p:pic>
          <p:pic>
            <p:nvPicPr>
              <p:cNvPr id="196" name="Google Shape;196;p24"/>
              <p:cNvPicPr preferRelativeResize="0"/>
              <p:nvPr/>
            </p:nvPicPr>
            <p:blipFill>
              <a:blip r:embed="rId4">
                <a:alphaModFix/>
              </a:blip>
              <a:stretch>
                <a:fillRect/>
              </a:stretch>
            </p:blipFill>
            <p:spPr>
              <a:xfrm>
                <a:off x="3473634" y="4255431"/>
                <a:ext cx="561179" cy="640082"/>
              </a:xfrm>
              <a:prstGeom prst="rect">
                <a:avLst/>
              </a:prstGeom>
              <a:noFill/>
              <a:ln>
                <a:noFill/>
              </a:ln>
            </p:spPr>
          </p:pic>
          <p:pic>
            <p:nvPicPr>
              <p:cNvPr id="197" name="Google Shape;197;p24"/>
              <p:cNvPicPr preferRelativeResize="0"/>
              <p:nvPr/>
            </p:nvPicPr>
            <p:blipFill>
              <a:blip r:embed="rId5">
                <a:alphaModFix/>
              </a:blip>
              <a:stretch>
                <a:fillRect/>
              </a:stretch>
            </p:blipFill>
            <p:spPr>
              <a:xfrm>
                <a:off x="4034419" y="4255431"/>
                <a:ext cx="561179" cy="640082"/>
              </a:xfrm>
              <a:prstGeom prst="rect">
                <a:avLst/>
              </a:prstGeom>
              <a:noFill/>
              <a:ln>
                <a:noFill/>
              </a:ln>
            </p:spPr>
          </p:pic>
          <p:pic>
            <p:nvPicPr>
              <p:cNvPr id="198" name="Google Shape;198;p24"/>
              <p:cNvPicPr preferRelativeResize="0"/>
              <p:nvPr/>
            </p:nvPicPr>
            <p:blipFill>
              <a:blip r:embed="rId6">
                <a:alphaModFix/>
              </a:blip>
              <a:stretch>
                <a:fillRect/>
              </a:stretch>
            </p:blipFill>
            <p:spPr>
              <a:xfrm>
                <a:off x="4595203" y="4255431"/>
                <a:ext cx="561179" cy="640082"/>
              </a:xfrm>
              <a:prstGeom prst="rect">
                <a:avLst/>
              </a:prstGeom>
              <a:noFill/>
              <a:ln>
                <a:noFill/>
              </a:ln>
            </p:spPr>
          </p:pic>
          <p:pic>
            <p:nvPicPr>
              <p:cNvPr id="199" name="Google Shape;199;p24"/>
              <p:cNvPicPr preferRelativeResize="0"/>
              <p:nvPr/>
            </p:nvPicPr>
            <p:blipFill>
              <a:blip r:embed="rId7">
                <a:alphaModFix/>
              </a:blip>
              <a:stretch>
                <a:fillRect/>
              </a:stretch>
            </p:blipFill>
            <p:spPr>
              <a:xfrm>
                <a:off x="5155988" y="4255431"/>
                <a:ext cx="561179" cy="640082"/>
              </a:xfrm>
              <a:prstGeom prst="rect">
                <a:avLst/>
              </a:prstGeom>
              <a:noFill/>
              <a:ln>
                <a:noFill/>
              </a:ln>
            </p:spPr>
          </p:pic>
          <p:pic>
            <p:nvPicPr>
              <p:cNvPr id="200" name="Google Shape;200;p24"/>
              <p:cNvPicPr preferRelativeResize="0"/>
              <p:nvPr/>
            </p:nvPicPr>
            <p:blipFill>
              <a:blip r:embed="rId8">
                <a:alphaModFix/>
              </a:blip>
              <a:stretch>
                <a:fillRect/>
              </a:stretch>
            </p:blipFill>
            <p:spPr>
              <a:xfrm>
                <a:off x="5716772" y="4255431"/>
                <a:ext cx="561179" cy="640082"/>
              </a:xfrm>
              <a:prstGeom prst="rect">
                <a:avLst/>
              </a:prstGeom>
              <a:noFill/>
              <a:ln>
                <a:noFill/>
              </a:ln>
            </p:spPr>
          </p:pic>
        </p:grpSp>
        <p:sp>
          <p:nvSpPr>
            <p:cNvPr id="201" name="Google Shape;201;p24"/>
            <p:cNvSpPr txBox="1"/>
            <p:nvPr/>
          </p:nvSpPr>
          <p:spPr>
            <a:xfrm>
              <a:off x="584838" y="4456625"/>
              <a:ext cx="2328000" cy="307800"/>
            </a:xfrm>
            <a:prstGeom prst="rect">
              <a:avLst/>
            </a:prstGeom>
            <a:noFill/>
            <a:ln>
              <a:noFill/>
            </a:ln>
          </p:spPr>
          <p:txBody>
            <a:bodyPr spcFirstLastPara="1" wrap="square" lIns="45700" tIns="45700" rIns="45700" bIns="45700" anchor="t" anchorCtr="0">
              <a:noAutofit/>
            </a:bodyPr>
            <a:lstStyle/>
            <a:p>
              <a:pPr algn="r"/>
              <a:r>
                <a:rPr lang="en" b="1">
                  <a:solidFill>
                    <a:srgbClr val="B7B7B7"/>
                  </a:solidFill>
                  <a:latin typeface="Calibri"/>
                  <a:ea typeface="Calibri"/>
                  <a:cs typeface="Calibri"/>
                  <a:sym typeface="Calibri"/>
                </a:rPr>
                <a:t>OUR STRATEGIC PLAN</a:t>
              </a:r>
              <a:endParaRPr b="1">
                <a:solidFill>
                  <a:srgbClr val="B7B7B7"/>
                </a:solidFill>
                <a:latin typeface="Calibri"/>
                <a:ea typeface="Calibri"/>
                <a:cs typeface="Calibri"/>
                <a:sym typeface="Calibri"/>
              </a:endParaRPr>
            </a:p>
          </p:txBody>
        </p:sp>
        <p:sp>
          <p:nvSpPr>
            <p:cNvPr id="202" name="Google Shape;202;p24"/>
            <p:cNvSpPr txBox="1"/>
            <p:nvPr/>
          </p:nvSpPr>
          <p:spPr>
            <a:xfrm>
              <a:off x="6277950" y="4456625"/>
              <a:ext cx="2328000" cy="307800"/>
            </a:xfrm>
            <a:prstGeom prst="rect">
              <a:avLst/>
            </a:prstGeom>
            <a:noFill/>
            <a:ln>
              <a:noFill/>
            </a:ln>
          </p:spPr>
          <p:txBody>
            <a:bodyPr spcFirstLastPara="1" wrap="square" lIns="45700" tIns="45700" rIns="45700" bIns="45700" anchor="t" anchorCtr="0">
              <a:noAutofit/>
            </a:bodyPr>
            <a:lstStyle/>
            <a:p>
              <a:r>
                <a:rPr lang="en" b="1">
                  <a:solidFill>
                    <a:srgbClr val="B7B7B7"/>
                  </a:solidFill>
                  <a:latin typeface="Calibri"/>
                  <a:ea typeface="Calibri"/>
                  <a:cs typeface="Calibri"/>
                  <a:sym typeface="Calibri"/>
                </a:rPr>
                <a:t>IS STILL FOUNDATIONAL.</a:t>
              </a:r>
              <a:endParaRPr b="1">
                <a:solidFill>
                  <a:srgbClr val="B7B7B7"/>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txBox="1">
            <a:spLocks noGrp="1"/>
          </p:cNvSpPr>
          <p:nvPr>
            <p:ph type="sldNum" idx="12"/>
          </p:nvPr>
        </p:nvSpPr>
        <p:spPr>
          <a:xfrm>
            <a:off x="1717733" y="6217622"/>
            <a:ext cx="548700" cy="524700"/>
          </a:xfrm>
          <a:prstGeom prst="rect">
            <a:avLst/>
          </a:prstGeom>
        </p:spPr>
        <p:txBody>
          <a:bodyPr spcFirstLastPara="1" wrap="square" lIns="91425" tIns="91425" rIns="91425" bIns="91425" anchor="ctr" anchorCtr="0">
            <a:noAutofit/>
          </a:bodyPr>
          <a:lstStyle/>
          <a:p>
            <a:fld id="{00000000-1234-1234-1234-123412341234}" type="slidenum">
              <a:rPr lang="en"/>
              <a:pPr/>
              <a:t>14</a:t>
            </a:fld>
            <a:endParaRPr/>
          </a:p>
        </p:txBody>
      </p:sp>
      <p:sp>
        <p:nvSpPr>
          <p:cNvPr id="208" name="Google Shape;208;p25"/>
          <p:cNvSpPr txBox="1">
            <a:spLocks noGrp="1"/>
          </p:cNvSpPr>
          <p:nvPr>
            <p:ph type="title" idx="2"/>
          </p:nvPr>
        </p:nvSpPr>
        <p:spPr>
          <a:xfrm>
            <a:off x="1798320" y="0"/>
            <a:ext cx="8388300" cy="1122300"/>
          </a:xfrm>
          <a:prstGeom prst="rect">
            <a:avLst/>
          </a:prstGeom>
        </p:spPr>
        <p:txBody>
          <a:bodyPr spcFirstLastPara="1" wrap="square" lIns="0" tIns="0" rIns="0" bIns="0" anchor="ctr" anchorCtr="0">
            <a:noAutofit/>
          </a:bodyPr>
          <a:lstStyle/>
          <a:p>
            <a:pPr>
              <a:buClr>
                <a:schemeClr val="dk1"/>
              </a:buClr>
              <a:buSzPts val="1100"/>
            </a:pPr>
            <a:r>
              <a:rPr lang="en">
                <a:solidFill>
                  <a:schemeClr val="lt1"/>
                </a:solidFill>
              </a:rPr>
              <a:t>ESSER State Set-Aside</a:t>
            </a:r>
            <a:endParaRPr>
              <a:solidFill>
                <a:schemeClr val="lt1"/>
              </a:solidFill>
            </a:endParaRPr>
          </a:p>
          <a:p>
            <a:pPr>
              <a:buClr>
                <a:schemeClr val="dk1"/>
              </a:buClr>
              <a:buSzPts val="1100"/>
            </a:pPr>
            <a:r>
              <a:rPr lang="en">
                <a:solidFill>
                  <a:schemeClr val="lt1"/>
                </a:solidFill>
              </a:rPr>
              <a:t>Program Update</a:t>
            </a:r>
            <a:endParaRPr/>
          </a:p>
        </p:txBody>
      </p:sp>
      <p:sp>
        <p:nvSpPr>
          <p:cNvPr id="209" name="Google Shape;209;p25"/>
          <p:cNvSpPr txBox="1"/>
          <p:nvPr/>
        </p:nvSpPr>
        <p:spPr>
          <a:xfrm>
            <a:off x="2056950" y="1567350"/>
            <a:ext cx="2402400" cy="705000"/>
          </a:xfrm>
          <a:prstGeom prst="rect">
            <a:avLst/>
          </a:prstGeom>
          <a:solidFill>
            <a:srgbClr val="3CC1CC"/>
          </a:solidFill>
          <a:ln>
            <a:noFill/>
          </a:ln>
        </p:spPr>
        <p:txBody>
          <a:bodyPr spcFirstLastPara="1" wrap="square" lIns="91425" tIns="91425" rIns="91425" bIns="91425" anchor="t" anchorCtr="0">
            <a:noAutofit/>
          </a:bodyPr>
          <a:lstStyle/>
          <a:p>
            <a:pPr algn="ctr"/>
            <a:r>
              <a:rPr lang="en" sz="1700" b="1">
                <a:solidFill>
                  <a:schemeClr val="lt1"/>
                </a:solidFill>
                <a:latin typeface="Calibri"/>
                <a:ea typeface="Calibri"/>
                <a:cs typeface="Calibri"/>
                <a:sym typeface="Calibri"/>
              </a:rPr>
              <a:t>ALREADY</a:t>
            </a:r>
            <a:endParaRPr sz="1700" b="1">
              <a:solidFill>
                <a:schemeClr val="lt1"/>
              </a:solidFill>
              <a:latin typeface="Calibri"/>
              <a:ea typeface="Calibri"/>
              <a:cs typeface="Calibri"/>
              <a:sym typeface="Calibri"/>
            </a:endParaRPr>
          </a:p>
          <a:p>
            <a:pPr algn="ctr"/>
            <a:r>
              <a:rPr lang="en" sz="1700" b="1">
                <a:solidFill>
                  <a:schemeClr val="lt1"/>
                </a:solidFill>
                <a:latin typeface="Calibri"/>
                <a:ea typeface="Calibri"/>
                <a:cs typeface="Calibri"/>
                <a:sym typeface="Calibri"/>
              </a:rPr>
              <a:t>LAUNCHED</a:t>
            </a:r>
            <a:endParaRPr sz="1700" b="1">
              <a:solidFill>
                <a:schemeClr val="lt1"/>
              </a:solidFill>
              <a:latin typeface="Calibri"/>
              <a:ea typeface="Calibri"/>
              <a:cs typeface="Calibri"/>
              <a:sym typeface="Calibri"/>
            </a:endParaRPr>
          </a:p>
        </p:txBody>
      </p:sp>
      <p:sp>
        <p:nvSpPr>
          <p:cNvPr id="210" name="Google Shape;210;p25"/>
          <p:cNvSpPr txBox="1"/>
          <p:nvPr/>
        </p:nvSpPr>
        <p:spPr>
          <a:xfrm>
            <a:off x="4928150" y="1567350"/>
            <a:ext cx="2402400" cy="705000"/>
          </a:xfrm>
          <a:prstGeom prst="rect">
            <a:avLst/>
          </a:prstGeom>
          <a:solidFill>
            <a:srgbClr val="3CC1CC"/>
          </a:solidFill>
          <a:ln>
            <a:noFill/>
          </a:ln>
        </p:spPr>
        <p:txBody>
          <a:bodyPr spcFirstLastPara="1" wrap="square" lIns="91425" tIns="91425" rIns="91425" bIns="91425" anchor="t" anchorCtr="0">
            <a:noAutofit/>
          </a:bodyPr>
          <a:lstStyle/>
          <a:p>
            <a:pPr algn="ctr"/>
            <a:r>
              <a:rPr lang="en" sz="1700" b="1">
                <a:solidFill>
                  <a:schemeClr val="lt1"/>
                </a:solidFill>
                <a:latin typeface="Calibri"/>
                <a:ea typeface="Calibri"/>
                <a:cs typeface="Calibri"/>
                <a:sym typeface="Calibri"/>
              </a:rPr>
              <a:t>IN DEVELOPMENT &amp;</a:t>
            </a:r>
            <a:endParaRPr sz="1700" b="1">
              <a:solidFill>
                <a:schemeClr val="lt1"/>
              </a:solidFill>
              <a:latin typeface="Calibri"/>
              <a:ea typeface="Calibri"/>
              <a:cs typeface="Calibri"/>
              <a:sym typeface="Calibri"/>
            </a:endParaRPr>
          </a:p>
          <a:p>
            <a:pPr algn="ctr"/>
            <a:r>
              <a:rPr lang="en" sz="1700" b="1">
                <a:solidFill>
                  <a:schemeClr val="lt1"/>
                </a:solidFill>
                <a:latin typeface="Calibri"/>
                <a:ea typeface="Calibri"/>
                <a:cs typeface="Calibri"/>
                <a:sym typeface="Calibri"/>
              </a:rPr>
              <a:t>LAUNCHING SOON</a:t>
            </a:r>
            <a:endParaRPr sz="1700" b="1">
              <a:solidFill>
                <a:schemeClr val="lt1"/>
              </a:solidFill>
              <a:latin typeface="Calibri"/>
              <a:ea typeface="Calibri"/>
              <a:cs typeface="Calibri"/>
              <a:sym typeface="Calibri"/>
            </a:endParaRPr>
          </a:p>
        </p:txBody>
      </p:sp>
      <p:sp>
        <p:nvSpPr>
          <p:cNvPr id="211" name="Google Shape;211;p25"/>
          <p:cNvSpPr txBox="1"/>
          <p:nvPr/>
        </p:nvSpPr>
        <p:spPr>
          <a:xfrm>
            <a:off x="7799350" y="1567350"/>
            <a:ext cx="2402400" cy="705000"/>
          </a:xfrm>
          <a:prstGeom prst="rect">
            <a:avLst/>
          </a:prstGeom>
          <a:solidFill>
            <a:srgbClr val="3CC1CC"/>
          </a:solidFill>
          <a:ln>
            <a:noFill/>
          </a:ln>
        </p:spPr>
        <p:txBody>
          <a:bodyPr spcFirstLastPara="1" wrap="square" lIns="91425" tIns="91425" rIns="91425" bIns="91425" anchor="t" anchorCtr="0">
            <a:noAutofit/>
          </a:bodyPr>
          <a:lstStyle/>
          <a:p>
            <a:pPr algn="ctr"/>
            <a:r>
              <a:rPr lang="en" sz="1700" b="1">
                <a:solidFill>
                  <a:schemeClr val="lt1"/>
                </a:solidFill>
                <a:latin typeface="Calibri"/>
                <a:ea typeface="Calibri"/>
                <a:cs typeface="Calibri"/>
                <a:sym typeface="Calibri"/>
              </a:rPr>
              <a:t>IN-DEVELOPMENT &amp;</a:t>
            </a:r>
            <a:endParaRPr sz="1700" b="1">
              <a:solidFill>
                <a:schemeClr val="lt1"/>
              </a:solidFill>
              <a:latin typeface="Calibri"/>
              <a:ea typeface="Calibri"/>
              <a:cs typeface="Calibri"/>
              <a:sym typeface="Calibri"/>
            </a:endParaRPr>
          </a:p>
          <a:p>
            <a:pPr algn="ctr"/>
            <a:r>
              <a:rPr lang="en" sz="1700" b="1">
                <a:solidFill>
                  <a:schemeClr val="lt1"/>
                </a:solidFill>
                <a:latin typeface="Calibri"/>
                <a:ea typeface="Calibri"/>
                <a:cs typeface="Calibri"/>
                <a:sym typeface="Calibri"/>
              </a:rPr>
              <a:t>LAUNCHING LATER 2022</a:t>
            </a:r>
            <a:endParaRPr sz="1700" b="1">
              <a:solidFill>
                <a:schemeClr val="lt1"/>
              </a:solidFill>
              <a:latin typeface="Calibri"/>
              <a:ea typeface="Calibri"/>
              <a:cs typeface="Calibri"/>
              <a:sym typeface="Calibri"/>
            </a:endParaRPr>
          </a:p>
        </p:txBody>
      </p:sp>
      <p:sp>
        <p:nvSpPr>
          <p:cNvPr id="212" name="Google Shape;212;p25"/>
          <p:cNvSpPr txBox="1"/>
          <p:nvPr/>
        </p:nvSpPr>
        <p:spPr>
          <a:xfrm>
            <a:off x="2064700" y="2368125"/>
            <a:ext cx="2402400" cy="3540300"/>
          </a:xfrm>
          <a:prstGeom prst="rect">
            <a:avLst/>
          </a:prstGeom>
          <a:noFill/>
          <a:ln>
            <a:noFill/>
          </a:ln>
        </p:spPr>
        <p:txBody>
          <a:bodyPr spcFirstLastPara="1" wrap="square" lIns="91425" tIns="91425" rIns="91425" bIns="91425" anchor="t" anchorCtr="0">
            <a:noAutofit/>
          </a:bodyPr>
          <a:lstStyle/>
          <a:p>
            <a:pPr marL="118871" indent="-174752">
              <a:buClr>
                <a:schemeClr val="dk1"/>
              </a:buClr>
              <a:buSzPts val="1600"/>
              <a:buFont typeface="Calibri"/>
              <a:buChar char="●"/>
            </a:pPr>
            <a:r>
              <a:rPr lang="en" sz="1600">
                <a:solidFill>
                  <a:schemeClr val="dk1"/>
                </a:solidFill>
                <a:latin typeface="Calibri"/>
                <a:ea typeface="Calibri"/>
                <a:cs typeface="Calibri"/>
                <a:sym typeface="Calibri"/>
              </a:rPr>
              <a:t>High-Impact Tutoring (HIT)</a:t>
            </a:r>
            <a:endParaRPr sz="1600">
              <a:solidFill>
                <a:schemeClr val="dk1"/>
              </a:solidFill>
              <a:latin typeface="Calibri"/>
              <a:ea typeface="Calibri"/>
              <a:cs typeface="Calibri"/>
              <a:sym typeface="Calibri"/>
            </a:endParaRPr>
          </a:p>
          <a:p>
            <a:pPr marL="118871" indent="-174752">
              <a:spcBef>
                <a:spcPts val="800"/>
              </a:spcBef>
              <a:buClr>
                <a:schemeClr val="dk1"/>
              </a:buClr>
              <a:buSzPts val="1600"/>
              <a:buFont typeface="Calibri"/>
              <a:buChar char="●"/>
            </a:pPr>
            <a:r>
              <a:rPr lang="en" sz="1600">
                <a:solidFill>
                  <a:schemeClr val="dk1"/>
                </a:solidFill>
                <a:latin typeface="Calibri"/>
                <a:ea typeface="Calibri"/>
                <a:cs typeface="Calibri"/>
                <a:sym typeface="Calibri"/>
              </a:rPr>
              <a:t>Learning and Transparency Technical Assistance</a:t>
            </a:r>
            <a:endParaRPr sz="1600">
              <a:solidFill>
                <a:schemeClr val="dk1"/>
              </a:solidFill>
              <a:latin typeface="Calibri"/>
              <a:ea typeface="Calibri"/>
              <a:cs typeface="Calibri"/>
              <a:sym typeface="Calibri"/>
            </a:endParaRPr>
          </a:p>
          <a:p>
            <a:pPr marL="118871" indent="-174752">
              <a:spcBef>
                <a:spcPts val="800"/>
              </a:spcBef>
              <a:buClr>
                <a:schemeClr val="dk1"/>
              </a:buClr>
              <a:buSzPts val="1600"/>
              <a:buFont typeface="Calibri"/>
              <a:buChar char="●"/>
            </a:pPr>
            <a:r>
              <a:rPr lang="en" sz="1600">
                <a:solidFill>
                  <a:schemeClr val="dk1"/>
                </a:solidFill>
                <a:latin typeface="Calibri"/>
                <a:ea typeface="Calibri"/>
                <a:cs typeface="Calibri"/>
                <a:sym typeface="Calibri"/>
              </a:rPr>
              <a:t>Supplemental Funding</a:t>
            </a:r>
            <a:endParaRPr sz="1600">
              <a:solidFill>
                <a:schemeClr val="dk1"/>
              </a:solidFill>
              <a:latin typeface="Calibri"/>
              <a:ea typeface="Calibri"/>
              <a:cs typeface="Calibri"/>
              <a:sym typeface="Calibri"/>
            </a:endParaRPr>
          </a:p>
          <a:p>
            <a:pPr marL="118871" indent="-174752">
              <a:spcBef>
                <a:spcPts val="800"/>
              </a:spcBef>
              <a:spcAft>
                <a:spcPts val="800"/>
              </a:spcAft>
              <a:buClr>
                <a:schemeClr val="dk1"/>
              </a:buClr>
              <a:buSzPts val="1600"/>
              <a:buFont typeface="Calibri"/>
              <a:buChar char="●"/>
            </a:pPr>
            <a:r>
              <a:rPr lang="en" sz="1600">
                <a:solidFill>
                  <a:schemeClr val="dk1"/>
                </a:solidFill>
                <a:latin typeface="Calibri"/>
                <a:ea typeface="Calibri"/>
                <a:cs typeface="Calibri"/>
                <a:sym typeface="Calibri"/>
              </a:rPr>
              <a:t>Empowering Action for School Improvement (EASI) Grants</a:t>
            </a:r>
            <a:endParaRPr sz="1600"/>
          </a:p>
        </p:txBody>
      </p:sp>
      <p:sp>
        <p:nvSpPr>
          <p:cNvPr id="213" name="Google Shape;213;p25"/>
          <p:cNvSpPr txBox="1"/>
          <p:nvPr/>
        </p:nvSpPr>
        <p:spPr>
          <a:xfrm>
            <a:off x="4928150" y="2368125"/>
            <a:ext cx="2402400" cy="3540300"/>
          </a:xfrm>
          <a:prstGeom prst="rect">
            <a:avLst/>
          </a:prstGeom>
          <a:noFill/>
          <a:ln>
            <a:noFill/>
          </a:ln>
        </p:spPr>
        <p:txBody>
          <a:bodyPr spcFirstLastPara="1" wrap="square" lIns="91425" tIns="91425" rIns="91425" bIns="91425" anchor="t" anchorCtr="0">
            <a:noAutofit/>
          </a:bodyPr>
          <a:lstStyle/>
          <a:p>
            <a:pPr marL="118871" indent="-174752">
              <a:buClr>
                <a:schemeClr val="dk1"/>
              </a:buClr>
              <a:buSzPts val="1600"/>
              <a:buFont typeface="Calibri"/>
              <a:buChar char="●"/>
            </a:pPr>
            <a:r>
              <a:rPr lang="en" sz="1600">
                <a:solidFill>
                  <a:schemeClr val="dk1"/>
                </a:solidFill>
                <a:latin typeface="Calibri"/>
                <a:ea typeface="Calibri"/>
                <a:cs typeface="Calibri"/>
                <a:sym typeface="Calibri"/>
              </a:rPr>
              <a:t>Rural Coaction (Career-Connected Learning)</a:t>
            </a:r>
            <a:endParaRPr sz="1600">
              <a:solidFill>
                <a:schemeClr val="dk1"/>
              </a:solidFill>
              <a:latin typeface="Calibri"/>
              <a:ea typeface="Calibri"/>
              <a:cs typeface="Calibri"/>
              <a:sym typeface="Calibri"/>
            </a:endParaRPr>
          </a:p>
          <a:p>
            <a:pPr marL="118871" indent="-174752">
              <a:spcBef>
                <a:spcPts val="800"/>
              </a:spcBef>
              <a:buClr>
                <a:schemeClr val="dk1"/>
              </a:buClr>
              <a:buSzPts val="1600"/>
              <a:buFont typeface="Calibri"/>
              <a:buChar char="●"/>
            </a:pPr>
            <a:r>
              <a:rPr lang="en" sz="1600">
                <a:solidFill>
                  <a:schemeClr val="dk1"/>
                </a:solidFill>
                <a:latin typeface="Calibri"/>
                <a:ea typeface="Calibri"/>
                <a:cs typeface="Calibri"/>
                <a:sym typeface="Calibri"/>
              </a:rPr>
              <a:t>Curriculum &amp; Instructional Resources</a:t>
            </a:r>
            <a:endParaRPr sz="1600">
              <a:solidFill>
                <a:schemeClr val="dk1"/>
              </a:solidFill>
              <a:latin typeface="Calibri"/>
              <a:ea typeface="Calibri"/>
              <a:cs typeface="Calibri"/>
              <a:sym typeface="Calibri"/>
            </a:endParaRPr>
          </a:p>
          <a:p>
            <a:pPr marL="118871" indent="-174752">
              <a:spcBef>
                <a:spcPts val="800"/>
              </a:spcBef>
              <a:spcAft>
                <a:spcPts val="800"/>
              </a:spcAft>
              <a:buClr>
                <a:schemeClr val="dk1"/>
              </a:buClr>
              <a:buSzPts val="1600"/>
              <a:buFont typeface="Calibri"/>
              <a:buChar char="●"/>
            </a:pPr>
            <a:r>
              <a:rPr lang="en" sz="1600">
                <a:solidFill>
                  <a:schemeClr val="dk1"/>
                </a:solidFill>
                <a:latin typeface="Calibri"/>
                <a:ea typeface="Calibri"/>
                <a:cs typeface="Calibri"/>
                <a:sym typeface="Calibri"/>
              </a:rPr>
              <a:t>Educator Workforce</a:t>
            </a:r>
            <a:endParaRPr sz="1600">
              <a:solidFill>
                <a:schemeClr val="dk1"/>
              </a:solidFill>
              <a:latin typeface="Calibri"/>
              <a:ea typeface="Calibri"/>
              <a:cs typeface="Calibri"/>
              <a:sym typeface="Calibri"/>
            </a:endParaRPr>
          </a:p>
        </p:txBody>
      </p:sp>
      <p:sp>
        <p:nvSpPr>
          <p:cNvPr id="214" name="Google Shape;214;p25"/>
          <p:cNvSpPr txBox="1"/>
          <p:nvPr/>
        </p:nvSpPr>
        <p:spPr>
          <a:xfrm>
            <a:off x="7799350" y="2368125"/>
            <a:ext cx="2402400" cy="3540300"/>
          </a:xfrm>
          <a:prstGeom prst="rect">
            <a:avLst/>
          </a:prstGeom>
          <a:noFill/>
          <a:ln>
            <a:noFill/>
          </a:ln>
        </p:spPr>
        <p:txBody>
          <a:bodyPr spcFirstLastPara="1" wrap="square" lIns="91425" tIns="91425" rIns="91425" bIns="91425" anchor="t" anchorCtr="0">
            <a:noAutofit/>
          </a:bodyPr>
          <a:lstStyle/>
          <a:p>
            <a:pPr marL="118871" indent="-174752">
              <a:buClr>
                <a:schemeClr val="dk1"/>
              </a:buClr>
              <a:buSzPts val="1600"/>
              <a:buFont typeface="Calibri"/>
              <a:buChar char="●"/>
            </a:pPr>
            <a:r>
              <a:rPr lang="en" sz="1600">
                <a:solidFill>
                  <a:schemeClr val="dk1"/>
                </a:solidFill>
                <a:latin typeface="Calibri"/>
                <a:ea typeface="Calibri"/>
                <a:cs typeface="Calibri"/>
                <a:sym typeface="Calibri"/>
              </a:rPr>
              <a:t>Expanded Learning Opportunities &amp; Additional HIT</a:t>
            </a:r>
            <a:endParaRPr sz="1600">
              <a:solidFill>
                <a:schemeClr val="dk1"/>
              </a:solidFill>
              <a:latin typeface="Calibri"/>
              <a:ea typeface="Calibri"/>
              <a:cs typeface="Calibri"/>
              <a:sym typeface="Calibri"/>
            </a:endParaRPr>
          </a:p>
          <a:p>
            <a:pPr marL="118871" indent="-174752">
              <a:spcBef>
                <a:spcPts val="800"/>
              </a:spcBef>
              <a:buClr>
                <a:schemeClr val="dk1"/>
              </a:buClr>
              <a:buSzPts val="1600"/>
              <a:buFont typeface="Calibri"/>
              <a:buChar char="●"/>
            </a:pPr>
            <a:r>
              <a:rPr lang="en" sz="1600">
                <a:solidFill>
                  <a:schemeClr val="dk1"/>
                </a:solidFill>
                <a:latin typeface="Calibri"/>
                <a:ea typeface="Calibri"/>
                <a:cs typeface="Calibri"/>
                <a:sym typeface="Calibri"/>
              </a:rPr>
              <a:t>Professional Learning</a:t>
            </a:r>
            <a:endParaRPr sz="1600">
              <a:solidFill>
                <a:schemeClr val="dk1"/>
              </a:solidFill>
              <a:latin typeface="Calibri"/>
              <a:ea typeface="Calibri"/>
              <a:cs typeface="Calibri"/>
              <a:sym typeface="Calibri"/>
            </a:endParaRPr>
          </a:p>
          <a:p>
            <a:pPr marL="118871" indent="-174752">
              <a:spcBef>
                <a:spcPts val="800"/>
              </a:spcBef>
              <a:buClr>
                <a:schemeClr val="dk1"/>
              </a:buClr>
              <a:buSzPts val="1600"/>
              <a:buFont typeface="Calibri"/>
              <a:buChar char="●"/>
            </a:pPr>
            <a:r>
              <a:rPr lang="en" sz="1600">
                <a:solidFill>
                  <a:schemeClr val="dk1"/>
                </a:solidFill>
                <a:latin typeface="Calibri"/>
                <a:ea typeface="Calibri"/>
                <a:cs typeface="Calibri"/>
                <a:sym typeface="Calibri"/>
              </a:rPr>
              <a:t>CDE Integrated Data Systems</a:t>
            </a:r>
            <a:endParaRPr sz="1600">
              <a:solidFill>
                <a:schemeClr val="dk1"/>
              </a:solidFill>
              <a:latin typeface="Calibri"/>
              <a:ea typeface="Calibri"/>
              <a:cs typeface="Calibri"/>
              <a:sym typeface="Calibri"/>
            </a:endParaRPr>
          </a:p>
          <a:p>
            <a:pPr marL="118871" indent="-174752">
              <a:spcBef>
                <a:spcPts val="800"/>
              </a:spcBef>
              <a:spcAft>
                <a:spcPts val="800"/>
              </a:spcAft>
              <a:buClr>
                <a:schemeClr val="dk1"/>
              </a:buClr>
              <a:buSzPts val="1600"/>
              <a:buFont typeface="Calibri"/>
              <a:buChar char="●"/>
            </a:pPr>
            <a:r>
              <a:rPr lang="en" sz="1600">
                <a:solidFill>
                  <a:schemeClr val="dk1"/>
                </a:solidFill>
                <a:latin typeface="Calibri"/>
                <a:ea typeface="Calibri"/>
                <a:cs typeface="Calibri"/>
                <a:sym typeface="Calibri"/>
              </a:rPr>
              <a:t>Additional Technical Assistance</a:t>
            </a:r>
            <a:endParaRPr sz="1600">
              <a:solidFill>
                <a:schemeClr val="dk1"/>
              </a:solidFill>
              <a:latin typeface="Calibri"/>
              <a:ea typeface="Calibri"/>
              <a:cs typeface="Calibri"/>
              <a:sym typeface="Calibri"/>
            </a:endParaRPr>
          </a:p>
        </p:txBody>
      </p:sp>
      <p:cxnSp>
        <p:nvCxnSpPr>
          <p:cNvPr id="215" name="Google Shape;215;p25">
            <a:extLst>
              <a:ext uri="{C183D7F6-B498-43B3-948B-1728B52AA6E4}">
                <adec:decorative xmlns:adec="http://schemas.microsoft.com/office/drawing/2017/decorative" val="1"/>
              </a:ext>
            </a:extLst>
          </p:cNvPr>
          <p:cNvCxnSpPr/>
          <p:nvPr/>
        </p:nvCxnSpPr>
        <p:spPr>
          <a:xfrm>
            <a:off x="4679225" y="1574200"/>
            <a:ext cx="0" cy="3490500"/>
          </a:xfrm>
          <a:prstGeom prst="straightConnector1">
            <a:avLst/>
          </a:prstGeom>
          <a:noFill/>
          <a:ln w="19050" cap="flat" cmpd="sng">
            <a:solidFill>
              <a:srgbClr val="DFEFAA"/>
            </a:solidFill>
            <a:prstDash val="solid"/>
            <a:round/>
            <a:headEnd type="none" w="med" len="med"/>
            <a:tailEnd type="none" w="med" len="med"/>
          </a:ln>
        </p:spPr>
      </p:cxnSp>
      <p:cxnSp>
        <p:nvCxnSpPr>
          <p:cNvPr id="216" name="Google Shape;216;p25">
            <a:extLst>
              <a:ext uri="{C183D7F6-B498-43B3-948B-1728B52AA6E4}">
                <adec:decorative xmlns:adec="http://schemas.microsoft.com/office/drawing/2017/decorative" val="1"/>
              </a:ext>
            </a:extLst>
          </p:cNvPr>
          <p:cNvCxnSpPr/>
          <p:nvPr/>
        </p:nvCxnSpPr>
        <p:spPr>
          <a:xfrm>
            <a:off x="7560675" y="1574200"/>
            <a:ext cx="0" cy="3490500"/>
          </a:xfrm>
          <a:prstGeom prst="straightConnector1">
            <a:avLst/>
          </a:prstGeom>
          <a:noFill/>
          <a:ln w="19050" cap="flat" cmpd="sng">
            <a:solidFill>
              <a:srgbClr val="DFEFAA"/>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a:spLocks noGrp="1"/>
          </p:cNvSpPr>
          <p:nvPr>
            <p:ph type="sldNum" idx="12"/>
          </p:nvPr>
        </p:nvSpPr>
        <p:spPr>
          <a:xfrm>
            <a:off x="1717733" y="6217622"/>
            <a:ext cx="548700" cy="524700"/>
          </a:xfrm>
          <a:prstGeom prst="rect">
            <a:avLst/>
          </a:prstGeom>
        </p:spPr>
        <p:txBody>
          <a:bodyPr spcFirstLastPara="1" wrap="square" lIns="91425" tIns="91425" rIns="91425" bIns="91425" anchor="ctr" anchorCtr="0">
            <a:noAutofit/>
          </a:bodyPr>
          <a:lstStyle/>
          <a:p>
            <a:fld id="{00000000-1234-1234-1234-123412341234}" type="slidenum">
              <a:rPr lang="en"/>
              <a:pPr/>
              <a:t>15</a:t>
            </a:fld>
            <a:endParaRPr/>
          </a:p>
        </p:txBody>
      </p:sp>
      <p:sp>
        <p:nvSpPr>
          <p:cNvPr id="222" name="Google Shape;222;p26"/>
          <p:cNvSpPr txBox="1">
            <a:spLocks noGrp="1"/>
          </p:cNvSpPr>
          <p:nvPr>
            <p:ph type="title" idx="2"/>
          </p:nvPr>
        </p:nvSpPr>
        <p:spPr>
          <a:xfrm>
            <a:off x="1798320" y="0"/>
            <a:ext cx="8388300" cy="1122300"/>
          </a:xfrm>
          <a:prstGeom prst="rect">
            <a:avLst/>
          </a:prstGeom>
        </p:spPr>
        <p:txBody>
          <a:bodyPr spcFirstLastPara="1" wrap="square" lIns="0" tIns="0" rIns="0" bIns="0" anchor="ctr" anchorCtr="0">
            <a:noAutofit/>
          </a:bodyPr>
          <a:lstStyle/>
          <a:p>
            <a:r>
              <a:rPr lang="en"/>
              <a:t>ESSER Program Updates</a:t>
            </a:r>
            <a:endParaRPr/>
          </a:p>
          <a:p>
            <a:r>
              <a:rPr lang="en"/>
              <a:t>Educator Workforce</a:t>
            </a:r>
            <a:endParaRPr/>
          </a:p>
        </p:txBody>
      </p:sp>
      <p:grpSp>
        <p:nvGrpSpPr>
          <p:cNvPr id="223" name="Google Shape;223;p26" descr="$5 million is geared toward tutoring corps."/>
          <p:cNvGrpSpPr/>
          <p:nvPr/>
        </p:nvGrpSpPr>
        <p:grpSpPr>
          <a:xfrm>
            <a:off x="1983896" y="1514854"/>
            <a:ext cx="1168082" cy="2376099"/>
            <a:chOff x="307500" y="1438625"/>
            <a:chExt cx="1368900" cy="2784600"/>
          </a:xfrm>
        </p:grpSpPr>
        <p:sp>
          <p:nvSpPr>
            <p:cNvPr id="224" name="Google Shape;224;p26"/>
            <p:cNvSpPr/>
            <p:nvPr/>
          </p:nvSpPr>
          <p:spPr>
            <a:xfrm>
              <a:off x="307500" y="2546825"/>
              <a:ext cx="1368900" cy="308425"/>
            </a:xfrm>
            <a:prstGeom prst="flowChartMerge">
              <a:avLst/>
            </a:prstGeom>
            <a:solidFill>
              <a:srgbClr val="3CC1CC"/>
            </a:solidFill>
            <a:ln>
              <a:noFill/>
            </a:ln>
          </p:spPr>
          <p:txBody>
            <a:bodyPr spcFirstLastPara="1" wrap="square" lIns="91425" tIns="91425" rIns="91425" bIns="91425" anchor="ctr" anchorCtr="0">
              <a:noAutofit/>
            </a:bodyPr>
            <a:lstStyle/>
            <a:p>
              <a:endParaRPr/>
            </a:p>
          </p:txBody>
        </p:sp>
        <p:sp>
          <p:nvSpPr>
            <p:cNvPr id="225" name="Google Shape;225;p26"/>
            <p:cNvSpPr/>
            <p:nvPr/>
          </p:nvSpPr>
          <p:spPr>
            <a:xfrm>
              <a:off x="307500" y="2854325"/>
              <a:ext cx="1368900" cy="1368900"/>
            </a:xfrm>
            <a:prstGeom prst="ellipse">
              <a:avLst/>
            </a:prstGeom>
            <a:solidFill>
              <a:srgbClr val="86BE40"/>
            </a:solidFill>
            <a:ln>
              <a:noFill/>
            </a:ln>
          </p:spPr>
          <p:txBody>
            <a:bodyPr spcFirstLastPara="1" wrap="square" lIns="91425" tIns="91425" rIns="91425" bIns="91425" anchor="ctr" anchorCtr="0">
              <a:noAutofit/>
            </a:bodyPr>
            <a:lstStyle/>
            <a:p>
              <a:endParaRPr/>
            </a:p>
          </p:txBody>
        </p:sp>
        <p:sp>
          <p:nvSpPr>
            <p:cNvPr id="226" name="Google Shape;226;p26"/>
            <p:cNvSpPr txBox="1"/>
            <p:nvPr/>
          </p:nvSpPr>
          <p:spPr>
            <a:xfrm>
              <a:off x="307500" y="1438625"/>
              <a:ext cx="1368900" cy="1108200"/>
            </a:xfrm>
            <a:prstGeom prst="rect">
              <a:avLst/>
            </a:prstGeom>
            <a:solidFill>
              <a:srgbClr val="3CC1CC"/>
            </a:solidFill>
            <a:ln>
              <a:noFill/>
            </a:ln>
          </p:spPr>
          <p:txBody>
            <a:bodyPr spcFirstLastPara="1" wrap="square" lIns="91425" tIns="91425" rIns="91425" bIns="91425" anchor="t" anchorCtr="0">
              <a:noAutofit/>
            </a:bodyPr>
            <a:lstStyle/>
            <a:p>
              <a:pPr algn="ctr"/>
              <a:r>
                <a:rPr lang="en" sz="1700" b="1">
                  <a:solidFill>
                    <a:schemeClr val="lt1"/>
                  </a:solidFill>
                  <a:latin typeface="Calibri"/>
                  <a:ea typeface="Calibri"/>
                  <a:cs typeface="Calibri"/>
                  <a:sym typeface="Calibri"/>
                </a:rPr>
                <a:t>Tutoring</a:t>
              </a:r>
              <a:endParaRPr sz="1700" b="1">
                <a:solidFill>
                  <a:schemeClr val="lt1"/>
                </a:solidFill>
                <a:latin typeface="Calibri"/>
                <a:ea typeface="Calibri"/>
                <a:cs typeface="Calibri"/>
                <a:sym typeface="Calibri"/>
              </a:endParaRPr>
            </a:p>
            <a:p>
              <a:pPr algn="ctr"/>
              <a:r>
                <a:rPr lang="en" sz="1700" b="1">
                  <a:solidFill>
                    <a:schemeClr val="lt1"/>
                  </a:solidFill>
                  <a:latin typeface="Calibri"/>
                  <a:ea typeface="Calibri"/>
                  <a:cs typeface="Calibri"/>
                  <a:sym typeface="Calibri"/>
                </a:rPr>
                <a:t>Corps</a:t>
              </a:r>
              <a:endParaRPr sz="1700" b="1">
                <a:solidFill>
                  <a:schemeClr val="lt1"/>
                </a:solidFill>
                <a:latin typeface="Calibri"/>
                <a:ea typeface="Calibri"/>
                <a:cs typeface="Calibri"/>
                <a:sym typeface="Calibri"/>
              </a:endParaRPr>
            </a:p>
          </p:txBody>
        </p:sp>
        <p:sp>
          <p:nvSpPr>
            <p:cNvPr id="227" name="Google Shape;227;p26"/>
            <p:cNvSpPr txBox="1"/>
            <p:nvPr/>
          </p:nvSpPr>
          <p:spPr>
            <a:xfrm>
              <a:off x="307500" y="2854325"/>
              <a:ext cx="1368900" cy="1368900"/>
            </a:xfrm>
            <a:prstGeom prst="rect">
              <a:avLst/>
            </a:prstGeom>
            <a:noFill/>
            <a:ln>
              <a:noFill/>
            </a:ln>
          </p:spPr>
          <p:txBody>
            <a:bodyPr spcFirstLastPara="1" wrap="square" lIns="91425" tIns="91425" rIns="91425" bIns="91425" anchor="ctr" anchorCtr="0">
              <a:noAutofit/>
            </a:bodyPr>
            <a:lstStyle/>
            <a:p>
              <a:pPr algn="ctr"/>
              <a:r>
                <a:rPr lang="en" sz="2600" b="1">
                  <a:solidFill>
                    <a:schemeClr val="lt1"/>
                  </a:solidFill>
                  <a:latin typeface="Calibri"/>
                  <a:ea typeface="Calibri"/>
                  <a:cs typeface="Calibri"/>
                  <a:sym typeface="Calibri"/>
                </a:rPr>
                <a:t>$5M</a:t>
              </a:r>
              <a:endParaRPr sz="2600" b="1">
                <a:solidFill>
                  <a:schemeClr val="lt1"/>
                </a:solidFill>
                <a:latin typeface="Calibri"/>
                <a:ea typeface="Calibri"/>
                <a:cs typeface="Calibri"/>
                <a:sym typeface="Calibri"/>
              </a:endParaRPr>
            </a:p>
          </p:txBody>
        </p:sp>
      </p:grpSp>
      <p:grpSp>
        <p:nvGrpSpPr>
          <p:cNvPr id="228" name="Google Shape;228;p26" descr="$10 million is geared toward a peer monitoring program."/>
          <p:cNvGrpSpPr/>
          <p:nvPr/>
        </p:nvGrpSpPr>
        <p:grpSpPr>
          <a:xfrm>
            <a:off x="4352298" y="1514854"/>
            <a:ext cx="1168082" cy="2376099"/>
            <a:chOff x="2599825" y="1438625"/>
            <a:chExt cx="1368900" cy="2784600"/>
          </a:xfrm>
        </p:grpSpPr>
        <p:sp>
          <p:nvSpPr>
            <p:cNvPr id="229" name="Google Shape;229;p26"/>
            <p:cNvSpPr/>
            <p:nvPr/>
          </p:nvSpPr>
          <p:spPr>
            <a:xfrm>
              <a:off x="2599825" y="2854325"/>
              <a:ext cx="1368900" cy="1368900"/>
            </a:xfrm>
            <a:prstGeom prst="ellipse">
              <a:avLst/>
            </a:prstGeom>
            <a:solidFill>
              <a:srgbClr val="86BE40"/>
            </a:solidFill>
            <a:ln>
              <a:noFill/>
            </a:ln>
          </p:spPr>
          <p:txBody>
            <a:bodyPr spcFirstLastPara="1" wrap="square" lIns="91425" tIns="91425" rIns="91425" bIns="91425" anchor="ctr" anchorCtr="0">
              <a:noAutofit/>
            </a:bodyPr>
            <a:lstStyle/>
            <a:p>
              <a:endParaRPr/>
            </a:p>
          </p:txBody>
        </p:sp>
        <p:sp>
          <p:nvSpPr>
            <p:cNvPr id="230" name="Google Shape;230;p26"/>
            <p:cNvSpPr txBox="1"/>
            <p:nvPr/>
          </p:nvSpPr>
          <p:spPr>
            <a:xfrm>
              <a:off x="2599825" y="2854325"/>
              <a:ext cx="1368900" cy="1368900"/>
            </a:xfrm>
            <a:prstGeom prst="rect">
              <a:avLst/>
            </a:prstGeom>
            <a:noFill/>
            <a:ln>
              <a:noFill/>
            </a:ln>
          </p:spPr>
          <p:txBody>
            <a:bodyPr spcFirstLastPara="1" wrap="square" lIns="91425" tIns="91425" rIns="91425" bIns="91425" anchor="ctr" anchorCtr="0">
              <a:noAutofit/>
            </a:bodyPr>
            <a:lstStyle/>
            <a:p>
              <a:pPr algn="ctr"/>
              <a:r>
                <a:rPr lang="en" sz="2800" b="1">
                  <a:solidFill>
                    <a:schemeClr val="lt1"/>
                  </a:solidFill>
                  <a:latin typeface="Calibri"/>
                  <a:ea typeface="Calibri"/>
                  <a:cs typeface="Calibri"/>
                  <a:sym typeface="Calibri"/>
                </a:rPr>
                <a:t>$10M</a:t>
              </a:r>
              <a:endParaRPr sz="2800" b="1">
                <a:solidFill>
                  <a:schemeClr val="lt1"/>
                </a:solidFill>
                <a:latin typeface="Calibri"/>
                <a:ea typeface="Calibri"/>
                <a:cs typeface="Calibri"/>
                <a:sym typeface="Calibri"/>
              </a:endParaRPr>
            </a:p>
          </p:txBody>
        </p:sp>
        <p:sp>
          <p:nvSpPr>
            <p:cNvPr id="231" name="Google Shape;231;p26"/>
            <p:cNvSpPr txBox="1"/>
            <p:nvPr/>
          </p:nvSpPr>
          <p:spPr>
            <a:xfrm>
              <a:off x="2599825" y="1438625"/>
              <a:ext cx="1368900" cy="1108200"/>
            </a:xfrm>
            <a:prstGeom prst="rect">
              <a:avLst/>
            </a:prstGeom>
            <a:solidFill>
              <a:srgbClr val="3CC1CC"/>
            </a:solidFill>
            <a:ln>
              <a:noFill/>
            </a:ln>
          </p:spPr>
          <p:txBody>
            <a:bodyPr spcFirstLastPara="1" wrap="square" lIns="91425" tIns="91425" rIns="91425" bIns="91425" anchor="t" anchorCtr="0">
              <a:noAutofit/>
            </a:bodyPr>
            <a:lstStyle/>
            <a:p>
              <a:pPr algn="ctr"/>
              <a:r>
                <a:rPr lang="en" sz="1700" b="1">
                  <a:solidFill>
                    <a:schemeClr val="lt1"/>
                  </a:solidFill>
                  <a:latin typeface="Calibri"/>
                  <a:ea typeface="Calibri"/>
                  <a:cs typeface="Calibri"/>
                  <a:sym typeface="Calibri"/>
                </a:rPr>
                <a:t>Peer Mentoring Program</a:t>
              </a:r>
              <a:endParaRPr sz="1700" b="1">
                <a:solidFill>
                  <a:schemeClr val="lt1"/>
                </a:solidFill>
                <a:latin typeface="Calibri"/>
                <a:ea typeface="Calibri"/>
                <a:cs typeface="Calibri"/>
                <a:sym typeface="Calibri"/>
              </a:endParaRPr>
            </a:p>
          </p:txBody>
        </p:sp>
        <p:sp>
          <p:nvSpPr>
            <p:cNvPr id="232" name="Google Shape;232;p26"/>
            <p:cNvSpPr/>
            <p:nvPr/>
          </p:nvSpPr>
          <p:spPr>
            <a:xfrm>
              <a:off x="2599825" y="2546825"/>
              <a:ext cx="1368900" cy="308425"/>
            </a:xfrm>
            <a:prstGeom prst="flowChartMerge">
              <a:avLst/>
            </a:prstGeom>
            <a:solidFill>
              <a:srgbClr val="3CC1CC"/>
            </a:solidFill>
            <a:ln>
              <a:noFill/>
            </a:ln>
          </p:spPr>
          <p:txBody>
            <a:bodyPr spcFirstLastPara="1" wrap="square" lIns="91425" tIns="91425" rIns="91425" bIns="91425" anchor="ctr" anchorCtr="0">
              <a:noAutofit/>
            </a:bodyPr>
            <a:lstStyle/>
            <a:p>
              <a:endParaRPr/>
            </a:p>
          </p:txBody>
        </p:sp>
      </p:grpSp>
      <p:grpSp>
        <p:nvGrpSpPr>
          <p:cNvPr id="233" name="Google Shape;233;p26" descr="$2 million is ear marked for principal leadership institute."/>
          <p:cNvGrpSpPr/>
          <p:nvPr/>
        </p:nvGrpSpPr>
        <p:grpSpPr>
          <a:xfrm>
            <a:off x="6720700" y="1514854"/>
            <a:ext cx="1168082" cy="2376099"/>
            <a:chOff x="4646188" y="1438625"/>
            <a:chExt cx="1368900" cy="2784600"/>
          </a:xfrm>
        </p:grpSpPr>
        <p:sp>
          <p:nvSpPr>
            <p:cNvPr id="234" name="Google Shape;234;p26"/>
            <p:cNvSpPr/>
            <p:nvPr/>
          </p:nvSpPr>
          <p:spPr>
            <a:xfrm>
              <a:off x="4646188" y="2854325"/>
              <a:ext cx="1368900" cy="1368900"/>
            </a:xfrm>
            <a:prstGeom prst="ellipse">
              <a:avLst/>
            </a:prstGeom>
            <a:solidFill>
              <a:srgbClr val="86BE40"/>
            </a:solidFill>
            <a:ln>
              <a:noFill/>
            </a:ln>
          </p:spPr>
          <p:txBody>
            <a:bodyPr spcFirstLastPara="1" wrap="square" lIns="91425" tIns="91425" rIns="91425" bIns="91425" anchor="ctr" anchorCtr="0">
              <a:noAutofit/>
            </a:bodyPr>
            <a:lstStyle/>
            <a:p>
              <a:endParaRPr/>
            </a:p>
          </p:txBody>
        </p:sp>
        <p:sp>
          <p:nvSpPr>
            <p:cNvPr id="235" name="Google Shape;235;p26"/>
            <p:cNvSpPr txBox="1"/>
            <p:nvPr/>
          </p:nvSpPr>
          <p:spPr>
            <a:xfrm>
              <a:off x="4646188" y="2854325"/>
              <a:ext cx="1368900" cy="1368900"/>
            </a:xfrm>
            <a:prstGeom prst="rect">
              <a:avLst/>
            </a:prstGeom>
            <a:noFill/>
            <a:ln>
              <a:noFill/>
            </a:ln>
          </p:spPr>
          <p:txBody>
            <a:bodyPr spcFirstLastPara="1" wrap="square" lIns="91425" tIns="91425" rIns="91425" bIns="91425" anchor="ctr" anchorCtr="0">
              <a:noAutofit/>
            </a:bodyPr>
            <a:lstStyle/>
            <a:p>
              <a:pPr algn="ctr"/>
              <a:r>
                <a:rPr lang="en" sz="2800" b="1">
                  <a:solidFill>
                    <a:schemeClr val="lt1"/>
                  </a:solidFill>
                  <a:latin typeface="Calibri"/>
                  <a:ea typeface="Calibri"/>
                  <a:cs typeface="Calibri"/>
                  <a:sym typeface="Calibri"/>
                </a:rPr>
                <a:t>$2M</a:t>
              </a:r>
              <a:endParaRPr sz="2800" b="1">
                <a:solidFill>
                  <a:schemeClr val="lt1"/>
                </a:solidFill>
                <a:latin typeface="Calibri"/>
                <a:ea typeface="Calibri"/>
                <a:cs typeface="Calibri"/>
                <a:sym typeface="Calibri"/>
              </a:endParaRPr>
            </a:p>
          </p:txBody>
        </p:sp>
        <p:sp>
          <p:nvSpPr>
            <p:cNvPr id="236" name="Google Shape;236;p26"/>
            <p:cNvSpPr txBox="1"/>
            <p:nvPr/>
          </p:nvSpPr>
          <p:spPr>
            <a:xfrm>
              <a:off x="4646188" y="1438625"/>
              <a:ext cx="1368900" cy="1108200"/>
            </a:xfrm>
            <a:prstGeom prst="rect">
              <a:avLst/>
            </a:prstGeom>
            <a:solidFill>
              <a:srgbClr val="3CC1CC"/>
            </a:solidFill>
            <a:ln>
              <a:noFill/>
            </a:ln>
          </p:spPr>
          <p:txBody>
            <a:bodyPr spcFirstLastPara="1" wrap="square" lIns="91425" tIns="91425" rIns="91425" bIns="91425" anchor="t" anchorCtr="0">
              <a:noAutofit/>
            </a:bodyPr>
            <a:lstStyle/>
            <a:p>
              <a:pPr algn="ctr"/>
              <a:r>
                <a:rPr lang="en" sz="1700" b="1">
                  <a:solidFill>
                    <a:schemeClr val="lt1"/>
                  </a:solidFill>
                  <a:latin typeface="Calibri"/>
                  <a:ea typeface="Calibri"/>
                  <a:cs typeface="Calibri"/>
                  <a:sym typeface="Calibri"/>
                </a:rPr>
                <a:t>Principal Leadership Institute</a:t>
              </a:r>
              <a:endParaRPr sz="1700" b="1">
                <a:solidFill>
                  <a:schemeClr val="lt1"/>
                </a:solidFill>
                <a:latin typeface="Calibri"/>
                <a:ea typeface="Calibri"/>
                <a:cs typeface="Calibri"/>
                <a:sym typeface="Calibri"/>
              </a:endParaRPr>
            </a:p>
          </p:txBody>
        </p:sp>
        <p:sp>
          <p:nvSpPr>
            <p:cNvPr id="237" name="Google Shape;237;p26"/>
            <p:cNvSpPr/>
            <p:nvPr/>
          </p:nvSpPr>
          <p:spPr>
            <a:xfrm>
              <a:off x="4646188" y="2546825"/>
              <a:ext cx="1368900" cy="308425"/>
            </a:xfrm>
            <a:prstGeom prst="flowChartMerge">
              <a:avLst/>
            </a:prstGeom>
            <a:solidFill>
              <a:srgbClr val="3CC1CC"/>
            </a:solidFill>
            <a:ln>
              <a:noFill/>
            </a:ln>
          </p:spPr>
          <p:txBody>
            <a:bodyPr spcFirstLastPara="1" wrap="square" lIns="91425" tIns="91425" rIns="91425" bIns="91425" anchor="ctr" anchorCtr="0">
              <a:noAutofit/>
            </a:bodyPr>
            <a:lstStyle/>
            <a:p>
              <a:endParaRPr/>
            </a:p>
          </p:txBody>
        </p:sp>
      </p:grpSp>
      <p:grpSp>
        <p:nvGrpSpPr>
          <p:cNvPr id="238" name="Google Shape;238;p26" descr="$3 million is ear marked for educator workforce funds."/>
          <p:cNvGrpSpPr/>
          <p:nvPr/>
        </p:nvGrpSpPr>
        <p:grpSpPr>
          <a:xfrm>
            <a:off x="9089102" y="1514854"/>
            <a:ext cx="1168082" cy="2376099"/>
            <a:chOff x="7405200" y="1438625"/>
            <a:chExt cx="1368900" cy="2784600"/>
          </a:xfrm>
        </p:grpSpPr>
        <p:sp>
          <p:nvSpPr>
            <p:cNvPr id="239" name="Google Shape;239;p26"/>
            <p:cNvSpPr/>
            <p:nvPr/>
          </p:nvSpPr>
          <p:spPr>
            <a:xfrm>
              <a:off x="7405200" y="2854325"/>
              <a:ext cx="1368900" cy="1368900"/>
            </a:xfrm>
            <a:prstGeom prst="ellipse">
              <a:avLst/>
            </a:prstGeom>
            <a:solidFill>
              <a:srgbClr val="86BE40"/>
            </a:solidFill>
            <a:ln>
              <a:noFill/>
            </a:ln>
          </p:spPr>
          <p:txBody>
            <a:bodyPr spcFirstLastPara="1" wrap="square" lIns="91425" tIns="91425" rIns="91425" bIns="91425" anchor="ctr" anchorCtr="0">
              <a:noAutofit/>
            </a:bodyPr>
            <a:lstStyle/>
            <a:p>
              <a:endParaRPr/>
            </a:p>
          </p:txBody>
        </p:sp>
        <p:sp>
          <p:nvSpPr>
            <p:cNvPr id="240" name="Google Shape;240;p26"/>
            <p:cNvSpPr txBox="1"/>
            <p:nvPr/>
          </p:nvSpPr>
          <p:spPr>
            <a:xfrm>
              <a:off x="7405200" y="2854325"/>
              <a:ext cx="1368900" cy="1368900"/>
            </a:xfrm>
            <a:prstGeom prst="rect">
              <a:avLst/>
            </a:prstGeom>
            <a:noFill/>
            <a:ln>
              <a:noFill/>
            </a:ln>
          </p:spPr>
          <p:txBody>
            <a:bodyPr spcFirstLastPara="1" wrap="square" lIns="91425" tIns="91425" rIns="91425" bIns="91425" anchor="ctr" anchorCtr="0">
              <a:noAutofit/>
            </a:bodyPr>
            <a:lstStyle/>
            <a:p>
              <a:pPr algn="ctr"/>
              <a:r>
                <a:rPr lang="en" sz="2800" b="1">
                  <a:solidFill>
                    <a:schemeClr val="lt1"/>
                  </a:solidFill>
                  <a:latin typeface="Calibri"/>
                  <a:ea typeface="Calibri"/>
                  <a:cs typeface="Calibri"/>
                  <a:sym typeface="Calibri"/>
                </a:rPr>
                <a:t>$3M</a:t>
              </a:r>
              <a:endParaRPr sz="2800" b="1">
                <a:solidFill>
                  <a:schemeClr val="lt1"/>
                </a:solidFill>
                <a:latin typeface="Calibri"/>
                <a:ea typeface="Calibri"/>
                <a:cs typeface="Calibri"/>
                <a:sym typeface="Calibri"/>
              </a:endParaRPr>
            </a:p>
          </p:txBody>
        </p:sp>
        <p:sp>
          <p:nvSpPr>
            <p:cNvPr id="241" name="Google Shape;241;p26"/>
            <p:cNvSpPr txBox="1"/>
            <p:nvPr/>
          </p:nvSpPr>
          <p:spPr>
            <a:xfrm>
              <a:off x="7405200" y="1438625"/>
              <a:ext cx="1368900" cy="1108200"/>
            </a:xfrm>
            <a:prstGeom prst="rect">
              <a:avLst/>
            </a:prstGeom>
            <a:solidFill>
              <a:srgbClr val="3CC1CC"/>
            </a:solidFill>
            <a:ln>
              <a:noFill/>
            </a:ln>
          </p:spPr>
          <p:txBody>
            <a:bodyPr spcFirstLastPara="1" wrap="square" lIns="91425" tIns="91425" rIns="91425" bIns="91425" anchor="t" anchorCtr="0">
              <a:noAutofit/>
            </a:bodyPr>
            <a:lstStyle/>
            <a:p>
              <a:pPr algn="ctr"/>
              <a:r>
                <a:rPr lang="en" sz="1700" b="1">
                  <a:solidFill>
                    <a:schemeClr val="lt1"/>
                  </a:solidFill>
                  <a:latin typeface="Calibri"/>
                  <a:ea typeface="Calibri"/>
                  <a:cs typeface="Calibri"/>
                  <a:sym typeface="Calibri"/>
                </a:rPr>
                <a:t>Educator Workforce Funds</a:t>
              </a:r>
              <a:endParaRPr sz="1700" b="1">
                <a:solidFill>
                  <a:schemeClr val="lt1"/>
                </a:solidFill>
                <a:latin typeface="Calibri"/>
                <a:ea typeface="Calibri"/>
                <a:cs typeface="Calibri"/>
                <a:sym typeface="Calibri"/>
              </a:endParaRPr>
            </a:p>
          </p:txBody>
        </p:sp>
        <p:sp>
          <p:nvSpPr>
            <p:cNvPr id="242" name="Google Shape;242;p26"/>
            <p:cNvSpPr/>
            <p:nvPr/>
          </p:nvSpPr>
          <p:spPr>
            <a:xfrm>
              <a:off x="7405200" y="2546825"/>
              <a:ext cx="1368900" cy="308425"/>
            </a:xfrm>
            <a:prstGeom prst="flowChartMerge">
              <a:avLst/>
            </a:prstGeom>
            <a:solidFill>
              <a:srgbClr val="3CC1CC"/>
            </a:solidFill>
            <a:ln>
              <a:noFill/>
            </a:ln>
          </p:spPr>
          <p:txBody>
            <a:bodyPr spcFirstLastPara="1" wrap="square" lIns="91425" tIns="91425" rIns="91425" bIns="91425" anchor="ctr" anchorCtr="0">
              <a:noAutofit/>
            </a:bodyPr>
            <a:lstStyle/>
            <a:p>
              <a:endParaRPr/>
            </a:p>
          </p:txBody>
        </p:sp>
      </p:grpSp>
      <p:grpSp>
        <p:nvGrpSpPr>
          <p:cNvPr id="243" name="Google Shape;243;p26" descr="$200,000 is ear marked for substitute stipend supports."/>
          <p:cNvGrpSpPr/>
          <p:nvPr/>
        </p:nvGrpSpPr>
        <p:grpSpPr>
          <a:xfrm>
            <a:off x="3168045" y="3702077"/>
            <a:ext cx="1168186" cy="2376196"/>
            <a:chOff x="1199820" y="3890038"/>
            <a:chExt cx="1224000" cy="2489727"/>
          </a:xfrm>
        </p:grpSpPr>
        <p:sp>
          <p:nvSpPr>
            <p:cNvPr id="244" name="Google Shape;244;p26"/>
            <p:cNvSpPr/>
            <p:nvPr/>
          </p:nvSpPr>
          <p:spPr>
            <a:xfrm>
              <a:off x="1199820" y="5155765"/>
              <a:ext cx="1224000" cy="1224000"/>
            </a:xfrm>
            <a:prstGeom prst="ellipse">
              <a:avLst/>
            </a:prstGeom>
            <a:solidFill>
              <a:srgbClr val="86BE40"/>
            </a:solidFill>
            <a:ln>
              <a:noFill/>
            </a:ln>
          </p:spPr>
          <p:txBody>
            <a:bodyPr spcFirstLastPara="1" wrap="square" lIns="91425" tIns="91425" rIns="91425" bIns="91425" anchor="ctr" anchorCtr="0">
              <a:noAutofit/>
            </a:bodyPr>
            <a:lstStyle/>
            <a:p>
              <a:endParaRPr/>
            </a:p>
          </p:txBody>
        </p:sp>
        <p:sp>
          <p:nvSpPr>
            <p:cNvPr id="245" name="Google Shape;245;p26"/>
            <p:cNvSpPr txBox="1"/>
            <p:nvPr/>
          </p:nvSpPr>
          <p:spPr>
            <a:xfrm>
              <a:off x="1199820" y="5155765"/>
              <a:ext cx="1224000" cy="1224000"/>
            </a:xfrm>
            <a:prstGeom prst="rect">
              <a:avLst/>
            </a:prstGeom>
            <a:noFill/>
            <a:ln>
              <a:noFill/>
            </a:ln>
          </p:spPr>
          <p:txBody>
            <a:bodyPr spcFirstLastPara="1" wrap="square" lIns="91425" tIns="91425" rIns="91425" bIns="91425" anchor="ctr" anchorCtr="0">
              <a:noAutofit/>
            </a:bodyPr>
            <a:lstStyle/>
            <a:p>
              <a:pPr algn="ctr"/>
              <a:r>
                <a:rPr lang="en" sz="2800" b="1">
                  <a:solidFill>
                    <a:schemeClr val="lt1"/>
                  </a:solidFill>
                  <a:latin typeface="Calibri"/>
                  <a:ea typeface="Calibri"/>
                  <a:cs typeface="Calibri"/>
                  <a:sym typeface="Calibri"/>
                </a:rPr>
                <a:t>$200K</a:t>
              </a:r>
              <a:endParaRPr sz="2800" b="1">
                <a:solidFill>
                  <a:schemeClr val="lt1"/>
                </a:solidFill>
                <a:latin typeface="Calibri"/>
                <a:ea typeface="Calibri"/>
                <a:cs typeface="Calibri"/>
                <a:sym typeface="Calibri"/>
              </a:endParaRPr>
            </a:p>
          </p:txBody>
        </p:sp>
        <p:sp>
          <p:nvSpPr>
            <p:cNvPr id="246" name="Google Shape;246;p26"/>
            <p:cNvSpPr txBox="1"/>
            <p:nvPr/>
          </p:nvSpPr>
          <p:spPr>
            <a:xfrm>
              <a:off x="1199820" y="3890038"/>
              <a:ext cx="1224000" cy="990900"/>
            </a:xfrm>
            <a:prstGeom prst="rect">
              <a:avLst/>
            </a:prstGeom>
            <a:solidFill>
              <a:srgbClr val="3CC1CC"/>
            </a:solidFill>
            <a:ln>
              <a:noFill/>
            </a:ln>
          </p:spPr>
          <p:txBody>
            <a:bodyPr spcFirstLastPara="1" wrap="square" lIns="91425" tIns="91425" rIns="91425" bIns="91425" anchor="t" anchorCtr="0">
              <a:noAutofit/>
            </a:bodyPr>
            <a:lstStyle/>
            <a:p>
              <a:pPr algn="ctr"/>
              <a:r>
                <a:rPr lang="en" sz="1700" b="1">
                  <a:solidFill>
                    <a:schemeClr val="lt1"/>
                  </a:solidFill>
                  <a:latin typeface="Calibri"/>
                  <a:ea typeface="Calibri"/>
                  <a:cs typeface="Calibri"/>
                  <a:sym typeface="Calibri"/>
                </a:rPr>
                <a:t>Substitute Stipend Supports</a:t>
              </a:r>
              <a:endParaRPr sz="1700" b="1">
                <a:solidFill>
                  <a:schemeClr val="lt1"/>
                </a:solidFill>
                <a:latin typeface="Calibri"/>
                <a:ea typeface="Calibri"/>
                <a:cs typeface="Calibri"/>
                <a:sym typeface="Calibri"/>
              </a:endParaRPr>
            </a:p>
          </p:txBody>
        </p:sp>
        <p:sp>
          <p:nvSpPr>
            <p:cNvPr id="247" name="Google Shape;247;p26"/>
            <p:cNvSpPr/>
            <p:nvPr/>
          </p:nvSpPr>
          <p:spPr>
            <a:xfrm>
              <a:off x="1199820" y="4880840"/>
              <a:ext cx="1223883" cy="275752"/>
            </a:xfrm>
            <a:prstGeom prst="flowChartMerge">
              <a:avLst/>
            </a:prstGeom>
            <a:solidFill>
              <a:srgbClr val="3CC1CC"/>
            </a:solidFill>
            <a:ln>
              <a:noFill/>
            </a:ln>
          </p:spPr>
          <p:txBody>
            <a:bodyPr spcFirstLastPara="1" wrap="square" lIns="91425" tIns="91425" rIns="91425" bIns="91425" anchor="ctr" anchorCtr="0">
              <a:noAutofit/>
            </a:bodyPr>
            <a:lstStyle/>
            <a:p>
              <a:endParaRPr/>
            </a:p>
          </p:txBody>
        </p:sp>
      </p:grpSp>
      <p:grpSp>
        <p:nvGrpSpPr>
          <p:cNvPr id="248" name="Google Shape;248;p26" descr="$1 million is earmarked for tutoring and substitute support."/>
          <p:cNvGrpSpPr/>
          <p:nvPr/>
        </p:nvGrpSpPr>
        <p:grpSpPr>
          <a:xfrm>
            <a:off x="5536447" y="3702077"/>
            <a:ext cx="1168186" cy="2376196"/>
            <a:chOff x="1199820" y="3890038"/>
            <a:chExt cx="1224000" cy="2489727"/>
          </a:xfrm>
        </p:grpSpPr>
        <p:sp>
          <p:nvSpPr>
            <p:cNvPr id="249" name="Google Shape;249;p26"/>
            <p:cNvSpPr/>
            <p:nvPr/>
          </p:nvSpPr>
          <p:spPr>
            <a:xfrm>
              <a:off x="1199820" y="5155765"/>
              <a:ext cx="1224000" cy="1224000"/>
            </a:xfrm>
            <a:prstGeom prst="ellipse">
              <a:avLst/>
            </a:prstGeom>
            <a:solidFill>
              <a:srgbClr val="86BE40"/>
            </a:solidFill>
            <a:ln>
              <a:noFill/>
            </a:ln>
          </p:spPr>
          <p:txBody>
            <a:bodyPr spcFirstLastPara="1" wrap="square" lIns="91425" tIns="91425" rIns="91425" bIns="91425" anchor="ctr" anchorCtr="0">
              <a:noAutofit/>
            </a:bodyPr>
            <a:lstStyle/>
            <a:p>
              <a:endParaRPr/>
            </a:p>
          </p:txBody>
        </p:sp>
        <p:sp>
          <p:nvSpPr>
            <p:cNvPr id="250" name="Google Shape;250;p26"/>
            <p:cNvSpPr txBox="1"/>
            <p:nvPr/>
          </p:nvSpPr>
          <p:spPr>
            <a:xfrm>
              <a:off x="1199820" y="5155765"/>
              <a:ext cx="1224000" cy="1224000"/>
            </a:xfrm>
            <a:prstGeom prst="rect">
              <a:avLst/>
            </a:prstGeom>
            <a:noFill/>
            <a:ln>
              <a:noFill/>
            </a:ln>
          </p:spPr>
          <p:txBody>
            <a:bodyPr spcFirstLastPara="1" wrap="square" lIns="91425" tIns="91425" rIns="91425" bIns="91425" anchor="ctr" anchorCtr="0">
              <a:noAutofit/>
            </a:bodyPr>
            <a:lstStyle/>
            <a:p>
              <a:pPr algn="ctr"/>
              <a:r>
                <a:rPr lang="en" sz="2800" b="1">
                  <a:solidFill>
                    <a:schemeClr val="lt1"/>
                  </a:solidFill>
                  <a:latin typeface="Calibri"/>
                  <a:ea typeface="Calibri"/>
                  <a:cs typeface="Calibri"/>
                  <a:sym typeface="Calibri"/>
                </a:rPr>
                <a:t>$1M</a:t>
              </a:r>
              <a:endParaRPr sz="2800" b="1">
                <a:solidFill>
                  <a:schemeClr val="lt1"/>
                </a:solidFill>
                <a:latin typeface="Calibri"/>
                <a:ea typeface="Calibri"/>
                <a:cs typeface="Calibri"/>
                <a:sym typeface="Calibri"/>
              </a:endParaRPr>
            </a:p>
          </p:txBody>
        </p:sp>
        <p:sp>
          <p:nvSpPr>
            <p:cNvPr id="251" name="Google Shape;251;p26"/>
            <p:cNvSpPr txBox="1"/>
            <p:nvPr/>
          </p:nvSpPr>
          <p:spPr>
            <a:xfrm>
              <a:off x="1199820" y="3890038"/>
              <a:ext cx="1224000" cy="990900"/>
            </a:xfrm>
            <a:prstGeom prst="rect">
              <a:avLst/>
            </a:prstGeom>
            <a:solidFill>
              <a:srgbClr val="3CC1CC"/>
            </a:solidFill>
            <a:ln>
              <a:noFill/>
            </a:ln>
          </p:spPr>
          <p:txBody>
            <a:bodyPr spcFirstLastPara="1" wrap="square" lIns="91425" tIns="91425" rIns="91425" bIns="91425" anchor="t" anchorCtr="0">
              <a:noAutofit/>
            </a:bodyPr>
            <a:lstStyle/>
            <a:p>
              <a:pPr algn="ctr"/>
              <a:r>
                <a:rPr lang="en" sz="1700" b="1">
                  <a:solidFill>
                    <a:schemeClr val="lt1"/>
                  </a:solidFill>
                  <a:latin typeface="Calibri"/>
                  <a:ea typeface="Calibri"/>
                  <a:cs typeface="Calibri"/>
                  <a:sym typeface="Calibri"/>
                </a:rPr>
                <a:t>Tutoring &amp; Substitute Support</a:t>
              </a:r>
              <a:endParaRPr sz="1700" b="1">
                <a:solidFill>
                  <a:schemeClr val="lt1"/>
                </a:solidFill>
                <a:latin typeface="Calibri"/>
                <a:ea typeface="Calibri"/>
                <a:cs typeface="Calibri"/>
                <a:sym typeface="Calibri"/>
              </a:endParaRPr>
            </a:p>
          </p:txBody>
        </p:sp>
        <p:sp>
          <p:nvSpPr>
            <p:cNvPr id="252" name="Google Shape;252;p26"/>
            <p:cNvSpPr/>
            <p:nvPr/>
          </p:nvSpPr>
          <p:spPr>
            <a:xfrm>
              <a:off x="1199820" y="4880840"/>
              <a:ext cx="1223883" cy="275752"/>
            </a:xfrm>
            <a:prstGeom prst="flowChartMerge">
              <a:avLst/>
            </a:prstGeom>
            <a:solidFill>
              <a:srgbClr val="3CC1CC"/>
            </a:solidFill>
            <a:ln>
              <a:noFill/>
            </a:ln>
          </p:spPr>
          <p:txBody>
            <a:bodyPr spcFirstLastPara="1" wrap="square" lIns="91425" tIns="91425" rIns="91425" bIns="91425" anchor="ctr" anchorCtr="0">
              <a:noAutofit/>
            </a:bodyPr>
            <a:lstStyle/>
            <a:p>
              <a:endParaRPr/>
            </a:p>
          </p:txBody>
        </p:sp>
      </p:grpSp>
      <p:grpSp>
        <p:nvGrpSpPr>
          <p:cNvPr id="253" name="Google Shape;253;p26" descr="$500,000 is earmarked for statewide recruitment and retention."/>
          <p:cNvGrpSpPr/>
          <p:nvPr/>
        </p:nvGrpSpPr>
        <p:grpSpPr>
          <a:xfrm>
            <a:off x="7904849" y="3702077"/>
            <a:ext cx="1168186" cy="2376196"/>
            <a:chOff x="1199820" y="3890038"/>
            <a:chExt cx="1224000" cy="2489727"/>
          </a:xfrm>
        </p:grpSpPr>
        <p:sp>
          <p:nvSpPr>
            <p:cNvPr id="254" name="Google Shape;254;p26"/>
            <p:cNvSpPr/>
            <p:nvPr/>
          </p:nvSpPr>
          <p:spPr>
            <a:xfrm>
              <a:off x="1199820" y="5155765"/>
              <a:ext cx="1224000" cy="1224000"/>
            </a:xfrm>
            <a:prstGeom prst="ellipse">
              <a:avLst/>
            </a:prstGeom>
            <a:solidFill>
              <a:srgbClr val="86BE40"/>
            </a:solidFill>
            <a:ln>
              <a:noFill/>
            </a:ln>
          </p:spPr>
          <p:txBody>
            <a:bodyPr spcFirstLastPara="1" wrap="square" lIns="91425" tIns="91425" rIns="91425" bIns="91425" anchor="ctr" anchorCtr="0">
              <a:noAutofit/>
            </a:bodyPr>
            <a:lstStyle/>
            <a:p>
              <a:endParaRPr/>
            </a:p>
          </p:txBody>
        </p:sp>
        <p:sp>
          <p:nvSpPr>
            <p:cNvPr id="255" name="Google Shape;255;p26"/>
            <p:cNvSpPr txBox="1"/>
            <p:nvPr/>
          </p:nvSpPr>
          <p:spPr>
            <a:xfrm>
              <a:off x="1199820" y="5155765"/>
              <a:ext cx="1224000" cy="1224000"/>
            </a:xfrm>
            <a:prstGeom prst="rect">
              <a:avLst/>
            </a:prstGeom>
            <a:noFill/>
            <a:ln>
              <a:noFill/>
            </a:ln>
          </p:spPr>
          <p:txBody>
            <a:bodyPr spcFirstLastPara="1" wrap="square" lIns="91425" tIns="91425" rIns="91425" bIns="91425" anchor="ctr" anchorCtr="0">
              <a:noAutofit/>
            </a:bodyPr>
            <a:lstStyle/>
            <a:p>
              <a:pPr algn="ctr"/>
              <a:r>
                <a:rPr lang="en" sz="2800" b="1">
                  <a:solidFill>
                    <a:schemeClr val="lt1"/>
                  </a:solidFill>
                  <a:latin typeface="Calibri"/>
                  <a:ea typeface="Calibri"/>
                  <a:cs typeface="Calibri"/>
                  <a:sym typeface="Calibri"/>
                </a:rPr>
                <a:t>$500K</a:t>
              </a:r>
              <a:endParaRPr sz="2800" b="1">
                <a:solidFill>
                  <a:schemeClr val="lt1"/>
                </a:solidFill>
                <a:latin typeface="Calibri"/>
                <a:ea typeface="Calibri"/>
                <a:cs typeface="Calibri"/>
                <a:sym typeface="Calibri"/>
              </a:endParaRPr>
            </a:p>
          </p:txBody>
        </p:sp>
        <p:sp>
          <p:nvSpPr>
            <p:cNvPr id="256" name="Google Shape;256;p26"/>
            <p:cNvSpPr txBox="1"/>
            <p:nvPr/>
          </p:nvSpPr>
          <p:spPr>
            <a:xfrm>
              <a:off x="1199820" y="3890038"/>
              <a:ext cx="1224000" cy="990900"/>
            </a:xfrm>
            <a:prstGeom prst="rect">
              <a:avLst/>
            </a:prstGeom>
            <a:solidFill>
              <a:srgbClr val="3CC1CC"/>
            </a:solidFill>
            <a:ln>
              <a:noFill/>
            </a:ln>
          </p:spPr>
          <p:txBody>
            <a:bodyPr spcFirstLastPara="1" wrap="square" lIns="91425" tIns="91425" rIns="91425" bIns="91425" anchor="t" anchorCtr="0">
              <a:noAutofit/>
            </a:bodyPr>
            <a:lstStyle/>
            <a:p>
              <a:pPr algn="ctr"/>
              <a:r>
                <a:rPr lang="en" sz="1500" b="1">
                  <a:solidFill>
                    <a:schemeClr val="lt1"/>
                  </a:solidFill>
                  <a:latin typeface="Calibri"/>
                  <a:ea typeface="Calibri"/>
                  <a:cs typeface="Calibri"/>
                  <a:sym typeface="Calibri"/>
                </a:rPr>
                <a:t>Statewide</a:t>
              </a:r>
              <a:endParaRPr sz="1500" b="1">
                <a:solidFill>
                  <a:schemeClr val="lt1"/>
                </a:solidFill>
                <a:latin typeface="Calibri"/>
                <a:ea typeface="Calibri"/>
                <a:cs typeface="Calibri"/>
                <a:sym typeface="Calibri"/>
              </a:endParaRPr>
            </a:p>
            <a:p>
              <a:pPr algn="ctr"/>
              <a:r>
                <a:rPr lang="en" sz="1500" b="1">
                  <a:solidFill>
                    <a:schemeClr val="lt1"/>
                  </a:solidFill>
                  <a:latin typeface="Calibri"/>
                  <a:ea typeface="Calibri"/>
                  <a:cs typeface="Calibri"/>
                  <a:sym typeface="Calibri"/>
                </a:rPr>
                <a:t>Recruitment &amp; Retention</a:t>
              </a:r>
              <a:endParaRPr sz="1500" b="1">
                <a:solidFill>
                  <a:schemeClr val="lt1"/>
                </a:solidFill>
                <a:latin typeface="Calibri"/>
                <a:ea typeface="Calibri"/>
                <a:cs typeface="Calibri"/>
                <a:sym typeface="Calibri"/>
              </a:endParaRPr>
            </a:p>
          </p:txBody>
        </p:sp>
        <p:sp>
          <p:nvSpPr>
            <p:cNvPr id="257" name="Google Shape;257;p26"/>
            <p:cNvSpPr/>
            <p:nvPr/>
          </p:nvSpPr>
          <p:spPr>
            <a:xfrm>
              <a:off x="1199820" y="4880840"/>
              <a:ext cx="1223883" cy="275752"/>
            </a:xfrm>
            <a:prstGeom prst="flowChartMerge">
              <a:avLst/>
            </a:prstGeom>
            <a:solidFill>
              <a:srgbClr val="3CC1CC"/>
            </a:solidFill>
            <a:ln>
              <a:noFill/>
            </a:ln>
          </p:spPr>
          <p:txBody>
            <a:bodyPr spcFirstLastPara="1" wrap="square" lIns="91425" tIns="91425" rIns="91425" bIns="91425" anchor="ctr" anchorCtr="0">
              <a:noAutofit/>
            </a:bodyPr>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85F515-0EE7-4C54-B58C-561E494B3E93}"/>
              </a:ext>
            </a:extLst>
          </p:cNvPr>
          <p:cNvSpPr>
            <a:spLocks noGrp="1"/>
          </p:cNvSpPr>
          <p:nvPr>
            <p:ph type="ctrTitle"/>
          </p:nvPr>
        </p:nvSpPr>
        <p:spPr/>
        <p:txBody>
          <a:bodyPr/>
          <a:lstStyle/>
          <a:p>
            <a:r>
              <a:rPr lang="en-US" dirty="0"/>
              <a:t>McKinney-Vento ARP Funding</a:t>
            </a:r>
          </a:p>
        </p:txBody>
      </p:sp>
    </p:spTree>
    <p:extLst>
      <p:ext uri="{BB962C8B-B14F-4D97-AF65-F5344CB8AC3E}">
        <p14:creationId xmlns:p14="http://schemas.microsoft.com/office/powerpoint/2010/main" val="1375396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7083" y="3214120"/>
            <a:ext cx="8729199" cy="1416877"/>
          </a:xfrm>
        </p:spPr>
        <p:txBody>
          <a:bodyPr>
            <a:normAutofit/>
          </a:bodyPr>
          <a:lstStyle/>
          <a:p>
            <a:r>
              <a:rPr lang="en-US" sz="4000" dirty="0">
                <a:latin typeface="+mn-lt"/>
              </a:rPr>
              <a:t>ARP-HCY II &amp; Title IA Set-Asides to Serve Homeless Children &amp; Youth </a:t>
            </a:r>
          </a:p>
        </p:txBody>
      </p:sp>
      <p:sp>
        <p:nvSpPr>
          <p:cNvPr id="3" name="Subtitle 2"/>
          <p:cNvSpPr>
            <a:spLocks noGrp="1"/>
          </p:cNvSpPr>
          <p:nvPr>
            <p:ph type="subTitle" idx="1"/>
          </p:nvPr>
        </p:nvSpPr>
        <p:spPr>
          <a:xfrm>
            <a:off x="1524004" y="4617074"/>
            <a:ext cx="9077325" cy="2175081"/>
          </a:xfrm>
        </p:spPr>
        <p:txBody>
          <a:bodyPr>
            <a:normAutofit/>
          </a:bodyPr>
          <a:lstStyle/>
          <a:p>
            <a:pPr eaLnBrk="1" hangingPunct="1"/>
            <a:r>
              <a:rPr lang="en-US" altLang="en-US" sz="2400" dirty="0"/>
              <a:t>February 3, 2022</a:t>
            </a:r>
            <a:br>
              <a:rPr lang="en-US" altLang="en-US" sz="2400" dirty="0"/>
            </a:br>
            <a:endParaRPr lang="en-US" altLang="en-US" sz="2400" dirty="0"/>
          </a:p>
          <a:p>
            <a:pPr eaLnBrk="1" hangingPunct="1"/>
            <a:r>
              <a:rPr lang="en-US" altLang="en-US" sz="2400" dirty="0"/>
              <a:t>Paula Gumina, State Coordinator </a:t>
            </a:r>
          </a:p>
          <a:p>
            <a:pPr eaLnBrk="1" hangingPunct="1"/>
            <a:r>
              <a:rPr lang="en-US" altLang="en-US" sz="2400" dirty="0"/>
              <a:t>Education of Homeless Children and Youth</a:t>
            </a:r>
          </a:p>
          <a:p>
            <a:pPr eaLnBrk="1" hangingPunct="1"/>
            <a:endParaRPr lang="en-US" altLang="en-US" sz="2400" dirty="0"/>
          </a:p>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defTabSz="914354"/>
            <a:fld id="{C479D5F6-EDCB-402A-AC08-4943A1820E8F}" type="slidenum">
              <a:rPr lang="en-US">
                <a:solidFill>
                  <a:prstClr val="white"/>
                </a:solidFill>
                <a:latin typeface="Calibri" panose="020F0502020204030204"/>
              </a:rPr>
              <a:pPr defTabSz="914354"/>
              <a:t>17</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3044915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326925" y="254533"/>
            <a:ext cx="11865000" cy="756300"/>
          </a:xfrm>
          <a:prstGeom prst="rect">
            <a:avLst/>
          </a:prstGeom>
          <a:noFill/>
          <a:ln>
            <a:noFill/>
          </a:ln>
        </p:spPr>
        <p:txBody>
          <a:bodyPr spcFirstLastPara="1" wrap="square" lIns="0" tIns="0" rIns="0" bIns="0" anchor="t" anchorCtr="0">
            <a:noAutofit/>
          </a:bodyPr>
          <a:lstStyle/>
          <a:p>
            <a:pPr algn="ctr">
              <a:buClr>
                <a:schemeClr val="dk1"/>
              </a:buClr>
              <a:buSzPts val="4000"/>
            </a:pPr>
            <a:r>
              <a:rPr lang="en-US" sz="3000"/>
              <a:t>American Rescue Plan–Homeless Children &amp; Youth (ARP-HCY) Formula Grants</a:t>
            </a:r>
            <a:endParaRPr sz="2800"/>
          </a:p>
          <a:p>
            <a:pPr>
              <a:buSzPts val="2160"/>
            </a:pPr>
            <a:endParaRPr sz="2800"/>
          </a:p>
        </p:txBody>
      </p:sp>
      <p:sp>
        <p:nvSpPr>
          <p:cNvPr id="170" name="Google Shape;170;p29"/>
          <p:cNvSpPr txBox="1">
            <a:spLocks noGrp="1"/>
          </p:cNvSpPr>
          <p:nvPr>
            <p:ph type="body" idx="1"/>
          </p:nvPr>
        </p:nvSpPr>
        <p:spPr>
          <a:xfrm>
            <a:off x="838206" y="1463058"/>
            <a:ext cx="9566100" cy="4964100"/>
          </a:xfrm>
          <a:prstGeom prst="rect">
            <a:avLst/>
          </a:prstGeom>
          <a:noFill/>
          <a:ln>
            <a:noFill/>
          </a:ln>
        </p:spPr>
        <p:txBody>
          <a:bodyPr spcFirstLastPara="1" wrap="square" lIns="0" tIns="0" rIns="0" bIns="45700" anchor="t" anchorCtr="0">
            <a:normAutofit/>
          </a:bodyPr>
          <a:lstStyle/>
          <a:p>
            <a:pPr marL="228589" indent="-253988">
              <a:lnSpc>
                <a:spcPct val="100000"/>
              </a:lnSpc>
              <a:spcBef>
                <a:spcPts val="1000"/>
              </a:spcBef>
              <a:buSzPts val="2800"/>
              <a:buFont typeface="Calibri"/>
              <a:buChar char="•"/>
            </a:pPr>
            <a:r>
              <a:rPr lang="en-US" sz="2200" dirty="0"/>
              <a:t>The U.S. Department of Education under section 2001(b)(1) of the American Rescue Plan Act of 2021 is providing additional funding to help support school districts in serving students experiencing homelessness. </a:t>
            </a:r>
            <a:endParaRPr sz="2200" dirty="0"/>
          </a:p>
          <a:p>
            <a:pPr marL="228589" indent="-253988">
              <a:lnSpc>
                <a:spcPct val="100000"/>
              </a:lnSpc>
              <a:spcBef>
                <a:spcPts val="1000"/>
              </a:spcBef>
              <a:buSzPts val="2800"/>
              <a:buFont typeface="Calibri"/>
              <a:buChar char="•"/>
            </a:pPr>
            <a:r>
              <a:rPr lang="en-US" sz="2200" dirty="0"/>
              <a:t>The purposes of this funding include:</a:t>
            </a:r>
            <a:endParaRPr sz="2200" dirty="0"/>
          </a:p>
          <a:p>
            <a:pPr marL="685766" lvl="1" indent="-317484">
              <a:lnSpc>
                <a:spcPct val="100000"/>
              </a:lnSpc>
              <a:spcBef>
                <a:spcPts val="1000"/>
              </a:spcBef>
              <a:buSzPts val="2800"/>
              <a:buFont typeface="Calibri"/>
              <a:buChar char="•"/>
            </a:pPr>
            <a:r>
              <a:rPr lang="en-US" sz="2200" dirty="0"/>
              <a:t>increasing the outreach, identification, enrollment and retention of students experiencing homelessness</a:t>
            </a:r>
            <a:endParaRPr sz="2200" dirty="0"/>
          </a:p>
          <a:p>
            <a:pPr marL="685766" lvl="1" indent="-317484">
              <a:lnSpc>
                <a:spcPct val="100000"/>
              </a:lnSpc>
              <a:spcBef>
                <a:spcPts val="1000"/>
              </a:spcBef>
              <a:buSzPts val="2800"/>
              <a:buFont typeface="Calibri"/>
              <a:buChar char="•"/>
            </a:pPr>
            <a:r>
              <a:rPr lang="en-US" sz="2200" dirty="0"/>
              <a:t>providing wraparound services for these students considering the impact of the COVID-19 pandemic</a:t>
            </a:r>
            <a:endParaRPr sz="2200" dirty="0"/>
          </a:p>
          <a:p>
            <a:pPr marL="685766" lvl="1" indent="-317484">
              <a:lnSpc>
                <a:spcPct val="100000"/>
              </a:lnSpc>
              <a:spcBef>
                <a:spcPts val="1000"/>
              </a:spcBef>
              <a:buSzPts val="2800"/>
              <a:buFont typeface="Calibri"/>
              <a:buChar char="•"/>
            </a:pPr>
            <a:r>
              <a:rPr lang="en-US" sz="2200" dirty="0"/>
              <a:t>providing assistance needed to enable homeless children and youth to attend school and participate fully in school activities</a:t>
            </a:r>
            <a:endParaRPr dirty="0"/>
          </a:p>
          <a:p>
            <a:pPr marL="342882" indent="0">
              <a:lnSpc>
                <a:spcPct val="100000"/>
              </a:lnSpc>
              <a:spcBef>
                <a:spcPts val="1000"/>
              </a:spcBef>
              <a:buNone/>
            </a:pPr>
            <a:endParaRPr sz="2200" dirty="0"/>
          </a:p>
          <a:p>
            <a:pPr marL="0" indent="0">
              <a:lnSpc>
                <a:spcPct val="100000"/>
              </a:lnSpc>
              <a:spcBef>
                <a:spcPts val="1000"/>
              </a:spcBef>
              <a:buNone/>
            </a:pPr>
            <a:endParaRPr dirty="0"/>
          </a:p>
        </p:txBody>
      </p:sp>
      <p:sp>
        <p:nvSpPr>
          <p:cNvPr id="171" name="Google Shape;171;p29"/>
          <p:cNvSpPr txBox="1">
            <a:spLocks noGrp="1"/>
          </p:cNvSpPr>
          <p:nvPr>
            <p:ph type="sldNum" idx="12"/>
          </p:nvPr>
        </p:nvSpPr>
        <p:spPr>
          <a:xfrm>
            <a:off x="297428" y="6427029"/>
            <a:ext cx="2743200" cy="365100"/>
          </a:xfrm>
          <a:prstGeom prst="rect">
            <a:avLst/>
          </a:prstGeom>
          <a:noFill/>
          <a:ln>
            <a:noFill/>
          </a:ln>
        </p:spPr>
        <p:txBody>
          <a:bodyPr spcFirstLastPara="1" wrap="square" lIns="91425" tIns="45700" rIns="91425" bIns="45700" anchor="t" anchorCtr="0">
            <a:noAutofit/>
          </a:bodyPr>
          <a:lstStyle/>
          <a:p>
            <a:pPr defTabSz="914354">
              <a:defRPr/>
            </a:pPr>
            <a:fld id="{00000000-1234-1234-1234-123412341234}" type="slidenum">
              <a:rPr lang="en-US" kern="0"/>
              <a:pPr defTabSz="914354">
                <a:defRPr/>
              </a:pPr>
              <a:t>18</a:t>
            </a:fld>
            <a:endParaRPr ker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6" y="254533"/>
            <a:ext cx="11796300" cy="756300"/>
          </a:xfrm>
          <a:prstGeom prst="rect">
            <a:avLst/>
          </a:prstGeom>
          <a:noFill/>
          <a:ln>
            <a:noFill/>
          </a:ln>
        </p:spPr>
        <p:txBody>
          <a:bodyPr spcFirstLastPara="1" wrap="square" lIns="0" tIns="0" rIns="0" bIns="0" anchor="t" anchorCtr="0">
            <a:noAutofit/>
          </a:bodyPr>
          <a:lstStyle/>
          <a:p>
            <a:pPr algn="ctr">
              <a:buSzPts val="4000"/>
            </a:pPr>
            <a:r>
              <a:rPr lang="en-US" sz="3000"/>
              <a:t>ARP-HCY I and II</a:t>
            </a:r>
            <a:endParaRPr sz="2800"/>
          </a:p>
        </p:txBody>
      </p:sp>
      <p:sp>
        <p:nvSpPr>
          <p:cNvPr id="177" name="Google Shape;177;p30"/>
          <p:cNvSpPr txBox="1">
            <a:spLocks noGrp="1"/>
          </p:cNvSpPr>
          <p:nvPr>
            <p:ph type="body" idx="1"/>
          </p:nvPr>
        </p:nvSpPr>
        <p:spPr>
          <a:xfrm>
            <a:off x="838200" y="1463058"/>
            <a:ext cx="9481200" cy="4964100"/>
          </a:xfrm>
          <a:prstGeom prst="rect">
            <a:avLst/>
          </a:prstGeom>
          <a:noFill/>
          <a:ln>
            <a:noFill/>
          </a:ln>
        </p:spPr>
        <p:txBody>
          <a:bodyPr spcFirstLastPara="1" wrap="square" lIns="0" tIns="0" rIns="0" bIns="45700" anchor="t" anchorCtr="0">
            <a:normAutofit fontScale="47500" lnSpcReduction="20000"/>
          </a:bodyPr>
          <a:lstStyle/>
          <a:p>
            <a:pPr marL="342882" indent="-285737">
              <a:lnSpc>
                <a:spcPct val="100000"/>
              </a:lnSpc>
              <a:spcBef>
                <a:spcPts val="1000"/>
              </a:spcBef>
              <a:buSzPct val="100000"/>
              <a:buFont typeface="Calibri"/>
              <a:buChar char="•"/>
            </a:pPr>
            <a:r>
              <a:rPr lang="en-US" sz="6000" dirty="0"/>
              <a:t>CDE received two grants specifically focused on supporting the needs of students experiencing homelessness</a:t>
            </a:r>
            <a:endParaRPr sz="6000" dirty="0"/>
          </a:p>
          <a:p>
            <a:pPr marL="0" indent="0">
              <a:lnSpc>
                <a:spcPct val="100000"/>
              </a:lnSpc>
              <a:spcBef>
                <a:spcPts val="1000"/>
              </a:spcBef>
              <a:buNone/>
            </a:pPr>
            <a:endParaRPr sz="133" dirty="0"/>
          </a:p>
          <a:p>
            <a:pPr marL="685766" lvl="1" indent="-279386">
              <a:lnSpc>
                <a:spcPct val="100000"/>
              </a:lnSpc>
              <a:spcBef>
                <a:spcPts val="1000"/>
              </a:spcBef>
              <a:buSzPct val="100000"/>
            </a:pPr>
            <a:r>
              <a:rPr lang="en-US" sz="5500" dirty="0"/>
              <a:t>ARP-HCY I- competitive competition held in July/August 2021</a:t>
            </a:r>
            <a:endParaRPr sz="5500" dirty="0"/>
          </a:p>
          <a:p>
            <a:pPr marL="1371532" lvl="3" indent="-259740">
              <a:lnSpc>
                <a:spcPct val="100000"/>
              </a:lnSpc>
              <a:spcBef>
                <a:spcPts val="1000"/>
              </a:spcBef>
              <a:buSzPct val="100000"/>
            </a:pPr>
            <a:r>
              <a:rPr lang="en-US" sz="4601" dirty="0"/>
              <a:t>Grants to 23 LEAs/BOCES as supplemental funding </a:t>
            </a:r>
            <a:endParaRPr sz="4601" dirty="0"/>
          </a:p>
          <a:p>
            <a:pPr marL="1371532" lvl="3" indent="-259740">
              <a:lnSpc>
                <a:spcPct val="100000"/>
              </a:lnSpc>
              <a:spcBef>
                <a:spcPts val="1000"/>
              </a:spcBef>
              <a:buSzPct val="100000"/>
            </a:pPr>
            <a:r>
              <a:rPr lang="en-US" sz="4601" dirty="0"/>
              <a:t>Notifications made in late August and early September</a:t>
            </a:r>
            <a:endParaRPr sz="4601" dirty="0"/>
          </a:p>
          <a:p>
            <a:pPr marL="0" indent="0">
              <a:lnSpc>
                <a:spcPct val="100000"/>
              </a:lnSpc>
              <a:spcBef>
                <a:spcPts val="1000"/>
              </a:spcBef>
              <a:buNone/>
            </a:pPr>
            <a:endParaRPr sz="656" dirty="0"/>
          </a:p>
          <a:p>
            <a:pPr marL="685766" lvl="1" indent="-279386">
              <a:lnSpc>
                <a:spcPct val="100000"/>
              </a:lnSpc>
              <a:spcBef>
                <a:spcPts val="1000"/>
              </a:spcBef>
              <a:buSzPct val="100000"/>
            </a:pPr>
            <a:r>
              <a:rPr lang="en-US" sz="5500" dirty="0"/>
              <a:t>ARP-HCY II - formula grant released early September </a:t>
            </a:r>
            <a:endParaRPr sz="5500" dirty="0"/>
          </a:p>
          <a:p>
            <a:pPr marL="1371532" lvl="3" indent="-257162">
              <a:lnSpc>
                <a:spcPct val="100000"/>
              </a:lnSpc>
              <a:spcBef>
                <a:spcPts val="1000"/>
              </a:spcBef>
              <a:buSzPct val="100000"/>
            </a:pPr>
            <a:r>
              <a:rPr lang="en-US" sz="4500" dirty="0"/>
              <a:t>$4,300,318 is available for this funding opportunity</a:t>
            </a:r>
            <a:endParaRPr sz="4500" dirty="0"/>
          </a:p>
          <a:p>
            <a:pPr marL="1371532" lvl="3" indent="-257162">
              <a:lnSpc>
                <a:spcPct val="100000"/>
              </a:lnSpc>
              <a:spcBef>
                <a:spcPts val="1000"/>
              </a:spcBef>
              <a:buSzPct val="100000"/>
            </a:pPr>
            <a:r>
              <a:rPr lang="en-US" sz="4500" b="1" dirty="0"/>
              <a:t>All allowable EHCY and ARP-HCY I uses apply to these funds</a:t>
            </a:r>
            <a:endParaRPr sz="4500" b="1" dirty="0"/>
          </a:p>
          <a:p>
            <a:pPr marL="1371532" lvl="3" indent="-257162">
              <a:lnSpc>
                <a:spcPct val="100000"/>
              </a:lnSpc>
              <a:spcBef>
                <a:spcPts val="1000"/>
              </a:spcBef>
              <a:buSzPct val="100000"/>
            </a:pPr>
            <a:r>
              <a:rPr lang="en-US" sz="4500" dirty="0"/>
              <a:t>Applications must be completed and submitted through the online application and will be accepted and reviewed on a rolling basis until March 1, 2022 by 11:59 p.m.</a:t>
            </a:r>
            <a:endParaRPr dirty="0"/>
          </a:p>
          <a:p>
            <a:pPr marL="0" indent="0">
              <a:lnSpc>
                <a:spcPct val="100000"/>
              </a:lnSpc>
              <a:spcBef>
                <a:spcPts val="1000"/>
              </a:spcBef>
              <a:buNone/>
            </a:pPr>
            <a:endParaRPr dirty="0"/>
          </a:p>
        </p:txBody>
      </p:sp>
      <p:sp>
        <p:nvSpPr>
          <p:cNvPr id="178" name="Google Shape;178;p30"/>
          <p:cNvSpPr txBox="1">
            <a:spLocks noGrp="1"/>
          </p:cNvSpPr>
          <p:nvPr>
            <p:ph type="sldNum" idx="12"/>
          </p:nvPr>
        </p:nvSpPr>
        <p:spPr>
          <a:xfrm>
            <a:off x="297428" y="6427029"/>
            <a:ext cx="2743200" cy="365100"/>
          </a:xfrm>
          <a:prstGeom prst="rect">
            <a:avLst/>
          </a:prstGeom>
          <a:noFill/>
          <a:ln>
            <a:noFill/>
          </a:ln>
        </p:spPr>
        <p:txBody>
          <a:bodyPr spcFirstLastPara="1" wrap="square" lIns="91425" tIns="45700" rIns="91425" bIns="45700" anchor="t" anchorCtr="0">
            <a:noAutofit/>
          </a:bodyPr>
          <a:lstStyle/>
          <a:p>
            <a:pPr defTabSz="914354">
              <a:defRPr/>
            </a:pPr>
            <a:fld id="{00000000-1234-1234-1234-123412341234}" type="slidenum">
              <a:rPr lang="en-US" kern="0"/>
              <a:pPr defTabSz="914354">
                <a:defRPr/>
              </a:pPr>
              <a:t>19</a:t>
            </a:fld>
            <a:endParaRPr ker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84" name="Google Shape;84;p12">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5" name="Google Shape;85;p12"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86" name="Google Shape;86;p12">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7" name="Google Shape;87;p12"/>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Tina Negley</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88" name="Google Shape;88;p12"/>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89" name="Google Shape;89;p12"/>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dirty="0">
                <a:solidFill>
                  <a:schemeClr val="dk1"/>
                </a:solidFill>
                <a:latin typeface="Calibri"/>
                <a:ea typeface="Calibri"/>
                <a:cs typeface="Calibri"/>
                <a:sym typeface="Calibri"/>
              </a:rPr>
              <a:t>Fiscal Partners</a:t>
            </a:r>
            <a:endParaRPr sz="2800" b="0" i="0" u="none" strike="noStrike" cap="none" dirty="0">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Jennifer Okes, Chief Operating Officer (</a:t>
            </a:r>
            <a:r>
              <a:rPr lang="en-US" sz="1600" b="0" i="0" u="sng" strike="noStrike" cap="none" dirty="0">
                <a:solidFill>
                  <a:schemeClr val="hlink"/>
                </a:solidFill>
                <a:latin typeface="Calibri"/>
                <a:ea typeface="Calibri"/>
                <a:cs typeface="Calibri"/>
                <a:sym typeface="Calibri"/>
                <a:hlinkClick r:id="rId10"/>
              </a:rPr>
              <a:t>okes_j@cde.state.co.us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Kate Bartlett, Executive Director of School District Operations (</a:t>
            </a:r>
            <a:r>
              <a:rPr lang="en-US" sz="1600" b="0" i="0" u="sng" strike="noStrike" cap="none" dirty="0">
                <a:solidFill>
                  <a:schemeClr val="hlink"/>
                </a:solidFill>
                <a:latin typeface="Calibri"/>
                <a:ea typeface="Calibri"/>
                <a:cs typeface="Calibri"/>
                <a:sym typeface="Calibri"/>
                <a:hlinkClick r:id="rId11"/>
              </a:rPr>
              <a:t>Bartlett_k@cde.state.co.us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Jennifer Austin, Director of Grants Fiscal Management (</a:t>
            </a:r>
            <a:r>
              <a:rPr lang="en-US" sz="1600" b="0" i="0" u="sng" strike="noStrike" cap="none" dirty="0">
                <a:solidFill>
                  <a:schemeClr val="hlink"/>
                </a:solidFill>
                <a:latin typeface="Calibri"/>
                <a:ea typeface="Calibri"/>
                <a:cs typeface="Calibri"/>
                <a:sym typeface="Calibri"/>
                <a:hlinkClick r:id="rId12"/>
              </a:rPr>
              <a:t>Austin_j@cde.state.co.us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Robert Hawkins, Grants Fiscal Analyst (</a:t>
            </a:r>
            <a:r>
              <a:rPr lang="en-US" sz="1600" b="0" i="0" u="sng" strike="noStrike" cap="none" dirty="0">
                <a:solidFill>
                  <a:schemeClr val="hlink"/>
                </a:solidFill>
                <a:latin typeface="Calibri"/>
                <a:ea typeface="Calibri"/>
                <a:cs typeface="Calibri"/>
                <a:sym typeface="Calibri"/>
                <a:hlinkClick r:id="rId13"/>
              </a:rPr>
              <a:t>Hawkins_s@cde.state.co.us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Steven Kaleda, Grants Fiscal Analyst (</a:t>
            </a:r>
            <a:r>
              <a:rPr lang="en-US" sz="1600" b="0" i="0" u="sng" strike="noStrike" cap="none" dirty="0">
                <a:solidFill>
                  <a:schemeClr val="hlink"/>
                </a:solidFill>
                <a:latin typeface="Calibri"/>
                <a:ea typeface="Calibri"/>
                <a:cs typeface="Calibri"/>
                <a:sym typeface="Calibri"/>
                <a:hlinkClick r:id="rId14"/>
              </a:rPr>
              <a:t>Kaleda_s@cde.state.co.us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ESSER Team</a:t>
            </a:r>
            <a:endParaRPr sz="1400" b="0" i="0" u="none" strike="noStrike" cap="none" dirty="0">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parsley_b@cde.state.co.us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dirty="0">
                <a:solidFill>
                  <a:schemeClr val="dk1"/>
                </a:solidFill>
                <a:latin typeface="Calibri"/>
                <a:ea typeface="Calibri"/>
                <a:cs typeface="Calibri"/>
                <a:sym typeface="Calibri"/>
              </a:rPr>
              <a:t>Hilery Morris, ESSER Fiscal Monitoring (</a:t>
            </a:r>
            <a:r>
              <a:rPr lang="en-US" sz="1200" b="0" i="0" u="sng" strike="noStrike" cap="none" dirty="0">
                <a:solidFill>
                  <a:schemeClr val="hlink"/>
                </a:solidFill>
                <a:latin typeface="Calibri"/>
                <a:ea typeface="Calibri"/>
                <a:cs typeface="Calibri"/>
                <a:sym typeface="Calibri"/>
                <a:hlinkClick r:id="rId16"/>
              </a:rPr>
              <a:t>morris_h@cde.state.co.us</a:t>
            </a:r>
            <a:r>
              <a:rPr lang="en-US" sz="12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dirty="0">
                <a:solidFill>
                  <a:schemeClr val="dk1"/>
                </a:solidFill>
                <a:latin typeface="Calibri"/>
                <a:ea typeface="Calibri"/>
                <a:cs typeface="Calibri"/>
                <a:sym typeface="Calibri"/>
              </a:rPr>
              <a:t>Sharon Mackey, ESSER Fiscal Monitoring (</a:t>
            </a:r>
            <a:r>
              <a:rPr lang="en-US" sz="1200" b="0" i="0" u="sng" strike="noStrike" cap="none" dirty="0">
                <a:solidFill>
                  <a:schemeClr val="hlink"/>
                </a:solidFill>
                <a:latin typeface="Calibri"/>
                <a:ea typeface="Calibri"/>
                <a:cs typeface="Calibri"/>
                <a:sym typeface="Calibri"/>
                <a:hlinkClick r:id="rId17"/>
              </a:rPr>
              <a:t>mackey_s@cde.state.co.us</a:t>
            </a:r>
            <a:r>
              <a:rPr lang="en-US" sz="12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6" y="254533"/>
            <a:ext cx="11796300" cy="756300"/>
          </a:xfrm>
          <a:prstGeom prst="rect">
            <a:avLst/>
          </a:prstGeom>
          <a:noFill/>
          <a:ln>
            <a:noFill/>
          </a:ln>
        </p:spPr>
        <p:txBody>
          <a:bodyPr spcFirstLastPara="1" wrap="square" lIns="0" tIns="0" rIns="0" bIns="0" anchor="t" anchorCtr="0">
            <a:noAutofit/>
          </a:bodyPr>
          <a:lstStyle/>
          <a:p>
            <a:pPr algn="ctr">
              <a:buSzPts val="4000"/>
            </a:pPr>
            <a:r>
              <a:rPr lang="en-US" sz="3000"/>
              <a:t>ARP-HCY II</a:t>
            </a:r>
            <a:endParaRPr sz="2800"/>
          </a:p>
        </p:txBody>
      </p:sp>
      <p:sp>
        <p:nvSpPr>
          <p:cNvPr id="184" name="Google Shape;184;p31"/>
          <p:cNvSpPr txBox="1">
            <a:spLocks noGrp="1"/>
          </p:cNvSpPr>
          <p:nvPr>
            <p:ph type="body" idx="1"/>
          </p:nvPr>
        </p:nvSpPr>
        <p:spPr>
          <a:xfrm>
            <a:off x="838200" y="1463058"/>
            <a:ext cx="9481200" cy="4964100"/>
          </a:xfrm>
          <a:prstGeom prst="rect">
            <a:avLst/>
          </a:prstGeom>
          <a:noFill/>
          <a:ln>
            <a:noFill/>
          </a:ln>
        </p:spPr>
        <p:txBody>
          <a:bodyPr spcFirstLastPara="1" wrap="square" lIns="0" tIns="0" rIns="0" bIns="45700" anchor="t" anchorCtr="0">
            <a:normAutofit fontScale="55000" lnSpcReduction="20000"/>
          </a:bodyPr>
          <a:lstStyle/>
          <a:p>
            <a:pPr marL="342882" indent="-310859">
              <a:lnSpc>
                <a:spcPct val="100000"/>
              </a:lnSpc>
              <a:spcBef>
                <a:spcPts val="1000"/>
              </a:spcBef>
              <a:buSzPct val="113383"/>
              <a:buFont typeface="Calibri"/>
              <a:buChar char="•"/>
            </a:pPr>
            <a:r>
              <a:rPr lang="en-US" sz="4483"/>
              <a:t>First time ever for a formula allocation</a:t>
            </a:r>
            <a:endParaRPr sz="4483"/>
          </a:p>
          <a:p>
            <a:pPr marL="342882" indent="-289903">
              <a:lnSpc>
                <a:spcPct val="100000"/>
              </a:lnSpc>
              <a:spcBef>
                <a:spcPts val="1000"/>
              </a:spcBef>
              <a:buSzPct val="100000"/>
            </a:pPr>
            <a:r>
              <a:rPr lang="en-US" sz="4483"/>
              <a:t>The formula is based equally on:</a:t>
            </a:r>
            <a:endParaRPr sz="4483"/>
          </a:p>
          <a:p>
            <a:pPr marL="685766" lvl="1" indent="-296255">
              <a:lnSpc>
                <a:spcPct val="100000"/>
              </a:lnSpc>
              <a:spcBef>
                <a:spcPts val="1000"/>
              </a:spcBef>
              <a:buSzPct val="100000"/>
            </a:pPr>
            <a:r>
              <a:rPr lang="en-US" sz="4483"/>
              <a:t>The proportional share of an LEA's allocation under Title I, Part A of the Elementary and Secondary Education Act of 1965 (ESEA) for the most recent fiscal year and</a:t>
            </a:r>
            <a:endParaRPr sz="4483"/>
          </a:p>
          <a:p>
            <a:pPr marL="685766" lvl="1" indent="-296255">
              <a:lnSpc>
                <a:spcPct val="100000"/>
              </a:lnSpc>
              <a:spcBef>
                <a:spcPts val="1000"/>
              </a:spcBef>
              <a:buSzPct val="100000"/>
            </a:pPr>
            <a:r>
              <a:rPr lang="en-US" sz="4483"/>
              <a:t>The LEA's proportional share of the number of homeless children and youth identified by each LEA relative to all LEAs in the State, using the greater of the number of homeless children and youth in either the 2018-19 or 2019-20 school year in each LEA.</a:t>
            </a:r>
            <a:endParaRPr sz="4483"/>
          </a:p>
          <a:p>
            <a:pPr marL="342882" indent="-289903">
              <a:lnSpc>
                <a:spcPct val="100000"/>
              </a:lnSpc>
              <a:spcBef>
                <a:spcPts val="1000"/>
              </a:spcBef>
              <a:buSzPct val="100000"/>
            </a:pPr>
            <a:r>
              <a:rPr lang="en-US" sz="4483"/>
              <a:t>The funding application, budget template and formula amounts can be found at: </a:t>
            </a:r>
            <a:r>
              <a:rPr lang="en-US" sz="4483" u="sng">
                <a:solidFill>
                  <a:schemeClr val="hlink"/>
                </a:solidFill>
                <a:hlinkClick r:id="rId3"/>
              </a:rPr>
              <a:t>http://www.cde.state.co.us/studentsupport/homeless_index</a:t>
            </a:r>
            <a:r>
              <a:rPr lang="en-US" sz="4483"/>
              <a:t> </a:t>
            </a:r>
            <a:endParaRPr sz="4483"/>
          </a:p>
          <a:p>
            <a:pPr marL="0" indent="0">
              <a:lnSpc>
                <a:spcPct val="100000"/>
              </a:lnSpc>
              <a:spcBef>
                <a:spcPts val="1000"/>
              </a:spcBef>
              <a:buNone/>
            </a:pPr>
            <a:endParaRPr sz="133"/>
          </a:p>
          <a:p>
            <a:pPr marL="342882" indent="0">
              <a:lnSpc>
                <a:spcPct val="100000"/>
              </a:lnSpc>
              <a:spcBef>
                <a:spcPts val="1000"/>
              </a:spcBef>
              <a:buNone/>
            </a:pPr>
            <a:endParaRPr/>
          </a:p>
          <a:p>
            <a:pPr marL="0" indent="0">
              <a:lnSpc>
                <a:spcPct val="100000"/>
              </a:lnSpc>
              <a:spcBef>
                <a:spcPts val="1000"/>
              </a:spcBef>
              <a:buNone/>
            </a:pPr>
            <a:endParaRPr/>
          </a:p>
        </p:txBody>
      </p:sp>
      <p:sp>
        <p:nvSpPr>
          <p:cNvPr id="185" name="Google Shape;185;p31"/>
          <p:cNvSpPr txBox="1">
            <a:spLocks noGrp="1"/>
          </p:cNvSpPr>
          <p:nvPr>
            <p:ph type="sldNum" idx="12"/>
          </p:nvPr>
        </p:nvSpPr>
        <p:spPr>
          <a:xfrm>
            <a:off x="297428" y="6427029"/>
            <a:ext cx="2743200" cy="365100"/>
          </a:xfrm>
          <a:prstGeom prst="rect">
            <a:avLst/>
          </a:prstGeom>
          <a:noFill/>
          <a:ln>
            <a:noFill/>
          </a:ln>
        </p:spPr>
        <p:txBody>
          <a:bodyPr spcFirstLastPara="1" wrap="square" lIns="91425" tIns="45700" rIns="91425" bIns="45700" anchor="t" anchorCtr="0">
            <a:noAutofit/>
          </a:bodyPr>
          <a:lstStyle/>
          <a:p>
            <a:pPr defTabSz="914354">
              <a:defRPr/>
            </a:pPr>
            <a:fld id="{00000000-1234-1234-1234-123412341234}" type="slidenum">
              <a:rPr lang="en-US" kern="0"/>
              <a:pPr defTabSz="914354">
                <a:defRPr/>
              </a:pPr>
              <a:t>20</a:t>
            </a:fld>
            <a:endParaRPr ker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1A71CD-438C-4658-A3B8-04281B8CBE64}"/>
              </a:ext>
            </a:extLst>
          </p:cNvPr>
          <p:cNvSpPr>
            <a:spLocks noGrp="1"/>
          </p:cNvSpPr>
          <p:nvPr>
            <p:ph type="title"/>
          </p:nvPr>
        </p:nvSpPr>
        <p:spPr/>
        <p:txBody>
          <a:bodyPr>
            <a:noAutofit/>
          </a:bodyPr>
          <a:lstStyle/>
          <a:p>
            <a:r>
              <a:rPr lang="en-US" sz="3200" dirty="0">
                <a:latin typeface="+mn-lt"/>
              </a:rPr>
              <a:t>Authorized Activities under 723(d) of the McKinney-Vent Homeless Assistance Act</a:t>
            </a:r>
            <a:br>
              <a:rPr lang="en-US" sz="3200" dirty="0">
                <a:latin typeface="+mn-lt"/>
              </a:rPr>
            </a:br>
            <a:endParaRPr lang="en-US" sz="3200" dirty="0">
              <a:latin typeface="+mn-lt"/>
            </a:endParaRPr>
          </a:p>
        </p:txBody>
      </p:sp>
      <p:sp>
        <p:nvSpPr>
          <p:cNvPr id="6" name="Content Placeholder 5">
            <a:extLst>
              <a:ext uri="{FF2B5EF4-FFF2-40B4-BE49-F238E27FC236}">
                <a16:creationId xmlns:a16="http://schemas.microsoft.com/office/drawing/2014/main" id="{101688CC-2FCF-4AD6-88B6-6C8F524A9197}"/>
              </a:ext>
            </a:extLst>
          </p:cNvPr>
          <p:cNvSpPr>
            <a:spLocks noGrp="1"/>
          </p:cNvSpPr>
          <p:nvPr>
            <p:ph type="body" idx="1"/>
          </p:nvPr>
        </p:nvSpPr>
        <p:spPr/>
        <p:txBody>
          <a:bodyPr/>
          <a:lstStyle/>
          <a:p>
            <a:r>
              <a:rPr lang="en-US" dirty="0"/>
              <a:t>Referral services for medical, dental, mental or other health services</a:t>
            </a:r>
          </a:p>
          <a:p>
            <a:r>
              <a:rPr lang="en-US" dirty="0"/>
              <a:t>Before and after school and summer programs </a:t>
            </a:r>
          </a:p>
          <a:p>
            <a:r>
              <a:rPr lang="en-US" dirty="0"/>
              <a:t>Payment of fees and other costs associated with record transfers including birth certificates, health records, etc. </a:t>
            </a:r>
          </a:p>
          <a:p>
            <a:r>
              <a:rPr lang="en-US" dirty="0"/>
              <a:t>Education and training for parents and guardians of homeless children and youth about rights and resources available</a:t>
            </a:r>
          </a:p>
          <a:p>
            <a:r>
              <a:rPr lang="en-US" dirty="0"/>
              <a:t>School supplies</a:t>
            </a:r>
          </a:p>
          <a:p>
            <a:r>
              <a:rPr lang="en-US" dirty="0"/>
              <a:t>See complete list on the ARP-HCY application: </a:t>
            </a:r>
            <a:r>
              <a:rPr lang="en-US" dirty="0">
                <a:hlinkClick r:id="rId2"/>
              </a:rPr>
              <a:t>https://www.cde.state.co.us/studentsupport/homeless_index</a:t>
            </a:r>
            <a:r>
              <a:rPr lang="en-US" dirty="0"/>
              <a:t> </a:t>
            </a:r>
          </a:p>
          <a:p>
            <a:pPr lvl="1"/>
            <a:endParaRPr lang="en-US" dirty="0"/>
          </a:p>
        </p:txBody>
      </p:sp>
      <p:sp>
        <p:nvSpPr>
          <p:cNvPr id="4" name="Slide Number Placeholder 3">
            <a:extLst>
              <a:ext uri="{FF2B5EF4-FFF2-40B4-BE49-F238E27FC236}">
                <a16:creationId xmlns:a16="http://schemas.microsoft.com/office/drawing/2014/main" id="{B43E02C1-6494-4F95-B8C7-DAEDE6AEBD6A}"/>
              </a:ext>
            </a:extLst>
          </p:cNvPr>
          <p:cNvSpPr>
            <a:spLocks noGrp="1"/>
          </p:cNvSpPr>
          <p:nvPr>
            <p:ph type="sldNum" idx="12"/>
          </p:nvPr>
        </p:nvSpPr>
        <p:spPr/>
        <p:txBody>
          <a:bodyPr/>
          <a:lstStyle/>
          <a:p>
            <a:pPr defTabSz="914354"/>
            <a:fld id="{00000000-1234-1234-1234-123412341234}" type="slidenum">
              <a:rPr lang="en-US">
                <a:solidFill>
                  <a:prstClr val="white">
                    <a:lumMod val="50000"/>
                  </a:prstClr>
                </a:solidFill>
                <a:latin typeface="Calibri" panose="020F0502020204030204"/>
              </a:rPr>
              <a:pPr defTabSz="914354"/>
              <a:t>21</a:t>
            </a:fld>
            <a:endParaRPr lang="en-US">
              <a:solidFill>
                <a:prstClr val="white">
                  <a:lumMod val="50000"/>
                </a:prstClr>
              </a:solidFill>
              <a:latin typeface="Calibri" panose="020F0502020204030204"/>
            </a:endParaRPr>
          </a:p>
        </p:txBody>
      </p:sp>
    </p:spTree>
    <p:extLst>
      <p:ext uri="{BB962C8B-B14F-4D97-AF65-F5344CB8AC3E}">
        <p14:creationId xmlns:p14="http://schemas.microsoft.com/office/powerpoint/2010/main" val="1197665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2D82F3-FA28-456A-9509-AEF23DF409C4}"/>
              </a:ext>
            </a:extLst>
          </p:cNvPr>
          <p:cNvSpPr>
            <a:spLocks noGrp="1"/>
          </p:cNvSpPr>
          <p:nvPr>
            <p:ph type="title"/>
          </p:nvPr>
        </p:nvSpPr>
        <p:spPr/>
        <p:txBody>
          <a:bodyPr>
            <a:noAutofit/>
          </a:bodyPr>
          <a:lstStyle/>
          <a:p>
            <a:r>
              <a:rPr lang="en-US" sz="3600" dirty="0">
                <a:latin typeface="Calibri" panose="020F0502020204030204" pitchFamily="34" charset="0"/>
                <a:cs typeface="Calibri" panose="020F0502020204030204" pitchFamily="34" charset="0"/>
              </a:rPr>
              <a:t>Everything Authorized under the McKinney-Vento Act PLUS…</a:t>
            </a:r>
          </a:p>
        </p:txBody>
      </p:sp>
      <p:sp>
        <p:nvSpPr>
          <p:cNvPr id="7" name="Content Placeholder 6">
            <a:extLst>
              <a:ext uri="{FF2B5EF4-FFF2-40B4-BE49-F238E27FC236}">
                <a16:creationId xmlns:a16="http://schemas.microsoft.com/office/drawing/2014/main" id="{EA513B82-F241-4425-95D1-43A3109126CC}"/>
              </a:ext>
            </a:extLst>
          </p:cNvPr>
          <p:cNvSpPr>
            <a:spLocks noGrp="1"/>
          </p:cNvSpPr>
          <p:nvPr>
            <p:ph type="body" idx="1"/>
          </p:nvPr>
        </p:nvSpPr>
        <p:spPr/>
        <p:txBody>
          <a:bodyPr>
            <a:normAutofit fontScale="85000" lnSpcReduction="20000"/>
          </a:bodyPr>
          <a:lstStyle/>
          <a:p>
            <a:pPr marL="0" indent="0">
              <a:buNone/>
            </a:pPr>
            <a:r>
              <a:rPr lang="en-US" dirty="0"/>
              <a:t>Any expenses necessary to facilitate the identification, enrollment, retention or educational success of homeless children and youth to enable homeless children and youth to attend school and participate fully in school activities.</a:t>
            </a:r>
          </a:p>
          <a:p>
            <a:pPr marL="0" indent="0">
              <a:buNone/>
            </a:pPr>
            <a:endParaRPr lang="en-US" dirty="0"/>
          </a:p>
          <a:p>
            <a:pPr>
              <a:spcBef>
                <a:spcPts val="0"/>
              </a:spcBef>
            </a:pPr>
            <a:r>
              <a:rPr lang="en-US" sz="1900" kern="800" dirty="0">
                <a:solidFill>
                  <a:srgbClr val="262626"/>
                </a:solidFill>
                <a:ea typeface="MS PGothic" panose="020B0600070205080204" pitchFamily="34" charset="-128"/>
                <a:cs typeface="Calibri" panose="020F0502020204030204" pitchFamily="34" charset="0"/>
              </a:rPr>
              <a:t>providing wraparound services (which could be provided in collaboration with and/or through contracts with community-based organizations, and could include academic supports, trauma-informed care, social-emotional support, and mental health services);</a:t>
            </a:r>
          </a:p>
          <a:p>
            <a:pPr marL="0" indent="0">
              <a:spcBef>
                <a:spcPts val="0"/>
              </a:spcBef>
              <a:buNone/>
            </a:pPr>
            <a:endParaRPr lang="en-US" sz="1900" kern="800" dirty="0">
              <a:solidFill>
                <a:srgbClr val="262626"/>
              </a:solidFill>
              <a:ea typeface="Calibri" panose="020F0502020204030204" pitchFamily="34" charset="0"/>
              <a:cs typeface="Times New Roman" panose="02020603050405020304" pitchFamily="18" charset="0"/>
            </a:endParaRPr>
          </a:p>
          <a:p>
            <a:pPr>
              <a:spcBef>
                <a:spcPts val="0"/>
              </a:spcBef>
            </a:pPr>
            <a:r>
              <a:rPr lang="en-US" sz="1900" kern="800" dirty="0">
                <a:solidFill>
                  <a:srgbClr val="262626"/>
                </a:solidFill>
                <a:ea typeface="MS PGothic" panose="020B0600070205080204" pitchFamily="34" charset="-128"/>
                <a:cs typeface="Calibri" panose="020F0502020204030204" pitchFamily="34" charset="0"/>
              </a:rPr>
              <a:t>purchasing needed supplies (e.g., personal protective equipment, eyeglasses, school supplies, personal care items);</a:t>
            </a:r>
          </a:p>
          <a:p>
            <a:pPr marL="0" indent="0">
              <a:spcBef>
                <a:spcPts val="0"/>
              </a:spcBef>
              <a:buNone/>
            </a:pPr>
            <a:endParaRPr lang="en-US" sz="1900" kern="800" dirty="0">
              <a:solidFill>
                <a:srgbClr val="262626"/>
              </a:solidFill>
              <a:ea typeface="Calibri" panose="020F0502020204030204" pitchFamily="34" charset="0"/>
              <a:cs typeface="Times New Roman" panose="02020603050405020304" pitchFamily="18" charset="0"/>
            </a:endParaRPr>
          </a:p>
          <a:p>
            <a:pPr>
              <a:spcBef>
                <a:spcPts val="0"/>
              </a:spcBef>
            </a:pPr>
            <a:r>
              <a:rPr lang="en-US" sz="1900" kern="800" dirty="0">
                <a:solidFill>
                  <a:srgbClr val="262626"/>
                </a:solidFill>
                <a:ea typeface="MS PGothic" panose="020B0600070205080204" pitchFamily="34" charset="-128"/>
                <a:cs typeface="Calibri" panose="020F0502020204030204" pitchFamily="34" charset="0"/>
              </a:rPr>
              <a:t>providing transportation to enable homeless children and youth to attend school and participate fully in school activities; </a:t>
            </a:r>
          </a:p>
          <a:p>
            <a:pPr>
              <a:spcBef>
                <a:spcPts val="0"/>
              </a:spcBef>
            </a:pPr>
            <a:endParaRPr lang="en-US" sz="1900" kern="800" dirty="0">
              <a:solidFill>
                <a:srgbClr val="262626"/>
              </a:solidFill>
              <a:ea typeface="Calibri" panose="020F0502020204030204" pitchFamily="34" charset="0"/>
              <a:cs typeface="Times New Roman" panose="02020603050405020304" pitchFamily="18" charset="0"/>
            </a:endParaRPr>
          </a:p>
          <a:p>
            <a:pPr>
              <a:spcBef>
                <a:spcPts val="0"/>
              </a:spcBef>
            </a:pPr>
            <a:r>
              <a:rPr lang="en-US" sz="1900" kern="800" dirty="0">
                <a:solidFill>
                  <a:srgbClr val="262626"/>
                </a:solidFill>
                <a:ea typeface="MS PGothic" panose="020B0600070205080204" pitchFamily="34" charset="-128"/>
                <a:cs typeface="Calibri" panose="020F0502020204030204" pitchFamily="34" charset="0"/>
              </a:rPr>
              <a:t>purchasing cell phones or other technological devices for unaccompanied, homeless children and youth to enable such children and youth to attend school and fully participate in school activities;</a:t>
            </a:r>
          </a:p>
          <a:p>
            <a:pPr>
              <a:spcBef>
                <a:spcPts val="0"/>
              </a:spcBef>
            </a:pPr>
            <a:endParaRPr lang="en-US" sz="1900" kern="800" dirty="0">
              <a:solidFill>
                <a:srgbClr val="262626"/>
              </a:solidFill>
              <a:ea typeface="Calibri" panose="020F0502020204030204" pitchFamily="34" charset="0"/>
              <a:cs typeface="Times New Roman" panose="02020603050405020304" pitchFamily="18" charset="0"/>
            </a:endParaRPr>
          </a:p>
          <a:p>
            <a:pPr>
              <a:spcBef>
                <a:spcPts val="0"/>
              </a:spcBef>
            </a:pPr>
            <a:r>
              <a:rPr lang="en-US" sz="1900" kern="800" dirty="0">
                <a:solidFill>
                  <a:srgbClr val="262626"/>
                </a:solidFill>
                <a:ea typeface="MS PGothic" panose="020B0600070205080204" pitchFamily="34" charset="-128"/>
                <a:cs typeface="Calibri" panose="020F0502020204030204" pitchFamily="34" charset="0"/>
              </a:rPr>
              <a:t>providing access to reliable, high-speed internet for students through the purchase of internet-connected devices/equipment, mobile hotspots, wireless service plans, or installation of Community Wi-Fi Hotspots (e.g., at homeless shelters), especially in underserved communities;</a:t>
            </a:r>
          </a:p>
          <a:p>
            <a:pPr>
              <a:spcBef>
                <a:spcPts val="0"/>
              </a:spcBef>
            </a:pPr>
            <a:endParaRPr lang="en-US" sz="1900" kern="800" dirty="0">
              <a:solidFill>
                <a:srgbClr val="262626"/>
              </a:solidFill>
              <a:ea typeface="Calibri" panose="020F0502020204030204" pitchFamily="34" charset="0"/>
              <a:cs typeface="Times New Roman" panose="02020603050405020304" pitchFamily="18" charset="0"/>
            </a:endParaRPr>
          </a:p>
          <a:p>
            <a:pPr>
              <a:spcBef>
                <a:spcPts val="0"/>
              </a:spcBef>
            </a:pPr>
            <a:r>
              <a:rPr lang="en-US" sz="1900" kern="800" dirty="0">
                <a:solidFill>
                  <a:srgbClr val="262626"/>
                </a:solidFill>
                <a:ea typeface="MS PGothic" panose="020B0600070205080204" pitchFamily="34" charset="-128"/>
                <a:cs typeface="Calibri" panose="020F0502020204030204" pitchFamily="34" charset="0"/>
              </a:rPr>
              <a:t>paying for short-term, temporary housing (e.g., a few days in a motel) when such emergency housing is the only reasonable option for COVID-safe temporary housing and when necessary to enable homeless children and youth to attend school and participate fully in school activities (including summer school); and</a:t>
            </a:r>
            <a:endParaRPr lang="en-US" sz="1900" kern="800" dirty="0">
              <a:solidFill>
                <a:srgbClr val="262626"/>
              </a:solidFill>
              <a:ea typeface="Calibri" panose="020F0502020204030204" pitchFamily="34" charset="0"/>
              <a:cs typeface="Times New Roman" panose="02020603050405020304" pitchFamily="18" charset="0"/>
            </a:endParaRPr>
          </a:p>
          <a:p>
            <a:r>
              <a:rPr lang="en-US" sz="1900" kern="800" dirty="0">
                <a:ea typeface="MS PGothic" panose="020B0600070205080204" pitchFamily="34" charset="-128"/>
              </a:rPr>
              <a:t>For store cards/prepaid debit cards to purchase materials necessary for students to participate in school activities. Per Colorado requirements, </a:t>
            </a:r>
            <a:r>
              <a:rPr lang="en-US" sz="1900" kern="800" dirty="0">
                <a:ea typeface="MS PGothic" panose="020B0600070205080204" pitchFamily="34" charset="-128"/>
                <a:cs typeface="Times New Roman" panose="02020603050405020304" pitchFamily="18" charset="0"/>
              </a:rPr>
              <a:t>store-specific debit cards must be used toward allowable uses of funds or specific intended purposes outlined above. Further, the recipient(s) should be able to provide to the LEA the receipt(s) for items for their files for audit purposes</a:t>
            </a:r>
            <a:endParaRPr lang="en-US" sz="1900" dirty="0"/>
          </a:p>
          <a:p>
            <a:endParaRPr lang="en-US" dirty="0"/>
          </a:p>
        </p:txBody>
      </p:sp>
      <p:sp>
        <p:nvSpPr>
          <p:cNvPr id="5" name="Slide Number Placeholder 4">
            <a:extLst>
              <a:ext uri="{FF2B5EF4-FFF2-40B4-BE49-F238E27FC236}">
                <a16:creationId xmlns:a16="http://schemas.microsoft.com/office/drawing/2014/main" id="{04EFE6C1-DA05-4292-B88B-FF694C5469B3}"/>
              </a:ext>
            </a:extLst>
          </p:cNvPr>
          <p:cNvSpPr>
            <a:spLocks noGrp="1"/>
          </p:cNvSpPr>
          <p:nvPr>
            <p:ph type="sldNum" idx="12"/>
          </p:nvPr>
        </p:nvSpPr>
        <p:spPr/>
        <p:txBody>
          <a:bodyPr/>
          <a:lstStyle/>
          <a:p>
            <a:pPr defTabSz="914354"/>
            <a:fld id="{C479D5F6-EDCB-402A-AC08-4943A1820E8F}" type="slidenum">
              <a:rPr lang="en-US">
                <a:solidFill>
                  <a:prstClr val="white">
                    <a:lumMod val="50000"/>
                  </a:prstClr>
                </a:solidFill>
                <a:latin typeface="Calibri" panose="020F0502020204030204"/>
              </a:rPr>
              <a:pPr defTabSz="914354"/>
              <a:t>22</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477106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6" y="254533"/>
            <a:ext cx="11796300" cy="756300"/>
          </a:xfrm>
          <a:prstGeom prst="rect">
            <a:avLst/>
          </a:prstGeom>
          <a:noFill/>
          <a:ln>
            <a:noFill/>
          </a:ln>
        </p:spPr>
        <p:txBody>
          <a:bodyPr spcFirstLastPara="1" wrap="square" lIns="0" tIns="0" rIns="0" bIns="0" anchor="t" anchorCtr="0">
            <a:noAutofit/>
          </a:bodyPr>
          <a:lstStyle/>
          <a:p>
            <a:pPr algn="ctr">
              <a:buSzPts val="4000"/>
            </a:pPr>
            <a:r>
              <a:rPr lang="en-US" sz="3000"/>
              <a:t>ARP-HCY II</a:t>
            </a:r>
            <a:endParaRPr sz="2800"/>
          </a:p>
        </p:txBody>
      </p:sp>
      <p:sp>
        <p:nvSpPr>
          <p:cNvPr id="191" name="Google Shape;191;p32"/>
          <p:cNvSpPr txBox="1">
            <a:spLocks noGrp="1"/>
          </p:cNvSpPr>
          <p:nvPr>
            <p:ph type="body" idx="1"/>
          </p:nvPr>
        </p:nvSpPr>
        <p:spPr>
          <a:xfrm>
            <a:off x="838200" y="1463058"/>
            <a:ext cx="10592400" cy="4964100"/>
          </a:xfrm>
          <a:prstGeom prst="rect">
            <a:avLst/>
          </a:prstGeom>
          <a:noFill/>
          <a:ln>
            <a:noFill/>
          </a:ln>
        </p:spPr>
        <p:txBody>
          <a:bodyPr spcFirstLastPara="1" wrap="square" lIns="0" tIns="0" rIns="0" bIns="45700" anchor="t" anchorCtr="0">
            <a:normAutofit fontScale="62500" lnSpcReduction="20000"/>
          </a:bodyPr>
          <a:lstStyle/>
          <a:p>
            <a:pPr indent="-385150">
              <a:lnSpc>
                <a:spcPct val="100000"/>
              </a:lnSpc>
              <a:spcBef>
                <a:spcPts val="1000"/>
              </a:spcBef>
              <a:buSzPct val="100000"/>
            </a:pPr>
            <a:r>
              <a:rPr lang="en-US" sz="4483"/>
              <a:t>The U.S. Department of Education establishes in paragraph (c)(2) that an LEA must have an allocation of at least </a:t>
            </a:r>
            <a:r>
              <a:rPr lang="en-US" sz="4483" b="1" u="sng"/>
              <a:t>$5,000</a:t>
            </a:r>
            <a:r>
              <a:rPr lang="en-US" sz="4483" b="1"/>
              <a:t> </a:t>
            </a:r>
            <a:r>
              <a:rPr lang="en-US" sz="4483"/>
              <a:t>under the formula to be eligible for an ARP Homeless II subgrant on its own.</a:t>
            </a:r>
            <a:endParaRPr sz="4483"/>
          </a:p>
          <a:p>
            <a:pPr indent="0">
              <a:lnSpc>
                <a:spcPct val="100000"/>
              </a:lnSpc>
              <a:spcBef>
                <a:spcPts val="1000"/>
              </a:spcBef>
              <a:buNone/>
            </a:pPr>
            <a:r>
              <a:rPr lang="en-US" sz="897"/>
              <a:t> </a:t>
            </a:r>
            <a:endParaRPr sz="133"/>
          </a:p>
          <a:p>
            <a:pPr indent="-385150">
              <a:lnSpc>
                <a:spcPct val="100000"/>
              </a:lnSpc>
              <a:spcBef>
                <a:spcPts val="1000"/>
              </a:spcBef>
              <a:buSzPct val="100000"/>
            </a:pPr>
            <a:r>
              <a:rPr lang="en-US" sz="4483"/>
              <a:t>Per the U.S. Department of Education, this $5,000 minimum will enable each subgrantee to have sufficient ARP Homeless II funds to address the needs of homeless children and youth. </a:t>
            </a:r>
            <a:endParaRPr sz="4483"/>
          </a:p>
          <a:p>
            <a:pPr indent="0">
              <a:lnSpc>
                <a:spcPct val="100000"/>
              </a:lnSpc>
              <a:spcBef>
                <a:spcPts val="1000"/>
              </a:spcBef>
              <a:buNone/>
            </a:pPr>
            <a:endParaRPr sz="847"/>
          </a:p>
          <a:p>
            <a:pPr indent="-385150">
              <a:lnSpc>
                <a:spcPct val="100000"/>
              </a:lnSpc>
              <a:spcBef>
                <a:spcPts val="1000"/>
              </a:spcBef>
              <a:buSzPct val="100000"/>
            </a:pPr>
            <a:r>
              <a:rPr lang="en-US" sz="4483"/>
              <a:t>If an LEA's allocation is less than $5,000, in order to receive an ARP Homeless II subgrant, the LEA must join a consortium of LEAs/BOCES in which the sum of its members' allocations meets the $5,000 threshold. For LEAs/BOCES with an allocation less than $5,000, the rule encourages the use of consortia to create favorable economies of scale.</a:t>
            </a:r>
            <a:endParaRPr/>
          </a:p>
          <a:p>
            <a:pPr marL="0" indent="0">
              <a:lnSpc>
                <a:spcPct val="100000"/>
              </a:lnSpc>
              <a:spcBef>
                <a:spcPts val="1000"/>
              </a:spcBef>
              <a:buNone/>
            </a:pPr>
            <a:endParaRPr/>
          </a:p>
        </p:txBody>
      </p:sp>
      <p:sp>
        <p:nvSpPr>
          <p:cNvPr id="192" name="Google Shape;192;p32"/>
          <p:cNvSpPr txBox="1">
            <a:spLocks noGrp="1"/>
          </p:cNvSpPr>
          <p:nvPr>
            <p:ph type="sldNum" idx="12"/>
          </p:nvPr>
        </p:nvSpPr>
        <p:spPr>
          <a:xfrm>
            <a:off x="297428" y="6427029"/>
            <a:ext cx="2743200" cy="365100"/>
          </a:xfrm>
          <a:prstGeom prst="rect">
            <a:avLst/>
          </a:prstGeom>
          <a:noFill/>
          <a:ln>
            <a:noFill/>
          </a:ln>
        </p:spPr>
        <p:txBody>
          <a:bodyPr spcFirstLastPara="1" wrap="square" lIns="91425" tIns="45700" rIns="91425" bIns="45700" anchor="t" anchorCtr="0">
            <a:noAutofit/>
          </a:bodyPr>
          <a:lstStyle/>
          <a:p>
            <a:pPr defTabSz="914354">
              <a:defRPr/>
            </a:pPr>
            <a:fld id="{00000000-1234-1234-1234-123412341234}" type="slidenum">
              <a:rPr lang="en-US" kern="0"/>
              <a:pPr defTabSz="914354">
                <a:defRPr/>
              </a:pPr>
              <a:t>23</a:t>
            </a:fld>
            <a:endParaRPr ker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F92A-48FC-4D16-80CB-18A6B9FF33DC}"/>
              </a:ext>
            </a:extLst>
          </p:cNvPr>
          <p:cNvSpPr>
            <a:spLocks noGrp="1"/>
          </p:cNvSpPr>
          <p:nvPr>
            <p:ph type="title"/>
          </p:nvPr>
        </p:nvSpPr>
        <p:spPr/>
        <p:txBody>
          <a:bodyPr/>
          <a:lstStyle/>
          <a:p>
            <a:r>
              <a:rPr lang="en-US" sz="4000" dirty="0"/>
              <a:t>District Examples </a:t>
            </a:r>
          </a:p>
        </p:txBody>
      </p:sp>
      <p:sp>
        <p:nvSpPr>
          <p:cNvPr id="3" name="Text Placeholder 2">
            <a:extLst>
              <a:ext uri="{FF2B5EF4-FFF2-40B4-BE49-F238E27FC236}">
                <a16:creationId xmlns:a16="http://schemas.microsoft.com/office/drawing/2014/main" id="{40CB9A27-4ABF-40D5-A55C-FF79A3DDEDDD}"/>
              </a:ext>
            </a:extLst>
          </p:cNvPr>
          <p:cNvSpPr>
            <a:spLocks noGrp="1"/>
          </p:cNvSpPr>
          <p:nvPr>
            <p:ph type="body" idx="1"/>
          </p:nvPr>
        </p:nvSpPr>
        <p:spPr/>
        <p:txBody>
          <a:bodyPr/>
          <a:lstStyle/>
          <a:p>
            <a:r>
              <a:rPr lang="en-US" sz="2400" dirty="0">
                <a:latin typeface="Calibri" panose="020F0502020204030204" pitchFamily="34" charset="0"/>
                <a:cs typeface="Calibri" panose="020F0502020204030204" pitchFamily="34" charset="0"/>
              </a:rPr>
              <a:t>Fees associated with extracurriculars and testing</a:t>
            </a:r>
          </a:p>
          <a:p>
            <a:r>
              <a:rPr lang="en-US" sz="2400" dirty="0">
                <a:latin typeface="Calibri" panose="020F0502020204030204" pitchFamily="34" charset="0"/>
                <a:cs typeface="Calibri" panose="020F0502020204030204" pitchFamily="34" charset="0"/>
              </a:rPr>
              <a:t>Contracts to provide dental care</a:t>
            </a:r>
          </a:p>
          <a:p>
            <a:r>
              <a:rPr lang="en-US" sz="2400" dirty="0">
                <a:latin typeface="Calibri" panose="020F0502020204030204" pitchFamily="34" charset="0"/>
                <a:cs typeface="Calibri" panose="020F0502020204030204" pitchFamily="34" charset="0"/>
              </a:rPr>
              <a:t>Technology: Laptops, cell phones, internet hotspots</a:t>
            </a:r>
          </a:p>
          <a:p>
            <a:r>
              <a:rPr lang="en-US" sz="2400" dirty="0">
                <a:latin typeface="Calibri" panose="020F0502020204030204" pitchFamily="34" charset="0"/>
                <a:cs typeface="Calibri" panose="020F0502020204030204" pitchFamily="34" charset="0"/>
              </a:rPr>
              <a:t>Stipends for school level contacts, enrollment staff and/or family services staff  for extra support in identification and outreach</a:t>
            </a:r>
          </a:p>
          <a:p>
            <a:r>
              <a:rPr lang="en-US" sz="2400" dirty="0">
                <a:latin typeface="Calibri" panose="020F0502020204030204" pitchFamily="34" charset="0"/>
                <a:cs typeface="Calibri" panose="020F0502020204030204" pitchFamily="34" charset="0"/>
              </a:rPr>
              <a:t>Contracts for wrap around services </a:t>
            </a:r>
          </a:p>
          <a:p>
            <a:r>
              <a:rPr lang="en-US" sz="2400" dirty="0">
                <a:latin typeface="Calibri" panose="020F0502020204030204" pitchFamily="34" charset="0"/>
                <a:cs typeface="Calibri" panose="020F0502020204030204" pitchFamily="34" charset="0"/>
              </a:rPr>
              <a:t>Professional development and training in Trauma informed care for district and school staff</a:t>
            </a:r>
          </a:p>
          <a:p>
            <a:r>
              <a:rPr lang="en-US" sz="2400" dirty="0">
                <a:latin typeface="Calibri" panose="020F0502020204030204" pitchFamily="34" charset="0"/>
                <a:cs typeface="Calibri" panose="020F0502020204030204" pitchFamily="34" charset="0"/>
              </a:rPr>
              <a:t>Contracts for support services for traditionally underserved populations</a:t>
            </a:r>
          </a:p>
          <a:p>
            <a:pPr marL="76197" indent="0">
              <a:buNone/>
            </a:pPr>
            <a:endParaRPr lang="en-US" dirty="0"/>
          </a:p>
          <a:p>
            <a:endParaRPr lang="en-US" dirty="0"/>
          </a:p>
        </p:txBody>
      </p:sp>
      <p:sp>
        <p:nvSpPr>
          <p:cNvPr id="4" name="Slide Number Placeholder 3">
            <a:extLst>
              <a:ext uri="{FF2B5EF4-FFF2-40B4-BE49-F238E27FC236}">
                <a16:creationId xmlns:a16="http://schemas.microsoft.com/office/drawing/2014/main" id="{CC34301F-4061-4D07-838E-9F1B8F5752C8}"/>
              </a:ext>
            </a:extLst>
          </p:cNvPr>
          <p:cNvSpPr>
            <a:spLocks noGrp="1"/>
          </p:cNvSpPr>
          <p:nvPr>
            <p:ph type="sldNum" idx="12"/>
          </p:nvPr>
        </p:nvSpPr>
        <p:spPr/>
        <p:txBody>
          <a:bodyPr/>
          <a:lstStyle/>
          <a:p>
            <a:fld id="{00000000-1234-1234-1234-123412341234}" type="slidenum">
              <a:rPr lang="en-US" smtClean="0"/>
              <a:pPr/>
              <a:t>24</a:t>
            </a:fld>
            <a:endParaRPr lang="en-US"/>
          </a:p>
        </p:txBody>
      </p:sp>
    </p:spTree>
    <p:extLst>
      <p:ext uri="{BB962C8B-B14F-4D97-AF65-F5344CB8AC3E}">
        <p14:creationId xmlns:p14="http://schemas.microsoft.com/office/powerpoint/2010/main" val="2993189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99147C-6324-46CD-861E-6F00B3A9BF5D}"/>
              </a:ext>
            </a:extLst>
          </p:cNvPr>
          <p:cNvSpPr>
            <a:spLocks noGrp="1"/>
          </p:cNvSpPr>
          <p:nvPr>
            <p:ph sz="half" idx="1"/>
          </p:nvPr>
        </p:nvSpPr>
        <p:spPr/>
        <p:txBody>
          <a:bodyPr/>
          <a:lstStyle/>
          <a:p>
            <a:pPr marL="50800" indent="0">
              <a:buNone/>
            </a:pPr>
            <a:r>
              <a:rPr lang="en-US" sz="2800" b="1" dirty="0">
                <a:solidFill>
                  <a:schemeClr val="accent1">
                    <a:lumMod val="75000"/>
                  </a:schemeClr>
                </a:solidFill>
              </a:rPr>
              <a:t>Title IA</a:t>
            </a:r>
          </a:p>
          <a:p>
            <a:r>
              <a:rPr lang="en-US" dirty="0"/>
              <a:t>Providing all children with fair, equitable and high-quality education and close educational achievement gaps</a:t>
            </a:r>
          </a:p>
          <a:p>
            <a:r>
              <a:rPr lang="en-US" dirty="0"/>
              <a:t>Meet educational needs in schools with the highest levels of poverty</a:t>
            </a:r>
          </a:p>
          <a:p>
            <a:r>
              <a:rPr lang="en-US" dirty="0"/>
              <a:t>Provides financial assistance to LEAS and schools with high numbers or percentage of children from low-income families</a:t>
            </a:r>
          </a:p>
          <a:p>
            <a:pPr marL="76197" indent="0">
              <a:buNone/>
            </a:pPr>
            <a:endParaRPr lang="en-US" dirty="0"/>
          </a:p>
        </p:txBody>
      </p:sp>
      <p:sp>
        <p:nvSpPr>
          <p:cNvPr id="5" name="Content Placeholder 4">
            <a:extLst>
              <a:ext uri="{FF2B5EF4-FFF2-40B4-BE49-F238E27FC236}">
                <a16:creationId xmlns:a16="http://schemas.microsoft.com/office/drawing/2014/main" id="{7E5C084D-BDCF-47E6-8517-80199F9C1ED3}"/>
              </a:ext>
            </a:extLst>
          </p:cNvPr>
          <p:cNvSpPr>
            <a:spLocks noGrp="1"/>
          </p:cNvSpPr>
          <p:nvPr>
            <p:ph sz="half" idx="2"/>
          </p:nvPr>
        </p:nvSpPr>
        <p:spPr/>
        <p:txBody>
          <a:bodyPr/>
          <a:lstStyle/>
          <a:p>
            <a:pPr marL="50800" indent="0">
              <a:buNone/>
            </a:pPr>
            <a:r>
              <a:rPr lang="en-US" b="1" dirty="0">
                <a:solidFill>
                  <a:schemeClr val="accent1">
                    <a:lumMod val="75000"/>
                  </a:schemeClr>
                </a:solidFill>
              </a:rPr>
              <a:t>McKinney-Vento</a:t>
            </a:r>
          </a:p>
          <a:p>
            <a:r>
              <a:rPr lang="en-US" dirty="0"/>
              <a:t>Access to the same free, appropriate public education, including preschool, as their permanently housed peers</a:t>
            </a:r>
          </a:p>
          <a:p>
            <a:r>
              <a:rPr lang="en-US" dirty="0"/>
              <a:t>Defines homelessness as </a:t>
            </a:r>
            <a:r>
              <a:rPr lang="en-US" b="1" dirty="0">
                <a:solidFill>
                  <a:schemeClr val="accent1">
                    <a:lumMod val="75000"/>
                  </a:schemeClr>
                </a:solidFill>
              </a:rPr>
              <a:t>individuals who lacks a fixed, regular and adequate primary nighttime residence.  </a:t>
            </a:r>
          </a:p>
          <a:p>
            <a:r>
              <a:rPr lang="en-US" dirty="0"/>
              <a:t>Subgrantee program and ARP_HCY Funding</a:t>
            </a:r>
          </a:p>
          <a:p>
            <a:pPr marL="50800" indent="0">
              <a:buNone/>
            </a:pPr>
            <a:endParaRPr lang="en-US" dirty="0"/>
          </a:p>
          <a:p>
            <a:endParaRPr lang="en-US" dirty="0"/>
          </a:p>
        </p:txBody>
      </p:sp>
      <p:sp>
        <p:nvSpPr>
          <p:cNvPr id="2" name="Title 1">
            <a:extLst>
              <a:ext uri="{FF2B5EF4-FFF2-40B4-BE49-F238E27FC236}">
                <a16:creationId xmlns:a16="http://schemas.microsoft.com/office/drawing/2014/main" id="{2E6E58BB-94D5-4240-BD93-55E15CC02D93}"/>
              </a:ext>
            </a:extLst>
          </p:cNvPr>
          <p:cNvSpPr>
            <a:spLocks noGrp="1"/>
          </p:cNvSpPr>
          <p:nvPr>
            <p:ph type="title"/>
          </p:nvPr>
        </p:nvSpPr>
        <p:spPr>
          <a:xfrm>
            <a:off x="418877" y="277831"/>
            <a:ext cx="11506645" cy="549296"/>
          </a:xfrm>
        </p:spPr>
        <p:txBody>
          <a:bodyPr>
            <a:normAutofit fontScale="90000"/>
          </a:bodyPr>
          <a:lstStyle/>
          <a:p>
            <a:r>
              <a:rPr lang="en-US" sz="3600" dirty="0">
                <a:latin typeface="Museo Slab 500"/>
              </a:rPr>
              <a:t>Title I, Part A and McKinney-Vento Homeless Assistance Act</a:t>
            </a:r>
          </a:p>
        </p:txBody>
      </p:sp>
      <p:sp>
        <p:nvSpPr>
          <p:cNvPr id="4" name="Slide Number Placeholder 3">
            <a:extLst>
              <a:ext uri="{FF2B5EF4-FFF2-40B4-BE49-F238E27FC236}">
                <a16:creationId xmlns:a16="http://schemas.microsoft.com/office/drawing/2014/main" id="{96D26FC2-7DBE-4C75-A61E-2B6EC4AD8795}"/>
              </a:ext>
            </a:extLst>
          </p:cNvPr>
          <p:cNvSpPr>
            <a:spLocks noGrp="1"/>
          </p:cNvSpPr>
          <p:nvPr>
            <p:ph type="sldNum" sz="quarter" idx="12"/>
          </p:nvPr>
        </p:nvSpPr>
        <p:spPr/>
        <p:txBody>
          <a:bodyPr/>
          <a:lstStyle/>
          <a:p>
            <a:fld id="{00000000-1234-1234-1234-123412341234}" type="slidenum">
              <a:rPr lang="en-US" smtClean="0"/>
              <a:pPr/>
              <a:t>25</a:t>
            </a:fld>
            <a:endParaRPr lang="en-US"/>
          </a:p>
        </p:txBody>
      </p:sp>
    </p:spTree>
    <p:extLst>
      <p:ext uri="{BB962C8B-B14F-4D97-AF65-F5344CB8AC3E}">
        <p14:creationId xmlns:p14="http://schemas.microsoft.com/office/powerpoint/2010/main" val="1140044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B348-F7E4-4067-A6CA-092F0C52BE26}"/>
              </a:ext>
            </a:extLst>
          </p:cNvPr>
          <p:cNvSpPr>
            <a:spLocks noGrp="1"/>
          </p:cNvSpPr>
          <p:nvPr>
            <p:ph type="title"/>
          </p:nvPr>
        </p:nvSpPr>
        <p:spPr>
          <a:xfrm>
            <a:off x="326933" y="254514"/>
            <a:ext cx="9049823" cy="756418"/>
          </a:xfrm>
        </p:spPr>
        <p:txBody>
          <a:bodyPr/>
          <a:lstStyle/>
          <a:p>
            <a:r>
              <a:rPr lang="en-US" sz="4000" dirty="0">
                <a:latin typeface="Museo Slab 500"/>
              </a:rPr>
              <a:t>Why?</a:t>
            </a:r>
          </a:p>
        </p:txBody>
      </p:sp>
      <p:sp>
        <p:nvSpPr>
          <p:cNvPr id="3" name="Text Placeholder 2">
            <a:extLst>
              <a:ext uri="{FF2B5EF4-FFF2-40B4-BE49-F238E27FC236}">
                <a16:creationId xmlns:a16="http://schemas.microsoft.com/office/drawing/2014/main" id="{5E299CD4-0191-48E8-B72D-6C87EFFDF8CA}"/>
              </a:ext>
            </a:extLst>
          </p:cNvPr>
          <p:cNvSpPr>
            <a:spLocks noGrp="1"/>
          </p:cNvSpPr>
          <p:nvPr>
            <p:ph type="body" idx="1"/>
          </p:nvPr>
        </p:nvSpPr>
        <p:spPr/>
        <p:txBody>
          <a:bodyPr/>
          <a:lstStyle/>
          <a:p>
            <a:r>
              <a:rPr lang="en-US" sz="2400" dirty="0"/>
              <a:t>Over 20,000 children and youth in Colorado were reported in the 2019-2020 school year as experiencing homelessness</a:t>
            </a:r>
          </a:p>
          <a:p>
            <a:r>
              <a:rPr lang="en-US" sz="2400" dirty="0"/>
              <a:t>Support academic achievement in schools with highest levels of low-income families. </a:t>
            </a:r>
          </a:p>
          <a:p>
            <a:r>
              <a:rPr lang="en-US" sz="2400" dirty="0"/>
              <a:t>Statutory Requirement</a:t>
            </a:r>
          </a:p>
          <a:p>
            <a:r>
              <a:rPr lang="en-US" sz="2400" dirty="0"/>
              <a:t>Optimized resource allocations</a:t>
            </a:r>
          </a:p>
          <a:p>
            <a:pPr lvl="1"/>
            <a:r>
              <a:rPr lang="en-US" sz="2400" dirty="0"/>
              <a:t>American Rescue Plan Funding – Homeless Children and Youth Funding </a:t>
            </a:r>
          </a:p>
          <a:p>
            <a:pPr lvl="2"/>
            <a:r>
              <a:rPr lang="en-US" sz="2251" dirty="0"/>
              <a:t>Greater awareness and documentation of needs </a:t>
            </a:r>
          </a:p>
          <a:p>
            <a:pPr lvl="2"/>
            <a:r>
              <a:rPr lang="en-US" sz="2251" dirty="0"/>
              <a:t>Sustainability </a:t>
            </a:r>
          </a:p>
          <a:p>
            <a:pPr marL="76197" indent="0">
              <a:buNone/>
            </a:pPr>
            <a:endParaRPr lang="en-US" dirty="0"/>
          </a:p>
        </p:txBody>
      </p:sp>
      <p:sp>
        <p:nvSpPr>
          <p:cNvPr id="4" name="Slide Number Placeholder 3">
            <a:extLst>
              <a:ext uri="{FF2B5EF4-FFF2-40B4-BE49-F238E27FC236}">
                <a16:creationId xmlns:a16="http://schemas.microsoft.com/office/drawing/2014/main" id="{95939880-8757-4749-BE12-1A22373A026E}"/>
              </a:ext>
            </a:extLst>
          </p:cNvPr>
          <p:cNvSpPr>
            <a:spLocks noGrp="1"/>
          </p:cNvSpPr>
          <p:nvPr>
            <p:ph type="sldNum" idx="12"/>
          </p:nvPr>
        </p:nvSpPr>
        <p:spPr/>
        <p:txBody>
          <a:bodyPr/>
          <a:lstStyle/>
          <a:p>
            <a:fld id="{00000000-1234-1234-1234-123412341234}" type="slidenum">
              <a:rPr lang="en-US" smtClean="0"/>
              <a:pPr/>
              <a:t>26</a:t>
            </a:fld>
            <a:endParaRPr lang="en-US"/>
          </a:p>
        </p:txBody>
      </p:sp>
    </p:spTree>
    <p:extLst>
      <p:ext uri="{BB962C8B-B14F-4D97-AF65-F5344CB8AC3E}">
        <p14:creationId xmlns:p14="http://schemas.microsoft.com/office/powerpoint/2010/main" val="1760977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F13E4-C90C-4705-B07A-5D60D0206D6B}"/>
              </a:ext>
            </a:extLst>
          </p:cNvPr>
          <p:cNvSpPr>
            <a:spLocks noGrp="1"/>
          </p:cNvSpPr>
          <p:nvPr>
            <p:ph type="title"/>
          </p:nvPr>
        </p:nvSpPr>
        <p:spPr/>
        <p:txBody>
          <a:bodyPr/>
          <a:lstStyle/>
          <a:p>
            <a:r>
              <a:rPr lang="en-US" sz="4000" dirty="0">
                <a:latin typeface="Museo Slab 500"/>
              </a:rPr>
              <a:t>Allowable Uses</a:t>
            </a:r>
          </a:p>
        </p:txBody>
      </p:sp>
      <p:sp>
        <p:nvSpPr>
          <p:cNvPr id="3" name="Text Placeholder 2">
            <a:extLst>
              <a:ext uri="{FF2B5EF4-FFF2-40B4-BE49-F238E27FC236}">
                <a16:creationId xmlns:a16="http://schemas.microsoft.com/office/drawing/2014/main" id="{F0A08F37-B68C-4531-B2AD-C68BB328609D}"/>
              </a:ext>
            </a:extLst>
          </p:cNvPr>
          <p:cNvSpPr>
            <a:spLocks noGrp="1"/>
          </p:cNvSpPr>
          <p:nvPr>
            <p:ph type="body" idx="1"/>
          </p:nvPr>
        </p:nvSpPr>
        <p:spPr/>
        <p:txBody>
          <a:bodyPr/>
          <a:lstStyle/>
          <a:p>
            <a:pPr marL="76197" indent="0">
              <a:buNone/>
            </a:pPr>
            <a:r>
              <a:rPr lang="en-US" sz="2400" dirty="0"/>
              <a:t>Comparable services to students experiencing homelessness who do not attend a Title I School</a:t>
            </a:r>
            <a:br>
              <a:rPr lang="en-US" sz="2400" dirty="0"/>
            </a:br>
            <a:endParaRPr lang="en-US" sz="2400" dirty="0"/>
          </a:p>
          <a:p>
            <a:pPr marL="76197" indent="0">
              <a:buNone/>
            </a:pPr>
            <a:r>
              <a:rPr lang="en-US" sz="2400" dirty="0"/>
              <a:t>Provide services that are not ordinarily provided to Title I students including:</a:t>
            </a:r>
          </a:p>
          <a:p>
            <a:pPr lvl="1"/>
            <a:r>
              <a:rPr lang="en-US" sz="2400" dirty="0"/>
              <a:t>Local Liaison Position</a:t>
            </a:r>
          </a:p>
          <a:p>
            <a:pPr lvl="1"/>
            <a:r>
              <a:rPr lang="en-US" sz="2400" dirty="0"/>
              <a:t>Transportation</a:t>
            </a:r>
          </a:p>
          <a:p>
            <a:pPr lvl="1"/>
            <a:endParaRPr lang="en-US" sz="2400" dirty="0"/>
          </a:p>
          <a:p>
            <a:pPr marL="76197" indent="0">
              <a:buNone/>
            </a:pPr>
            <a:r>
              <a:rPr lang="en-US" sz="2400" dirty="0"/>
              <a:t>Governing Principles</a:t>
            </a:r>
          </a:p>
          <a:p>
            <a:pPr marL="533397" indent="-457200">
              <a:buFont typeface="+mj-lt"/>
              <a:buAutoNum type="arabicPeriod"/>
            </a:pPr>
            <a:r>
              <a:rPr lang="en-US" sz="2400" dirty="0"/>
              <a:t>The services must be reasonable and necessary to assist students experiencing homelessness to take advantage of education opportunities</a:t>
            </a:r>
          </a:p>
          <a:p>
            <a:pPr marL="533397" indent="-457200">
              <a:buFont typeface="+mj-lt"/>
              <a:buAutoNum type="arabicPeriod"/>
            </a:pPr>
            <a:r>
              <a:rPr lang="en-US" sz="2400" dirty="0"/>
              <a:t>The funds must be used only as a last resort when funds or services </a:t>
            </a:r>
            <a:r>
              <a:rPr lang="en-US" sz="2400" dirty="0" err="1"/>
              <a:t>ar</a:t>
            </a:r>
            <a:r>
              <a:rPr lang="en-US" sz="2400" dirty="0"/>
              <a:t> not available for other public or private sources</a:t>
            </a:r>
          </a:p>
          <a:p>
            <a:pPr marL="533397" indent="-457200">
              <a:buFont typeface="+mj-lt"/>
              <a:buAutoNum type="arabicPeriod"/>
            </a:pPr>
            <a:endParaRPr lang="en-US" sz="2400" dirty="0"/>
          </a:p>
          <a:p>
            <a:endParaRPr lang="en-US" sz="2100" dirty="0"/>
          </a:p>
        </p:txBody>
      </p:sp>
      <p:sp>
        <p:nvSpPr>
          <p:cNvPr id="4" name="Slide Number Placeholder 3">
            <a:extLst>
              <a:ext uri="{FF2B5EF4-FFF2-40B4-BE49-F238E27FC236}">
                <a16:creationId xmlns:a16="http://schemas.microsoft.com/office/drawing/2014/main" id="{DCDC99AF-9182-4C7E-B2FF-79108AE9FCBA}"/>
              </a:ext>
            </a:extLst>
          </p:cNvPr>
          <p:cNvSpPr>
            <a:spLocks noGrp="1"/>
          </p:cNvSpPr>
          <p:nvPr>
            <p:ph type="sldNum" idx="12"/>
          </p:nvPr>
        </p:nvSpPr>
        <p:spPr/>
        <p:txBody>
          <a:bodyPr/>
          <a:lstStyle/>
          <a:p>
            <a:fld id="{00000000-1234-1234-1234-123412341234}" type="slidenum">
              <a:rPr lang="en-US" smtClean="0"/>
              <a:pPr/>
              <a:t>27</a:t>
            </a:fld>
            <a:endParaRPr lang="en-US"/>
          </a:p>
        </p:txBody>
      </p:sp>
    </p:spTree>
    <p:extLst>
      <p:ext uri="{BB962C8B-B14F-4D97-AF65-F5344CB8AC3E}">
        <p14:creationId xmlns:p14="http://schemas.microsoft.com/office/powerpoint/2010/main" val="3279260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1201A-402F-4DEC-8C40-2246A132BB82}"/>
              </a:ext>
            </a:extLst>
          </p:cNvPr>
          <p:cNvSpPr>
            <a:spLocks noGrp="1"/>
          </p:cNvSpPr>
          <p:nvPr>
            <p:ph type="title"/>
          </p:nvPr>
        </p:nvSpPr>
        <p:spPr/>
        <p:txBody>
          <a:bodyPr/>
          <a:lstStyle/>
          <a:p>
            <a:r>
              <a:rPr lang="en-US" sz="4000" dirty="0">
                <a:latin typeface="Museo Slab 500"/>
              </a:rPr>
              <a:t>Budgeting </a:t>
            </a:r>
          </a:p>
        </p:txBody>
      </p:sp>
      <p:sp>
        <p:nvSpPr>
          <p:cNvPr id="3" name="Text Placeholder 2">
            <a:extLst>
              <a:ext uri="{FF2B5EF4-FFF2-40B4-BE49-F238E27FC236}">
                <a16:creationId xmlns:a16="http://schemas.microsoft.com/office/drawing/2014/main" id="{C335BF4E-367E-4BB8-8E03-6A644B4625F3}"/>
              </a:ext>
            </a:extLst>
          </p:cNvPr>
          <p:cNvSpPr>
            <a:spLocks noGrp="1"/>
          </p:cNvSpPr>
          <p:nvPr>
            <p:ph type="body" idx="1"/>
          </p:nvPr>
        </p:nvSpPr>
        <p:spPr/>
        <p:txBody>
          <a:bodyPr/>
          <a:lstStyle/>
          <a:p>
            <a:pPr marL="76197" indent="0">
              <a:buNone/>
            </a:pPr>
            <a:r>
              <a:rPr lang="en-US" sz="2800" dirty="0"/>
              <a:t>Sufficient Title I funds to provide services to students experiencing homelessness that are comparable to those provided to students in Title I schools</a:t>
            </a:r>
          </a:p>
          <a:p>
            <a:r>
              <a:rPr lang="en-US" sz="2800" dirty="0"/>
              <a:t>Based on an assessment of need</a:t>
            </a:r>
          </a:p>
          <a:p>
            <a:pPr lvl="1"/>
            <a:r>
              <a:rPr lang="en-US" sz="2800" dirty="0"/>
              <a:t>Affects of COVID</a:t>
            </a:r>
          </a:p>
          <a:p>
            <a:pPr lvl="1"/>
            <a:r>
              <a:rPr lang="en-US" sz="2800" dirty="0"/>
              <a:t>Impacts of disasters </a:t>
            </a:r>
          </a:p>
          <a:p>
            <a:r>
              <a:rPr lang="en-US" sz="2800" dirty="0"/>
              <a:t>Planned interventions of sufficient time and intensity</a:t>
            </a:r>
          </a:p>
          <a:p>
            <a:r>
              <a:rPr lang="en-US" sz="2800" dirty="0"/>
              <a:t>Coordination and collaboration in determining set-asides</a:t>
            </a:r>
          </a:p>
          <a:p>
            <a:r>
              <a:rPr lang="en-US" sz="2800" dirty="0"/>
              <a:t>Required match for McKinney-Vento Subgrants</a:t>
            </a:r>
          </a:p>
          <a:p>
            <a:pPr marL="558772" lvl="1" indent="0">
              <a:buNone/>
            </a:pPr>
            <a:endParaRPr lang="en-US" dirty="0"/>
          </a:p>
          <a:p>
            <a:endParaRPr lang="en-US" dirty="0"/>
          </a:p>
        </p:txBody>
      </p:sp>
      <p:sp>
        <p:nvSpPr>
          <p:cNvPr id="4" name="Slide Number Placeholder 3">
            <a:extLst>
              <a:ext uri="{FF2B5EF4-FFF2-40B4-BE49-F238E27FC236}">
                <a16:creationId xmlns:a16="http://schemas.microsoft.com/office/drawing/2014/main" id="{4BB8E941-228F-4DE1-8BD0-3C4E31175002}"/>
              </a:ext>
            </a:extLst>
          </p:cNvPr>
          <p:cNvSpPr>
            <a:spLocks noGrp="1"/>
          </p:cNvSpPr>
          <p:nvPr>
            <p:ph type="sldNum" idx="12"/>
          </p:nvPr>
        </p:nvSpPr>
        <p:spPr/>
        <p:txBody>
          <a:bodyPr/>
          <a:lstStyle/>
          <a:p>
            <a:fld id="{00000000-1234-1234-1234-123412341234}" type="slidenum">
              <a:rPr lang="en-US" smtClean="0"/>
              <a:pPr/>
              <a:t>28</a:t>
            </a:fld>
            <a:endParaRPr lang="en-US"/>
          </a:p>
        </p:txBody>
      </p:sp>
    </p:spTree>
    <p:extLst>
      <p:ext uri="{BB962C8B-B14F-4D97-AF65-F5344CB8AC3E}">
        <p14:creationId xmlns:p14="http://schemas.microsoft.com/office/powerpoint/2010/main" val="896734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6822-3E19-44AF-B292-0A9D69DB81C6}"/>
              </a:ext>
            </a:extLst>
          </p:cNvPr>
          <p:cNvSpPr>
            <a:spLocks noGrp="1"/>
          </p:cNvSpPr>
          <p:nvPr>
            <p:ph type="title"/>
          </p:nvPr>
        </p:nvSpPr>
        <p:spPr/>
        <p:txBody>
          <a:bodyPr/>
          <a:lstStyle/>
          <a:p>
            <a:r>
              <a:rPr lang="en-US" sz="4000" dirty="0">
                <a:latin typeface="Museo Slab 500"/>
              </a:rPr>
              <a:t>Title IA Set-Aside Webinar Series</a:t>
            </a:r>
          </a:p>
        </p:txBody>
      </p:sp>
      <p:sp>
        <p:nvSpPr>
          <p:cNvPr id="3" name="Text Placeholder 2">
            <a:extLst>
              <a:ext uri="{FF2B5EF4-FFF2-40B4-BE49-F238E27FC236}">
                <a16:creationId xmlns:a16="http://schemas.microsoft.com/office/drawing/2014/main" id="{FA7B6DE1-28F0-4F6D-99C7-5C926CAAABEF}"/>
              </a:ext>
            </a:extLst>
          </p:cNvPr>
          <p:cNvSpPr>
            <a:spLocks noGrp="1"/>
          </p:cNvSpPr>
          <p:nvPr>
            <p:ph type="body" idx="1"/>
          </p:nvPr>
        </p:nvSpPr>
        <p:spPr/>
        <p:txBody>
          <a:bodyPr/>
          <a:lstStyle/>
          <a:p>
            <a:pPr marL="0" marR="0" indent="0">
              <a:spcBef>
                <a:spcPts val="0"/>
              </a:spcBef>
              <a:spcAft>
                <a:spcPts val="0"/>
              </a:spcAft>
              <a:buNone/>
            </a:pPr>
            <a:r>
              <a:rPr lang="en-US" sz="24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Designed to support McKinney-Vento District Liaisons and Title I district partners in planning and coordinating services for students in their district.  </a:t>
            </a:r>
            <a:endParaRPr lang="en-US" sz="2400" dirty="0">
              <a:effectLst/>
              <a:latin typeface="Calibri" panose="020F0502020204030204" pitchFamily="34" charset="0"/>
              <a:ea typeface="MS PGothic" panose="020B0600070205080204" pitchFamily="34" charset="-128"/>
              <a:cs typeface="Times New Roman" panose="02020603050405020304" pitchFamily="18" charset="0"/>
            </a:endParaRPr>
          </a:p>
          <a:p>
            <a:pPr marL="0" marR="0">
              <a:spcBef>
                <a:spcPts val="0"/>
              </a:spcBef>
              <a:spcAft>
                <a:spcPts val="0"/>
              </a:spcAft>
            </a:pPr>
            <a:endParaRPr lang="en-US" sz="2400" b="1" dirty="0">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p>
            <a:pPr marL="0" marR="0" indent="0">
              <a:spcBef>
                <a:spcPts val="0"/>
              </a:spcBef>
              <a:spcAft>
                <a:spcPts val="0"/>
              </a:spcAft>
              <a:buNone/>
            </a:pPr>
            <a:r>
              <a:rPr lang="en-US" sz="2400" b="1"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Topics: </a:t>
            </a:r>
            <a:r>
              <a:rPr lang="en-US" sz="24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Allowable usages of set-asides funds, determining Title I, Part A Set-Aside amounts, and strategies for collaboration and coordination at the district level.    </a:t>
            </a:r>
          </a:p>
          <a:p>
            <a:pPr marL="0" marR="0" indent="0">
              <a:spcBef>
                <a:spcPts val="0"/>
              </a:spcBef>
              <a:spcAft>
                <a:spcPts val="0"/>
              </a:spcAft>
              <a:buNone/>
            </a:pPr>
            <a:endParaRPr lang="en-US" sz="2400" dirty="0">
              <a:solidFill>
                <a:srgbClr val="000000"/>
              </a:solidFill>
              <a:latin typeface="Calibri" panose="020F0502020204030204" pitchFamily="34" charset="0"/>
              <a:ea typeface="MS PGothic" panose="020B0600070205080204" pitchFamily="34" charset="-128"/>
              <a:cs typeface="Calibri" panose="020F0502020204030204" pitchFamily="34" charset="0"/>
            </a:endParaRPr>
          </a:p>
          <a:p>
            <a:pPr marL="0" marR="0" indent="0">
              <a:spcBef>
                <a:spcPts val="0"/>
              </a:spcBef>
              <a:spcAft>
                <a:spcPts val="0"/>
              </a:spcAft>
              <a:buNone/>
            </a:pPr>
            <a:endParaRPr lang="en-US" sz="24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p>
            <a:pPr marL="0" marR="0" indent="0">
              <a:spcBef>
                <a:spcPts val="0"/>
              </a:spcBef>
              <a:spcAft>
                <a:spcPts val="0"/>
              </a:spcAft>
              <a:buNone/>
            </a:pPr>
            <a:r>
              <a:rPr lang="en-US" sz="2400" b="1" dirty="0">
                <a:solidFill>
                  <a:srgbClr val="000000"/>
                </a:solidFill>
                <a:latin typeface="Calibri" panose="020F0502020204030204" pitchFamily="34" charset="0"/>
                <a:ea typeface="MS PGothic" panose="020B0600070205080204" pitchFamily="34" charset="-128"/>
                <a:cs typeface="Calibri" panose="020F0502020204030204" pitchFamily="34" charset="0"/>
              </a:rPr>
              <a:t>Save the Dates!  </a:t>
            </a:r>
            <a:br>
              <a:rPr lang="en-US" sz="24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br>
            <a:endParaRPr lang="en-US" sz="24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p>
            <a:pPr marL="0" marR="0" indent="0">
              <a:spcBef>
                <a:spcPts val="0"/>
              </a:spcBef>
              <a:spcAft>
                <a:spcPts val="0"/>
              </a:spcAft>
              <a:buNone/>
            </a:pPr>
            <a:r>
              <a:rPr lang="en-US" sz="24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Monday, February 28</a:t>
            </a:r>
            <a:r>
              <a:rPr lang="en-US" sz="2400" baseline="300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th</a:t>
            </a:r>
            <a:r>
              <a:rPr lang="en-US" sz="2400" baseline="30000" dirty="0">
                <a:solidFill>
                  <a:srgbClr val="000000"/>
                </a:solidFill>
                <a:latin typeface="Calibri" panose="020F0502020204030204" pitchFamily="34" charset="0"/>
                <a:ea typeface="MS PGothic" panose="020B0600070205080204" pitchFamily="34" charset="-128"/>
                <a:cs typeface="Calibri" panose="020F0502020204030204" pitchFamily="34" charset="0"/>
              </a:rPr>
              <a:t>	</a:t>
            </a:r>
            <a:r>
              <a:rPr lang="en-US" sz="24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2:00 – 3 pm </a:t>
            </a:r>
            <a:endParaRPr lang="en-US" sz="2400" dirty="0">
              <a:effectLst/>
              <a:latin typeface="Calibri" panose="020F0502020204030204" pitchFamily="34" charset="0"/>
              <a:ea typeface="MS PGothic" panose="020B0600070205080204" pitchFamily="34" charset="-128"/>
              <a:cs typeface="Times New Roman" panose="02020603050405020304" pitchFamily="18" charset="0"/>
            </a:endParaRPr>
          </a:p>
          <a:p>
            <a:pPr marL="0" marR="0" indent="0">
              <a:spcBef>
                <a:spcPts val="0"/>
              </a:spcBef>
              <a:spcAft>
                <a:spcPts val="0"/>
              </a:spcAft>
              <a:buNone/>
            </a:pPr>
            <a:r>
              <a:rPr lang="en-US" sz="24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Tuesday, March 1</a:t>
            </a:r>
            <a:r>
              <a:rPr lang="en-US" sz="2400" baseline="300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st		</a:t>
            </a:r>
            <a:r>
              <a:rPr lang="en-US" sz="24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2:00 – 3 pm</a:t>
            </a:r>
            <a:endParaRPr lang="en-US" sz="2400" dirty="0">
              <a:effectLst/>
              <a:latin typeface="Calibri" panose="020F0502020204030204" pitchFamily="34" charset="0"/>
              <a:ea typeface="MS PGothic" panose="020B0600070205080204" pitchFamily="34" charset="-128"/>
              <a:cs typeface="Times New Roman" panose="02020603050405020304" pitchFamily="18" charset="0"/>
            </a:endParaRPr>
          </a:p>
          <a:p>
            <a:pPr marL="0" marR="0" indent="0">
              <a:spcBef>
                <a:spcPts val="0"/>
              </a:spcBef>
              <a:spcAft>
                <a:spcPts val="0"/>
              </a:spcAft>
              <a:buNone/>
            </a:pPr>
            <a:r>
              <a:rPr lang="en-US" sz="24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Wednesday, March 2</a:t>
            </a:r>
            <a:r>
              <a:rPr lang="en-US" sz="2400" baseline="300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nd	</a:t>
            </a:r>
            <a:r>
              <a:rPr lang="en-US" sz="24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2:00 – 3 pm </a:t>
            </a:r>
            <a:endParaRPr lang="en-US" sz="2400" dirty="0">
              <a:effectLst/>
              <a:latin typeface="Calibri" panose="020F0502020204030204" pitchFamily="34" charset="0"/>
              <a:ea typeface="MS PGothic" panose="020B0600070205080204" pitchFamily="34"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3C6FDB2-523B-4C61-8C7F-D7233A1E3C36}"/>
              </a:ext>
            </a:extLst>
          </p:cNvPr>
          <p:cNvSpPr>
            <a:spLocks noGrp="1"/>
          </p:cNvSpPr>
          <p:nvPr>
            <p:ph type="sldNum" idx="12"/>
          </p:nvPr>
        </p:nvSpPr>
        <p:spPr/>
        <p:txBody>
          <a:bodyPr/>
          <a:lstStyle/>
          <a:p>
            <a:fld id="{00000000-1234-1234-1234-123412341234}" type="slidenum">
              <a:rPr lang="en-US" smtClean="0"/>
              <a:pPr/>
              <a:t>29</a:t>
            </a:fld>
            <a:endParaRPr lang="en-US"/>
          </a:p>
        </p:txBody>
      </p:sp>
    </p:spTree>
    <p:extLst>
      <p:ext uri="{BB962C8B-B14F-4D97-AF65-F5344CB8AC3E}">
        <p14:creationId xmlns:p14="http://schemas.microsoft.com/office/powerpoint/2010/main" val="2325876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Office Hours</a:t>
            </a:r>
            <a:endParaRPr/>
          </a:p>
        </p:txBody>
      </p:sp>
      <p:sp>
        <p:nvSpPr>
          <p:cNvPr id="96" name="Google Shape;96;p1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0"/>
              </a:spcBef>
              <a:spcAft>
                <a:spcPts val="0"/>
              </a:spcAft>
              <a:buSzPts val="2400"/>
              <a:buNone/>
            </a:pPr>
            <a:r>
              <a:rPr lang="en-US" sz="2400" b="1" u="sng" dirty="0"/>
              <a:t>Topics</a:t>
            </a:r>
          </a:p>
          <a:p>
            <a:pPr marL="495300" indent="-285750"/>
            <a:r>
              <a:rPr lang="en-US" dirty="0"/>
              <a:t>Updates, Reminders, and Clarifications</a:t>
            </a:r>
          </a:p>
          <a:p>
            <a:pPr marL="495300" indent="-285750"/>
            <a:r>
              <a:rPr lang="en-US" dirty="0"/>
              <a:t>ESSER State Reserve Grant Opportunities</a:t>
            </a:r>
          </a:p>
          <a:p>
            <a:pPr marL="495300" indent="-285750"/>
            <a:r>
              <a:rPr lang="en-US" dirty="0"/>
              <a:t>McKinney-Vento ARP Funding</a:t>
            </a:r>
          </a:p>
          <a:p>
            <a:pPr marL="495300" indent="-285750"/>
            <a:r>
              <a:rPr lang="en-US" dirty="0"/>
              <a:t>Afghan Refugee Funding Options and Resources</a:t>
            </a:r>
          </a:p>
        </p:txBody>
      </p:sp>
      <p:sp>
        <p:nvSpPr>
          <p:cNvPr id="97" name="Google Shape;97;p13"/>
          <p:cNvSpPr txBox="1">
            <a:spLocks noGrp="1"/>
          </p:cNvSpPr>
          <p:nvPr>
            <p:ph type="sldNum" idx="12"/>
          </p:nvPr>
        </p:nvSpPr>
        <p:spPr>
          <a:xfrm>
            <a:off x="297428" y="6427021"/>
            <a:ext cx="2743200" cy="36512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E816-F865-4551-923C-3EAA14FC8C1E}"/>
              </a:ext>
            </a:extLst>
          </p:cNvPr>
          <p:cNvSpPr>
            <a:spLocks noGrp="1"/>
          </p:cNvSpPr>
          <p:nvPr>
            <p:ph type="ctrTitle"/>
          </p:nvPr>
        </p:nvSpPr>
        <p:spPr/>
        <p:txBody>
          <a:bodyPr/>
          <a:lstStyle/>
          <a:p>
            <a:r>
              <a:rPr lang="en-US" dirty="0"/>
              <a:t>Afghan Refugee Funding Options and Resources</a:t>
            </a:r>
          </a:p>
        </p:txBody>
      </p:sp>
      <p:sp>
        <p:nvSpPr>
          <p:cNvPr id="3" name="Slide Number Placeholder 2">
            <a:extLst>
              <a:ext uri="{FF2B5EF4-FFF2-40B4-BE49-F238E27FC236}">
                <a16:creationId xmlns:a16="http://schemas.microsoft.com/office/drawing/2014/main" id="{614176B0-409E-453D-BADE-498EEED8A80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3730632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a:solidFill>
            <a:srgbClr val="1D7E74"/>
          </a:solid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p>
            <a:r>
              <a:rPr lang="en">
                <a:solidFill>
                  <a:schemeClr val="lt1"/>
                </a:solidFill>
              </a:rPr>
              <a:t>Overview of New Afghan Refugees </a:t>
            </a:r>
            <a:endParaRPr>
              <a:solidFill>
                <a:schemeClr val="lt1"/>
              </a:solidFill>
            </a:endParaRPr>
          </a:p>
        </p:txBody>
      </p:sp>
      <p:sp>
        <p:nvSpPr>
          <p:cNvPr id="61" name="Google Shape;61;p14"/>
          <p:cNvSpPr txBox="1">
            <a:spLocks noGrp="1"/>
          </p:cNvSpPr>
          <p:nvPr>
            <p:ph type="body" idx="1"/>
          </p:nvPr>
        </p:nvSpPr>
        <p:spPr>
          <a:prstGeom prst="rect">
            <a:avLst/>
          </a:prstGeom>
        </p:spPr>
        <p:txBody>
          <a:bodyPr spcFirstLastPara="1" wrap="square" lIns="121900" tIns="121900" rIns="121900" bIns="121900" anchor="t" anchorCtr="0">
            <a:noAutofit/>
          </a:bodyPr>
          <a:lstStyle/>
          <a:p>
            <a:pPr marL="0" indent="0">
              <a:buNone/>
            </a:pPr>
            <a:r>
              <a:rPr lang="en" sz="2000" dirty="0">
                <a:solidFill>
                  <a:srgbClr val="222222"/>
                </a:solidFill>
                <a:highlight>
                  <a:srgbClr val="FFFFFF"/>
                </a:highlight>
              </a:rPr>
              <a:t>In the 2021-22 school year and beyond, schools across the United States will enroll significant numbers of children and youth from Afghanistan. These students fled the country after the withdrawal of American military troops and the subsequent fall of the Afghan government on August 15, 2021. While many schools and communities have a long history of welcoming refugee and immigrant students, given the large number of arriving Afghan students and recent traumatic events, educators and school districts may want to do additional preparation.</a:t>
            </a:r>
            <a:endParaRPr sz="2000" dirty="0">
              <a:highlight>
                <a:srgbClr val="FFFFFF"/>
              </a:highlight>
            </a:endParaRPr>
          </a:p>
          <a:p>
            <a:pPr marL="0" indent="0">
              <a:spcBef>
                <a:spcPts val="1600"/>
              </a:spcBef>
              <a:buNone/>
            </a:pPr>
            <a:r>
              <a:rPr lang="en" sz="2000" dirty="0">
                <a:highlight>
                  <a:srgbClr val="FFFFFF"/>
                </a:highlight>
              </a:rPr>
              <a:t>The United States is in the process of resettling our Afghan allies and their families to our country. There is an immediate and urgent need for providing high-quality, culturally responsive education to newcomer Afghan students as they move from safe havens into destination communities.</a:t>
            </a:r>
            <a:endParaRPr sz="2000" dirty="0">
              <a:highlight>
                <a:srgbClr val="FFFFFF"/>
              </a:highlight>
            </a:endParaRPr>
          </a:p>
          <a:p>
            <a:pPr marL="0" indent="0">
              <a:spcBef>
                <a:spcPts val="1600"/>
              </a:spcBef>
              <a:spcAft>
                <a:spcPts val="1600"/>
              </a:spcAft>
              <a:buNone/>
            </a:pPr>
            <a:r>
              <a:rPr lang="en" sz="2000" dirty="0">
                <a:highlight>
                  <a:srgbClr val="FFFFFF"/>
                </a:highlight>
              </a:rPr>
              <a:t>In the last year Colorado welcomed 765 new neighbors, 43 % of which are under the age of 18.  </a:t>
            </a:r>
            <a:endParaRPr sz="2000" dirty="0">
              <a:highlight>
                <a:srgbClr val="FFFFFF"/>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a:solidFill>
            <a:srgbClr val="1D7E74"/>
          </a:solidFill>
        </p:spPr>
        <p:txBody>
          <a:bodyPr spcFirstLastPara="1" wrap="square" lIns="121900" tIns="121900" rIns="121900" bIns="121900" anchor="t" anchorCtr="0">
            <a:normAutofit/>
          </a:bodyPr>
          <a:lstStyle/>
          <a:p>
            <a:r>
              <a:rPr lang="en">
                <a:solidFill>
                  <a:schemeClr val="lt1"/>
                </a:solidFill>
              </a:rPr>
              <a:t>Colorado Refugee Structure </a:t>
            </a:r>
            <a:endParaRPr>
              <a:solidFill>
                <a:schemeClr val="lt1"/>
              </a:solidFill>
            </a:endParaRPr>
          </a:p>
        </p:txBody>
      </p:sp>
      <p:sp>
        <p:nvSpPr>
          <p:cNvPr id="67" name="Google Shape;67;p15"/>
          <p:cNvSpPr txBox="1">
            <a:spLocks noGrp="1"/>
          </p:cNvSpPr>
          <p:nvPr>
            <p:ph type="body" idx="1"/>
          </p:nvPr>
        </p:nvSpPr>
        <p:spPr>
          <a:prstGeom prst="rect">
            <a:avLst/>
          </a:prstGeom>
        </p:spPr>
        <p:txBody>
          <a:bodyPr spcFirstLastPara="1" wrap="square" lIns="121900" tIns="121900" rIns="121900" bIns="121900" anchor="t" anchorCtr="0">
            <a:normAutofit fontScale="92500" lnSpcReduction="10000"/>
          </a:bodyPr>
          <a:lstStyle/>
          <a:p>
            <a:pPr marL="0" indent="0">
              <a:buNone/>
            </a:pPr>
            <a:r>
              <a:rPr lang="en" sz="1400" dirty="0"/>
              <a:t>The lead organization in colorado is </a:t>
            </a:r>
            <a:r>
              <a:rPr lang="en" sz="1400" dirty="0">
                <a:highlight>
                  <a:srgbClr val="FFFFFF"/>
                </a:highlight>
              </a:rPr>
              <a:t>The Colorado Refugee Services Program (CRSP), which is a program of the Colorado Department of Human Services and is responsible for the statewide coordination of refugee resettlement under the authority of the Refugee Act of 1980. Here is there </a:t>
            </a:r>
            <a:r>
              <a:rPr lang="en" sz="1400" u="sng" dirty="0">
                <a:solidFill>
                  <a:schemeClr val="hlink"/>
                </a:solidFill>
                <a:highlight>
                  <a:srgbClr val="FFFFFF"/>
                </a:highlight>
                <a:hlinkClick r:id="rId3"/>
              </a:rPr>
              <a:t>website</a:t>
            </a:r>
            <a:r>
              <a:rPr lang="en" sz="1400" u="sng" dirty="0">
                <a:solidFill>
                  <a:schemeClr val="hlink"/>
                </a:solidFill>
                <a:highlight>
                  <a:srgbClr val="FFFFFF"/>
                </a:highlight>
              </a:rPr>
              <a:t>.</a:t>
            </a:r>
            <a:r>
              <a:rPr lang="en" sz="1400" dirty="0">
                <a:highlight>
                  <a:srgbClr val="FFFFFF"/>
                </a:highlight>
              </a:rPr>
              <a:t> </a:t>
            </a:r>
            <a:endParaRPr sz="1400" dirty="0"/>
          </a:p>
          <a:p>
            <a:pPr marL="0" indent="0">
              <a:spcBef>
                <a:spcPts val="1600"/>
              </a:spcBef>
              <a:buNone/>
            </a:pPr>
            <a:r>
              <a:rPr lang="en" sz="1400" dirty="0"/>
              <a:t>Resettlement organizations:</a:t>
            </a:r>
            <a:endParaRPr sz="1400" dirty="0"/>
          </a:p>
          <a:p>
            <a:pPr indent="-419118">
              <a:spcBef>
                <a:spcPts val="1600"/>
              </a:spcBef>
              <a:buSzPct val="100000"/>
            </a:pPr>
            <a:r>
              <a:rPr lang="en" sz="1400" u="sng" dirty="0">
                <a:solidFill>
                  <a:srgbClr val="001970"/>
                </a:solidFill>
                <a:highlight>
                  <a:srgbClr val="FFFFFF"/>
                </a:highlight>
                <a:hlinkClick r:id="rId4">
                  <a:extLst>
                    <a:ext uri="{A12FA001-AC4F-418D-AE19-62706E023703}">
                      <ahyp:hlinkClr xmlns:ahyp="http://schemas.microsoft.com/office/drawing/2018/hyperlinkcolor" val="tx"/>
                    </a:ext>
                  </a:extLst>
                </a:hlinkClick>
              </a:rPr>
              <a:t>ECDC/African Community Center</a:t>
            </a:r>
            <a:endParaRPr sz="1400" u="sng" dirty="0">
              <a:solidFill>
                <a:srgbClr val="001970"/>
              </a:solidFill>
              <a:highlight>
                <a:srgbClr val="FFFFFF"/>
              </a:highlight>
            </a:endParaRPr>
          </a:p>
          <a:p>
            <a:pPr indent="-419118">
              <a:buSzPct val="100000"/>
            </a:pPr>
            <a:r>
              <a:rPr lang="en" sz="1400" u="sng" dirty="0">
                <a:solidFill>
                  <a:srgbClr val="001970"/>
                </a:solidFill>
                <a:highlight>
                  <a:srgbClr val="FFFFFF"/>
                </a:highlight>
                <a:hlinkClick r:id="rId5">
                  <a:extLst>
                    <a:ext uri="{A12FA001-AC4F-418D-AE19-62706E023703}">
                      <ahyp:hlinkClr xmlns:ahyp="http://schemas.microsoft.com/office/drawing/2018/hyperlinkcolor" val="tx"/>
                    </a:ext>
                  </a:extLst>
                </a:hlinkClick>
              </a:rPr>
              <a:t>International Rescue Committee</a:t>
            </a:r>
            <a:endParaRPr sz="1400" u="sng" dirty="0">
              <a:solidFill>
                <a:srgbClr val="001970"/>
              </a:solidFill>
              <a:highlight>
                <a:srgbClr val="FFFFFF"/>
              </a:highlight>
            </a:endParaRPr>
          </a:p>
          <a:p>
            <a:pPr indent="-419118">
              <a:buSzPct val="100000"/>
            </a:pPr>
            <a:r>
              <a:rPr lang="en" sz="1400" u="sng" dirty="0">
                <a:solidFill>
                  <a:srgbClr val="001970"/>
                </a:solidFill>
                <a:highlight>
                  <a:srgbClr val="FFFFFF"/>
                </a:highlight>
                <a:hlinkClick r:id="rId6">
                  <a:extLst>
                    <a:ext uri="{A12FA001-AC4F-418D-AE19-62706E023703}">
                      <ahyp:hlinkClr xmlns:ahyp="http://schemas.microsoft.com/office/drawing/2018/hyperlinkcolor" val="tx"/>
                    </a:ext>
                  </a:extLst>
                </a:hlinkClick>
              </a:rPr>
              <a:t>Lutheran Family Services Rocky Mountains</a:t>
            </a:r>
            <a:endParaRPr sz="1400" u="sng" dirty="0">
              <a:solidFill>
                <a:srgbClr val="001970"/>
              </a:solidFill>
              <a:highlight>
                <a:srgbClr val="FFFFFF"/>
              </a:highlight>
            </a:endParaRPr>
          </a:p>
          <a:p>
            <a:pPr indent="-419118">
              <a:buSzPct val="100000"/>
            </a:pPr>
            <a:r>
              <a:rPr lang="en" sz="1400" u="sng" dirty="0">
                <a:solidFill>
                  <a:srgbClr val="001970"/>
                </a:solidFill>
                <a:highlight>
                  <a:srgbClr val="FFFFFF"/>
                </a:highlight>
                <a:hlinkClick r:id="rId7">
                  <a:extLst>
                    <a:ext uri="{A12FA001-AC4F-418D-AE19-62706E023703}">
                      <ahyp:hlinkClr xmlns:ahyp="http://schemas.microsoft.com/office/drawing/2018/hyperlinkcolor" val="tx"/>
                    </a:ext>
                  </a:extLst>
                </a:hlinkClick>
              </a:rPr>
              <a:t>Jewish Family Services</a:t>
            </a:r>
            <a:endParaRPr sz="1400" u="sng" dirty="0">
              <a:solidFill>
                <a:srgbClr val="001970"/>
              </a:solidFill>
              <a:highlight>
                <a:srgbClr val="FFFFFF"/>
              </a:highlight>
            </a:endParaRPr>
          </a:p>
          <a:p>
            <a:pPr indent="-419118">
              <a:buSzPct val="100000"/>
            </a:pPr>
            <a:r>
              <a:rPr lang="en" sz="1400" u="sng" dirty="0">
                <a:solidFill>
                  <a:srgbClr val="001970"/>
                </a:solidFill>
                <a:highlight>
                  <a:srgbClr val="FFFFFF"/>
                </a:highlight>
                <a:hlinkClick r:id="rId8">
                  <a:extLst>
                    <a:ext uri="{A12FA001-AC4F-418D-AE19-62706E023703}">
                      <ahyp:hlinkClr xmlns:ahyp="http://schemas.microsoft.com/office/drawing/2018/hyperlinkcolor" val="tx"/>
                    </a:ext>
                  </a:extLst>
                </a:hlinkClick>
              </a:rPr>
              <a:t>Project Worthmore</a:t>
            </a:r>
            <a:endParaRPr sz="1400" dirty="0">
              <a:solidFill>
                <a:srgbClr val="4A4A4A"/>
              </a:solidFill>
            </a:endParaRPr>
          </a:p>
          <a:p>
            <a:pPr marL="0" indent="0">
              <a:spcBef>
                <a:spcPts val="1067"/>
              </a:spcBef>
              <a:buNone/>
            </a:pPr>
            <a:r>
              <a:rPr lang="en" sz="1400" dirty="0"/>
              <a:t>CRSP funds many programs across colorado including </a:t>
            </a:r>
            <a:endParaRPr sz="1400" dirty="0"/>
          </a:p>
          <a:p>
            <a:pPr indent="-419118">
              <a:spcBef>
                <a:spcPts val="1600"/>
              </a:spcBef>
              <a:buSzPct val="100000"/>
            </a:pPr>
            <a:r>
              <a:rPr lang="en" sz="1400" dirty="0"/>
              <a:t>EL CLasses </a:t>
            </a:r>
            <a:endParaRPr sz="1400" dirty="0"/>
          </a:p>
          <a:p>
            <a:pPr indent="-419118">
              <a:buSzPct val="100000"/>
            </a:pPr>
            <a:r>
              <a:rPr lang="en" sz="1400" dirty="0"/>
              <a:t>Youth services </a:t>
            </a:r>
            <a:endParaRPr sz="1400" dirty="0"/>
          </a:p>
          <a:p>
            <a:pPr indent="-419118">
              <a:buSzPct val="100000"/>
            </a:pPr>
            <a:r>
              <a:rPr lang="en" sz="1400" dirty="0"/>
              <a:t>Health and Wellness </a:t>
            </a:r>
            <a:endParaRPr sz="1400" dirty="0"/>
          </a:p>
          <a:p>
            <a:pPr indent="-419118">
              <a:buSzPct val="100000"/>
            </a:pPr>
            <a:r>
              <a:rPr lang="en" sz="1400" dirty="0"/>
              <a:t>ELder and other services </a:t>
            </a:r>
            <a:endParaRPr sz="1400" dirty="0"/>
          </a:p>
          <a:p>
            <a:pPr indent="-419118">
              <a:buSzPct val="100000"/>
            </a:pPr>
            <a:r>
              <a:rPr lang="en" sz="1400" dirty="0"/>
              <a:t>Career and Pathway Planning </a:t>
            </a:r>
            <a:endParaRPr sz="1400" dirty="0"/>
          </a:p>
          <a:p>
            <a:pPr marL="0" indent="0">
              <a:spcBef>
                <a:spcPts val="1600"/>
              </a:spcBef>
              <a:spcAft>
                <a:spcPts val="1600"/>
              </a:spcAft>
              <a:buNone/>
            </a:pPr>
            <a:r>
              <a:rPr lang="en" sz="800" dirty="0"/>
              <a:t> </a:t>
            </a:r>
            <a:endParaRPr sz="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a:solidFill>
            <a:srgbClr val="1D7E74"/>
          </a:solidFill>
        </p:spPr>
        <p:txBody>
          <a:bodyPr spcFirstLastPara="1" wrap="square" lIns="121900" tIns="121900" rIns="121900" bIns="121900" anchor="t" anchorCtr="0">
            <a:normAutofit/>
          </a:bodyPr>
          <a:lstStyle/>
          <a:p>
            <a:r>
              <a:rPr lang="en">
                <a:solidFill>
                  <a:schemeClr val="lt1"/>
                </a:solidFill>
              </a:rPr>
              <a:t>Federal Funding - Title Funding  </a:t>
            </a:r>
            <a:endParaRPr>
              <a:solidFill>
                <a:schemeClr val="lt1"/>
              </a:solidFill>
            </a:endParaRPr>
          </a:p>
        </p:txBody>
      </p:sp>
      <p:sp>
        <p:nvSpPr>
          <p:cNvPr id="73" name="Google Shape;73;p16"/>
          <p:cNvSpPr txBox="1">
            <a:spLocks noGrp="1"/>
          </p:cNvSpPr>
          <p:nvPr>
            <p:ph type="body" idx="1"/>
          </p:nvPr>
        </p:nvSpPr>
        <p:spPr>
          <a:prstGeom prst="rect">
            <a:avLst/>
          </a:prstGeom>
        </p:spPr>
        <p:txBody>
          <a:bodyPr spcFirstLastPara="1" wrap="square" lIns="121900" tIns="121900" rIns="121900" bIns="121900" anchor="t" anchorCtr="0">
            <a:normAutofit lnSpcReduction="10000"/>
          </a:bodyPr>
          <a:lstStyle/>
          <a:p>
            <a:pPr marL="0" indent="0">
              <a:buNone/>
            </a:pPr>
            <a:r>
              <a:rPr lang="en" sz="2000" b="1" dirty="0">
                <a:hlinkClick r:id="rId4"/>
              </a:rPr>
              <a:t>Title 1 ~ The purpose of Title I, Part A </a:t>
            </a:r>
            <a:r>
              <a:rPr lang="en" sz="2400" dirty="0"/>
              <a:t>(Title I-A) is to provide all children significant opportunity to receive a fair, equitable, and high-quality education, and to close educational achievement gaps.</a:t>
            </a:r>
            <a:endParaRPr sz="2400" dirty="0"/>
          </a:p>
          <a:p>
            <a:pPr indent="-450309">
              <a:buSzPct val="100000"/>
            </a:pPr>
            <a:r>
              <a:rPr lang="en" sz="2400" dirty="0"/>
              <a:t>These activities may include, for example, providing direct instruction, improving school climate, counseling, mentoring, and school-based mental health programs, or providing positive behavioral interventions and supports that would benefit Afghan evacuees enrolled in public schools as well as other newly arrived students.</a:t>
            </a:r>
            <a:endParaRPr sz="2400" dirty="0"/>
          </a:p>
          <a:p>
            <a:pPr indent="-450309">
              <a:buSzPct val="100000"/>
            </a:pPr>
            <a:r>
              <a:rPr lang="en" sz="2400" dirty="0"/>
              <a:t>A school must </a:t>
            </a:r>
            <a:r>
              <a:rPr lang="en" sz="2400" b="1" u="sng" dirty="0"/>
              <a:t>not</a:t>
            </a:r>
            <a:r>
              <a:rPr lang="en" sz="2400" dirty="0"/>
              <a:t> consider a student’s immigration status in determining eligibility for Title I services.</a:t>
            </a:r>
            <a:endParaRPr sz="2400" dirty="0"/>
          </a:p>
          <a:p>
            <a:pPr indent="-432603">
              <a:buSzPct val="87832"/>
            </a:pPr>
            <a:r>
              <a:rPr lang="en" sz="2400" dirty="0"/>
              <a:t>Under ESEA section 1115(e)(2), a targeted assistance school may use a </a:t>
            </a:r>
            <a:r>
              <a:rPr lang="en" sz="2000" dirty="0"/>
              <a:t>portion of its Title I funds to provide comprehensive services, such as health, nutrition, and other social services, if such services are not otherwise available to eligible students.</a:t>
            </a:r>
            <a:endParaRPr sz="2000" dirty="0"/>
          </a:p>
          <a:p>
            <a:pPr marL="0" indent="0">
              <a:buNone/>
            </a:pPr>
            <a:endParaRPr dirty="0"/>
          </a:p>
          <a:p>
            <a:pPr marL="0" indent="0">
              <a:spcBef>
                <a:spcPts val="1600"/>
              </a:spcBef>
              <a:spcAft>
                <a:spcPts val="1600"/>
              </a:spcAft>
              <a:buNone/>
            </a:pPr>
            <a:endParaRPr sz="2000" dirty="0"/>
          </a:p>
        </p:txBody>
      </p:sp>
    </p:spTree>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prstGeom prst="rect">
            <a:avLst/>
          </a:prstGeom>
          <a:solidFill>
            <a:srgbClr val="1D7E74"/>
          </a:solidFill>
        </p:spPr>
        <p:txBody>
          <a:bodyPr spcFirstLastPara="1" wrap="square" lIns="121900" tIns="121900" rIns="121900" bIns="121900" anchor="t" anchorCtr="0">
            <a:normAutofit/>
          </a:bodyPr>
          <a:lstStyle/>
          <a:p>
            <a:r>
              <a:rPr lang="en">
                <a:solidFill>
                  <a:schemeClr val="lt1"/>
                </a:solidFill>
              </a:rPr>
              <a:t>Federal Funding - Title Funding  </a:t>
            </a:r>
            <a:endParaRPr>
              <a:solidFill>
                <a:schemeClr val="lt1"/>
              </a:solidFill>
            </a:endParaRPr>
          </a:p>
        </p:txBody>
      </p:sp>
      <p:sp>
        <p:nvSpPr>
          <p:cNvPr id="79" name="Google Shape;79;p17"/>
          <p:cNvSpPr txBox="1">
            <a:spLocks noGrp="1"/>
          </p:cNvSpPr>
          <p:nvPr>
            <p:ph type="body" idx="1"/>
          </p:nvPr>
        </p:nvSpPr>
        <p:spPr>
          <a:prstGeom prst="rect">
            <a:avLst/>
          </a:prstGeom>
        </p:spPr>
        <p:txBody>
          <a:bodyPr spcFirstLastPara="1" wrap="square" lIns="121900" tIns="121900" rIns="121900" bIns="121900" anchor="t" anchorCtr="0">
            <a:normAutofit fontScale="40000" lnSpcReduction="20000"/>
          </a:bodyPr>
          <a:lstStyle/>
          <a:p>
            <a:pPr marL="0" indent="0">
              <a:buNone/>
            </a:pPr>
            <a:r>
              <a:rPr lang="en" sz="5333" b="1" dirty="0">
                <a:hlinkClick r:id="rId3"/>
              </a:rPr>
              <a:t>Title 3 ~ Title III, Part A </a:t>
            </a:r>
            <a:r>
              <a:rPr lang="en" sz="5333" b="1" dirty="0"/>
              <a:t>of ESEA includes two types of subgrants to LEAs</a:t>
            </a:r>
            <a:r>
              <a:rPr lang="en" sz="3728" dirty="0"/>
              <a:t>: English Language Acquisition formula subgrants (see ESEA section 3111 and 3114(a)) and immigrant children and youth subgrants (ESEA section 3114(d)).</a:t>
            </a:r>
            <a:endParaRPr sz="3728" dirty="0"/>
          </a:p>
          <a:p>
            <a:pPr indent="-399513">
              <a:buSzPct val="100000"/>
            </a:pPr>
            <a:r>
              <a:rPr lang="en" sz="3728" dirty="0"/>
              <a:t>Therefore, in LEAs that receive Title III-A English Language Acquisition subgrants, any immigrant student who meets the definition of EL, as defined in ESEA section 8101(20), is entitled to language services under the civil rights laws and also may receive supplementary services under Title III-A.</a:t>
            </a:r>
            <a:endParaRPr sz="3728" dirty="0"/>
          </a:p>
          <a:p>
            <a:pPr indent="-399513">
              <a:buSzPct val="100000"/>
            </a:pPr>
            <a:r>
              <a:rPr lang="en" sz="3728" dirty="0"/>
              <a:t>Under the statute, an LEA must use the immigrant subgrant to provide enhanced instructional opportunities for immigrant children and youth (ESEA section 3115(e)). Activities may include:</a:t>
            </a:r>
            <a:endParaRPr sz="3728" dirty="0"/>
          </a:p>
          <a:p>
            <a:pPr lvl="1" indent="-399513">
              <a:buSzPct val="100000"/>
            </a:pPr>
            <a:r>
              <a:rPr lang="en" sz="3728" dirty="0"/>
              <a:t>Family literacy, parent and family outreach, and training activities designed to assist parents and families to become active participants in the education of their children;</a:t>
            </a:r>
            <a:endParaRPr sz="3728" dirty="0"/>
          </a:p>
          <a:p>
            <a:pPr lvl="1" indent="-399513">
              <a:buSzPct val="100000"/>
            </a:pPr>
            <a:r>
              <a:rPr lang="en" sz="3728" dirty="0"/>
              <a:t>Recruitment of and support for personnel, including teachers and paraprofessionals who have been specifically trained, or are being trained, to provide services to immigrant children and youth;</a:t>
            </a:r>
            <a:endParaRPr sz="3728" dirty="0"/>
          </a:p>
          <a:p>
            <a:pPr lvl="1" indent="-399513">
              <a:buSzPct val="100000"/>
            </a:pPr>
            <a:r>
              <a:rPr lang="en" sz="3728" dirty="0"/>
              <a:t>Provision of tutorials, mentoring, and academic or career counseling for immigrant children and youth</a:t>
            </a:r>
            <a:endParaRPr sz="3728" dirty="0"/>
          </a:p>
          <a:p>
            <a:pPr lvl="1" indent="-399513">
              <a:buSzPct val="100000"/>
            </a:pPr>
            <a:r>
              <a:rPr lang="en" sz="3728" dirty="0"/>
              <a:t>Identification, development, and acquisition of curricular materials, educational software, and technologies to be used in the program;</a:t>
            </a:r>
            <a:endParaRPr sz="3728" dirty="0"/>
          </a:p>
          <a:p>
            <a:pPr lvl="1" indent="-399513">
              <a:buSzPct val="100000"/>
            </a:pPr>
            <a:r>
              <a:rPr lang="en" sz="3728" dirty="0"/>
              <a:t>Basic instruction services that are directly attributable to the presence of immigrant children and youth in the LEA, including the payment of costs of providing additional classroom supplies;</a:t>
            </a:r>
            <a:endParaRPr sz="3728" dirty="0"/>
          </a:p>
          <a:p>
            <a:pPr lvl="1" indent="-399513">
              <a:buSzPct val="100000"/>
            </a:pPr>
            <a:r>
              <a:rPr lang="en" sz="3728" dirty="0"/>
              <a:t>Costs of transportation, or such other costs as are directly attributable to such additional basic instruction services;</a:t>
            </a:r>
            <a:endParaRPr sz="3728" dirty="0"/>
          </a:p>
          <a:p>
            <a:pPr lvl="1" indent="-389093">
              <a:buSzPct val="88999"/>
            </a:pPr>
            <a:r>
              <a:rPr lang="en" sz="3728" dirty="0"/>
              <a:t>Other instruction services that are designed to assist immigrant children and youth to achieve in elementary and secondary schools in the U.S., such as programs of introduction to the educational system and civics education; and</a:t>
            </a:r>
            <a:endParaRPr sz="3728" dirty="0"/>
          </a:p>
          <a:p>
            <a:pPr lvl="1" indent="-399513">
              <a:buSzPct val="100000"/>
            </a:pPr>
            <a:r>
              <a:rPr lang="en" sz="3728" dirty="0"/>
              <a:t>Activities, coordinated with community-based organizations, institutions of higher education, private sector entities, or other entities with expertise in working with immigrants, to assist parents and families of immigrant children and youth by offering comprehensive community services.</a:t>
            </a:r>
            <a:endParaRPr sz="3728" dirty="0"/>
          </a:p>
          <a:p>
            <a:pPr marL="0" indent="0">
              <a:spcAft>
                <a:spcPts val="1600"/>
              </a:spcAft>
              <a:buNone/>
            </a:pPr>
            <a:endParaRPr sz="324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prstGeom prst="rect">
            <a:avLst/>
          </a:prstGeom>
          <a:solidFill>
            <a:srgbClr val="1D7E74"/>
          </a:solidFill>
        </p:spPr>
        <p:txBody>
          <a:bodyPr spcFirstLastPara="1" wrap="square" lIns="121900" tIns="121900" rIns="121900" bIns="121900" anchor="t" anchorCtr="0">
            <a:normAutofit/>
          </a:bodyPr>
          <a:lstStyle/>
          <a:p>
            <a:r>
              <a:rPr lang="en">
                <a:solidFill>
                  <a:schemeClr val="lt1"/>
                </a:solidFill>
              </a:rPr>
              <a:t>Federal Funding - Title Funding Contd. </a:t>
            </a:r>
            <a:endParaRPr>
              <a:solidFill>
                <a:schemeClr val="lt1"/>
              </a:solidFill>
            </a:endParaRPr>
          </a:p>
        </p:txBody>
      </p:sp>
      <p:sp>
        <p:nvSpPr>
          <p:cNvPr id="85" name="Google Shape;85;p18"/>
          <p:cNvSpPr txBox="1">
            <a:spLocks noGrp="1"/>
          </p:cNvSpPr>
          <p:nvPr>
            <p:ph type="body" idx="1"/>
          </p:nvPr>
        </p:nvSpPr>
        <p:spPr>
          <a:prstGeom prst="rect">
            <a:avLst/>
          </a:prstGeom>
        </p:spPr>
        <p:txBody>
          <a:bodyPr spcFirstLastPara="1" wrap="square" lIns="121900" tIns="121900" rIns="121900" bIns="121900" anchor="t" anchorCtr="0">
            <a:noAutofit/>
          </a:bodyPr>
          <a:lstStyle/>
          <a:p>
            <a:pPr marL="0" indent="0">
              <a:buNone/>
            </a:pPr>
            <a:r>
              <a:rPr lang="en" sz="2133" b="1" dirty="0">
                <a:hlinkClick r:id="rId3"/>
              </a:rPr>
              <a:t>Title 4 ~ Title IV, Part A</a:t>
            </a:r>
            <a:r>
              <a:rPr lang="en" sz="1867" dirty="0">
                <a:hlinkClick r:id="rId3"/>
              </a:rPr>
              <a:t> </a:t>
            </a:r>
            <a:r>
              <a:rPr lang="en" sz="1867" dirty="0"/>
              <a:t>program is intended to help increase the capacity of SEAs, LEAs, schools, and local communities to— A) provide all students with access to a well-rounded education; B) improve school conditions for student learning; and C) improve the use of technology in order to improve the academic achievement and digital literacy of all students.</a:t>
            </a:r>
            <a:endParaRPr sz="1867" dirty="0"/>
          </a:p>
          <a:p>
            <a:pPr indent="-423323">
              <a:buSzPts val="1400"/>
            </a:pPr>
            <a:r>
              <a:rPr lang="en" sz="1867" dirty="0"/>
              <a:t>LEAs have substantial flexibility in how they utilize Title IV-A program funds to provide all students, including recently arrived students, access to a well-rounded education, improve school conditions for student learning (e.g., provide supports to students who are new to the American educational system),</a:t>
            </a:r>
            <a:endParaRPr sz="1867" dirty="0"/>
          </a:p>
          <a:p>
            <a:pPr indent="-423323">
              <a:buSzPts val="1400"/>
            </a:pPr>
            <a:r>
              <a:rPr lang="en" sz="1867" dirty="0"/>
              <a:t>The Nita M. Lowey 21st Century Community Learning Centers (21st CCLC) program, authorized under Title IV, Part B of the ESEA, provides opportunities for communities to establish or expand activities in community learning centers that— A) provide opportunities for academic enrichment, including providing tutoring services; B) offer students, including recently arrived students, a broad array of additional services, programs, and activities; and C) offer families of students served by community learning centers opportunities for active and meaningful engagement in their children’s education, including opportunities for literacy and related educational development.</a:t>
            </a:r>
            <a:endParaRPr sz="1867" dirty="0"/>
          </a:p>
          <a:p>
            <a:pPr indent="0">
              <a:buNone/>
            </a:pPr>
            <a:endParaRPr sz="1867" dirty="0"/>
          </a:p>
          <a:p>
            <a:pPr marL="0" indent="0">
              <a:buNone/>
            </a:pPr>
            <a:endParaRPr sz="1867" dirty="0">
              <a:solidFill>
                <a:srgbClr val="333333"/>
              </a:solidFill>
              <a:highlight>
                <a:srgbClr val="FFFFFF"/>
              </a:highlight>
            </a:endParaRPr>
          </a:p>
          <a:p>
            <a:pPr marL="0" indent="0">
              <a:spcBef>
                <a:spcPts val="1600"/>
              </a:spcBef>
              <a:buSzPts val="1100"/>
              <a:buNone/>
            </a:pPr>
            <a:endParaRPr sz="1867" dirty="0"/>
          </a:p>
          <a:p>
            <a:pPr marL="0" indent="0">
              <a:spcBef>
                <a:spcPts val="1600"/>
              </a:spcBef>
              <a:spcAft>
                <a:spcPts val="1600"/>
              </a:spcAft>
              <a:buNone/>
            </a:pPr>
            <a:endParaRPr sz="1867"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prstGeom prst="rect">
            <a:avLst/>
          </a:prstGeom>
          <a:solidFill>
            <a:srgbClr val="1D7E74"/>
          </a:solidFill>
        </p:spPr>
        <p:txBody>
          <a:bodyPr spcFirstLastPara="1" wrap="square" lIns="121900" tIns="121900" rIns="121900" bIns="121900" anchor="t" anchorCtr="0">
            <a:normAutofit/>
          </a:bodyPr>
          <a:lstStyle/>
          <a:p>
            <a:r>
              <a:rPr lang="en">
                <a:solidFill>
                  <a:schemeClr val="lt1"/>
                </a:solidFill>
              </a:rPr>
              <a:t>Federal Funding - Title Funding Contd. </a:t>
            </a:r>
            <a:endParaRPr>
              <a:solidFill>
                <a:schemeClr val="lt1"/>
              </a:solidFill>
            </a:endParaRPr>
          </a:p>
        </p:txBody>
      </p:sp>
      <p:sp>
        <p:nvSpPr>
          <p:cNvPr id="91" name="Google Shape;91;p19"/>
          <p:cNvSpPr txBox="1">
            <a:spLocks noGrp="1"/>
          </p:cNvSpPr>
          <p:nvPr>
            <p:ph type="body" idx="1"/>
          </p:nvPr>
        </p:nvSpPr>
        <p:spPr>
          <a:prstGeom prst="rect">
            <a:avLst/>
          </a:prstGeom>
        </p:spPr>
        <p:txBody>
          <a:bodyPr spcFirstLastPara="1" wrap="square" lIns="121900" tIns="121900" rIns="121900" bIns="121900" anchor="t" anchorCtr="0">
            <a:noAutofit/>
          </a:bodyPr>
          <a:lstStyle/>
          <a:p>
            <a:pPr marL="0" indent="0">
              <a:buNone/>
            </a:pPr>
            <a:r>
              <a:rPr lang="en" sz="2000" b="1" dirty="0">
                <a:hlinkClick r:id="rId3"/>
              </a:rPr>
              <a:t>Title 5 ~ Title V of ESEA </a:t>
            </a:r>
            <a:r>
              <a:rPr lang="en" sz="1600" dirty="0">
                <a:solidFill>
                  <a:srgbClr val="333333"/>
                </a:solidFill>
                <a:highlight>
                  <a:srgbClr val="FFFFFF"/>
                </a:highlight>
              </a:rPr>
              <a:t>is intended to address the unique needs of rural school districts that frequently lack the personnel and resources needed to compete effectively for Federal competitive grants and receive formula grant allocations in amounts too small to be effective in meeting their intended purpose. REAP is comprised of two formula grant programs:</a:t>
            </a:r>
            <a:endParaRPr sz="1600" dirty="0">
              <a:solidFill>
                <a:srgbClr val="333333"/>
              </a:solidFill>
              <a:highlight>
                <a:srgbClr val="FFFFFF"/>
              </a:highlight>
            </a:endParaRPr>
          </a:p>
          <a:p>
            <a:pPr indent="-414856">
              <a:buClr>
                <a:srgbClr val="333333"/>
              </a:buClr>
              <a:buSzPts val="1300"/>
              <a:buAutoNum type="arabicPeriod"/>
            </a:pPr>
            <a:r>
              <a:rPr lang="en" sz="1600" dirty="0">
                <a:solidFill>
                  <a:srgbClr val="333333"/>
                </a:solidFill>
                <a:highlight>
                  <a:srgbClr val="FFFFFF"/>
                </a:highlight>
              </a:rPr>
              <a:t>The Rural, Low-Income School (RLIS) program [ESSA, Title V, Part B, Subpart 2]. The RLIS program targets rural LEAs that serve large numbers of low-income students.</a:t>
            </a:r>
            <a:endParaRPr sz="1600" dirty="0">
              <a:solidFill>
                <a:srgbClr val="333333"/>
              </a:solidFill>
              <a:highlight>
                <a:srgbClr val="FFFFFF"/>
              </a:highlight>
            </a:endParaRPr>
          </a:p>
          <a:p>
            <a:pPr indent="-414856">
              <a:buClr>
                <a:srgbClr val="333333"/>
              </a:buClr>
              <a:buSzPts val="1300"/>
              <a:buAutoNum type="arabicPeriod"/>
            </a:pPr>
            <a:r>
              <a:rPr lang="en" sz="1600" dirty="0">
                <a:solidFill>
                  <a:srgbClr val="333333"/>
                </a:solidFill>
                <a:highlight>
                  <a:srgbClr val="FFFFFF"/>
                </a:highlight>
              </a:rPr>
              <a:t>The Small, Rural School Achievement (SRSA) Program [ESSA, Title V, Part B, Subpart 1]. The SRSA program provides funds to very small, rural LEAs.</a:t>
            </a:r>
            <a:endParaRPr sz="1600" dirty="0">
              <a:solidFill>
                <a:srgbClr val="333333"/>
              </a:solidFill>
              <a:highlight>
                <a:srgbClr val="FFFFFF"/>
              </a:highlight>
            </a:endParaRPr>
          </a:p>
          <a:p>
            <a:pPr marL="0" indent="0">
              <a:spcBef>
                <a:spcPts val="1600"/>
              </a:spcBef>
              <a:buNone/>
            </a:pPr>
            <a:r>
              <a:rPr lang="en" sz="2000" b="1" dirty="0">
                <a:solidFill>
                  <a:srgbClr val="333333"/>
                </a:solidFill>
                <a:highlight>
                  <a:srgbClr val="FFFFFF"/>
                </a:highlight>
              </a:rPr>
              <a:t>Title V, Part B</a:t>
            </a:r>
            <a:r>
              <a:rPr lang="en" sz="1600" dirty="0">
                <a:solidFill>
                  <a:srgbClr val="333333"/>
                </a:solidFill>
                <a:highlight>
                  <a:srgbClr val="FFFFFF"/>
                </a:highlight>
              </a:rPr>
              <a:t> funds for both RLIS and SRSA programs can be used flexibly and in various ways to support any activities authorized under ESEA, including:</a:t>
            </a:r>
            <a:endParaRPr sz="1600" dirty="0">
              <a:solidFill>
                <a:srgbClr val="333333"/>
              </a:solidFill>
              <a:highlight>
                <a:srgbClr val="FFFFFF"/>
              </a:highlight>
            </a:endParaRPr>
          </a:p>
          <a:p>
            <a:pPr indent="-414856">
              <a:spcBef>
                <a:spcPts val="1600"/>
              </a:spcBef>
              <a:buClr>
                <a:srgbClr val="333333"/>
              </a:buClr>
              <a:buSzPts val="1300"/>
            </a:pPr>
            <a:r>
              <a:rPr lang="en" sz="1600" dirty="0">
                <a:solidFill>
                  <a:srgbClr val="333333"/>
                </a:solidFill>
                <a:highlight>
                  <a:srgbClr val="FFFFFF"/>
                </a:highlight>
              </a:rPr>
              <a:t>Parental Involvement activities.</a:t>
            </a:r>
            <a:endParaRPr sz="1600" dirty="0">
              <a:solidFill>
                <a:srgbClr val="333333"/>
              </a:solidFill>
              <a:highlight>
                <a:srgbClr val="FFFFFF"/>
              </a:highlight>
            </a:endParaRPr>
          </a:p>
          <a:p>
            <a:pPr indent="-414856">
              <a:buClr>
                <a:srgbClr val="333333"/>
              </a:buClr>
              <a:buSzPts val="1300"/>
            </a:pPr>
            <a:r>
              <a:rPr lang="en" sz="1600" dirty="0">
                <a:solidFill>
                  <a:srgbClr val="333333"/>
                </a:solidFill>
                <a:highlight>
                  <a:srgbClr val="FFFFFF"/>
                </a:highlight>
              </a:rPr>
              <a:t>Activities authorized under:</a:t>
            </a:r>
            <a:endParaRPr sz="1600" dirty="0">
              <a:solidFill>
                <a:srgbClr val="333333"/>
              </a:solidFill>
              <a:highlight>
                <a:srgbClr val="FFFFFF"/>
              </a:highlight>
            </a:endParaRPr>
          </a:p>
          <a:p>
            <a:pPr lvl="1" indent="-414856">
              <a:buClr>
                <a:srgbClr val="333333"/>
              </a:buClr>
              <a:buSzPts val="1300"/>
            </a:pPr>
            <a:r>
              <a:rPr lang="en" sz="1600" dirty="0">
                <a:solidFill>
                  <a:srgbClr val="333333"/>
                </a:solidFill>
                <a:highlight>
                  <a:srgbClr val="FFFFFF"/>
                </a:highlight>
              </a:rPr>
              <a:t>Student Support and Academic Achievement (Title IV, Part A)</a:t>
            </a:r>
            <a:endParaRPr sz="1600" dirty="0">
              <a:solidFill>
                <a:srgbClr val="333333"/>
              </a:solidFill>
              <a:highlight>
                <a:srgbClr val="FFFFFF"/>
              </a:highlight>
            </a:endParaRPr>
          </a:p>
          <a:p>
            <a:pPr lvl="1" indent="-414856">
              <a:buClr>
                <a:srgbClr val="333333"/>
              </a:buClr>
              <a:buSzPts val="1300"/>
            </a:pPr>
            <a:r>
              <a:rPr lang="en" sz="1600" dirty="0">
                <a:solidFill>
                  <a:srgbClr val="333333"/>
                </a:solidFill>
                <a:highlight>
                  <a:srgbClr val="FFFFFF"/>
                </a:highlight>
              </a:rPr>
              <a:t>Title I, Part A:</a:t>
            </a:r>
            <a:endParaRPr sz="1600" dirty="0">
              <a:solidFill>
                <a:srgbClr val="333333"/>
              </a:solidFill>
              <a:highlight>
                <a:srgbClr val="FFFFFF"/>
              </a:highlight>
            </a:endParaRPr>
          </a:p>
          <a:p>
            <a:pPr lvl="2" indent="-414856">
              <a:buClr>
                <a:srgbClr val="333333"/>
              </a:buClr>
              <a:buSzPts val="1300"/>
            </a:pPr>
            <a:r>
              <a:rPr lang="en" sz="1600" dirty="0">
                <a:solidFill>
                  <a:srgbClr val="333333"/>
                </a:solidFill>
                <a:highlight>
                  <a:srgbClr val="FFFFFF"/>
                </a:highlight>
              </a:rPr>
              <a:t>Improving basic programs operated by local educational agencies.</a:t>
            </a:r>
            <a:endParaRPr sz="1600" dirty="0">
              <a:solidFill>
                <a:srgbClr val="333333"/>
              </a:solidFill>
              <a:highlight>
                <a:srgbClr val="FFFFFF"/>
              </a:highlight>
            </a:endParaRPr>
          </a:p>
          <a:p>
            <a:pPr lvl="2" indent="-414856">
              <a:buClr>
                <a:srgbClr val="333333"/>
              </a:buClr>
              <a:buSzPts val="1300"/>
            </a:pPr>
            <a:r>
              <a:rPr lang="en" sz="1600" dirty="0">
                <a:solidFill>
                  <a:srgbClr val="333333"/>
                </a:solidFill>
                <a:highlight>
                  <a:srgbClr val="FFFFFF"/>
                </a:highlight>
              </a:rPr>
              <a:t>Activities for schools identified with the highest needs.</a:t>
            </a:r>
            <a:endParaRPr sz="1600" dirty="0">
              <a:solidFill>
                <a:srgbClr val="333333"/>
              </a:solidFill>
              <a:highlight>
                <a:srgbClr val="FFFFFF"/>
              </a:highlight>
            </a:endParaRPr>
          </a:p>
          <a:p>
            <a:pPr lvl="1" indent="-414856">
              <a:buClr>
                <a:srgbClr val="333333"/>
              </a:buClr>
              <a:buSzPts val="1300"/>
            </a:pPr>
            <a:r>
              <a:rPr lang="en" sz="1600" dirty="0">
                <a:solidFill>
                  <a:srgbClr val="333333"/>
                </a:solidFill>
                <a:highlight>
                  <a:srgbClr val="FFFFFF"/>
                </a:highlight>
              </a:rPr>
              <a:t>Title III Language Instruction for limited English proficient and immigrant youth.</a:t>
            </a:r>
            <a:endParaRPr sz="1600" dirty="0">
              <a:solidFill>
                <a:srgbClr val="333333"/>
              </a:solidFill>
              <a:highlight>
                <a:srgbClr val="FFFFFF"/>
              </a:highlight>
            </a:endParaRPr>
          </a:p>
          <a:p>
            <a:pPr marL="0" indent="0">
              <a:spcBef>
                <a:spcPts val="2133"/>
              </a:spcBef>
              <a:buNone/>
            </a:pPr>
            <a:endParaRPr sz="1600" dirty="0">
              <a:solidFill>
                <a:srgbClr val="333333"/>
              </a:solidFill>
              <a:highlight>
                <a:srgbClr val="FFFFFF"/>
              </a:highlight>
            </a:endParaRPr>
          </a:p>
          <a:p>
            <a:pPr marL="0" indent="0">
              <a:spcBef>
                <a:spcPts val="1600"/>
              </a:spcBef>
              <a:buSzPts val="1100"/>
              <a:buNone/>
            </a:pPr>
            <a:endParaRPr sz="1600" dirty="0"/>
          </a:p>
          <a:p>
            <a:pPr marL="0" indent="0">
              <a:spcBef>
                <a:spcPts val="1600"/>
              </a:spcBef>
              <a:spcAft>
                <a:spcPts val="1600"/>
              </a:spcAft>
              <a:buNone/>
            </a:pPr>
            <a:endParaRPr sz="1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prstGeom prst="rect">
            <a:avLst/>
          </a:prstGeom>
          <a:solidFill>
            <a:srgbClr val="1D7E74"/>
          </a:solidFill>
        </p:spPr>
        <p:txBody>
          <a:bodyPr spcFirstLastPara="1" wrap="square" lIns="121900" tIns="121900" rIns="121900" bIns="121900" anchor="t" anchorCtr="0">
            <a:normAutofit/>
          </a:bodyPr>
          <a:lstStyle/>
          <a:p>
            <a:r>
              <a:rPr lang="en">
                <a:solidFill>
                  <a:schemeClr val="lt1"/>
                </a:solidFill>
              </a:rPr>
              <a:t>Federal Funding - Other Programs </a:t>
            </a:r>
            <a:endParaRPr>
              <a:solidFill>
                <a:schemeClr val="lt1"/>
              </a:solidFill>
            </a:endParaRPr>
          </a:p>
        </p:txBody>
      </p:sp>
      <p:sp>
        <p:nvSpPr>
          <p:cNvPr id="97" name="Google Shape;97;p20"/>
          <p:cNvSpPr txBox="1">
            <a:spLocks noGrp="1"/>
          </p:cNvSpPr>
          <p:nvPr>
            <p:ph type="body" idx="1"/>
          </p:nvPr>
        </p:nvSpPr>
        <p:spPr>
          <a:xfrm>
            <a:off x="218209" y="1010932"/>
            <a:ext cx="11720946" cy="4984623"/>
          </a:xfrm>
          <a:prstGeom prst="rect">
            <a:avLst/>
          </a:prstGeom>
        </p:spPr>
        <p:txBody>
          <a:bodyPr spcFirstLastPara="1" wrap="square" lIns="121900" tIns="121900" rIns="121900" bIns="121900" anchor="t" anchorCtr="0">
            <a:noAutofit/>
          </a:bodyPr>
          <a:lstStyle/>
          <a:p>
            <a:pPr marL="0" indent="0">
              <a:lnSpc>
                <a:spcPct val="100000"/>
              </a:lnSpc>
              <a:buSzPts val="1100"/>
              <a:buNone/>
            </a:pPr>
            <a:r>
              <a:rPr lang="en" sz="2133" b="1" dirty="0">
                <a:hlinkClick r:id="rId3"/>
              </a:rPr>
              <a:t>McKinney Vento </a:t>
            </a:r>
            <a:r>
              <a:rPr lang="en-US" sz="1800" b="1"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Recently arrived students may qualify a </a:t>
            </a:r>
            <a:r>
              <a:rPr lang="en-US" sz="1800" dirty="0" err="1">
                <a:effectLst/>
                <a:latin typeface="Calibri" panose="020F0502020204030204" pitchFamily="34" charset="0"/>
                <a:ea typeface="Calibri" panose="020F0502020204030204" pitchFamily="34" charset="0"/>
              </a:rPr>
              <a:t>MKV</a:t>
            </a:r>
            <a:r>
              <a:rPr lang="en-US" sz="1800" dirty="0">
                <a:effectLst/>
                <a:latin typeface="Calibri" panose="020F0502020204030204" pitchFamily="34" charset="0"/>
                <a:ea typeface="Calibri" panose="020F0502020204030204" pitchFamily="34" charset="0"/>
              </a:rPr>
              <a:t> students. For the first 90 days after arriving in their first new community families are supported by federal dollars.  However, once students and families have transitioned out of resettlement services and sites, they may be eligible to receives services provided by these funds if they meet the criteria</a:t>
            </a:r>
            <a:r>
              <a:rPr lang="en" sz="1600" dirty="0">
                <a:solidFill>
                  <a:srgbClr val="242424"/>
                </a:solidFill>
                <a:highlight>
                  <a:srgbClr val="FFFFFF"/>
                </a:highlight>
              </a:rPr>
              <a:t>.</a:t>
            </a:r>
            <a:r>
              <a:rPr lang="en" sz="1600" dirty="0"/>
              <a:t> </a:t>
            </a:r>
            <a:endParaRPr sz="1600" dirty="0">
              <a:solidFill>
                <a:srgbClr val="242424"/>
              </a:solidFill>
              <a:highlight>
                <a:srgbClr val="FFFFFF"/>
              </a:highlight>
            </a:endParaRPr>
          </a:p>
          <a:p>
            <a:pPr indent="-380990">
              <a:lnSpc>
                <a:spcPct val="100000"/>
              </a:lnSpc>
              <a:spcBef>
                <a:spcPts val="1600"/>
              </a:spcBef>
              <a:buClr>
                <a:srgbClr val="242424"/>
              </a:buClr>
              <a:buSzPts val="900"/>
            </a:pPr>
            <a:r>
              <a:rPr lang="en" sz="1600" dirty="0">
                <a:solidFill>
                  <a:srgbClr val="242424"/>
                </a:solidFill>
                <a:highlight>
                  <a:srgbClr val="FFFFFF"/>
                </a:highlight>
              </a:rPr>
              <a:t>living in a shelter, motel, inadequate trailer, or house;</a:t>
            </a:r>
            <a:endParaRPr sz="1600" dirty="0">
              <a:solidFill>
                <a:srgbClr val="242424"/>
              </a:solidFill>
              <a:highlight>
                <a:srgbClr val="FFFFFF"/>
              </a:highlight>
            </a:endParaRPr>
          </a:p>
          <a:p>
            <a:pPr indent="-380990">
              <a:lnSpc>
                <a:spcPct val="100000"/>
              </a:lnSpc>
              <a:buClr>
                <a:srgbClr val="242424"/>
              </a:buClr>
              <a:buSzPts val="900"/>
            </a:pPr>
            <a:r>
              <a:rPr lang="en" sz="1600" dirty="0">
                <a:solidFill>
                  <a:srgbClr val="242424"/>
                </a:solidFill>
                <a:highlight>
                  <a:srgbClr val="FFFFFF"/>
                </a:highlight>
              </a:rPr>
              <a:t>is staying temporarily with relatives or friends due to economic hardship or loss of housing; or</a:t>
            </a:r>
            <a:endParaRPr sz="1600" dirty="0">
              <a:solidFill>
                <a:srgbClr val="242424"/>
              </a:solidFill>
              <a:highlight>
                <a:srgbClr val="FFFFFF"/>
              </a:highlight>
            </a:endParaRPr>
          </a:p>
          <a:p>
            <a:pPr indent="-380990">
              <a:lnSpc>
                <a:spcPct val="100000"/>
              </a:lnSpc>
              <a:buClr>
                <a:srgbClr val="242424"/>
              </a:buClr>
              <a:buSzPts val="900"/>
            </a:pPr>
            <a:r>
              <a:rPr lang="en" sz="1600" dirty="0">
                <a:solidFill>
                  <a:srgbClr val="242424"/>
                </a:solidFill>
                <a:highlight>
                  <a:srgbClr val="FFFFFF"/>
                </a:highlight>
              </a:rPr>
              <a:t>is living in any other homeless situation.</a:t>
            </a:r>
            <a:endParaRPr sz="1600" dirty="0">
              <a:solidFill>
                <a:srgbClr val="242424"/>
              </a:solidFill>
              <a:highlight>
                <a:srgbClr val="FFFFFF"/>
              </a:highlight>
            </a:endParaRPr>
          </a:p>
          <a:p>
            <a:pPr marL="0" indent="0">
              <a:lnSpc>
                <a:spcPct val="100000"/>
              </a:lnSpc>
              <a:spcBef>
                <a:spcPts val="1600"/>
              </a:spcBef>
              <a:buSzPts val="1100"/>
              <a:buNone/>
            </a:pPr>
            <a:r>
              <a:rPr lang="en" sz="1600" dirty="0"/>
              <a:t> For more information on McKinney Vento funds and their allowable uses plese see the CDE Program page .</a:t>
            </a:r>
            <a:endParaRPr sz="1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prstGeom prst="rect">
            <a:avLst/>
          </a:prstGeom>
          <a:solidFill>
            <a:srgbClr val="1D7E74"/>
          </a:solidFill>
        </p:spPr>
        <p:txBody>
          <a:bodyPr spcFirstLastPara="1" wrap="square" lIns="121900" tIns="121900" rIns="121900" bIns="121900" anchor="t" anchorCtr="0">
            <a:normAutofit/>
          </a:bodyPr>
          <a:lstStyle/>
          <a:p>
            <a:pPr>
              <a:buSzPct val="39285"/>
            </a:pPr>
            <a:r>
              <a:rPr lang="en" dirty="0">
                <a:solidFill>
                  <a:schemeClr val="lt1"/>
                </a:solidFill>
              </a:rPr>
              <a:t>Federal Funding - Other Programs </a:t>
            </a:r>
            <a:endParaRPr dirty="0">
              <a:solidFill>
                <a:schemeClr val="lt1"/>
              </a:solidFill>
            </a:endParaRPr>
          </a:p>
        </p:txBody>
      </p:sp>
      <p:sp>
        <p:nvSpPr>
          <p:cNvPr id="103" name="Google Shape;103;p21"/>
          <p:cNvSpPr txBox="1">
            <a:spLocks noGrp="1"/>
          </p:cNvSpPr>
          <p:nvPr>
            <p:ph type="body" idx="1"/>
          </p:nvPr>
        </p:nvSpPr>
        <p:spPr>
          <a:xfrm>
            <a:off x="426027" y="1298864"/>
            <a:ext cx="11024755" cy="4804850"/>
          </a:xfrm>
          <a:prstGeom prst="rect">
            <a:avLst/>
          </a:prstGeom>
        </p:spPr>
        <p:txBody>
          <a:bodyPr spcFirstLastPara="1" wrap="square" lIns="121900" tIns="121900" rIns="121900" bIns="121900" anchor="t" anchorCtr="0">
            <a:noAutofit/>
          </a:bodyPr>
          <a:lstStyle/>
          <a:p>
            <a:pPr marL="0" indent="0">
              <a:buNone/>
            </a:pPr>
            <a:r>
              <a:rPr lang="en" sz="2133" b="1" dirty="0">
                <a:hlinkClick r:id="rId3"/>
              </a:rPr>
              <a:t>IDEA ~ The purpose of Part B</a:t>
            </a:r>
            <a:r>
              <a:rPr lang="en" sz="1467" dirty="0">
                <a:hlinkClick r:id="rId3"/>
              </a:rPr>
              <a:t> </a:t>
            </a:r>
            <a:r>
              <a:rPr lang="en" sz="1467" dirty="0"/>
              <a:t>of the IDEA is to ensure that a free appropriate public education (FAPE) is made available to eligible children with disabilities (ages 3 through 21) and that those children are provided special education and related services, including supplementary aids and services, at no cost to their parents and in conformity with an individualized education program.</a:t>
            </a:r>
            <a:endParaRPr sz="1467" dirty="0"/>
          </a:p>
          <a:p>
            <a:pPr marL="0" indent="0">
              <a:buNone/>
            </a:pPr>
            <a:endParaRPr sz="1467" dirty="0"/>
          </a:p>
          <a:p>
            <a:pPr marL="0" indent="0">
              <a:buNone/>
            </a:pPr>
            <a:r>
              <a:rPr lang="en" sz="1467" dirty="0"/>
              <a:t>In response to the needs of recently arrived students and their families, LEAs might consider using IDEA Part B funds in the following ways: </a:t>
            </a:r>
            <a:endParaRPr sz="1467" dirty="0"/>
          </a:p>
          <a:p>
            <a:pPr indent="-397923">
              <a:buSzPts val="1100"/>
            </a:pPr>
            <a:r>
              <a:rPr lang="en" sz="1467" dirty="0"/>
              <a:t>to invest in the capacity building and development of tools and materials that will allow LEAs to conduct special education evaluations in a linguistically and culturally appropriate manner for recently arrived students; </a:t>
            </a:r>
            <a:endParaRPr sz="1467" dirty="0"/>
          </a:p>
          <a:p>
            <a:pPr indent="-397923">
              <a:buSzPts val="1100"/>
            </a:pPr>
            <a:r>
              <a:rPr lang="en" sz="1467" dirty="0"/>
              <a:t>hiring personnel with expertise in serving linguistically and culturally diverse students; </a:t>
            </a:r>
            <a:endParaRPr sz="1467" dirty="0"/>
          </a:p>
          <a:p>
            <a:pPr indent="-397923">
              <a:buSzPts val="1100"/>
            </a:pPr>
            <a:r>
              <a:rPr lang="en" sz="1467" dirty="0"/>
              <a:t>using assistive technology to improve communication with recently arrived children with disabilities; and </a:t>
            </a:r>
            <a:endParaRPr sz="1467" dirty="0"/>
          </a:p>
          <a:p>
            <a:pPr indent="-397923">
              <a:buSzPts val="1100"/>
            </a:pPr>
            <a:r>
              <a:rPr lang="en" sz="1467" dirty="0"/>
              <a:t>increasing the LEA’s capacity to effectively engage with families of eligible children with disabilities who have recently arrived.</a:t>
            </a:r>
            <a:endParaRPr sz="1467" dirty="0"/>
          </a:p>
          <a:p>
            <a:pPr indent="0">
              <a:buNone/>
            </a:pPr>
            <a:endParaRPr sz="1467" dirty="0"/>
          </a:p>
          <a:p>
            <a:pPr marL="0" indent="0">
              <a:buNone/>
            </a:pPr>
            <a:r>
              <a:rPr lang="en" sz="2133" b="1" dirty="0">
                <a:hlinkClick r:id="rId4"/>
              </a:rPr>
              <a:t>ESSER</a:t>
            </a:r>
            <a:r>
              <a:rPr lang="en" sz="2133" b="1" dirty="0"/>
              <a:t>/ </a:t>
            </a:r>
            <a:r>
              <a:rPr lang="en-US" sz="2133" b="1" dirty="0">
                <a:hlinkClick r:id="rId5"/>
              </a:rPr>
              <a:t>GEER</a:t>
            </a:r>
            <a:endParaRPr lang="en-US" sz="2133" b="1" dirty="0"/>
          </a:p>
          <a:p>
            <a:pPr marL="0" indent="0">
              <a:spcBef>
                <a:spcPts val="1600"/>
              </a:spcBef>
              <a:buNone/>
            </a:pPr>
            <a:r>
              <a:rPr lang="en-US" sz="1467" dirty="0"/>
              <a:t>LEAs may use funds under the Elementary and Secondary School Emergency Relief (ESSER) Fund and the Governor’s Emergency Education Relief (GEER) Fund to address the impact of the COVID-19 pandemic on recently arrived children. Furthermore, </a:t>
            </a:r>
            <a:r>
              <a:rPr lang="en-US" sz="1467" dirty="0" err="1"/>
              <a:t>SEAs</a:t>
            </a:r>
            <a:r>
              <a:rPr lang="en-US" sz="1467" dirty="0"/>
              <a:t> and LEAs may be able to leverage these funds to develop culturally and linguistically relevant instructional materials for recently arrived students, as well as materials to assess children in their native language, including assessments used in special education evaluations, if needed as part of the response to the COVID-19 pandemic.</a:t>
            </a:r>
          </a:p>
          <a:p>
            <a:pPr marL="0" indent="0">
              <a:spcBef>
                <a:spcPts val="1600"/>
              </a:spcBef>
              <a:spcAft>
                <a:spcPts val="1600"/>
              </a:spcAft>
              <a:buSzPts val="1100"/>
              <a:buNone/>
            </a:pPr>
            <a:endParaRPr sz="1467"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52D65D-F89F-4A6D-94DC-8B259EC311F2}"/>
              </a:ext>
            </a:extLst>
          </p:cNvPr>
          <p:cNvSpPr>
            <a:spLocks noGrp="1"/>
          </p:cNvSpPr>
          <p:nvPr>
            <p:ph type="body" idx="1"/>
          </p:nvPr>
        </p:nvSpPr>
        <p:spPr>
          <a:xfrm>
            <a:off x="457200" y="1379349"/>
            <a:ext cx="11149445" cy="5047672"/>
          </a:xfrm>
        </p:spPr>
        <p:txBody>
          <a:bodyPr/>
          <a:lstStyle/>
          <a:p>
            <a:pPr marL="76200" indent="0" rtl="0">
              <a:spcBef>
                <a:spcPts val="0"/>
              </a:spcBef>
              <a:spcAft>
                <a:spcPts val="0"/>
              </a:spcAft>
              <a:buNone/>
            </a:pPr>
            <a:r>
              <a:rPr lang="en-US" sz="1600" b="1" i="0" u="none" strike="noStrike" dirty="0">
                <a:solidFill>
                  <a:srgbClr val="595959"/>
                </a:solidFill>
                <a:effectLst/>
                <a:latin typeface="Arial" panose="020B0604020202020204" pitchFamily="34" charset="0"/>
              </a:rPr>
              <a:t>English Language Proficiency Act (</a:t>
            </a:r>
            <a:r>
              <a:rPr lang="en-US" sz="1600" b="1" i="0" u="none" strike="noStrike" dirty="0" err="1">
                <a:solidFill>
                  <a:srgbClr val="595959"/>
                </a:solidFill>
                <a:effectLst/>
                <a:latin typeface="Arial" panose="020B0604020202020204" pitchFamily="34" charset="0"/>
              </a:rPr>
              <a:t>ELPA</a:t>
            </a:r>
            <a:r>
              <a:rPr lang="en-US" sz="1600" b="1" i="0" u="none" strike="noStrike" dirty="0">
                <a:solidFill>
                  <a:srgbClr val="595959"/>
                </a:solidFill>
                <a:effectLst/>
                <a:latin typeface="Arial" panose="020B0604020202020204" pitchFamily="34" charset="0"/>
              </a:rPr>
              <a:t>)</a:t>
            </a:r>
            <a:r>
              <a:rPr lang="en-US" sz="1600" b="0" i="0" u="none" strike="noStrike" dirty="0">
                <a:solidFill>
                  <a:srgbClr val="595959"/>
                </a:solidFill>
                <a:effectLst/>
                <a:latin typeface="Arial" panose="020B0604020202020204" pitchFamily="34" charset="0"/>
              </a:rPr>
              <a:t> The purpose of </a:t>
            </a:r>
            <a:r>
              <a:rPr lang="en-US" sz="1600" b="0" i="0" u="none" strike="noStrike" dirty="0" err="1">
                <a:solidFill>
                  <a:srgbClr val="595959"/>
                </a:solidFill>
                <a:effectLst/>
                <a:latin typeface="Arial" panose="020B0604020202020204" pitchFamily="34" charset="0"/>
              </a:rPr>
              <a:t>ELPA</a:t>
            </a:r>
            <a:r>
              <a:rPr lang="en-US" sz="1600" b="0" i="0" u="none" strike="noStrike" dirty="0">
                <a:solidFill>
                  <a:srgbClr val="595959"/>
                </a:solidFill>
                <a:effectLst/>
                <a:latin typeface="Arial" panose="020B0604020202020204" pitchFamily="34" charset="0"/>
              </a:rPr>
              <a:t> is to support the requirement to provide an evidence-based English language development program for all identified English learners.</a:t>
            </a:r>
            <a:endParaRPr lang="en-US" sz="1600" b="0" dirty="0">
              <a:effectLst/>
            </a:endParaRPr>
          </a:p>
          <a:p>
            <a:pPr marL="76200" indent="0" rtl="0">
              <a:spcBef>
                <a:spcPts val="0"/>
              </a:spcBef>
              <a:spcAft>
                <a:spcPts val="0"/>
              </a:spcAft>
              <a:buNone/>
            </a:pPr>
            <a:br>
              <a:rPr lang="en-US" sz="1600" b="0" dirty="0">
                <a:effectLst/>
              </a:rPr>
            </a:br>
            <a:r>
              <a:rPr lang="en-US" sz="1600" b="0" i="0" u="none" strike="noStrike" dirty="0">
                <a:solidFill>
                  <a:srgbClr val="595959"/>
                </a:solidFill>
                <a:effectLst/>
                <a:latin typeface="Arial" panose="020B0604020202020204" pitchFamily="34" charset="0"/>
              </a:rPr>
              <a:t>In response to the needs of recently arrived students and their families, LEAs might consider using </a:t>
            </a:r>
            <a:r>
              <a:rPr lang="en-US" sz="1600" b="0" i="0" u="none" strike="noStrike" dirty="0" err="1">
                <a:solidFill>
                  <a:srgbClr val="595959"/>
                </a:solidFill>
                <a:effectLst/>
                <a:latin typeface="Arial" panose="020B0604020202020204" pitchFamily="34" charset="0"/>
              </a:rPr>
              <a:t>ELPA</a:t>
            </a:r>
            <a:r>
              <a:rPr lang="en-US" sz="1600" b="0" i="0" u="none" strike="noStrike" dirty="0">
                <a:solidFill>
                  <a:srgbClr val="595959"/>
                </a:solidFill>
                <a:effectLst/>
                <a:latin typeface="Arial" panose="020B0604020202020204" pitchFamily="34" charset="0"/>
              </a:rPr>
              <a:t> funds in the following ways: </a:t>
            </a:r>
            <a:endParaRPr lang="en-US" sz="1600" b="0" dirty="0">
              <a:effectLst/>
            </a:endParaRPr>
          </a:p>
          <a:p>
            <a:pPr marL="76200" indent="0" rtl="0" fontAlgn="base">
              <a:spcBef>
                <a:spcPts val="0"/>
              </a:spcBef>
              <a:spcAft>
                <a:spcPts val="0"/>
              </a:spcAft>
              <a:buNone/>
            </a:pPr>
            <a:endParaRPr lang="en-US" sz="1600" b="0" i="0" u="none" strike="noStrike" dirty="0">
              <a:solidFill>
                <a:srgbClr val="595959"/>
              </a:solidFill>
              <a:effectLst/>
              <a:latin typeface="Arial" panose="020B0604020202020204" pitchFamily="34" charset="0"/>
            </a:endParaRPr>
          </a:p>
          <a:p>
            <a:pPr fontAlgn="base">
              <a:spcBef>
                <a:spcPts val="0"/>
              </a:spcBef>
            </a:pPr>
            <a:r>
              <a:rPr lang="en-US" sz="1600" b="0" i="0" u="none" strike="noStrike" dirty="0">
                <a:solidFill>
                  <a:srgbClr val="595959"/>
                </a:solidFill>
                <a:effectLst/>
                <a:latin typeface="Arial" panose="020B0604020202020204" pitchFamily="34" charset="0"/>
              </a:rPr>
              <a:t>Jump start, summer school and newcomer programs; </a:t>
            </a:r>
          </a:p>
          <a:p>
            <a:pPr fontAlgn="base">
              <a:spcBef>
                <a:spcPts val="0"/>
              </a:spcBef>
            </a:pPr>
            <a:r>
              <a:rPr lang="en-US" sz="1600" b="0" i="0" u="none" strike="noStrike" dirty="0">
                <a:solidFill>
                  <a:srgbClr val="595959"/>
                </a:solidFill>
                <a:effectLst/>
                <a:latin typeface="Arial" panose="020B0604020202020204" pitchFamily="34" charset="0"/>
              </a:rPr>
              <a:t>Hiring personnel with expertise in serving linguistically and culturally diverse students, and/or supporting personnel in pursuing continuing education in </a:t>
            </a:r>
            <a:r>
              <a:rPr lang="en-US" sz="1600" b="0" i="0" u="none" strike="noStrike" dirty="0" err="1">
                <a:solidFill>
                  <a:srgbClr val="595959"/>
                </a:solidFill>
                <a:effectLst/>
                <a:latin typeface="Arial" panose="020B0604020202020204" pitchFamily="34" charset="0"/>
              </a:rPr>
              <a:t>CLDE</a:t>
            </a:r>
            <a:r>
              <a:rPr lang="en-US" sz="1600" b="0" i="0" u="none" strike="noStrike" dirty="0">
                <a:solidFill>
                  <a:srgbClr val="595959"/>
                </a:solidFill>
                <a:effectLst/>
                <a:latin typeface="Arial" panose="020B0604020202020204" pitchFamily="34" charset="0"/>
              </a:rPr>
              <a:t> programs; </a:t>
            </a:r>
          </a:p>
          <a:p>
            <a:pPr fontAlgn="base">
              <a:spcBef>
                <a:spcPts val="0"/>
              </a:spcBef>
            </a:pPr>
            <a:r>
              <a:rPr lang="en-US" sz="1600" b="0" i="0" u="none" strike="noStrike" dirty="0">
                <a:solidFill>
                  <a:srgbClr val="595959"/>
                </a:solidFill>
                <a:effectLst/>
                <a:latin typeface="Arial" panose="020B0604020202020204" pitchFamily="34" charset="0"/>
              </a:rPr>
              <a:t>Support for EL and newcomer data analysis, strategic planning, and implementation;</a:t>
            </a:r>
          </a:p>
          <a:p>
            <a:pPr fontAlgn="base">
              <a:spcBef>
                <a:spcPts val="0"/>
              </a:spcBef>
            </a:pPr>
            <a:r>
              <a:rPr lang="en-US" sz="1600" b="0" i="0" u="none" strike="noStrike" dirty="0">
                <a:solidFill>
                  <a:srgbClr val="595959"/>
                </a:solidFill>
                <a:effectLst/>
                <a:latin typeface="Arial" panose="020B0604020202020204" pitchFamily="34" charset="0"/>
              </a:rPr>
              <a:t>Updating curricular resources to support ELD program models, including native language texts, if appropriate;</a:t>
            </a:r>
          </a:p>
          <a:p>
            <a:pPr fontAlgn="base">
              <a:spcBef>
                <a:spcPts val="0"/>
              </a:spcBef>
            </a:pPr>
            <a:r>
              <a:rPr lang="en-US" sz="1600" b="0" i="0" u="none" strike="noStrike" dirty="0">
                <a:solidFill>
                  <a:srgbClr val="595959"/>
                </a:solidFill>
                <a:effectLst/>
                <a:latin typeface="Arial" panose="020B0604020202020204" pitchFamily="34" charset="0"/>
              </a:rPr>
              <a:t>Professional learning to support all staff in supporting the needs of recently arrived students and their families; and,</a:t>
            </a:r>
          </a:p>
          <a:p>
            <a:pPr fontAlgn="base">
              <a:spcBef>
                <a:spcPts val="0"/>
              </a:spcBef>
            </a:pPr>
            <a:r>
              <a:rPr lang="en-US" sz="1600" b="0" i="0" u="none" strike="noStrike" dirty="0" err="1">
                <a:solidFill>
                  <a:srgbClr val="595959"/>
                </a:solidFill>
                <a:effectLst/>
                <a:latin typeface="Arial" panose="020B0604020202020204" pitchFamily="34" charset="0"/>
              </a:rPr>
              <a:t>WIDA</a:t>
            </a:r>
            <a:r>
              <a:rPr lang="en-US" sz="1600" b="0" i="0" u="none" strike="noStrike" dirty="0">
                <a:solidFill>
                  <a:srgbClr val="595959"/>
                </a:solidFill>
                <a:effectLst/>
                <a:latin typeface="Arial" panose="020B0604020202020204" pitchFamily="34" charset="0"/>
              </a:rPr>
              <a:t> Screener/W-APT and ACCESS for </a:t>
            </a:r>
            <a:r>
              <a:rPr lang="en-US" sz="1600" b="0" i="0" u="none" strike="noStrike" dirty="0" err="1">
                <a:solidFill>
                  <a:srgbClr val="595959"/>
                </a:solidFill>
                <a:effectLst/>
                <a:latin typeface="Arial" panose="020B0604020202020204" pitchFamily="34" charset="0"/>
              </a:rPr>
              <a:t>ELLs</a:t>
            </a:r>
            <a:r>
              <a:rPr lang="en-US" sz="1600" b="0" i="0" u="none" strike="noStrike" dirty="0">
                <a:solidFill>
                  <a:srgbClr val="595959"/>
                </a:solidFill>
                <a:effectLst/>
                <a:latin typeface="Arial" panose="020B0604020202020204" pitchFamily="34" charset="0"/>
              </a:rPr>
              <a:t> Administration and Training.</a:t>
            </a:r>
          </a:p>
          <a:p>
            <a:pPr rtl="0">
              <a:spcBef>
                <a:spcPts val="0"/>
              </a:spcBef>
              <a:spcAft>
                <a:spcPts val="0"/>
              </a:spcAft>
            </a:pPr>
            <a:endParaRPr lang="en-US" sz="1600" i="0" u="none" strike="noStrike" dirty="0">
              <a:solidFill>
                <a:srgbClr val="595959"/>
              </a:solidFill>
              <a:latin typeface="Arial" panose="020B0604020202020204" pitchFamily="34" charset="0"/>
            </a:endParaRPr>
          </a:p>
          <a:p>
            <a:pPr marL="76200" indent="0" rtl="0">
              <a:spcBef>
                <a:spcPts val="0"/>
              </a:spcBef>
              <a:spcAft>
                <a:spcPts val="0"/>
              </a:spcAft>
              <a:buNone/>
            </a:pPr>
            <a:r>
              <a:rPr lang="en-US" sz="1600" b="0" i="0" u="none" strike="noStrike" dirty="0">
                <a:solidFill>
                  <a:srgbClr val="595959"/>
                </a:solidFill>
                <a:effectLst/>
                <a:latin typeface="Arial" panose="020B0604020202020204" pitchFamily="34" charset="0"/>
              </a:rPr>
              <a:t>For more information, visit: </a:t>
            </a:r>
            <a:r>
              <a:rPr lang="en-US" sz="1600" b="0" i="0" u="sng" strike="noStrike" dirty="0">
                <a:solidFill>
                  <a:srgbClr val="0097A7"/>
                </a:solidFill>
                <a:effectLst/>
                <a:latin typeface="Arial" panose="020B0604020202020204" pitchFamily="34" charset="0"/>
                <a:hlinkClick r:id="rId3"/>
              </a:rPr>
              <a:t>http://www.cde.state.co.us/cde_english/elpa</a:t>
            </a:r>
            <a:r>
              <a:rPr lang="en-US" sz="1600" b="0" i="0" u="none" strike="noStrike" dirty="0">
                <a:solidFill>
                  <a:srgbClr val="595959"/>
                </a:solidFill>
                <a:effectLst/>
                <a:latin typeface="Arial" panose="020B0604020202020204" pitchFamily="34" charset="0"/>
              </a:rPr>
              <a:t>. </a:t>
            </a:r>
          </a:p>
          <a:p>
            <a:pPr marL="76200" indent="0" rtl="0">
              <a:spcBef>
                <a:spcPts val="0"/>
              </a:spcBef>
              <a:spcAft>
                <a:spcPts val="0"/>
              </a:spcAft>
              <a:buNone/>
            </a:pPr>
            <a:endParaRPr lang="en-US" sz="1600" b="0" dirty="0">
              <a:effectLst/>
            </a:endParaRPr>
          </a:p>
          <a:p>
            <a:pPr marL="76200" indent="0" rtl="0">
              <a:spcBef>
                <a:spcPts val="0"/>
              </a:spcBef>
              <a:spcAft>
                <a:spcPts val="1200"/>
              </a:spcAft>
              <a:buNone/>
            </a:pPr>
            <a:r>
              <a:rPr lang="en-US" sz="1600" b="1" i="0" u="none" strike="noStrike" dirty="0">
                <a:solidFill>
                  <a:srgbClr val="595959"/>
                </a:solidFill>
                <a:effectLst/>
                <a:latin typeface="Arial" panose="020B0604020202020204" pitchFamily="34" charset="0"/>
              </a:rPr>
              <a:t>English Language Learner Count </a:t>
            </a:r>
            <a:r>
              <a:rPr lang="en-US" sz="1600" b="0" i="0" u="none" strike="noStrike" dirty="0">
                <a:solidFill>
                  <a:srgbClr val="595959"/>
                </a:solidFill>
                <a:effectLst/>
                <a:latin typeface="Arial" panose="020B0604020202020204" pitchFamily="34" charset="0"/>
              </a:rPr>
              <a:t>As provided for under SB21-268 and beginning with fiscal year 2021-2022, there is a new English Language Learner funding factor that will be included in the calculated total program funding for each district.  This new funding factor includes additional funding to districts related to the total number of English language learners included in the district’s funded pupil count for the current year. For more information, visit: </a:t>
            </a:r>
            <a:r>
              <a:rPr lang="en-US" sz="1600" b="0" i="0" u="sng" strike="noStrike" dirty="0">
                <a:solidFill>
                  <a:srgbClr val="0097A7"/>
                </a:solidFill>
                <a:effectLst/>
                <a:latin typeface="Arial" panose="020B0604020202020204" pitchFamily="34" charset="0"/>
                <a:hlinkClick r:id="rId4"/>
              </a:rPr>
              <a:t>http://www.cde.state.co.us/cdefinance/auditunit_ell_count</a:t>
            </a:r>
            <a:r>
              <a:rPr lang="en-US" sz="1600" b="0" i="0" u="none" strike="noStrike" dirty="0">
                <a:solidFill>
                  <a:srgbClr val="595959"/>
                </a:solidFill>
                <a:effectLst/>
                <a:latin typeface="Arial" panose="020B0604020202020204" pitchFamily="34" charset="0"/>
              </a:rPr>
              <a:t>. </a:t>
            </a:r>
            <a:endParaRPr lang="en-US" sz="1600" b="0" dirty="0">
              <a:effectLst/>
            </a:endParaRPr>
          </a:p>
          <a:p>
            <a:pPr marL="76200" indent="0">
              <a:buNone/>
            </a:pPr>
            <a:br>
              <a:rPr lang="en-US" b="0" dirty="0">
                <a:effectLst/>
              </a:rPr>
            </a:br>
            <a:endParaRPr lang="en-US" dirty="0"/>
          </a:p>
        </p:txBody>
      </p:sp>
      <p:sp>
        <p:nvSpPr>
          <p:cNvPr id="4" name="Slide Number Placeholder 3">
            <a:extLst>
              <a:ext uri="{FF2B5EF4-FFF2-40B4-BE49-F238E27FC236}">
                <a16:creationId xmlns:a16="http://schemas.microsoft.com/office/drawing/2014/main" id="{28263D04-365A-4625-9955-068EEE354E5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39</a:t>
            </a:fld>
            <a:endParaRPr lang="en-US"/>
          </a:p>
        </p:txBody>
      </p:sp>
      <p:sp>
        <p:nvSpPr>
          <p:cNvPr id="6" name="Title 5">
            <a:extLst>
              <a:ext uri="{FF2B5EF4-FFF2-40B4-BE49-F238E27FC236}">
                <a16:creationId xmlns:a16="http://schemas.microsoft.com/office/drawing/2014/main" id="{8B0DA5E7-5D50-4AF6-94FE-D1F915F9F778}"/>
              </a:ext>
            </a:extLst>
          </p:cNvPr>
          <p:cNvSpPr>
            <a:spLocks noGrp="1"/>
          </p:cNvSpPr>
          <p:nvPr>
            <p:ph type="title"/>
          </p:nvPr>
        </p:nvSpPr>
        <p:spPr/>
        <p:txBody>
          <a:bodyPr/>
          <a:lstStyle/>
          <a:p>
            <a:r>
              <a:rPr lang="en-US" dirty="0"/>
              <a:t>State Funding</a:t>
            </a:r>
          </a:p>
        </p:txBody>
      </p:sp>
      <p:sp>
        <p:nvSpPr>
          <p:cNvPr id="7" name="Google Shape;102;p21">
            <a:extLst>
              <a:ext uri="{FF2B5EF4-FFF2-40B4-BE49-F238E27FC236}">
                <a16:creationId xmlns:a16="http://schemas.microsoft.com/office/drawing/2014/main" id="{4A96060A-4A2F-45A3-8C92-105E87837134}"/>
              </a:ext>
            </a:extLst>
          </p:cNvPr>
          <p:cNvSpPr txBox="1">
            <a:spLocks/>
          </p:cNvSpPr>
          <p:nvPr/>
        </p:nvSpPr>
        <p:spPr>
          <a:xfrm>
            <a:off x="326926" y="254514"/>
            <a:ext cx="8109153" cy="756418"/>
          </a:xfrm>
          <a:prstGeom prst="rect">
            <a:avLst/>
          </a:prstGeom>
          <a:solidFill>
            <a:srgbClr val="1D7E74"/>
          </a:solid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400"/>
              <a:buFont typeface="Arial"/>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39285"/>
            </a:pPr>
            <a:r>
              <a:rPr lang="en-US" dirty="0"/>
              <a:t>State Funding </a:t>
            </a:r>
          </a:p>
        </p:txBody>
      </p:sp>
    </p:spTree>
    <p:extLst>
      <p:ext uri="{BB962C8B-B14F-4D97-AF65-F5344CB8AC3E}">
        <p14:creationId xmlns:p14="http://schemas.microsoft.com/office/powerpoint/2010/main" val="3133679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1"/>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dirty="0"/>
              <a:t>Updates, Reminders, and Clarifications</a:t>
            </a:r>
            <a:endParaRPr dirty="0"/>
          </a:p>
        </p:txBody>
      </p:sp>
      <p:sp>
        <p:nvSpPr>
          <p:cNvPr id="308" name="Google Shape;308;p31"/>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4</a:t>
            </a:fld>
            <a:endParaRPr/>
          </a:p>
        </p:txBody>
      </p:sp>
    </p:spTree>
    <p:extLst>
      <p:ext uri="{BB962C8B-B14F-4D97-AF65-F5344CB8AC3E}">
        <p14:creationId xmlns:p14="http://schemas.microsoft.com/office/powerpoint/2010/main" val="3621912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prstGeom prst="rect">
            <a:avLst/>
          </a:prstGeom>
          <a:solidFill>
            <a:srgbClr val="1D7E74"/>
          </a:solidFill>
        </p:spPr>
        <p:txBody>
          <a:bodyPr spcFirstLastPara="1" wrap="square" lIns="121900" tIns="121900" rIns="121900" bIns="121900" anchor="t" anchorCtr="0">
            <a:normAutofit/>
          </a:bodyPr>
          <a:lstStyle/>
          <a:p>
            <a:r>
              <a:rPr lang="en">
                <a:solidFill>
                  <a:schemeClr val="lt1"/>
                </a:solidFill>
              </a:rPr>
              <a:t>Toolkit to Support Afghan Students &amp; Families</a:t>
            </a:r>
            <a:endParaRPr>
              <a:solidFill>
                <a:schemeClr val="lt1"/>
              </a:solidFill>
            </a:endParaRPr>
          </a:p>
        </p:txBody>
      </p:sp>
      <p:sp>
        <p:nvSpPr>
          <p:cNvPr id="109" name="Google Shape;109;p22"/>
          <p:cNvSpPr txBox="1">
            <a:spLocks noGrp="1"/>
          </p:cNvSpPr>
          <p:nvPr>
            <p:ph type="body" idx="1"/>
          </p:nvPr>
        </p:nvSpPr>
        <p:spPr>
          <a:prstGeom prst="rect">
            <a:avLst/>
          </a:prstGeom>
        </p:spPr>
        <p:txBody>
          <a:bodyPr spcFirstLastPara="1" wrap="square" lIns="121900" tIns="121900" rIns="121900" bIns="121900" anchor="t" anchorCtr="0">
            <a:normAutofit/>
          </a:bodyPr>
          <a:lstStyle/>
          <a:p>
            <a:pPr indent="-474121">
              <a:buSzPts val="2000"/>
            </a:pPr>
            <a:r>
              <a:rPr lang="en" sz="2667" dirty="0"/>
              <a:t>Understanding the circumstances of newly arrived Afghan students and families</a:t>
            </a:r>
            <a:endParaRPr sz="2667" dirty="0"/>
          </a:p>
          <a:p>
            <a:pPr indent="-474121">
              <a:buSzPts val="2000"/>
            </a:pPr>
            <a:r>
              <a:rPr lang="en" sz="2667" dirty="0"/>
              <a:t>Includes challenges students and families may face as they seek to adapt to the American education system</a:t>
            </a:r>
            <a:endParaRPr sz="2667" dirty="0"/>
          </a:p>
          <a:p>
            <a:pPr indent="-474121">
              <a:buSzPts val="2000"/>
            </a:pPr>
            <a:r>
              <a:rPr lang="en" sz="2667" dirty="0"/>
              <a:t>Gaining a better understanding of the Afghan educational systems and possible educational experiences of students</a:t>
            </a:r>
            <a:endParaRPr sz="2667" dirty="0"/>
          </a:p>
          <a:p>
            <a:pPr indent="-474121">
              <a:buSzPts val="2000"/>
            </a:pPr>
            <a:r>
              <a:rPr lang="en" sz="2667" dirty="0"/>
              <a:t>Presents skills and strategies that may be helpful in working with Afghan students and families</a:t>
            </a:r>
          </a:p>
          <a:p>
            <a:pPr indent="-474121">
              <a:buSzPts val="2000"/>
            </a:pPr>
            <a:endParaRPr lang="en" sz="2667" dirty="0"/>
          </a:p>
          <a:p>
            <a:pPr indent="-474121">
              <a:buSzPts val="2000"/>
            </a:pPr>
            <a:r>
              <a:rPr lang="en" sz="2667" dirty="0"/>
              <a:t>T</a:t>
            </a:r>
            <a:r>
              <a:rPr lang="en-US" sz="2667" dirty="0"/>
              <a:t>h</a:t>
            </a:r>
            <a:r>
              <a:rPr lang="en" sz="2667" dirty="0"/>
              <a:t>e toolkit can be found </a:t>
            </a:r>
            <a:r>
              <a:rPr lang="en" sz="2667" dirty="0">
                <a:hlinkClick r:id="rId4"/>
              </a:rPr>
              <a:t>here</a:t>
            </a:r>
            <a:endParaRPr sz="2667" dirty="0"/>
          </a:p>
          <a:p>
            <a:pPr marL="0" indent="0">
              <a:spcBef>
                <a:spcPts val="1600"/>
              </a:spcBef>
              <a:spcAft>
                <a:spcPts val="1600"/>
              </a:spcAft>
              <a:buNone/>
            </a:pPr>
            <a:endParaRPr dirty="0"/>
          </a:p>
        </p:txBody>
      </p:sp>
    </p:spTree>
  </p:cSld>
  <p:clrMapOvr>
    <a:masterClrMapping/>
  </p:clrMapOvr>
  <p:extLst>
    <p:ext uri="{6950BFC3-D8DA-4A85-94F7-54DA5524770B}">
      <p188:commentRel xmlns:p188="http://schemas.microsoft.com/office/powerpoint/2018/8/main" r:id="rId3"/>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prstGeom prst="rect">
            <a:avLst/>
          </a:prstGeom>
          <a:solidFill>
            <a:srgbClr val="1D7E74"/>
          </a:solidFill>
        </p:spPr>
        <p:txBody>
          <a:bodyPr spcFirstLastPara="1" wrap="square" lIns="121900" tIns="121900" rIns="121900" bIns="121900" anchor="t" anchorCtr="0">
            <a:normAutofit/>
          </a:bodyPr>
          <a:lstStyle/>
          <a:p>
            <a:r>
              <a:rPr lang="en">
                <a:solidFill>
                  <a:schemeClr val="lt1"/>
                </a:solidFill>
              </a:rPr>
              <a:t>Students and Family Engagement Resources for Schools</a:t>
            </a:r>
            <a:endParaRPr>
              <a:solidFill>
                <a:schemeClr val="lt1"/>
              </a:solidFill>
            </a:endParaRPr>
          </a:p>
        </p:txBody>
      </p:sp>
      <p:sp>
        <p:nvSpPr>
          <p:cNvPr id="2" name="Text Placeholder 1">
            <a:extLst>
              <a:ext uri="{FF2B5EF4-FFF2-40B4-BE49-F238E27FC236}">
                <a16:creationId xmlns:a16="http://schemas.microsoft.com/office/drawing/2014/main" id="{F876B4F8-573A-4587-AC32-40AF26795937}"/>
              </a:ext>
            </a:extLst>
          </p:cNvPr>
          <p:cNvSpPr>
            <a:spLocks noGrp="1"/>
          </p:cNvSpPr>
          <p:nvPr>
            <p:ph type="body" idx="1"/>
          </p:nvPr>
        </p:nvSpPr>
        <p:spPr/>
        <p:txBody>
          <a:bodyPr/>
          <a:lstStyle/>
          <a:p>
            <a:endParaRPr lang="en-US"/>
          </a:p>
        </p:txBody>
      </p:sp>
      <p:sp>
        <p:nvSpPr>
          <p:cNvPr id="115" name="Google Shape;115;p23">
            <a:extLst>
              <a:ext uri="{C183D7F6-B498-43B3-948B-1728B52AA6E4}">
                <adec:decorative xmlns:adec="http://schemas.microsoft.com/office/drawing/2017/decorative" val="1"/>
              </a:ext>
            </a:extLst>
          </p:cNvPr>
          <p:cNvSpPr/>
          <p:nvPr/>
        </p:nvSpPr>
        <p:spPr>
          <a:xfrm rot="-3281560">
            <a:off x="4781190" y="2853681"/>
            <a:ext cx="2012588" cy="2007284"/>
          </a:xfrm>
          <a:prstGeom prst="ellipse">
            <a:avLst/>
          </a:prstGeom>
          <a:solidFill>
            <a:srgbClr val="999999"/>
          </a:solidFill>
          <a:ln>
            <a:noFill/>
          </a:ln>
        </p:spPr>
        <p:txBody>
          <a:bodyPr spcFirstLastPara="1" wrap="square" lIns="121900" tIns="60933" rIns="121900" bIns="60933" anchor="ctr" anchorCtr="0">
            <a:noAutofit/>
          </a:bodyPr>
          <a:lstStyle/>
          <a:p>
            <a:endParaRPr sz="1867"/>
          </a:p>
        </p:txBody>
      </p:sp>
      <p:grpSp>
        <p:nvGrpSpPr>
          <p:cNvPr id="116" name="Google Shape;116;p23">
            <a:extLst>
              <a:ext uri="{C183D7F6-B498-43B3-948B-1728B52AA6E4}">
                <adec:decorative xmlns:adec="http://schemas.microsoft.com/office/drawing/2017/decorative" val="1"/>
              </a:ext>
            </a:extLst>
          </p:cNvPr>
          <p:cNvGrpSpPr/>
          <p:nvPr/>
        </p:nvGrpSpPr>
        <p:grpSpPr>
          <a:xfrm>
            <a:off x="2379891" y="483703"/>
            <a:ext cx="6815173" cy="6197756"/>
            <a:chOff x="1959887" y="-71332"/>
            <a:chExt cx="5183430" cy="4889877"/>
          </a:xfrm>
        </p:grpSpPr>
        <p:grpSp>
          <p:nvGrpSpPr>
            <p:cNvPr id="117" name="Google Shape;117;p23"/>
            <p:cNvGrpSpPr/>
            <p:nvPr/>
          </p:nvGrpSpPr>
          <p:grpSpPr>
            <a:xfrm>
              <a:off x="2857731" y="-71332"/>
              <a:ext cx="3293577" cy="3222916"/>
              <a:chOff x="2857731" y="-71332"/>
              <a:chExt cx="3293577" cy="3222916"/>
            </a:xfrm>
          </p:grpSpPr>
          <p:sp>
            <p:nvSpPr>
              <p:cNvPr id="118" name="Google Shape;118;p23"/>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249C90"/>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1867"/>
              </a:p>
            </p:txBody>
          </p:sp>
          <p:sp>
            <p:nvSpPr>
              <p:cNvPr id="119" name="Google Shape;119;p23"/>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155B54"/>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1867"/>
              </a:p>
            </p:txBody>
          </p:sp>
          <p:sp>
            <p:nvSpPr>
              <p:cNvPr id="120" name="Google Shape;120;p23"/>
              <p:cNvSpPr txBox="1"/>
              <p:nvPr/>
            </p:nvSpPr>
            <p:spPr>
              <a:xfrm>
                <a:off x="3782825" y="1153125"/>
                <a:ext cx="1578000" cy="563100"/>
              </a:xfrm>
              <a:prstGeom prst="rect">
                <a:avLst/>
              </a:prstGeom>
              <a:noFill/>
              <a:ln>
                <a:noFill/>
              </a:ln>
            </p:spPr>
            <p:txBody>
              <a:bodyPr spcFirstLastPara="1" wrap="square" lIns="121900" tIns="121900" rIns="121900" bIns="121900" anchor="ctr" anchorCtr="0">
                <a:noAutofit/>
              </a:bodyPr>
              <a:lstStyle/>
              <a:p>
                <a:pPr algn="ctr"/>
                <a:r>
                  <a:rPr lang="en" sz="2667">
                    <a:solidFill>
                      <a:srgbClr val="FFFFFF"/>
                    </a:solidFill>
                    <a:latin typeface="Roboto"/>
                    <a:ea typeface="Roboto"/>
                    <a:cs typeface="Roboto"/>
                    <a:sym typeface="Roboto"/>
                  </a:rPr>
                  <a:t>Welcoming</a:t>
                </a:r>
                <a:endParaRPr sz="2667">
                  <a:solidFill>
                    <a:srgbClr val="FFFFFF"/>
                  </a:solidFill>
                  <a:latin typeface="Roboto"/>
                  <a:ea typeface="Roboto"/>
                  <a:cs typeface="Roboto"/>
                  <a:sym typeface="Roboto"/>
                </a:endParaRPr>
              </a:p>
            </p:txBody>
          </p:sp>
        </p:grpSp>
        <p:grpSp>
          <p:nvGrpSpPr>
            <p:cNvPr id="121" name="Google Shape;121;p23"/>
            <p:cNvGrpSpPr/>
            <p:nvPr/>
          </p:nvGrpSpPr>
          <p:grpSpPr>
            <a:xfrm>
              <a:off x="1959887" y="1684671"/>
              <a:ext cx="3424433" cy="3122279"/>
              <a:chOff x="1959887" y="1684671"/>
              <a:chExt cx="3424433" cy="3122279"/>
            </a:xfrm>
          </p:grpSpPr>
          <p:sp>
            <p:nvSpPr>
              <p:cNvPr id="122" name="Google Shape;122;p23"/>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249C90"/>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1867"/>
              </a:p>
            </p:txBody>
          </p:sp>
          <p:sp>
            <p:nvSpPr>
              <p:cNvPr id="123" name="Google Shape;123;p23"/>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155B54"/>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1867"/>
              </a:p>
            </p:txBody>
          </p:sp>
          <p:sp>
            <p:nvSpPr>
              <p:cNvPr id="124" name="Google Shape;124;p23"/>
              <p:cNvSpPr txBox="1"/>
              <p:nvPr/>
            </p:nvSpPr>
            <p:spPr>
              <a:xfrm rot="3725110" flipH="1">
                <a:off x="2866277" y="2863871"/>
                <a:ext cx="1577671" cy="563103"/>
              </a:xfrm>
              <a:prstGeom prst="rect">
                <a:avLst/>
              </a:prstGeom>
              <a:noFill/>
              <a:ln>
                <a:noFill/>
              </a:ln>
            </p:spPr>
            <p:txBody>
              <a:bodyPr spcFirstLastPara="1" wrap="square" lIns="121900" tIns="121900" rIns="121900" bIns="121900" anchor="ctr" anchorCtr="0">
                <a:noAutofit/>
              </a:bodyPr>
              <a:lstStyle/>
              <a:p>
                <a:pPr algn="ctr"/>
                <a:r>
                  <a:rPr lang="en" sz="2667">
                    <a:solidFill>
                      <a:srgbClr val="FFFFFF"/>
                    </a:solidFill>
                    <a:latin typeface="Roboto"/>
                    <a:ea typeface="Roboto"/>
                    <a:cs typeface="Roboto"/>
                    <a:sym typeface="Roboto"/>
                  </a:rPr>
                  <a:t>Supporting </a:t>
                </a:r>
                <a:endParaRPr sz="2667">
                  <a:solidFill>
                    <a:srgbClr val="FFFFFF"/>
                  </a:solidFill>
                  <a:latin typeface="Roboto"/>
                  <a:ea typeface="Roboto"/>
                  <a:cs typeface="Roboto"/>
                  <a:sym typeface="Roboto"/>
                </a:endParaRPr>
              </a:p>
            </p:txBody>
          </p:sp>
        </p:grpSp>
        <p:grpSp>
          <p:nvGrpSpPr>
            <p:cNvPr id="125" name="Google Shape;125;p23"/>
            <p:cNvGrpSpPr/>
            <p:nvPr/>
          </p:nvGrpSpPr>
          <p:grpSpPr>
            <a:xfrm>
              <a:off x="4184863" y="1520198"/>
              <a:ext cx="2958454" cy="3298347"/>
              <a:chOff x="4184863" y="1520198"/>
              <a:chExt cx="2958454" cy="3298347"/>
            </a:xfrm>
          </p:grpSpPr>
          <p:sp>
            <p:nvSpPr>
              <p:cNvPr id="126" name="Google Shape;126;p23"/>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249C90"/>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1867"/>
              </a:p>
            </p:txBody>
          </p:sp>
          <p:sp>
            <p:nvSpPr>
              <p:cNvPr id="127" name="Google Shape;127;p23"/>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155B54"/>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1867"/>
              </a:p>
            </p:txBody>
          </p:sp>
          <p:sp>
            <p:nvSpPr>
              <p:cNvPr id="128" name="Google Shape;128;p23"/>
              <p:cNvSpPr txBox="1"/>
              <p:nvPr/>
            </p:nvSpPr>
            <p:spPr>
              <a:xfrm rot="-3779268">
                <a:off x="4549589" y="2865931"/>
                <a:ext cx="1942621" cy="563236"/>
              </a:xfrm>
              <a:prstGeom prst="rect">
                <a:avLst/>
              </a:prstGeom>
              <a:noFill/>
              <a:ln>
                <a:noFill/>
              </a:ln>
            </p:spPr>
            <p:txBody>
              <a:bodyPr spcFirstLastPara="1" wrap="square" lIns="121900" tIns="121900" rIns="121900" bIns="121900" anchor="ctr" anchorCtr="0">
                <a:noAutofit/>
              </a:bodyPr>
              <a:lstStyle/>
              <a:p>
                <a:pPr algn="ctr"/>
                <a:r>
                  <a:rPr lang="en" sz="2400">
                    <a:solidFill>
                      <a:srgbClr val="FFFFFF"/>
                    </a:solidFill>
                    <a:latin typeface="Roboto"/>
                    <a:ea typeface="Roboto"/>
                    <a:cs typeface="Roboto"/>
                    <a:sym typeface="Roboto"/>
                  </a:rPr>
                  <a:t>Communicating </a:t>
                </a:r>
                <a:endParaRPr sz="2400">
                  <a:solidFill>
                    <a:srgbClr val="FFFFFF"/>
                  </a:solidFill>
                  <a:latin typeface="Roboto"/>
                  <a:ea typeface="Roboto"/>
                  <a:cs typeface="Roboto"/>
                  <a:sym typeface="Roboto"/>
                </a:endParaRPr>
              </a:p>
            </p:txBody>
          </p:sp>
        </p:gr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prstGeom prst="rect">
            <a:avLst/>
          </a:prstGeom>
          <a:solidFill>
            <a:srgbClr val="1D7E74"/>
          </a:solidFill>
        </p:spPr>
        <p:txBody>
          <a:bodyPr spcFirstLastPara="1" wrap="square" lIns="121900" tIns="121900" rIns="121900" bIns="121900" anchor="t" anchorCtr="0">
            <a:normAutofit/>
          </a:bodyPr>
          <a:lstStyle/>
          <a:p>
            <a:r>
              <a:rPr lang="en">
                <a:solidFill>
                  <a:schemeClr val="lt1"/>
                </a:solidFill>
              </a:rPr>
              <a:t>Educational Resources</a:t>
            </a:r>
            <a:endParaRPr>
              <a:solidFill>
                <a:schemeClr val="lt1"/>
              </a:solidFill>
            </a:endParaRPr>
          </a:p>
        </p:txBody>
      </p:sp>
      <p:sp>
        <p:nvSpPr>
          <p:cNvPr id="134" name="Google Shape;134;p24"/>
          <p:cNvSpPr txBox="1">
            <a:spLocks noGrp="1"/>
          </p:cNvSpPr>
          <p:nvPr>
            <p:ph type="body" idx="1"/>
          </p:nvPr>
        </p:nvSpPr>
        <p:spPr>
          <a:xfrm>
            <a:off x="838154" y="1463040"/>
            <a:ext cx="10515600" cy="5140446"/>
          </a:xfrm>
          <a:prstGeom prst="rect">
            <a:avLst/>
          </a:prstGeom>
        </p:spPr>
        <p:txBody>
          <a:bodyPr spcFirstLastPara="1" wrap="square" lIns="121900" tIns="121900" rIns="121900" bIns="121900" anchor="t" anchorCtr="0">
            <a:normAutofit fontScale="55000" lnSpcReduction="20000"/>
          </a:bodyPr>
          <a:lstStyle/>
          <a:p>
            <a:pPr marL="0" indent="0">
              <a:buNone/>
            </a:pPr>
            <a:endParaRPr sz="3000" dirty="0">
              <a:solidFill>
                <a:srgbClr val="004285"/>
              </a:solidFill>
              <a:highlight>
                <a:srgbClr val="FFFFFF"/>
              </a:highlight>
              <a:latin typeface="Georgia"/>
              <a:ea typeface="Georgia"/>
              <a:cs typeface="Georgia"/>
              <a:sym typeface="Georgia"/>
            </a:endParaRPr>
          </a:p>
          <a:p>
            <a:pPr indent="0">
              <a:spcBef>
                <a:spcPts val="1600"/>
              </a:spcBef>
              <a:buNone/>
            </a:pPr>
            <a:endParaRPr sz="3000" dirty="0">
              <a:solidFill>
                <a:srgbClr val="004285"/>
              </a:solidFill>
              <a:highlight>
                <a:srgbClr val="FFFFFF"/>
              </a:highlight>
              <a:latin typeface="Georgia"/>
              <a:ea typeface="Georgia"/>
              <a:cs typeface="Georgia"/>
              <a:sym typeface="Georgia"/>
            </a:endParaRPr>
          </a:p>
          <a:p>
            <a:pPr indent="0">
              <a:spcBef>
                <a:spcPts val="1600"/>
              </a:spcBef>
              <a:buNone/>
            </a:pPr>
            <a:endParaRPr sz="3000" dirty="0">
              <a:solidFill>
                <a:srgbClr val="004285"/>
              </a:solidFill>
              <a:highlight>
                <a:srgbClr val="FFFFFF"/>
              </a:highlight>
              <a:latin typeface="Georgia"/>
              <a:ea typeface="Georgia"/>
              <a:cs typeface="Georgia"/>
              <a:sym typeface="Georgia"/>
            </a:endParaRPr>
          </a:p>
          <a:p>
            <a:pPr indent="0">
              <a:spcBef>
                <a:spcPts val="1600"/>
              </a:spcBef>
              <a:buNone/>
            </a:pPr>
            <a:endParaRPr sz="3000" dirty="0">
              <a:solidFill>
                <a:srgbClr val="004285"/>
              </a:solidFill>
              <a:highlight>
                <a:srgbClr val="FFFFFF"/>
              </a:highlight>
              <a:latin typeface="Georgia"/>
              <a:ea typeface="Georgia"/>
              <a:cs typeface="Georgia"/>
              <a:sym typeface="Georgia"/>
            </a:endParaRPr>
          </a:p>
          <a:p>
            <a:pPr indent="0">
              <a:spcBef>
                <a:spcPts val="1600"/>
              </a:spcBef>
              <a:buNone/>
            </a:pPr>
            <a:endParaRPr sz="3000" dirty="0">
              <a:solidFill>
                <a:srgbClr val="004285"/>
              </a:solidFill>
              <a:highlight>
                <a:srgbClr val="FFFFFF"/>
              </a:highlight>
              <a:latin typeface="Georgia"/>
              <a:ea typeface="Georgia"/>
              <a:cs typeface="Georgia"/>
              <a:sym typeface="Georgia"/>
            </a:endParaRPr>
          </a:p>
          <a:p>
            <a:pPr indent="0">
              <a:spcBef>
                <a:spcPts val="1600"/>
              </a:spcBef>
              <a:buNone/>
            </a:pPr>
            <a:endParaRPr lang="en-US" sz="3000" dirty="0">
              <a:solidFill>
                <a:srgbClr val="004285"/>
              </a:solidFill>
              <a:highlight>
                <a:srgbClr val="FFFFFF"/>
              </a:highlight>
              <a:latin typeface="Georgia"/>
              <a:ea typeface="Georgia"/>
              <a:cs typeface="Georgia"/>
              <a:sym typeface="Georgia"/>
            </a:endParaRPr>
          </a:p>
          <a:p>
            <a:pPr indent="0">
              <a:spcBef>
                <a:spcPts val="1600"/>
              </a:spcBef>
              <a:buNone/>
            </a:pPr>
            <a:endParaRPr lang="en-US" sz="3000" dirty="0">
              <a:solidFill>
                <a:srgbClr val="004285"/>
              </a:solidFill>
              <a:highlight>
                <a:srgbClr val="FFFFFF"/>
              </a:highlight>
              <a:latin typeface="Georgia"/>
              <a:ea typeface="Georgia"/>
              <a:cs typeface="Georgia"/>
              <a:sym typeface="Georgia"/>
            </a:endParaRPr>
          </a:p>
          <a:p>
            <a:pPr indent="0">
              <a:spcBef>
                <a:spcPts val="1600"/>
              </a:spcBef>
              <a:buNone/>
            </a:pPr>
            <a:endParaRPr lang="en-US" sz="1600" dirty="0">
              <a:solidFill>
                <a:srgbClr val="004285"/>
              </a:solidFill>
              <a:highlight>
                <a:srgbClr val="FFFFFF"/>
              </a:highlight>
              <a:latin typeface="Calibri" panose="020F0502020204030204" pitchFamily="34" charset="0"/>
              <a:ea typeface="Georgia"/>
              <a:cs typeface="Calibri" panose="020F0502020204030204" pitchFamily="34" charset="0"/>
              <a:sym typeface="Georgia"/>
            </a:endParaRPr>
          </a:p>
          <a:p>
            <a:pPr indent="0">
              <a:spcBef>
                <a:spcPts val="1600"/>
              </a:spcBef>
              <a:buNone/>
            </a:pPr>
            <a:endParaRPr lang="en-US" sz="1600" dirty="0">
              <a:solidFill>
                <a:srgbClr val="004285"/>
              </a:solidFill>
              <a:highlight>
                <a:srgbClr val="FFFFFF"/>
              </a:highlight>
              <a:latin typeface="Calibri" panose="020F0502020204030204" pitchFamily="34" charset="0"/>
              <a:ea typeface="Georgia"/>
              <a:cs typeface="Calibri" panose="020F0502020204030204" pitchFamily="34" charset="0"/>
              <a:sym typeface="Georgia"/>
            </a:endParaRPr>
          </a:p>
          <a:p>
            <a:pPr indent="0">
              <a:spcBef>
                <a:spcPts val="1600"/>
              </a:spcBef>
              <a:buNone/>
            </a:pPr>
            <a:endParaRPr lang="en-US" sz="1600" dirty="0">
              <a:solidFill>
                <a:srgbClr val="004285"/>
              </a:solidFill>
              <a:highlight>
                <a:srgbClr val="FFFFFF"/>
              </a:highlight>
              <a:latin typeface="Calibri" panose="020F0502020204030204" pitchFamily="34" charset="0"/>
              <a:ea typeface="Georgia"/>
              <a:cs typeface="Calibri" panose="020F0502020204030204" pitchFamily="34" charset="0"/>
              <a:sym typeface="Georgia"/>
            </a:endParaRPr>
          </a:p>
          <a:p>
            <a:pPr indent="0">
              <a:spcBef>
                <a:spcPts val="1600"/>
              </a:spcBef>
              <a:buNone/>
            </a:pPr>
            <a:endParaRPr lang="en-US" sz="1600" dirty="0">
              <a:solidFill>
                <a:srgbClr val="004285"/>
              </a:solidFill>
              <a:highlight>
                <a:srgbClr val="FFFFFF"/>
              </a:highlight>
              <a:latin typeface="Calibri" panose="020F0502020204030204" pitchFamily="34" charset="0"/>
              <a:ea typeface="Georgia"/>
              <a:cs typeface="Calibri" panose="020F0502020204030204" pitchFamily="34" charset="0"/>
              <a:sym typeface="Georgia"/>
            </a:endParaRPr>
          </a:p>
          <a:p>
            <a:pPr indent="0">
              <a:spcBef>
                <a:spcPts val="1600"/>
              </a:spcBef>
              <a:buNone/>
            </a:pPr>
            <a:endParaRPr lang="en-US" sz="1600" dirty="0">
              <a:solidFill>
                <a:srgbClr val="004285"/>
              </a:solidFill>
              <a:highlight>
                <a:srgbClr val="FFFFFF"/>
              </a:highlight>
              <a:latin typeface="Calibri" panose="020F0502020204030204" pitchFamily="34" charset="0"/>
              <a:ea typeface="Georgia"/>
              <a:cs typeface="Calibri" panose="020F0502020204030204" pitchFamily="34" charset="0"/>
              <a:sym typeface="Georgia"/>
            </a:endParaRPr>
          </a:p>
          <a:p>
            <a:pPr indent="0">
              <a:spcBef>
                <a:spcPts val="1600"/>
              </a:spcBef>
              <a:buNone/>
            </a:pPr>
            <a:endParaRPr lang="en-US" sz="1600" dirty="0">
              <a:solidFill>
                <a:srgbClr val="004285"/>
              </a:solidFill>
              <a:highlight>
                <a:srgbClr val="FFFFFF"/>
              </a:highlight>
              <a:latin typeface="Calibri" panose="020F0502020204030204" pitchFamily="34" charset="0"/>
              <a:ea typeface="Georgia"/>
              <a:cs typeface="Calibri" panose="020F0502020204030204" pitchFamily="34" charset="0"/>
              <a:sym typeface="Georgia"/>
            </a:endParaRPr>
          </a:p>
          <a:p>
            <a:pPr indent="0">
              <a:spcBef>
                <a:spcPts val="1600"/>
              </a:spcBef>
              <a:buNone/>
            </a:pPr>
            <a:r>
              <a:rPr lang="en-US" sz="4400" dirty="0">
                <a:solidFill>
                  <a:schemeClr val="tx1"/>
                </a:solidFill>
                <a:highlight>
                  <a:srgbClr val="FFFFFF"/>
                </a:highlight>
                <a:latin typeface="Calibri" panose="020F0502020204030204" pitchFamily="34" charset="0"/>
                <a:ea typeface="Georgia"/>
                <a:cs typeface="Calibri" panose="020F0502020204030204" pitchFamily="34" charset="0"/>
                <a:sym typeface="Georgia"/>
                <a:hlinkClick r:id="rId3"/>
              </a:rPr>
              <a:t>Educational Resources </a:t>
            </a:r>
            <a:endParaRPr sz="4400" dirty="0">
              <a:solidFill>
                <a:schemeClr val="tx1"/>
              </a:solidFill>
              <a:highlight>
                <a:srgbClr val="FFFFFF"/>
              </a:highlight>
              <a:latin typeface="Calibri" panose="020F0502020204030204" pitchFamily="34" charset="0"/>
              <a:ea typeface="Georgia"/>
              <a:cs typeface="Calibri" panose="020F0502020204030204" pitchFamily="34" charset="0"/>
              <a:sym typeface="Georgia"/>
            </a:endParaRPr>
          </a:p>
          <a:p>
            <a:pPr marL="0" indent="0">
              <a:spcBef>
                <a:spcPts val="1600"/>
              </a:spcBef>
              <a:spcAft>
                <a:spcPts val="1600"/>
              </a:spcAft>
              <a:buNone/>
            </a:pPr>
            <a:endParaRPr sz="3000" dirty="0">
              <a:solidFill>
                <a:srgbClr val="004285"/>
              </a:solidFill>
              <a:highlight>
                <a:srgbClr val="FFFFFF"/>
              </a:highlight>
              <a:latin typeface="Georgia"/>
              <a:ea typeface="Georgia"/>
              <a:cs typeface="Georgia"/>
              <a:sym typeface="Georgia"/>
            </a:endParaRPr>
          </a:p>
        </p:txBody>
      </p:sp>
      <p:grpSp>
        <p:nvGrpSpPr>
          <p:cNvPr id="135" name="Google Shape;135;p24" descr="Educational resources shared include learning materials in English, Dari, and Pashto."/>
          <p:cNvGrpSpPr/>
          <p:nvPr/>
        </p:nvGrpSpPr>
        <p:grpSpPr>
          <a:xfrm>
            <a:off x="2235716" y="2273241"/>
            <a:ext cx="3860281" cy="3628987"/>
            <a:chOff x="2744034" y="1146343"/>
            <a:chExt cx="1827900" cy="2399700"/>
          </a:xfrm>
        </p:grpSpPr>
        <p:sp>
          <p:nvSpPr>
            <p:cNvPr id="136" name="Google Shape;136;p24"/>
            <p:cNvSpPr/>
            <p:nvPr/>
          </p:nvSpPr>
          <p:spPr>
            <a:xfrm rot="-5400000">
              <a:off x="2458134" y="1432243"/>
              <a:ext cx="2399700" cy="1827900"/>
            </a:xfrm>
            <a:prstGeom prst="rightArrowCallout">
              <a:avLst>
                <a:gd name="adj1" fmla="val 9283"/>
                <a:gd name="adj2" fmla="val 13570"/>
                <a:gd name="adj3" fmla="val 16082"/>
                <a:gd name="adj4" fmla="val 81236"/>
              </a:avLst>
            </a:prstGeom>
            <a:solidFill>
              <a:srgbClr val="999999"/>
            </a:solidFill>
            <a:ln>
              <a:noFill/>
            </a:ln>
          </p:spPr>
          <p:txBody>
            <a:bodyPr spcFirstLastPara="1" wrap="square" lIns="121900" tIns="121900" rIns="121900" bIns="121900" anchor="ctr" anchorCtr="0">
              <a:noAutofit/>
            </a:bodyPr>
            <a:lstStyle/>
            <a:p>
              <a:endParaRPr sz="1867"/>
            </a:p>
          </p:txBody>
        </p:sp>
        <p:sp>
          <p:nvSpPr>
            <p:cNvPr id="137" name="Google Shape;137;p24"/>
            <p:cNvSpPr/>
            <p:nvPr/>
          </p:nvSpPr>
          <p:spPr>
            <a:xfrm flipH="1">
              <a:off x="2832600" y="1686400"/>
              <a:ext cx="1649400" cy="1769700"/>
            </a:xfrm>
            <a:prstGeom prst="snip1Rect">
              <a:avLst>
                <a:gd name="adj" fmla="val 0"/>
              </a:avLst>
            </a:prstGeom>
            <a:solidFill>
              <a:srgbClr val="249C90"/>
            </a:solidFill>
            <a:ln>
              <a:noFill/>
            </a:ln>
          </p:spPr>
          <p:txBody>
            <a:bodyPr spcFirstLastPara="1" wrap="square" lIns="121900" tIns="121900" rIns="121900" bIns="121900" anchor="ctr" anchorCtr="0">
              <a:noAutofit/>
            </a:bodyPr>
            <a:lstStyle/>
            <a:p>
              <a:endParaRPr sz="1867"/>
            </a:p>
          </p:txBody>
        </p:sp>
        <p:sp>
          <p:nvSpPr>
            <p:cNvPr id="138" name="Google Shape;138;p24"/>
            <p:cNvSpPr txBox="1"/>
            <p:nvPr/>
          </p:nvSpPr>
          <p:spPr>
            <a:xfrm>
              <a:off x="2966450" y="1795520"/>
              <a:ext cx="1383000" cy="1476000"/>
            </a:xfrm>
            <a:prstGeom prst="rect">
              <a:avLst/>
            </a:prstGeom>
            <a:noFill/>
            <a:ln>
              <a:noFill/>
            </a:ln>
          </p:spPr>
          <p:txBody>
            <a:bodyPr spcFirstLastPara="1" wrap="square" lIns="121900" tIns="121900" rIns="121900" bIns="121900" anchor="t" anchorCtr="0">
              <a:noAutofit/>
            </a:bodyPr>
            <a:lstStyle/>
            <a:p>
              <a:pPr algn="ctr">
                <a:lnSpc>
                  <a:spcPct val="115000"/>
                </a:lnSpc>
              </a:pPr>
              <a:r>
                <a:rPr lang="en" sz="2533" b="1" dirty="0">
                  <a:solidFill>
                    <a:srgbClr val="FFFFFF"/>
                  </a:solidFill>
                  <a:latin typeface="Roboto"/>
                  <a:ea typeface="Roboto"/>
                  <a:cs typeface="Roboto"/>
                  <a:sym typeface="Roboto"/>
                </a:rPr>
                <a:t>Learning Materials  in English, Dari, and Pashto</a:t>
              </a:r>
              <a:endParaRPr sz="2533" b="1" dirty="0">
                <a:solidFill>
                  <a:srgbClr val="FFFFFF"/>
                </a:solidFill>
                <a:latin typeface="Roboto"/>
                <a:ea typeface="Roboto"/>
                <a:cs typeface="Roboto"/>
                <a:sym typeface="Roboto"/>
              </a:endParaRPr>
            </a:p>
            <a:p>
              <a:pPr algn="ctr">
                <a:lnSpc>
                  <a:spcPct val="115000"/>
                </a:lnSpc>
              </a:pPr>
              <a:endParaRPr sz="2533" dirty="0">
                <a:solidFill>
                  <a:srgbClr val="FFFFFF"/>
                </a:solidFill>
                <a:latin typeface="Roboto"/>
                <a:ea typeface="Roboto"/>
                <a:cs typeface="Roboto"/>
                <a:sym typeface="Roboto"/>
              </a:endParaRPr>
            </a:p>
            <a:p>
              <a:pPr algn="ctr">
                <a:lnSpc>
                  <a:spcPct val="115000"/>
                </a:lnSpc>
                <a:spcAft>
                  <a:spcPts val="2133"/>
                </a:spcAft>
              </a:pPr>
              <a:endParaRPr sz="2533" dirty="0">
                <a:solidFill>
                  <a:srgbClr val="FFFFFF"/>
                </a:solidFill>
              </a:endParaRPr>
            </a:p>
          </p:txBody>
        </p:sp>
      </p:grpSp>
      <p:grpSp>
        <p:nvGrpSpPr>
          <p:cNvPr id="139" name="Google Shape;139;p24" descr="Educational Resources shared include stories, workbooks and flashcards."/>
          <p:cNvGrpSpPr/>
          <p:nvPr/>
        </p:nvGrpSpPr>
        <p:grpSpPr>
          <a:xfrm>
            <a:off x="6095954" y="1743224"/>
            <a:ext cx="3860281" cy="3628987"/>
            <a:chOff x="4572084" y="1597469"/>
            <a:chExt cx="1827900" cy="2399700"/>
          </a:xfrm>
        </p:grpSpPr>
        <p:sp>
          <p:nvSpPr>
            <p:cNvPr id="140" name="Google Shape;140;p24"/>
            <p:cNvSpPr/>
            <p:nvPr/>
          </p:nvSpPr>
          <p:spPr>
            <a:xfrm rot="5400000">
              <a:off x="4286184" y="1883369"/>
              <a:ext cx="2399700" cy="1827900"/>
            </a:xfrm>
            <a:prstGeom prst="rightArrowCallout">
              <a:avLst>
                <a:gd name="adj1" fmla="val 9283"/>
                <a:gd name="adj2" fmla="val 13570"/>
                <a:gd name="adj3" fmla="val 16082"/>
                <a:gd name="adj4" fmla="val 81236"/>
              </a:avLst>
            </a:prstGeom>
            <a:solidFill>
              <a:srgbClr val="999999"/>
            </a:solidFill>
            <a:ln>
              <a:noFill/>
            </a:ln>
          </p:spPr>
          <p:txBody>
            <a:bodyPr spcFirstLastPara="1" wrap="square" lIns="121900" tIns="121900" rIns="121900" bIns="121900" anchor="ctr" anchorCtr="0">
              <a:noAutofit/>
            </a:bodyPr>
            <a:lstStyle/>
            <a:p>
              <a:endParaRPr sz="1867"/>
            </a:p>
          </p:txBody>
        </p:sp>
        <p:sp>
          <p:nvSpPr>
            <p:cNvPr id="141" name="Google Shape;141;p24"/>
            <p:cNvSpPr/>
            <p:nvPr/>
          </p:nvSpPr>
          <p:spPr>
            <a:xfrm rot="10800000" flipH="1">
              <a:off x="4662018" y="1687411"/>
              <a:ext cx="1649400" cy="1769700"/>
            </a:xfrm>
            <a:prstGeom prst="snip1Rect">
              <a:avLst>
                <a:gd name="adj" fmla="val 0"/>
              </a:avLst>
            </a:prstGeom>
            <a:solidFill>
              <a:srgbClr val="1B786E"/>
            </a:solidFill>
            <a:ln>
              <a:noFill/>
            </a:ln>
          </p:spPr>
          <p:txBody>
            <a:bodyPr spcFirstLastPara="1" wrap="square" lIns="121900" tIns="121900" rIns="121900" bIns="121900" anchor="ctr" anchorCtr="0">
              <a:noAutofit/>
            </a:bodyPr>
            <a:lstStyle/>
            <a:p>
              <a:endParaRPr sz="4000"/>
            </a:p>
          </p:txBody>
        </p:sp>
        <p:sp>
          <p:nvSpPr>
            <p:cNvPr id="142" name="Google Shape;142;p24"/>
            <p:cNvSpPr txBox="1"/>
            <p:nvPr/>
          </p:nvSpPr>
          <p:spPr>
            <a:xfrm>
              <a:off x="4794425" y="1795520"/>
              <a:ext cx="1383000" cy="1476000"/>
            </a:xfrm>
            <a:prstGeom prst="rect">
              <a:avLst/>
            </a:prstGeom>
            <a:noFill/>
            <a:ln>
              <a:noFill/>
            </a:ln>
          </p:spPr>
          <p:txBody>
            <a:bodyPr spcFirstLastPara="1" wrap="square" lIns="121900" tIns="121900" rIns="121900" bIns="121900" anchor="t" anchorCtr="0">
              <a:noAutofit/>
            </a:bodyPr>
            <a:lstStyle/>
            <a:p>
              <a:pPr algn="ctr">
                <a:lnSpc>
                  <a:spcPct val="115000"/>
                </a:lnSpc>
              </a:pPr>
              <a:r>
                <a:rPr lang="en" sz="2533" b="1">
                  <a:solidFill>
                    <a:srgbClr val="FFFFFF"/>
                  </a:solidFill>
                  <a:latin typeface="Roboto"/>
                  <a:ea typeface="Roboto"/>
                  <a:cs typeface="Roboto"/>
                  <a:sym typeface="Roboto"/>
                </a:rPr>
                <a:t>Stories, workbooks, flashcards</a:t>
              </a:r>
              <a:endParaRPr sz="2533" b="1">
                <a:solidFill>
                  <a:srgbClr val="FFFFFF"/>
                </a:solidFill>
                <a:latin typeface="Roboto"/>
                <a:ea typeface="Roboto"/>
                <a:cs typeface="Roboto"/>
                <a:sym typeface="Roboto"/>
              </a:endParaRPr>
            </a:p>
            <a:p>
              <a:pPr algn="ctr">
                <a:lnSpc>
                  <a:spcPct val="115000"/>
                </a:lnSpc>
              </a:pPr>
              <a:endParaRPr sz="1600" b="1">
                <a:solidFill>
                  <a:srgbClr val="FFFFFF"/>
                </a:solidFill>
                <a:latin typeface="Roboto"/>
                <a:ea typeface="Roboto"/>
                <a:cs typeface="Roboto"/>
                <a:sym typeface="Roboto"/>
              </a:endParaRPr>
            </a:p>
            <a:p>
              <a:pPr algn="ctr">
                <a:lnSpc>
                  <a:spcPct val="115000"/>
                </a:lnSpc>
              </a:pPr>
              <a:endParaRPr sz="1200">
                <a:solidFill>
                  <a:srgbClr val="FFFFFF"/>
                </a:solidFill>
                <a:latin typeface="Roboto"/>
                <a:ea typeface="Roboto"/>
                <a:cs typeface="Roboto"/>
                <a:sym typeface="Roboto"/>
              </a:endParaRPr>
            </a:p>
            <a:p>
              <a:pPr algn="ctr">
                <a:lnSpc>
                  <a:spcPct val="115000"/>
                </a:lnSpc>
                <a:spcAft>
                  <a:spcPts val="2133"/>
                </a:spcAft>
              </a:pPr>
              <a:endParaRPr sz="1200">
                <a:solidFill>
                  <a:srgbClr val="FFFFFF"/>
                </a:solidFil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prstGeom prst="rect">
            <a:avLst/>
          </a:prstGeom>
          <a:solidFill>
            <a:srgbClr val="1D7E74"/>
          </a:solidFill>
        </p:spPr>
        <p:txBody>
          <a:bodyPr spcFirstLastPara="1" wrap="square" lIns="121900" tIns="121900" rIns="121900" bIns="121900" anchor="t" anchorCtr="0">
            <a:normAutofit/>
          </a:bodyPr>
          <a:lstStyle/>
          <a:p>
            <a:r>
              <a:rPr lang="en" dirty="0">
                <a:solidFill>
                  <a:schemeClr val="lt1"/>
                </a:solidFill>
              </a:rPr>
              <a:t>Resources from CLDE </a:t>
            </a:r>
            <a:endParaRPr dirty="0">
              <a:solidFill>
                <a:schemeClr val="lt1"/>
              </a:solidFill>
            </a:endParaRPr>
          </a:p>
        </p:txBody>
      </p:sp>
      <p:graphicFrame>
        <p:nvGraphicFramePr>
          <p:cNvPr id="149" name="Google Shape;149;p25"/>
          <p:cNvGraphicFramePr/>
          <p:nvPr>
            <p:extLst>
              <p:ext uri="{D42A27DB-BD31-4B8C-83A1-F6EECF244321}">
                <p14:modId xmlns:p14="http://schemas.microsoft.com/office/powerpoint/2010/main" val="78721535"/>
              </p:ext>
            </p:extLst>
          </p:nvPr>
        </p:nvGraphicFramePr>
        <p:xfrm>
          <a:off x="522143" y="1249865"/>
          <a:ext cx="11147714" cy="5165882"/>
        </p:xfrm>
        <a:graphic>
          <a:graphicData uri="http://schemas.openxmlformats.org/drawingml/2006/table">
            <a:tbl>
              <a:tblPr firstRow="1">
                <a:noFill/>
              </a:tblPr>
              <a:tblGrid>
                <a:gridCol w="1746358">
                  <a:extLst>
                    <a:ext uri="{9D8B030D-6E8A-4147-A177-3AD203B41FA5}">
                      <a16:colId xmlns:a16="http://schemas.microsoft.com/office/drawing/2014/main" val="20000"/>
                    </a:ext>
                  </a:extLst>
                </a:gridCol>
                <a:gridCol w="5685451">
                  <a:extLst>
                    <a:ext uri="{9D8B030D-6E8A-4147-A177-3AD203B41FA5}">
                      <a16:colId xmlns:a16="http://schemas.microsoft.com/office/drawing/2014/main" val="20001"/>
                    </a:ext>
                  </a:extLst>
                </a:gridCol>
                <a:gridCol w="3715905">
                  <a:extLst>
                    <a:ext uri="{9D8B030D-6E8A-4147-A177-3AD203B41FA5}">
                      <a16:colId xmlns:a16="http://schemas.microsoft.com/office/drawing/2014/main" val="20002"/>
                    </a:ext>
                  </a:extLst>
                </a:gridCol>
              </a:tblGrid>
              <a:tr h="528672">
                <a:tc>
                  <a:txBody>
                    <a:bodyPr/>
                    <a:lstStyle/>
                    <a:p>
                      <a:pPr marL="0" lvl="0" indent="0" algn="l" rtl="0">
                        <a:lnSpc>
                          <a:spcPct val="115000"/>
                        </a:lnSpc>
                        <a:spcBef>
                          <a:spcPts val="1200"/>
                        </a:spcBef>
                        <a:spcAft>
                          <a:spcPts val="1200"/>
                        </a:spcAft>
                        <a:buNone/>
                      </a:pPr>
                      <a:r>
                        <a:rPr lang="en" sz="1200" b="1"/>
                        <a:t>Resource Category</a:t>
                      </a:r>
                      <a:endParaRPr sz="1200" b="1"/>
                    </a:p>
                  </a:txBody>
                  <a:tcPr marL="38100" marR="38100" marT="25400" marB="2540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9E9E9E"/>
                      </a:solidFill>
                      <a:prstDash val="solid"/>
                      <a:round/>
                      <a:headEnd type="none" w="sm" len="sm"/>
                      <a:tailEnd type="none" w="sm" len="sm"/>
                    </a:lnT>
                    <a:solidFill>
                      <a:srgbClr val="9E9E9E"/>
                    </a:solidFill>
                  </a:tcPr>
                </a:tc>
                <a:tc>
                  <a:txBody>
                    <a:bodyPr/>
                    <a:lstStyle/>
                    <a:p>
                      <a:pPr marL="0" lvl="0" indent="0" algn="l" rtl="0">
                        <a:lnSpc>
                          <a:spcPct val="115000"/>
                        </a:lnSpc>
                        <a:spcBef>
                          <a:spcPts val="1200"/>
                        </a:spcBef>
                        <a:spcAft>
                          <a:spcPts val="1200"/>
                        </a:spcAft>
                        <a:buNone/>
                      </a:pPr>
                      <a:r>
                        <a:rPr lang="en" sz="1200" b="1" dirty="0"/>
                        <a:t>Resource Title</a:t>
                      </a:r>
                      <a:endParaRPr sz="1200" b="1" dirty="0"/>
                    </a:p>
                  </a:txBody>
                  <a:tcPr marL="38100" marR="38100" marT="25400" marB="2540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solidFill>
                      <a:srgbClr val="9E9E9E"/>
                    </a:solidFill>
                  </a:tcPr>
                </a:tc>
                <a:tc>
                  <a:txBody>
                    <a:bodyPr/>
                    <a:lstStyle/>
                    <a:p>
                      <a:pPr marL="0" lvl="0" indent="0" algn="l" rtl="0">
                        <a:lnSpc>
                          <a:spcPct val="115000"/>
                        </a:lnSpc>
                        <a:spcBef>
                          <a:spcPts val="1200"/>
                        </a:spcBef>
                        <a:spcAft>
                          <a:spcPts val="1200"/>
                        </a:spcAft>
                        <a:buNone/>
                      </a:pPr>
                      <a:r>
                        <a:rPr lang="en" sz="1200" b="1"/>
                        <a:t>Publisher/Organization</a:t>
                      </a:r>
                      <a:endParaRPr sz="1200" b="1"/>
                    </a:p>
                  </a:txBody>
                  <a:tcPr marL="38100" marR="38100" marT="25400" marB="2540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solidFill>
                      <a:srgbClr val="9E9E9E"/>
                    </a:solidFill>
                  </a:tcPr>
                </a:tc>
                <a:extLst>
                  <a:ext uri="{0D108BD9-81ED-4DB2-BD59-A6C34878D82A}">
                    <a16:rowId xmlns:a16="http://schemas.microsoft.com/office/drawing/2014/main" val="10000"/>
                  </a:ext>
                </a:extLst>
              </a:tr>
              <a:tr h="612234">
                <a:tc>
                  <a:txBody>
                    <a:bodyPr/>
                    <a:lstStyle/>
                    <a:p>
                      <a:pPr marL="0" lvl="0" indent="0" algn="l" rtl="0">
                        <a:lnSpc>
                          <a:spcPct val="115000"/>
                        </a:lnSpc>
                        <a:spcBef>
                          <a:spcPts val="1200"/>
                        </a:spcBef>
                        <a:spcAft>
                          <a:spcPts val="1200"/>
                        </a:spcAft>
                        <a:buNone/>
                      </a:pPr>
                      <a:r>
                        <a:rPr lang="en" sz="1600"/>
                        <a:t>Refugee</a:t>
                      </a:r>
                      <a:endParaRPr sz="1600"/>
                    </a:p>
                  </a:txBody>
                  <a:tcPr marL="38100" marR="38100" marT="25400" marB="25400">
                    <a:lnL w="12700" cap="flat" cmpd="sng">
                      <a:solidFill>
                        <a:srgbClr val="CCCCCC"/>
                      </a:solidFill>
                      <a:prstDash val="solid"/>
                      <a:round/>
                      <a:headEnd type="none" w="sm" len="sm"/>
                      <a:tailEnd type="none" w="sm" len="sm"/>
                    </a:lnL>
                    <a:lnB w="12700" cap="flat" cmpd="sng">
                      <a:solidFill>
                        <a:srgbClr val="CCCCCC"/>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1200" u="sng">
                          <a:solidFill>
                            <a:schemeClr val="hlink"/>
                          </a:solidFill>
                          <a:hlinkClick r:id="rId3"/>
                        </a:rPr>
                        <a:t>Refugee Child Welfare: Guidance for Schools</a:t>
                      </a:r>
                      <a:endParaRPr sz="1200" u="sng">
                        <a:solidFill>
                          <a:schemeClr val="hlink"/>
                        </a:solidFill>
                      </a:endParaRPr>
                    </a:p>
                  </a:txBody>
                  <a:tcPr marL="38100" marR="38100" marT="25400" marB="25400">
                    <a:lnB w="12700"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1200"/>
                        </a:spcBef>
                        <a:spcAft>
                          <a:spcPts val="1200"/>
                        </a:spcAft>
                        <a:buNone/>
                      </a:pPr>
                      <a:r>
                        <a:rPr lang="en" sz="1600"/>
                        <a:t>Bridging Refugee Youth &amp; Children's Services (BRYCS)</a:t>
                      </a:r>
                      <a:endParaRPr sz="1600"/>
                    </a:p>
                  </a:txBody>
                  <a:tcPr marL="38100" marR="38100" marT="25400" marB="25400">
                    <a:lnR w="12700" cap="flat" cmpd="sng">
                      <a:solidFill>
                        <a:srgbClr val="CCCCCC"/>
                      </a:solidFill>
                      <a:prstDash val="solid"/>
                      <a:round/>
                      <a:headEnd type="none" w="sm" len="sm"/>
                      <a:tailEnd type="none" w="sm" len="sm"/>
                    </a:lnR>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528672">
                <a:tc>
                  <a:txBody>
                    <a:bodyPr/>
                    <a:lstStyle/>
                    <a:p>
                      <a:pPr marL="0" lvl="0" indent="0" algn="l" rtl="0">
                        <a:lnSpc>
                          <a:spcPct val="115000"/>
                        </a:lnSpc>
                        <a:spcBef>
                          <a:spcPts val="1200"/>
                        </a:spcBef>
                        <a:spcAft>
                          <a:spcPts val="1200"/>
                        </a:spcAft>
                        <a:buNone/>
                      </a:pPr>
                      <a:r>
                        <a:rPr lang="en" sz="1600"/>
                        <a:t>Newcomers</a:t>
                      </a:r>
                      <a:endParaRPr sz="1600"/>
                    </a:p>
                  </a:txBody>
                  <a:tcPr marL="38100" marR="38100" marT="25400" marB="25400">
                    <a:lnL w="12700" cap="flat" cmpd="sng">
                      <a:solidFill>
                        <a:srgbClr val="CCCCCC"/>
                      </a:solidFill>
                      <a:prstDash val="solid"/>
                      <a:round/>
                      <a:headEnd type="none" w="sm" len="sm"/>
                      <a:tailEnd type="none" w="sm" len="sm"/>
                    </a:lnL>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1200" u="sng">
                          <a:solidFill>
                            <a:schemeClr val="hlink"/>
                          </a:solidFill>
                          <a:hlinkClick r:id="rId4"/>
                        </a:rPr>
                        <a:t>Issues Guidance on Federal Funds to Support Afghan and Other Newcomer Students</a:t>
                      </a:r>
                      <a:endParaRPr sz="1200" u="sng">
                        <a:solidFill>
                          <a:schemeClr val="hlink"/>
                        </a:solidFill>
                      </a:endParaRPr>
                    </a:p>
                  </a:txBody>
                  <a:tcPr marL="38100" marR="38100" marT="25400" marB="25400">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1200"/>
                        </a:spcBef>
                        <a:spcAft>
                          <a:spcPts val="1200"/>
                        </a:spcAft>
                        <a:buNone/>
                      </a:pPr>
                      <a:r>
                        <a:rPr lang="en" sz="1600"/>
                        <a:t>U.S. Department of Education</a:t>
                      </a:r>
                      <a:endParaRPr sz="1600"/>
                    </a:p>
                  </a:txBody>
                  <a:tcPr marL="38100" marR="38100" marT="25400" marB="25400">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612234">
                <a:tc>
                  <a:txBody>
                    <a:bodyPr/>
                    <a:lstStyle/>
                    <a:p>
                      <a:pPr marL="0" lvl="0" indent="0" algn="l" rtl="0">
                        <a:lnSpc>
                          <a:spcPct val="115000"/>
                        </a:lnSpc>
                        <a:spcBef>
                          <a:spcPts val="1200"/>
                        </a:spcBef>
                        <a:spcAft>
                          <a:spcPts val="1200"/>
                        </a:spcAft>
                        <a:buNone/>
                      </a:pPr>
                      <a:r>
                        <a:rPr lang="en" sz="1600"/>
                        <a:t>Refugee</a:t>
                      </a:r>
                      <a:endParaRPr sz="1600"/>
                    </a:p>
                  </a:txBody>
                  <a:tcPr marL="38100" marR="38100" marT="25400" marB="25400">
                    <a:lnL w="12700" cap="flat" cmpd="sng">
                      <a:solidFill>
                        <a:srgbClr val="CCCCCC"/>
                      </a:solidFill>
                      <a:prstDash val="solid"/>
                      <a:round/>
                      <a:headEnd type="none" w="sm" len="sm"/>
                      <a:tailEnd type="none" w="sm" len="sm"/>
                    </a:lnL>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1200" u="sng">
                          <a:solidFill>
                            <a:schemeClr val="hlink"/>
                          </a:solidFill>
                          <a:hlinkClick r:id="rId5"/>
                        </a:rPr>
                        <a:t>K-12-Resources-for-Afghan-Evacuees</a:t>
                      </a:r>
                      <a:endParaRPr sz="1200" u="sng">
                        <a:solidFill>
                          <a:schemeClr val="hlink"/>
                        </a:solidFill>
                      </a:endParaRPr>
                    </a:p>
                  </a:txBody>
                  <a:tcPr marL="38100" marR="38100" marT="25400" marB="25400">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1200"/>
                        </a:spcBef>
                        <a:spcAft>
                          <a:spcPts val="1200"/>
                        </a:spcAft>
                        <a:buNone/>
                      </a:pPr>
                      <a:r>
                        <a:rPr lang="en" sz="1600"/>
                        <a:t>Office of Elementary and Secondary Education</a:t>
                      </a:r>
                      <a:endParaRPr sz="1600"/>
                    </a:p>
                  </a:txBody>
                  <a:tcPr marL="38100" marR="38100" marT="25400" marB="25400">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28672">
                <a:tc>
                  <a:txBody>
                    <a:bodyPr/>
                    <a:lstStyle/>
                    <a:p>
                      <a:pPr marL="0" lvl="0" indent="0" algn="l" rtl="0">
                        <a:lnSpc>
                          <a:spcPct val="115000"/>
                        </a:lnSpc>
                        <a:spcBef>
                          <a:spcPts val="1200"/>
                        </a:spcBef>
                        <a:spcAft>
                          <a:spcPts val="1200"/>
                        </a:spcAft>
                        <a:buNone/>
                      </a:pPr>
                      <a:r>
                        <a:rPr lang="en" sz="1600"/>
                        <a:t>Newcomers</a:t>
                      </a:r>
                      <a:endParaRPr sz="1600"/>
                    </a:p>
                  </a:txBody>
                  <a:tcPr marL="38100" marR="38100" marT="25400" marB="25400">
                    <a:lnL w="12700" cap="flat" cmpd="sng">
                      <a:solidFill>
                        <a:srgbClr val="CCCCCC"/>
                      </a:solidFill>
                      <a:prstDash val="solid"/>
                      <a:round/>
                      <a:headEnd type="none" w="sm" len="sm"/>
                      <a:tailEnd type="none" w="sm" len="sm"/>
                    </a:lnL>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1200" u="sng">
                          <a:solidFill>
                            <a:schemeClr val="hlink"/>
                          </a:solidFill>
                          <a:hlinkClick r:id="rId6"/>
                        </a:rPr>
                        <a:t>USED Newcomer Toolkit</a:t>
                      </a:r>
                      <a:endParaRPr sz="1200" u="sng">
                        <a:solidFill>
                          <a:schemeClr val="hlink"/>
                        </a:solidFill>
                      </a:endParaRPr>
                    </a:p>
                  </a:txBody>
                  <a:tcPr marL="38100" marR="38100" marT="25400" marB="25400">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1600"/>
                        <a:t>U.S. Department of Education</a:t>
                      </a:r>
                      <a:endParaRPr sz="1600"/>
                    </a:p>
                  </a:txBody>
                  <a:tcPr marL="38100" marR="38100" marT="25400" marB="25400">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612234">
                <a:tc>
                  <a:txBody>
                    <a:bodyPr/>
                    <a:lstStyle/>
                    <a:p>
                      <a:pPr marL="0" lvl="0" indent="0" algn="l" rtl="0">
                        <a:lnSpc>
                          <a:spcPct val="115000"/>
                        </a:lnSpc>
                        <a:spcBef>
                          <a:spcPts val="1200"/>
                        </a:spcBef>
                        <a:spcAft>
                          <a:spcPts val="1200"/>
                        </a:spcAft>
                        <a:buNone/>
                      </a:pPr>
                      <a:r>
                        <a:rPr lang="en" sz="1600"/>
                        <a:t>Refugee</a:t>
                      </a:r>
                      <a:endParaRPr sz="1600"/>
                    </a:p>
                  </a:txBody>
                  <a:tcPr marL="38100" marR="38100" marT="25400" marB="25400">
                    <a:lnL w="12700" cap="flat" cmpd="sng">
                      <a:solidFill>
                        <a:srgbClr val="CCCCCC"/>
                      </a:solidFill>
                      <a:prstDash val="solid"/>
                      <a:round/>
                      <a:headEnd type="none" w="sm" len="sm"/>
                      <a:tailEnd type="none" w="sm" len="sm"/>
                    </a:lnL>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1200" u="sng">
                          <a:solidFill>
                            <a:schemeClr val="hlink"/>
                          </a:solidFill>
                          <a:hlinkClick r:id="rId7"/>
                        </a:rPr>
                        <a:t>Working with Refugees</a:t>
                      </a:r>
                      <a:endParaRPr sz="1200" u="sng">
                        <a:solidFill>
                          <a:schemeClr val="hlink"/>
                        </a:solidFill>
                      </a:endParaRPr>
                    </a:p>
                  </a:txBody>
                  <a:tcPr marL="38100" marR="38100" marT="25400" marB="25400">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1600"/>
                        <a:t>Cultural Orientation Resource Exchange</a:t>
                      </a:r>
                      <a:endParaRPr sz="1600"/>
                    </a:p>
                  </a:txBody>
                  <a:tcPr marL="38100" marR="38100" marT="25400" marB="25400">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612234">
                <a:tc>
                  <a:txBody>
                    <a:bodyPr/>
                    <a:lstStyle/>
                    <a:p>
                      <a:pPr marL="0" lvl="0" indent="0" algn="l" rtl="0">
                        <a:lnSpc>
                          <a:spcPct val="115000"/>
                        </a:lnSpc>
                        <a:spcBef>
                          <a:spcPts val="1200"/>
                        </a:spcBef>
                        <a:spcAft>
                          <a:spcPts val="1200"/>
                        </a:spcAft>
                        <a:buNone/>
                      </a:pPr>
                      <a:r>
                        <a:rPr lang="en" sz="1600" dirty="0"/>
                        <a:t>Refugee</a:t>
                      </a:r>
                      <a:endParaRPr sz="1600" dirty="0"/>
                    </a:p>
                  </a:txBody>
                  <a:tcPr marL="38100" marR="38100" marT="25400" marB="25400">
                    <a:lnL w="12700" cap="flat" cmpd="sng">
                      <a:solidFill>
                        <a:srgbClr val="CCCCCC"/>
                      </a:solidFill>
                      <a:prstDash val="solid"/>
                      <a:round/>
                      <a:headEnd type="none" w="sm" len="sm"/>
                      <a:tailEnd type="none" w="sm" len="sm"/>
                    </a:lnL>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1200" u="sng">
                          <a:solidFill>
                            <a:schemeClr val="hlink"/>
                          </a:solidFill>
                          <a:hlinkClick r:id="rId8"/>
                        </a:rPr>
                        <a:t>Afghan Resettlement Resources</a:t>
                      </a:r>
                      <a:endParaRPr sz="1200" u="sng">
                        <a:solidFill>
                          <a:schemeClr val="hlink"/>
                        </a:solidFill>
                      </a:endParaRPr>
                    </a:p>
                  </a:txBody>
                  <a:tcPr marL="38100" marR="38100" marT="25400" marB="25400">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1600"/>
                        <a:t>Department of Health and Human Services</a:t>
                      </a:r>
                      <a:endParaRPr sz="1600"/>
                    </a:p>
                  </a:txBody>
                  <a:tcPr marL="38100" marR="38100" marT="25400" marB="25400">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528672">
                <a:tc>
                  <a:txBody>
                    <a:bodyPr/>
                    <a:lstStyle/>
                    <a:p>
                      <a:pPr marL="0" lvl="0" indent="0" algn="l" rtl="0">
                        <a:lnSpc>
                          <a:spcPct val="115000"/>
                        </a:lnSpc>
                        <a:spcBef>
                          <a:spcPts val="1200"/>
                        </a:spcBef>
                        <a:spcAft>
                          <a:spcPts val="1200"/>
                        </a:spcAft>
                        <a:buNone/>
                      </a:pPr>
                      <a:r>
                        <a:rPr lang="en" sz="1600"/>
                        <a:t>Refugee</a:t>
                      </a:r>
                      <a:endParaRPr sz="1600"/>
                    </a:p>
                  </a:txBody>
                  <a:tcPr marL="38100" marR="38100" marT="25400" marB="25400">
                    <a:lnL w="12700" cap="flat" cmpd="sng">
                      <a:solidFill>
                        <a:srgbClr val="CCCCCC"/>
                      </a:solidFill>
                      <a:prstDash val="solid"/>
                      <a:round/>
                      <a:headEnd type="none" w="sm" len="sm"/>
                      <a:tailEnd type="none" w="sm" len="sm"/>
                    </a:lnL>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1200" u="sng">
                          <a:solidFill>
                            <a:schemeClr val="hlink"/>
                          </a:solidFill>
                          <a:hlinkClick r:id="rId9"/>
                        </a:rPr>
                        <a:t>Services for Minor Refugees</a:t>
                      </a:r>
                      <a:endParaRPr sz="1200" u="sng">
                        <a:solidFill>
                          <a:schemeClr val="hlink"/>
                        </a:solidFill>
                      </a:endParaRPr>
                    </a:p>
                  </a:txBody>
                  <a:tcPr marL="38100" marR="38100" marT="25400" marB="25400">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1600"/>
                        <a:t>Office of Refugee Resettlement</a:t>
                      </a:r>
                      <a:endParaRPr sz="1600"/>
                    </a:p>
                  </a:txBody>
                  <a:tcPr marL="38100" marR="38100" marT="25400" marB="25400">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602258">
                <a:tc>
                  <a:txBody>
                    <a:bodyPr/>
                    <a:lstStyle/>
                    <a:p>
                      <a:pPr marL="0" lvl="0" indent="0" algn="l" rtl="0">
                        <a:lnSpc>
                          <a:spcPct val="115000"/>
                        </a:lnSpc>
                        <a:spcBef>
                          <a:spcPts val="1200"/>
                        </a:spcBef>
                        <a:spcAft>
                          <a:spcPts val="1200"/>
                        </a:spcAft>
                        <a:buNone/>
                      </a:pPr>
                      <a:r>
                        <a:rPr lang="en" sz="1600"/>
                        <a:t>Refugee</a:t>
                      </a:r>
                      <a:endParaRPr sz="1600"/>
                    </a:p>
                  </a:txBody>
                  <a:tcPr marL="38100" marR="38100" marT="25400" marB="25400">
                    <a:lnL w="12700" cap="flat" cmpd="sng">
                      <a:solidFill>
                        <a:srgbClr val="CCCCCC"/>
                      </a:solidFill>
                      <a:prstDash val="solid"/>
                      <a:round/>
                      <a:headEnd type="none" w="sm" len="sm"/>
                      <a:tailEnd type="none" w="sm" len="sm"/>
                    </a:lnL>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1200" u="sng">
                          <a:solidFill>
                            <a:schemeClr val="hlink"/>
                          </a:solidFill>
                          <a:hlinkClick r:id="rId10"/>
                        </a:rPr>
                        <a:t>Colorado Refugee Services Program</a:t>
                      </a:r>
                      <a:endParaRPr sz="1200" u="sng">
                        <a:solidFill>
                          <a:schemeClr val="hlink"/>
                        </a:solidFill>
                      </a:endParaRPr>
                    </a:p>
                  </a:txBody>
                  <a:tcPr marL="38100" marR="38100" marT="25400" marB="25400">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1600" dirty="0"/>
                        <a:t>CO Department of Human Services</a:t>
                      </a:r>
                      <a:endParaRPr sz="1600" dirty="0"/>
                    </a:p>
                  </a:txBody>
                  <a:tcPr marL="38100" marR="38100" marT="25400" marB="25400">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A71EB9-AF58-4583-B570-EC200FF2D072}"/>
              </a:ext>
            </a:extLst>
          </p:cNvPr>
          <p:cNvSpPr>
            <a:spLocks noGrp="1"/>
          </p:cNvSpPr>
          <p:nvPr>
            <p:ph type="ctrTitle"/>
          </p:nvPr>
        </p:nvSpPr>
        <p:spPr/>
        <p:txBody>
          <a:bodyPr/>
          <a:lstStyle/>
          <a:p>
            <a:r>
              <a:rPr lang="en-US" dirty="0"/>
              <a:t>Upcoming Meetings</a:t>
            </a:r>
          </a:p>
        </p:txBody>
      </p:sp>
    </p:spTree>
    <p:extLst>
      <p:ext uri="{BB962C8B-B14F-4D97-AF65-F5344CB8AC3E}">
        <p14:creationId xmlns:p14="http://schemas.microsoft.com/office/powerpoint/2010/main" val="3207788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32" name="Google Shape;332;p34" descr="Text, whiteboard&#10;&#10;Description automatically generated"/>
          <p:cNvPicPr preferRelativeResize="0"/>
          <p:nvPr/>
        </p:nvPicPr>
        <p:blipFill rotWithShape="1">
          <a:blip r:embed="rId3">
            <a:alphaModFix/>
          </a:blip>
          <a:srcRect/>
          <a:stretch/>
        </p:blipFill>
        <p:spPr>
          <a:xfrm>
            <a:off x="8697298" y="1257300"/>
            <a:ext cx="3494702" cy="2329801"/>
          </a:xfrm>
          <a:prstGeom prst="rect">
            <a:avLst/>
          </a:prstGeom>
          <a:noFill/>
          <a:ln>
            <a:noFill/>
          </a:ln>
        </p:spPr>
      </p:pic>
      <p:sp>
        <p:nvSpPr>
          <p:cNvPr id="329" name="Google Shape;329;p3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dirty="0"/>
              <a:t>Any Requests for Upcoming Topics or Questions! </a:t>
            </a:r>
            <a:endParaRPr dirty="0"/>
          </a:p>
        </p:txBody>
      </p:sp>
      <p:sp>
        <p:nvSpPr>
          <p:cNvPr id="330" name="Google Shape;330;p34"/>
          <p:cNvSpPr txBox="1">
            <a:spLocks noGrp="1"/>
          </p:cNvSpPr>
          <p:nvPr>
            <p:ph type="body" idx="1"/>
          </p:nvPr>
        </p:nvSpPr>
        <p:spPr>
          <a:prstGeom prst="rect">
            <a:avLst/>
          </a:prstGeom>
          <a:noFill/>
          <a:ln>
            <a:noFill/>
          </a:ln>
        </p:spPr>
        <p:txBody>
          <a:bodyPr spcFirstLastPara="1" wrap="square" lIns="0" tIns="0" rIns="0" bIns="45700" anchor="t" anchorCtr="0">
            <a:noAutofit/>
          </a:bodyPr>
          <a:lstStyle/>
          <a:p>
            <a:pPr marL="342900" lvl="0" indent="-133350" algn="l" rtl="0">
              <a:lnSpc>
                <a:spcPct val="90000"/>
              </a:lnSpc>
              <a:spcBef>
                <a:spcPts val="750"/>
              </a:spcBef>
              <a:spcAft>
                <a:spcPts val="0"/>
              </a:spcAft>
              <a:buClr>
                <a:schemeClr val="dk1"/>
              </a:buClr>
              <a:buSzPts val="2400"/>
              <a:buNone/>
            </a:pPr>
            <a:r>
              <a:rPr lang="en-US" sz="2400" dirty="0"/>
              <a:t>Upcoming Office Hours:</a:t>
            </a:r>
          </a:p>
          <a:p>
            <a:pPr marL="342900" indent="-285750"/>
            <a:r>
              <a:rPr lang="en-US" sz="2400" dirty="0"/>
              <a:t>February 10: No Office Hours</a:t>
            </a:r>
          </a:p>
          <a:p>
            <a:pPr marL="342900" indent="-285750"/>
            <a:r>
              <a:rPr lang="en-US" sz="2400" dirty="0"/>
              <a:t>February 17: </a:t>
            </a:r>
            <a:r>
              <a:rPr lang="en-US" sz="2400" dirty="0" err="1"/>
              <a:t>BruMan</a:t>
            </a:r>
            <a:r>
              <a:rPr lang="en-US" sz="2400" dirty="0"/>
              <a:t> Training </a:t>
            </a:r>
            <a:r>
              <a:rPr lang="en-US" sz="2400" dirty="0">
                <a:solidFill>
                  <a:srgbClr val="FF0000"/>
                </a:solidFill>
              </a:rPr>
              <a:t>[Working with </a:t>
            </a:r>
            <a:r>
              <a:rPr lang="en-US" sz="2400" dirty="0" err="1">
                <a:solidFill>
                  <a:srgbClr val="FF0000"/>
                </a:solidFill>
              </a:rPr>
              <a:t>BruMan</a:t>
            </a:r>
            <a:r>
              <a:rPr lang="en-US" sz="2400" dirty="0">
                <a:solidFill>
                  <a:srgbClr val="FF0000"/>
                </a:solidFill>
              </a:rPr>
              <a:t> to see if we can change this date to February 24</a:t>
            </a:r>
            <a:r>
              <a:rPr lang="en-US" sz="2400" baseline="30000" dirty="0">
                <a:solidFill>
                  <a:srgbClr val="FF0000"/>
                </a:solidFill>
              </a:rPr>
              <a:t>th</a:t>
            </a:r>
            <a:r>
              <a:rPr lang="en-US" sz="2400" dirty="0">
                <a:solidFill>
                  <a:srgbClr val="FF0000"/>
                </a:solidFill>
              </a:rPr>
              <a:t> to avoid conflict with the NAESPA Conference]</a:t>
            </a:r>
            <a:endParaRPr lang="en-US" sz="2400" dirty="0"/>
          </a:p>
          <a:p>
            <a:pPr marL="800100" lvl="1" indent="-285750"/>
            <a:r>
              <a:rPr lang="en-US" sz="2100" dirty="0"/>
              <a:t>Preparing for monitoring on allocability and salary documentation</a:t>
            </a:r>
          </a:p>
          <a:p>
            <a:pPr marL="342900" indent="-285750"/>
            <a:r>
              <a:rPr lang="en-US" sz="2400" dirty="0"/>
              <a:t>March 3: </a:t>
            </a:r>
          </a:p>
          <a:p>
            <a:pPr marL="800100" lvl="1" indent="-285750"/>
            <a:r>
              <a:rPr lang="en-US" sz="2100" dirty="0"/>
              <a:t>Tracking and Management of Federally-funded Equipment</a:t>
            </a:r>
          </a:p>
        </p:txBody>
      </p:sp>
      <p:sp>
        <p:nvSpPr>
          <p:cNvPr id="331" name="Google Shape;331;p3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7"/>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dirty="0"/>
            </a:br>
            <a:r>
              <a:rPr lang="en-US" dirty="0"/>
              <a:t>CDE Team!</a:t>
            </a:r>
            <a:endParaRPr dirty="0"/>
          </a:p>
        </p:txBody>
      </p:sp>
      <p:sp>
        <p:nvSpPr>
          <p:cNvPr id="349" name="Google Shape;349;p37">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0" name="Google Shape;350;p37"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51" name="Google Shape;351;p37">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2" name="Google Shape;352;p37"/>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a:t>
            </a:r>
            <a:r>
              <a:rPr lang="en-US" sz="1300"/>
              <a:t>Tina Negley</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353" name="Google Shape;353;p37"/>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354" name="Google Shape;354;p37"/>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dirty="0">
                <a:solidFill>
                  <a:schemeClr val="dk1"/>
                </a:solidFill>
                <a:latin typeface="Calibri"/>
                <a:ea typeface="Calibri"/>
                <a:cs typeface="Calibri"/>
                <a:sym typeface="Calibri"/>
              </a:rPr>
              <a:t>Fiscal Partners</a:t>
            </a:r>
            <a:endParaRPr sz="2800" b="0" i="0" u="none" strike="noStrike" cap="none" dirty="0">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Jennifer Okes, Chief Operating Officer (</a:t>
            </a:r>
            <a:r>
              <a:rPr lang="en-US" sz="1600" b="0" i="0" u="sng" strike="noStrike" cap="none" dirty="0">
                <a:solidFill>
                  <a:schemeClr val="hlink"/>
                </a:solidFill>
                <a:latin typeface="Calibri"/>
                <a:ea typeface="Calibri"/>
                <a:cs typeface="Calibri"/>
                <a:sym typeface="Calibri"/>
                <a:hlinkClick r:id="rId10"/>
              </a:rPr>
              <a:t>okes_j@cde.state.co.us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Kate Bartlett, Executive Director of School District Operations (</a:t>
            </a:r>
            <a:r>
              <a:rPr lang="en-US" sz="1600" b="0" i="0" u="sng" strike="noStrike" cap="none" dirty="0">
                <a:solidFill>
                  <a:schemeClr val="hlink"/>
                </a:solidFill>
                <a:latin typeface="Calibri"/>
                <a:ea typeface="Calibri"/>
                <a:cs typeface="Calibri"/>
                <a:sym typeface="Calibri"/>
                <a:hlinkClick r:id="rId11"/>
              </a:rPr>
              <a:t>Bartlett_k@cde.state.co.us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Jennifer Austin, Director of Grants Fiscal Management (</a:t>
            </a:r>
            <a:r>
              <a:rPr lang="en-US" sz="1600" b="0" i="0" u="sng" strike="noStrike" cap="none" dirty="0">
                <a:solidFill>
                  <a:schemeClr val="hlink"/>
                </a:solidFill>
                <a:latin typeface="Calibri"/>
                <a:ea typeface="Calibri"/>
                <a:cs typeface="Calibri"/>
                <a:sym typeface="Calibri"/>
                <a:hlinkClick r:id="rId12"/>
              </a:rPr>
              <a:t>Austin_j@cde.state.co.us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Robert Hawkins, Grants Fiscal Analyst (</a:t>
            </a:r>
            <a:r>
              <a:rPr lang="en-US" sz="1600" b="0" i="0" u="sng" strike="noStrike" cap="none" dirty="0">
                <a:solidFill>
                  <a:schemeClr val="hlink"/>
                </a:solidFill>
                <a:latin typeface="Calibri"/>
                <a:ea typeface="Calibri"/>
                <a:cs typeface="Calibri"/>
                <a:sym typeface="Calibri"/>
                <a:hlinkClick r:id="rId13"/>
              </a:rPr>
              <a:t>Hawkins_s@cde.state.co.us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Steven Kaleda, Grants Fiscal Analyst (</a:t>
            </a:r>
            <a:r>
              <a:rPr lang="en-US" sz="1600" b="0" i="0" u="sng" strike="noStrike" cap="none" dirty="0">
                <a:solidFill>
                  <a:schemeClr val="hlink"/>
                </a:solidFill>
                <a:latin typeface="Calibri"/>
                <a:ea typeface="Calibri"/>
                <a:cs typeface="Calibri"/>
                <a:sym typeface="Calibri"/>
                <a:hlinkClick r:id="rId14"/>
              </a:rPr>
              <a:t>Kaleda_s@cde.state.co.us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ESSER Team</a:t>
            </a:r>
            <a:endParaRPr sz="1400" b="0" i="0" u="none" strike="noStrike" cap="none" dirty="0">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dirty="0">
                <a:solidFill>
                  <a:schemeClr val="dk1"/>
                </a:solidFill>
                <a:latin typeface="Calibri"/>
                <a:ea typeface="Calibri"/>
                <a:cs typeface="Calibri"/>
                <a:sym typeface="Calibri"/>
              </a:rPr>
              <a:t>Bill Parsley, ESSER Fiscal Monitoring Supervisor (</a:t>
            </a:r>
            <a:r>
              <a:rPr lang="en-US" sz="1200" b="0" i="0" u="sng" strike="noStrike" cap="none" dirty="0">
                <a:solidFill>
                  <a:schemeClr val="hlink"/>
                </a:solidFill>
                <a:latin typeface="Calibri"/>
                <a:ea typeface="Calibri"/>
                <a:cs typeface="Calibri"/>
                <a:sym typeface="Calibri"/>
                <a:hlinkClick r:id="rId15"/>
              </a:rPr>
              <a:t>parsley_b@cde.state.co.us</a:t>
            </a:r>
            <a:r>
              <a:rPr lang="en-US" sz="12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dirty="0">
                <a:solidFill>
                  <a:schemeClr val="dk1"/>
                </a:solidFill>
                <a:latin typeface="Calibri"/>
                <a:ea typeface="Calibri"/>
                <a:cs typeface="Calibri"/>
                <a:sym typeface="Calibri"/>
              </a:rPr>
              <a:t>Hilery Morris, ESSER Fiscal Monitoring (</a:t>
            </a:r>
            <a:r>
              <a:rPr lang="en-US" sz="1200" b="0" i="0" u="sng" strike="noStrike" cap="none" dirty="0">
                <a:solidFill>
                  <a:schemeClr val="hlink"/>
                </a:solidFill>
                <a:latin typeface="Calibri"/>
                <a:ea typeface="Calibri"/>
                <a:cs typeface="Calibri"/>
                <a:sym typeface="Calibri"/>
                <a:hlinkClick r:id="rId16"/>
              </a:rPr>
              <a:t>morris_h@cde.state.co.us</a:t>
            </a:r>
            <a:r>
              <a:rPr lang="en-US" sz="12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dirty="0">
                <a:solidFill>
                  <a:schemeClr val="dk1"/>
                </a:solidFill>
                <a:latin typeface="Calibri"/>
                <a:ea typeface="Calibri"/>
                <a:cs typeface="Calibri"/>
                <a:sym typeface="Calibri"/>
              </a:rPr>
              <a:t>Sharon Mackey, ESSER Fiscal Monitoring (</a:t>
            </a:r>
            <a:r>
              <a:rPr lang="en-US" sz="1200" b="0" i="0" u="sng" strike="noStrike" cap="none" dirty="0">
                <a:solidFill>
                  <a:schemeClr val="hlink"/>
                </a:solidFill>
                <a:latin typeface="Calibri"/>
                <a:ea typeface="Calibri"/>
                <a:cs typeface="Calibri"/>
                <a:sym typeface="Calibri"/>
                <a:hlinkClick r:id="rId17"/>
              </a:rPr>
              <a:t>mackey_s@cde.state.co.us</a:t>
            </a:r>
            <a:r>
              <a:rPr lang="en-US" sz="12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200" y="0"/>
            <a:ext cx="12229997" cy="1223000"/>
          </a:xfrm>
          <a:prstGeom prst="rect">
            <a:avLst/>
          </a:prstGeom>
          <a:noFill/>
          <a:ln>
            <a:noFill/>
          </a:ln>
        </p:spPr>
      </p:pic>
      <p:pic>
        <p:nvPicPr>
          <p:cNvPr id="218" name="Google Shape;218;p3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0862301" y="6235200"/>
            <a:ext cx="1157268" cy="492000"/>
          </a:xfrm>
          <a:prstGeom prst="rect">
            <a:avLst/>
          </a:prstGeom>
          <a:noFill/>
          <a:ln>
            <a:noFill/>
          </a:ln>
        </p:spPr>
      </p:pic>
      <p:cxnSp>
        <p:nvCxnSpPr>
          <p:cNvPr id="219" name="Google Shape;219;p35">
            <a:extLst>
              <a:ext uri="{C183D7F6-B498-43B3-948B-1728B52AA6E4}">
                <adec:decorative xmlns:adec="http://schemas.microsoft.com/office/drawing/2017/decorative" val="1"/>
              </a:ext>
            </a:extLst>
          </p:cNvPr>
          <p:cNvCxnSpPr/>
          <p:nvPr/>
        </p:nvCxnSpPr>
        <p:spPr>
          <a:xfrm>
            <a:off x="0" y="6082133"/>
            <a:ext cx="12203600" cy="0"/>
          </a:xfrm>
          <a:prstGeom prst="straightConnector1">
            <a:avLst/>
          </a:prstGeom>
          <a:noFill/>
          <a:ln w="9525" cap="flat" cmpd="sng">
            <a:solidFill>
              <a:schemeClr val="accent1"/>
            </a:solidFill>
            <a:prstDash val="solid"/>
            <a:round/>
            <a:headEnd type="none" w="med" len="med"/>
            <a:tailEnd type="none" w="med" len="med"/>
          </a:ln>
        </p:spPr>
      </p:cxnSp>
      <p:sp>
        <p:nvSpPr>
          <p:cNvPr id="220" name="Google Shape;220;p35"/>
          <p:cNvSpPr txBox="1">
            <a:spLocks noGrp="1"/>
          </p:cNvSpPr>
          <p:nvPr>
            <p:ph type="title"/>
          </p:nvPr>
        </p:nvSpPr>
        <p:spPr>
          <a:xfrm>
            <a:off x="152400" y="159200"/>
            <a:ext cx="6056400" cy="909200"/>
          </a:xfrm>
          <a:prstGeom prst="rect">
            <a:avLst/>
          </a:prstGeom>
        </p:spPr>
        <p:txBody>
          <a:bodyPr spcFirstLastPara="1" wrap="square" lIns="0" tIns="0" rIns="0" bIns="0" anchor="ctr" anchorCtr="0">
            <a:noAutofit/>
          </a:bodyPr>
          <a:lstStyle/>
          <a:p>
            <a:r>
              <a:rPr lang="en"/>
              <a:t>Introducing the ESEA Programs Launchpad</a:t>
            </a:r>
            <a:endParaRPr/>
          </a:p>
        </p:txBody>
      </p:sp>
      <p:sp>
        <p:nvSpPr>
          <p:cNvPr id="221" name="Google Shape;221;p35"/>
          <p:cNvSpPr txBox="1">
            <a:spLocks noGrp="1"/>
          </p:cNvSpPr>
          <p:nvPr>
            <p:ph type="body" idx="1"/>
          </p:nvPr>
        </p:nvSpPr>
        <p:spPr>
          <a:xfrm>
            <a:off x="609600" y="1524000"/>
            <a:ext cx="5486400" cy="4255600"/>
          </a:xfrm>
          <a:prstGeom prst="rect">
            <a:avLst/>
          </a:prstGeom>
        </p:spPr>
        <p:txBody>
          <a:bodyPr spcFirstLastPara="1" wrap="square" lIns="0" tIns="0" rIns="0" bIns="0" anchor="t" anchorCtr="0">
            <a:normAutofit/>
          </a:bodyPr>
          <a:lstStyle/>
          <a:p>
            <a:r>
              <a:rPr lang="en"/>
              <a:t>Phase I is complete and you can now access </a:t>
            </a:r>
            <a:r>
              <a:rPr lang="en" u="sng">
                <a:solidFill>
                  <a:schemeClr val="hlink"/>
                </a:solidFill>
                <a:hlinkClick r:id="rId5"/>
              </a:rPr>
              <a:t>the Launchpad</a:t>
            </a:r>
            <a:r>
              <a:rPr lang="en"/>
              <a:t> </a:t>
            </a:r>
            <a:endParaRPr/>
          </a:p>
          <a:p>
            <a:r>
              <a:rPr lang="en"/>
              <a:t>Current uses:</a:t>
            </a:r>
            <a:endParaRPr/>
          </a:p>
          <a:p>
            <a:pPr lvl="1"/>
            <a:r>
              <a:rPr lang="en"/>
              <a:t>Starting point to access ESEA Programs information</a:t>
            </a:r>
            <a:endParaRPr/>
          </a:p>
          <a:p>
            <a:pPr lvl="1"/>
            <a:r>
              <a:rPr lang="en"/>
              <a:t>Year at a Glance</a:t>
            </a:r>
            <a:endParaRPr/>
          </a:p>
          <a:p>
            <a:r>
              <a:rPr lang="en"/>
              <a:t>Year at a Glance deep dive</a:t>
            </a:r>
            <a:endParaRPr/>
          </a:p>
          <a:p>
            <a:pPr lvl="1"/>
            <a:r>
              <a:rPr lang="en"/>
              <a:t>March 3rd</a:t>
            </a:r>
            <a:endParaRPr/>
          </a:p>
          <a:p>
            <a:r>
              <a:rPr lang="en"/>
              <a:t>More to come with Phase II</a:t>
            </a:r>
            <a:endParaRPr/>
          </a:p>
        </p:txBody>
      </p:sp>
      <p:sp>
        <p:nvSpPr>
          <p:cNvPr id="222" name="Google Shape;222;p35"/>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Autofit/>
          </a:bodyPr>
          <a:lstStyle/>
          <a:p>
            <a:pPr defTabSz="1219170"/>
            <a:fld id="{00000000-1234-1234-1234-123412341234}" type="slidenum">
              <a:rPr lang="en"/>
              <a:pPr defTabSz="1219170"/>
              <a:t>5</a:t>
            </a:fld>
            <a:endParaRPr/>
          </a:p>
        </p:txBody>
      </p:sp>
      <p:pic>
        <p:nvPicPr>
          <p:cNvPr id="223" name="Google Shape;223;p35" descr="Image of the the Launchpad website."/>
          <p:cNvPicPr preferRelativeResize="0"/>
          <p:nvPr/>
        </p:nvPicPr>
        <p:blipFill>
          <a:blip r:embed="rId6">
            <a:alphaModFix/>
          </a:blip>
          <a:stretch>
            <a:fillRect/>
          </a:stretch>
        </p:blipFill>
        <p:spPr>
          <a:xfrm>
            <a:off x="6420881" y="0"/>
            <a:ext cx="5782704" cy="6858000"/>
          </a:xfrm>
          <a:prstGeom prst="rect">
            <a:avLst/>
          </a:prstGeom>
          <a:noFill/>
          <a:ln>
            <a:noFill/>
          </a:ln>
        </p:spPr>
      </p:pic>
      <p:pic>
        <p:nvPicPr>
          <p:cNvPr id="224" name="Google Shape;224;p35" descr="Image indicating location of launchpad in CDEs website side bar navigation menu."/>
          <p:cNvPicPr preferRelativeResize="0"/>
          <p:nvPr/>
        </p:nvPicPr>
        <p:blipFill>
          <a:blip r:embed="rId7">
            <a:alphaModFix/>
          </a:blip>
          <a:stretch>
            <a:fillRect/>
          </a:stretch>
        </p:blipFill>
        <p:spPr>
          <a:xfrm>
            <a:off x="3089620" y="5322233"/>
            <a:ext cx="3180413" cy="109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200" y="0"/>
            <a:ext cx="12229997" cy="1223000"/>
          </a:xfrm>
          <a:prstGeom prst="rect">
            <a:avLst/>
          </a:prstGeom>
          <a:noFill/>
          <a:ln>
            <a:noFill/>
          </a:ln>
        </p:spPr>
      </p:pic>
      <p:pic>
        <p:nvPicPr>
          <p:cNvPr id="218" name="Google Shape;218;p3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0862301" y="6235200"/>
            <a:ext cx="1157268" cy="492000"/>
          </a:xfrm>
          <a:prstGeom prst="rect">
            <a:avLst/>
          </a:prstGeom>
          <a:noFill/>
          <a:ln>
            <a:noFill/>
          </a:ln>
        </p:spPr>
      </p:pic>
      <p:cxnSp>
        <p:nvCxnSpPr>
          <p:cNvPr id="219" name="Google Shape;219;p35">
            <a:extLst>
              <a:ext uri="{C183D7F6-B498-43B3-948B-1728B52AA6E4}">
                <adec:decorative xmlns:adec="http://schemas.microsoft.com/office/drawing/2017/decorative" val="1"/>
              </a:ext>
            </a:extLst>
          </p:cNvPr>
          <p:cNvCxnSpPr/>
          <p:nvPr/>
        </p:nvCxnSpPr>
        <p:spPr>
          <a:xfrm>
            <a:off x="0" y="6082133"/>
            <a:ext cx="12203600" cy="0"/>
          </a:xfrm>
          <a:prstGeom prst="straightConnector1">
            <a:avLst/>
          </a:prstGeom>
          <a:noFill/>
          <a:ln w="9525" cap="flat" cmpd="sng">
            <a:solidFill>
              <a:schemeClr val="accent1"/>
            </a:solidFill>
            <a:prstDash val="solid"/>
            <a:round/>
            <a:headEnd type="none" w="med" len="med"/>
            <a:tailEnd type="none" w="med" len="med"/>
          </a:ln>
        </p:spPr>
      </p:cxnSp>
      <p:sp>
        <p:nvSpPr>
          <p:cNvPr id="220" name="Google Shape;220;p35"/>
          <p:cNvSpPr txBox="1">
            <a:spLocks noGrp="1"/>
          </p:cNvSpPr>
          <p:nvPr>
            <p:ph type="title"/>
          </p:nvPr>
        </p:nvSpPr>
        <p:spPr>
          <a:xfrm>
            <a:off x="284100" y="304800"/>
            <a:ext cx="11360800" cy="763600"/>
          </a:xfrm>
          <a:prstGeom prst="rect">
            <a:avLst/>
          </a:prstGeom>
        </p:spPr>
        <p:txBody>
          <a:bodyPr spcFirstLastPara="1" wrap="square" lIns="0" tIns="0" rIns="0" bIns="0" anchor="ctr" anchorCtr="0">
            <a:noAutofit/>
          </a:bodyPr>
          <a:lstStyle/>
          <a:p>
            <a:r>
              <a:rPr lang="en"/>
              <a:t>About TLCC</a:t>
            </a:r>
            <a:endParaRPr/>
          </a:p>
        </p:txBody>
      </p:sp>
      <p:sp>
        <p:nvSpPr>
          <p:cNvPr id="221" name="Google Shape;221;p35"/>
          <p:cNvSpPr txBox="1">
            <a:spLocks noGrp="1"/>
          </p:cNvSpPr>
          <p:nvPr>
            <p:ph type="body" idx="1"/>
          </p:nvPr>
        </p:nvSpPr>
        <p:spPr>
          <a:xfrm>
            <a:off x="609600" y="1524000"/>
            <a:ext cx="7506800" cy="4255600"/>
          </a:xfrm>
          <a:prstGeom prst="rect">
            <a:avLst/>
          </a:prstGeom>
        </p:spPr>
        <p:txBody>
          <a:bodyPr spcFirstLastPara="1" wrap="square" lIns="0" tIns="0" rIns="0" bIns="0" anchor="t" anchorCtr="0">
            <a:normAutofit/>
          </a:bodyPr>
          <a:lstStyle/>
          <a:p>
            <a:r>
              <a:rPr lang="en" dirty="0"/>
              <a:t>Every 2 years, CDE &amp; partner organizations solicit the feedback of educators across the entire state.</a:t>
            </a:r>
            <a:endParaRPr dirty="0"/>
          </a:p>
          <a:p>
            <a:pPr lvl="1"/>
            <a:r>
              <a:rPr lang="en" dirty="0"/>
              <a:t>Teachers, Specialists, Interventionists, Special Service Providers (SSPs), School Leaders</a:t>
            </a:r>
            <a:endParaRPr dirty="0"/>
          </a:p>
          <a:p>
            <a:r>
              <a:rPr lang="en" dirty="0"/>
              <a:t>Goal: Provide data for school &amp; district needs assessments and improvement efforts. Also, inform state-level policy and research.</a:t>
            </a:r>
            <a:endParaRPr dirty="0"/>
          </a:p>
          <a:p>
            <a:r>
              <a:rPr lang="en" b="1" dirty="0"/>
              <a:t>New this year: Education Support Professionals are included.</a:t>
            </a:r>
            <a:endParaRPr b="1" dirty="0"/>
          </a:p>
          <a:p>
            <a:pPr lvl="1"/>
            <a:r>
              <a:rPr lang="en" dirty="0"/>
              <a:t>Paraprofessionals, Teaching Assistants, Student Monitors, Health Techs, and </a:t>
            </a:r>
            <a:r>
              <a:rPr lang="en" u="sng" dirty="0">
                <a:solidFill>
                  <a:schemeClr val="accent5"/>
                </a:solidFill>
                <a:hlinkClick r:id="rId5">
                  <a:extLst>
                    <a:ext uri="{A12FA001-AC4F-418D-AE19-62706E023703}">
                      <ahyp:hlinkClr xmlns:ahyp="http://schemas.microsoft.com/office/drawing/2018/hyperlinkcolor" val="tx"/>
                    </a:ext>
                  </a:extLst>
                </a:hlinkClick>
              </a:rPr>
              <a:t>more</a:t>
            </a:r>
            <a:endParaRPr dirty="0"/>
          </a:p>
          <a:p>
            <a:r>
              <a:rPr lang="en" dirty="0"/>
              <a:t>Learn all about the TLCC Survey </a:t>
            </a:r>
            <a:r>
              <a:rPr lang="en" u="sng" dirty="0">
                <a:solidFill>
                  <a:schemeClr val="hlink"/>
                </a:solidFill>
                <a:hlinkClick r:id="rId6"/>
              </a:rPr>
              <a:t>HERE</a:t>
            </a:r>
            <a:r>
              <a:rPr lang="en" dirty="0"/>
              <a:t> or by reviewing the </a:t>
            </a:r>
            <a:r>
              <a:rPr lang="en" u="sng" dirty="0">
                <a:solidFill>
                  <a:schemeClr val="hlink"/>
                </a:solidFill>
                <a:hlinkClick r:id="rId5"/>
              </a:rPr>
              <a:t>FAQs</a:t>
            </a:r>
            <a:r>
              <a:rPr lang="en" dirty="0"/>
              <a:t>.</a:t>
            </a:r>
            <a:endParaRPr b="1" dirty="0"/>
          </a:p>
        </p:txBody>
      </p:sp>
      <p:sp>
        <p:nvSpPr>
          <p:cNvPr id="222" name="Google Shape;222;p35"/>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Autofit/>
          </a:bodyPr>
          <a:lstStyle/>
          <a:p>
            <a:pPr defTabSz="1219170"/>
            <a:fld id="{00000000-1234-1234-1234-123412341234}" type="slidenum">
              <a:rPr lang="en"/>
              <a:pPr defTabSz="1219170"/>
              <a:t>6</a:t>
            </a:fld>
            <a:endParaRPr/>
          </a:p>
        </p:txBody>
      </p:sp>
      <p:pic>
        <p:nvPicPr>
          <p:cNvPr id="223" name="Google Shape;223;p35">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4916907" y="159797"/>
            <a:ext cx="7164125" cy="908600"/>
          </a:xfrm>
          <a:prstGeom prst="rect">
            <a:avLst/>
          </a:prstGeom>
          <a:noFill/>
          <a:ln>
            <a:noFill/>
          </a:ln>
        </p:spPr>
      </p:pic>
      <p:sp>
        <p:nvSpPr>
          <p:cNvPr id="224" name="Google Shape;224;p35"/>
          <p:cNvSpPr/>
          <p:nvPr/>
        </p:nvSpPr>
        <p:spPr>
          <a:xfrm>
            <a:off x="8203367" y="2057867"/>
            <a:ext cx="3816216" cy="2742264"/>
          </a:xfrm>
          <a:prstGeom prst="irregularSeal2">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r>
              <a:rPr lang="en" sz="2133" b="1">
                <a:solidFill>
                  <a:srgbClr val="FFFFFF"/>
                </a:solidFill>
              </a:rPr>
              <a:t>DEADLINE</a:t>
            </a:r>
            <a:endParaRPr sz="2133" b="1">
              <a:solidFill>
                <a:srgbClr val="FFFFFF"/>
              </a:solidFill>
            </a:endParaRPr>
          </a:p>
          <a:p>
            <a:pPr algn="ctr" defTabSz="1219170"/>
            <a:r>
              <a:rPr lang="en" sz="2133" b="1">
                <a:solidFill>
                  <a:srgbClr val="FFFFFF"/>
                </a:solidFill>
              </a:rPr>
              <a:t>Feb. 21st, 2022</a:t>
            </a:r>
            <a:endParaRPr sz="2133" b="1">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284100" y="304800"/>
            <a:ext cx="11360800" cy="763600"/>
          </a:xfrm>
          <a:prstGeom prst="rect">
            <a:avLst/>
          </a:prstGeom>
        </p:spPr>
        <p:txBody>
          <a:bodyPr spcFirstLastPara="1" wrap="square" lIns="0" tIns="0" rIns="0" bIns="0" anchor="ctr" anchorCtr="0">
            <a:noAutofit/>
          </a:bodyPr>
          <a:lstStyle/>
          <a:p>
            <a:r>
              <a:rPr lang="en"/>
              <a:t>Benefits of Investing in TLCC Completion</a:t>
            </a:r>
            <a:endParaRPr/>
          </a:p>
        </p:txBody>
      </p:sp>
      <p:sp>
        <p:nvSpPr>
          <p:cNvPr id="230" name="Google Shape;230;p36"/>
          <p:cNvSpPr txBox="1">
            <a:spLocks noGrp="1"/>
          </p:cNvSpPr>
          <p:nvPr>
            <p:ph type="body" idx="1"/>
          </p:nvPr>
        </p:nvSpPr>
        <p:spPr>
          <a:xfrm>
            <a:off x="609600" y="1524000"/>
            <a:ext cx="11360800" cy="4255600"/>
          </a:xfrm>
          <a:prstGeom prst="rect">
            <a:avLst/>
          </a:prstGeom>
        </p:spPr>
        <p:txBody>
          <a:bodyPr spcFirstLastPara="1" wrap="square" lIns="0" tIns="0" rIns="0" bIns="0" anchor="t" anchorCtr="0">
            <a:normAutofit/>
          </a:bodyPr>
          <a:lstStyle/>
          <a:p>
            <a:r>
              <a:rPr lang="en"/>
              <a:t>Schools with more than 50% completion rate get access to the data.</a:t>
            </a:r>
            <a:endParaRPr/>
          </a:p>
          <a:p>
            <a:pPr lvl="1"/>
            <a:r>
              <a:rPr lang="en"/>
              <a:t>Access historical data </a:t>
            </a:r>
            <a:r>
              <a:rPr lang="en" u="sng">
                <a:solidFill>
                  <a:schemeClr val="hlink"/>
                </a:solidFill>
                <a:hlinkClick r:id="rId3"/>
              </a:rPr>
              <a:t>here</a:t>
            </a:r>
            <a:endParaRPr/>
          </a:p>
          <a:p>
            <a:r>
              <a:rPr lang="en"/>
              <a:t>Data can help inform the budgeting of Title II funds.</a:t>
            </a:r>
            <a:endParaRPr/>
          </a:p>
          <a:p>
            <a:pPr lvl="1"/>
            <a:r>
              <a:rPr lang="en"/>
              <a:t>Professional development</a:t>
            </a:r>
            <a:endParaRPr/>
          </a:p>
          <a:p>
            <a:pPr lvl="1"/>
            <a:r>
              <a:rPr lang="en"/>
              <a:t>Staff retention</a:t>
            </a:r>
            <a:endParaRPr/>
          </a:p>
          <a:p>
            <a:pPr lvl="1"/>
            <a:r>
              <a:rPr lang="en"/>
              <a:t>Induction programming</a:t>
            </a:r>
            <a:endParaRPr/>
          </a:p>
          <a:p>
            <a:pPr marL="0" indent="0">
              <a:spcBef>
                <a:spcPts val="1600"/>
              </a:spcBef>
              <a:spcAft>
                <a:spcPts val="1600"/>
              </a:spcAft>
              <a:buNone/>
            </a:pPr>
            <a:r>
              <a:rPr lang="en"/>
              <a:t>Questions about TLCC? Click </a:t>
            </a:r>
            <a:r>
              <a:rPr lang="en" u="sng">
                <a:solidFill>
                  <a:schemeClr val="hlink"/>
                </a:solidFill>
                <a:hlinkClick r:id="rId3"/>
              </a:rPr>
              <a:t>HERE</a:t>
            </a:r>
            <a:endParaRPr/>
          </a:p>
        </p:txBody>
      </p:sp>
      <p:sp>
        <p:nvSpPr>
          <p:cNvPr id="231" name="Google Shape;231;p36"/>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Autofit/>
          </a:bodyPr>
          <a:lstStyle/>
          <a:p>
            <a:pPr defTabSz="1219170"/>
            <a:fld id="{00000000-1234-1234-1234-123412341234}" type="slidenum">
              <a:rPr lang="en"/>
              <a:pPr defTabSz="1219170"/>
              <a:t>7</a:t>
            </a:fld>
            <a:endParaRPr/>
          </a:p>
        </p:txBody>
      </p:sp>
      <p:pic>
        <p:nvPicPr>
          <p:cNvPr id="232" name="Google Shape;232;p3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362133" y="3775101"/>
            <a:ext cx="4282768" cy="1749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85F515-0EE7-4C54-B58C-561E494B3E93}"/>
              </a:ext>
            </a:extLst>
          </p:cNvPr>
          <p:cNvSpPr>
            <a:spLocks noGrp="1"/>
          </p:cNvSpPr>
          <p:nvPr>
            <p:ph type="ctrTitle"/>
          </p:nvPr>
        </p:nvSpPr>
        <p:spPr/>
        <p:txBody>
          <a:bodyPr/>
          <a:lstStyle/>
          <a:p>
            <a:r>
              <a:rPr lang="en-US" dirty="0"/>
              <a:t>ESSER State Reserve Grant Opportunities</a:t>
            </a:r>
            <a:br>
              <a:rPr lang="en-US" dirty="0"/>
            </a:br>
            <a:br>
              <a:rPr lang="en-US" dirty="0"/>
            </a:br>
            <a:r>
              <a:rPr lang="en-US" dirty="0"/>
              <a:t>Scott Jones</a:t>
            </a:r>
            <a:br>
              <a:rPr lang="en-US" dirty="0"/>
            </a:br>
            <a:r>
              <a:rPr lang="en-US" dirty="0"/>
              <a:t>Chief Strategic Recovery Officer</a:t>
            </a:r>
            <a:br>
              <a:rPr lang="en-US" dirty="0"/>
            </a:br>
            <a:br>
              <a:rPr lang="en-US" dirty="0"/>
            </a:br>
            <a:r>
              <a:rPr lang="en-US" dirty="0">
                <a:hlinkClick r:id="rId2"/>
              </a:rPr>
              <a:t>Jones_s@cde.state.co.us</a:t>
            </a:r>
            <a:r>
              <a:rPr lang="en-US" dirty="0"/>
              <a:t> </a:t>
            </a:r>
          </a:p>
        </p:txBody>
      </p:sp>
    </p:spTree>
    <p:extLst>
      <p:ext uri="{BB962C8B-B14F-4D97-AF65-F5344CB8AC3E}">
        <p14:creationId xmlns:p14="http://schemas.microsoft.com/office/powerpoint/2010/main" val="2314801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670726" y="6235200"/>
            <a:ext cx="867951" cy="369000"/>
          </a:xfrm>
          <a:prstGeom prst="rect">
            <a:avLst/>
          </a:prstGeom>
          <a:noFill/>
          <a:ln>
            <a:noFill/>
          </a:ln>
        </p:spPr>
      </p:pic>
      <p:pic>
        <p:nvPicPr>
          <p:cNvPr id="107" name="Google Shape;107;p2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2606857" y="-1580833"/>
            <a:ext cx="1671199" cy="980924"/>
          </a:xfrm>
          <a:prstGeom prst="rect">
            <a:avLst/>
          </a:prstGeom>
          <a:noFill/>
          <a:ln>
            <a:noFill/>
          </a:ln>
        </p:spPr>
      </p:pic>
      <p:pic>
        <p:nvPicPr>
          <p:cNvPr id="108" name="Google Shape;108;p20" descr="Graph depicting ESSER funding direct to districts."/>
          <p:cNvPicPr preferRelativeResize="0"/>
          <p:nvPr/>
        </p:nvPicPr>
        <p:blipFill>
          <a:blip r:embed="rId5">
            <a:alphaModFix/>
          </a:blip>
          <a:stretch>
            <a:fillRect/>
          </a:stretch>
        </p:blipFill>
        <p:spPr>
          <a:xfrm>
            <a:off x="3991025" y="1312400"/>
            <a:ext cx="6015650" cy="4458650"/>
          </a:xfrm>
          <a:prstGeom prst="rect">
            <a:avLst/>
          </a:prstGeom>
          <a:noFill/>
          <a:ln>
            <a:noFill/>
          </a:ln>
        </p:spPr>
      </p:pic>
      <p:sp>
        <p:nvSpPr>
          <p:cNvPr id="109" name="Google Shape;109;p20"/>
          <p:cNvSpPr txBox="1">
            <a:spLocks noGrp="1"/>
          </p:cNvSpPr>
          <p:nvPr>
            <p:ph type="sldNum" idx="12"/>
          </p:nvPr>
        </p:nvSpPr>
        <p:spPr>
          <a:xfrm>
            <a:off x="1717733" y="6217622"/>
            <a:ext cx="548700" cy="524700"/>
          </a:xfrm>
          <a:prstGeom prst="rect">
            <a:avLst/>
          </a:prstGeom>
        </p:spPr>
        <p:txBody>
          <a:bodyPr spcFirstLastPara="1" wrap="square" lIns="91425" tIns="91425" rIns="91425" bIns="91425" anchor="ctr" anchorCtr="0">
            <a:noAutofit/>
          </a:bodyPr>
          <a:lstStyle/>
          <a:p>
            <a:fld id="{00000000-1234-1234-1234-123412341234}" type="slidenum">
              <a:rPr lang="en"/>
              <a:pPr/>
              <a:t>9</a:t>
            </a:fld>
            <a:endParaRPr/>
          </a:p>
        </p:txBody>
      </p:sp>
      <p:sp>
        <p:nvSpPr>
          <p:cNvPr id="110" name="Google Shape;110;p20"/>
          <p:cNvSpPr txBox="1">
            <a:spLocks noGrp="1"/>
          </p:cNvSpPr>
          <p:nvPr>
            <p:ph type="title" idx="2"/>
          </p:nvPr>
        </p:nvSpPr>
        <p:spPr>
          <a:xfrm>
            <a:off x="1798320" y="0"/>
            <a:ext cx="8388300" cy="1122300"/>
          </a:xfrm>
          <a:prstGeom prst="rect">
            <a:avLst/>
          </a:prstGeom>
        </p:spPr>
        <p:txBody>
          <a:bodyPr spcFirstLastPara="1" wrap="square" lIns="0" tIns="0" rIns="0" bIns="0" anchor="ctr" anchorCtr="0">
            <a:noAutofit/>
          </a:bodyPr>
          <a:lstStyle/>
          <a:p>
            <a:r>
              <a:rPr lang="en"/>
              <a:t>Colorado ESSER Funds</a:t>
            </a:r>
            <a:endParaRPr/>
          </a:p>
        </p:txBody>
      </p:sp>
      <p:sp>
        <p:nvSpPr>
          <p:cNvPr id="111" name="Google Shape;111;p20"/>
          <p:cNvSpPr txBox="1"/>
          <p:nvPr/>
        </p:nvSpPr>
        <p:spPr>
          <a:xfrm>
            <a:off x="4551725" y="5771050"/>
            <a:ext cx="2881500" cy="754200"/>
          </a:xfrm>
          <a:prstGeom prst="rect">
            <a:avLst/>
          </a:prstGeom>
          <a:noFill/>
          <a:ln>
            <a:noFill/>
          </a:ln>
        </p:spPr>
        <p:txBody>
          <a:bodyPr spcFirstLastPara="1" wrap="square" lIns="91425" tIns="91425" rIns="91425" bIns="91425" anchor="t" anchorCtr="0">
            <a:spAutoFit/>
          </a:bodyPr>
          <a:lstStyle/>
          <a:p>
            <a:pPr algn="ctr"/>
            <a:r>
              <a:rPr lang="en" sz="1700" b="1"/>
              <a:t>Total ESSER Funding </a:t>
            </a:r>
            <a:r>
              <a:rPr lang="en" sz="2000"/>
              <a:t>$1.8 Billion</a:t>
            </a:r>
            <a:endParaRPr sz="2000"/>
          </a:p>
        </p:txBody>
      </p:sp>
      <p:sp>
        <p:nvSpPr>
          <p:cNvPr id="112" name="Google Shape;112;p20"/>
          <p:cNvSpPr txBox="1"/>
          <p:nvPr/>
        </p:nvSpPr>
        <p:spPr>
          <a:xfrm>
            <a:off x="7681400" y="4613950"/>
            <a:ext cx="2753100" cy="754200"/>
          </a:xfrm>
          <a:prstGeom prst="rect">
            <a:avLst/>
          </a:prstGeom>
          <a:noFill/>
          <a:ln>
            <a:noFill/>
          </a:ln>
        </p:spPr>
        <p:txBody>
          <a:bodyPr spcFirstLastPara="1" wrap="square" lIns="91425" tIns="91425" rIns="91425" bIns="91425" anchor="t" anchorCtr="0">
            <a:spAutoFit/>
          </a:bodyPr>
          <a:lstStyle/>
          <a:p>
            <a:pPr algn="ctr"/>
            <a:r>
              <a:rPr lang="en" sz="1700" b="1"/>
              <a:t>State ESSER Funding </a:t>
            </a:r>
            <a:r>
              <a:rPr lang="en" sz="2000"/>
              <a:t>$180 Million</a:t>
            </a:r>
            <a:endParaRPr sz="2000"/>
          </a:p>
        </p:txBody>
      </p:sp>
      <p:sp>
        <p:nvSpPr>
          <p:cNvPr id="113" name="Google Shape;113;p20"/>
          <p:cNvSpPr txBox="1"/>
          <p:nvPr/>
        </p:nvSpPr>
        <p:spPr>
          <a:xfrm>
            <a:off x="1717725" y="3051901"/>
            <a:ext cx="2319000" cy="1061799"/>
          </a:xfrm>
          <a:prstGeom prst="rect">
            <a:avLst/>
          </a:prstGeom>
          <a:noFill/>
          <a:ln>
            <a:noFill/>
          </a:ln>
        </p:spPr>
        <p:txBody>
          <a:bodyPr spcFirstLastPara="1" wrap="square" lIns="91425" tIns="91425" rIns="91425" bIns="91425" anchor="t" anchorCtr="0">
            <a:spAutoFit/>
          </a:bodyPr>
          <a:lstStyle/>
          <a:p>
            <a:pPr algn="ctr"/>
            <a:r>
              <a:rPr lang="en" sz="1700" b="1"/>
              <a:t>LEA ESSER Funding </a:t>
            </a:r>
            <a:r>
              <a:rPr lang="en" sz="2000"/>
              <a:t>$1.6 Billion</a:t>
            </a:r>
            <a:endParaRPr sz="200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D20_PowerpointTemplate_ne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Body Slides">
  <a:themeElements>
    <a:clrScheme name="Custom 4">
      <a:dk1>
        <a:srgbClr val="495E82"/>
      </a:dk1>
      <a:lt1>
        <a:srgbClr val="FFFFFF"/>
      </a:lt1>
      <a:dk2>
        <a:srgbClr val="34383F"/>
      </a:dk2>
      <a:lt2>
        <a:srgbClr val="D3DCEC"/>
      </a:lt2>
      <a:accent1>
        <a:srgbClr val="6E8CBE"/>
      </a:accent1>
      <a:accent2>
        <a:srgbClr val="C7632A"/>
      </a:accent2>
      <a:accent3>
        <a:srgbClr val="515963"/>
      </a:accent3>
      <a:accent4>
        <a:srgbClr val="8A415D"/>
      </a:accent4>
      <a:accent5>
        <a:srgbClr val="2B7D8A"/>
      </a:accent5>
      <a:accent6>
        <a:srgbClr val="648A3C"/>
      </a:accent6>
      <a:hlink>
        <a:srgbClr val="495E82"/>
      </a:hlink>
      <a:folHlink>
        <a:srgbClr val="BC4E7C"/>
      </a:folHlink>
    </a:clrScheme>
    <a:fontScheme name="Marzano Research">
      <a:majorFont>
        <a:latin typeface="Montserrat"/>
        <a:ea typeface=""/>
        <a:cs typeface=""/>
      </a:majorFont>
      <a:minorFont>
        <a:latin typeface="Sarabu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ZR_PPT_10062020_kl" id="{9F98704D-2192-854A-A431-8338456DF8C7}" vid="{7D806798-FAB3-AF4B-AD26-38AED15E2587}"/>
    </a:ext>
  </a:ext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6453</TotalTime>
  <Words>5576</Words>
  <Application>Microsoft Office PowerPoint</Application>
  <PresentationFormat>Widescreen</PresentationFormat>
  <Paragraphs>482</Paragraphs>
  <Slides>46</Slides>
  <Notes>36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46</vt:i4>
      </vt:variant>
    </vt:vector>
  </HeadingPairs>
  <TitlesOfParts>
    <vt:vector size="59" baseType="lpstr">
      <vt:lpstr>Arial</vt:lpstr>
      <vt:lpstr>Calibri</vt:lpstr>
      <vt:lpstr>Georgia</vt:lpstr>
      <vt:lpstr>Montserrat Medium</vt:lpstr>
      <vt:lpstr>Museo Slab 500</vt:lpstr>
      <vt:lpstr>Roboto</vt:lpstr>
      <vt:lpstr>Rockwell</vt:lpstr>
      <vt:lpstr>Sarabun</vt:lpstr>
      <vt:lpstr>Office Theme</vt:lpstr>
      <vt:lpstr>ASD20_PowerpointTemplate_new</vt:lpstr>
      <vt:lpstr>Custom Design</vt:lpstr>
      <vt:lpstr>4_Body Slides</vt:lpstr>
      <vt:lpstr>Simple Light</vt:lpstr>
      <vt:lpstr>CDE Office Hours</vt:lpstr>
      <vt:lpstr> CDE Team!</vt:lpstr>
      <vt:lpstr>ESSER Office Hours</vt:lpstr>
      <vt:lpstr>Updates, Reminders, and Clarifications</vt:lpstr>
      <vt:lpstr>Introducing the ESEA Programs Launchpad</vt:lpstr>
      <vt:lpstr>About TLCC</vt:lpstr>
      <vt:lpstr>Benefits of Investing in TLCC Completion</vt:lpstr>
      <vt:lpstr>ESSER State Reserve Grant Opportunities  Scott Jones Chief Strategic Recovery Officer  Jones_s@cde.state.co.us </vt:lpstr>
      <vt:lpstr>Colorado ESSER Funds</vt:lpstr>
      <vt:lpstr>ESSER State Set-Aside Focus Areas</vt:lpstr>
      <vt:lpstr>ESSER State Set-Aside Focus Areas</vt:lpstr>
      <vt:lpstr>ESSER State Set-Aside Focus Areas</vt:lpstr>
      <vt:lpstr>ESSER State Set-Aside Focus Areas</vt:lpstr>
      <vt:lpstr>ESSER State Set-Aside Program Update</vt:lpstr>
      <vt:lpstr>ESSER Program Updates Educator Workforce</vt:lpstr>
      <vt:lpstr>McKinney-Vento ARP Funding</vt:lpstr>
      <vt:lpstr>ARP-HCY II &amp; Title IA Set-Asides to Serve Homeless Children &amp; Youth </vt:lpstr>
      <vt:lpstr>American Rescue Plan–Homeless Children &amp; Youth (ARP-HCY) Formula Grants </vt:lpstr>
      <vt:lpstr>ARP-HCY I and II</vt:lpstr>
      <vt:lpstr>ARP-HCY II</vt:lpstr>
      <vt:lpstr>Authorized Activities under 723(d) of the McKinney-Vent Homeless Assistance Act </vt:lpstr>
      <vt:lpstr>Everything Authorized under the McKinney-Vento Act PLUS…</vt:lpstr>
      <vt:lpstr>ARP-HCY II</vt:lpstr>
      <vt:lpstr>District Examples </vt:lpstr>
      <vt:lpstr>Title I, Part A and McKinney-Vento Homeless Assistance Act</vt:lpstr>
      <vt:lpstr>Why?</vt:lpstr>
      <vt:lpstr>Allowable Uses</vt:lpstr>
      <vt:lpstr>Budgeting </vt:lpstr>
      <vt:lpstr>Title IA Set-Aside Webinar Series</vt:lpstr>
      <vt:lpstr>Afghan Refugee Funding Options and Resources</vt:lpstr>
      <vt:lpstr>Overview of New Afghan Refugees </vt:lpstr>
      <vt:lpstr>Colorado Refugee Structure </vt:lpstr>
      <vt:lpstr>Federal Funding - Title Funding  </vt:lpstr>
      <vt:lpstr>Federal Funding - Title Funding  </vt:lpstr>
      <vt:lpstr>Federal Funding - Title Funding Contd. </vt:lpstr>
      <vt:lpstr>Federal Funding - Title Funding Contd. </vt:lpstr>
      <vt:lpstr>Federal Funding - Other Programs </vt:lpstr>
      <vt:lpstr>Federal Funding - Other Programs </vt:lpstr>
      <vt:lpstr>State Funding</vt:lpstr>
      <vt:lpstr>Toolkit to Support Afghan Students &amp; Families</vt:lpstr>
      <vt:lpstr>Students and Family Engagement Resources for Schools</vt:lpstr>
      <vt:lpstr>Educational Resources</vt:lpstr>
      <vt:lpstr>Resources from CLDE </vt:lpstr>
      <vt:lpstr>Upcoming Meetings</vt:lpstr>
      <vt:lpstr>Any Requests for Upcoming Topics or Questions! </vt:lpstr>
      <vt:lpstr> CDE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Mohajeri-Nelson, Nazanin</dc:creator>
  <cp:lastModifiedBy>Owen, Emily</cp:lastModifiedBy>
  <cp:revision>83</cp:revision>
  <dcterms:modified xsi:type="dcterms:W3CDTF">2022-02-09T22:05:33Z</dcterms:modified>
</cp:coreProperties>
</file>