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1" r:id="rId1"/>
  </p:sldMasterIdLst>
  <p:notesMasterIdLst>
    <p:notesMasterId r:id="rId16"/>
  </p:notesMasterIdLst>
  <p:sldIdLst>
    <p:sldId id="256" r:id="rId2"/>
    <p:sldId id="542" r:id="rId3"/>
    <p:sldId id="257" r:id="rId4"/>
    <p:sldId id="261" r:id="rId5"/>
    <p:sldId id="258" r:id="rId6"/>
    <p:sldId id="543" r:id="rId7"/>
    <p:sldId id="276" r:id="rId8"/>
    <p:sldId id="272" r:id="rId9"/>
    <p:sldId id="545" r:id="rId10"/>
    <p:sldId id="544" r:id="rId11"/>
    <p:sldId id="548" r:id="rId12"/>
    <p:sldId id="546" r:id="rId13"/>
    <p:sldId id="270" r:id="rId14"/>
    <p:sldId id="271" r:id="rId15"/>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ohajeri-Nelson, Nazanin" initials="MN" lastIdx="2" clrIdx="0">
    <p:extLst>
      <p:ext uri="{19B8F6BF-5375-455C-9EA6-DF929625EA0E}">
        <p15:presenceInfo xmlns:p15="http://schemas.microsoft.com/office/powerpoint/2012/main" userId="S::Mohajeri-Nelson_n@cde.state.co.us::a9da618a-a76d-43dd-a63a-6c6fdf3f568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1DF82658-8AFC-442A-9291-991C26907DA4}">
  <a:tblStyle styleId="{1DF82658-8AFC-442A-9291-991C26907DA4}" styleName="Table_0">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BF1E8"/>
          </a:solidFill>
        </a:fill>
      </a:tcStyle>
    </a:wholeTbl>
    <a:band1H>
      <a:tcTxStyle/>
      <a:tcStyle>
        <a:tcBdr/>
        <a:fill>
          <a:solidFill>
            <a:srgbClr val="D4E2CE"/>
          </a:solidFill>
        </a:fill>
      </a:tcStyle>
    </a:band1H>
    <a:band2H>
      <a:tcTxStyle/>
      <a:tcStyle>
        <a:tcBdr/>
      </a:tcStyle>
    </a:band2H>
    <a:band1V>
      <a:tcTxStyle/>
      <a:tcStyle>
        <a:tcBdr/>
        <a:fill>
          <a:solidFill>
            <a:srgbClr val="D4E2CE"/>
          </a:solidFill>
        </a:fill>
      </a:tcStyle>
    </a:band1V>
    <a:band2V>
      <a:tcTxStyle/>
      <a:tcStyle>
        <a:tcBdr/>
      </a:tcStyle>
    </a:band2V>
    <a:lastCol>
      <a:tcTxStyle b="on" i="off">
        <a:font>
          <a:latin typeface="Calibri"/>
          <a:ea typeface="Calibri"/>
          <a:cs typeface="Calibri"/>
        </a:font>
        <a:schemeClr val="lt1"/>
      </a:tcTxStyle>
      <a:tcStyle>
        <a:tcBdr/>
        <a:fill>
          <a:solidFill>
            <a:schemeClr val="accent6"/>
          </a:solidFill>
        </a:fill>
      </a:tcStyle>
    </a:lastCol>
    <a:firstCol>
      <a:tcTxStyle b="on" i="off">
        <a:font>
          <a:latin typeface="Calibri"/>
          <a:ea typeface="Calibri"/>
          <a:cs typeface="Calibri"/>
        </a:font>
        <a:schemeClr val="lt1"/>
      </a:tcTxStyle>
      <a:tcStyle>
        <a:tcBdr/>
        <a:fill>
          <a:solidFill>
            <a:schemeClr val="accent6"/>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6"/>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6"/>
          </a:solidFill>
        </a:fill>
      </a:tcStyle>
    </a:firstRow>
    <a:neCell>
      <a:tcTxStyle/>
      <a:tcStyle>
        <a:tcBdr/>
      </a:tcStyle>
    </a:neCell>
    <a:nwCell>
      <a:tcTxStyle/>
      <a:tcStyle>
        <a:tcBdr/>
      </a:tcStyle>
    </a:nwCell>
  </a:tblStyle>
  <a:tblStyle styleId="{D1F991EF-CF58-4D44-A959-F8D699201C2A}" styleName="Table_1">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9EFF7"/>
          </a:solidFill>
        </a:fill>
      </a:tcStyle>
    </a:wholeTbl>
    <a:band1H>
      <a:tcTxStyle/>
      <a:tcStyle>
        <a:tcBdr/>
        <a:fill>
          <a:solidFill>
            <a:srgbClr val="D0DEEF"/>
          </a:solidFill>
        </a:fill>
      </a:tcStyle>
    </a:band1H>
    <a:band2H>
      <a:tcTxStyle/>
      <a:tcStyle>
        <a:tcBdr/>
      </a:tcStyle>
    </a:band2H>
    <a:band1V>
      <a:tcTxStyle/>
      <a:tcStyle>
        <a:tcBdr/>
        <a:fill>
          <a:solidFill>
            <a:srgbClr val="D0DEEF"/>
          </a:solidFill>
        </a:fill>
      </a:tcStyle>
    </a:band1V>
    <a:band2V>
      <a:tcTxStyle/>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7437" autoAdjust="0"/>
  </p:normalViewPr>
  <p:slideViewPr>
    <p:cSldViewPr snapToGrid="0">
      <p:cViewPr varScale="1">
        <p:scale>
          <a:sx n="96" d="100"/>
          <a:sy n="96" d="100"/>
        </p:scale>
        <p:origin x="780"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0" name="Google Shape;90;p1: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Nazie </a:t>
            </a:r>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11</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4850118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Nazie</a:t>
            </a:r>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12</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81339483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5"/>
        <p:cNvGrpSpPr/>
        <p:nvPr/>
      </p:nvGrpSpPr>
      <p:grpSpPr>
        <a:xfrm>
          <a:off x="0" y="0"/>
          <a:ext cx="0" cy="0"/>
          <a:chOff x="0" y="0"/>
          <a:chExt cx="0" cy="0"/>
        </a:xfrm>
      </p:grpSpPr>
      <p:sp>
        <p:nvSpPr>
          <p:cNvPr id="196" name="Google Shape;196;p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On the books ~ online schools/programs</a:t>
            </a:r>
            <a:endParaRPr dirty="0"/>
          </a:p>
        </p:txBody>
      </p:sp>
      <p:sp>
        <p:nvSpPr>
          <p:cNvPr id="197" name="Google Shape;197;p8: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1"/>
        <p:cNvGrpSpPr/>
        <p:nvPr/>
      </p:nvGrpSpPr>
      <p:grpSpPr>
        <a:xfrm>
          <a:off x="0" y="0"/>
          <a:ext cx="0" cy="0"/>
          <a:chOff x="0" y="0"/>
          <a:chExt cx="0" cy="0"/>
        </a:xfrm>
      </p:grpSpPr>
      <p:sp>
        <p:nvSpPr>
          <p:cNvPr id="202" name="Google Shape;202;p1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3" name="Google Shape;203;p10: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1"/>
        <p:cNvGrpSpPr/>
        <p:nvPr/>
      </p:nvGrpSpPr>
      <p:grpSpPr>
        <a:xfrm>
          <a:off x="0" y="0"/>
          <a:ext cx="0" cy="0"/>
          <a:chOff x="0" y="0"/>
          <a:chExt cx="0" cy="0"/>
        </a:xfrm>
      </p:grpSpPr>
      <p:sp>
        <p:nvSpPr>
          <p:cNvPr id="202" name="Google Shape;202;p1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3" name="Google Shape;203;p10: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585303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p2: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7" name="Google Shape;97;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Nazie </a:t>
            </a:r>
            <a:endParaRPr/>
          </a:p>
        </p:txBody>
      </p:sp>
      <p:sp>
        <p:nvSpPr>
          <p:cNvPr id="98" name="Google Shape;98;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Google Shape;127;p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Nazie </a:t>
            </a:r>
            <a:endParaRPr dirty="0"/>
          </a:p>
        </p:txBody>
      </p:sp>
      <p:sp>
        <p:nvSpPr>
          <p:cNvPr id="128" name="Google Shape;128;p3: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p:cNvGrpSpPr/>
        <p:nvPr/>
      </p:nvGrpSpPr>
      <p:grpSpPr>
        <a:xfrm>
          <a:off x="0" y="0"/>
          <a:ext cx="0" cy="0"/>
          <a:chOff x="0" y="0"/>
          <a:chExt cx="0" cy="0"/>
        </a:xfrm>
      </p:grpSpPr>
      <p:sp>
        <p:nvSpPr>
          <p:cNvPr id="104" name="Google Shape;104;gb6202e6b7a_0_31: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Jennifer / GF Fiscal Expert? </a:t>
            </a:r>
            <a:endParaRPr dirty="0"/>
          </a:p>
        </p:txBody>
      </p:sp>
      <p:sp>
        <p:nvSpPr>
          <p:cNvPr id="105" name="Google Shape;105;gb6202e6b7a_0_31: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7071700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Nazie </a:t>
            </a:r>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7</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5882016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7"/>
        <p:cNvGrpSpPr/>
        <p:nvPr/>
      </p:nvGrpSpPr>
      <p:grpSpPr>
        <a:xfrm>
          <a:off x="0" y="0"/>
          <a:ext cx="0" cy="0"/>
          <a:chOff x="0" y="0"/>
          <a:chExt cx="0" cy="0"/>
        </a:xfrm>
      </p:grpSpPr>
      <p:sp>
        <p:nvSpPr>
          <p:cNvPr id="158" name="Google Shape;158;gb6202e6b7a_0_47: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9" name="Google Shape;159;gb6202e6b7a_0_47: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Nazie – If you depreciate capital expenses, then you have to follow your local policies on that, even though it’s not required under ESSER. </a:t>
            </a:r>
            <a:endParaRPr dirty="0"/>
          </a:p>
        </p:txBody>
      </p:sp>
      <p:sp>
        <p:nvSpPr>
          <p:cNvPr id="160" name="Google Shape;160;gb6202e6b7a_0_47: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8</a:t>
            </a:fld>
            <a:endParaRPr/>
          </a:p>
        </p:txBody>
      </p:sp>
    </p:spTree>
    <p:extLst>
      <p:ext uri="{BB962C8B-B14F-4D97-AF65-F5344CB8AC3E}">
        <p14:creationId xmlns:p14="http://schemas.microsoft.com/office/powerpoint/2010/main" val="25771783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Nazie </a:t>
            </a:r>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9</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3510525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Nazie </a:t>
            </a:r>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10</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8521405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11.pn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9.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10.png"/></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3"/>
        <p:cNvGrpSpPr/>
        <p:nvPr/>
      </p:nvGrpSpPr>
      <p:grpSpPr>
        <a:xfrm>
          <a:off x="0" y="0"/>
          <a:ext cx="0" cy="0"/>
          <a:chOff x="0" y="0"/>
          <a:chExt cx="0" cy="0"/>
        </a:xfrm>
      </p:grpSpPr>
      <p:sp>
        <p:nvSpPr>
          <p:cNvPr id="14" name="Google Shape;14;p2"/>
          <p:cNvSpPr/>
          <p:nvPr/>
        </p:nvSpPr>
        <p:spPr>
          <a:xfrm>
            <a:off x="0" y="4675238"/>
            <a:ext cx="9144000" cy="2182761"/>
          </a:xfrm>
          <a:prstGeom prst="rect">
            <a:avLst/>
          </a:prstGeom>
          <a:gradFill>
            <a:gsLst>
              <a:gs pos="0">
                <a:schemeClr val="lt1"/>
              </a:gs>
              <a:gs pos="100000">
                <a:srgbClr val="00953A">
                  <a:alpha val="49803"/>
                </a:srgbClr>
              </a:gs>
            </a:gsLst>
            <a:lin ang="54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5" name="Google Shape;15;p2"/>
          <p:cNvSpPr txBox="1">
            <a:spLocks noGrp="1"/>
          </p:cNvSpPr>
          <p:nvPr>
            <p:ph type="ctrTitle"/>
          </p:nvPr>
        </p:nvSpPr>
        <p:spPr>
          <a:xfrm>
            <a:off x="685800" y="3236239"/>
            <a:ext cx="7772400" cy="1216589"/>
          </a:xfrm>
          <a:prstGeom prst="rect">
            <a:avLst/>
          </a:prstGeom>
          <a:noFill/>
          <a:ln>
            <a:noFill/>
          </a:ln>
        </p:spPr>
        <p:txBody>
          <a:bodyPr spcFirstLastPara="1" wrap="square" lIns="91425" tIns="45700" rIns="91425" bIns="45700" anchor="t" anchorCtr="0">
            <a:noAutofit/>
          </a:bodyPr>
          <a:lstStyle>
            <a:lvl1pPr lvl="0" algn="ctr">
              <a:lnSpc>
                <a:spcPct val="90000"/>
              </a:lnSpc>
              <a:spcBef>
                <a:spcPts val="0"/>
              </a:spcBef>
              <a:spcAft>
                <a:spcPts val="0"/>
              </a:spcAft>
              <a:buClr>
                <a:schemeClr val="dk1"/>
              </a:buClr>
              <a:buSzPts val="3600"/>
              <a:buFont typeface="Arial"/>
              <a:buNone/>
              <a:defRPr sz="3600">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6" name="Google Shape;16;p2"/>
          <p:cNvSpPr txBox="1">
            <a:spLocks noGrp="1"/>
          </p:cNvSpPr>
          <p:nvPr>
            <p:ph type="subTitle" idx="1"/>
          </p:nvPr>
        </p:nvSpPr>
        <p:spPr>
          <a:xfrm>
            <a:off x="685800" y="5073444"/>
            <a:ext cx="7772400" cy="1065925"/>
          </a:xfrm>
          <a:prstGeom prst="rect">
            <a:avLst/>
          </a:prstGeom>
          <a:noFill/>
          <a:ln>
            <a:noFill/>
          </a:ln>
        </p:spPr>
        <p:txBody>
          <a:bodyPr spcFirstLastPara="1" wrap="square" lIns="91425" tIns="45700" rIns="91425" bIns="45700" anchor="t" anchorCtr="0">
            <a:noAutofit/>
          </a:bodyPr>
          <a:lstStyle>
            <a:lvl1pPr lvl="0" algn="ctr">
              <a:lnSpc>
                <a:spcPct val="90000"/>
              </a:lnSpc>
              <a:spcBef>
                <a:spcPts val="1000"/>
              </a:spcBef>
              <a:spcAft>
                <a:spcPts val="0"/>
              </a:spcAft>
              <a:buClr>
                <a:schemeClr val="dk1"/>
              </a:buClr>
              <a:buSzPts val="2000"/>
              <a:buNone/>
              <a:defRPr sz="20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pic>
        <p:nvPicPr>
          <p:cNvPr id="17" name="Google Shape;17;p2"/>
          <p:cNvPicPr preferRelativeResize="0"/>
          <p:nvPr/>
        </p:nvPicPr>
        <p:blipFill rotWithShape="1">
          <a:blip r:embed="rId2">
            <a:alphaModFix/>
          </a:blip>
          <a:srcRect/>
          <a:stretch/>
        </p:blipFill>
        <p:spPr>
          <a:xfrm>
            <a:off x="3165737" y="632706"/>
            <a:ext cx="2821173" cy="1762730"/>
          </a:xfrm>
          <a:prstGeom prst="rect">
            <a:avLst/>
          </a:prstGeom>
          <a:noFill/>
          <a:ln>
            <a:noFill/>
          </a:ln>
        </p:spPr>
      </p:pic>
      <p:cxnSp>
        <p:nvCxnSpPr>
          <p:cNvPr id="18" name="Google Shape;18;p2"/>
          <p:cNvCxnSpPr/>
          <p:nvPr/>
        </p:nvCxnSpPr>
        <p:spPr>
          <a:xfrm>
            <a:off x="685800" y="2772696"/>
            <a:ext cx="7801897" cy="0"/>
          </a:xfrm>
          <a:prstGeom prst="straightConnector1">
            <a:avLst/>
          </a:prstGeom>
          <a:noFill/>
          <a:ln w="19050" cap="flat" cmpd="sng">
            <a:solidFill>
              <a:srgbClr val="00953A"/>
            </a:solidFill>
            <a:prstDash val="solid"/>
            <a:miter lim="800000"/>
            <a:headEnd type="none" w="sm" len="sm"/>
            <a:tailEnd type="none" w="sm" len="sm"/>
          </a:ln>
        </p:spPr>
      </p:cxnSp>
      <p:sp>
        <p:nvSpPr>
          <p:cNvPr id="19" name="Google Shape;19;p2"/>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b="0" i="0" u="none" strike="noStrike" cap="none">
                <a:solidFill>
                  <a:schemeClr val="lt1"/>
                </a:solidFill>
                <a:latin typeface="Calibri"/>
                <a:ea typeface="Calibri"/>
                <a:cs typeface="Calibri"/>
                <a:sym typeface="Calibri"/>
              </a:defRPr>
            </a:lvl1pPr>
            <a:lvl2pPr marL="0" lvl="1" indent="0" algn="l">
              <a:spcBef>
                <a:spcPts val="0"/>
              </a:spcBef>
              <a:buNone/>
              <a:defRPr sz="1600" b="0" i="0" u="none" strike="noStrike" cap="none">
                <a:solidFill>
                  <a:schemeClr val="lt1"/>
                </a:solidFill>
                <a:latin typeface="Calibri"/>
                <a:ea typeface="Calibri"/>
                <a:cs typeface="Calibri"/>
                <a:sym typeface="Calibri"/>
              </a:defRPr>
            </a:lvl2pPr>
            <a:lvl3pPr marL="0" lvl="2" indent="0" algn="l">
              <a:spcBef>
                <a:spcPts val="0"/>
              </a:spcBef>
              <a:buNone/>
              <a:defRPr sz="1600" b="0" i="0" u="none" strike="noStrike" cap="none">
                <a:solidFill>
                  <a:schemeClr val="lt1"/>
                </a:solidFill>
                <a:latin typeface="Calibri"/>
                <a:ea typeface="Calibri"/>
                <a:cs typeface="Calibri"/>
                <a:sym typeface="Calibri"/>
              </a:defRPr>
            </a:lvl3pPr>
            <a:lvl4pPr marL="0" lvl="3" indent="0" algn="l">
              <a:spcBef>
                <a:spcPts val="0"/>
              </a:spcBef>
              <a:buNone/>
              <a:defRPr sz="1600" b="0" i="0" u="none" strike="noStrike" cap="none">
                <a:solidFill>
                  <a:schemeClr val="lt1"/>
                </a:solidFill>
                <a:latin typeface="Calibri"/>
                <a:ea typeface="Calibri"/>
                <a:cs typeface="Calibri"/>
                <a:sym typeface="Calibri"/>
              </a:defRPr>
            </a:lvl4pPr>
            <a:lvl5pPr marL="0" lvl="4" indent="0" algn="l">
              <a:spcBef>
                <a:spcPts val="0"/>
              </a:spcBef>
              <a:buNone/>
              <a:defRPr sz="1600" b="0" i="0" u="none" strike="noStrike" cap="none">
                <a:solidFill>
                  <a:schemeClr val="lt1"/>
                </a:solidFill>
                <a:latin typeface="Calibri"/>
                <a:ea typeface="Calibri"/>
                <a:cs typeface="Calibri"/>
                <a:sym typeface="Calibri"/>
              </a:defRPr>
            </a:lvl5pPr>
            <a:lvl6pPr marL="0" lvl="5" indent="0" algn="l">
              <a:spcBef>
                <a:spcPts val="0"/>
              </a:spcBef>
              <a:buNone/>
              <a:defRPr sz="1600" b="0" i="0" u="none" strike="noStrike" cap="none">
                <a:solidFill>
                  <a:schemeClr val="lt1"/>
                </a:solidFill>
                <a:latin typeface="Calibri"/>
                <a:ea typeface="Calibri"/>
                <a:cs typeface="Calibri"/>
                <a:sym typeface="Calibri"/>
              </a:defRPr>
            </a:lvl6pPr>
            <a:lvl7pPr marL="0" lvl="6" indent="0" algn="l">
              <a:spcBef>
                <a:spcPts val="0"/>
              </a:spcBef>
              <a:buNone/>
              <a:defRPr sz="1600" b="0" i="0" u="none" strike="noStrike" cap="none">
                <a:solidFill>
                  <a:schemeClr val="lt1"/>
                </a:solidFill>
                <a:latin typeface="Calibri"/>
                <a:ea typeface="Calibri"/>
                <a:cs typeface="Calibri"/>
                <a:sym typeface="Calibri"/>
              </a:defRPr>
            </a:lvl7pPr>
            <a:lvl8pPr marL="0" lvl="7" indent="0" algn="l">
              <a:spcBef>
                <a:spcPts val="0"/>
              </a:spcBef>
              <a:buNone/>
              <a:defRPr sz="1600" b="0" i="0" u="none" strike="noStrike" cap="none">
                <a:solidFill>
                  <a:schemeClr val="lt1"/>
                </a:solidFill>
                <a:latin typeface="Calibri"/>
                <a:ea typeface="Calibri"/>
                <a:cs typeface="Calibri"/>
                <a:sym typeface="Calibri"/>
              </a:defRPr>
            </a:lvl8pPr>
            <a:lvl9pPr marL="0" lvl="8" indent="0" algn="l">
              <a:spcBef>
                <a:spcPts val="0"/>
              </a:spcBef>
              <a:buNone/>
              <a:defRPr sz="1600" b="0" i="0" u="none" strike="noStrike" cap="none">
                <a:solidFill>
                  <a:schemeClr val="lt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6_Title and Content">
  <p:cSld name="6_Title and Content">
    <p:spTree>
      <p:nvGrpSpPr>
        <p:cNvPr id="1" name="Shape 69"/>
        <p:cNvGrpSpPr/>
        <p:nvPr/>
      </p:nvGrpSpPr>
      <p:grpSpPr>
        <a:xfrm>
          <a:off x="0" y="0"/>
          <a:ext cx="0" cy="0"/>
          <a:chOff x="0" y="0"/>
          <a:chExt cx="0" cy="0"/>
        </a:xfrm>
      </p:grpSpPr>
      <p:pic>
        <p:nvPicPr>
          <p:cNvPr id="70" name="Google Shape;70;p11"/>
          <p:cNvPicPr preferRelativeResize="0"/>
          <p:nvPr/>
        </p:nvPicPr>
        <p:blipFill rotWithShape="1">
          <a:blip r:embed="rId2">
            <a:alphaModFix/>
          </a:blip>
          <a:srcRect/>
          <a:stretch/>
        </p:blipFill>
        <p:spPr>
          <a:xfrm>
            <a:off x="1" y="0"/>
            <a:ext cx="9143997" cy="1219199"/>
          </a:xfrm>
          <a:prstGeom prst="rect">
            <a:avLst/>
          </a:prstGeom>
          <a:noFill/>
          <a:ln>
            <a:noFill/>
          </a:ln>
        </p:spPr>
      </p:pic>
      <p:sp>
        <p:nvSpPr>
          <p:cNvPr id="71" name="Google Shape;71;p11"/>
          <p:cNvSpPr txBox="1">
            <a:spLocks noGrp="1"/>
          </p:cNvSpPr>
          <p:nvPr>
            <p:ph type="title"/>
          </p:nvPr>
        </p:nvSpPr>
        <p:spPr>
          <a:xfrm>
            <a:off x="1168811" y="420328"/>
            <a:ext cx="5158247" cy="590603"/>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2400"/>
              <a:buFont typeface="Arial"/>
              <a:buNone/>
              <a:defRPr sz="24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2" name="Google Shape;72;p11"/>
          <p:cNvSpPr txBox="1">
            <a:spLocks noGrp="1"/>
          </p:cNvSpPr>
          <p:nvPr>
            <p:ph type="body" idx="1"/>
          </p:nvPr>
        </p:nvSpPr>
        <p:spPr>
          <a:xfrm>
            <a:off x="628650" y="1463040"/>
            <a:ext cx="7886700" cy="4640674"/>
          </a:xfrm>
          <a:prstGeom prst="rect">
            <a:avLst/>
          </a:prstGeom>
          <a:noFill/>
          <a:ln>
            <a:noFill/>
          </a:ln>
        </p:spPr>
        <p:txBody>
          <a:bodyPr spcFirstLastPara="1" wrap="square" lIns="0" tIns="0" rIns="0" bIns="45700" anchor="t" anchorCtr="0">
            <a:no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73" name="Google Shape;73;p11"/>
          <p:cNvPicPr preferRelativeResize="0"/>
          <p:nvPr/>
        </p:nvPicPr>
        <p:blipFill rotWithShape="1">
          <a:blip r:embed="rId3">
            <a:alphaModFix/>
          </a:blip>
          <a:srcRect/>
          <a:stretch/>
        </p:blipFill>
        <p:spPr>
          <a:xfrm>
            <a:off x="7772400" y="6172200"/>
            <a:ext cx="1143000" cy="485919"/>
          </a:xfrm>
          <a:prstGeom prst="rect">
            <a:avLst/>
          </a:prstGeom>
          <a:noFill/>
          <a:ln>
            <a:noFill/>
          </a:ln>
        </p:spPr>
      </p:pic>
      <p:sp>
        <p:nvSpPr>
          <p:cNvPr id="74" name="Google Shape;74;p11"/>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a:solidFill>
                  <a:srgbClr val="7F7F7F"/>
                </a:solidFill>
                <a:latin typeface="Calibri"/>
                <a:ea typeface="Calibri"/>
                <a:cs typeface="Calibri"/>
                <a:sym typeface="Calibri"/>
              </a:defRPr>
            </a:lvl1pPr>
            <a:lvl2pPr marL="0" lvl="1" indent="0" algn="l">
              <a:spcBef>
                <a:spcPts val="0"/>
              </a:spcBef>
              <a:buNone/>
              <a:defRPr sz="1600">
                <a:solidFill>
                  <a:srgbClr val="7F7F7F"/>
                </a:solidFill>
                <a:latin typeface="Calibri"/>
                <a:ea typeface="Calibri"/>
                <a:cs typeface="Calibri"/>
                <a:sym typeface="Calibri"/>
              </a:defRPr>
            </a:lvl2pPr>
            <a:lvl3pPr marL="0" lvl="2" indent="0" algn="l">
              <a:spcBef>
                <a:spcPts val="0"/>
              </a:spcBef>
              <a:buNone/>
              <a:defRPr sz="1600">
                <a:solidFill>
                  <a:srgbClr val="7F7F7F"/>
                </a:solidFill>
                <a:latin typeface="Calibri"/>
                <a:ea typeface="Calibri"/>
                <a:cs typeface="Calibri"/>
                <a:sym typeface="Calibri"/>
              </a:defRPr>
            </a:lvl3pPr>
            <a:lvl4pPr marL="0" lvl="3" indent="0" algn="l">
              <a:spcBef>
                <a:spcPts val="0"/>
              </a:spcBef>
              <a:buNone/>
              <a:defRPr sz="1600">
                <a:solidFill>
                  <a:srgbClr val="7F7F7F"/>
                </a:solidFill>
                <a:latin typeface="Calibri"/>
                <a:ea typeface="Calibri"/>
                <a:cs typeface="Calibri"/>
                <a:sym typeface="Calibri"/>
              </a:defRPr>
            </a:lvl4pPr>
            <a:lvl5pPr marL="0" lvl="4" indent="0" algn="l">
              <a:spcBef>
                <a:spcPts val="0"/>
              </a:spcBef>
              <a:buNone/>
              <a:defRPr sz="1600">
                <a:solidFill>
                  <a:srgbClr val="7F7F7F"/>
                </a:solidFill>
                <a:latin typeface="Calibri"/>
                <a:ea typeface="Calibri"/>
                <a:cs typeface="Calibri"/>
                <a:sym typeface="Calibri"/>
              </a:defRPr>
            </a:lvl5pPr>
            <a:lvl6pPr marL="0" lvl="5" indent="0" algn="l">
              <a:spcBef>
                <a:spcPts val="0"/>
              </a:spcBef>
              <a:buNone/>
              <a:defRPr sz="1600">
                <a:solidFill>
                  <a:srgbClr val="7F7F7F"/>
                </a:solidFill>
                <a:latin typeface="Calibri"/>
                <a:ea typeface="Calibri"/>
                <a:cs typeface="Calibri"/>
                <a:sym typeface="Calibri"/>
              </a:defRPr>
            </a:lvl6pPr>
            <a:lvl7pPr marL="0" lvl="6" indent="0" algn="l">
              <a:spcBef>
                <a:spcPts val="0"/>
              </a:spcBef>
              <a:buNone/>
              <a:defRPr sz="1600">
                <a:solidFill>
                  <a:srgbClr val="7F7F7F"/>
                </a:solidFill>
                <a:latin typeface="Calibri"/>
                <a:ea typeface="Calibri"/>
                <a:cs typeface="Calibri"/>
                <a:sym typeface="Calibri"/>
              </a:defRPr>
            </a:lvl7pPr>
            <a:lvl8pPr marL="0" lvl="7" indent="0" algn="l">
              <a:spcBef>
                <a:spcPts val="0"/>
              </a:spcBef>
              <a:buNone/>
              <a:defRPr sz="1600">
                <a:solidFill>
                  <a:srgbClr val="7F7F7F"/>
                </a:solidFill>
                <a:latin typeface="Calibri"/>
                <a:ea typeface="Calibri"/>
                <a:cs typeface="Calibri"/>
                <a:sym typeface="Calibri"/>
              </a:defRPr>
            </a:lvl8pPr>
            <a:lvl9pPr marL="0" lvl="8" indent="0" algn="l">
              <a:spcBef>
                <a:spcPts val="0"/>
              </a:spcBef>
              <a:buNone/>
              <a:defRPr sz="1600">
                <a:solidFill>
                  <a:srgbClr val="7F7F7F"/>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pic>
        <p:nvPicPr>
          <p:cNvPr id="75" name="Google Shape;75;p11"/>
          <p:cNvPicPr preferRelativeResize="0"/>
          <p:nvPr/>
        </p:nvPicPr>
        <p:blipFill rotWithShape="1">
          <a:blip r:embed="rId4">
            <a:alphaModFix/>
          </a:blip>
          <a:srcRect/>
          <a:stretch/>
        </p:blipFill>
        <p:spPr>
          <a:xfrm>
            <a:off x="117219" y="41458"/>
            <a:ext cx="934373" cy="1068472"/>
          </a:xfrm>
          <a:prstGeom prst="rect">
            <a:avLst/>
          </a:prstGeom>
          <a:noFill/>
          <a:ln>
            <a:noFill/>
          </a:ln>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wo Content">
  <p:cSld name="Two Content">
    <p:spTree>
      <p:nvGrpSpPr>
        <p:cNvPr id="1" name="Shape 76"/>
        <p:cNvGrpSpPr/>
        <p:nvPr/>
      </p:nvGrpSpPr>
      <p:grpSpPr>
        <a:xfrm>
          <a:off x="0" y="0"/>
          <a:ext cx="0" cy="0"/>
          <a:chOff x="0" y="0"/>
          <a:chExt cx="0" cy="0"/>
        </a:xfrm>
      </p:grpSpPr>
      <p:sp>
        <p:nvSpPr>
          <p:cNvPr id="77" name="Google Shape;77;p12"/>
          <p:cNvSpPr txBox="1">
            <a:spLocks noGrp="1"/>
          </p:cNvSpPr>
          <p:nvPr>
            <p:ph type="body" idx="1"/>
          </p:nvPr>
        </p:nvSpPr>
        <p:spPr>
          <a:xfrm>
            <a:off x="628650" y="1463040"/>
            <a:ext cx="3886200" cy="4583799"/>
          </a:xfrm>
          <a:prstGeom prst="rect">
            <a:avLst/>
          </a:prstGeom>
          <a:noFill/>
          <a:ln>
            <a:noFill/>
          </a:ln>
        </p:spPr>
        <p:txBody>
          <a:bodyPr spcFirstLastPara="1" wrap="square" lIns="91425" tIns="45700" rIns="91425" bIns="45700" anchor="t" anchorCtr="0">
            <a:no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8" name="Google Shape;78;p12"/>
          <p:cNvSpPr txBox="1">
            <a:spLocks noGrp="1"/>
          </p:cNvSpPr>
          <p:nvPr>
            <p:ph type="body" idx="2"/>
          </p:nvPr>
        </p:nvSpPr>
        <p:spPr>
          <a:xfrm>
            <a:off x="4629150" y="1463040"/>
            <a:ext cx="3886200" cy="4583799"/>
          </a:xfrm>
          <a:prstGeom prst="rect">
            <a:avLst/>
          </a:prstGeom>
          <a:noFill/>
          <a:ln>
            <a:noFill/>
          </a:ln>
        </p:spPr>
        <p:txBody>
          <a:bodyPr spcFirstLastPara="1" wrap="square" lIns="91425" tIns="45700" rIns="91425" bIns="45700" anchor="t" anchorCtr="0">
            <a:no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79" name="Google Shape;79;p12"/>
          <p:cNvPicPr preferRelativeResize="0"/>
          <p:nvPr/>
        </p:nvPicPr>
        <p:blipFill rotWithShape="1">
          <a:blip r:embed="rId2">
            <a:alphaModFix/>
          </a:blip>
          <a:srcRect/>
          <a:stretch/>
        </p:blipFill>
        <p:spPr>
          <a:xfrm>
            <a:off x="1" y="0"/>
            <a:ext cx="9143997" cy="1219200"/>
          </a:xfrm>
          <a:prstGeom prst="rect">
            <a:avLst/>
          </a:prstGeom>
          <a:noFill/>
          <a:ln>
            <a:noFill/>
          </a:ln>
        </p:spPr>
      </p:pic>
      <p:sp>
        <p:nvSpPr>
          <p:cNvPr id="80" name="Google Shape;80;p12"/>
          <p:cNvSpPr txBox="1">
            <a:spLocks noGrp="1"/>
          </p:cNvSpPr>
          <p:nvPr>
            <p:ph type="title"/>
          </p:nvPr>
        </p:nvSpPr>
        <p:spPr>
          <a:xfrm>
            <a:off x="245193" y="254514"/>
            <a:ext cx="6081865" cy="756418"/>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2400"/>
              <a:buFont typeface="Arial"/>
              <a:buNone/>
              <a:defRPr sz="24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pic>
        <p:nvPicPr>
          <p:cNvPr id="81" name="Google Shape;81;p12"/>
          <p:cNvPicPr preferRelativeResize="0"/>
          <p:nvPr/>
        </p:nvPicPr>
        <p:blipFill rotWithShape="1">
          <a:blip r:embed="rId3">
            <a:alphaModFix/>
          </a:blip>
          <a:srcRect/>
          <a:stretch/>
        </p:blipFill>
        <p:spPr>
          <a:xfrm>
            <a:off x="7772400" y="6172200"/>
            <a:ext cx="1143000" cy="485919"/>
          </a:xfrm>
          <a:prstGeom prst="rect">
            <a:avLst/>
          </a:prstGeom>
          <a:noFill/>
          <a:ln>
            <a:noFill/>
          </a:ln>
        </p:spPr>
      </p:pic>
      <p:sp>
        <p:nvSpPr>
          <p:cNvPr id="82" name="Google Shape;82;p12"/>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a:solidFill>
                  <a:srgbClr val="7F7F7F"/>
                </a:solidFill>
                <a:latin typeface="Calibri"/>
                <a:ea typeface="Calibri"/>
                <a:cs typeface="Calibri"/>
                <a:sym typeface="Calibri"/>
              </a:defRPr>
            </a:lvl1pPr>
            <a:lvl2pPr marL="0" lvl="1" indent="0" algn="l">
              <a:spcBef>
                <a:spcPts val="0"/>
              </a:spcBef>
              <a:buNone/>
              <a:defRPr sz="1600">
                <a:solidFill>
                  <a:srgbClr val="7F7F7F"/>
                </a:solidFill>
                <a:latin typeface="Calibri"/>
                <a:ea typeface="Calibri"/>
                <a:cs typeface="Calibri"/>
                <a:sym typeface="Calibri"/>
              </a:defRPr>
            </a:lvl2pPr>
            <a:lvl3pPr marL="0" lvl="2" indent="0" algn="l">
              <a:spcBef>
                <a:spcPts val="0"/>
              </a:spcBef>
              <a:buNone/>
              <a:defRPr sz="1600">
                <a:solidFill>
                  <a:srgbClr val="7F7F7F"/>
                </a:solidFill>
                <a:latin typeface="Calibri"/>
                <a:ea typeface="Calibri"/>
                <a:cs typeface="Calibri"/>
                <a:sym typeface="Calibri"/>
              </a:defRPr>
            </a:lvl3pPr>
            <a:lvl4pPr marL="0" lvl="3" indent="0" algn="l">
              <a:spcBef>
                <a:spcPts val="0"/>
              </a:spcBef>
              <a:buNone/>
              <a:defRPr sz="1600">
                <a:solidFill>
                  <a:srgbClr val="7F7F7F"/>
                </a:solidFill>
                <a:latin typeface="Calibri"/>
                <a:ea typeface="Calibri"/>
                <a:cs typeface="Calibri"/>
                <a:sym typeface="Calibri"/>
              </a:defRPr>
            </a:lvl4pPr>
            <a:lvl5pPr marL="0" lvl="4" indent="0" algn="l">
              <a:spcBef>
                <a:spcPts val="0"/>
              </a:spcBef>
              <a:buNone/>
              <a:defRPr sz="1600">
                <a:solidFill>
                  <a:srgbClr val="7F7F7F"/>
                </a:solidFill>
                <a:latin typeface="Calibri"/>
                <a:ea typeface="Calibri"/>
                <a:cs typeface="Calibri"/>
                <a:sym typeface="Calibri"/>
              </a:defRPr>
            </a:lvl5pPr>
            <a:lvl6pPr marL="0" lvl="5" indent="0" algn="l">
              <a:spcBef>
                <a:spcPts val="0"/>
              </a:spcBef>
              <a:buNone/>
              <a:defRPr sz="1600">
                <a:solidFill>
                  <a:srgbClr val="7F7F7F"/>
                </a:solidFill>
                <a:latin typeface="Calibri"/>
                <a:ea typeface="Calibri"/>
                <a:cs typeface="Calibri"/>
                <a:sym typeface="Calibri"/>
              </a:defRPr>
            </a:lvl6pPr>
            <a:lvl7pPr marL="0" lvl="6" indent="0" algn="l">
              <a:spcBef>
                <a:spcPts val="0"/>
              </a:spcBef>
              <a:buNone/>
              <a:defRPr sz="1600">
                <a:solidFill>
                  <a:srgbClr val="7F7F7F"/>
                </a:solidFill>
                <a:latin typeface="Calibri"/>
                <a:ea typeface="Calibri"/>
                <a:cs typeface="Calibri"/>
                <a:sym typeface="Calibri"/>
              </a:defRPr>
            </a:lvl7pPr>
            <a:lvl8pPr marL="0" lvl="7" indent="0" algn="l">
              <a:spcBef>
                <a:spcPts val="0"/>
              </a:spcBef>
              <a:buNone/>
              <a:defRPr sz="1600">
                <a:solidFill>
                  <a:srgbClr val="7F7F7F"/>
                </a:solidFill>
                <a:latin typeface="Calibri"/>
                <a:ea typeface="Calibri"/>
                <a:cs typeface="Calibri"/>
                <a:sym typeface="Calibri"/>
              </a:defRPr>
            </a:lvl8pPr>
            <a:lvl9pPr marL="0" lvl="8" indent="0" algn="l">
              <a:spcBef>
                <a:spcPts val="0"/>
              </a:spcBef>
              <a:buNone/>
              <a:defRPr sz="1600">
                <a:solidFill>
                  <a:srgbClr val="7F7F7F"/>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Only">
  <p:cSld name="Title Only">
    <p:spTree>
      <p:nvGrpSpPr>
        <p:cNvPr id="1" name="Shape 83"/>
        <p:cNvGrpSpPr/>
        <p:nvPr/>
      </p:nvGrpSpPr>
      <p:grpSpPr>
        <a:xfrm>
          <a:off x="0" y="0"/>
          <a:ext cx="0" cy="0"/>
          <a:chOff x="0" y="0"/>
          <a:chExt cx="0" cy="0"/>
        </a:xfrm>
      </p:grpSpPr>
      <p:sp>
        <p:nvSpPr>
          <p:cNvPr id="84" name="Google Shape;84;p13"/>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a:solidFill>
                  <a:srgbClr val="7F7F7F"/>
                </a:solidFill>
                <a:latin typeface="Calibri"/>
                <a:ea typeface="Calibri"/>
                <a:cs typeface="Calibri"/>
                <a:sym typeface="Calibri"/>
              </a:defRPr>
            </a:lvl1pPr>
            <a:lvl2pPr marL="0" lvl="1" indent="0" algn="l">
              <a:spcBef>
                <a:spcPts val="0"/>
              </a:spcBef>
              <a:buNone/>
              <a:defRPr sz="1600">
                <a:solidFill>
                  <a:srgbClr val="7F7F7F"/>
                </a:solidFill>
                <a:latin typeface="Calibri"/>
                <a:ea typeface="Calibri"/>
                <a:cs typeface="Calibri"/>
                <a:sym typeface="Calibri"/>
              </a:defRPr>
            </a:lvl2pPr>
            <a:lvl3pPr marL="0" lvl="2" indent="0" algn="l">
              <a:spcBef>
                <a:spcPts val="0"/>
              </a:spcBef>
              <a:buNone/>
              <a:defRPr sz="1600">
                <a:solidFill>
                  <a:srgbClr val="7F7F7F"/>
                </a:solidFill>
                <a:latin typeface="Calibri"/>
                <a:ea typeface="Calibri"/>
                <a:cs typeface="Calibri"/>
                <a:sym typeface="Calibri"/>
              </a:defRPr>
            </a:lvl3pPr>
            <a:lvl4pPr marL="0" lvl="3" indent="0" algn="l">
              <a:spcBef>
                <a:spcPts val="0"/>
              </a:spcBef>
              <a:buNone/>
              <a:defRPr sz="1600">
                <a:solidFill>
                  <a:srgbClr val="7F7F7F"/>
                </a:solidFill>
                <a:latin typeface="Calibri"/>
                <a:ea typeface="Calibri"/>
                <a:cs typeface="Calibri"/>
                <a:sym typeface="Calibri"/>
              </a:defRPr>
            </a:lvl4pPr>
            <a:lvl5pPr marL="0" lvl="4" indent="0" algn="l">
              <a:spcBef>
                <a:spcPts val="0"/>
              </a:spcBef>
              <a:buNone/>
              <a:defRPr sz="1600">
                <a:solidFill>
                  <a:srgbClr val="7F7F7F"/>
                </a:solidFill>
                <a:latin typeface="Calibri"/>
                <a:ea typeface="Calibri"/>
                <a:cs typeface="Calibri"/>
                <a:sym typeface="Calibri"/>
              </a:defRPr>
            </a:lvl5pPr>
            <a:lvl6pPr marL="0" lvl="5" indent="0" algn="l">
              <a:spcBef>
                <a:spcPts val="0"/>
              </a:spcBef>
              <a:buNone/>
              <a:defRPr sz="1600">
                <a:solidFill>
                  <a:srgbClr val="7F7F7F"/>
                </a:solidFill>
                <a:latin typeface="Calibri"/>
                <a:ea typeface="Calibri"/>
                <a:cs typeface="Calibri"/>
                <a:sym typeface="Calibri"/>
              </a:defRPr>
            </a:lvl6pPr>
            <a:lvl7pPr marL="0" lvl="6" indent="0" algn="l">
              <a:spcBef>
                <a:spcPts val="0"/>
              </a:spcBef>
              <a:buNone/>
              <a:defRPr sz="1600">
                <a:solidFill>
                  <a:srgbClr val="7F7F7F"/>
                </a:solidFill>
                <a:latin typeface="Calibri"/>
                <a:ea typeface="Calibri"/>
                <a:cs typeface="Calibri"/>
                <a:sym typeface="Calibri"/>
              </a:defRPr>
            </a:lvl7pPr>
            <a:lvl8pPr marL="0" lvl="7" indent="0" algn="l">
              <a:spcBef>
                <a:spcPts val="0"/>
              </a:spcBef>
              <a:buNone/>
              <a:defRPr sz="1600">
                <a:solidFill>
                  <a:srgbClr val="7F7F7F"/>
                </a:solidFill>
                <a:latin typeface="Calibri"/>
                <a:ea typeface="Calibri"/>
                <a:cs typeface="Calibri"/>
                <a:sym typeface="Calibri"/>
              </a:defRPr>
            </a:lvl8pPr>
            <a:lvl9pPr marL="0" lvl="8" indent="0" algn="l">
              <a:spcBef>
                <a:spcPts val="0"/>
              </a:spcBef>
              <a:buNone/>
              <a:defRPr sz="1600">
                <a:solidFill>
                  <a:srgbClr val="7F7F7F"/>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
        <p:nvSpPr>
          <p:cNvPr id="85" name="Google Shape;85;p13"/>
          <p:cNvSpPr txBox="1">
            <a:spLocks noGrp="1"/>
          </p:cNvSpPr>
          <p:nvPr>
            <p:ph type="title"/>
          </p:nvPr>
        </p:nvSpPr>
        <p:spPr>
          <a:xfrm>
            <a:off x="245193" y="254514"/>
            <a:ext cx="6081865" cy="756418"/>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dk1"/>
              </a:buClr>
              <a:buSzPts val="2400"/>
              <a:buFont typeface="Arial"/>
              <a:buNone/>
              <a:defRPr sz="2400">
                <a:solidFill>
                  <a:schemeClr val="dk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Blank">
  <p:cSld name="Blank">
    <p:spTree>
      <p:nvGrpSpPr>
        <p:cNvPr id="1" name="Shape 86"/>
        <p:cNvGrpSpPr/>
        <p:nvPr/>
      </p:nvGrpSpPr>
      <p:grpSpPr>
        <a:xfrm>
          <a:off x="0" y="0"/>
          <a:ext cx="0" cy="0"/>
          <a:chOff x="0" y="0"/>
          <a:chExt cx="0" cy="0"/>
        </a:xfrm>
      </p:grpSpPr>
      <p:sp>
        <p:nvSpPr>
          <p:cNvPr id="87" name="Google Shape;87;p14"/>
          <p:cNvSpPr txBox="1">
            <a:spLocks noGrp="1"/>
          </p:cNvSpPr>
          <p:nvPr>
            <p:ph type="title"/>
          </p:nvPr>
        </p:nvSpPr>
        <p:spPr>
          <a:xfrm>
            <a:off x="245193" y="254514"/>
            <a:ext cx="6081865" cy="756418"/>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dk1"/>
              </a:buClr>
              <a:buSzPts val="2400"/>
              <a:buFont typeface="Arial"/>
              <a:buNone/>
              <a:defRPr sz="2400">
                <a:solidFill>
                  <a:schemeClr val="dk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0"/>
        <p:cNvGrpSpPr/>
        <p:nvPr/>
      </p:nvGrpSpPr>
      <p:grpSpPr>
        <a:xfrm>
          <a:off x="0" y="0"/>
          <a:ext cx="0" cy="0"/>
          <a:chOff x="0" y="0"/>
          <a:chExt cx="0" cy="0"/>
        </a:xfrm>
      </p:grpSpPr>
      <p:pic>
        <p:nvPicPr>
          <p:cNvPr id="21" name="Google Shape;21;p3"/>
          <p:cNvPicPr preferRelativeResize="0"/>
          <p:nvPr/>
        </p:nvPicPr>
        <p:blipFill rotWithShape="1">
          <a:blip r:embed="rId2">
            <a:alphaModFix/>
          </a:blip>
          <a:srcRect/>
          <a:stretch/>
        </p:blipFill>
        <p:spPr>
          <a:xfrm>
            <a:off x="1" y="0"/>
            <a:ext cx="9143997" cy="1219200"/>
          </a:xfrm>
          <a:prstGeom prst="rect">
            <a:avLst/>
          </a:prstGeom>
          <a:noFill/>
          <a:ln>
            <a:noFill/>
          </a:ln>
        </p:spPr>
      </p:pic>
      <p:sp>
        <p:nvSpPr>
          <p:cNvPr id="22" name="Google Shape;22;p3"/>
          <p:cNvSpPr txBox="1">
            <a:spLocks noGrp="1"/>
          </p:cNvSpPr>
          <p:nvPr>
            <p:ph type="title"/>
          </p:nvPr>
        </p:nvSpPr>
        <p:spPr>
          <a:xfrm>
            <a:off x="245193" y="254514"/>
            <a:ext cx="6081865" cy="756418"/>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2400"/>
              <a:buFont typeface="Arial"/>
              <a:buNone/>
              <a:defRPr sz="24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3"/>
          <p:cNvSpPr txBox="1">
            <a:spLocks noGrp="1"/>
          </p:cNvSpPr>
          <p:nvPr>
            <p:ph type="body" idx="1"/>
          </p:nvPr>
        </p:nvSpPr>
        <p:spPr>
          <a:xfrm>
            <a:off x="628650" y="1463040"/>
            <a:ext cx="7886700" cy="4640674"/>
          </a:xfrm>
          <a:prstGeom prst="rect">
            <a:avLst/>
          </a:prstGeom>
          <a:noFill/>
          <a:ln>
            <a:noFill/>
          </a:ln>
        </p:spPr>
        <p:txBody>
          <a:bodyPr spcFirstLastPara="1" wrap="square" lIns="0" tIns="0" rIns="0" bIns="45700" anchor="t" anchorCtr="0">
            <a:no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24" name="Google Shape;24;p3"/>
          <p:cNvPicPr preferRelativeResize="0"/>
          <p:nvPr/>
        </p:nvPicPr>
        <p:blipFill rotWithShape="1">
          <a:blip r:embed="rId3">
            <a:alphaModFix/>
          </a:blip>
          <a:srcRect/>
          <a:stretch/>
        </p:blipFill>
        <p:spPr>
          <a:xfrm>
            <a:off x="7772400" y="6172200"/>
            <a:ext cx="1143000" cy="485919"/>
          </a:xfrm>
          <a:prstGeom prst="rect">
            <a:avLst/>
          </a:prstGeom>
          <a:noFill/>
          <a:ln>
            <a:noFill/>
          </a:ln>
        </p:spPr>
      </p:pic>
      <p:sp>
        <p:nvSpPr>
          <p:cNvPr id="25" name="Google Shape;25;p3"/>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b="0" i="0" u="none" strike="noStrike" cap="none">
                <a:solidFill>
                  <a:srgbClr val="7F7F7F"/>
                </a:solidFill>
                <a:latin typeface="Calibri"/>
                <a:ea typeface="Calibri"/>
                <a:cs typeface="Calibri"/>
                <a:sym typeface="Calibri"/>
              </a:defRPr>
            </a:lvl1pPr>
            <a:lvl2pPr marL="0" lvl="1" indent="0" algn="l">
              <a:spcBef>
                <a:spcPts val="0"/>
              </a:spcBef>
              <a:buNone/>
              <a:defRPr sz="1600" b="0" i="0" u="none" strike="noStrike" cap="none">
                <a:solidFill>
                  <a:srgbClr val="7F7F7F"/>
                </a:solidFill>
                <a:latin typeface="Calibri"/>
                <a:ea typeface="Calibri"/>
                <a:cs typeface="Calibri"/>
                <a:sym typeface="Calibri"/>
              </a:defRPr>
            </a:lvl2pPr>
            <a:lvl3pPr marL="0" lvl="2" indent="0" algn="l">
              <a:spcBef>
                <a:spcPts val="0"/>
              </a:spcBef>
              <a:buNone/>
              <a:defRPr sz="1600" b="0" i="0" u="none" strike="noStrike" cap="none">
                <a:solidFill>
                  <a:srgbClr val="7F7F7F"/>
                </a:solidFill>
                <a:latin typeface="Calibri"/>
                <a:ea typeface="Calibri"/>
                <a:cs typeface="Calibri"/>
                <a:sym typeface="Calibri"/>
              </a:defRPr>
            </a:lvl3pPr>
            <a:lvl4pPr marL="0" lvl="3" indent="0" algn="l">
              <a:spcBef>
                <a:spcPts val="0"/>
              </a:spcBef>
              <a:buNone/>
              <a:defRPr sz="1600" b="0" i="0" u="none" strike="noStrike" cap="none">
                <a:solidFill>
                  <a:srgbClr val="7F7F7F"/>
                </a:solidFill>
                <a:latin typeface="Calibri"/>
                <a:ea typeface="Calibri"/>
                <a:cs typeface="Calibri"/>
                <a:sym typeface="Calibri"/>
              </a:defRPr>
            </a:lvl4pPr>
            <a:lvl5pPr marL="0" lvl="4" indent="0" algn="l">
              <a:spcBef>
                <a:spcPts val="0"/>
              </a:spcBef>
              <a:buNone/>
              <a:defRPr sz="1600" b="0" i="0" u="none" strike="noStrike" cap="none">
                <a:solidFill>
                  <a:srgbClr val="7F7F7F"/>
                </a:solidFill>
                <a:latin typeface="Calibri"/>
                <a:ea typeface="Calibri"/>
                <a:cs typeface="Calibri"/>
                <a:sym typeface="Calibri"/>
              </a:defRPr>
            </a:lvl5pPr>
            <a:lvl6pPr marL="0" lvl="5" indent="0" algn="l">
              <a:spcBef>
                <a:spcPts val="0"/>
              </a:spcBef>
              <a:buNone/>
              <a:defRPr sz="1600" b="0" i="0" u="none" strike="noStrike" cap="none">
                <a:solidFill>
                  <a:srgbClr val="7F7F7F"/>
                </a:solidFill>
                <a:latin typeface="Calibri"/>
                <a:ea typeface="Calibri"/>
                <a:cs typeface="Calibri"/>
                <a:sym typeface="Calibri"/>
              </a:defRPr>
            </a:lvl6pPr>
            <a:lvl7pPr marL="0" lvl="6" indent="0" algn="l">
              <a:spcBef>
                <a:spcPts val="0"/>
              </a:spcBef>
              <a:buNone/>
              <a:defRPr sz="1600" b="0" i="0" u="none" strike="noStrike" cap="none">
                <a:solidFill>
                  <a:srgbClr val="7F7F7F"/>
                </a:solidFill>
                <a:latin typeface="Calibri"/>
                <a:ea typeface="Calibri"/>
                <a:cs typeface="Calibri"/>
                <a:sym typeface="Calibri"/>
              </a:defRPr>
            </a:lvl7pPr>
            <a:lvl8pPr marL="0" lvl="7" indent="0" algn="l">
              <a:spcBef>
                <a:spcPts val="0"/>
              </a:spcBef>
              <a:buNone/>
              <a:defRPr sz="1600" b="0" i="0" u="none" strike="noStrike" cap="none">
                <a:solidFill>
                  <a:srgbClr val="7F7F7F"/>
                </a:solidFill>
                <a:latin typeface="Calibri"/>
                <a:ea typeface="Calibri"/>
                <a:cs typeface="Calibri"/>
                <a:sym typeface="Calibri"/>
              </a:defRPr>
            </a:lvl8pPr>
            <a:lvl9pPr marL="0" lvl="8" indent="0" algn="l">
              <a:spcBef>
                <a:spcPts val="0"/>
              </a:spcBef>
              <a:buNone/>
              <a:defRPr sz="1600" b="0" i="0" u="none" strike="noStrike" cap="none">
                <a:solidFill>
                  <a:srgbClr val="7F7F7F"/>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1_Blank">
  <p:cSld name="1_Blank">
    <p:spTree>
      <p:nvGrpSpPr>
        <p:cNvPr id="1" name="Shape 26"/>
        <p:cNvGrpSpPr/>
        <p:nvPr/>
      </p:nvGrpSpPr>
      <p:grpSpPr>
        <a:xfrm>
          <a:off x="0" y="0"/>
          <a:ext cx="0" cy="0"/>
          <a:chOff x="0" y="0"/>
          <a:chExt cx="0" cy="0"/>
        </a:xfrm>
      </p:grpSpPr>
      <p:pic>
        <p:nvPicPr>
          <p:cNvPr id="27" name="Google Shape;27;p4"/>
          <p:cNvPicPr preferRelativeResize="0"/>
          <p:nvPr/>
        </p:nvPicPr>
        <p:blipFill rotWithShape="1">
          <a:blip r:embed="rId2">
            <a:alphaModFix/>
          </a:blip>
          <a:srcRect/>
          <a:stretch/>
        </p:blipFill>
        <p:spPr>
          <a:xfrm>
            <a:off x="0" y="0"/>
            <a:ext cx="9144000" cy="6857999"/>
          </a:xfrm>
          <a:prstGeom prst="rect">
            <a:avLst/>
          </a:prstGeom>
          <a:noFill/>
          <a:ln>
            <a:noFill/>
          </a:ln>
        </p:spPr>
      </p:pic>
      <p:sp>
        <p:nvSpPr>
          <p:cNvPr id="28" name="Google Shape;28;p4"/>
          <p:cNvSpPr txBox="1">
            <a:spLocks noGrp="1"/>
          </p:cNvSpPr>
          <p:nvPr>
            <p:ph type="ctrTitle"/>
          </p:nvPr>
        </p:nvSpPr>
        <p:spPr>
          <a:xfrm>
            <a:off x="685800" y="2595716"/>
            <a:ext cx="7772400" cy="2337620"/>
          </a:xfrm>
          <a:prstGeom prst="rect">
            <a:avLst/>
          </a:prstGeom>
          <a:noFill/>
          <a:ln>
            <a:noFill/>
          </a:ln>
        </p:spPr>
        <p:txBody>
          <a:bodyPr spcFirstLastPara="1" wrap="square" lIns="91425" tIns="45700" rIns="91425" bIns="45700" anchor="t" anchorCtr="0">
            <a:noAutofit/>
          </a:bodyPr>
          <a:lstStyle>
            <a:lvl1pPr lvl="0" algn="ctr">
              <a:lnSpc>
                <a:spcPct val="90000"/>
              </a:lnSpc>
              <a:spcBef>
                <a:spcPts val="0"/>
              </a:spcBef>
              <a:spcAft>
                <a:spcPts val="0"/>
              </a:spcAft>
              <a:buClr>
                <a:schemeClr val="lt1"/>
              </a:buClr>
              <a:buSzPts val="4000"/>
              <a:buFont typeface="Arial"/>
              <a:buNone/>
              <a:defRPr sz="40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4"/>
          <p:cNvSpPr txBox="1">
            <a:spLocks noGrp="1"/>
          </p:cNvSpPr>
          <p:nvPr>
            <p:ph type="sldNum" idx="12"/>
          </p:nvPr>
        </p:nvSpPr>
        <p:spPr>
          <a:xfrm>
            <a:off x="215697"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b="0" i="0" u="none" strike="noStrike" cap="none">
                <a:solidFill>
                  <a:schemeClr val="lt1"/>
                </a:solidFill>
                <a:latin typeface="Calibri"/>
                <a:ea typeface="Calibri"/>
                <a:cs typeface="Calibri"/>
                <a:sym typeface="Calibri"/>
              </a:defRPr>
            </a:lvl1pPr>
            <a:lvl2pPr marL="0" lvl="1" indent="0" algn="l">
              <a:spcBef>
                <a:spcPts val="0"/>
              </a:spcBef>
              <a:buNone/>
              <a:defRPr sz="1600" b="0" i="0" u="none" strike="noStrike" cap="none">
                <a:solidFill>
                  <a:schemeClr val="lt1"/>
                </a:solidFill>
                <a:latin typeface="Calibri"/>
                <a:ea typeface="Calibri"/>
                <a:cs typeface="Calibri"/>
                <a:sym typeface="Calibri"/>
              </a:defRPr>
            </a:lvl2pPr>
            <a:lvl3pPr marL="0" lvl="2" indent="0" algn="l">
              <a:spcBef>
                <a:spcPts val="0"/>
              </a:spcBef>
              <a:buNone/>
              <a:defRPr sz="1600" b="0" i="0" u="none" strike="noStrike" cap="none">
                <a:solidFill>
                  <a:schemeClr val="lt1"/>
                </a:solidFill>
                <a:latin typeface="Calibri"/>
                <a:ea typeface="Calibri"/>
                <a:cs typeface="Calibri"/>
                <a:sym typeface="Calibri"/>
              </a:defRPr>
            </a:lvl3pPr>
            <a:lvl4pPr marL="0" lvl="3" indent="0" algn="l">
              <a:spcBef>
                <a:spcPts val="0"/>
              </a:spcBef>
              <a:buNone/>
              <a:defRPr sz="1600" b="0" i="0" u="none" strike="noStrike" cap="none">
                <a:solidFill>
                  <a:schemeClr val="lt1"/>
                </a:solidFill>
                <a:latin typeface="Calibri"/>
                <a:ea typeface="Calibri"/>
                <a:cs typeface="Calibri"/>
                <a:sym typeface="Calibri"/>
              </a:defRPr>
            </a:lvl4pPr>
            <a:lvl5pPr marL="0" lvl="4" indent="0" algn="l">
              <a:spcBef>
                <a:spcPts val="0"/>
              </a:spcBef>
              <a:buNone/>
              <a:defRPr sz="1600" b="0" i="0" u="none" strike="noStrike" cap="none">
                <a:solidFill>
                  <a:schemeClr val="lt1"/>
                </a:solidFill>
                <a:latin typeface="Calibri"/>
                <a:ea typeface="Calibri"/>
                <a:cs typeface="Calibri"/>
                <a:sym typeface="Calibri"/>
              </a:defRPr>
            </a:lvl5pPr>
            <a:lvl6pPr marL="0" lvl="5" indent="0" algn="l">
              <a:spcBef>
                <a:spcPts val="0"/>
              </a:spcBef>
              <a:buNone/>
              <a:defRPr sz="1600" b="0" i="0" u="none" strike="noStrike" cap="none">
                <a:solidFill>
                  <a:schemeClr val="lt1"/>
                </a:solidFill>
                <a:latin typeface="Calibri"/>
                <a:ea typeface="Calibri"/>
                <a:cs typeface="Calibri"/>
                <a:sym typeface="Calibri"/>
              </a:defRPr>
            </a:lvl6pPr>
            <a:lvl7pPr marL="0" lvl="6" indent="0" algn="l">
              <a:spcBef>
                <a:spcPts val="0"/>
              </a:spcBef>
              <a:buNone/>
              <a:defRPr sz="1600" b="0" i="0" u="none" strike="noStrike" cap="none">
                <a:solidFill>
                  <a:schemeClr val="lt1"/>
                </a:solidFill>
                <a:latin typeface="Calibri"/>
                <a:ea typeface="Calibri"/>
                <a:cs typeface="Calibri"/>
                <a:sym typeface="Calibri"/>
              </a:defRPr>
            </a:lvl7pPr>
            <a:lvl8pPr marL="0" lvl="7" indent="0" algn="l">
              <a:spcBef>
                <a:spcPts val="0"/>
              </a:spcBef>
              <a:buNone/>
              <a:defRPr sz="1600" b="0" i="0" u="none" strike="noStrike" cap="none">
                <a:solidFill>
                  <a:schemeClr val="lt1"/>
                </a:solidFill>
                <a:latin typeface="Calibri"/>
                <a:ea typeface="Calibri"/>
                <a:cs typeface="Calibri"/>
                <a:sym typeface="Calibri"/>
              </a:defRPr>
            </a:lvl8pPr>
            <a:lvl9pPr marL="0" lvl="8" indent="0" algn="l">
              <a:spcBef>
                <a:spcPts val="0"/>
              </a:spcBef>
              <a:buNone/>
              <a:defRPr sz="1600" b="0" i="0" u="none" strike="noStrike" cap="none">
                <a:solidFill>
                  <a:schemeClr val="lt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2_Blank">
  <p:cSld name="2_Blank">
    <p:spTree>
      <p:nvGrpSpPr>
        <p:cNvPr id="1" name="Shape 30"/>
        <p:cNvGrpSpPr/>
        <p:nvPr/>
      </p:nvGrpSpPr>
      <p:grpSpPr>
        <a:xfrm>
          <a:off x="0" y="0"/>
          <a:ext cx="0" cy="0"/>
          <a:chOff x="0" y="0"/>
          <a:chExt cx="0" cy="0"/>
        </a:xfrm>
      </p:grpSpPr>
      <p:pic>
        <p:nvPicPr>
          <p:cNvPr id="31" name="Google Shape;31;p5"/>
          <p:cNvPicPr preferRelativeResize="0"/>
          <p:nvPr/>
        </p:nvPicPr>
        <p:blipFill rotWithShape="1">
          <a:blip r:embed="rId2">
            <a:alphaModFix/>
          </a:blip>
          <a:srcRect/>
          <a:stretch/>
        </p:blipFill>
        <p:spPr>
          <a:xfrm>
            <a:off x="0" y="0"/>
            <a:ext cx="9143999" cy="6857999"/>
          </a:xfrm>
          <a:prstGeom prst="rect">
            <a:avLst/>
          </a:prstGeom>
          <a:noFill/>
          <a:ln>
            <a:noFill/>
          </a:ln>
        </p:spPr>
      </p:pic>
      <p:sp>
        <p:nvSpPr>
          <p:cNvPr id="32" name="Google Shape;32;p5"/>
          <p:cNvSpPr txBox="1">
            <a:spLocks noGrp="1"/>
          </p:cNvSpPr>
          <p:nvPr>
            <p:ph type="ctrTitle"/>
          </p:nvPr>
        </p:nvSpPr>
        <p:spPr>
          <a:xfrm>
            <a:off x="685800" y="2595716"/>
            <a:ext cx="7772400" cy="2337620"/>
          </a:xfrm>
          <a:prstGeom prst="rect">
            <a:avLst/>
          </a:prstGeom>
          <a:noFill/>
          <a:ln>
            <a:noFill/>
          </a:ln>
        </p:spPr>
        <p:txBody>
          <a:bodyPr spcFirstLastPara="1" wrap="square" lIns="91425" tIns="45700" rIns="91425" bIns="45700" anchor="t" anchorCtr="0">
            <a:noAutofit/>
          </a:bodyPr>
          <a:lstStyle>
            <a:lvl1pPr lvl="0" algn="ctr">
              <a:lnSpc>
                <a:spcPct val="90000"/>
              </a:lnSpc>
              <a:spcBef>
                <a:spcPts val="0"/>
              </a:spcBef>
              <a:spcAft>
                <a:spcPts val="0"/>
              </a:spcAft>
              <a:buClr>
                <a:schemeClr val="lt1"/>
              </a:buClr>
              <a:buSzPts val="4000"/>
              <a:buFont typeface="Arial"/>
              <a:buNone/>
              <a:defRPr sz="40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3" name="Google Shape;33;p5"/>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a:solidFill>
                  <a:schemeClr val="lt1"/>
                </a:solidFill>
                <a:latin typeface="Calibri"/>
                <a:ea typeface="Calibri"/>
                <a:cs typeface="Calibri"/>
                <a:sym typeface="Calibri"/>
              </a:defRPr>
            </a:lvl1pPr>
            <a:lvl2pPr marL="0" lvl="1" indent="0" algn="l">
              <a:spcBef>
                <a:spcPts val="0"/>
              </a:spcBef>
              <a:buNone/>
              <a:defRPr sz="1600">
                <a:solidFill>
                  <a:schemeClr val="lt1"/>
                </a:solidFill>
                <a:latin typeface="Calibri"/>
                <a:ea typeface="Calibri"/>
                <a:cs typeface="Calibri"/>
                <a:sym typeface="Calibri"/>
              </a:defRPr>
            </a:lvl2pPr>
            <a:lvl3pPr marL="0" lvl="2" indent="0" algn="l">
              <a:spcBef>
                <a:spcPts val="0"/>
              </a:spcBef>
              <a:buNone/>
              <a:defRPr sz="1600">
                <a:solidFill>
                  <a:schemeClr val="lt1"/>
                </a:solidFill>
                <a:latin typeface="Calibri"/>
                <a:ea typeface="Calibri"/>
                <a:cs typeface="Calibri"/>
                <a:sym typeface="Calibri"/>
              </a:defRPr>
            </a:lvl3pPr>
            <a:lvl4pPr marL="0" lvl="3" indent="0" algn="l">
              <a:spcBef>
                <a:spcPts val="0"/>
              </a:spcBef>
              <a:buNone/>
              <a:defRPr sz="1600">
                <a:solidFill>
                  <a:schemeClr val="lt1"/>
                </a:solidFill>
                <a:latin typeface="Calibri"/>
                <a:ea typeface="Calibri"/>
                <a:cs typeface="Calibri"/>
                <a:sym typeface="Calibri"/>
              </a:defRPr>
            </a:lvl4pPr>
            <a:lvl5pPr marL="0" lvl="4" indent="0" algn="l">
              <a:spcBef>
                <a:spcPts val="0"/>
              </a:spcBef>
              <a:buNone/>
              <a:defRPr sz="1600">
                <a:solidFill>
                  <a:schemeClr val="lt1"/>
                </a:solidFill>
                <a:latin typeface="Calibri"/>
                <a:ea typeface="Calibri"/>
                <a:cs typeface="Calibri"/>
                <a:sym typeface="Calibri"/>
              </a:defRPr>
            </a:lvl5pPr>
            <a:lvl6pPr marL="0" lvl="5" indent="0" algn="l">
              <a:spcBef>
                <a:spcPts val="0"/>
              </a:spcBef>
              <a:buNone/>
              <a:defRPr sz="1600">
                <a:solidFill>
                  <a:schemeClr val="lt1"/>
                </a:solidFill>
                <a:latin typeface="Calibri"/>
                <a:ea typeface="Calibri"/>
                <a:cs typeface="Calibri"/>
                <a:sym typeface="Calibri"/>
              </a:defRPr>
            </a:lvl6pPr>
            <a:lvl7pPr marL="0" lvl="6" indent="0" algn="l">
              <a:spcBef>
                <a:spcPts val="0"/>
              </a:spcBef>
              <a:buNone/>
              <a:defRPr sz="1600">
                <a:solidFill>
                  <a:schemeClr val="lt1"/>
                </a:solidFill>
                <a:latin typeface="Calibri"/>
                <a:ea typeface="Calibri"/>
                <a:cs typeface="Calibri"/>
                <a:sym typeface="Calibri"/>
              </a:defRPr>
            </a:lvl7pPr>
            <a:lvl8pPr marL="0" lvl="7" indent="0" algn="l">
              <a:spcBef>
                <a:spcPts val="0"/>
              </a:spcBef>
              <a:buNone/>
              <a:defRPr sz="1600">
                <a:solidFill>
                  <a:schemeClr val="lt1"/>
                </a:solidFill>
                <a:latin typeface="Calibri"/>
                <a:ea typeface="Calibri"/>
                <a:cs typeface="Calibri"/>
                <a:sym typeface="Calibri"/>
              </a:defRPr>
            </a:lvl8pPr>
            <a:lvl9pPr marL="0" lvl="8" indent="0" algn="l">
              <a:spcBef>
                <a:spcPts val="0"/>
              </a:spcBef>
              <a:buNone/>
              <a:defRPr sz="1600">
                <a:solidFill>
                  <a:schemeClr val="lt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1_Title and Content">
  <p:cSld name="1_Title and Content">
    <p:spTree>
      <p:nvGrpSpPr>
        <p:cNvPr id="1" name="Shape 34"/>
        <p:cNvGrpSpPr/>
        <p:nvPr/>
      </p:nvGrpSpPr>
      <p:grpSpPr>
        <a:xfrm>
          <a:off x="0" y="0"/>
          <a:ext cx="0" cy="0"/>
          <a:chOff x="0" y="0"/>
          <a:chExt cx="0" cy="0"/>
        </a:xfrm>
      </p:grpSpPr>
      <p:pic>
        <p:nvPicPr>
          <p:cNvPr id="35" name="Google Shape;35;p6"/>
          <p:cNvPicPr preferRelativeResize="0"/>
          <p:nvPr/>
        </p:nvPicPr>
        <p:blipFill rotWithShape="1">
          <a:blip r:embed="rId2">
            <a:alphaModFix/>
          </a:blip>
          <a:srcRect/>
          <a:stretch/>
        </p:blipFill>
        <p:spPr>
          <a:xfrm>
            <a:off x="1" y="0"/>
            <a:ext cx="9143997" cy="1219200"/>
          </a:xfrm>
          <a:prstGeom prst="rect">
            <a:avLst/>
          </a:prstGeom>
          <a:noFill/>
          <a:ln>
            <a:noFill/>
          </a:ln>
        </p:spPr>
      </p:pic>
      <p:sp>
        <p:nvSpPr>
          <p:cNvPr id="36" name="Google Shape;36;p6"/>
          <p:cNvSpPr txBox="1">
            <a:spLocks noGrp="1"/>
          </p:cNvSpPr>
          <p:nvPr>
            <p:ph type="title"/>
          </p:nvPr>
        </p:nvSpPr>
        <p:spPr>
          <a:xfrm>
            <a:off x="1168811" y="420328"/>
            <a:ext cx="5158247" cy="590603"/>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2400"/>
              <a:buFont typeface="Arial"/>
              <a:buNone/>
              <a:defRPr sz="24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7" name="Google Shape;37;p6"/>
          <p:cNvSpPr txBox="1">
            <a:spLocks noGrp="1"/>
          </p:cNvSpPr>
          <p:nvPr>
            <p:ph type="body" idx="1"/>
          </p:nvPr>
        </p:nvSpPr>
        <p:spPr>
          <a:xfrm>
            <a:off x="628650" y="1463040"/>
            <a:ext cx="7886700" cy="4640674"/>
          </a:xfrm>
          <a:prstGeom prst="rect">
            <a:avLst/>
          </a:prstGeom>
          <a:noFill/>
          <a:ln>
            <a:noFill/>
          </a:ln>
        </p:spPr>
        <p:txBody>
          <a:bodyPr spcFirstLastPara="1" wrap="square" lIns="0" tIns="0" rIns="0" bIns="45700" anchor="t" anchorCtr="0">
            <a:no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38" name="Google Shape;38;p6"/>
          <p:cNvPicPr preferRelativeResize="0"/>
          <p:nvPr/>
        </p:nvPicPr>
        <p:blipFill rotWithShape="1">
          <a:blip r:embed="rId3">
            <a:alphaModFix/>
          </a:blip>
          <a:srcRect/>
          <a:stretch/>
        </p:blipFill>
        <p:spPr>
          <a:xfrm>
            <a:off x="7772400" y="6172200"/>
            <a:ext cx="1143000" cy="485919"/>
          </a:xfrm>
          <a:prstGeom prst="rect">
            <a:avLst/>
          </a:prstGeom>
          <a:noFill/>
          <a:ln>
            <a:noFill/>
          </a:ln>
        </p:spPr>
      </p:pic>
      <p:sp>
        <p:nvSpPr>
          <p:cNvPr id="39" name="Google Shape;39;p6"/>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a:solidFill>
                  <a:srgbClr val="7F7F7F"/>
                </a:solidFill>
                <a:latin typeface="Calibri"/>
                <a:ea typeface="Calibri"/>
                <a:cs typeface="Calibri"/>
                <a:sym typeface="Calibri"/>
              </a:defRPr>
            </a:lvl1pPr>
            <a:lvl2pPr marL="0" lvl="1" indent="0" algn="l">
              <a:spcBef>
                <a:spcPts val="0"/>
              </a:spcBef>
              <a:buNone/>
              <a:defRPr sz="1600">
                <a:solidFill>
                  <a:srgbClr val="7F7F7F"/>
                </a:solidFill>
                <a:latin typeface="Calibri"/>
                <a:ea typeface="Calibri"/>
                <a:cs typeface="Calibri"/>
                <a:sym typeface="Calibri"/>
              </a:defRPr>
            </a:lvl2pPr>
            <a:lvl3pPr marL="0" lvl="2" indent="0" algn="l">
              <a:spcBef>
                <a:spcPts val="0"/>
              </a:spcBef>
              <a:buNone/>
              <a:defRPr sz="1600">
                <a:solidFill>
                  <a:srgbClr val="7F7F7F"/>
                </a:solidFill>
                <a:latin typeface="Calibri"/>
                <a:ea typeface="Calibri"/>
                <a:cs typeface="Calibri"/>
                <a:sym typeface="Calibri"/>
              </a:defRPr>
            </a:lvl3pPr>
            <a:lvl4pPr marL="0" lvl="3" indent="0" algn="l">
              <a:spcBef>
                <a:spcPts val="0"/>
              </a:spcBef>
              <a:buNone/>
              <a:defRPr sz="1600">
                <a:solidFill>
                  <a:srgbClr val="7F7F7F"/>
                </a:solidFill>
                <a:latin typeface="Calibri"/>
                <a:ea typeface="Calibri"/>
                <a:cs typeface="Calibri"/>
                <a:sym typeface="Calibri"/>
              </a:defRPr>
            </a:lvl4pPr>
            <a:lvl5pPr marL="0" lvl="4" indent="0" algn="l">
              <a:spcBef>
                <a:spcPts val="0"/>
              </a:spcBef>
              <a:buNone/>
              <a:defRPr sz="1600">
                <a:solidFill>
                  <a:srgbClr val="7F7F7F"/>
                </a:solidFill>
                <a:latin typeface="Calibri"/>
                <a:ea typeface="Calibri"/>
                <a:cs typeface="Calibri"/>
                <a:sym typeface="Calibri"/>
              </a:defRPr>
            </a:lvl5pPr>
            <a:lvl6pPr marL="0" lvl="5" indent="0" algn="l">
              <a:spcBef>
                <a:spcPts val="0"/>
              </a:spcBef>
              <a:buNone/>
              <a:defRPr sz="1600">
                <a:solidFill>
                  <a:srgbClr val="7F7F7F"/>
                </a:solidFill>
                <a:latin typeface="Calibri"/>
                <a:ea typeface="Calibri"/>
                <a:cs typeface="Calibri"/>
                <a:sym typeface="Calibri"/>
              </a:defRPr>
            </a:lvl6pPr>
            <a:lvl7pPr marL="0" lvl="6" indent="0" algn="l">
              <a:spcBef>
                <a:spcPts val="0"/>
              </a:spcBef>
              <a:buNone/>
              <a:defRPr sz="1600">
                <a:solidFill>
                  <a:srgbClr val="7F7F7F"/>
                </a:solidFill>
                <a:latin typeface="Calibri"/>
                <a:ea typeface="Calibri"/>
                <a:cs typeface="Calibri"/>
                <a:sym typeface="Calibri"/>
              </a:defRPr>
            </a:lvl7pPr>
            <a:lvl8pPr marL="0" lvl="7" indent="0" algn="l">
              <a:spcBef>
                <a:spcPts val="0"/>
              </a:spcBef>
              <a:buNone/>
              <a:defRPr sz="1600">
                <a:solidFill>
                  <a:srgbClr val="7F7F7F"/>
                </a:solidFill>
                <a:latin typeface="Calibri"/>
                <a:ea typeface="Calibri"/>
                <a:cs typeface="Calibri"/>
                <a:sym typeface="Calibri"/>
              </a:defRPr>
            </a:lvl8pPr>
            <a:lvl9pPr marL="0" lvl="8" indent="0" algn="l">
              <a:spcBef>
                <a:spcPts val="0"/>
              </a:spcBef>
              <a:buNone/>
              <a:defRPr sz="1600">
                <a:solidFill>
                  <a:srgbClr val="7F7F7F"/>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pic>
        <p:nvPicPr>
          <p:cNvPr id="40" name="Google Shape;40;p6"/>
          <p:cNvPicPr preferRelativeResize="0"/>
          <p:nvPr/>
        </p:nvPicPr>
        <p:blipFill rotWithShape="1">
          <a:blip r:embed="rId4">
            <a:alphaModFix/>
          </a:blip>
          <a:srcRect/>
          <a:stretch/>
        </p:blipFill>
        <p:spPr>
          <a:xfrm>
            <a:off x="117219" y="41458"/>
            <a:ext cx="934373" cy="1068472"/>
          </a:xfrm>
          <a:prstGeom prst="rect">
            <a:avLst/>
          </a:prstGeom>
          <a:noFill/>
          <a:ln>
            <a:noFill/>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2_Title and Content">
  <p:cSld name="2_Title and Content">
    <p:spTree>
      <p:nvGrpSpPr>
        <p:cNvPr id="1" name="Shape 41"/>
        <p:cNvGrpSpPr/>
        <p:nvPr/>
      </p:nvGrpSpPr>
      <p:grpSpPr>
        <a:xfrm>
          <a:off x="0" y="0"/>
          <a:ext cx="0" cy="0"/>
          <a:chOff x="0" y="0"/>
          <a:chExt cx="0" cy="0"/>
        </a:xfrm>
      </p:grpSpPr>
      <p:pic>
        <p:nvPicPr>
          <p:cNvPr id="42" name="Google Shape;42;p7"/>
          <p:cNvPicPr preferRelativeResize="0"/>
          <p:nvPr/>
        </p:nvPicPr>
        <p:blipFill rotWithShape="1">
          <a:blip r:embed="rId2">
            <a:alphaModFix/>
          </a:blip>
          <a:srcRect/>
          <a:stretch/>
        </p:blipFill>
        <p:spPr>
          <a:xfrm>
            <a:off x="1" y="0"/>
            <a:ext cx="9143997" cy="1219199"/>
          </a:xfrm>
          <a:prstGeom prst="rect">
            <a:avLst/>
          </a:prstGeom>
          <a:noFill/>
          <a:ln>
            <a:noFill/>
          </a:ln>
        </p:spPr>
      </p:pic>
      <p:sp>
        <p:nvSpPr>
          <p:cNvPr id="43" name="Google Shape;43;p7"/>
          <p:cNvSpPr txBox="1">
            <a:spLocks noGrp="1"/>
          </p:cNvSpPr>
          <p:nvPr>
            <p:ph type="title"/>
          </p:nvPr>
        </p:nvSpPr>
        <p:spPr>
          <a:xfrm>
            <a:off x="1168811" y="420328"/>
            <a:ext cx="5158247" cy="590603"/>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2400"/>
              <a:buFont typeface="Arial"/>
              <a:buNone/>
              <a:defRPr sz="24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4" name="Google Shape;44;p7"/>
          <p:cNvSpPr txBox="1">
            <a:spLocks noGrp="1"/>
          </p:cNvSpPr>
          <p:nvPr>
            <p:ph type="body" idx="1"/>
          </p:nvPr>
        </p:nvSpPr>
        <p:spPr>
          <a:xfrm>
            <a:off x="628650" y="1463040"/>
            <a:ext cx="7886700" cy="4640674"/>
          </a:xfrm>
          <a:prstGeom prst="rect">
            <a:avLst/>
          </a:prstGeom>
          <a:noFill/>
          <a:ln>
            <a:noFill/>
          </a:ln>
        </p:spPr>
        <p:txBody>
          <a:bodyPr spcFirstLastPara="1" wrap="square" lIns="0" tIns="0" rIns="0" bIns="45700" anchor="t" anchorCtr="0">
            <a:no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45" name="Google Shape;45;p7"/>
          <p:cNvPicPr preferRelativeResize="0"/>
          <p:nvPr/>
        </p:nvPicPr>
        <p:blipFill rotWithShape="1">
          <a:blip r:embed="rId3">
            <a:alphaModFix/>
          </a:blip>
          <a:srcRect/>
          <a:stretch/>
        </p:blipFill>
        <p:spPr>
          <a:xfrm>
            <a:off x="7772400" y="6172200"/>
            <a:ext cx="1143000" cy="485919"/>
          </a:xfrm>
          <a:prstGeom prst="rect">
            <a:avLst/>
          </a:prstGeom>
          <a:noFill/>
          <a:ln>
            <a:noFill/>
          </a:ln>
        </p:spPr>
      </p:pic>
      <p:sp>
        <p:nvSpPr>
          <p:cNvPr id="46" name="Google Shape;46;p7"/>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a:solidFill>
                  <a:srgbClr val="7F7F7F"/>
                </a:solidFill>
                <a:latin typeface="Calibri"/>
                <a:ea typeface="Calibri"/>
                <a:cs typeface="Calibri"/>
                <a:sym typeface="Calibri"/>
              </a:defRPr>
            </a:lvl1pPr>
            <a:lvl2pPr marL="0" lvl="1" indent="0" algn="l">
              <a:spcBef>
                <a:spcPts val="0"/>
              </a:spcBef>
              <a:buNone/>
              <a:defRPr sz="1600">
                <a:solidFill>
                  <a:srgbClr val="7F7F7F"/>
                </a:solidFill>
                <a:latin typeface="Calibri"/>
                <a:ea typeface="Calibri"/>
                <a:cs typeface="Calibri"/>
                <a:sym typeface="Calibri"/>
              </a:defRPr>
            </a:lvl2pPr>
            <a:lvl3pPr marL="0" lvl="2" indent="0" algn="l">
              <a:spcBef>
                <a:spcPts val="0"/>
              </a:spcBef>
              <a:buNone/>
              <a:defRPr sz="1600">
                <a:solidFill>
                  <a:srgbClr val="7F7F7F"/>
                </a:solidFill>
                <a:latin typeface="Calibri"/>
                <a:ea typeface="Calibri"/>
                <a:cs typeface="Calibri"/>
                <a:sym typeface="Calibri"/>
              </a:defRPr>
            </a:lvl3pPr>
            <a:lvl4pPr marL="0" lvl="3" indent="0" algn="l">
              <a:spcBef>
                <a:spcPts val="0"/>
              </a:spcBef>
              <a:buNone/>
              <a:defRPr sz="1600">
                <a:solidFill>
                  <a:srgbClr val="7F7F7F"/>
                </a:solidFill>
                <a:latin typeface="Calibri"/>
                <a:ea typeface="Calibri"/>
                <a:cs typeface="Calibri"/>
                <a:sym typeface="Calibri"/>
              </a:defRPr>
            </a:lvl4pPr>
            <a:lvl5pPr marL="0" lvl="4" indent="0" algn="l">
              <a:spcBef>
                <a:spcPts val="0"/>
              </a:spcBef>
              <a:buNone/>
              <a:defRPr sz="1600">
                <a:solidFill>
                  <a:srgbClr val="7F7F7F"/>
                </a:solidFill>
                <a:latin typeface="Calibri"/>
                <a:ea typeface="Calibri"/>
                <a:cs typeface="Calibri"/>
                <a:sym typeface="Calibri"/>
              </a:defRPr>
            </a:lvl5pPr>
            <a:lvl6pPr marL="0" lvl="5" indent="0" algn="l">
              <a:spcBef>
                <a:spcPts val="0"/>
              </a:spcBef>
              <a:buNone/>
              <a:defRPr sz="1600">
                <a:solidFill>
                  <a:srgbClr val="7F7F7F"/>
                </a:solidFill>
                <a:latin typeface="Calibri"/>
                <a:ea typeface="Calibri"/>
                <a:cs typeface="Calibri"/>
                <a:sym typeface="Calibri"/>
              </a:defRPr>
            </a:lvl6pPr>
            <a:lvl7pPr marL="0" lvl="6" indent="0" algn="l">
              <a:spcBef>
                <a:spcPts val="0"/>
              </a:spcBef>
              <a:buNone/>
              <a:defRPr sz="1600">
                <a:solidFill>
                  <a:srgbClr val="7F7F7F"/>
                </a:solidFill>
                <a:latin typeface="Calibri"/>
                <a:ea typeface="Calibri"/>
                <a:cs typeface="Calibri"/>
                <a:sym typeface="Calibri"/>
              </a:defRPr>
            </a:lvl7pPr>
            <a:lvl8pPr marL="0" lvl="7" indent="0" algn="l">
              <a:spcBef>
                <a:spcPts val="0"/>
              </a:spcBef>
              <a:buNone/>
              <a:defRPr sz="1600">
                <a:solidFill>
                  <a:srgbClr val="7F7F7F"/>
                </a:solidFill>
                <a:latin typeface="Calibri"/>
                <a:ea typeface="Calibri"/>
                <a:cs typeface="Calibri"/>
                <a:sym typeface="Calibri"/>
              </a:defRPr>
            </a:lvl8pPr>
            <a:lvl9pPr marL="0" lvl="8" indent="0" algn="l">
              <a:spcBef>
                <a:spcPts val="0"/>
              </a:spcBef>
              <a:buNone/>
              <a:defRPr sz="1600">
                <a:solidFill>
                  <a:srgbClr val="7F7F7F"/>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pic>
        <p:nvPicPr>
          <p:cNvPr id="47" name="Google Shape;47;p7"/>
          <p:cNvPicPr preferRelativeResize="0"/>
          <p:nvPr/>
        </p:nvPicPr>
        <p:blipFill rotWithShape="1">
          <a:blip r:embed="rId4">
            <a:alphaModFix/>
          </a:blip>
          <a:srcRect/>
          <a:stretch/>
        </p:blipFill>
        <p:spPr>
          <a:xfrm>
            <a:off x="117219" y="41458"/>
            <a:ext cx="934373" cy="1068472"/>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3_Title and Content">
  <p:cSld name="3_Title and Content">
    <p:spTree>
      <p:nvGrpSpPr>
        <p:cNvPr id="1" name="Shape 48"/>
        <p:cNvGrpSpPr/>
        <p:nvPr/>
      </p:nvGrpSpPr>
      <p:grpSpPr>
        <a:xfrm>
          <a:off x="0" y="0"/>
          <a:ext cx="0" cy="0"/>
          <a:chOff x="0" y="0"/>
          <a:chExt cx="0" cy="0"/>
        </a:xfrm>
      </p:grpSpPr>
      <p:pic>
        <p:nvPicPr>
          <p:cNvPr id="49" name="Google Shape;49;p8"/>
          <p:cNvPicPr preferRelativeResize="0"/>
          <p:nvPr/>
        </p:nvPicPr>
        <p:blipFill rotWithShape="1">
          <a:blip r:embed="rId2">
            <a:alphaModFix/>
          </a:blip>
          <a:srcRect/>
          <a:stretch/>
        </p:blipFill>
        <p:spPr>
          <a:xfrm>
            <a:off x="1" y="0"/>
            <a:ext cx="9143997" cy="1219199"/>
          </a:xfrm>
          <a:prstGeom prst="rect">
            <a:avLst/>
          </a:prstGeom>
          <a:noFill/>
          <a:ln>
            <a:noFill/>
          </a:ln>
        </p:spPr>
      </p:pic>
      <p:sp>
        <p:nvSpPr>
          <p:cNvPr id="50" name="Google Shape;50;p8"/>
          <p:cNvSpPr txBox="1">
            <a:spLocks noGrp="1"/>
          </p:cNvSpPr>
          <p:nvPr>
            <p:ph type="title"/>
          </p:nvPr>
        </p:nvSpPr>
        <p:spPr>
          <a:xfrm>
            <a:off x="1168811" y="420328"/>
            <a:ext cx="5158247" cy="590603"/>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2400"/>
              <a:buFont typeface="Arial"/>
              <a:buNone/>
              <a:defRPr sz="24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8"/>
          <p:cNvSpPr txBox="1">
            <a:spLocks noGrp="1"/>
          </p:cNvSpPr>
          <p:nvPr>
            <p:ph type="body" idx="1"/>
          </p:nvPr>
        </p:nvSpPr>
        <p:spPr>
          <a:xfrm>
            <a:off x="628650" y="1463040"/>
            <a:ext cx="7886700" cy="4640674"/>
          </a:xfrm>
          <a:prstGeom prst="rect">
            <a:avLst/>
          </a:prstGeom>
          <a:noFill/>
          <a:ln>
            <a:noFill/>
          </a:ln>
        </p:spPr>
        <p:txBody>
          <a:bodyPr spcFirstLastPara="1" wrap="square" lIns="0" tIns="0" rIns="0" bIns="45700" anchor="t" anchorCtr="0">
            <a:no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52" name="Google Shape;52;p8"/>
          <p:cNvPicPr preferRelativeResize="0"/>
          <p:nvPr/>
        </p:nvPicPr>
        <p:blipFill rotWithShape="1">
          <a:blip r:embed="rId3">
            <a:alphaModFix/>
          </a:blip>
          <a:srcRect/>
          <a:stretch/>
        </p:blipFill>
        <p:spPr>
          <a:xfrm>
            <a:off x="7772400" y="6172200"/>
            <a:ext cx="1143000" cy="485919"/>
          </a:xfrm>
          <a:prstGeom prst="rect">
            <a:avLst/>
          </a:prstGeom>
          <a:noFill/>
          <a:ln>
            <a:noFill/>
          </a:ln>
        </p:spPr>
      </p:pic>
      <p:sp>
        <p:nvSpPr>
          <p:cNvPr id="53" name="Google Shape;53;p8"/>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a:solidFill>
                  <a:srgbClr val="7F7F7F"/>
                </a:solidFill>
                <a:latin typeface="Calibri"/>
                <a:ea typeface="Calibri"/>
                <a:cs typeface="Calibri"/>
                <a:sym typeface="Calibri"/>
              </a:defRPr>
            </a:lvl1pPr>
            <a:lvl2pPr marL="0" lvl="1" indent="0" algn="l">
              <a:spcBef>
                <a:spcPts val="0"/>
              </a:spcBef>
              <a:buNone/>
              <a:defRPr sz="1600">
                <a:solidFill>
                  <a:srgbClr val="7F7F7F"/>
                </a:solidFill>
                <a:latin typeface="Calibri"/>
                <a:ea typeface="Calibri"/>
                <a:cs typeface="Calibri"/>
                <a:sym typeface="Calibri"/>
              </a:defRPr>
            </a:lvl2pPr>
            <a:lvl3pPr marL="0" lvl="2" indent="0" algn="l">
              <a:spcBef>
                <a:spcPts val="0"/>
              </a:spcBef>
              <a:buNone/>
              <a:defRPr sz="1600">
                <a:solidFill>
                  <a:srgbClr val="7F7F7F"/>
                </a:solidFill>
                <a:latin typeface="Calibri"/>
                <a:ea typeface="Calibri"/>
                <a:cs typeface="Calibri"/>
                <a:sym typeface="Calibri"/>
              </a:defRPr>
            </a:lvl3pPr>
            <a:lvl4pPr marL="0" lvl="3" indent="0" algn="l">
              <a:spcBef>
                <a:spcPts val="0"/>
              </a:spcBef>
              <a:buNone/>
              <a:defRPr sz="1600">
                <a:solidFill>
                  <a:srgbClr val="7F7F7F"/>
                </a:solidFill>
                <a:latin typeface="Calibri"/>
                <a:ea typeface="Calibri"/>
                <a:cs typeface="Calibri"/>
                <a:sym typeface="Calibri"/>
              </a:defRPr>
            </a:lvl4pPr>
            <a:lvl5pPr marL="0" lvl="4" indent="0" algn="l">
              <a:spcBef>
                <a:spcPts val="0"/>
              </a:spcBef>
              <a:buNone/>
              <a:defRPr sz="1600">
                <a:solidFill>
                  <a:srgbClr val="7F7F7F"/>
                </a:solidFill>
                <a:latin typeface="Calibri"/>
                <a:ea typeface="Calibri"/>
                <a:cs typeface="Calibri"/>
                <a:sym typeface="Calibri"/>
              </a:defRPr>
            </a:lvl5pPr>
            <a:lvl6pPr marL="0" lvl="5" indent="0" algn="l">
              <a:spcBef>
                <a:spcPts val="0"/>
              </a:spcBef>
              <a:buNone/>
              <a:defRPr sz="1600">
                <a:solidFill>
                  <a:srgbClr val="7F7F7F"/>
                </a:solidFill>
                <a:latin typeface="Calibri"/>
                <a:ea typeface="Calibri"/>
                <a:cs typeface="Calibri"/>
                <a:sym typeface="Calibri"/>
              </a:defRPr>
            </a:lvl6pPr>
            <a:lvl7pPr marL="0" lvl="6" indent="0" algn="l">
              <a:spcBef>
                <a:spcPts val="0"/>
              </a:spcBef>
              <a:buNone/>
              <a:defRPr sz="1600">
                <a:solidFill>
                  <a:srgbClr val="7F7F7F"/>
                </a:solidFill>
                <a:latin typeface="Calibri"/>
                <a:ea typeface="Calibri"/>
                <a:cs typeface="Calibri"/>
                <a:sym typeface="Calibri"/>
              </a:defRPr>
            </a:lvl7pPr>
            <a:lvl8pPr marL="0" lvl="7" indent="0" algn="l">
              <a:spcBef>
                <a:spcPts val="0"/>
              </a:spcBef>
              <a:buNone/>
              <a:defRPr sz="1600">
                <a:solidFill>
                  <a:srgbClr val="7F7F7F"/>
                </a:solidFill>
                <a:latin typeface="Calibri"/>
                <a:ea typeface="Calibri"/>
                <a:cs typeface="Calibri"/>
                <a:sym typeface="Calibri"/>
              </a:defRPr>
            </a:lvl8pPr>
            <a:lvl9pPr marL="0" lvl="8" indent="0" algn="l">
              <a:spcBef>
                <a:spcPts val="0"/>
              </a:spcBef>
              <a:buNone/>
              <a:defRPr sz="1600">
                <a:solidFill>
                  <a:srgbClr val="7F7F7F"/>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pic>
        <p:nvPicPr>
          <p:cNvPr id="54" name="Google Shape;54;p8"/>
          <p:cNvPicPr preferRelativeResize="0"/>
          <p:nvPr/>
        </p:nvPicPr>
        <p:blipFill rotWithShape="1">
          <a:blip r:embed="rId4">
            <a:alphaModFix/>
          </a:blip>
          <a:srcRect/>
          <a:stretch/>
        </p:blipFill>
        <p:spPr>
          <a:xfrm>
            <a:off x="117219" y="41458"/>
            <a:ext cx="934373" cy="1068472"/>
          </a:xfrm>
          <a:prstGeom prst="rect">
            <a:avLst/>
          </a:prstGeom>
          <a:noFill/>
          <a:ln>
            <a:noFill/>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4_Title and Content">
  <p:cSld name="4_Title and Content">
    <p:spTree>
      <p:nvGrpSpPr>
        <p:cNvPr id="1" name="Shape 55"/>
        <p:cNvGrpSpPr/>
        <p:nvPr/>
      </p:nvGrpSpPr>
      <p:grpSpPr>
        <a:xfrm>
          <a:off x="0" y="0"/>
          <a:ext cx="0" cy="0"/>
          <a:chOff x="0" y="0"/>
          <a:chExt cx="0" cy="0"/>
        </a:xfrm>
      </p:grpSpPr>
      <p:pic>
        <p:nvPicPr>
          <p:cNvPr id="56" name="Google Shape;56;p9"/>
          <p:cNvPicPr preferRelativeResize="0"/>
          <p:nvPr/>
        </p:nvPicPr>
        <p:blipFill rotWithShape="1">
          <a:blip r:embed="rId2">
            <a:alphaModFix/>
          </a:blip>
          <a:srcRect/>
          <a:stretch/>
        </p:blipFill>
        <p:spPr>
          <a:xfrm>
            <a:off x="1" y="0"/>
            <a:ext cx="9143997" cy="1219199"/>
          </a:xfrm>
          <a:prstGeom prst="rect">
            <a:avLst/>
          </a:prstGeom>
          <a:noFill/>
          <a:ln>
            <a:noFill/>
          </a:ln>
        </p:spPr>
      </p:pic>
      <p:sp>
        <p:nvSpPr>
          <p:cNvPr id="57" name="Google Shape;57;p9"/>
          <p:cNvSpPr txBox="1">
            <a:spLocks noGrp="1"/>
          </p:cNvSpPr>
          <p:nvPr>
            <p:ph type="title"/>
          </p:nvPr>
        </p:nvSpPr>
        <p:spPr>
          <a:xfrm>
            <a:off x="1168811" y="420328"/>
            <a:ext cx="5158247" cy="590603"/>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2400"/>
              <a:buFont typeface="Arial"/>
              <a:buNone/>
              <a:defRPr sz="24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8" name="Google Shape;58;p9"/>
          <p:cNvSpPr txBox="1">
            <a:spLocks noGrp="1"/>
          </p:cNvSpPr>
          <p:nvPr>
            <p:ph type="body" idx="1"/>
          </p:nvPr>
        </p:nvSpPr>
        <p:spPr>
          <a:xfrm>
            <a:off x="628650" y="1463040"/>
            <a:ext cx="7886700" cy="4640674"/>
          </a:xfrm>
          <a:prstGeom prst="rect">
            <a:avLst/>
          </a:prstGeom>
          <a:noFill/>
          <a:ln>
            <a:noFill/>
          </a:ln>
        </p:spPr>
        <p:txBody>
          <a:bodyPr spcFirstLastPara="1" wrap="square" lIns="0" tIns="0" rIns="0" bIns="45700" anchor="t" anchorCtr="0">
            <a:no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59" name="Google Shape;59;p9"/>
          <p:cNvPicPr preferRelativeResize="0"/>
          <p:nvPr/>
        </p:nvPicPr>
        <p:blipFill rotWithShape="1">
          <a:blip r:embed="rId3">
            <a:alphaModFix/>
          </a:blip>
          <a:srcRect/>
          <a:stretch/>
        </p:blipFill>
        <p:spPr>
          <a:xfrm>
            <a:off x="7772400" y="6172200"/>
            <a:ext cx="1143000" cy="485919"/>
          </a:xfrm>
          <a:prstGeom prst="rect">
            <a:avLst/>
          </a:prstGeom>
          <a:noFill/>
          <a:ln>
            <a:noFill/>
          </a:ln>
        </p:spPr>
      </p:pic>
      <p:sp>
        <p:nvSpPr>
          <p:cNvPr id="60" name="Google Shape;60;p9"/>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a:solidFill>
                  <a:srgbClr val="7F7F7F"/>
                </a:solidFill>
                <a:latin typeface="Calibri"/>
                <a:ea typeface="Calibri"/>
                <a:cs typeface="Calibri"/>
                <a:sym typeface="Calibri"/>
              </a:defRPr>
            </a:lvl1pPr>
            <a:lvl2pPr marL="0" lvl="1" indent="0" algn="l">
              <a:spcBef>
                <a:spcPts val="0"/>
              </a:spcBef>
              <a:buNone/>
              <a:defRPr sz="1600">
                <a:solidFill>
                  <a:srgbClr val="7F7F7F"/>
                </a:solidFill>
                <a:latin typeface="Calibri"/>
                <a:ea typeface="Calibri"/>
                <a:cs typeface="Calibri"/>
                <a:sym typeface="Calibri"/>
              </a:defRPr>
            </a:lvl2pPr>
            <a:lvl3pPr marL="0" lvl="2" indent="0" algn="l">
              <a:spcBef>
                <a:spcPts val="0"/>
              </a:spcBef>
              <a:buNone/>
              <a:defRPr sz="1600">
                <a:solidFill>
                  <a:srgbClr val="7F7F7F"/>
                </a:solidFill>
                <a:latin typeface="Calibri"/>
                <a:ea typeface="Calibri"/>
                <a:cs typeface="Calibri"/>
                <a:sym typeface="Calibri"/>
              </a:defRPr>
            </a:lvl3pPr>
            <a:lvl4pPr marL="0" lvl="3" indent="0" algn="l">
              <a:spcBef>
                <a:spcPts val="0"/>
              </a:spcBef>
              <a:buNone/>
              <a:defRPr sz="1600">
                <a:solidFill>
                  <a:srgbClr val="7F7F7F"/>
                </a:solidFill>
                <a:latin typeface="Calibri"/>
                <a:ea typeface="Calibri"/>
                <a:cs typeface="Calibri"/>
                <a:sym typeface="Calibri"/>
              </a:defRPr>
            </a:lvl4pPr>
            <a:lvl5pPr marL="0" lvl="4" indent="0" algn="l">
              <a:spcBef>
                <a:spcPts val="0"/>
              </a:spcBef>
              <a:buNone/>
              <a:defRPr sz="1600">
                <a:solidFill>
                  <a:srgbClr val="7F7F7F"/>
                </a:solidFill>
                <a:latin typeface="Calibri"/>
                <a:ea typeface="Calibri"/>
                <a:cs typeface="Calibri"/>
                <a:sym typeface="Calibri"/>
              </a:defRPr>
            </a:lvl5pPr>
            <a:lvl6pPr marL="0" lvl="5" indent="0" algn="l">
              <a:spcBef>
                <a:spcPts val="0"/>
              </a:spcBef>
              <a:buNone/>
              <a:defRPr sz="1600">
                <a:solidFill>
                  <a:srgbClr val="7F7F7F"/>
                </a:solidFill>
                <a:latin typeface="Calibri"/>
                <a:ea typeface="Calibri"/>
                <a:cs typeface="Calibri"/>
                <a:sym typeface="Calibri"/>
              </a:defRPr>
            </a:lvl6pPr>
            <a:lvl7pPr marL="0" lvl="6" indent="0" algn="l">
              <a:spcBef>
                <a:spcPts val="0"/>
              </a:spcBef>
              <a:buNone/>
              <a:defRPr sz="1600">
                <a:solidFill>
                  <a:srgbClr val="7F7F7F"/>
                </a:solidFill>
                <a:latin typeface="Calibri"/>
                <a:ea typeface="Calibri"/>
                <a:cs typeface="Calibri"/>
                <a:sym typeface="Calibri"/>
              </a:defRPr>
            </a:lvl7pPr>
            <a:lvl8pPr marL="0" lvl="7" indent="0" algn="l">
              <a:spcBef>
                <a:spcPts val="0"/>
              </a:spcBef>
              <a:buNone/>
              <a:defRPr sz="1600">
                <a:solidFill>
                  <a:srgbClr val="7F7F7F"/>
                </a:solidFill>
                <a:latin typeface="Calibri"/>
                <a:ea typeface="Calibri"/>
                <a:cs typeface="Calibri"/>
                <a:sym typeface="Calibri"/>
              </a:defRPr>
            </a:lvl8pPr>
            <a:lvl9pPr marL="0" lvl="8" indent="0" algn="l">
              <a:spcBef>
                <a:spcPts val="0"/>
              </a:spcBef>
              <a:buNone/>
              <a:defRPr sz="1600">
                <a:solidFill>
                  <a:srgbClr val="7F7F7F"/>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pic>
        <p:nvPicPr>
          <p:cNvPr id="61" name="Google Shape;61;p9"/>
          <p:cNvPicPr preferRelativeResize="0"/>
          <p:nvPr/>
        </p:nvPicPr>
        <p:blipFill rotWithShape="1">
          <a:blip r:embed="rId4">
            <a:alphaModFix/>
          </a:blip>
          <a:srcRect/>
          <a:stretch/>
        </p:blipFill>
        <p:spPr>
          <a:xfrm>
            <a:off x="117219" y="41458"/>
            <a:ext cx="934373" cy="1068472"/>
          </a:xfrm>
          <a:prstGeom prst="rect">
            <a:avLst/>
          </a:prstGeom>
          <a:noFill/>
          <a:ln>
            <a:noFill/>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5_Title and Content">
  <p:cSld name="5_Title and Content">
    <p:spTree>
      <p:nvGrpSpPr>
        <p:cNvPr id="1" name="Shape 62"/>
        <p:cNvGrpSpPr/>
        <p:nvPr/>
      </p:nvGrpSpPr>
      <p:grpSpPr>
        <a:xfrm>
          <a:off x="0" y="0"/>
          <a:ext cx="0" cy="0"/>
          <a:chOff x="0" y="0"/>
          <a:chExt cx="0" cy="0"/>
        </a:xfrm>
      </p:grpSpPr>
      <p:pic>
        <p:nvPicPr>
          <p:cNvPr id="63" name="Google Shape;63;p10"/>
          <p:cNvPicPr preferRelativeResize="0"/>
          <p:nvPr/>
        </p:nvPicPr>
        <p:blipFill rotWithShape="1">
          <a:blip r:embed="rId2">
            <a:alphaModFix/>
          </a:blip>
          <a:srcRect/>
          <a:stretch/>
        </p:blipFill>
        <p:spPr>
          <a:xfrm>
            <a:off x="1" y="0"/>
            <a:ext cx="9143997" cy="1219199"/>
          </a:xfrm>
          <a:prstGeom prst="rect">
            <a:avLst/>
          </a:prstGeom>
          <a:noFill/>
          <a:ln>
            <a:noFill/>
          </a:ln>
        </p:spPr>
      </p:pic>
      <p:sp>
        <p:nvSpPr>
          <p:cNvPr id="64" name="Google Shape;64;p10"/>
          <p:cNvSpPr txBox="1">
            <a:spLocks noGrp="1"/>
          </p:cNvSpPr>
          <p:nvPr>
            <p:ph type="title"/>
          </p:nvPr>
        </p:nvSpPr>
        <p:spPr>
          <a:xfrm>
            <a:off x="1168811" y="420328"/>
            <a:ext cx="5158247" cy="590603"/>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2400"/>
              <a:buFont typeface="Arial"/>
              <a:buNone/>
              <a:defRPr sz="24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5" name="Google Shape;65;p10"/>
          <p:cNvSpPr txBox="1">
            <a:spLocks noGrp="1"/>
          </p:cNvSpPr>
          <p:nvPr>
            <p:ph type="body" idx="1"/>
          </p:nvPr>
        </p:nvSpPr>
        <p:spPr>
          <a:xfrm>
            <a:off x="628650" y="1463040"/>
            <a:ext cx="7886700" cy="4640674"/>
          </a:xfrm>
          <a:prstGeom prst="rect">
            <a:avLst/>
          </a:prstGeom>
          <a:noFill/>
          <a:ln>
            <a:noFill/>
          </a:ln>
        </p:spPr>
        <p:txBody>
          <a:bodyPr spcFirstLastPara="1" wrap="square" lIns="0" tIns="0" rIns="0" bIns="45700" anchor="t" anchorCtr="0">
            <a:no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66" name="Google Shape;66;p10"/>
          <p:cNvPicPr preferRelativeResize="0"/>
          <p:nvPr/>
        </p:nvPicPr>
        <p:blipFill rotWithShape="1">
          <a:blip r:embed="rId3">
            <a:alphaModFix/>
          </a:blip>
          <a:srcRect/>
          <a:stretch/>
        </p:blipFill>
        <p:spPr>
          <a:xfrm>
            <a:off x="7772400" y="6172200"/>
            <a:ext cx="1143000" cy="485919"/>
          </a:xfrm>
          <a:prstGeom prst="rect">
            <a:avLst/>
          </a:prstGeom>
          <a:noFill/>
          <a:ln>
            <a:noFill/>
          </a:ln>
        </p:spPr>
      </p:pic>
      <p:sp>
        <p:nvSpPr>
          <p:cNvPr id="67" name="Google Shape;67;p10"/>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a:solidFill>
                  <a:srgbClr val="7F7F7F"/>
                </a:solidFill>
                <a:latin typeface="Calibri"/>
                <a:ea typeface="Calibri"/>
                <a:cs typeface="Calibri"/>
                <a:sym typeface="Calibri"/>
              </a:defRPr>
            </a:lvl1pPr>
            <a:lvl2pPr marL="0" lvl="1" indent="0" algn="l">
              <a:spcBef>
                <a:spcPts val="0"/>
              </a:spcBef>
              <a:buNone/>
              <a:defRPr sz="1600">
                <a:solidFill>
                  <a:srgbClr val="7F7F7F"/>
                </a:solidFill>
                <a:latin typeface="Calibri"/>
                <a:ea typeface="Calibri"/>
                <a:cs typeface="Calibri"/>
                <a:sym typeface="Calibri"/>
              </a:defRPr>
            </a:lvl2pPr>
            <a:lvl3pPr marL="0" lvl="2" indent="0" algn="l">
              <a:spcBef>
                <a:spcPts val="0"/>
              </a:spcBef>
              <a:buNone/>
              <a:defRPr sz="1600">
                <a:solidFill>
                  <a:srgbClr val="7F7F7F"/>
                </a:solidFill>
                <a:latin typeface="Calibri"/>
                <a:ea typeface="Calibri"/>
                <a:cs typeface="Calibri"/>
                <a:sym typeface="Calibri"/>
              </a:defRPr>
            </a:lvl3pPr>
            <a:lvl4pPr marL="0" lvl="3" indent="0" algn="l">
              <a:spcBef>
                <a:spcPts val="0"/>
              </a:spcBef>
              <a:buNone/>
              <a:defRPr sz="1600">
                <a:solidFill>
                  <a:srgbClr val="7F7F7F"/>
                </a:solidFill>
                <a:latin typeface="Calibri"/>
                <a:ea typeface="Calibri"/>
                <a:cs typeface="Calibri"/>
                <a:sym typeface="Calibri"/>
              </a:defRPr>
            </a:lvl4pPr>
            <a:lvl5pPr marL="0" lvl="4" indent="0" algn="l">
              <a:spcBef>
                <a:spcPts val="0"/>
              </a:spcBef>
              <a:buNone/>
              <a:defRPr sz="1600">
                <a:solidFill>
                  <a:srgbClr val="7F7F7F"/>
                </a:solidFill>
                <a:latin typeface="Calibri"/>
                <a:ea typeface="Calibri"/>
                <a:cs typeface="Calibri"/>
                <a:sym typeface="Calibri"/>
              </a:defRPr>
            </a:lvl5pPr>
            <a:lvl6pPr marL="0" lvl="5" indent="0" algn="l">
              <a:spcBef>
                <a:spcPts val="0"/>
              </a:spcBef>
              <a:buNone/>
              <a:defRPr sz="1600">
                <a:solidFill>
                  <a:srgbClr val="7F7F7F"/>
                </a:solidFill>
                <a:latin typeface="Calibri"/>
                <a:ea typeface="Calibri"/>
                <a:cs typeface="Calibri"/>
                <a:sym typeface="Calibri"/>
              </a:defRPr>
            </a:lvl6pPr>
            <a:lvl7pPr marL="0" lvl="6" indent="0" algn="l">
              <a:spcBef>
                <a:spcPts val="0"/>
              </a:spcBef>
              <a:buNone/>
              <a:defRPr sz="1600">
                <a:solidFill>
                  <a:srgbClr val="7F7F7F"/>
                </a:solidFill>
                <a:latin typeface="Calibri"/>
                <a:ea typeface="Calibri"/>
                <a:cs typeface="Calibri"/>
                <a:sym typeface="Calibri"/>
              </a:defRPr>
            </a:lvl7pPr>
            <a:lvl8pPr marL="0" lvl="7" indent="0" algn="l">
              <a:spcBef>
                <a:spcPts val="0"/>
              </a:spcBef>
              <a:buNone/>
              <a:defRPr sz="1600">
                <a:solidFill>
                  <a:srgbClr val="7F7F7F"/>
                </a:solidFill>
                <a:latin typeface="Calibri"/>
                <a:ea typeface="Calibri"/>
                <a:cs typeface="Calibri"/>
                <a:sym typeface="Calibri"/>
              </a:defRPr>
            </a:lvl8pPr>
            <a:lvl9pPr marL="0" lvl="8" indent="0" algn="l">
              <a:spcBef>
                <a:spcPts val="0"/>
              </a:spcBef>
              <a:buNone/>
              <a:defRPr sz="1600">
                <a:solidFill>
                  <a:srgbClr val="7F7F7F"/>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pic>
        <p:nvPicPr>
          <p:cNvPr id="68" name="Google Shape;68;p10"/>
          <p:cNvPicPr preferRelativeResize="0"/>
          <p:nvPr/>
        </p:nvPicPr>
        <p:blipFill rotWithShape="1">
          <a:blip r:embed="rId4">
            <a:alphaModFix/>
          </a:blip>
          <a:srcRect/>
          <a:stretch/>
        </p:blipFill>
        <p:spPr>
          <a:xfrm>
            <a:off x="117219" y="41458"/>
            <a:ext cx="934373" cy="1068472"/>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sldNum" idx="12"/>
          </p:nvPr>
        </p:nvSpPr>
        <p:spPr>
          <a:xfrm>
            <a:off x="245193" y="6360652"/>
            <a:ext cx="2057400" cy="365125"/>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b="0" i="0" u="none" strike="noStrike" cap="none">
                <a:solidFill>
                  <a:schemeClr val="dk1"/>
                </a:solidFill>
                <a:latin typeface="Calibri"/>
                <a:ea typeface="Calibri"/>
                <a:cs typeface="Calibri"/>
                <a:sym typeface="Calibri"/>
              </a:defRPr>
            </a:lvl1pPr>
            <a:lvl2pPr marL="0" marR="0" lvl="1" indent="0" algn="l" rtl="0">
              <a:spcBef>
                <a:spcPts val="0"/>
              </a:spcBef>
              <a:buNone/>
              <a:defRPr sz="1800" b="0" i="0" u="none" strike="noStrike" cap="none">
                <a:solidFill>
                  <a:schemeClr val="dk1"/>
                </a:solidFill>
                <a:latin typeface="Calibri"/>
                <a:ea typeface="Calibri"/>
                <a:cs typeface="Calibri"/>
                <a:sym typeface="Calibri"/>
              </a:defRPr>
            </a:lvl2pPr>
            <a:lvl3pPr marL="0" marR="0" lvl="2" indent="0" algn="l" rtl="0">
              <a:spcBef>
                <a:spcPts val="0"/>
              </a:spcBef>
              <a:buNone/>
              <a:defRPr sz="1800" b="0" i="0" u="none" strike="noStrike" cap="none">
                <a:solidFill>
                  <a:schemeClr val="dk1"/>
                </a:solidFill>
                <a:latin typeface="Calibri"/>
                <a:ea typeface="Calibri"/>
                <a:cs typeface="Calibri"/>
                <a:sym typeface="Calibri"/>
              </a:defRPr>
            </a:lvl3pPr>
            <a:lvl4pPr marL="0" marR="0" lvl="3" indent="0" algn="l" rtl="0">
              <a:spcBef>
                <a:spcPts val="0"/>
              </a:spcBef>
              <a:buNone/>
              <a:defRPr sz="1800" b="0" i="0" u="none" strike="noStrike" cap="none">
                <a:solidFill>
                  <a:schemeClr val="dk1"/>
                </a:solidFill>
                <a:latin typeface="Calibri"/>
                <a:ea typeface="Calibri"/>
                <a:cs typeface="Calibri"/>
                <a:sym typeface="Calibri"/>
              </a:defRPr>
            </a:lvl4pPr>
            <a:lvl5pPr marL="0" marR="0" lvl="4" indent="0" algn="l" rtl="0">
              <a:spcBef>
                <a:spcPts val="0"/>
              </a:spcBef>
              <a:buNone/>
              <a:defRPr sz="1800" b="0" i="0" u="none" strike="noStrike" cap="none">
                <a:solidFill>
                  <a:schemeClr val="dk1"/>
                </a:solidFill>
                <a:latin typeface="Calibri"/>
                <a:ea typeface="Calibri"/>
                <a:cs typeface="Calibri"/>
                <a:sym typeface="Calibri"/>
              </a:defRPr>
            </a:lvl5pPr>
            <a:lvl6pPr marL="0" marR="0" lvl="5" indent="0" algn="l" rtl="0">
              <a:spcBef>
                <a:spcPts val="0"/>
              </a:spcBef>
              <a:buNone/>
              <a:defRPr sz="1800" b="0" i="0" u="none" strike="noStrike" cap="none">
                <a:solidFill>
                  <a:schemeClr val="dk1"/>
                </a:solidFill>
                <a:latin typeface="Calibri"/>
                <a:ea typeface="Calibri"/>
                <a:cs typeface="Calibri"/>
                <a:sym typeface="Calibri"/>
              </a:defRPr>
            </a:lvl6pPr>
            <a:lvl7pPr marL="0" marR="0" lvl="6" indent="0" algn="l" rtl="0">
              <a:spcBef>
                <a:spcPts val="0"/>
              </a:spcBef>
              <a:buNone/>
              <a:defRPr sz="1800" b="0" i="0" u="none" strike="noStrike" cap="none">
                <a:solidFill>
                  <a:schemeClr val="dk1"/>
                </a:solidFill>
                <a:latin typeface="Calibri"/>
                <a:ea typeface="Calibri"/>
                <a:cs typeface="Calibri"/>
                <a:sym typeface="Calibri"/>
              </a:defRPr>
            </a:lvl7pPr>
            <a:lvl8pPr marL="0" marR="0" lvl="7" indent="0" algn="l" rtl="0">
              <a:spcBef>
                <a:spcPts val="0"/>
              </a:spcBef>
              <a:buNone/>
              <a:defRPr sz="1800" b="0" i="0" u="none" strike="noStrike" cap="none">
                <a:solidFill>
                  <a:schemeClr val="dk1"/>
                </a:solidFill>
                <a:latin typeface="Calibri"/>
                <a:ea typeface="Calibri"/>
                <a:cs typeface="Calibri"/>
                <a:sym typeface="Calibri"/>
              </a:defRPr>
            </a:lvl8pPr>
            <a:lvl9pPr marL="0" marR="0" lvl="8" indent="0" algn="l" rtl="0">
              <a:spcBef>
                <a:spcPts val="0"/>
              </a:spcBef>
              <a:buNone/>
              <a:defRPr sz="1800" b="0" i="0" u="none" strike="noStrike" cap="none">
                <a:solidFill>
                  <a:schemeClr val="dk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8" Type="http://schemas.openxmlformats.org/officeDocument/2006/relationships/hyperlink" Target="mailto:Hawkins_s@cde.state.co.us" TargetMode="External"/><Relationship Id="rId3" Type="http://schemas.openxmlformats.org/officeDocument/2006/relationships/hyperlink" Target="mailto:mohajeri-nelson_n@cde.state.co.us" TargetMode="External"/><Relationship Id="rId7" Type="http://schemas.openxmlformats.org/officeDocument/2006/relationships/hyperlink" Target="mailto:Austin_j@cde.state.co.us"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hyperlink" Target="mailto:Bartlett_k@cde.state.co.us" TargetMode="External"/><Relationship Id="rId5" Type="http://schemas.openxmlformats.org/officeDocument/2006/relationships/hyperlink" Target="mailto:okes_j@cde.state.co.us" TargetMode="External"/><Relationship Id="rId10" Type="http://schemas.openxmlformats.org/officeDocument/2006/relationships/hyperlink" Target="mailto:Williams_a@cde.state.co.us" TargetMode="External"/><Relationship Id="rId4" Type="http://schemas.openxmlformats.org/officeDocument/2006/relationships/hyperlink" Target="mailto:collins_d@cde.state.co.us" TargetMode="External"/><Relationship Id="rId9" Type="http://schemas.openxmlformats.org/officeDocument/2006/relationships/hyperlink" Target="mailto:Kaleda_s@cde.state.co.us" TargetMode="External"/></Relationships>
</file>

<file path=ppt/slides/_rels/slide2.xml.rels><?xml version="1.0" encoding="UTF-8" standalone="yes"?>
<Relationships xmlns="http://schemas.openxmlformats.org/package/2006/relationships"><Relationship Id="rId8" Type="http://schemas.openxmlformats.org/officeDocument/2006/relationships/hyperlink" Target="mailto:Austin_j@cde.state.co.us" TargetMode="External"/><Relationship Id="rId3" Type="http://schemas.openxmlformats.org/officeDocument/2006/relationships/hyperlink" Target="mailto:mohajeri-nelson_n@cde.state.co.us" TargetMode="External"/><Relationship Id="rId7" Type="http://schemas.openxmlformats.org/officeDocument/2006/relationships/hyperlink" Target="mailto:Williams_a@cde.state.co.us"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hyperlink" Target="mailto:Bartlett_k@cde.state.co.us" TargetMode="External"/><Relationship Id="rId5" Type="http://schemas.openxmlformats.org/officeDocument/2006/relationships/hyperlink" Target="mailto:okes_j@cde.state.co.us" TargetMode="External"/><Relationship Id="rId10" Type="http://schemas.openxmlformats.org/officeDocument/2006/relationships/hyperlink" Target="mailto:Kaleda_s@cde.state.co.us" TargetMode="External"/><Relationship Id="rId4" Type="http://schemas.openxmlformats.org/officeDocument/2006/relationships/hyperlink" Target="mailto:collins_d@cde.state.co.us" TargetMode="External"/><Relationship Id="rId9" Type="http://schemas.openxmlformats.org/officeDocument/2006/relationships/hyperlink" Target="mailto:Hawkins_s@cde.state.co.us"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Google Shape;92;p15"/>
          <p:cNvSpPr txBox="1">
            <a:spLocks noGrp="1"/>
          </p:cNvSpPr>
          <p:nvPr>
            <p:ph type="ctrTitle"/>
          </p:nvPr>
        </p:nvSpPr>
        <p:spPr>
          <a:xfrm>
            <a:off x="685800" y="3236239"/>
            <a:ext cx="7772400" cy="1216589"/>
          </a:xfrm>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0"/>
              </a:spcBef>
              <a:spcAft>
                <a:spcPts val="0"/>
              </a:spcAft>
              <a:buClr>
                <a:schemeClr val="dk1"/>
              </a:buClr>
              <a:buSzPts val="3600"/>
              <a:buFont typeface="Arial"/>
              <a:buNone/>
            </a:pPr>
            <a:r>
              <a:rPr lang="en-US"/>
              <a:t>CDE Office Hours</a:t>
            </a:r>
            <a:endParaRPr/>
          </a:p>
        </p:txBody>
      </p:sp>
      <p:sp>
        <p:nvSpPr>
          <p:cNvPr id="93" name="Google Shape;93;p15"/>
          <p:cNvSpPr txBox="1">
            <a:spLocks noGrp="1"/>
          </p:cNvSpPr>
          <p:nvPr>
            <p:ph type="subTitle" idx="1"/>
          </p:nvPr>
        </p:nvSpPr>
        <p:spPr>
          <a:xfrm>
            <a:off x="685800" y="5073444"/>
            <a:ext cx="7772400" cy="1065925"/>
          </a:xfrm>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0"/>
              </a:spcBef>
              <a:spcAft>
                <a:spcPts val="0"/>
              </a:spcAft>
              <a:buClr>
                <a:schemeClr val="dk1"/>
              </a:buClr>
              <a:buSzPts val="2000"/>
              <a:buNone/>
            </a:pPr>
            <a:r>
              <a:rPr lang="en-US"/>
              <a:t>January 28, </a:t>
            </a:r>
            <a:r>
              <a:rPr lang="en-US" dirty="0"/>
              <a:t>2021</a:t>
            </a:r>
            <a:endParaRPr dirty="0"/>
          </a:p>
        </p:txBody>
      </p:sp>
      <p:sp>
        <p:nvSpPr>
          <p:cNvPr id="94" name="Google Shape;94;p15"/>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fld id="{00000000-1234-1234-1234-123412341234}" type="slidenum">
              <a:rPr lang="en-US"/>
              <a:t>1</a:t>
            </a:fld>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78C635-E9DC-40C2-902C-0382330D0A3B}"/>
              </a:ext>
            </a:extLst>
          </p:cNvPr>
          <p:cNvSpPr>
            <a:spLocks noGrp="1"/>
          </p:cNvSpPr>
          <p:nvPr>
            <p:ph type="title"/>
          </p:nvPr>
        </p:nvSpPr>
        <p:spPr/>
        <p:txBody>
          <a:bodyPr/>
          <a:lstStyle/>
          <a:p>
            <a:r>
              <a:rPr lang="en-US" dirty="0"/>
              <a:t>Incentive Pay for Taking the Vaccine</a:t>
            </a:r>
          </a:p>
        </p:txBody>
      </p:sp>
      <p:sp>
        <p:nvSpPr>
          <p:cNvPr id="3" name="Text Placeholder 2">
            <a:extLst>
              <a:ext uri="{FF2B5EF4-FFF2-40B4-BE49-F238E27FC236}">
                <a16:creationId xmlns:a16="http://schemas.microsoft.com/office/drawing/2014/main" id="{3B0B0013-22E1-4267-B5CA-34FDA81CEBE4}"/>
              </a:ext>
            </a:extLst>
          </p:cNvPr>
          <p:cNvSpPr>
            <a:spLocks noGrp="1"/>
          </p:cNvSpPr>
          <p:nvPr>
            <p:ph type="body" idx="1"/>
          </p:nvPr>
        </p:nvSpPr>
        <p:spPr/>
        <p:txBody>
          <a:bodyPr/>
          <a:lstStyle/>
          <a:p>
            <a:r>
              <a:rPr lang="en-US" dirty="0"/>
              <a:t>Can ESSER funds be used to pay an incentive for taking the COVID-19 vaccine? </a:t>
            </a:r>
          </a:p>
          <a:p>
            <a:pPr lvl="1"/>
            <a:r>
              <a:rPr lang="en-US" dirty="0"/>
              <a:t>Yes, if reasonable and necessary to prevent, prepare for, or respond to COVID-19. </a:t>
            </a:r>
          </a:p>
          <a:p>
            <a:pPr lvl="1"/>
            <a:r>
              <a:rPr lang="en-US" dirty="0"/>
              <a:t>Must be supported by district policies. </a:t>
            </a:r>
          </a:p>
          <a:p>
            <a:pPr lvl="1"/>
            <a:r>
              <a:rPr lang="en-US" dirty="0"/>
              <a:t>Compensation must be documented in accordance with 2 CRF:</a:t>
            </a:r>
          </a:p>
          <a:p>
            <a:pPr lvl="2"/>
            <a:r>
              <a:rPr lang="en-US" dirty="0"/>
              <a:t>200.430(f)</a:t>
            </a:r>
          </a:p>
          <a:p>
            <a:pPr marL="1485900" lvl="3" indent="0">
              <a:buNone/>
            </a:pPr>
            <a:r>
              <a:rPr lang="en-US" sz="1400" b="0" i="0" u="none" strike="noStrike" baseline="0" dirty="0">
                <a:latin typeface="MIonic"/>
              </a:rPr>
              <a:t>(f) </a:t>
            </a:r>
            <a:r>
              <a:rPr lang="en-US" sz="1400" b="0" i="1" u="none" strike="noStrike" baseline="0" dirty="0">
                <a:latin typeface="MIonic-Italic"/>
              </a:rPr>
              <a:t>Incentive compensation. </a:t>
            </a:r>
            <a:r>
              <a:rPr lang="en-US" sz="1400" b="0" i="0" u="none" strike="noStrike" baseline="0" dirty="0">
                <a:latin typeface="MIonic"/>
              </a:rPr>
              <a:t>Incentive compensation to employees based on cost reduction, or efficient performance, suggestion awards, safety awards, etc., is allowable to the extent that the overall compensation is determined to be reasonable and such costs are paid or accrued pursuant to an agreement entered into in good faith between the non-Federal entity and the employees before the services were rendered, or pursuant to an established plan followed by the non-Federal entity so consistently as to imply, in effect, an agreement to make such payment.</a:t>
            </a:r>
          </a:p>
          <a:p>
            <a:pPr lvl="2"/>
            <a:r>
              <a:rPr lang="en-US" dirty="0"/>
              <a:t>200.431</a:t>
            </a:r>
          </a:p>
          <a:p>
            <a:pPr marL="1485900" lvl="3" indent="0">
              <a:buNone/>
            </a:pPr>
            <a:r>
              <a:rPr lang="en-US" sz="1400" b="0" i="1" u="none" strike="noStrike" baseline="0" dirty="0">
                <a:latin typeface="MIonic"/>
              </a:rPr>
              <a:t>Fringe benefits and Leave</a:t>
            </a:r>
            <a:endParaRPr lang="en-US" sz="1400" dirty="0"/>
          </a:p>
        </p:txBody>
      </p:sp>
      <p:sp>
        <p:nvSpPr>
          <p:cNvPr id="4" name="Slide Number Placeholder 3">
            <a:extLst>
              <a:ext uri="{FF2B5EF4-FFF2-40B4-BE49-F238E27FC236}">
                <a16:creationId xmlns:a16="http://schemas.microsoft.com/office/drawing/2014/main" id="{7F4D7CF7-4040-4D9A-9CB2-428CE693555B}"/>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10</a:t>
            </a:fld>
            <a:endParaRPr lang="en-US"/>
          </a:p>
        </p:txBody>
      </p:sp>
    </p:spTree>
    <p:extLst>
      <p:ext uri="{BB962C8B-B14F-4D97-AF65-F5344CB8AC3E}">
        <p14:creationId xmlns:p14="http://schemas.microsoft.com/office/powerpoint/2010/main" val="11202130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6B8071-6AD2-453D-BC2F-C0A4CE36E246}"/>
              </a:ext>
            </a:extLst>
          </p:cNvPr>
          <p:cNvSpPr>
            <a:spLocks noGrp="1"/>
          </p:cNvSpPr>
          <p:nvPr>
            <p:ph type="title"/>
          </p:nvPr>
        </p:nvSpPr>
        <p:spPr/>
        <p:txBody>
          <a:bodyPr/>
          <a:lstStyle/>
          <a:p>
            <a:r>
              <a:rPr lang="en-US" dirty="0"/>
              <a:t>Hazard Pay for Teaching In-Person</a:t>
            </a:r>
          </a:p>
        </p:txBody>
      </p:sp>
      <p:sp>
        <p:nvSpPr>
          <p:cNvPr id="3" name="Text Placeholder 2">
            <a:extLst>
              <a:ext uri="{FF2B5EF4-FFF2-40B4-BE49-F238E27FC236}">
                <a16:creationId xmlns:a16="http://schemas.microsoft.com/office/drawing/2014/main" id="{15F6278F-D483-4D28-A2BF-41C6E9CBE09D}"/>
              </a:ext>
            </a:extLst>
          </p:cNvPr>
          <p:cNvSpPr>
            <a:spLocks noGrp="1"/>
          </p:cNvSpPr>
          <p:nvPr>
            <p:ph type="body" idx="1"/>
          </p:nvPr>
        </p:nvSpPr>
        <p:spPr/>
        <p:txBody>
          <a:bodyPr/>
          <a:lstStyle/>
          <a:p>
            <a:r>
              <a:rPr lang="en-US" dirty="0"/>
              <a:t>Can ESSER funds be used to pay hazard pay for teaching in-person?</a:t>
            </a:r>
          </a:p>
          <a:p>
            <a:pPr lvl="1"/>
            <a:r>
              <a:rPr lang="en-US" dirty="0"/>
              <a:t>Yes, if reasonable and necessary to prevent, prepare for, or respond to COVID-19. </a:t>
            </a:r>
          </a:p>
          <a:p>
            <a:pPr lvl="1"/>
            <a:r>
              <a:rPr lang="en-US" dirty="0"/>
              <a:t>Must be supported by district policies. </a:t>
            </a:r>
          </a:p>
          <a:p>
            <a:pPr lvl="1"/>
            <a:r>
              <a:rPr lang="en-US" dirty="0"/>
              <a:t>Compensation must be documented in accordance with 2 CRF:</a:t>
            </a:r>
          </a:p>
          <a:p>
            <a:pPr lvl="2"/>
            <a:r>
              <a:rPr lang="en-US" dirty="0"/>
              <a:t>200.430(f)</a:t>
            </a:r>
          </a:p>
          <a:p>
            <a:pPr marL="1485900" lvl="3" indent="0">
              <a:buNone/>
            </a:pPr>
            <a:r>
              <a:rPr lang="en-US" sz="1400" b="0" i="0" u="none" strike="noStrike" baseline="0" dirty="0">
                <a:latin typeface="MIonic"/>
              </a:rPr>
              <a:t>(f) </a:t>
            </a:r>
            <a:r>
              <a:rPr lang="en-US" sz="1400" b="0" i="1" u="none" strike="noStrike" baseline="0" dirty="0">
                <a:latin typeface="MIonic-Italic"/>
              </a:rPr>
              <a:t>Incentive compensation. </a:t>
            </a:r>
            <a:r>
              <a:rPr lang="en-US" sz="1400" b="0" i="0" u="none" strike="noStrike" baseline="0" dirty="0">
                <a:latin typeface="MIonic"/>
              </a:rPr>
              <a:t>Incentive compensation to employees based on cost reduction, or efficient performance, suggestion awards, safety awards, etc., is allowable to the extent that the overall compensation is determined to be reasonable and such costs are paid or accrued pursuant to an agreement entered into in good faith between the non-Federal entity and the employees before the services were rendered, or pursuant to an established plan followed by the non-Federal entity so consistently as to imply, in effect, an agreement to make such payment.</a:t>
            </a:r>
          </a:p>
          <a:p>
            <a:pPr lvl="2"/>
            <a:r>
              <a:rPr lang="en-US" dirty="0"/>
              <a:t>200.431</a:t>
            </a:r>
          </a:p>
          <a:p>
            <a:pPr marL="1485900" lvl="3" indent="0">
              <a:buNone/>
            </a:pPr>
            <a:r>
              <a:rPr lang="en-US" sz="1400" b="0" i="1" u="none" strike="noStrike" baseline="0" dirty="0">
                <a:latin typeface="MIonic"/>
              </a:rPr>
              <a:t>Fringe benefits and Leave</a:t>
            </a:r>
            <a:endParaRPr lang="en-US" dirty="0"/>
          </a:p>
        </p:txBody>
      </p:sp>
      <p:sp>
        <p:nvSpPr>
          <p:cNvPr id="4" name="Slide Number Placeholder 3">
            <a:extLst>
              <a:ext uri="{FF2B5EF4-FFF2-40B4-BE49-F238E27FC236}">
                <a16:creationId xmlns:a16="http://schemas.microsoft.com/office/drawing/2014/main" id="{F1118292-B8A8-4FFB-B383-081C1AD698D9}"/>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11</a:t>
            </a:fld>
            <a:endParaRPr lang="en-US"/>
          </a:p>
        </p:txBody>
      </p:sp>
    </p:spTree>
    <p:extLst>
      <p:ext uri="{BB962C8B-B14F-4D97-AF65-F5344CB8AC3E}">
        <p14:creationId xmlns:p14="http://schemas.microsoft.com/office/powerpoint/2010/main" val="4222533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AD9222-EF31-4608-9B59-7DD027A8498C}"/>
              </a:ext>
            </a:extLst>
          </p:cNvPr>
          <p:cNvSpPr>
            <a:spLocks noGrp="1"/>
          </p:cNvSpPr>
          <p:nvPr>
            <p:ph type="title"/>
          </p:nvPr>
        </p:nvSpPr>
        <p:spPr>
          <a:xfrm>
            <a:off x="245193" y="254514"/>
            <a:ext cx="6572167" cy="756418"/>
          </a:xfrm>
        </p:spPr>
        <p:txBody>
          <a:bodyPr/>
          <a:lstStyle/>
          <a:p>
            <a:r>
              <a:rPr lang="en-US" dirty="0"/>
              <a:t>Guiding Questions to Determine </a:t>
            </a:r>
            <a:r>
              <a:rPr lang="en-US" b="1" i="1" dirty="0"/>
              <a:t>Reasonableness, Necessity, and Allocability</a:t>
            </a:r>
          </a:p>
        </p:txBody>
      </p:sp>
      <p:sp>
        <p:nvSpPr>
          <p:cNvPr id="3" name="Text Placeholder 2">
            <a:extLst>
              <a:ext uri="{FF2B5EF4-FFF2-40B4-BE49-F238E27FC236}">
                <a16:creationId xmlns:a16="http://schemas.microsoft.com/office/drawing/2014/main" id="{9BB92DD4-F9EC-4036-AFCC-E4B7A8463DC0}"/>
              </a:ext>
            </a:extLst>
          </p:cNvPr>
          <p:cNvSpPr>
            <a:spLocks noGrp="1"/>
          </p:cNvSpPr>
          <p:nvPr>
            <p:ph type="body" idx="1"/>
          </p:nvPr>
        </p:nvSpPr>
        <p:spPr>
          <a:xfrm>
            <a:off x="121921" y="1198880"/>
            <a:ext cx="8727440" cy="4782914"/>
          </a:xfrm>
        </p:spPr>
        <p:txBody>
          <a:bodyPr/>
          <a:lstStyle/>
          <a:p>
            <a:r>
              <a:rPr lang="en-US" sz="2000" dirty="0"/>
              <a:t>What process was used to identify the needs of students, educators, and staff? </a:t>
            </a:r>
          </a:p>
          <a:p>
            <a:r>
              <a:rPr lang="en-US" sz="2000" dirty="0"/>
              <a:t>What activities, supports, or services would help meet those needs the best? </a:t>
            </a:r>
          </a:p>
          <a:p>
            <a:r>
              <a:rPr lang="en-US" sz="2000" dirty="0"/>
              <a:t>Are these activities/items listed as allowable under ESSER? </a:t>
            </a:r>
          </a:p>
          <a:p>
            <a:pPr lvl="1"/>
            <a:r>
              <a:rPr lang="en-US" sz="1600" dirty="0"/>
              <a:t>[CARES Act 18003(d); CRRSA 313(d)]</a:t>
            </a:r>
          </a:p>
          <a:p>
            <a:r>
              <a:rPr lang="en-US" sz="2000" dirty="0"/>
              <a:t>How does this activity/item help prevent, prepare for, or respond to COVID-19? </a:t>
            </a:r>
          </a:p>
          <a:p>
            <a:r>
              <a:rPr lang="en-US" sz="2000" dirty="0"/>
              <a:t>Is this a cost-effective way to do this work? </a:t>
            </a:r>
          </a:p>
          <a:p>
            <a:r>
              <a:rPr lang="en-US" sz="2000" dirty="0"/>
              <a:t>Would a prudent person say this was a reasonable expense? What is the fair market value for this activity/item? </a:t>
            </a:r>
          </a:p>
          <a:p>
            <a:r>
              <a:rPr lang="en-US" sz="2000" dirty="0"/>
              <a:t>Does this activity/item meet district policies? </a:t>
            </a:r>
          </a:p>
          <a:p>
            <a:r>
              <a:rPr lang="en-US" sz="2000" dirty="0"/>
              <a:t>Does this activity/item meet state requirements? </a:t>
            </a:r>
          </a:p>
          <a:p>
            <a:r>
              <a:rPr lang="en-US" sz="2000" dirty="0"/>
              <a:t>For capital expenditures, was prior written approval obtained?</a:t>
            </a:r>
          </a:p>
          <a:p>
            <a:r>
              <a:rPr lang="en-US" sz="2000" dirty="0"/>
              <a:t>Is proper documentation in place to demonstrate the above in the event of monitoring or an audit? </a:t>
            </a:r>
          </a:p>
          <a:p>
            <a:endParaRPr lang="en-US" sz="2000" dirty="0"/>
          </a:p>
        </p:txBody>
      </p:sp>
      <p:sp>
        <p:nvSpPr>
          <p:cNvPr id="4" name="Slide Number Placeholder 3">
            <a:extLst>
              <a:ext uri="{FF2B5EF4-FFF2-40B4-BE49-F238E27FC236}">
                <a16:creationId xmlns:a16="http://schemas.microsoft.com/office/drawing/2014/main" id="{F44C428E-5ADD-4832-A410-166A6A7EE580}"/>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12</a:t>
            </a:fld>
            <a:endParaRPr lang="en-US"/>
          </a:p>
        </p:txBody>
      </p:sp>
    </p:spTree>
    <p:extLst>
      <p:ext uri="{BB962C8B-B14F-4D97-AF65-F5344CB8AC3E}">
        <p14:creationId xmlns:p14="http://schemas.microsoft.com/office/powerpoint/2010/main" val="37412238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98"/>
        <p:cNvGrpSpPr/>
        <p:nvPr/>
      </p:nvGrpSpPr>
      <p:grpSpPr>
        <a:xfrm>
          <a:off x="0" y="0"/>
          <a:ext cx="0" cy="0"/>
          <a:chOff x="0" y="0"/>
          <a:chExt cx="0" cy="0"/>
        </a:xfrm>
      </p:grpSpPr>
      <p:sp>
        <p:nvSpPr>
          <p:cNvPr id="199" name="Google Shape;199;p29"/>
          <p:cNvSpPr txBox="1">
            <a:spLocks noGrp="1"/>
          </p:cNvSpPr>
          <p:nvPr>
            <p:ph type="ctrTitle"/>
          </p:nvPr>
        </p:nvSpPr>
        <p:spPr>
          <a:xfrm>
            <a:off x="685800" y="2595716"/>
            <a:ext cx="7772400" cy="2337620"/>
          </a:xfrm>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0"/>
              </a:spcBef>
              <a:spcAft>
                <a:spcPts val="0"/>
              </a:spcAft>
              <a:buClr>
                <a:schemeClr val="lt1"/>
              </a:buClr>
              <a:buSzPts val="4000"/>
              <a:buFont typeface="Arial"/>
              <a:buNone/>
            </a:pPr>
            <a:r>
              <a:rPr lang="en-US" dirty="0"/>
              <a:t>Any Remaining Questions? </a:t>
            </a:r>
            <a:br>
              <a:rPr lang="en-US" dirty="0"/>
            </a:br>
            <a:br>
              <a:rPr lang="en-US" dirty="0"/>
            </a:br>
            <a:r>
              <a:rPr lang="en-US" dirty="0"/>
              <a:t>Requests for Future Topics? </a:t>
            </a:r>
            <a:br>
              <a:rPr lang="en-US" dirty="0"/>
            </a:br>
            <a:br>
              <a:rPr lang="en-US" dirty="0"/>
            </a:br>
            <a:endParaRPr dirty="0"/>
          </a:p>
        </p:txBody>
      </p:sp>
      <p:sp>
        <p:nvSpPr>
          <p:cNvPr id="200" name="Google Shape;200;p29"/>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FFFF"/>
              </a:buClr>
              <a:buSzPts val="1600"/>
              <a:buFont typeface="Calibri"/>
              <a:buNone/>
            </a:pPr>
            <a:fld id="{00000000-1234-1234-1234-123412341234}" type="slidenum">
              <a:rPr lang="en-US" sz="1600" b="0" i="0" u="none" strike="noStrike" cap="none">
                <a:solidFill>
                  <a:srgbClr val="FFFFFF"/>
                </a:solidFill>
                <a:latin typeface="Calibri"/>
                <a:ea typeface="Calibri"/>
                <a:cs typeface="Calibri"/>
                <a:sym typeface="Calibri"/>
              </a:rPr>
              <a:t>13</a:t>
            </a:fld>
            <a:endParaRPr sz="1600" b="0" i="0" u="none" strike="noStrike" cap="none">
              <a:solidFill>
                <a:srgbClr val="FFFFFF"/>
              </a:solidFill>
              <a:latin typeface="Calibri"/>
              <a:ea typeface="Calibri"/>
              <a:cs typeface="Calibri"/>
              <a:sym typeface="Calibri"/>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04"/>
        <p:cNvGrpSpPr/>
        <p:nvPr/>
      </p:nvGrpSpPr>
      <p:grpSpPr>
        <a:xfrm>
          <a:off x="0" y="0"/>
          <a:ext cx="0" cy="0"/>
          <a:chOff x="0" y="0"/>
          <a:chExt cx="0" cy="0"/>
        </a:xfrm>
      </p:grpSpPr>
      <p:sp>
        <p:nvSpPr>
          <p:cNvPr id="205" name="Google Shape;205;p30"/>
          <p:cNvSpPr txBox="1">
            <a:spLocks noGrp="1"/>
          </p:cNvSpPr>
          <p:nvPr>
            <p:ph type="title"/>
          </p:nvPr>
        </p:nvSpPr>
        <p:spPr>
          <a:xfrm>
            <a:off x="1240022" y="365760"/>
            <a:ext cx="7025402" cy="118872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2400"/>
              <a:buFont typeface="Arial"/>
              <a:buNone/>
            </a:pPr>
            <a:r>
              <a:rPr lang="en-US"/>
              <a:t>CDE Team Contact Information</a:t>
            </a:r>
            <a:endParaRPr/>
          </a:p>
        </p:txBody>
      </p:sp>
      <p:sp>
        <p:nvSpPr>
          <p:cNvPr id="206" name="Google Shape;206;p30">
            <a:extLst>
              <a:ext uri="{C183D7F6-B498-43B3-948B-1728B52AA6E4}">
                <adec:decorative xmlns:adec="http://schemas.microsoft.com/office/drawing/2017/decorative" val="1"/>
              </a:ext>
            </a:extLst>
          </p:cNvPr>
          <p:cNvSpPr/>
          <p:nvPr/>
        </p:nvSpPr>
        <p:spPr>
          <a:xfrm>
            <a:off x="0" y="0"/>
            <a:ext cx="1323075" cy="1558212"/>
          </a:xfrm>
          <a:custGeom>
            <a:avLst/>
            <a:gdLst/>
            <a:ahLst/>
            <a:cxnLst/>
            <a:rect l="l" t="t" r="r" b="b"/>
            <a:pathLst>
              <a:path w="1764099" h="1558212" extrusionOk="0">
                <a:moveTo>
                  <a:pt x="0" y="0"/>
                </a:moveTo>
                <a:lnTo>
                  <a:pt x="1764099" y="0"/>
                </a:lnTo>
                <a:lnTo>
                  <a:pt x="1042087" y="1558212"/>
                </a:lnTo>
                <a:lnTo>
                  <a:pt x="0" y="1558212"/>
                </a:lnTo>
                <a:close/>
              </a:path>
            </a:pathLst>
          </a:cu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07" name="Google Shape;207;p30" descr="CDE Team Contact Information"/>
          <p:cNvSpPr/>
          <p:nvPr/>
        </p:nvSpPr>
        <p:spPr>
          <a:xfrm>
            <a:off x="0" y="1691640"/>
            <a:ext cx="9144000" cy="5166360"/>
          </a:xfrm>
          <a:custGeom>
            <a:avLst/>
            <a:gdLst/>
            <a:ahLst/>
            <a:cxnLst/>
            <a:rect l="l" t="t" r="r" b="b"/>
            <a:pathLst>
              <a:path w="12191999" h="5166360" extrusionOk="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3"/>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08" name="Google Shape;208;p30">
            <a:extLst>
              <a:ext uri="{C183D7F6-B498-43B3-948B-1728B52AA6E4}">
                <adec:decorative xmlns:adec="http://schemas.microsoft.com/office/drawing/2017/decorative" val="1"/>
              </a:ext>
            </a:extLst>
          </p:cNvPr>
          <p:cNvSpPr/>
          <p:nvPr/>
        </p:nvSpPr>
        <p:spPr>
          <a:xfrm>
            <a:off x="0" y="1691641"/>
            <a:ext cx="728740" cy="2096979"/>
          </a:xfrm>
          <a:custGeom>
            <a:avLst/>
            <a:gdLst/>
            <a:ahLst/>
            <a:cxnLst/>
            <a:rect l="l" t="t" r="r" b="b"/>
            <a:pathLst>
              <a:path w="971654" h="2096979" extrusionOk="0">
                <a:moveTo>
                  <a:pt x="0" y="0"/>
                </a:moveTo>
                <a:lnTo>
                  <a:pt x="971654" y="0"/>
                </a:lnTo>
                <a:lnTo>
                  <a:pt x="0" y="2096979"/>
                </a:lnTo>
                <a:close/>
              </a:path>
            </a:pathLst>
          </a:custGeom>
          <a:solidFill>
            <a:srgbClr val="40404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09" name="Google Shape;209;p30"/>
          <p:cNvSpPr txBox="1">
            <a:spLocks noGrp="1"/>
          </p:cNvSpPr>
          <p:nvPr>
            <p:ph type="body" idx="1"/>
          </p:nvPr>
        </p:nvSpPr>
        <p:spPr>
          <a:xfrm>
            <a:off x="1240022" y="1848051"/>
            <a:ext cx="7025403" cy="4369869"/>
          </a:xfrm>
          <a:prstGeom prst="rect">
            <a:avLst/>
          </a:prstGeom>
          <a:noFill/>
          <a:ln>
            <a:noFill/>
          </a:ln>
        </p:spPr>
        <p:txBody>
          <a:bodyPr spcFirstLastPara="1" wrap="square" lIns="0" tIns="0" rIns="0" bIns="45700" anchor="t" anchorCtr="0">
            <a:noAutofit/>
          </a:bodyPr>
          <a:lstStyle/>
          <a:p>
            <a:pPr marL="0" lvl="0" indent="0" algn="l" rtl="0">
              <a:lnSpc>
                <a:spcPct val="90000"/>
              </a:lnSpc>
              <a:spcBef>
                <a:spcPts val="1000"/>
              </a:spcBef>
              <a:spcAft>
                <a:spcPts val="0"/>
              </a:spcAft>
              <a:buClr>
                <a:schemeClr val="dk1"/>
              </a:buClr>
              <a:buSzPts val="1500"/>
              <a:buNone/>
            </a:pPr>
            <a:r>
              <a:rPr lang="en-US" sz="1500" b="1" u="sng" dirty="0"/>
              <a:t>ESSER</a:t>
            </a:r>
            <a:endParaRPr lang="en-US" sz="1600" dirty="0"/>
          </a:p>
          <a:p>
            <a:pPr marL="228600" lvl="0" indent="-228600" algn="l" rtl="0">
              <a:lnSpc>
                <a:spcPct val="90000"/>
              </a:lnSpc>
              <a:spcBef>
                <a:spcPts val="1000"/>
              </a:spcBef>
              <a:spcAft>
                <a:spcPts val="0"/>
              </a:spcAft>
              <a:buClr>
                <a:schemeClr val="dk1"/>
              </a:buClr>
              <a:buSzPts val="1500"/>
              <a:buChar char="•"/>
            </a:pPr>
            <a:r>
              <a:rPr lang="en-US" sz="1500" dirty="0"/>
              <a:t>Nazie Mohajeri-Nelson, Director of ESEA Office (</a:t>
            </a:r>
            <a:r>
              <a:rPr lang="en-US" sz="1500" u="sng" dirty="0">
                <a:solidFill>
                  <a:schemeClr val="hlink"/>
                </a:solidFill>
                <a:hlinkClick r:id="rId3"/>
              </a:rPr>
              <a:t>mohajeri-nelson_n@cde.state.co.us</a:t>
            </a:r>
            <a:r>
              <a:rPr lang="en-US" sz="1500" dirty="0"/>
              <a:t>) </a:t>
            </a:r>
            <a:endParaRPr lang="en-US" sz="1600" dirty="0"/>
          </a:p>
          <a:p>
            <a:pPr marL="228600" lvl="0" indent="-228600" algn="l" rtl="0">
              <a:lnSpc>
                <a:spcPct val="90000"/>
              </a:lnSpc>
              <a:spcBef>
                <a:spcPts val="1000"/>
              </a:spcBef>
              <a:spcAft>
                <a:spcPts val="0"/>
              </a:spcAft>
              <a:buClr>
                <a:schemeClr val="dk1"/>
              </a:buClr>
              <a:buSzPts val="1500"/>
              <a:buChar char="•"/>
            </a:pPr>
            <a:r>
              <a:rPr lang="en-US" sz="1500" dirty="0"/>
              <a:t>DeLilah Collins, Assistant Director of ESEA Office (</a:t>
            </a:r>
            <a:r>
              <a:rPr lang="en-US" sz="1500" u="sng" dirty="0">
                <a:solidFill>
                  <a:schemeClr val="hlink"/>
                </a:solidFill>
                <a:hlinkClick r:id="rId4"/>
              </a:rPr>
              <a:t>collins_d@cde.state.co.us</a:t>
            </a:r>
            <a:r>
              <a:rPr lang="en-US" sz="1500" dirty="0"/>
              <a:t>) </a:t>
            </a:r>
            <a:endParaRPr lang="en-US" sz="1600" dirty="0"/>
          </a:p>
          <a:p>
            <a:pPr marL="0" lvl="0" indent="0" algn="l" rtl="0">
              <a:lnSpc>
                <a:spcPct val="90000"/>
              </a:lnSpc>
              <a:spcBef>
                <a:spcPts val="0"/>
              </a:spcBef>
              <a:spcAft>
                <a:spcPts val="0"/>
              </a:spcAft>
              <a:buClr>
                <a:schemeClr val="dk1"/>
              </a:buClr>
              <a:buSzPts val="1500"/>
              <a:buNone/>
            </a:pPr>
            <a:endParaRPr lang="en-US" sz="1500" b="1" u="sng" dirty="0"/>
          </a:p>
          <a:p>
            <a:pPr marL="0" lvl="0" indent="0" algn="l" rtl="0">
              <a:lnSpc>
                <a:spcPct val="90000"/>
              </a:lnSpc>
              <a:spcBef>
                <a:spcPts val="0"/>
              </a:spcBef>
              <a:spcAft>
                <a:spcPts val="0"/>
              </a:spcAft>
              <a:buClr>
                <a:schemeClr val="dk1"/>
              </a:buClr>
              <a:buSzPts val="1500"/>
              <a:buNone/>
            </a:pPr>
            <a:r>
              <a:rPr lang="en-US" sz="1500" b="1" u="sng" dirty="0"/>
              <a:t>Fiscal Experts</a:t>
            </a:r>
            <a:endParaRPr dirty="0"/>
          </a:p>
          <a:p>
            <a:pPr marL="228600" lvl="0" indent="-228600" algn="l" rtl="0">
              <a:lnSpc>
                <a:spcPct val="90000"/>
              </a:lnSpc>
              <a:spcBef>
                <a:spcPts val="1000"/>
              </a:spcBef>
              <a:spcAft>
                <a:spcPts val="0"/>
              </a:spcAft>
              <a:buClr>
                <a:schemeClr val="dk1"/>
              </a:buClr>
              <a:buSzPts val="1500"/>
              <a:buChar char="•"/>
            </a:pPr>
            <a:r>
              <a:rPr lang="en-US" sz="1500" dirty="0"/>
              <a:t>Jennifer Okes, Chief Operating Officer (</a:t>
            </a:r>
            <a:r>
              <a:rPr lang="en-US" sz="1500" u="sng" dirty="0">
                <a:solidFill>
                  <a:schemeClr val="hlink"/>
                </a:solidFill>
                <a:hlinkClick r:id="rId5"/>
              </a:rPr>
              <a:t>okes_j@cde.state.co.us</a:t>
            </a:r>
            <a:r>
              <a:rPr lang="en-US" sz="1500" dirty="0"/>
              <a:t>) </a:t>
            </a:r>
            <a:endParaRPr dirty="0"/>
          </a:p>
          <a:p>
            <a:pPr marL="228600" indent="-228600">
              <a:buSzPts val="1500"/>
            </a:pPr>
            <a:r>
              <a:rPr lang="en-US" sz="1500" dirty="0"/>
              <a:t>Kate Bartlett, Executive Director of School District Operations (</a:t>
            </a:r>
            <a:r>
              <a:rPr lang="en-US" sz="1500" u="sng" dirty="0">
                <a:solidFill>
                  <a:schemeClr val="hlink"/>
                </a:solidFill>
                <a:hlinkClick r:id="rId6"/>
              </a:rPr>
              <a:t>Bartlett_k@cde.state.co.us</a:t>
            </a:r>
            <a:r>
              <a:rPr lang="en-US" sz="1500" dirty="0"/>
              <a:t>) </a:t>
            </a:r>
          </a:p>
          <a:p>
            <a:pPr marL="228600" indent="-228600">
              <a:buSzPts val="1500"/>
            </a:pPr>
            <a:r>
              <a:rPr lang="en-US" sz="1500" dirty="0"/>
              <a:t>Jennifer Austin, Director of Grants Fiscal Management (</a:t>
            </a:r>
            <a:r>
              <a:rPr lang="en-US" sz="1500" dirty="0">
                <a:solidFill>
                  <a:srgbClr val="0070C0"/>
                </a:solidFill>
                <a:hlinkClick r:id="rId7">
                  <a:extLst>
                    <a:ext uri="{A12FA001-AC4F-418D-AE19-62706E023703}">
                      <ahyp:hlinkClr xmlns:ahyp="http://schemas.microsoft.com/office/drawing/2018/hyperlinkcolor" val="tx"/>
                    </a:ext>
                  </a:extLst>
                </a:hlinkClick>
              </a:rPr>
              <a:t>Austin_j@cde.state.co.us</a:t>
            </a:r>
            <a:r>
              <a:rPr lang="en-US" sz="1500" dirty="0"/>
              <a:t>) </a:t>
            </a:r>
          </a:p>
          <a:p>
            <a:pPr marL="228600" lvl="0" indent="-228600" algn="l" rtl="0">
              <a:lnSpc>
                <a:spcPct val="90000"/>
              </a:lnSpc>
              <a:spcBef>
                <a:spcPts val="1000"/>
              </a:spcBef>
              <a:spcAft>
                <a:spcPts val="0"/>
              </a:spcAft>
              <a:buClr>
                <a:schemeClr val="dk1"/>
              </a:buClr>
              <a:buSzPts val="1500"/>
              <a:buChar char="•"/>
            </a:pPr>
            <a:r>
              <a:rPr lang="en-US" sz="1500" dirty="0"/>
              <a:t>Robert Hawkins, Grants Fiscal Analyst (</a:t>
            </a:r>
            <a:r>
              <a:rPr lang="en-US" sz="1500" u="sng" dirty="0">
                <a:solidFill>
                  <a:schemeClr val="hlink"/>
                </a:solidFill>
                <a:hlinkClick r:id="rId8"/>
              </a:rPr>
              <a:t>Hawkins_s@cde.state.co.us</a:t>
            </a:r>
            <a:r>
              <a:rPr lang="en-US" sz="1500" dirty="0"/>
              <a:t>) </a:t>
            </a:r>
            <a:endParaRPr lang="en-US" sz="1600" dirty="0"/>
          </a:p>
          <a:p>
            <a:pPr marL="228600" indent="-228600">
              <a:buSzPts val="1500"/>
            </a:pPr>
            <a:r>
              <a:rPr lang="en-US" sz="1500" dirty="0"/>
              <a:t>Steven Kaleda, Grants Fiscal Analyst (</a:t>
            </a:r>
            <a:r>
              <a:rPr lang="en-US" sz="1500" u="sng" dirty="0">
                <a:solidFill>
                  <a:schemeClr val="hlink"/>
                </a:solidFill>
                <a:hlinkClick r:id="rId9"/>
              </a:rPr>
              <a:t>Kaleda_s@cde.state.co.us</a:t>
            </a:r>
            <a:r>
              <a:rPr lang="en-US" sz="1500" dirty="0"/>
              <a:t>) </a:t>
            </a:r>
          </a:p>
          <a:p>
            <a:pPr marL="228600" indent="-228600">
              <a:buSzPts val="1500"/>
            </a:pPr>
            <a:r>
              <a:rPr lang="en-US" sz="1600" dirty="0"/>
              <a:t>Adam Williams, Financial Data Coordinator (</a:t>
            </a:r>
            <a:r>
              <a:rPr lang="en-US" sz="1600" u="sng" dirty="0">
                <a:solidFill>
                  <a:schemeClr val="hlink"/>
                </a:solidFill>
                <a:hlinkClick r:id="rId10"/>
              </a:rPr>
              <a:t>Williams_a@cde.state.co.us</a:t>
            </a:r>
            <a:r>
              <a:rPr lang="en-US" sz="1600" dirty="0"/>
              <a:t>) </a:t>
            </a:r>
          </a:p>
          <a:p>
            <a:pPr marL="228600" lvl="0" indent="-228600" algn="l" rtl="0">
              <a:lnSpc>
                <a:spcPct val="90000"/>
              </a:lnSpc>
              <a:spcBef>
                <a:spcPts val="1000"/>
              </a:spcBef>
              <a:spcAft>
                <a:spcPts val="0"/>
              </a:spcAft>
              <a:buClr>
                <a:schemeClr val="dk1"/>
              </a:buClr>
              <a:buSzPts val="1500"/>
              <a:buChar char="•"/>
            </a:pPr>
            <a:endParaRPr lang="en-US" sz="1600" dirty="0"/>
          </a:p>
          <a:p>
            <a:pPr marL="0" lvl="0" indent="0" algn="l" rtl="0">
              <a:lnSpc>
                <a:spcPct val="90000"/>
              </a:lnSpc>
              <a:spcBef>
                <a:spcPts val="1000"/>
              </a:spcBef>
              <a:spcAft>
                <a:spcPts val="0"/>
              </a:spcAft>
              <a:buClr>
                <a:schemeClr val="dk1"/>
              </a:buClr>
              <a:buSzPts val="1500"/>
              <a:buNone/>
            </a:pPr>
            <a:r>
              <a:rPr lang="en-US" sz="1500" i="1" dirty="0"/>
              <a:t>…in partnership with the Governor’s Office and Office of the State Controller</a:t>
            </a:r>
            <a:endParaRPr dirty="0"/>
          </a:p>
          <a:p>
            <a:pPr marL="0" lvl="0" indent="0" algn="l" rtl="0">
              <a:lnSpc>
                <a:spcPct val="90000"/>
              </a:lnSpc>
              <a:spcBef>
                <a:spcPts val="1000"/>
              </a:spcBef>
              <a:spcAft>
                <a:spcPts val="0"/>
              </a:spcAft>
              <a:buClr>
                <a:schemeClr val="dk1"/>
              </a:buClr>
              <a:buSzPts val="1500"/>
              <a:buNone/>
            </a:pPr>
            <a:endParaRPr sz="1500" i="1" dirty="0"/>
          </a:p>
        </p:txBody>
      </p:sp>
      <p:sp>
        <p:nvSpPr>
          <p:cNvPr id="210" name="Google Shape;210;p30"/>
          <p:cNvSpPr txBox="1">
            <a:spLocks noGrp="1"/>
          </p:cNvSpPr>
          <p:nvPr>
            <p:ph type="sldNum" idx="12"/>
          </p:nvPr>
        </p:nvSpPr>
        <p:spPr>
          <a:xfrm>
            <a:off x="6818386" y="6356350"/>
            <a:ext cx="1447038" cy="365125"/>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chemeClr val="dk1"/>
              </a:buClr>
              <a:buSzPts val="1600"/>
              <a:buFont typeface="Calibri"/>
              <a:buNone/>
            </a:pPr>
            <a:fld id="{00000000-1234-1234-1234-123412341234}" type="slidenum">
              <a:rPr lang="en-US" b="0" i="0" u="none" strike="noStrike" cap="none">
                <a:solidFill>
                  <a:schemeClr val="dk1"/>
                </a:solidFill>
                <a:latin typeface="Calibri"/>
                <a:ea typeface="Calibri"/>
                <a:cs typeface="Calibri"/>
                <a:sym typeface="Calibri"/>
              </a:rPr>
              <a:t>14</a:t>
            </a:fld>
            <a:endParaRPr b="0" i="0" u="none" strike="noStrike" cap="none">
              <a:solidFill>
                <a:schemeClr val="dk1"/>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05" name="Google Shape;205;p30"/>
          <p:cNvSpPr txBox="1">
            <a:spLocks noGrp="1"/>
          </p:cNvSpPr>
          <p:nvPr>
            <p:ph type="title"/>
          </p:nvPr>
        </p:nvSpPr>
        <p:spPr>
          <a:xfrm>
            <a:off x="1240022" y="365760"/>
            <a:ext cx="7025402" cy="118872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2400"/>
              <a:buFont typeface="Arial"/>
              <a:buNone/>
            </a:pPr>
            <a:r>
              <a:rPr lang="en-US" dirty="0"/>
              <a:t>CDE Team Introductions</a:t>
            </a:r>
            <a:endParaRPr dirty="0"/>
          </a:p>
        </p:txBody>
      </p:sp>
      <p:sp>
        <p:nvSpPr>
          <p:cNvPr id="206" name="Google Shape;206;p30">
            <a:extLst>
              <a:ext uri="{C183D7F6-B498-43B3-948B-1728B52AA6E4}">
                <adec:decorative xmlns:adec="http://schemas.microsoft.com/office/drawing/2017/decorative" val="1"/>
              </a:ext>
            </a:extLst>
          </p:cNvPr>
          <p:cNvSpPr/>
          <p:nvPr/>
        </p:nvSpPr>
        <p:spPr>
          <a:xfrm>
            <a:off x="0" y="0"/>
            <a:ext cx="1323075" cy="1558212"/>
          </a:xfrm>
          <a:custGeom>
            <a:avLst/>
            <a:gdLst/>
            <a:ahLst/>
            <a:cxnLst/>
            <a:rect l="l" t="t" r="r" b="b"/>
            <a:pathLst>
              <a:path w="1764099" h="1558212" extrusionOk="0">
                <a:moveTo>
                  <a:pt x="0" y="0"/>
                </a:moveTo>
                <a:lnTo>
                  <a:pt x="1764099" y="0"/>
                </a:lnTo>
                <a:lnTo>
                  <a:pt x="1042087" y="1558212"/>
                </a:lnTo>
                <a:lnTo>
                  <a:pt x="0" y="1558212"/>
                </a:lnTo>
                <a:close/>
              </a:path>
            </a:pathLst>
          </a:cu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07" name="Google Shape;207;p30" descr="ESSER CDE Team:  Nazie Mohajeri-Nelson and DeLilah Collins. Fiscal Experts:  Jennifer Okes, Kate Bartlett, Adams Williams, Jennifer Austin, Robert Hawkins and Steven Kaleda."/>
          <p:cNvSpPr/>
          <p:nvPr/>
        </p:nvSpPr>
        <p:spPr>
          <a:xfrm>
            <a:off x="0" y="1691640"/>
            <a:ext cx="9144000" cy="5166360"/>
          </a:xfrm>
          <a:custGeom>
            <a:avLst/>
            <a:gdLst/>
            <a:ahLst/>
            <a:cxnLst/>
            <a:rect l="l" t="t" r="r" b="b"/>
            <a:pathLst>
              <a:path w="12191999" h="5166360" extrusionOk="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3"/>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08" name="Google Shape;208;p30">
            <a:extLst>
              <a:ext uri="{C183D7F6-B498-43B3-948B-1728B52AA6E4}">
                <adec:decorative xmlns:adec="http://schemas.microsoft.com/office/drawing/2017/decorative" val="1"/>
              </a:ext>
            </a:extLst>
          </p:cNvPr>
          <p:cNvSpPr/>
          <p:nvPr/>
        </p:nvSpPr>
        <p:spPr>
          <a:xfrm>
            <a:off x="0" y="1691641"/>
            <a:ext cx="728740" cy="2096979"/>
          </a:xfrm>
          <a:custGeom>
            <a:avLst/>
            <a:gdLst/>
            <a:ahLst/>
            <a:cxnLst/>
            <a:rect l="l" t="t" r="r" b="b"/>
            <a:pathLst>
              <a:path w="971654" h="2096979" extrusionOk="0">
                <a:moveTo>
                  <a:pt x="0" y="0"/>
                </a:moveTo>
                <a:lnTo>
                  <a:pt x="971654" y="0"/>
                </a:lnTo>
                <a:lnTo>
                  <a:pt x="0" y="2096979"/>
                </a:lnTo>
                <a:close/>
              </a:path>
            </a:pathLst>
          </a:custGeom>
          <a:solidFill>
            <a:srgbClr val="40404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09" name="Google Shape;209;p30"/>
          <p:cNvSpPr txBox="1">
            <a:spLocks noGrp="1"/>
          </p:cNvSpPr>
          <p:nvPr>
            <p:ph type="body" idx="1"/>
          </p:nvPr>
        </p:nvSpPr>
        <p:spPr>
          <a:xfrm>
            <a:off x="1240022" y="1848051"/>
            <a:ext cx="7025403" cy="4369869"/>
          </a:xfrm>
          <a:prstGeom prst="rect">
            <a:avLst/>
          </a:prstGeom>
          <a:noFill/>
          <a:ln>
            <a:noFill/>
          </a:ln>
        </p:spPr>
        <p:txBody>
          <a:bodyPr spcFirstLastPara="1" wrap="square" lIns="0" tIns="0" rIns="0" bIns="45700" anchor="t" anchorCtr="0">
            <a:noAutofit/>
          </a:bodyPr>
          <a:lstStyle/>
          <a:p>
            <a:pPr marL="0" lvl="0" indent="0" algn="l" rtl="0">
              <a:lnSpc>
                <a:spcPct val="90000"/>
              </a:lnSpc>
              <a:spcBef>
                <a:spcPts val="1000"/>
              </a:spcBef>
              <a:spcAft>
                <a:spcPts val="0"/>
              </a:spcAft>
              <a:buClr>
                <a:schemeClr val="dk1"/>
              </a:buClr>
              <a:buSzPts val="1500"/>
              <a:buNone/>
            </a:pPr>
            <a:r>
              <a:rPr lang="en-US" sz="1500" b="1" u="sng" dirty="0"/>
              <a:t>ESSER</a:t>
            </a:r>
            <a:endParaRPr lang="en-US" sz="1600" dirty="0"/>
          </a:p>
          <a:p>
            <a:pPr marL="228600" lvl="0" indent="-228600" algn="l" rtl="0">
              <a:lnSpc>
                <a:spcPct val="90000"/>
              </a:lnSpc>
              <a:spcBef>
                <a:spcPts val="1000"/>
              </a:spcBef>
              <a:spcAft>
                <a:spcPts val="0"/>
              </a:spcAft>
              <a:buClr>
                <a:schemeClr val="dk1"/>
              </a:buClr>
              <a:buSzPts val="1500"/>
              <a:buChar char="•"/>
            </a:pPr>
            <a:r>
              <a:rPr lang="en-US" sz="1500" dirty="0"/>
              <a:t>Nazie Mohajeri-Nelson, Director of ESEA Office (</a:t>
            </a:r>
            <a:r>
              <a:rPr lang="en-US" sz="1500" u="sng" dirty="0">
                <a:solidFill>
                  <a:schemeClr val="hlink"/>
                </a:solidFill>
                <a:hlinkClick r:id="rId3"/>
              </a:rPr>
              <a:t>mohajeri-nelson_n@cde.state.co.us</a:t>
            </a:r>
            <a:r>
              <a:rPr lang="en-US" sz="1500" dirty="0"/>
              <a:t>) </a:t>
            </a:r>
            <a:endParaRPr lang="en-US" sz="1600" dirty="0"/>
          </a:p>
          <a:p>
            <a:pPr marL="228600" lvl="0" indent="-228600" algn="l" rtl="0">
              <a:lnSpc>
                <a:spcPct val="90000"/>
              </a:lnSpc>
              <a:spcBef>
                <a:spcPts val="1000"/>
              </a:spcBef>
              <a:spcAft>
                <a:spcPts val="0"/>
              </a:spcAft>
              <a:buClr>
                <a:schemeClr val="dk1"/>
              </a:buClr>
              <a:buSzPts val="1500"/>
              <a:buChar char="•"/>
            </a:pPr>
            <a:r>
              <a:rPr lang="en-US" sz="1500" dirty="0"/>
              <a:t>DeLilah Collins, Assistant Director of ESEA Office (</a:t>
            </a:r>
            <a:r>
              <a:rPr lang="en-US" sz="1500" u="sng" dirty="0">
                <a:solidFill>
                  <a:schemeClr val="hlink"/>
                </a:solidFill>
                <a:hlinkClick r:id="rId4"/>
              </a:rPr>
              <a:t>collins_d@cde.state.co.us</a:t>
            </a:r>
            <a:r>
              <a:rPr lang="en-US" sz="1500" dirty="0"/>
              <a:t>) </a:t>
            </a:r>
            <a:endParaRPr lang="en-US" sz="1600" dirty="0"/>
          </a:p>
          <a:p>
            <a:pPr marL="0" lvl="0" indent="0" algn="l" rtl="0">
              <a:lnSpc>
                <a:spcPct val="90000"/>
              </a:lnSpc>
              <a:spcBef>
                <a:spcPts val="0"/>
              </a:spcBef>
              <a:spcAft>
                <a:spcPts val="0"/>
              </a:spcAft>
              <a:buClr>
                <a:schemeClr val="dk1"/>
              </a:buClr>
              <a:buSzPts val="1500"/>
              <a:buNone/>
            </a:pPr>
            <a:endParaRPr lang="en-US" sz="1500" b="1" u="sng" dirty="0"/>
          </a:p>
          <a:p>
            <a:pPr marL="0" lvl="0" indent="0" algn="l" rtl="0">
              <a:lnSpc>
                <a:spcPct val="90000"/>
              </a:lnSpc>
              <a:spcBef>
                <a:spcPts val="0"/>
              </a:spcBef>
              <a:spcAft>
                <a:spcPts val="0"/>
              </a:spcAft>
              <a:buClr>
                <a:schemeClr val="dk1"/>
              </a:buClr>
              <a:buSzPts val="1500"/>
              <a:buNone/>
            </a:pPr>
            <a:r>
              <a:rPr lang="en-US" sz="1500" b="1" u="sng" dirty="0"/>
              <a:t>Fiscal Experts</a:t>
            </a:r>
            <a:endParaRPr lang="en-US" sz="1600" dirty="0"/>
          </a:p>
          <a:p>
            <a:pPr marL="228600" lvl="0" indent="-228600" algn="l" rtl="0">
              <a:lnSpc>
                <a:spcPct val="90000"/>
              </a:lnSpc>
              <a:spcBef>
                <a:spcPts val="1000"/>
              </a:spcBef>
              <a:spcAft>
                <a:spcPts val="0"/>
              </a:spcAft>
              <a:buClr>
                <a:schemeClr val="dk1"/>
              </a:buClr>
              <a:buSzPts val="1500"/>
              <a:buChar char="•"/>
            </a:pPr>
            <a:r>
              <a:rPr lang="en-US" sz="1500" dirty="0"/>
              <a:t>Jennifer Okes, Chief Operating Officer (</a:t>
            </a:r>
            <a:r>
              <a:rPr lang="en-US" sz="1500" u="sng" dirty="0">
                <a:solidFill>
                  <a:schemeClr val="hlink"/>
                </a:solidFill>
                <a:hlinkClick r:id="rId5"/>
              </a:rPr>
              <a:t>okes_j@cde.state.co.us</a:t>
            </a:r>
            <a:r>
              <a:rPr lang="en-US" sz="1500" dirty="0"/>
              <a:t>) </a:t>
            </a:r>
            <a:endParaRPr lang="en-US" sz="1600" dirty="0"/>
          </a:p>
          <a:p>
            <a:pPr marL="228600" indent="-228600">
              <a:buSzPts val="1500"/>
            </a:pPr>
            <a:r>
              <a:rPr lang="en-US" sz="1500" dirty="0"/>
              <a:t>Kate Bartlett, Executive Director of School District Operations (</a:t>
            </a:r>
            <a:r>
              <a:rPr lang="en-US" sz="1500" u="sng" dirty="0">
                <a:solidFill>
                  <a:schemeClr val="hlink"/>
                </a:solidFill>
                <a:hlinkClick r:id="rId6"/>
              </a:rPr>
              <a:t>Bartlett_k@cde.state.co.us</a:t>
            </a:r>
            <a:r>
              <a:rPr lang="en-US" sz="1500" dirty="0"/>
              <a:t>) </a:t>
            </a:r>
          </a:p>
          <a:p>
            <a:pPr marL="228600" lvl="0" indent="-228600" algn="l" rtl="0">
              <a:lnSpc>
                <a:spcPct val="90000"/>
              </a:lnSpc>
              <a:spcBef>
                <a:spcPts val="1000"/>
              </a:spcBef>
              <a:spcAft>
                <a:spcPts val="0"/>
              </a:spcAft>
              <a:buClr>
                <a:schemeClr val="dk1"/>
              </a:buClr>
              <a:buSzPts val="1500"/>
              <a:buChar char="•"/>
            </a:pPr>
            <a:r>
              <a:rPr lang="en-US" sz="1500" dirty="0"/>
              <a:t>Adam Williams, Financial Data Coordinator (</a:t>
            </a:r>
            <a:r>
              <a:rPr lang="en-US" sz="1500" u="sng" dirty="0">
                <a:solidFill>
                  <a:schemeClr val="hlink"/>
                </a:solidFill>
                <a:hlinkClick r:id="rId7"/>
              </a:rPr>
              <a:t>Williams_a@cde.state.co.us</a:t>
            </a:r>
            <a:r>
              <a:rPr lang="en-US" sz="1500" dirty="0"/>
              <a:t>) </a:t>
            </a:r>
            <a:endParaRPr lang="en-US" sz="1600" dirty="0"/>
          </a:p>
          <a:p>
            <a:pPr marL="228600" indent="-228600">
              <a:buSzPts val="1500"/>
            </a:pPr>
            <a:r>
              <a:rPr lang="en-US" sz="1500" dirty="0"/>
              <a:t>Jennifer Austin, Director of Grants Fiscal Management (</a:t>
            </a:r>
            <a:r>
              <a:rPr lang="en-US" sz="1500" dirty="0">
                <a:solidFill>
                  <a:srgbClr val="0070C0"/>
                </a:solidFill>
                <a:hlinkClick r:id="rId8">
                  <a:extLst>
                    <a:ext uri="{A12FA001-AC4F-418D-AE19-62706E023703}">
                      <ahyp:hlinkClr xmlns:ahyp="http://schemas.microsoft.com/office/drawing/2018/hyperlinkcolor" val="tx"/>
                    </a:ext>
                  </a:extLst>
                </a:hlinkClick>
              </a:rPr>
              <a:t>Austin_j@cde.state.co.us</a:t>
            </a:r>
            <a:r>
              <a:rPr lang="en-US" sz="1500" dirty="0"/>
              <a:t>) </a:t>
            </a:r>
          </a:p>
          <a:p>
            <a:pPr marL="228600" lvl="0" indent="-228600" algn="l" rtl="0">
              <a:lnSpc>
                <a:spcPct val="90000"/>
              </a:lnSpc>
              <a:spcBef>
                <a:spcPts val="1000"/>
              </a:spcBef>
              <a:spcAft>
                <a:spcPts val="0"/>
              </a:spcAft>
              <a:buClr>
                <a:schemeClr val="dk1"/>
              </a:buClr>
              <a:buSzPts val="1500"/>
              <a:buChar char="•"/>
            </a:pPr>
            <a:r>
              <a:rPr lang="en-US" sz="1500" dirty="0"/>
              <a:t>Robert Hawkins, Grants Fiscal Analyst (</a:t>
            </a:r>
            <a:r>
              <a:rPr lang="en-US" sz="1500" u="sng" dirty="0">
                <a:solidFill>
                  <a:schemeClr val="hlink"/>
                </a:solidFill>
                <a:hlinkClick r:id="rId9"/>
              </a:rPr>
              <a:t>Hawkins_s@cde.state.co.us</a:t>
            </a:r>
            <a:r>
              <a:rPr lang="en-US" sz="1500" dirty="0"/>
              <a:t>) </a:t>
            </a:r>
            <a:endParaRPr lang="en-US" sz="1600" dirty="0"/>
          </a:p>
          <a:p>
            <a:pPr marL="228600" lvl="0" indent="-228600" algn="l" rtl="0">
              <a:lnSpc>
                <a:spcPct val="90000"/>
              </a:lnSpc>
              <a:spcBef>
                <a:spcPts val="1000"/>
              </a:spcBef>
              <a:spcAft>
                <a:spcPts val="0"/>
              </a:spcAft>
              <a:buClr>
                <a:schemeClr val="dk1"/>
              </a:buClr>
              <a:buSzPts val="1500"/>
              <a:buChar char="•"/>
            </a:pPr>
            <a:r>
              <a:rPr lang="en-US" sz="1500" dirty="0"/>
              <a:t>Steven Kaleda, Grants Fiscal Analyst (</a:t>
            </a:r>
            <a:r>
              <a:rPr lang="en-US" sz="1500" u="sng" dirty="0">
                <a:solidFill>
                  <a:schemeClr val="hlink"/>
                </a:solidFill>
                <a:hlinkClick r:id="rId10"/>
              </a:rPr>
              <a:t>Kaleda_s@cde.state.co.us</a:t>
            </a:r>
            <a:r>
              <a:rPr lang="en-US" sz="1500" dirty="0"/>
              <a:t>) </a:t>
            </a:r>
            <a:endParaRPr lang="en-US" sz="1600" dirty="0"/>
          </a:p>
          <a:p>
            <a:pPr marL="0" lvl="0" indent="0" algn="l" rtl="0">
              <a:lnSpc>
                <a:spcPct val="90000"/>
              </a:lnSpc>
              <a:spcBef>
                <a:spcPts val="1000"/>
              </a:spcBef>
              <a:spcAft>
                <a:spcPts val="0"/>
              </a:spcAft>
              <a:buClr>
                <a:schemeClr val="dk1"/>
              </a:buClr>
              <a:buSzPts val="1500"/>
              <a:buNone/>
            </a:pPr>
            <a:r>
              <a:rPr lang="en-US" sz="1500" i="1" dirty="0"/>
              <a:t>…in partnership with the Governor’s Office and Office of the State Controller</a:t>
            </a:r>
            <a:endParaRPr lang="en-US" sz="1600" dirty="0"/>
          </a:p>
        </p:txBody>
      </p:sp>
      <p:sp>
        <p:nvSpPr>
          <p:cNvPr id="210" name="Google Shape;210;p30"/>
          <p:cNvSpPr txBox="1">
            <a:spLocks noGrp="1"/>
          </p:cNvSpPr>
          <p:nvPr>
            <p:ph type="sldNum" idx="12"/>
          </p:nvPr>
        </p:nvSpPr>
        <p:spPr>
          <a:xfrm>
            <a:off x="6818386" y="6356350"/>
            <a:ext cx="1447038" cy="365125"/>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chemeClr val="dk1"/>
              </a:buClr>
              <a:buSzPts val="1600"/>
              <a:buFont typeface="Calibri"/>
              <a:buNone/>
            </a:pPr>
            <a:fld id="{00000000-1234-1234-1234-123412341234}" type="slidenum">
              <a:rPr lang="en-US" b="0" i="0" u="none" strike="noStrike" cap="none">
                <a:solidFill>
                  <a:schemeClr val="dk1"/>
                </a:solidFill>
                <a:latin typeface="Calibri"/>
                <a:ea typeface="Calibri"/>
                <a:cs typeface="Calibri"/>
                <a:sym typeface="Calibri"/>
              </a:rPr>
              <a:t>2</a:t>
            </a:fld>
            <a:endParaRPr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4110737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0" name="Google Shape;100;p16"/>
          <p:cNvSpPr txBox="1">
            <a:spLocks noGrp="1"/>
          </p:cNvSpPr>
          <p:nvPr>
            <p:ph type="title"/>
          </p:nvPr>
        </p:nvSpPr>
        <p:spPr>
          <a:xfrm>
            <a:off x="245193" y="254514"/>
            <a:ext cx="6081865" cy="756418"/>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2400"/>
              <a:buFont typeface="Arial"/>
              <a:buNone/>
            </a:pPr>
            <a:r>
              <a:rPr lang="en-US"/>
              <a:t>ESSER Office Hours</a:t>
            </a:r>
            <a:endParaRPr/>
          </a:p>
        </p:txBody>
      </p:sp>
      <p:sp>
        <p:nvSpPr>
          <p:cNvPr id="101" name="Google Shape;101;p16"/>
          <p:cNvSpPr txBox="1">
            <a:spLocks noGrp="1"/>
          </p:cNvSpPr>
          <p:nvPr>
            <p:ph type="body" idx="1"/>
          </p:nvPr>
        </p:nvSpPr>
        <p:spPr>
          <a:xfrm>
            <a:off x="628650" y="1463040"/>
            <a:ext cx="7886700" cy="4640674"/>
          </a:xfrm>
          <a:prstGeom prst="rect">
            <a:avLst/>
          </a:prstGeom>
          <a:noFill/>
          <a:ln>
            <a:noFill/>
          </a:ln>
        </p:spPr>
        <p:txBody>
          <a:bodyPr spcFirstLastPara="1" wrap="square" lIns="0" tIns="0" rIns="0" bIns="45700" anchor="t" anchorCtr="0">
            <a:noAutofit/>
          </a:bodyPr>
          <a:lstStyle/>
          <a:p>
            <a:pPr marL="0" lvl="0" indent="0" algn="l" rtl="0">
              <a:lnSpc>
                <a:spcPct val="90000"/>
              </a:lnSpc>
              <a:spcBef>
                <a:spcPts val="0"/>
              </a:spcBef>
              <a:spcAft>
                <a:spcPts val="0"/>
              </a:spcAft>
              <a:buClr>
                <a:schemeClr val="dk1"/>
              </a:buClr>
              <a:buSzPts val="2400"/>
              <a:buNone/>
            </a:pPr>
            <a:r>
              <a:rPr lang="en-US" b="1" u="sng" dirty="0"/>
              <a:t>Topics</a:t>
            </a:r>
            <a:r>
              <a:rPr lang="en-US" dirty="0"/>
              <a:t> </a:t>
            </a:r>
            <a:endParaRPr dirty="0"/>
          </a:p>
          <a:p>
            <a:pPr marL="228600" lvl="0" indent="-228600" algn="l" rtl="0">
              <a:lnSpc>
                <a:spcPct val="90000"/>
              </a:lnSpc>
              <a:spcBef>
                <a:spcPts val="1000"/>
              </a:spcBef>
              <a:spcAft>
                <a:spcPts val="0"/>
              </a:spcAft>
              <a:buClr>
                <a:schemeClr val="dk1"/>
              </a:buClr>
              <a:buSzPts val="2400"/>
              <a:buChar char="•"/>
            </a:pPr>
            <a:r>
              <a:rPr lang="en-US" dirty="0"/>
              <a:t>KPMG Results of Review</a:t>
            </a:r>
          </a:p>
          <a:p>
            <a:pPr marL="228600" lvl="0" indent="-228600" algn="l" rtl="0">
              <a:lnSpc>
                <a:spcPct val="90000"/>
              </a:lnSpc>
              <a:spcBef>
                <a:spcPts val="1000"/>
              </a:spcBef>
              <a:spcAft>
                <a:spcPts val="0"/>
              </a:spcAft>
              <a:buClr>
                <a:schemeClr val="dk1"/>
              </a:buClr>
              <a:buSzPts val="2400"/>
              <a:buChar char="•"/>
            </a:pPr>
            <a:r>
              <a:rPr lang="en-US" dirty="0"/>
              <a:t>Q&amp;A Session</a:t>
            </a:r>
            <a:endParaRPr dirty="0"/>
          </a:p>
          <a:p>
            <a:pPr marL="685800" lvl="1" indent="-101600" algn="l" rtl="0">
              <a:lnSpc>
                <a:spcPct val="90000"/>
              </a:lnSpc>
              <a:spcBef>
                <a:spcPts val="500"/>
              </a:spcBef>
              <a:spcAft>
                <a:spcPts val="0"/>
              </a:spcAft>
              <a:buClr>
                <a:schemeClr val="dk1"/>
              </a:buClr>
              <a:buSzPts val="2000"/>
              <a:buNone/>
            </a:pPr>
            <a:endParaRPr dirty="0"/>
          </a:p>
          <a:p>
            <a:pPr marL="685800" lvl="1" indent="-101600" algn="l" rtl="0">
              <a:lnSpc>
                <a:spcPct val="90000"/>
              </a:lnSpc>
              <a:spcBef>
                <a:spcPts val="500"/>
              </a:spcBef>
              <a:spcAft>
                <a:spcPts val="0"/>
              </a:spcAft>
              <a:buClr>
                <a:schemeClr val="dk1"/>
              </a:buClr>
              <a:buSzPts val="2000"/>
              <a:buNone/>
            </a:pPr>
            <a:endParaRPr dirty="0"/>
          </a:p>
          <a:p>
            <a:pPr marL="228600" lvl="0" indent="-76200" algn="l" rtl="0">
              <a:lnSpc>
                <a:spcPct val="90000"/>
              </a:lnSpc>
              <a:spcBef>
                <a:spcPts val="1000"/>
              </a:spcBef>
              <a:spcAft>
                <a:spcPts val="0"/>
              </a:spcAft>
              <a:buClr>
                <a:schemeClr val="dk1"/>
              </a:buClr>
              <a:buSzPts val="2400"/>
              <a:buNone/>
            </a:pPr>
            <a:endParaRPr dirty="0"/>
          </a:p>
        </p:txBody>
      </p:sp>
      <p:sp>
        <p:nvSpPr>
          <p:cNvPr id="102" name="Google Shape;102;p16"/>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fld id="{00000000-1234-1234-1234-123412341234}" type="slidenum">
              <a:rPr lang="en-US"/>
              <a:t>3</a:t>
            </a:fld>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sp>
        <p:nvSpPr>
          <p:cNvPr id="130" name="Google Shape;130;p20"/>
          <p:cNvSpPr txBox="1">
            <a:spLocks noGrp="1"/>
          </p:cNvSpPr>
          <p:nvPr>
            <p:ph type="ctrTitle"/>
          </p:nvPr>
        </p:nvSpPr>
        <p:spPr>
          <a:xfrm>
            <a:off x="685800" y="2595716"/>
            <a:ext cx="7772400" cy="2337620"/>
          </a:xfrm>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0"/>
              </a:spcBef>
              <a:spcAft>
                <a:spcPts val="0"/>
              </a:spcAft>
              <a:buClr>
                <a:schemeClr val="lt1"/>
              </a:buClr>
              <a:buSzPts val="4000"/>
              <a:buFont typeface="Arial"/>
              <a:buNone/>
            </a:pPr>
            <a:r>
              <a:rPr lang="en-US" dirty="0"/>
              <a:t>KPMG </a:t>
            </a:r>
            <a:br>
              <a:rPr lang="en-US" dirty="0"/>
            </a:br>
            <a:br>
              <a:rPr lang="en-US" dirty="0"/>
            </a:br>
            <a:r>
              <a:rPr lang="en-US" dirty="0"/>
              <a:t>Results of CRF Review</a:t>
            </a:r>
            <a:endParaRPr dirty="0"/>
          </a:p>
        </p:txBody>
      </p:sp>
      <p:sp>
        <p:nvSpPr>
          <p:cNvPr id="131" name="Google Shape;131;p20"/>
          <p:cNvSpPr txBox="1">
            <a:spLocks noGrp="1"/>
          </p:cNvSpPr>
          <p:nvPr>
            <p:ph type="sldNum" idx="12"/>
          </p:nvPr>
        </p:nvSpPr>
        <p:spPr>
          <a:xfrm>
            <a:off x="215697" y="6427018"/>
            <a:ext cx="2057400" cy="365125"/>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fld id="{00000000-1234-1234-1234-123412341234}" type="slidenum">
              <a:rPr lang="en-US"/>
              <a:t>4</a:t>
            </a:fld>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sp>
        <p:nvSpPr>
          <p:cNvPr id="107" name="Google Shape;107;p17"/>
          <p:cNvSpPr txBox="1">
            <a:spLocks noGrp="1"/>
          </p:cNvSpPr>
          <p:nvPr>
            <p:ph type="title"/>
          </p:nvPr>
        </p:nvSpPr>
        <p:spPr>
          <a:xfrm>
            <a:off x="245201" y="254525"/>
            <a:ext cx="7372200" cy="7563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lt1"/>
              </a:buClr>
              <a:buSzPts val="4000"/>
              <a:buFont typeface="Arial"/>
              <a:buNone/>
            </a:pPr>
            <a:r>
              <a:rPr lang="en-US" dirty="0"/>
              <a:t>KPMG Presentation on CRF Monitoring Results</a:t>
            </a:r>
            <a:endParaRPr dirty="0"/>
          </a:p>
        </p:txBody>
      </p:sp>
      <p:sp>
        <p:nvSpPr>
          <p:cNvPr id="108" name="Google Shape;108;p17"/>
          <p:cNvSpPr txBox="1">
            <a:spLocks noGrp="1"/>
          </p:cNvSpPr>
          <p:nvPr>
            <p:ph type="sldNum" idx="12"/>
          </p:nvPr>
        </p:nvSpPr>
        <p:spPr>
          <a:xfrm>
            <a:off x="223071" y="6427018"/>
            <a:ext cx="2057400" cy="3651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rgbClr val="000000"/>
              </a:buClr>
              <a:buFont typeface="Arial"/>
              <a:buNone/>
            </a:pPr>
            <a:fld id="{00000000-1234-1234-1234-123412341234}" type="slidenum">
              <a:rPr lang="en-US">
                <a:solidFill>
                  <a:srgbClr val="7F7F7F"/>
                </a:solidFill>
              </a:rPr>
              <a:t>5</a:t>
            </a:fld>
            <a:endParaRPr>
              <a:solidFill>
                <a:srgbClr val="7F7F7F"/>
              </a:solidFill>
            </a:endParaRPr>
          </a:p>
        </p:txBody>
      </p:sp>
      <p:sp>
        <p:nvSpPr>
          <p:cNvPr id="109" name="Google Shape;109;p17"/>
          <p:cNvSpPr txBox="1">
            <a:spLocks noGrp="1"/>
          </p:cNvSpPr>
          <p:nvPr>
            <p:ph type="body" idx="1"/>
          </p:nvPr>
        </p:nvSpPr>
        <p:spPr>
          <a:xfrm>
            <a:off x="628650" y="1463040"/>
            <a:ext cx="7886700" cy="4640700"/>
          </a:xfrm>
          <a:prstGeom prst="rect">
            <a:avLst/>
          </a:prstGeom>
        </p:spPr>
        <p:txBody>
          <a:bodyPr spcFirstLastPara="1" wrap="square" lIns="0" tIns="0" rIns="0" bIns="45700" anchor="t" anchorCtr="0">
            <a:noAutofit/>
          </a:bodyPr>
          <a:lstStyle/>
          <a:p>
            <a:pPr marL="0" lvl="0" indent="0" algn="l" rtl="0">
              <a:lnSpc>
                <a:spcPct val="115000"/>
              </a:lnSpc>
              <a:spcBef>
                <a:spcPts val="1200"/>
              </a:spcBef>
              <a:spcAft>
                <a:spcPts val="0"/>
              </a:spcAft>
              <a:buClr>
                <a:schemeClr val="dk1"/>
              </a:buClr>
              <a:buSzPts val="1100"/>
              <a:buFont typeface="Arial"/>
              <a:buNone/>
            </a:pPr>
            <a:r>
              <a:rPr lang="en-US" sz="1600" dirty="0">
                <a:latin typeface="Calibri" panose="020F0502020204030204" pitchFamily="34" charset="0"/>
                <a:ea typeface="Arial"/>
                <a:cs typeface="Calibri" panose="020F0502020204030204" pitchFamily="34" charset="0"/>
                <a:sym typeface="Arial"/>
              </a:rPr>
              <a:t>Presentation by the Office of the State Controller (OSC)  and KMPG </a:t>
            </a:r>
            <a:endParaRPr sz="1600" dirty="0">
              <a:latin typeface="Calibri" panose="020F0502020204030204" pitchFamily="34" charset="0"/>
              <a:ea typeface="Arial"/>
              <a:cs typeface="Calibri" panose="020F0502020204030204" pitchFamily="34" charset="0"/>
              <a:sym typeface="Arial"/>
            </a:endParaRPr>
          </a:p>
          <a:p>
            <a:pPr marL="596900" lvl="0" indent="0" algn="l" rtl="0">
              <a:lnSpc>
                <a:spcPct val="115000"/>
              </a:lnSpc>
              <a:spcBef>
                <a:spcPts val="1200"/>
              </a:spcBef>
              <a:spcAft>
                <a:spcPts val="0"/>
              </a:spcAft>
              <a:buClr>
                <a:schemeClr val="dk1"/>
              </a:buClr>
              <a:buSzPts val="1100"/>
              <a:buFont typeface="Arial"/>
              <a:buNone/>
            </a:pPr>
            <a:r>
              <a:rPr lang="en-US" sz="1600" dirty="0">
                <a:latin typeface="Calibri" panose="020F0502020204030204" pitchFamily="34" charset="0"/>
                <a:ea typeface="Arial"/>
                <a:cs typeface="Calibri" panose="020F0502020204030204" pitchFamily="34" charset="0"/>
                <a:sym typeface="Arial"/>
              </a:rPr>
              <a:t>·</a:t>
            </a:r>
            <a:r>
              <a:rPr lang="en-US" sz="1600" dirty="0">
                <a:latin typeface="Calibri" panose="020F0502020204030204" pitchFamily="34" charset="0"/>
                <a:ea typeface="Times New Roman"/>
                <a:cs typeface="Calibri" panose="020F0502020204030204" pitchFamily="34" charset="0"/>
                <a:sym typeface="Times New Roman"/>
              </a:rPr>
              <a:t>  </a:t>
            </a:r>
            <a:r>
              <a:rPr lang="en-US" sz="1600" dirty="0">
                <a:latin typeface="Calibri" panose="020F0502020204030204" pitchFamily="34" charset="0"/>
                <a:ea typeface="Times New Roman"/>
                <a:cs typeface="Calibri" panose="020F0502020204030204" pitchFamily="34" charset="0"/>
                <a:sym typeface="Arial"/>
              </a:rPr>
              <a:t>High-level</a:t>
            </a:r>
            <a:r>
              <a:rPr lang="en-US" sz="1600" dirty="0">
                <a:latin typeface="Calibri" panose="020F0502020204030204" pitchFamily="34" charset="0"/>
                <a:ea typeface="Arial"/>
                <a:cs typeface="Calibri" panose="020F0502020204030204" pitchFamily="34" charset="0"/>
                <a:sym typeface="Arial"/>
              </a:rPr>
              <a:t> overview the work completed by KPMG</a:t>
            </a:r>
            <a:endParaRPr sz="1600" dirty="0">
              <a:latin typeface="Calibri" panose="020F0502020204030204" pitchFamily="34" charset="0"/>
              <a:ea typeface="Arial"/>
              <a:cs typeface="Calibri" panose="020F0502020204030204" pitchFamily="34" charset="0"/>
              <a:sym typeface="Arial"/>
            </a:endParaRPr>
          </a:p>
          <a:p>
            <a:pPr marL="596900" lvl="0" indent="0" algn="l" rtl="0">
              <a:lnSpc>
                <a:spcPct val="115000"/>
              </a:lnSpc>
              <a:spcBef>
                <a:spcPts val="1200"/>
              </a:spcBef>
              <a:spcAft>
                <a:spcPts val="0"/>
              </a:spcAft>
              <a:buClr>
                <a:schemeClr val="dk1"/>
              </a:buClr>
              <a:buSzPts val="1100"/>
              <a:buFont typeface="Arial"/>
              <a:buNone/>
            </a:pPr>
            <a:r>
              <a:rPr lang="en-US" sz="1600" dirty="0">
                <a:latin typeface="Calibri" panose="020F0502020204030204" pitchFamily="34" charset="0"/>
                <a:ea typeface="Arial"/>
                <a:cs typeface="Calibri" panose="020F0502020204030204" pitchFamily="34" charset="0"/>
                <a:sym typeface="Arial"/>
              </a:rPr>
              <a:t>·</a:t>
            </a:r>
            <a:r>
              <a:rPr lang="en-US" sz="1600" dirty="0">
                <a:latin typeface="Calibri" panose="020F0502020204030204" pitchFamily="34" charset="0"/>
                <a:ea typeface="Times New Roman"/>
                <a:cs typeface="Calibri" panose="020F0502020204030204" pitchFamily="34" charset="0"/>
                <a:sym typeface="Times New Roman"/>
              </a:rPr>
              <a:t>  High </a:t>
            </a:r>
            <a:r>
              <a:rPr lang="en-US" sz="1600" dirty="0">
                <a:latin typeface="Calibri" panose="020F0502020204030204" pitchFamily="34" charset="0"/>
                <a:ea typeface="Arial"/>
                <a:cs typeface="Calibri" panose="020F0502020204030204" pitchFamily="34" charset="0"/>
                <a:sym typeface="Arial"/>
              </a:rPr>
              <a:t>level risks and lessons learned</a:t>
            </a:r>
            <a:endParaRPr sz="1600" dirty="0">
              <a:latin typeface="Calibri" panose="020F0502020204030204" pitchFamily="34" charset="0"/>
              <a:ea typeface="Arial"/>
              <a:cs typeface="Calibri" panose="020F0502020204030204" pitchFamily="34" charset="0"/>
              <a:sym typeface="Arial"/>
            </a:endParaRPr>
          </a:p>
          <a:p>
            <a:pPr marL="596900" lvl="0" indent="0" algn="l" rtl="0">
              <a:lnSpc>
                <a:spcPct val="115000"/>
              </a:lnSpc>
              <a:spcBef>
                <a:spcPts val="1200"/>
              </a:spcBef>
              <a:spcAft>
                <a:spcPts val="0"/>
              </a:spcAft>
              <a:buClr>
                <a:schemeClr val="dk1"/>
              </a:buClr>
              <a:buSzPts val="1100"/>
              <a:buFont typeface="Arial"/>
              <a:buNone/>
            </a:pPr>
            <a:r>
              <a:rPr lang="en-US" sz="1600" dirty="0">
                <a:latin typeface="Calibri" panose="020F0502020204030204" pitchFamily="34" charset="0"/>
                <a:ea typeface="Arial"/>
                <a:cs typeface="Calibri" panose="020F0502020204030204" pitchFamily="34" charset="0"/>
                <a:sym typeface="Arial"/>
              </a:rPr>
              <a:t>·</a:t>
            </a:r>
            <a:r>
              <a:rPr lang="en-US" sz="1600" dirty="0">
                <a:latin typeface="Calibri" panose="020F0502020204030204" pitchFamily="34" charset="0"/>
                <a:ea typeface="Times New Roman"/>
                <a:cs typeface="Calibri" panose="020F0502020204030204" pitchFamily="34" charset="0"/>
                <a:sym typeface="Times New Roman"/>
              </a:rPr>
              <a:t> G</a:t>
            </a:r>
            <a:r>
              <a:rPr lang="en-US" sz="1600" dirty="0">
                <a:latin typeface="Calibri" panose="020F0502020204030204" pitchFamily="34" charset="0"/>
                <a:ea typeface="Arial"/>
                <a:cs typeface="Calibri" panose="020F0502020204030204" pitchFamily="34" charset="0"/>
                <a:sym typeface="Arial"/>
              </a:rPr>
              <a:t>uidance for potential audit of CRF funds in your district</a:t>
            </a:r>
            <a:endParaRPr sz="1600" dirty="0">
              <a:latin typeface="Calibri" panose="020F0502020204030204" pitchFamily="34" charset="0"/>
              <a:ea typeface="Arial"/>
              <a:cs typeface="Calibri" panose="020F0502020204030204" pitchFamily="34" charset="0"/>
              <a:sym typeface="Arial"/>
            </a:endParaRPr>
          </a:p>
          <a:p>
            <a:pPr marL="596900" lvl="0" indent="0" algn="l" rtl="0">
              <a:lnSpc>
                <a:spcPct val="115000"/>
              </a:lnSpc>
              <a:spcBef>
                <a:spcPts val="1200"/>
              </a:spcBef>
              <a:spcAft>
                <a:spcPts val="0"/>
              </a:spcAft>
              <a:buClr>
                <a:schemeClr val="dk1"/>
              </a:buClr>
              <a:buSzPts val="1100"/>
              <a:buFont typeface="Arial"/>
              <a:buNone/>
            </a:pPr>
            <a:r>
              <a:rPr lang="en-US" sz="1600" dirty="0">
                <a:latin typeface="Calibri" panose="020F0502020204030204" pitchFamily="34" charset="0"/>
                <a:ea typeface="Arial"/>
                <a:cs typeface="Calibri" panose="020F0502020204030204" pitchFamily="34" charset="0"/>
                <a:sym typeface="Arial"/>
              </a:rPr>
              <a:t>·</a:t>
            </a:r>
            <a:r>
              <a:rPr lang="en-US" sz="1600" dirty="0">
                <a:latin typeface="Calibri" panose="020F0502020204030204" pitchFamily="34" charset="0"/>
                <a:ea typeface="Times New Roman"/>
                <a:cs typeface="Calibri" panose="020F0502020204030204" pitchFamily="34" charset="0"/>
                <a:sym typeface="Times New Roman"/>
              </a:rPr>
              <a:t>  S</a:t>
            </a:r>
            <a:r>
              <a:rPr lang="en-US" sz="1600" dirty="0">
                <a:latin typeface="Calibri" panose="020F0502020204030204" pitchFamily="34" charset="0"/>
                <a:ea typeface="Arial"/>
                <a:cs typeface="Calibri" panose="020F0502020204030204" pitchFamily="34" charset="0"/>
                <a:sym typeface="Arial"/>
              </a:rPr>
              <a:t>upporting documentation needed for CRF expenditures</a:t>
            </a:r>
            <a:endParaRPr sz="1600" dirty="0">
              <a:latin typeface="Calibri" panose="020F0502020204030204" pitchFamily="34" charset="0"/>
              <a:ea typeface="Arial"/>
              <a:cs typeface="Calibri" panose="020F0502020204030204" pitchFamily="34" charset="0"/>
              <a:sym typeface="Arial"/>
            </a:endParaRPr>
          </a:p>
          <a:p>
            <a:pPr marL="596900" lvl="0" indent="0" algn="l" rtl="0">
              <a:lnSpc>
                <a:spcPct val="115000"/>
              </a:lnSpc>
              <a:spcBef>
                <a:spcPts val="1200"/>
              </a:spcBef>
              <a:spcAft>
                <a:spcPts val="0"/>
              </a:spcAft>
              <a:buClr>
                <a:schemeClr val="dk1"/>
              </a:buClr>
              <a:buSzPts val="1100"/>
              <a:buFont typeface="Arial"/>
              <a:buNone/>
            </a:pPr>
            <a:r>
              <a:rPr lang="en-US" sz="1600" dirty="0">
                <a:latin typeface="Calibri" panose="020F0502020204030204" pitchFamily="34" charset="0"/>
                <a:ea typeface="Arial"/>
                <a:cs typeface="Calibri" panose="020F0502020204030204" pitchFamily="34" charset="0"/>
                <a:sym typeface="Arial"/>
              </a:rPr>
              <a:t>·</a:t>
            </a:r>
            <a:r>
              <a:rPr lang="en-US" sz="1600" dirty="0">
                <a:latin typeface="Calibri" panose="020F0502020204030204" pitchFamily="34" charset="0"/>
                <a:ea typeface="Times New Roman"/>
                <a:cs typeface="Calibri" panose="020F0502020204030204" pitchFamily="34" charset="0"/>
                <a:sym typeface="Times New Roman"/>
              </a:rPr>
              <a:t>  </a:t>
            </a:r>
            <a:r>
              <a:rPr lang="en-US" sz="1600" dirty="0">
                <a:latin typeface="Calibri" panose="020F0502020204030204" pitchFamily="34" charset="0"/>
                <a:ea typeface="Arial"/>
                <a:cs typeface="Calibri" panose="020F0502020204030204" pitchFamily="34" charset="0"/>
                <a:sym typeface="Arial"/>
              </a:rPr>
              <a:t>Answer your questions</a:t>
            </a:r>
            <a:endParaRPr sz="1600" dirty="0">
              <a:latin typeface="Calibri" panose="020F0502020204030204" pitchFamily="34" charset="0"/>
              <a:ea typeface="Arial"/>
              <a:cs typeface="Calibri" panose="020F0502020204030204" pitchFamily="34" charset="0"/>
              <a:sym typeface="Arial"/>
            </a:endParaRPr>
          </a:p>
          <a:p>
            <a:pPr marL="0" lvl="0" indent="0" algn="l" rtl="0">
              <a:lnSpc>
                <a:spcPct val="115000"/>
              </a:lnSpc>
              <a:spcBef>
                <a:spcPts val="1200"/>
              </a:spcBef>
              <a:spcAft>
                <a:spcPts val="0"/>
              </a:spcAft>
              <a:buClr>
                <a:schemeClr val="dk1"/>
              </a:buClr>
              <a:buSzPts val="1100"/>
              <a:buFont typeface="Arial"/>
              <a:buNone/>
            </a:pPr>
            <a:endParaRPr lang="en-US" sz="1600" dirty="0">
              <a:latin typeface="Calibri" panose="020F0502020204030204" pitchFamily="34" charset="0"/>
              <a:ea typeface="Arial"/>
              <a:cs typeface="Calibri" panose="020F0502020204030204" pitchFamily="34" charset="0"/>
              <a:sym typeface="Arial"/>
            </a:endParaRPr>
          </a:p>
          <a:p>
            <a:pPr marL="0" indent="0" algn="ctr">
              <a:buNone/>
            </a:pPr>
            <a:r>
              <a:rPr lang="en-US" sz="1600" b="1" i="1" dirty="0">
                <a:latin typeface="Calibri" panose="020F0502020204030204" pitchFamily="34" charset="0"/>
                <a:cs typeface="Calibri" panose="020F0502020204030204" pitchFamily="34" charset="0"/>
              </a:rPr>
              <a:t>This overview will set the stage for the upcoming CRF monitoring of all districts CRF funds, as required by US Treasury.  We will be devising a schedule and plan and reaching out to districts to begin the collection of sample expenditures based on your G/L submissions with your Q3 CRF reporting.</a:t>
            </a:r>
          </a:p>
        </p:txBody>
      </p:sp>
    </p:spTree>
    <p:extLst>
      <p:ext uri="{BB962C8B-B14F-4D97-AF65-F5344CB8AC3E}">
        <p14:creationId xmlns:p14="http://schemas.microsoft.com/office/powerpoint/2010/main" val="8948800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3D2AF8-F610-4F8F-90C4-8574DBD805A3}"/>
              </a:ext>
            </a:extLst>
          </p:cNvPr>
          <p:cNvSpPr>
            <a:spLocks noGrp="1"/>
          </p:cNvSpPr>
          <p:nvPr>
            <p:ph type="title"/>
          </p:nvPr>
        </p:nvSpPr>
        <p:spPr/>
        <p:txBody>
          <a:bodyPr/>
          <a:lstStyle/>
          <a:p>
            <a:r>
              <a:rPr lang="en-US" dirty="0"/>
              <a:t>Tracking Pay for Increased Instructional Time</a:t>
            </a:r>
          </a:p>
        </p:txBody>
      </p:sp>
      <p:sp>
        <p:nvSpPr>
          <p:cNvPr id="3" name="Text Placeholder 2">
            <a:extLst>
              <a:ext uri="{FF2B5EF4-FFF2-40B4-BE49-F238E27FC236}">
                <a16:creationId xmlns:a16="http://schemas.microsoft.com/office/drawing/2014/main" id="{D47B9E1B-6E4D-40CE-A6FD-9B3F8D759922}"/>
              </a:ext>
            </a:extLst>
          </p:cNvPr>
          <p:cNvSpPr>
            <a:spLocks noGrp="1"/>
          </p:cNvSpPr>
          <p:nvPr>
            <p:ph type="body" idx="1"/>
          </p:nvPr>
        </p:nvSpPr>
        <p:spPr/>
        <p:txBody>
          <a:bodyPr/>
          <a:lstStyle/>
          <a:p>
            <a:r>
              <a:rPr lang="en-US" dirty="0"/>
              <a:t>Should we use the CRF template for tracking increased instructional time funded with ESSER funds? </a:t>
            </a:r>
          </a:p>
          <a:p>
            <a:pPr lvl="1"/>
            <a:r>
              <a:rPr lang="en-US" dirty="0"/>
              <a:t>After hearing KPMG, what remaining questions do you have about recording T&amp;E for increased instructional time and substantially different duties? </a:t>
            </a:r>
          </a:p>
        </p:txBody>
      </p:sp>
      <p:sp>
        <p:nvSpPr>
          <p:cNvPr id="4" name="Slide Number Placeholder 3">
            <a:extLst>
              <a:ext uri="{FF2B5EF4-FFF2-40B4-BE49-F238E27FC236}">
                <a16:creationId xmlns:a16="http://schemas.microsoft.com/office/drawing/2014/main" id="{620F33E6-EA5D-431A-A724-E4AD2588C18D}"/>
              </a:ext>
            </a:extLst>
          </p:cNvPr>
          <p:cNvSpPr>
            <a:spLocks noGrp="1"/>
          </p:cNvSpPr>
          <p:nvPr>
            <p:ph type="sldNum" idx="12"/>
          </p:nvPr>
        </p:nvSpPr>
        <p:spPr/>
        <p: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600" b="0" i="0" u="none" strike="noStrike" kern="0" cap="none" spc="0" normalizeH="0" baseline="0" noProof="0" smtClean="0">
                <a:ln>
                  <a:noFill/>
                </a:ln>
                <a:solidFill>
                  <a:srgbClr val="7F7F7F"/>
                </a:solidFill>
                <a:effectLst/>
                <a:uLnTx/>
                <a:uFillTx/>
                <a:latin typeface="Calibri"/>
                <a:cs typeface="Calibri"/>
                <a:sym typeface="Calibri"/>
              </a:rPr>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t>6</a:t>
            </a:fld>
            <a:endParaRPr kumimoji="0" lang="en-US" sz="1600" b="0" i="0" u="none" strike="noStrike" kern="0" cap="none" spc="0" normalizeH="0" baseline="0" noProof="0">
              <a:ln>
                <a:noFill/>
              </a:ln>
              <a:solidFill>
                <a:srgbClr val="7F7F7F"/>
              </a:solidFill>
              <a:effectLst/>
              <a:uLnTx/>
              <a:uFillTx/>
              <a:latin typeface="Calibri"/>
              <a:cs typeface="Calibri"/>
              <a:sym typeface="Calibri"/>
            </a:endParaRPr>
          </a:p>
        </p:txBody>
      </p:sp>
    </p:spTree>
    <p:extLst>
      <p:ext uri="{BB962C8B-B14F-4D97-AF65-F5344CB8AC3E}">
        <p14:creationId xmlns:p14="http://schemas.microsoft.com/office/powerpoint/2010/main" val="39223723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11E155B-BB94-4F15-B080-6F14672D9971}"/>
              </a:ext>
            </a:extLst>
          </p:cNvPr>
          <p:cNvSpPr>
            <a:spLocks noGrp="1"/>
          </p:cNvSpPr>
          <p:nvPr>
            <p:ph type="ctrTitle"/>
          </p:nvPr>
        </p:nvSpPr>
        <p:spPr/>
        <p:txBody>
          <a:bodyPr/>
          <a:lstStyle/>
          <a:p>
            <a:r>
              <a:rPr lang="en-US" dirty="0"/>
              <a:t>Questions and Answers</a:t>
            </a:r>
          </a:p>
        </p:txBody>
      </p:sp>
      <p:sp>
        <p:nvSpPr>
          <p:cNvPr id="4" name="Slide Number Placeholder 3">
            <a:extLst>
              <a:ext uri="{FF2B5EF4-FFF2-40B4-BE49-F238E27FC236}">
                <a16:creationId xmlns:a16="http://schemas.microsoft.com/office/drawing/2014/main" id="{C1D5320C-E461-41B9-B4F5-2AB400692E49}"/>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7</a:t>
            </a:fld>
            <a:endParaRPr lang="en-US"/>
          </a:p>
        </p:txBody>
      </p:sp>
    </p:spTree>
    <p:extLst>
      <p:ext uri="{BB962C8B-B14F-4D97-AF65-F5344CB8AC3E}">
        <p14:creationId xmlns:p14="http://schemas.microsoft.com/office/powerpoint/2010/main" val="24937039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61"/>
        <p:cNvGrpSpPr/>
        <p:nvPr/>
      </p:nvGrpSpPr>
      <p:grpSpPr>
        <a:xfrm>
          <a:off x="0" y="0"/>
          <a:ext cx="0" cy="0"/>
          <a:chOff x="0" y="0"/>
          <a:chExt cx="0" cy="0"/>
        </a:xfrm>
      </p:grpSpPr>
      <p:sp>
        <p:nvSpPr>
          <p:cNvPr id="162" name="Google Shape;162;p24"/>
          <p:cNvSpPr txBox="1">
            <a:spLocks noGrp="1"/>
          </p:cNvSpPr>
          <p:nvPr>
            <p:ph type="title"/>
          </p:nvPr>
        </p:nvSpPr>
        <p:spPr>
          <a:prstGeom prst="rect">
            <a:avLst/>
          </a:prstGeom>
        </p:spPr>
        <p:txBody>
          <a:bodyPr spcFirstLastPara="1" wrap="square" lIns="0" tIns="0" rIns="0" bIns="0" anchor="t" anchorCtr="0">
            <a:noAutofit/>
          </a:bodyPr>
          <a:lstStyle/>
          <a:p>
            <a:pPr marL="0" lvl="0" indent="0" algn="l" rtl="0">
              <a:spcBef>
                <a:spcPts val="0"/>
              </a:spcBef>
              <a:spcAft>
                <a:spcPts val="0"/>
              </a:spcAft>
              <a:buNone/>
            </a:pPr>
            <a:r>
              <a:rPr lang="en-US" sz="2000" dirty="0"/>
              <a:t>Purchasing Buses ~ Guidance from </a:t>
            </a:r>
            <a:r>
              <a:rPr lang="en-US" sz="2000" dirty="0" err="1"/>
              <a:t>BruMan</a:t>
            </a:r>
            <a:br>
              <a:rPr lang="en-US" sz="2000" dirty="0"/>
            </a:br>
            <a:r>
              <a:rPr lang="en-US" sz="1800" b="1" dirty="0">
                <a:solidFill>
                  <a:srgbClr val="FF0000"/>
                </a:solidFill>
              </a:rPr>
              <a:t>Applies to Any Capital Expenditures, including Construction!</a:t>
            </a:r>
            <a:endParaRPr b="1" dirty="0">
              <a:solidFill>
                <a:srgbClr val="FF0000"/>
              </a:solidFill>
            </a:endParaRPr>
          </a:p>
        </p:txBody>
      </p:sp>
      <p:sp>
        <p:nvSpPr>
          <p:cNvPr id="163" name="Google Shape;163;p24"/>
          <p:cNvSpPr txBox="1">
            <a:spLocks noGrp="1"/>
          </p:cNvSpPr>
          <p:nvPr>
            <p:ph type="body" idx="1"/>
          </p:nvPr>
        </p:nvSpPr>
        <p:spPr>
          <a:xfrm>
            <a:off x="245192" y="1280160"/>
            <a:ext cx="8644807" cy="4820112"/>
          </a:xfrm>
          <a:prstGeom prst="rect">
            <a:avLst/>
          </a:prstGeom>
        </p:spPr>
        <p:txBody>
          <a:bodyPr spcFirstLastPara="1" wrap="square" lIns="0" tIns="0" rIns="0" bIns="45700" anchor="t" anchorCtr="0">
            <a:noAutofit/>
          </a:bodyPr>
          <a:lstStyle/>
          <a:p>
            <a:pPr marL="285750" indent="-285750">
              <a:buSzPct val="100000"/>
            </a:pPr>
            <a:r>
              <a:rPr lang="en-US" sz="1800" b="1" dirty="0"/>
              <a:t>Is a school bus purchase an acceptable use of funds for ESSER II?  </a:t>
            </a:r>
            <a:endParaRPr lang="en-US" sz="1600" b="1" i="1" dirty="0"/>
          </a:p>
          <a:p>
            <a:pPr marL="742950" lvl="1" indent="-285750">
              <a:spcBef>
                <a:spcPts val="1000"/>
              </a:spcBef>
              <a:buSzPct val="100000"/>
            </a:pPr>
            <a:r>
              <a:rPr lang="en-US" sz="1600" i="1" dirty="0"/>
              <a:t>Yes, if reasonable and necessary to prevent, prepare for, and respond to COVID-19. </a:t>
            </a:r>
          </a:p>
          <a:p>
            <a:pPr marL="742950" lvl="1" indent="-285750">
              <a:spcBef>
                <a:spcPts val="1000"/>
              </a:spcBef>
              <a:buSzPct val="100000"/>
            </a:pPr>
            <a:r>
              <a:rPr lang="en-US" sz="1600" i="1" dirty="0"/>
              <a:t>	</a:t>
            </a:r>
            <a:r>
              <a:rPr lang="en-US" sz="1400" i="1" dirty="0"/>
              <a:t>2 CFR 200.313 (equipment) and 2 CFR 200.439 (equipment &amp; capital expenditures) – 2020 Addendum</a:t>
            </a:r>
            <a:endParaRPr sz="1600" i="1" dirty="0"/>
          </a:p>
          <a:p>
            <a:pPr marL="285750" indent="-285750">
              <a:buSzPct val="100000"/>
            </a:pPr>
            <a:r>
              <a:rPr lang="en-US" sz="1600" b="1" dirty="0">
                <a:solidFill>
                  <a:srgbClr val="00B050"/>
                </a:solidFill>
                <a:latin typeface="Arial"/>
                <a:cs typeface="Arial"/>
                <a:sym typeface="Arial"/>
              </a:rPr>
              <a:t>Important Components Required by Compliance Supplement Addendum</a:t>
            </a:r>
          </a:p>
          <a:p>
            <a:pPr lvl="1" fontAlgn="base">
              <a:buSzPct val="100000"/>
            </a:pPr>
            <a:r>
              <a:rPr lang="en-US" sz="1600" b="1" i="1" dirty="0"/>
              <a:t>Prior</a:t>
            </a:r>
            <a:r>
              <a:rPr lang="en-US" sz="1600" dirty="0"/>
              <a:t> written approval by CDE (before the direct charge date) = final approval on application</a:t>
            </a:r>
          </a:p>
          <a:p>
            <a:pPr lvl="1" fontAlgn="base">
              <a:buSzPct val="100000"/>
            </a:pPr>
            <a:r>
              <a:rPr lang="en-US" sz="1600" dirty="0"/>
              <a:t>Purchasing a bus must be reasonable and necessary</a:t>
            </a:r>
          </a:p>
          <a:p>
            <a:pPr lvl="2" fontAlgn="base">
              <a:buSzPct val="100000"/>
            </a:pPr>
            <a:r>
              <a:rPr lang="en-US" sz="1600" dirty="0"/>
              <a:t>There are no other, more cost-effective approaches – leasing a bus, providing travel vouchers, etc.  </a:t>
            </a:r>
          </a:p>
          <a:p>
            <a:pPr lvl="2" fontAlgn="base">
              <a:buSzPct val="100000"/>
            </a:pPr>
            <a:r>
              <a:rPr lang="en-US" sz="1600" dirty="0"/>
              <a:t>Must maintain documentation to demonstrate the reasonableness and necessity to purchase. </a:t>
            </a:r>
          </a:p>
          <a:p>
            <a:pPr lvl="1" fontAlgn="base">
              <a:buSzPct val="100000"/>
            </a:pPr>
            <a:r>
              <a:rPr lang="en-US" sz="1600" dirty="0"/>
              <a:t>If meet required components listed above, full cost can be charged in the period in which the expenditure is incurred (within the grant award period).</a:t>
            </a:r>
          </a:p>
          <a:p>
            <a:pPr fontAlgn="base">
              <a:buSzPct val="100000"/>
            </a:pPr>
            <a:r>
              <a:rPr lang="en-US" sz="1600" b="1" dirty="0">
                <a:solidFill>
                  <a:srgbClr val="00B050"/>
                </a:solidFill>
                <a:latin typeface="Arial"/>
                <a:cs typeface="Arial"/>
                <a:sym typeface="Arial"/>
              </a:rPr>
              <a:t>State and Local Requirements</a:t>
            </a:r>
            <a:endParaRPr lang="en-US" sz="1600" b="1" dirty="0">
              <a:solidFill>
                <a:srgbClr val="00B050"/>
              </a:solidFill>
              <a:latin typeface="Arial"/>
              <a:cs typeface="Arial"/>
            </a:endParaRPr>
          </a:p>
          <a:p>
            <a:pPr lvl="1" fontAlgn="base">
              <a:buSzPct val="100000"/>
            </a:pPr>
            <a:r>
              <a:rPr lang="en-US" sz="1600" dirty="0"/>
              <a:t>Districts must comply with </a:t>
            </a:r>
            <a:r>
              <a:rPr lang="en-US" sz="1600" b="1" i="1" dirty="0"/>
              <a:t>state</a:t>
            </a:r>
            <a:r>
              <a:rPr lang="en-US" sz="1600" dirty="0"/>
              <a:t> safety requirements for buses and their own local purchasing and procurement policies.</a:t>
            </a:r>
          </a:p>
          <a:p>
            <a:pPr lvl="1" fontAlgn="base">
              <a:buSzPct val="100000"/>
            </a:pPr>
            <a:r>
              <a:rPr lang="en-US" sz="1600" dirty="0"/>
              <a:t>Check with external auditor to ensure that purchasing a bus with ESSER funds is in line with how those are applied to other federal grants and capitalized equipment. </a:t>
            </a:r>
            <a:endParaRPr lang="en-US" sz="1800" dirty="0"/>
          </a:p>
          <a:p>
            <a:pPr marL="0" lvl="0" indent="0" algn="l" rtl="0">
              <a:spcBef>
                <a:spcPts val="1000"/>
              </a:spcBef>
              <a:spcAft>
                <a:spcPts val="0"/>
              </a:spcAft>
              <a:buNone/>
            </a:pPr>
            <a:endParaRPr lang="en-US" sz="2000" dirty="0"/>
          </a:p>
          <a:p>
            <a:pPr marL="0" lvl="0" indent="0" algn="l" rtl="0">
              <a:spcBef>
                <a:spcPts val="1000"/>
              </a:spcBef>
              <a:spcAft>
                <a:spcPts val="0"/>
              </a:spcAft>
              <a:buNone/>
            </a:pPr>
            <a:endParaRPr lang="en-US" sz="2000" dirty="0"/>
          </a:p>
          <a:p>
            <a:pPr marL="0" lvl="0" indent="0" algn="l" rtl="0">
              <a:spcBef>
                <a:spcPts val="1000"/>
              </a:spcBef>
              <a:spcAft>
                <a:spcPts val="0"/>
              </a:spcAft>
              <a:buNone/>
            </a:pPr>
            <a:endParaRPr lang="en-US" sz="2000" dirty="0"/>
          </a:p>
        </p:txBody>
      </p:sp>
      <p:sp>
        <p:nvSpPr>
          <p:cNvPr id="164" name="Google Shape;164;p24"/>
          <p:cNvSpPr txBox="1">
            <a:spLocks noGrp="1"/>
          </p:cNvSpPr>
          <p:nvPr>
            <p:ph type="sldNum" idx="12"/>
          </p:nvPr>
        </p:nvSpPr>
        <p:spPr>
          <a:prstGeom prst="rect">
            <a:avLst/>
          </a:prstGeom>
        </p:spPr>
        <p:txBody>
          <a:bodyPr spcFirstLastPara="1" wrap="square" lIns="91425" tIns="45700" rIns="91425" bIns="45700" anchor="t" anchorCtr="0">
            <a:noAutofit/>
          </a:bodyPr>
          <a:lstStyle/>
          <a:p>
            <a:pPr marL="0" lvl="0" indent="0" algn="l" rtl="0">
              <a:spcBef>
                <a:spcPts val="0"/>
              </a:spcBef>
              <a:spcAft>
                <a:spcPts val="0"/>
              </a:spcAft>
              <a:buClr>
                <a:srgbClr val="000000"/>
              </a:buClr>
              <a:buFont typeface="Arial"/>
              <a:buNone/>
            </a:pPr>
            <a:fld id="{00000000-1234-1234-1234-123412341234}" type="slidenum">
              <a:rPr lang="en-US"/>
              <a:t>8</a:t>
            </a:fld>
            <a:endParaRPr dirty="0"/>
          </a:p>
        </p:txBody>
      </p:sp>
    </p:spTree>
    <p:extLst>
      <p:ext uri="{BB962C8B-B14F-4D97-AF65-F5344CB8AC3E}">
        <p14:creationId xmlns:p14="http://schemas.microsoft.com/office/powerpoint/2010/main" val="28887902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044015-5746-42FF-A999-137CED4BD482}"/>
              </a:ext>
            </a:extLst>
          </p:cNvPr>
          <p:cNvSpPr>
            <a:spLocks noGrp="1"/>
          </p:cNvSpPr>
          <p:nvPr>
            <p:ph type="title"/>
          </p:nvPr>
        </p:nvSpPr>
        <p:spPr/>
        <p:txBody>
          <a:bodyPr/>
          <a:lstStyle/>
          <a:p>
            <a:r>
              <a:rPr lang="en-US" dirty="0"/>
              <a:t>Split Funding Between ESSER I and ESSER II</a:t>
            </a:r>
          </a:p>
        </p:txBody>
      </p:sp>
      <p:sp>
        <p:nvSpPr>
          <p:cNvPr id="3" name="Text Placeholder 2">
            <a:extLst>
              <a:ext uri="{FF2B5EF4-FFF2-40B4-BE49-F238E27FC236}">
                <a16:creationId xmlns:a16="http://schemas.microsoft.com/office/drawing/2014/main" id="{CF9CA136-7DA2-428A-BE84-43CBFC0AA53F}"/>
              </a:ext>
            </a:extLst>
          </p:cNvPr>
          <p:cNvSpPr>
            <a:spLocks noGrp="1"/>
          </p:cNvSpPr>
          <p:nvPr>
            <p:ph type="body" idx="1"/>
          </p:nvPr>
        </p:nvSpPr>
        <p:spPr>
          <a:xfrm>
            <a:off x="325120" y="1371600"/>
            <a:ext cx="8483600" cy="4732114"/>
          </a:xfrm>
        </p:spPr>
        <p:txBody>
          <a:bodyPr/>
          <a:lstStyle/>
          <a:p>
            <a:r>
              <a:rPr lang="en-US" dirty="0"/>
              <a:t>Can an activity be funded with both ESSER I and ESSER II? </a:t>
            </a:r>
          </a:p>
          <a:p>
            <a:pPr lvl="1"/>
            <a:r>
              <a:rPr lang="en-US" dirty="0"/>
              <a:t>Yes, however, the proportion being paid from each funding stream must be included in each application and tracked separately. </a:t>
            </a:r>
          </a:p>
          <a:p>
            <a:pPr lvl="1"/>
            <a:r>
              <a:rPr lang="en-US" dirty="0"/>
              <a:t>Example: </a:t>
            </a:r>
          </a:p>
          <a:p>
            <a:pPr lvl="2"/>
            <a:r>
              <a:rPr lang="en-US" dirty="0">
                <a:solidFill>
                  <a:srgbClr val="00B050"/>
                </a:solidFill>
              </a:rPr>
              <a:t>Proposing to purchase one bus to increase social distancing of students during transportation to and from school in accordance when we resume in-person instruction in February. </a:t>
            </a:r>
          </a:p>
          <a:p>
            <a:pPr lvl="2"/>
            <a:r>
              <a:rPr lang="en-US" dirty="0">
                <a:solidFill>
                  <a:srgbClr val="00B050"/>
                </a:solidFill>
              </a:rPr>
              <a:t>Provide explanation as to why it is more cost-effective to purchase. </a:t>
            </a:r>
          </a:p>
          <a:p>
            <a:pPr lvl="2"/>
            <a:r>
              <a:rPr lang="en-US" dirty="0"/>
              <a:t>When splitting the fund: </a:t>
            </a:r>
          </a:p>
          <a:p>
            <a:pPr lvl="3"/>
            <a:r>
              <a:rPr lang="en-US" sz="1600" dirty="0"/>
              <a:t>Include this description in both applications. </a:t>
            </a:r>
          </a:p>
          <a:p>
            <a:pPr lvl="3"/>
            <a:r>
              <a:rPr lang="en-US" sz="1600" dirty="0"/>
              <a:t>Provide the proportion being paid from each funding stream and add: </a:t>
            </a:r>
          </a:p>
          <a:p>
            <a:pPr lvl="4"/>
            <a:r>
              <a:rPr lang="en-US" sz="1600" dirty="0">
                <a:solidFill>
                  <a:srgbClr val="00B050"/>
                </a:solidFill>
              </a:rPr>
              <a:t>Provide total cost of bus, and amount being paid from ESSER I and ESSER II.  </a:t>
            </a:r>
          </a:p>
        </p:txBody>
      </p:sp>
      <p:sp>
        <p:nvSpPr>
          <p:cNvPr id="4" name="Slide Number Placeholder 3">
            <a:extLst>
              <a:ext uri="{FF2B5EF4-FFF2-40B4-BE49-F238E27FC236}">
                <a16:creationId xmlns:a16="http://schemas.microsoft.com/office/drawing/2014/main" id="{BEFEE315-9A29-41DA-B79B-E3A661C2E460}"/>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9</a:t>
            </a:fld>
            <a:endParaRPr lang="en-US"/>
          </a:p>
        </p:txBody>
      </p:sp>
    </p:spTree>
    <p:extLst>
      <p:ext uri="{BB962C8B-B14F-4D97-AF65-F5344CB8AC3E}">
        <p14:creationId xmlns:p14="http://schemas.microsoft.com/office/powerpoint/2010/main" val="1388306281"/>
      </p:ext>
    </p:extLst>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1482</TotalTime>
  <Words>1441</Words>
  <Application>Microsoft Office PowerPoint</Application>
  <PresentationFormat>On-screen Show (4:3)</PresentationFormat>
  <Paragraphs>134</Paragraphs>
  <Slides>14</Slides>
  <Notes>13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MIonic</vt:lpstr>
      <vt:lpstr>MIonic-Italic</vt:lpstr>
      <vt:lpstr>Office Theme</vt:lpstr>
      <vt:lpstr>CDE Office Hours</vt:lpstr>
      <vt:lpstr>CDE Team Introductions</vt:lpstr>
      <vt:lpstr>ESSER Office Hours</vt:lpstr>
      <vt:lpstr>KPMG   Results of CRF Review</vt:lpstr>
      <vt:lpstr>KPMG Presentation on CRF Monitoring Results</vt:lpstr>
      <vt:lpstr>Tracking Pay for Increased Instructional Time</vt:lpstr>
      <vt:lpstr>Questions and Answers</vt:lpstr>
      <vt:lpstr>Purchasing Buses ~ Guidance from BruMan Applies to Any Capital Expenditures, including Construction!</vt:lpstr>
      <vt:lpstr>Split Funding Between ESSER I and ESSER II</vt:lpstr>
      <vt:lpstr>Incentive Pay for Taking the Vaccine</vt:lpstr>
      <vt:lpstr>Hazard Pay for Teaching In-Person</vt:lpstr>
      <vt:lpstr>Guiding Questions to Determine Reasonableness, Necessity, and Allocability</vt:lpstr>
      <vt:lpstr>Any Remaining Questions?   Requests for Future Topics?   </vt:lpstr>
      <vt:lpstr>CDE Team Contact Information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CDE Office Hours</dc:title>
  <dc:creator>Owen, Emily</dc:creator>
  <cp:lastModifiedBy>Emily Owen</cp:lastModifiedBy>
  <cp:revision>53</cp:revision>
  <dcterms:modified xsi:type="dcterms:W3CDTF">2021-02-05T21:00:10Z</dcterms:modified>
</cp:coreProperties>
</file>